
<file path=[Content_Types].xml><?xml version="1.0" encoding="utf-8"?>
<Types xmlns="http://schemas.openxmlformats.org/package/2006/content-types">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2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12192000" cy="6858000"/>
  <p:defaultTextStyle>
    <a:defPPr>
      <a:defRPr lang="en-150"/>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B5Ic6g0iUbVefdNEhCWU5g==" hashData="oORouYeaN6Y/bQJc2oEc1uadY8FbutNdmgcYVCALL6+0vqhrNl15/H3neyl2PFvgmgMf4ZCLmCsFBON2XlaYJA=="/>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678" y="102"/>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5283200" cy="344488"/>
          </a:xfrm>
          <a:prstGeom prst="rect">
            <a:avLst/>
          </a:prstGeom>
        </p:spPr>
        <p:txBody>
          <a:bodyPr vert="horz" lIns="91440" tIns="45720" rIns="91440" bIns="45720" rtlCol="0"/>
          <a:lstStyle>
            <a:lvl1pPr algn="l">
              <a:defRPr sz="1200"/>
            </a:lvl1pPr>
          </a:lstStyle>
          <a:p>
            <a:endParaRPr lang="en-150"/>
          </a:p>
        </p:txBody>
      </p:sp>
      <p:sp>
        <p:nvSpPr>
          <p:cNvPr id="3" name="Date Placeholder 2"/>
          <p:cNvSpPr>
            <a:spLocks noGrp="1"/>
          </p:cNvSpPr>
          <p:nvPr>
            <p:ph type="dt" idx="1"/>
          </p:nvPr>
        </p:nvSpPr>
        <p:spPr>
          <a:xfrm>
            <a:off x="6905625" y="0"/>
            <a:ext cx="5283200" cy="344488"/>
          </a:xfrm>
          <a:prstGeom prst="rect">
            <a:avLst/>
          </a:prstGeom>
        </p:spPr>
        <p:txBody>
          <a:bodyPr vert="horz" lIns="91440" tIns="45720" rIns="91440" bIns="45720" rtlCol="0"/>
          <a:lstStyle>
            <a:lvl1pPr algn="r">
              <a:defRPr sz="1200"/>
            </a:lvl1pPr>
          </a:lstStyle>
          <a:p>
            <a:fld id="{CA3B400C-9E92-4555-8DE1-D28E817093C2}" type="datetimeFigureOut">
              <a:rPr lang="en-150" smtClean="0"/>
              <a:t>05/10/2020</a:t>
            </a:fld>
            <a:endParaRPr lang="en-150"/>
          </a:p>
        </p:txBody>
      </p:sp>
      <p:sp>
        <p:nvSpPr>
          <p:cNvPr id="4" name="Slide Image Placeholder 3"/>
          <p:cNvSpPr>
            <a:spLocks noGrp="1" noRot="1" noChangeAspect="1"/>
          </p:cNvSpPr>
          <p:nvPr>
            <p:ph type="sldImg" idx="2"/>
          </p:nvPr>
        </p:nvSpPr>
        <p:spPr>
          <a:xfrm>
            <a:off x="4038600" y="857250"/>
            <a:ext cx="4114800" cy="2314575"/>
          </a:xfrm>
          <a:prstGeom prst="rect">
            <a:avLst/>
          </a:prstGeom>
          <a:noFill/>
          <a:ln w="12700">
            <a:solidFill>
              <a:prstClr val="black"/>
            </a:solidFill>
          </a:ln>
        </p:spPr>
        <p:txBody>
          <a:bodyPr vert="horz" lIns="91440" tIns="45720" rIns="91440" bIns="45720" rtlCol="0" anchor="ctr"/>
          <a:lstStyle/>
          <a:p>
            <a:endParaRPr lang="en-150"/>
          </a:p>
        </p:txBody>
      </p:sp>
      <p:sp>
        <p:nvSpPr>
          <p:cNvPr id="5" name="Notes Placeholder 4"/>
          <p:cNvSpPr>
            <a:spLocks noGrp="1"/>
          </p:cNvSpPr>
          <p:nvPr>
            <p:ph type="body" sz="quarter" idx="3"/>
          </p:nvPr>
        </p:nvSpPr>
        <p:spPr>
          <a:xfrm>
            <a:off x="1219200" y="3300413"/>
            <a:ext cx="9753600" cy="27003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150"/>
          </a:p>
        </p:txBody>
      </p:sp>
      <p:sp>
        <p:nvSpPr>
          <p:cNvPr id="6" name="Footer Placeholder 5"/>
          <p:cNvSpPr>
            <a:spLocks noGrp="1"/>
          </p:cNvSpPr>
          <p:nvPr>
            <p:ph type="ftr" sz="quarter" idx="4"/>
          </p:nvPr>
        </p:nvSpPr>
        <p:spPr>
          <a:xfrm>
            <a:off x="0" y="6513513"/>
            <a:ext cx="5283200" cy="344487"/>
          </a:xfrm>
          <a:prstGeom prst="rect">
            <a:avLst/>
          </a:prstGeom>
        </p:spPr>
        <p:txBody>
          <a:bodyPr vert="horz" lIns="91440" tIns="45720" rIns="91440" bIns="45720" rtlCol="0" anchor="b"/>
          <a:lstStyle>
            <a:lvl1pPr algn="l">
              <a:defRPr sz="1200"/>
            </a:lvl1pPr>
          </a:lstStyle>
          <a:p>
            <a:endParaRPr lang="en-150"/>
          </a:p>
        </p:txBody>
      </p:sp>
      <p:sp>
        <p:nvSpPr>
          <p:cNvPr id="7" name="Slide Number Placeholder 6"/>
          <p:cNvSpPr>
            <a:spLocks noGrp="1"/>
          </p:cNvSpPr>
          <p:nvPr>
            <p:ph type="sldNum" sz="quarter" idx="5"/>
          </p:nvPr>
        </p:nvSpPr>
        <p:spPr>
          <a:xfrm>
            <a:off x="6905625" y="6513513"/>
            <a:ext cx="5283200" cy="344487"/>
          </a:xfrm>
          <a:prstGeom prst="rect">
            <a:avLst/>
          </a:prstGeom>
        </p:spPr>
        <p:txBody>
          <a:bodyPr vert="horz" lIns="91440" tIns="45720" rIns="91440" bIns="45720" rtlCol="0" anchor="b"/>
          <a:lstStyle>
            <a:lvl1pPr algn="r">
              <a:defRPr sz="1200"/>
            </a:lvl1pPr>
          </a:lstStyle>
          <a:p>
            <a:fld id="{52F0A9C7-F9B1-4849-8591-8CB5397058A1}" type="slidenum">
              <a:rPr lang="en-150" smtClean="0"/>
              <a:t>‹#›</a:t>
            </a:fld>
            <a:endParaRPr lang="en-150"/>
          </a:p>
        </p:txBody>
      </p:sp>
    </p:spTree>
    <p:extLst>
      <p:ext uri="{BB962C8B-B14F-4D97-AF65-F5344CB8AC3E}">
        <p14:creationId xmlns:p14="http://schemas.microsoft.com/office/powerpoint/2010/main" val="2380601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l-GR" sz="1200" kern="1200" dirty="0">
                <a:solidFill>
                  <a:schemeClr val="tx1"/>
                </a:solidFill>
                <a:effectLst/>
                <a:latin typeface="+mn-lt"/>
                <a:ea typeface="+mn-ea"/>
                <a:cs typeface="+mn-cs"/>
              </a:rPr>
              <a:t>Ζητήστε από τους μαθητές σας να δουν αυτά τα μέρη του σώματος και ρωτήστε τους: «Ποια φαντάζεστε ότι είναι η μοναδικότητα του κάθε οργάνου από αυτά;». Ενθαρρύνετε τους μαθητές να εξηγήσουν την απάντησή τους.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Ορισμένα ενδεικτικά παραδείγματα: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-Οι πνεύμονες είναι οι μόνοι που μπορούν να κάνουν το σώμα να αναπνέει.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-Ο μυελός των οστών είναι σαν </a:t>
            </a:r>
            <a:r>
              <a:rPr lang="el-GR" sz="1200" kern="1200" dirty="0" err="1">
                <a:solidFill>
                  <a:schemeClr val="tx1"/>
                </a:solidFill>
                <a:effectLst/>
                <a:latin typeface="+mn-lt"/>
                <a:ea typeface="+mn-ea"/>
                <a:cs typeface="+mn-cs"/>
              </a:rPr>
              <a:t>τζελ</a:t>
            </a:r>
            <a:r>
              <a:rPr lang="el-GR" sz="1200" kern="1200" dirty="0">
                <a:solidFill>
                  <a:schemeClr val="tx1"/>
                </a:solidFill>
                <a:effectLst/>
                <a:latin typeface="+mn-lt"/>
                <a:ea typeface="+mn-ea"/>
                <a:cs typeface="+mn-cs"/>
              </a:rPr>
              <a:t>, ενώ τα άλλα όργανα είναι στερεά.</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-Το μάτι είναι το μόνο ορατό σε κάποιον που μας κοιτάει</a:t>
            </a:r>
            <a:r>
              <a:rPr lang="el-GR" sz="1200" i="0" kern="1200" dirty="0">
                <a:solidFill>
                  <a:schemeClr val="tx1"/>
                </a:solidFill>
                <a:effectLst/>
                <a:latin typeface="+mn-lt"/>
                <a:ea typeface="+mn-ea"/>
                <a:cs typeface="+mn-cs"/>
              </a:rPr>
              <a:t> (</a:t>
            </a:r>
            <a:r>
              <a:rPr lang="el-GR" sz="1200" i="1" kern="1200" dirty="0">
                <a:solidFill>
                  <a:schemeClr val="tx1"/>
                </a:solidFill>
                <a:effectLst/>
                <a:latin typeface="+mn-lt"/>
                <a:ea typeface="+mn-ea"/>
                <a:cs typeface="+mn-cs"/>
              </a:rPr>
              <a:t>ενώ δεν μπορεί να δει τους πνεύμονές μας, το συκώτι ή τον μυελό των οστών</a:t>
            </a:r>
            <a:r>
              <a:rPr lang="el-GR" sz="1200" i="0" kern="1200" dirty="0">
                <a:solidFill>
                  <a:schemeClr val="tx1"/>
                </a:solidFill>
                <a:effectLst/>
                <a:latin typeface="+mn-lt"/>
                <a:ea typeface="+mn-ea"/>
                <a:cs typeface="+mn-cs"/>
              </a:rPr>
              <a:t>).</a:t>
            </a:r>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Εξηγήστε πως το κοινό στοιχείο όλων (σχεδόν!) αυτών των χαρακτήρων είναι πως αντιπροσωπεύουν ένα ξεχωριστό μέρος του σώματος που ονομάζεται όργανο.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Ένα όργανο είναι μια ομάδα από διαφορετικούς ιστούς που συνεργάζονται για μια συγκεκριμένη δουλειά. Κάθε όργανο στο σώμα μας έχει μια συγκεκριμένη δουλειά και μας βοηθά να παραμένουμε χαρούμενοι και υγιείς.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Αυτό που διαφέρει πιο πολύ είναι ο μυελός των οστών, γιατί δεν είναι όργανο, είναι μόνος του </a:t>
            </a:r>
            <a:r>
              <a:rPr lang="el-GR" sz="1200" i="0" kern="1200" dirty="0">
                <a:solidFill>
                  <a:schemeClr val="tx1"/>
                </a:solidFill>
                <a:effectLst/>
                <a:latin typeface="+mn-lt"/>
                <a:ea typeface="+mn-ea"/>
                <a:cs typeface="+mn-cs"/>
              </a:rPr>
              <a:t>ιστός (</a:t>
            </a:r>
            <a:r>
              <a:rPr lang="el-GR" sz="1200" i="1" kern="1200" dirty="0">
                <a:solidFill>
                  <a:schemeClr val="tx1"/>
                </a:solidFill>
                <a:effectLst/>
                <a:latin typeface="+mn-lt"/>
                <a:ea typeface="+mn-ea"/>
                <a:cs typeface="+mn-cs"/>
              </a:rPr>
              <a:t>ιστός = ένα σύνολο κυττάρων με παρόμοια μορφή και λειτουργία, τα οποία συνδέονται και συνεργάζονται για την πραγματοποίηση της ίδιας λειτουργίας</a:t>
            </a:r>
            <a:r>
              <a:rPr lang="el-GR" sz="1200" i="0" kern="1200" dirty="0">
                <a:solidFill>
                  <a:schemeClr val="tx1"/>
                </a:solidFill>
                <a:effectLst/>
                <a:latin typeface="+mn-lt"/>
                <a:ea typeface="+mn-ea"/>
                <a:cs typeface="+mn-cs"/>
              </a:rPr>
              <a:t>).</a:t>
            </a:r>
            <a:endParaRPr lang="en-US" sz="1200" i="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Ρωτήστε τα παιδιά αν μπορούν να σκεφτούν άλλα όργανα του σώματος (π.χ. τον εγκέφαλο, το στομάχι, τα σπλάχνα ή το δέρμα – το μεγαλύτερο όργανο του σώματος).</a:t>
            </a:r>
            <a:endParaRPr lang="en-US" sz="1200" kern="1200" dirty="0">
              <a:solidFill>
                <a:schemeClr val="tx1"/>
              </a:solidFill>
              <a:effectLst/>
              <a:latin typeface="+mn-lt"/>
              <a:ea typeface="+mn-ea"/>
              <a:cs typeface="+mn-cs"/>
            </a:endParaRPr>
          </a:p>
          <a:p>
            <a:endParaRPr lang="en-150" dirty="0"/>
          </a:p>
        </p:txBody>
      </p:sp>
      <p:sp>
        <p:nvSpPr>
          <p:cNvPr id="4" name="Slide Number Placeholder 3"/>
          <p:cNvSpPr>
            <a:spLocks noGrp="1"/>
          </p:cNvSpPr>
          <p:nvPr>
            <p:ph type="sldNum" sz="quarter" idx="5"/>
          </p:nvPr>
        </p:nvSpPr>
        <p:spPr/>
        <p:txBody>
          <a:bodyPr/>
          <a:lstStyle/>
          <a:p>
            <a:fld id="{52F0A9C7-F9B1-4849-8591-8CB5397058A1}" type="slidenum">
              <a:rPr lang="en-150" smtClean="0"/>
              <a:t>4</a:t>
            </a:fld>
            <a:endParaRPr lang="en-150"/>
          </a:p>
        </p:txBody>
      </p:sp>
    </p:spTree>
    <p:extLst>
      <p:ext uri="{BB962C8B-B14F-4D97-AF65-F5344CB8AC3E}">
        <p14:creationId xmlns:p14="http://schemas.microsoft.com/office/powerpoint/2010/main" val="7287567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l-GR" sz="1200" dirty="0">
                <a:latin typeface="Arial" panose="020B0604020202020204" pitchFamily="34" charset="0"/>
                <a:cs typeface="Arial" panose="020B0604020202020204" pitchFamily="34" charset="0"/>
              </a:rPr>
              <a:t>Οδηγήστε τους μαθητές σας στις κάρτες αντιστοίχισης «Όλα όσα θέλετε να μάθετε για τα όργανα» και ζητήστε τους να αντιστοιχίσουν κάθε όργανο στην περιγραφή του. </a:t>
            </a:r>
            <a:endParaRPr lang="en-US" sz="1200" dirty="0">
              <a:latin typeface="Arial" panose="020B0604020202020204" pitchFamily="34" charset="0"/>
              <a:cs typeface="Arial" panose="020B0604020202020204" pitchFamily="34" charset="0"/>
            </a:endParaRPr>
          </a:p>
          <a:p>
            <a:r>
              <a:rPr lang="el-GR" sz="1200" dirty="0">
                <a:latin typeface="Arial" panose="020B0604020202020204" pitchFamily="34" charset="0"/>
                <a:cs typeface="Arial" panose="020B0604020202020204" pitchFamily="34" charset="0"/>
              </a:rPr>
              <a:t>Εναλλακτικά, μπορείτε να κάνετε τη δραστηριότητα με τη συμμετοχή όλης της τάξης, χρησιμοποιώντας τις εικόνες και τις περιγραφές σε αυτή και την επόμενη διαφάνεια. </a:t>
            </a:r>
            <a:endParaRPr lang="en-US" sz="1200" dirty="0">
              <a:latin typeface="Arial" panose="020B0604020202020204" pitchFamily="34" charset="0"/>
              <a:cs typeface="Arial" panose="020B0604020202020204" pitchFamily="34" charset="0"/>
            </a:endParaRPr>
          </a:p>
          <a:p>
            <a:endParaRPr lang="en-150" dirty="0"/>
          </a:p>
        </p:txBody>
      </p:sp>
      <p:sp>
        <p:nvSpPr>
          <p:cNvPr id="4" name="Slide Number Placeholder 3"/>
          <p:cNvSpPr>
            <a:spLocks noGrp="1"/>
          </p:cNvSpPr>
          <p:nvPr>
            <p:ph type="sldNum" sz="quarter" idx="5"/>
          </p:nvPr>
        </p:nvSpPr>
        <p:spPr/>
        <p:txBody>
          <a:bodyPr/>
          <a:lstStyle/>
          <a:p>
            <a:fld id="{52F0A9C7-F9B1-4849-8591-8CB5397058A1}" type="slidenum">
              <a:rPr lang="en-150" smtClean="0"/>
              <a:t>5</a:t>
            </a:fld>
            <a:endParaRPr lang="en-150"/>
          </a:p>
        </p:txBody>
      </p:sp>
    </p:spTree>
    <p:extLst>
      <p:ext uri="{BB962C8B-B14F-4D97-AF65-F5344CB8AC3E}">
        <p14:creationId xmlns:p14="http://schemas.microsoft.com/office/powerpoint/2010/main" val="33898869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l-GR" sz="1200" dirty="0">
                <a:latin typeface="Arial" panose="020B0604020202020204" pitchFamily="34" charset="0"/>
                <a:cs typeface="Arial" panose="020B0604020202020204" pitchFamily="34" charset="0"/>
              </a:rPr>
              <a:t>Οδηγήστε τους μαθητές σας στις κάρτες αντιστοίχισης «Όλα όσα θέλετε να μάθετε για τα όργανα» και ζητήστε τους να αντιστοιχίσουν κάθε όργανο στην περιγραφή του. </a:t>
            </a:r>
            <a:endParaRPr lang="en-US" sz="1200" dirty="0">
              <a:latin typeface="Arial" panose="020B0604020202020204" pitchFamily="34" charset="0"/>
              <a:cs typeface="Arial" panose="020B0604020202020204" pitchFamily="34" charset="0"/>
            </a:endParaRPr>
          </a:p>
          <a:p>
            <a:r>
              <a:rPr lang="el-GR" sz="1200" dirty="0">
                <a:latin typeface="Arial" panose="020B0604020202020204" pitchFamily="34" charset="0"/>
                <a:cs typeface="Arial" panose="020B0604020202020204" pitchFamily="34" charset="0"/>
              </a:rPr>
              <a:t>Εναλλακτικά, μπορείτε να κάνετε τη δραστηριότητα με τη συμμετοχή όλης της τάξης, χρησιμοποιώντας τις εικόνες και τις περιγραφές. </a:t>
            </a:r>
            <a:endParaRPr lang="en-US" sz="1200" dirty="0">
              <a:latin typeface="Arial" panose="020B0604020202020204" pitchFamily="34" charset="0"/>
              <a:cs typeface="Arial" panose="020B0604020202020204" pitchFamily="34" charset="0"/>
            </a:endParaRPr>
          </a:p>
          <a:p>
            <a:endParaRPr lang="en-150" dirty="0"/>
          </a:p>
        </p:txBody>
      </p:sp>
      <p:sp>
        <p:nvSpPr>
          <p:cNvPr id="4" name="Slide Number Placeholder 3"/>
          <p:cNvSpPr>
            <a:spLocks noGrp="1"/>
          </p:cNvSpPr>
          <p:nvPr>
            <p:ph type="sldNum" sz="quarter" idx="5"/>
          </p:nvPr>
        </p:nvSpPr>
        <p:spPr/>
        <p:txBody>
          <a:bodyPr/>
          <a:lstStyle/>
          <a:p>
            <a:fld id="{52F0A9C7-F9B1-4849-8591-8CB5397058A1}" type="slidenum">
              <a:rPr lang="en-150" smtClean="0"/>
              <a:t>6</a:t>
            </a:fld>
            <a:endParaRPr lang="en-150"/>
          </a:p>
        </p:txBody>
      </p:sp>
    </p:spTree>
    <p:extLst>
      <p:ext uri="{BB962C8B-B14F-4D97-AF65-F5344CB8AC3E}">
        <p14:creationId xmlns:p14="http://schemas.microsoft.com/office/powerpoint/2010/main" val="28853220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l-GR" sz="1200" i="1" kern="1200" dirty="0">
                <a:solidFill>
                  <a:schemeClr val="tx1"/>
                </a:solidFill>
                <a:effectLst/>
                <a:latin typeface="+mn-lt"/>
                <a:ea typeface="+mn-ea"/>
                <a:cs typeface="+mn-cs"/>
              </a:rPr>
              <a:t>Ρωτήστε τους μαθητές πού νομίζουν πως βρίσκεται ο μυελός των οστών στο ανθρώπινο σώμα. </a:t>
            </a:r>
            <a:endParaRPr lang="en-US" sz="1200" kern="1200" dirty="0">
              <a:solidFill>
                <a:schemeClr val="tx1"/>
              </a:solidFill>
              <a:effectLst/>
              <a:latin typeface="+mn-lt"/>
              <a:ea typeface="+mn-ea"/>
              <a:cs typeface="+mn-cs"/>
            </a:endParaRPr>
          </a:p>
          <a:p>
            <a:r>
              <a:rPr lang="el-GR" sz="1200" b="1"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b="1" kern="1200" dirty="0">
                <a:solidFill>
                  <a:schemeClr val="tx1"/>
                </a:solidFill>
                <a:effectLst/>
                <a:latin typeface="+mn-lt"/>
                <a:ea typeface="+mn-ea"/>
                <a:cs typeface="+mn-cs"/>
              </a:rPr>
              <a:t>Περισσότερες πληροφορίες</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Το ανθρώπινο σώμα έχει περισσότερα από 200 οστά. Τα οστά μας επιτελούν πολύ σημαντικές λειτουργίες, από το να στηρίζουν το σώμα μέχρι το να προστατεύουν τα όργανα και να επιτρέπουν την κίνηση.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Περιέχουν επίσης μυελό που έχει την πολύ σημαντική αποστολή να παράγει αιμοσφαίρια. Ο μυελός βρίσκεται κυρίως στα επίπεδα οστά, όπως στη λεκάνη, στο στέρνο, στο κρανίο, στα πλευρά, στους σπονδύλους και στις ωμοπλάτες. Βρίσκεται επίσης στο άκρο του βραχίονα (το </a:t>
            </a:r>
            <a:r>
              <a:rPr lang="el-GR" sz="1200" kern="1200" dirty="0" err="1">
                <a:solidFill>
                  <a:schemeClr val="tx1"/>
                </a:solidFill>
                <a:effectLst/>
                <a:latin typeface="+mn-lt"/>
                <a:ea typeface="+mn-ea"/>
                <a:cs typeface="+mn-cs"/>
              </a:rPr>
              <a:t>βραχιόνιο</a:t>
            </a:r>
            <a:r>
              <a:rPr lang="el-GR" sz="1200" kern="1200" dirty="0">
                <a:solidFill>
                  <a:schemeClr val="tx1"/>
                </a:solidFill>
                <a:effectLst/>
                <a:latin typeface="+mn-lt"/>
                <a:ea typeface="+mn-ea"/>
                <a:cs typeface="+mn-cs"/>
              </a:rPr>
              <a:t> οστό) και στο μηριαίο οστό.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b="1" kern="1200" dirty="0">
                <a:solidFill>
                  <a:schemeClr val="tx1"/>
                </a:solidFill>
                <a:effectLst/>
                <a:latin typeface="+mn-lt"/>
                <a:ea typeface="+mn-ea"/>
                <a:cs typeface="+mn-cs"/>
              </a:rPr>
              <a:t>Ξέρεις ότι</a:t>
            </a:r>
            <a:r>
              <a:rPr lang="en-150" sz="1200" b="1" kern="1200" dirty="0">
                <a:solidFill>
                  <a:schemeClr val="tx1"/>
                </a:solidFill>
                <a:effectLst/>
                <a:latin typeface="+mn-lt"/>
                <a:ea typeface="+mn-ea"/>
                <a:cs typeface="+mn-cs"/>
              </a:rPr>
              <a:t>…</a:t>
            </a:r>
            <a:endParaRPr lang="en-US" sz="1200" b="1"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Όταν γεννιόμαστε έχουμε 300 οστά, τα οποία σταδιακά «ενώνονται» όσο μεγαλώνουμε; </a:t>
            </a:r>
            <a:endParaRPr lang="en-US" sz="1200" kern="1200" dirty="0">
              <a:solidFill>
                <a:schemeClr val="tx1"/>
              </a:solidFill>
              <a:effectLst/>
              <a:latin typeface="+mn-lt"/>
              <a:ea typeface="+mn-ea"/>
              <a:cs typeface="+mn-cs"/>
            </a:endParaRPr>
          </a:p>
          <a:p>
            <a:endParaRPr lang="en-150" dirty="0"/>
          </a:p>
        </p:txBody>
      </p:sp>
      <p:sp>
        <p:nvSpPr>
          <p:cNvPr id="4" name="Slide Number Placeholder 3"/>
          <p:cNvSpPr>
            <a:spLocks noGrp="1"/>
          </p:cNvSpPr>
          <p:nvPr>
            <p:ph type="sldNum" sz="quarter" idx="5"/>
          </p:nvPr>
        </p:nvSpPr>
        <p:spPr/>
        <p:txBody>
          <a:bodyPr/>
          <a:lstStyle/>
          <a:p>
            <a:fld id="{52F0A9C7-F9B1-4849-8591-8CB5397058A1}" type="slidenum">
              <a:rPr lang="en-150" smtClean="0"/>
              <a:t>7</a:t>
            </a:fld>
            <a:endParaRPr lang="en-150"/>
          </a:p>
        </p:txBody>
      </p:sp>
    </p:spTree>
    <p:extLst>
      <p:ext uri="{BB962C8B-B14F-4D97-AF65-F5344CB8AC3E}">
        <p14:creationId xmlns:p14="http://schemas.microsoft.com/office/powerpoint/2010/main" val="22489326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l-GR" sz="1200" i="1" kern="1200" dirty="0">
                <a:solidFill>
                  <a:schemeClr val="tx1"/>
                </a:solidFill>
                <a:effectLst/>
                <a:latin typeface="+mn-lt"/>
                <a:ea typeface="+mn-ea"/>
                <a:cs typeface="+mn-cs"/>
              </a:rPr>
              <a:t>Ρωτήστε τους μαθητές σας πού νομίζουν πως βρίσκονται οι πνεύμονες στο ανθρώπινο σώμα.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b="1" kern="1200" dirty="0">
                <a:solidFill>
                  <a:schemeClr val="tx1"/>
                </a:solidFill>
                <a:effectLst/>
                <a:latin typeface="+mn-lt"/>
                <a:ea typeface="+mn-ea"/>
                <a:cs typeface="+mn-cs"/>
              </a:rPr>
              <a:t>Περισσότερες πληροφορίες</a:t>
            </a:r>
            <a:endParaRPr lang="en-US" sz="1200" kern="1200" dirty="0">
              <a:solidFill>
                <a:schemeClr val="tx1"/>
              </a:solidFill>
              <a:effectLst/>
              <a:latin typeface="+mn-lt"/>
              <a:ea typeface="+mn-ea"/>
              <a:cs typeface="+mn-cs"/>
            </a:endParaRPr>
          </a:p>
          <a:p>
            <a:r>
              <a:rPr lang="el-GR" sz="1200" b="1"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Οι πνεύμονες είναι ένα ζευγάρι σπογγοειδών οργάνων γεμάτων με αέρα, που βρίσκονται στο στήθος και προστατεύονται από το θωρακικό τοίχωμα.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Εργάζονται διαρκώς για να φέρνουν το οξυγόνο στο αίμα και να διώχνουν βλαβερά αέρια όπως το διοξείδιο του άνθρακα.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Ο αέρας μπαίνει στους πνεύμονες μέσω ενός οστέινου αγωγού που αποκαλείται τραχεία.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Ο αριστερός πνεύμονας είναι ελάχιστα πιο μικρός από τον δεξιό. Αυτό αφήνει λίγο παραπάνω χώρο στο στήθος σας για την καρδιά σας.</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b="1" kern="1200" dirty="0">
                <a:solidFill>
                  <a:schemeClr val="tx1"/>
                </a:solidFill>
                <a:effectLst/>
                <a:latin typeface="+mn-lt"/>
                <a:ea typeface="+mn-ea"/>
                <a:cs typeface="+mn-cs"/>
              </a:rPr>
              <a:t>Νιώστε τους πνεύμονές σας!</a:t>
            </a:r>
            <a:endParaRPr lang="en-US" sz="1200" b="1"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Βάλτε τα χέρια σας στο στήθος και αναπνεύστε βαθιά. Θα πρέπει να νιώσετε το στήθος σας να γίνεται λίγο μεγαλύτερο. Αμέσως μετά, εκπνεύστε και θα νιώσετε το στήθος σας στο κανονικό του μέγεθος.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endParaRPr lang="en-150" dirty="0"/>
          </a:p>
        </p:txBody>
      </p:sp>
      <p:sp>
        <p:nvSpPr>
          <p:cNvPr id="4" name="Slide Number Placeholder 3"/>
          <p:cNvSpPr>
            <a:spLocks noGrp="1"/>
          </p:cNvSpPr>
          <p:nvPr>
            <p:ph type="sldNum" sz="quarter" idx="5"/>
          </p:nvPr>
        </p:nvSpPr>
        <p:spPr/>
        <p:txBody>
          <a:bodyPr/>
          <a:lstStyle/>
          <a:p>
            <a:fld id="{52F0A9C7-F9B1-4849-8591-8CB5397058A1}" type="slidenum">
              <a:rPr lang="en-150" smtClean="0"/>
              <a:t>8</a:t>
            </a:fld>
            <a:endParaRPr lang="en-150"/>
          </a:p>
        </p:txBody>
      </p:sp>
    </p:spTree>
    <p:extLst>
      <p:ext uri="{BB962C8B-B14F-4D97-AF65-F5344CB8AC3E}">
        <p14:creationId xmlns:p14="http://schemas.microsoft.com/office/powerpoint/2010/main" val="40721872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l-GR" sz="1200" i="1" kern="1200" dirty="0">
                <a:solidFill>
                  <a:schemeClr val="tx1"/>
                </a:solidFill>
                <a:effectLst/>
                <a:latin typeface="+mn-lt"/>
                <a:ea typeface="+mn-ea"/>
                <a:cs typeface="+mn-cs"/>
              </a:rPr>
              <a:t>Ρωτήστε τους μαθητές σας πού νομίζουν πως βρίσκεται το συκώτι στο ανθρώπινο σώμα </a:t>
            </a:r>
            <a:r>
              <a:rPr lang="el-GR" sz="1200" i="0" kern="1200" dirty="0">
                <a:solidFill>
                  <a:schemeClr val="tx1"/>
                </a:solidFill>
                <a:effectLst/>
                <a:latin typeface="+mn-lt"/>
                <a:ea typeface="+mn-ea"/>
                <a:cs typeface="+mn-cs"/>
              </a:rPr>
              <a:t>(</a:t>
            </a:r>
            <a:r>
              <a:rPr lang="el-GR" sz="1200" i="1" kern="1200" dirty="0">
                <a:solidFill>
                  <a:schemeClr val="tx1"/>
                </a:solidFill>
                <a:effectLst/>
                <a:latin typeface="+mn-lt"/>
                <a:ea typeface="+mn-ea"/>
                <a:cs typeface="+mn-cs"/>
              </a:rPr>
              <a:t>δεξί μέρος της κοιλιάς</a:t>
            </a:r>
            <a:r>
              <a:rPr lang="el-GR" sz="1200" i="0" kern="1200" dirty="0">
                <a:solidFill>
                  <a:schemeClr val="tx1"/>
                </a:solidFill>
                <a:effectLst/>
                <a:latin typeface="+mn-lt"/>
                <a:ea typeface="+mn-ea"/>
                <a:cs typeface="+mn-cs"/>
              </a:rPr>
              <a:t>).</a:t>
            </a:r>
            <a:endParaRPr lang="en-US" sz="1200" i="0" kern="1200" dirty="0">
              <a:solidFill>
                <a:schemeClr val="tx1"/>
              </a:solidFill>
              <a:effectLst/>
              <a:latin typeface="+mn-lt"/>
              <a:ea typeface="+mn-ea"/>
              <a:cs typeface="+mn-cs"/>
            </a:endParaRPr>
          </a:p>
          <a:p>
            <a:r>
              <a:rPr lang="el-GR" sz="1200" i="1"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b="1" kern="1200" dirty="0">
                <a:solidFill>
                  <a:schemeClr val="tx1"/>
                </a:solidFill>
                <a:effectLst/>
                <a:latin typeface="+mn-lt"/>
                <a:ea typeface="+mn-ea"/>
                <a:cs typeface="+mn-cs"/>
              </a:rPr>
              <a:t>Περισσότερες πληροφορίες</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Το συκώτι είναι το μεγαλύτερο εσωτερικό όργανο. Με </a:t>
            </a:r>
            <a:r>
              <a:rPr lang="el-GR" sz="1200" kern="1200" dirty="0" err="1">
                <a:solidFill>
                  <a:schemeClr val="tx1"/>
                </a:solidFill>
                <a:effectLst/>
                <a:latin typeface="+mn-lt"/>
                <a:ea typeface="+mn-ea"/>
                <a:cs typeface="+mn-cs"/>
              </a:rPr>
              <a:t>καφεκόκκινο</a:t>
            </a:r>
            <a:r>
              <a:rPr lang="el-GR" sz="1200" kern="1200" dirty="0">
                <a:solidFill>
                  <a:schemeClr val="tx1"/>
                </a:solidFill>
                <a:effectLst/>
                <a:latin typeface="+mn-lt"/>
                <a:ea typeface="+mn-ea"/>
                <a:cs typeface="+mn-cs"/>
              </a:rPr>
              <a:t> χρώμα, έχει λαστιχένια υφή και βρίσκεται στη δεξιά πλευρά της κοιλιάς, προστατευμένο από το θωρακικό τοίχωμα. Κάθε σπονδυλωτό ζώο (δηλαδή, με ραχοκοκαλιά) έχει συκώτι.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Το συκώτι συνεργάζεται με τα σπλάχνα και το πάγκρεας για να χωνέψει, να απορροφήσει και να επεξεργαστεί την τροφή.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Οι τρεις βασικές εργασίες του είναι ο καθαρισμός του αίματος, η έκκριση χολής (που βοηθάει στη διάσπαση της τροφής) και η αποθήκευση ενέργειας. </a:t>
            </a:r>
            <a:endParaRPr lang="en-US" sz="1200" kern="1200" dirty="0">
              <a:solidFill>
                <a:schemeClr val="tx1"/>
              </a:solidFill>
              <a:effectLst/>
              <a:latin typeface="+mn-lt"/>
              <a:ea typeface="+mn-ea"/>
              <a:cs typeface="+mn-cs"/>
            </a:endParaRPr>
          </a:p>
          <a:p>
            <a:r>
              <a:rPr lang="el-GR" sz="1200" b="1"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b="1" kern="1200" dirty="0">
                <a:solidFill>
                  <a:schemeClr val="tx1"/>
                </a:solidFill>
                <a:effectLst/>
                <a:latin typeface="+mn-lt"/>
                <a:ea typeface="+mn-ea"/>
                <a:cs typeface="+mn-cs"/>
              </a:rPr>
              <a:t>Ξέρεις ότι…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Το συκώτι έχει τη μοναδική δυνατότητα να ξαναγεννιέται (ο μύθος του Προμηθέα); Ένα τέταρτο του συκωτιού μπορεί να «επανέλθει» στο αρχικό του μέγεθος </a:t>
            </a:r>
            <a:r>
              <a:rPr lang="el-GR" sz="1200" i="0" kern="1200" dirty="0">
                <a:solidFill>
                  <a:schemeClr val="tx1"/>
                </a:solidFill>
                <a:effectLst/>
                <a:latin typeface="+mn-lt"/>
                <a:ea typeface="+mn-ea"/>
                <a:cs typeface="+mn-cs"/>
              </a:rPr>
              <a:t>(</a:t>
            </a:r>
            <a:r>
              <a:rPr lang="el-GR" sz="1200" i="1" kern="1200" dirty="0">
                <a:solidFill>
                  <a:schemeClr val="tx1"/>
                </a:solidFill>
                <a:effectLst/>
                <a:latin typeface="+mn-lt"/>
                <a:ea typeface="+mn-ea"/>
                <a:cs typeface="+mn-cs"/>
              </a:rPr>
              <a:t>αντικαθιστώντας τα κύτταρά του με άλλου είδους ιστό</a:t>
            </a:r>
            <a:r>
              <a:rPr lang="el-GR" sz="1200" i="0" kern="1200" dirty="0">
                <a:solidFill>
                  <a:schemeClr val="tx1"/>
                </a:solidFill>
                <a:effectLst/>
                <a:latin typeface="+mn-lt"/>
                <a:ea typeface="+mn-ea"/>
                <a:cs typeface="+mn-cs"/>
              </a:rPr>
              <a:t>).</a:t>
            </a:r>
            <a:endParaRPr lang="en-US" sz="1200" i="0" kern="1200" dirty="0">
              <a:solidFill>
                <a:schemeClr val="tx1"/>
              </a:solidFill>
              <a:effectLst/>
              <a:latin typeface="+mn-lt"/>
              <a:ea typeface="+mn-ea"/>
              <a:cs typeface="+mn-cs"/>
            </a:endParaRPr>
          </a:p>
          <a:p>
            <a:endParaRPr lang="en-150" dirty="0"/>
          </a:p>
        </p:txBody>
      </p:sp>
      <p:sp>
        <p:nvSpPr>
          <p:cNvPr id="4" name="Slide Number Placeholder 3"/>
          <p:cNvSpPr>
            <a:spLocks noGrp="1"/>
          </p:cNvSpPr>
          <p:nvPr>
            <p:ph type="sldNum" sz="quarter" idx="5"/>
          </p:nvPr>
        </p:nvSpPr>
        <p:spPr/>
        <p:txBody>
          <a:bodyPr/>
          <a:lstStyle/>
          <a:p>
            <a:fld id="{52F0A9C7-F9B1-4849-8591-8CB5397058A1}" type="slidenum">
              <a:rPr lang="en-150" smtClean="0"/>
              <a:t>9</a:t>
            </a:fld>
            <a:endParaRPr lang="en-150"/>
          </a:p>
        </p:txBody>
      </p:sp>
    </p:spTree>
    <p:extLst>
      <p:ext uri="{BB962C8B-B14F-4D97-AF65-F5344CB8AC3E}">
        <p14:creationId xmlns:p14="http://schemas.microsoft.com/office/powerpoint/2010/main" val="6795754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l-GR" sz="1200" b="1" kern="1200" dirty="0">
                <a:solidFill>
                  <a:schemeClr val="tx1"/>
                </a:solidFill>
                <a:effectLst/>
                <a:latin typeface="+mn-lt"/>
                <a:ea typeface="+mn-ea"/>
                <a:cs typeface="+mn-cs"/>
              </a:rPr>
              <a:t>Περισσότερες πληροφορίες</a:t>
            </a:r>
            <a:endParaRPr lang="en-US" sz="1200" b="1"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Το μάτι αποτελείται από πολλά διαφορετικά μέρη, τα οποία συνεργάζονται για να μας βοηθούν να βλέπουμε τον κόσμο.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Στα μέρη του ματιού περιλαμβάνονται:</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-Ο αμφιβληστροειδής, δηλαδή η επιφάνεια του βολβού που αποτελείται από ειδικά κύτταρα τα οποία ανιχνεύουν το φως και στέλνουν μηνύματα στον εγκέφαλο που μας επιτρέπουν να βλέπουμε.</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-Ο κερατοειδής χιτώνας (σκεφτείτε τον σαν το «παράθυρο» του ματιού). Είναι ο καθαρός ιστός στο μπροστινό μέρος του ματιού, που αφήνει το φως να μπει (είναι το μέρος του ματιού σας που μπορείτε να αγγίξετε).</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-Η κόρη, που μοιάζει με μαύρη κουκκίδα, αλλά στην πραγματικότητα είναι μια οπή μέσα από την οποία το φως, που εισήλθε από τον κερατοειδή χιτώνα, μπαίνει στο μάτι. </a:t>
            </a:r>
            <a:endParaRPr lang="en-US" sz="1200" kern="1200" dirty="0">
              <a:solidFill>
                <a:schemeClr val="tx1"/>
              </a:solidFill>
              <a:effectLst/>
              <a:latin typeface="+mn-lt"/>
              <a:ea typeface="+mn-ea"/>
              <a:cs typeface="+mn-cs"/>
            </a:endParaRPr>
          </a:p>
          <a:p>
            <a:r>
              <a:rPr lang="el-GR" sz="1200" b="1" kern="1200" dirty="0">
                <a:solidFill>
                  <a:schemeClr val="tx1"/>
                </a:solidFill>
                <a:effectLst/>
                <a:latin typeface="+mn-lt"/>
                <a:ea typeface="+mn-ea"/>
                <a:cs typeface="+mn-cs"/>
              </a:rPr>
              <a:t> </a:t>
            </a:r>
            <a:endParaRPr lang="en-US" sz="1200" b="1" kern="1200" dirty="0">
              <a:solidFill>
                <a:schemeClr val="tx1"/>
              </a:solidFill>
              <a:effectLst/>
              <a:latin typeface="+mn-lt"/>
              <a:ea typeface="+mn-ea"/>
              <a:cs typeface="+mn-cs"/>
            </a:endParaRPr>
          </a:p>
          <a:p>
            <a:r>
              <a:rPr lang="el-GR" sz="1200" b="1" kern="1200" dirty="0">
                <a:solidFill>
                  <a:schemeClr val="tx1"/>
                </a:solidFill>
                <a:effectLst/>
                <a:latin typeface="+mn-lt"/>
                <a:ea typeface="+mn-ea"/>
                <a:cs typeface="+mn-cs"/>
              </a:rPr>
              <a:t>Ξέρεις ότι… </a:t>
            </a:r>
            <a:endParaRPr lang="en-US" sz="1200" b="1"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Τα κύτταρα του ματιού έχουν πολλά διαφορετικά σχήματα; Αυτά με το επίμηκες σχήμα μάς επιτρέπουν να βλέπουμε σχήματα, ενώ αυτά σε σχήμα κώνου μάς επιτρέπουν να βλέπουμε χρώματα. </a:t>
            </a:r>
            <a:endParaRPr lang="en-US" sz="1200" kern="1200" dirty="0">
              <a:solidFill>
                <a:schemeClr val="tx1"/>
              </a:solidFill>
              <a:effectLst/>
              <a:latin typeface="+mn-lt"/>
              <a:ea typeface="+mn-ea"/>
              <a:cs typeface="+mn-cs"/>
            </a:endParaRPr>
          </a:p>
          <a:p>
            <a:endParaRPr lang="en-150" dirty="0"/>
          </a:p>
        </p:txBody>
      </p:sp>
      <p:sp>
        <p:nvSpPr>
          <p:cNvPr id="4" name="Slide Number Placeholder 3"/>
          <p:cNvSpPr>
            <a:spLocks noGrp="1"/>
          </p:cNvSpPr>
          <p:nvPr>
            <p:ph type="sldNum" sz="quarter" idx="5"/>
          </p:nvPr>
        </p:nvSpPr>
        <p:spPr/>
        <p:txBody>
          <a:bodyPr/>
          <a:lstStyle/>
          <a:p>
            <a:fld id="{52F0A9C7-F9B1-4849-8591-8CB5397058A1}" type="slidenum">
              <a:rPr lang="en-150" smtClean="0"/>
              <a:t>10</a:t>
            </a:fld>
            <a:endParaRPr lang="en-150"/>
          </a:p>
        </p:txBody>
      </p:sp>
    </p:spTree>
    <p:extLst>
      <p:ext uri="{BB962C8B-B14F-4D97-AF65-F5344CB8AC3E}">
        <p14:creationId xmlns:p14="http://schemas.microsoft.com/office/powerpoint/2010/main" val="26619750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l-GR" sz="1200" i="1" kern="1200" dirty="0">
                <a:solidFill>
                  <a:schemeClr val="tx1"/>
                </a:solidFill>
                <a:effectLst/>
                <a:latin typeface="+mn-lt"/>
                <a:ea typeface="+mn-ea"/>
                <a:cs typeface="+mn-cs"/>
              </a:rPr>
              <a:t>Ρωτήστε τους μαθητές σας πού νομίζουν πως βρίσκεται το λεπτό έντερο στο ανθρώπινο σώμα.</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b="1" kern="1200" dirty="0">
                <a:solidFill>
                  <a:schemeClr val="tx1"/>
                </a:solidFill>
                <a:effectLst/>
                <a:latin typeface="+mn-lt"/>
                <a:ea typeface="+mn-ea"/>
                <a:cs typeface="+mn-cs"/>
              </a:rPr>
              <a:t>Περισσότερες πληροφορίες</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Τα σπλάχνα είναι μέρος του πεπτικού συστήματος. Αποτελούνται από το λεπτό έντερο και το παχύ έντερο.</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Το λεπτό έντερο είναι ένας μακρύς και περιελισσόμενος αγωγός στην κοιλιακή χώρα που μεταφέρει τροφή από το στομάχι στο παχύ έντερο. Πήρε το όνομά του από το λεπτό του σχήμα και τη μικρή του διάμετρο: είναι πολύ</a:t>
            </a:r>
            <a:r>
              <a:rPr lang="el-GR" sz="1200" i="1" kern="1200" dirty="0">
                <a:solidFill>
                  <a:schemeClr val="tx1"/>
                </a:solidFill>
                <a:effectLst/>
                <a:latin typeface="+mn-lt"/>
                <a:ea typeface="+mn-ea"/>
                <a:cs typeface="+mn-cs"/>
              </a:rPr>
              <a:t> </a:t>
            </a:r>
            <a:r>
              <a:rPr lang="el-GR" sz="1200" kern="1200" dirty="0">
                <a:solidFill>
                  <a:schemeClr val="tx1"/>
                </a:solidFill>
                <a:effectLst/>
                <a:latin typeface="+mn-lt"/>
                <a:ea typeface="+mn-ea"/>
                <a:cs typeface="+mn-cs"/>
              </a:rPr>
              <a:t>μακρύ, αλλά διπλωμένο. Το λεπτό έντερο φιλοξενεί το μεγαλύτερο μέρος της πέψης και εκεί είναι που τα θρεπτικά συστατικά από τις τροφές </a:t>
            </a:r>
            <a:r>
              <a:rPr lang="el-GR" sz="1200" kern="1200" dirty="0" err="1">
                <a:solidFill>
                  <a:schemeClr val="tx1"/>
                </a:solidFill>
                <a:effectLst/>
                <a:latin typeface="+mn-lt"/>
                <a:ea typeface="+mn-ea"/>
                <a:cs typeface="+mn-cs"/>
              </a:rPr>
              <a:t>απορροφούνται</a:t>
            </a:r>
            <a:r>
              <a:rPr lang="el-GR" sz="1200" kern="1200" dirty="0">
                <a:solidFill>
                  <a:schemeClr val="tx1"/>
                </a:solidFill>
                <a:effectLst/>
                <a:latin typeface="+mn-lt"/>
                <a:ea typeface="+mn-ea"/>
                <a:cs typeface="+mn-cs"/>
              </a:rPr>
              <a:t> από το σώμα. Η τροφή περνάει μέχρι και τέσσερις ώρες στο λεπτό έντερο, ενόσω τα θρεπτικά συστατικά διοχετεύονται στο αίμα.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b="1" kern="1200" dirty="0">
                <a:solidFill>
                  <a:schemeClr val="tx1"/>
                </a:solidFill>
                <a:effectLst/>
                <a:latin typeface="+mn-lt"/>
                <a:ea typeface="+mn-ea"/>
                <a:cs typeface="+mn-cs"/>
              </a:rPr>
              <a:t>Ξέρεις ότι…</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Το λεπτό έντερο αποτελείται από τρία διαφορετικά μέρη, τον ειλεό, τη </a:t>
            </a:r>
            <a:r>
              <a:rPr lang="el-GR" sz="1200" kern="1200" dirty="0" err="1">
                <a:solidFill>
                  <a:schemeClr val="tx1"/>
                </a:solidFill>
                <a:effectLst/>
                <a:latin typeface="+mn-lt"/>
                <a:ea typeface="+mn-ea"/>
                <a:cs typeface="+mn-cs"/>
              </a:rPr>
              <a:t>νήστιδα</a:t>
            </a:r>
            <a:r>
              <a:rPr lang="el-GR" sz="1200" kern="1200" dirty="0">
                <a:solidFill>
                  <a:schemeClr val="tx1"/>
                </a:solidFill>
                <a:effectLst/>
                <a:latin typeface="+mn-lt"/>
                <a:ea typeface="+mn-ea"/>
                <a:cs typeface="+mn-cs"/>
              </a:rPr>
              <a:t> και τον δωδεκαδάχτυλο;</a:t>
            </a:r>
            <a:endParaRPr lang="en-US" sz="1200" kern="1200" dirty="0">
              <a:solidFill>
                <a:schemeClr val="tx1"/>
              </a:solidFill>
              <a:effectLst/>
              <a:latin typeface="+mn-lt"/>
              <a:ea typeface="+mn-ea"/>
              <a:cs typeface="+mn-cs"/>
            </a:endParaRPr>
          </a:p>
          <a:p>
            <a:endParaRPr lang="en-150" dirty="0"/>
          </a:p>
        </p:txBody>
      </p:sp>
      <p:sp>
        <p:nvSpPr>
          <p:cNvPr id="4" name="Slide Number Placeholder 3"/>
          <p:cNvSpPr>
            <a:spLocks noGrp="1"/>
          </p:cNvSpPr>
          <p:nvPr>
            <p:ph type="sldNum" sz="quarter" idx="5"/>
          </p:nvPr>
        </p:nvSpPr>
        <p:spPr/>
        <p:txBody>
          <a:bodyPr/>
          <a:lstStyle/>
          <a:p>
            <a:fld id="{52F0A9C7-F9B1-4849-8591-8CB5397058A1}" type="slidenum">
              <a:rPr lang="en-150" smtClean="0"/>
              <a:t>11</a:t>
            </a:fld>
            <a:endParaRPr lang="en-150"/>
          </a:p>
        </p:txBody>
      </p:sp>
    </p:spTree>
    <p:extLst>
      <p:ext uri="{BB962C8B-B14F-4D97-AF65-F5344CB8AC3E}">
        <p14:creationId xmlns:p14="http://schemas.microsoft.com/office/powerpoint/2010/main" val="32129719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l-GR" sz="1200" i="1" kern="1200" dirty="0">
                <a:solidFill>
                  <a:schemeClr val="tx1"/>
                </a:solidFill>
                <a:effectLst/>
                <a:latin typeface="+mn-lt"/>
                <a:ea typeface="+mn-ea"/>
                <a:cs typeface="+mn-cs"/>
              </a:rPr>
              <a:t>Ρωτήστε τους μαθητές σας πού νομίζουν πως βρίσκεται η καρδιά στο ανθρώπινο σώμα.</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b="1" kern="1200" dirty="0">
                <a:solidFill>
                  <a:schemeClr val="tx1"/>
                </a:solidFill>
                <a:effectLst/>
                <a:latin typeface="+mn-lt"/>
                <a:ea typeface="+mn-ea"/>
                <a:cs typeface="+mn-cs"/>
              </a:rPr>
              <a:t>Περισσότερες πληροφορίες</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Η καρδιά βρίσκεται στο στήθος, ανάμεσα στους πνεύμονες, αλλά ελαφρώς πιο αριστερά. Όπως και οι πνεύμονες, έτσι και η καρδιά προστατεύεται από το θωρακικό τοίχωμα.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Μια μέση καρδιά έχει μέγεθος γροθιάς και μπορεί να στέλνει 5 έως 7 λίτρα αίμα το λεπτό. Τα αιμοφόρα αγγεία μαζί με την καρδιά συνιστούν το κυκλοφορικό σύστημα του σώματος, που έχει τη σημαντική αποστολή να κρατάει το αίμα σε ροή.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b="1" kern="1200" dirty="0">
                <a:solidFill>
                  <a:schemeClr val="tx1"/>
                </a:solidFill>
                <a:effectLst/>
                <a:latin typeface="+mn-lt"/>
                <a:ea typeface="+mn-ea"/>
                <a:cs typeface="+mn-cs"/>
              </a:rPr>
              <a:t>Ξέρεις ότι…</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Κατά μέσο όρο, η καρδιά ενός άντρα είναι λίγο πιο βαριά από μιας γυναίκας, αλλά κάποιες γυναικείες καρδιές χτυπούν πιο γρήγορα από αυτές των ανδρών;</a:t>
            </a:r>
            <a:endParaRPr lang="en-US" sz="1200" kern="1200" dirty="0">
              <a:solidFill>
                <a:schemeClr val="tx1"/>
              </a:solidFill>
              <a:effectLst/>
              <a:latin typeface="+mn-lt"/>
              <a:ea typeface="+mn-ea"/>
              <a:cs typeface="+mn-cs"/>
            </a:endParaRPr>
          </a:p>
          <a:p>
            <a:endParaRPr lang="en-150" dirty="0"/>
          </a:p>
        </p:txBody>
      </p:sp>
      <p:sp>
        <p:nvSpPr>
          <p:cNvPr id="4" name="Slide Number Placeholder 3"/>
          <p:cNvSpPr>
            <a:spLocks noGrp="1"/>
          </p:cNvSpPr>
          <p:nvPr>
            <p:ph type="sldNum" sz="quarter" idx="5"/>
          </p:nvPr>
        </p:nvSpPr>
        <p:spPr/>
        <p:txBody>
          <a:bodyPr/>
          <a:lstStyle/>
          <a:p>
            <a:fld id="{52F0A9C7-F9B1-4849-8591-8CB5397058A1}" type="slidenum">
              <a:rPr lang="en-150" smtClean="0"/>
              <a:t>12</a:t>
            </a:fld>
            <a:endParaRPr lang="en-150"/>
          </a:p>
        </p:txBody>
      </p:sp>
    </p:spTree>
    <p:extLst>
      <p:ext uri="{BB962C8B-B14F-4D97-AF65-F5344CB8AC3E}">
        <p14:creationId xmlns:p14="http://schemas.microsoft.com/office/powerpoint/2010/main" val="27197025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l-GR" sz="1200" i="1" kern="1200" dirty="0">
                <a:solidFill>
                  <a:schemeClr val="tx1"/>
                </a:solidFill>
                <a:effectLst/>
                <a:latin typeface="+mn-lt"/>
                <a:ea typeface="+mn-ea"/>
                <a:cs typeface="+mn-cs"/>
              </a:rPr>
              <a:t>Ρωτήστε τους μαθητές σας πού νομίζουν πως βρίσκονται οι </a:t>
            </a:r>
            <a:r>
              <a:rPr lang="el-GR" sz="1200" i="1" kern="1200" dirty="0" err="1">
                <a:solidFill>
                  <a:schemeClr val="tx1"/>
                </a:solidFill>
                <a:effectLst/>
                <a:latin typeface="+mn-lt"/>
                <a:ea typeface="+mn-ea"/>
                <a:cs typeface="+mn-cs"/>
              </a:rPr>
              <a:t>νεφροί</a:t>
            </a:r>
            <a:r>
              <a:rPr lang="el-GR" sz="1200" i="1" kern="1200" dirty="0">
                <a:solidFill>
                  <a:schemeClr val="tx1"/>
                </a:solidFill>
                <a:effectLst/>
                <a:latin typeface="+mn-lt"/>
                <a:ea typeface="+mn-ea"/>
                <a:cs typeface="+mn-cs"/>
              </a:rPr>
              <a:t> στο ανθρώπινο σώμα.</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b="1" kern="1200" dirty="0">
                <a:solidFill>
                  <a:schemeClr val="tx1"/>
                </a:solidFill>
                <a:effectLst/>
                <a:latin typeface="+mn-lt"/>
                <a:ea typeface="+mn-ea"/>
                <a:cs typeface="+mn-cs"/>
              </a:rPr>
              <a:t>Περισσότερες πληροφορίες</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Αυτά τα όργανα που έχουν σχήμα φασολιού βρίσκονται στο σώμα μας σε ζευγάρια κοντά στην πλάτη, στο πάνω μέρος της κοιλιάς (που ονομάζεται κοιλιακή χώρα). Είναι λίγο πιο μεγάλα από μια γροθιά και κάνουν ένα σωρό πράγματα, με πιο σημαντική δουλειά το καθάρισμα του αίματος από ακαθαρσίες, τις οποίες μετατρέπουν σε ούρα. Επίσης, οι </a:t>
            </a:r>
            <a:r>
              <a:rPr lang="el-GR" sz="1200" kern="1200" dirty="0" err="1">
                <a:solidFill>
                  <a:schemeClr val="tx1"/>
                </a:solidFill>
                <a:effectLst/>
                <a:latin typeface="+mn-lt"/>
                <a:ea typeface="+mn-ea"/>
                <a:cs typeface="+mn-cs"/>
              </a:rPr>
              <a:t>νεφροί</a:t>
            </a:r>
            <a:r>
              <a:rPr lang="el-GR" sz="1200" kern="1200" dirty="0">
                <a:solidFill>
                  <a:schemeClr val="tx1"/>
                </a:solidFill>
                <a:effectLst/>
                <a:latin typeface="+mn-lt"/>
                <a:ea typeface="+mn-ea"/>
                <a:cs typeface="+mn-cs"/>
              </a:rPr>
              <a:t> παράγουν μια ορμόνη που δίνει εντολή στο σώμα να παράγει ερυθρά αιμοσφαίρια.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Αν και συνήθως το σώμα μας έχει δύο </a:t>
            </a:r>
            <a:r>
              <a:rPr lang="el-GR" sz="1200" kern="1200" dirty="0" err="1">
                <a:solidFill>
                  <a:schemeClr val="tx1"/>
                </a:solidFill>
                <a:effectLst/>
                <a:latin typeface="+mn-lt"/>
                <a:ea typeface="+mn-ea"/>
                <a:cs typeface="+mn-cs"/>
              </a:rPr>
              <a:t>νεφρούς</a:t>
            </a:r>
            <a:r>
              <a:rPr lang="el-GR" sz="1200" kern="1200" dirty="0">
                <a:solidFill>
                  <a:schemeClr val="tx1"/>
                </a:solidFill>
                <a:effectLst/>
                <a:latin typeface="+mn-lt"/>
                <a:ea typeface="+mn-ea"/>
                <a:cs typeface="+mn-cs"/>
              </a:rPr>
              <a:t>, κάποιοι άνθρωποι έχουν μόνο έναν. Αυτό μπορεί να οφείλεται σε πολλούς λόγους: μπορεί να γεννήθηκαν μόνο με έναν, μπορεί ένας από τους δύο </a:t>
            </a:r>
            <a:r>
              <a:rPr lang="el-GR" sz="1200" kern="1200" dirty="0" err="1">
                <a:solidFill>
                  <a:schemeClr val="tx1"/>
                </a:solidFill>
                <a:effectLst/>
                <a:latin typeface="+mn-lt"/>
                <a:ea typeface="+mn-ea"/>
                <a:cs typeface="+mn-cs"/>
              </a:rPr>
              <a:t>νεφρούς</a:t>
            </a:r>
            <a:r>
              <a:rPr lang="el-GR" sz="1200" kern="1200" dirty="0">
                <a:solidFill>
                  <a:schemeClr val="tx1"/>
                </a:solidFill>
                <a:effectLst/>
                <a:latin typeface="+mn-lt"/>
                <a:ea typeface="+mn-ea"/>
                <a:cs typeface="+mn-cs"/>
              </a:rPr>
              <a:t> να έπαψε να λειτουργεί ή μπορεί να δώρισαν τον έναν από τους δύο σε κάποιον άλλο. </a:t>
            </a:r>
            <a:endParaRPr lang="en-US" sz="1200" kern="1200" dirty="0">
              <a:solidFill>
                <a:schemeClr val="tx1"/>
              </a:solidFill>
              <a:effectLst/>
              <a:latin typeface="+mn-lt"/>
              <a:ea typeface="+mn-ea"/>
              <a:cs typeface="+mn-cs"/>
            </a:endParaRPr>
          </a:p>
          <a:p>
            <a:endParaRPr lang="en-150" dirty="0"/>
          </a:p>
        </p:txBody>
      </p:sp>
      <p:sp>
        <p:nvSpPr>
          <p:cNvPr id="4" name="Slide Number Placeholder 3"/>
          <p:cNvSpPr>
            <a:spLocks noGrp="1"/>
          </p:cNvSpPr>
          <p:nvPr>
            <p:ph type="sldNum" sz="quarter" idx="5"/>
          </p:nvPr>
        </p:nvSpPr>
        <p:spPr/>
        <p:txBody>
          <a:bodyPr/>
          <a:lstStyle/>
          <a:p>
            <a:fld id="{52F0A9C7-F9B1-4849-8591-8CB5397058A1}" type="slidenum">
              <a:rPr lang="en-150" smtClean="0"/>
              <a:t>13</a:t>
            </a:fld>
            <a:endParaRPr lang="en-150"/>
          </a:p>
        </p:txBody>
      </p:sp>
    </p:spTree>
    <p:extLst>
      <p:ext uri="{BB962C8B-B14F-4D97-AF65-F5344CB8AC3E}">
        <p14:creationId xmlns:p14="http://schemas.microsoft.com/office/powerpoint/2010/main" val="4883721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l-GR" sz="1200" i="1" kern="1200" dirty="0">
                <a:solidFill>
                  <a:schemeClr val="tx1"/>
                </a:solidFill>
                <a:effectLst/>
                <a:latin typeface="+mn-lt"/>
                <a:ea typeface="+mn-ea"/>
                <a:cs typeface="+mn-cs"/>
              </a:rPr>
              <a:t>Ρωτήστε τους μαθητές σας πού νομίζουν πως βρίσκεται το πάγκρεας στο ανθρώπινο σώμα.</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b="1" kern="1200" dirty="0">
                <a:solidFill>
                  <a:schemeClr val="tx1"/>
                </a:solidFill>
                <a:effectLst/>
                <a:latin typeface="+mn-lt"/>
                <a:ea typeface="+mn-ea"/>
                <a:cs typeface="+mn-cs"/>
              </a:rPr>
              <a:t>Περισσότερες πληροφορίες</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Το πάγκρεας βρίσκεται στο πάνω μέρος της κοιλιάς (κοιλιακής χώρας). Βρίσκεται πίσω από το στομάχι και μπροστά από τη σπονδυλική στήλη. Έχει μήκος περίπου 15 εκ. και περιβάλλεται από άλλα όργανα, όπως το συκώτι και το λεπτό έντερο.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Το πάγκρεας είναι σημαντικό για τη χώνεψη. Όταν το φαγητό μπαίνει στο στομάχι, το πάγκρεας απελευθερώνει ειδικές εκκρίσεις που στέλνονται στο λεπτό έντερο για να το βοηθήσουν να διασπάσει την τροφή. </a:t>
            </a:r>
            <a:endParaRPr lang="en-US" sz="1200" kern="1200" dirty="0">
              <a:solidFill>
                <a:schemeClr val="tx1"/>
              </a:solidFill>
              <a:effectLst/>
              <a:latin typeface="+mn-lt"/>
              <a:ea typeface="+mn-ea"/>
              <a:cs typeface="+mn-cs"/>
            </a:endParaRPr>
          </a:p>
          <a:p>
            <a:endParaRPr lang="en-150" dirty="0"/>
          </a:p>
        </p:txBody>
      </p:sp>
      <p:sp>
        <p:nvSpPr>
          <p:cNvPr id="4" name="Slide Number Placeholder 3"/>
          <p:cNvSpPr>
            <a:spLocks noGrp="1"/>
          </p:cNvSpPr>
          <p:nvPr>
            <p:ph type="sldNum" sz="quarter" idx="5"/>
          </p:nvPr>
        </p:nvSpPr>
        <p:spPr/>
        <p:txBody>
          <a:bodyPr/>
          <a:lstStyle/>
          <a:p>
            <a:fld id="{52F0A9C7-F9B1-4849-8591-8CB5397058A1}" type="slidenum">
              <a:rPr lang="en-150" smtClean="0"/>
              <a:t>14</a:t>
            </a:fld>
            <a:endParaRPr lang="en-150"/>
          </a:p>
        </p:txBody>
      </p:sp>
    </p:spTree>
    <p:extLst>
      <p:ext uri="{BB962C8B-B14F-4D97-AF65-F5344CB8AC3E}">
        <p14:creationId xmlns:p14="http://schemas.microsoft.com/office/powerpoint/2010/main" val="38173837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l-GR" sz="1200" i="1" kern="1200" dirty="0">
                <a:solidFill>
                  <a:schemeClr val="tx1"/>
                </a:solidFill>
                <a:effectLst/>
                <a:latin typeface="+mn-lt"/>
                <a:ea typeface="+mn-ea"/>
                <a:cs typeface="+mn-cs"/>
              </a:rPr>
              <a:t>Εξηγήστε πώς μερικές φορές τα όργανα ενός ανθρώπου μπορεί να σταματήσουν να λειτουργούν σωστά ή και καθόλου.</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Ένα όργανο που δεν κάνει τη δουλειά του μπορεί να δημιουργήσει πολλά διαφορετικά προβλήματα.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-Για παράδειγμα, αν τα μάτια ενός ανθρώπου δεν δουλεύουν σωστά, μπορεί η όρασή του να επιβαρυνθεί ή να χαθεί εντελώς.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-Ή αν οι </a:t>
            </a:r>
            <a:r>
              <a:rPr lang="el-GR" sz="1200" kern="1200" dirty="0" err="1">
                <a:solidFill>
                  <a:schemeClr val="tx1"/>
                </a:solidFill>
                <a:effectLst/>
                <a:latin typeface="+mn-lt"/>
                <a:ea typeface="+mn-ea"/>
                <a:cs typeface="+mn-cs"/>
              </a:rPr>
              <a:t>νεφροί</a:t>
            </a:r>
            <a:r>
              <a:rPr lang="el-GR" sz="1200" kern="1200" dirty="0">
                <a:solidFill>
                  <a:schemeClr val="tx1"/>
                </a:solidFill>
                <a:effectLst/>
                <a:latin typeface="+mn-lt"/>
                <a:ea typeface="+mn-ea"/>
                <a:cs typeface="+mn-cs"/>
              </a:rPr>
              <a:t> ενός ανθρώπου δεν κάνουν τη δουλειά τους, τότε το αίμα του δεν θα καθαρίζεται. Μπορεί να συγκεντρωθεί στο σώμα περιττό υγρό ή βλαβερές ουσίες, που ενδεχομένως να προκαλέσουν αδυναμία.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-Αν ο μυελός των οστών ενός ατόμου δεν παράγει τα σωστά αιμοσφαίρια, το αίμα του δεν θα μπορεί να κάνει τις σημαντικές του δουλειές, όπως το να μεταφέρει οξυγόνο και ενέργεια σε όλο το σώμα ή να το βοηθάει να καταπολεμά τις ασθένειες. </a:t>
            </a:r>
            <a:endParaRPr lang="en-US" sz="1200" kern="1200" dirty="0">
              <a:solidFill>
                <a:schemeClr val="tx1"/>
              </a:solidFill>
              <a:effectLst/>
              <a:latin typeface="+mn-lt"/>
              <a:ea typeface="+mn-ea"/>
              <a:cs typeface="+mn-cs"/>
            </a:endParaRPr>
          </a:p>
          <a:p>
            <a:endParaRPr lang="en-150" dirty="0"/>
          </a:p>
        </p:txBody>
      </p:sp>
      <p:sp>
        <p:nvSpPr>
          <p:cNvPr id="4" name="Slide Number Placeholder 3"/>
          <p:cNvSpPr>
            <a:spLocks noGrp="1"/>
          </p:cNvSpPr>
          <p:nvPr>
            <p:ph type="sldNum" sz="quarter" idx="5"/>
          </p:nvPr>
        </p:nvSpPr>
        <p:spPr/>
        <p:txBody>
          <a:bodyPr/>
          <a:lstStyle/>
          <a:p>
            <a:fld id="{52F0A9C7-F9B1-4849-8591-8CB5397058A1}" type="slidenum">
              <a:rPr lang="en-150" smtClean="0"/>
              <a:t>15</a:t>
            </a:fld>
            <a:endParaRPr lang="en-150"/>
          </a:p>
        </p:txBody>
      </p:sp>
    </p:spTree>
    <p:extLst>
      <p:ext uri="{BB962C8B-B14F-4D97-AF65-F5344CB8AC3E}">
        <p14:creationId xmlns:p14="http://schemas.microsoft.com/office/powerpoint/2010/main" val="41900469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l-GR" sz="1200" kern="1200" dirty="0">
                <a:solidFill>
                  <a:schemeClr val="tx1"/>
                </a:solidFill>
                <a:effectLst/>
                <a:latin typeface="+mn-lt"/>
                <a:ea typeface="+mn-ea"/>
                <a:cs typeface="+mn-cs"/>
              </a:rPr>
              <a:t>Ευτυχώς, οι γιατροί μπορούν να διεξάγουν μια ειδική εγχείρηση που ονομάζεται μεταμόσχευση. Σε αυτή την περίπτωση, οι γιατροί αντικαθιστούν ένα όργανο που δυσλειτουργεί ή έχει καταστραφεί με ένα πιο υγιές.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Για να γίνει αυτό, οι γιατροί πρέπει να έχουν στη διάθεσή τους υγιή όργανα από δωρητές οργάνων – όργανα που δίνει ένας άνθρωπος σε έναν άλλο.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Ένα άτομο μπορεί να γραφτεί σε ένα ειδικό μητρώο για να δηλώσει πως θέλει να γίνει δωρητής (ή και το αντίθετο, ότι δεν θέλει να είναι δωρητής!).</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Αυτή τη στιγμή, υπάρχουν περισσότεροι από 1.500 άνθρωποι σε λίστα αναμονής μοσχευμάτων στην Ελλάδα – δηλαδή περιμένουν μια δωρεά οργάνου που μπορεί να σώσει τη ζωή τους. </a:t>
            </a:r>
            <a:endParaRPr lang="en-US" sz="1200" kern="1200" dirty="0">
              <a:solidFill>
                <a:schemeClr val="tx1"/>
              </a:solidFill>
              <a:effectLst/>
              <a:latin typeface="+mn-lt"/>
              <a:ea typeface="+mn-ea"/>
              <a:cs typeface="+mn-cs"/>
            </a:endParaRPr>
          </a:p>
          <a:p>
            <a:endParaRPr lang="en-150" dirty="0"/>
          </a:p>
        </p:txBody>
      </p:sp>
      <p:sp>
        <p:nvSpPr>
          <p:cNvPr id="4" name="Slide Number Placeholder 3"/>
          <p:cNvSpPr>
            <a:spLocks noGrp="1"/>
          </p:cNvSpPr>
          <p:nvPr>
            <p:ph type="sldNum" sz="quarter" idx="5"/>
          </p:nvPr>
        </p:nvSpPr>
        <p:spPr/>
        <p:txBody>
          <a:bodyPr/>
          <a:lstStyle/>
          <a:p>
            <a:fld id="{52F0A9C7-F9B1-4849-8591-8CB5397058A1}" type="slidenum">
              <a:rPr lang="en-150" smtClean="0"/>
              <a:t>16</a:t>
            </a:fld>
            <a:endParaRPr lang="en-150"/>
          </a:p>
        </p:txBody>
      </p:sp>
    </p:spTree>
    <p:extLst>
      <p:ext uri="{BB962C8B-B14F-4D97-AF65-F5344CB8AC3E}">
        <p14:creationId xmlns:p14="http://schemas.microsoft.com/office/powerpoint/2010/main" val="21889660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l-GR" sz="1200" kern="1200" dirty="0">
                <a:solidFill>
                  <a:schemeClr val="tx1"/>
                </a:solidFill>
                <a:effectLst/>
                <a:latin typeface="+mn-lt"/>
                <a:ea typeface="+mn-ea"/>
                <a:cs typeface="+mn-cs"/>
              </a:rPr>
              <a:t>Εξηγήστε πως όλα τα όργανα για τα οποία μάθαμε σήμερα μπορούν να προσφερθούν από το ένα άτομο στο άλλο.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Ένα άτομο μπορεί να συμφωνήσει να προσφέρει τα όργανά του όταν πια δεν θα βρίσκεται εν ζωή, αλλά υπάρχουν και κάποια όργανα που μπορούν να προσφερθούν και όταν το άτομο βρίσκεται εν ζωή.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i="1" kern="1200" dirty="0">
                <a:solidFill>
                  <a:schemeClr val="tx1"/>
                </a:solidFill>
                <a:effectLst/>
                <a:latin typeface="+mn-lt"/>
                <a:ea typeface="+mn-ea"/>
                <a:cs typeface="+mn-cs"/>
              </a:rPr>
              <a:t>Ρωτήστε τους μαθητές σας ποια νομίζουν πως είναι τα όργανα που μπορούν να προσφερθούν από ζώντα δότη. Κάντε κλικ στη διαφάνεια για να αποκαλύψετε την απάντηση </a:t>
            </a:r>
            <a:r>
              <a:rPr lang="el-GR" sz="1200" i="0" kern="1200" dirty="0">
                <a:solidFill>
                  <a:schemeClr val="tx1"/>
                </a:solidFill>
                <a:effectLst/>
                <a:latin typeface="+mn-lt"/>
                <a:ea typeface="+mn-ea"/>
                <a:cs typeface="+mn-cs"/>
              </a:rPr>
              <a:t>(μ</a:t>
            </a:r>
            <a:r>
              <a:rPr lang="el-GR" sz="1200" i="1" kern="1200" dirty="0">
                <a:solidFill>
                  <a:schemeClr val="tx1"/>
                </a:solidFill>
                <a:effectLst/>
                <a:latin typeface="+mn-lt"/>
                <a:ea typeface="+mn-ea"/>
                <a:cs typeface="+mn-cs"/>
              </a:rPr>
              <a:t>υελός των οστών, συκώτι, </a:t>
            </a:r>
            <a:r>
              <a:rPr lang="el-GR" sz="1200" i="1" kern="1200" dirty="0" err="1">
                <a:solidFill>
                  <a:schemeClr val="tx1"/>
                </a:solidFill>
                <a:effectLst/>
                <a:latin typeface="+mn-lt"/>
                <a:ea typeface="+mn-ea"/>
                <a:cs typeface="+mn-cs"/>
              </a:rPr>
              <a:t>νεφροί</a:t>
            </a:r>
            <a:r>
              <a:rPr lang="el-GR" sz="1200" i="0" kern="1200" dirty="0">
                <a:solidFill>
                  <a:schemeClr val="tx1"/>
                </a:solidFill>
                <a:effectLst/>
                <a:latin typeface="+mn-lt"/>
                <a:ea typeface="+mn-ea"/>
                <a:cs typeface="+mn-cs"/>
              </a:rPr>
              <a:t>).</a:t>
            </a:r>
            <a:endParaRPr lang="en-US" sz="1200" i="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b="1" kern="1200" dirty="0">
                <a:solidFill>
                  <a:schemeClr val="tx1"/>
                </a:solidFill>
                <a:effectLst/>
                <a:latin typeface="+mn-lt"/>
                <a:ea typeface="+mn-ea"/>
                <a:cs typeface="+mn-cs"/>
              </a:rPr>
              <a:t>Περισσότερες πληροφορίες για τη δωρεά οργάνων εν ζωή </a:t>
            </a:r>
            <a:endParaRPr lang="en-US" sz="1200" b="1"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Θυμάστε αυτό που δεν ταίριαζε με τα υπόλοιπα, τον μυελό των οστών; Αν ένα άτομο που βρίσκεται εν ζωή θέλει να γίνει δωρητής μυελού των οστών, υπάρχει ένα ειδικό μητρώο όπου μπορεί να γραφτεί. </a:t>
            </a:r>
            <a:endParaRPr lang="en-US"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p>
          <a:p>
            <a:endParaRPr lang="en-150" dirty="0"/>
          </a:p>
        </p:txBody>
      </p:sp>
      <p:sp>
        <p:nvSpPr>
          <p:cNvPr id="4" name="Slide Number Placeholder 3"/>
          <p:cNvSpPr>
            <a:spLocks noGrp="1"/>
          </p:cNvSpPr>
          <p:nvPr>
            <p:ph type="sldNum" sz="quarter" idx="5"/>
          </p:nvPr>
        </p:nvSpPr>
        <p:spPr/>
        <p:txBody>
          <a:bodyPr/>
          <a:lstStyle/>
          <a:p>
            <a:fld id="{52F0A9C7-F9B1-4849-8591-8CB5397058A1}" type="slidenum">
              <a:rPr lang="en-150" smtClean="0"/>
              <a:t>17</a:t>
            </a:fld>
            <a:endParaRPr lang="en-150"/>
          </a:p>
        </p:txBody>
      </p:sp>
    </p:spTree>
    <p:extLst>
      <p:ext uri="{BB962C8B-B14F-4D97-AF65-F5344CB8AC3E}">
        <p14:creationId xmlns:p14="http://schemas.microsoft.com/office/powerpoint/2010/main" val="26579456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l-GR" sz="1200" kern="1200" dirty="0">
                <a:solidFill>
                  <a:schemeClr val="tx1"/>
                </a:solidFill>
                <a:effectLst/>
                <a:latin typeface="+mn-lt"/>
                <a:ea typeface="+mn-ea"/>
                <a:cs typeface="+mn-cs"/>
              </a:rPr>
              <a:t>Θυμάστε αυτό που δεν ταίριαζε με τα υπόλοιπα, τον μυελό των οστών; Αν ένα άτομο που βρίσκεται εν ζωή θέλει να γίνει δωρητής μυελού των οστών, υπάρχει ένα ειδικό μητρώο όπου μπορεί να γραφτεί.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Μέρος του συκωτιού (δηλαδή του ήπατος) κάποιου μπορεί επίσης να δωριστεί – θυμηθείτε πως το συκώτι έχει τη δυνατότητα να </a:t>
            </a:r>
            <a:r>
              <a:rPr lang="el-GR" sz="1200" kern="1200" dirty="0" err="1">
                <a:solidFill>
                  <a:schemeClr val="tx1"/>
                </a:solidFill>
                <a:effectLst/>
                <a:latin typeface="+mn-lt"/>
                <a:ea typeface="+mn-ea"/>
                <a:cs typeface="+mn-cs"/>
              </a:rPr>
              <a:t>ξαναμεγαλώνει</a:t>
            </a:r>
            <a:r>
              <a:rPr lang="el-GR" sz="1200" kern="1200" dirty="0">
                <a:solidFill>
                  <a:schemeClr val="tx1"/>
                </a:solidFill>
                <a:effectLst/>
                <a:latin typeface="+mn-lt"/>
                <a:ea typeface="+mn-ea"/>
                <a:cs typeface="+mn-cs"/>
              </a:rPr>
              <a:t>. Ακόμα και το ένα τέταρτο του συκωτιού μπορεί να «επανέλθει» στο αρχικό του μέγεθος. Αυτό σημαίνει πως ακόμα κι ένα μικρό κομματάκι ενός υγιούς συκωτιού μπορεί να εξελιχθεί σε ένα κανονικό υγιές συκώτι για τον άνθρωπο που θα λάβει τη δωρεά (ο λήπτης). Άλλωστε, και το συκώτι του δωρητή θα </a:t>
            </a:r>
            <a:r>
              <a:rPr lang="el-GR" sz="1200" kern="1200" dirty="0" err="1">
                <a:solidFill>
                  <a:schemeClr val="tx1"/>
                </a:solidFill>
                <a:effectLst/>
                <a:latin typeface="+mn-lt"/>
                <a:ea typeface="+mn-ea"/>
                <a:cs typeface="+mn-cs"/>
              </a:rPr>
              <a:t>ξαναμεγαλώσει</a:t>
            </a:r>
            <a:r>
              <a:rPr lang="el-GR" sz="1200" kern="1200" dirty="0">
                <a:solidFill>
                  <a:schemeClr val="tx1"/>
                </a:solidFill>
                <a:effectLst/>
                <a:latin typeface="+mn-lt"/>
                <a:ea typeface="+mn-ea"/>
                <a:cs typeface="+mn-cs"/>
              </a:rPr>
              <a:t> κι αυτό. </a:t>
            </a:r>
            <a:endParaRPr lang="en-US" sz="1200" kern="1200" dirty="0">
              <a:solidFill>
                <a:schemeClr val="tx1"/>
              </a:solidFill>
              <a:effectLst/>
              <a:latin typeface="+mn-lt"/>
              <a:ea typeface="+mn-ea"/>
              <a:cs typeface="+mn-cs"/>
            </a:endParaRPr>
          </a:p>
          <a:p>
            <a:endParaRPr lang="en-150" dirty="0"/>
          </a:p>
        </p:txBody>
      </p:sp>
      <p:sp>
        <p:nvSpPr>
          <p:cNvPr id="4" name="Slide Number Placeholder 3"/>
          <p:cNvSpPr>
            <a:spLocks noGrp="1"/>
          </p:cNvSpPr>
          <p:nvPr>
            <p:ph type="sldNum" sz="quarter" idx="5"/>
          </p:nvPr>
        </p:nvSpPr>
        <p:spPr/>
        <p:txBody>
          <a:bodyPr/>
          <a:lstStyle/>
          <a:p>
            <a:fld id="{52F0A9C7-F9B1-4849-8591-8CB5397058A1}" type="slidenum">
              <a:rPr lang="en-150" smtClean="0"/>
              <a:t>18</a:t>
            </a:fld>
            <a:endParaRPr lang="en-150"/>
          </a:p>
        </p:txBody>
      </p:sp>
    </p:spTree>
    <p:extLst>
      <p:ext uri="{BB962C8B-B14F-4D97-AF65-F5344CB8AC3E}">
        <p14:creationId xmlns:p14="http://schemas.microsoft.com/office/powerpoint/2010/main" val="18100381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l-GR" sz="1200" kern="1200" dirty="0">
                <a:solidFill>
                  <a:schemeClr val="tx1"/>
                </a:solidFill>
                <a:effectLst/>
                <a:latin typeface="+mn-lt"/>
                <a:ea typeface="+mn-ea"/>
                <a:cs typeface="+mn-cs"/>
              </a:rPr>
              <a:t>Αφηγηθείτε την ιστορία του Σταμάτη στους μαθητές σας και κάντε τους τις εξής ερωτήσεις:</a:t>
            </a:r>
          </a:p>
          <a:p>
            <a:endParaRPr lang="el-GR"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1. Ποιο όργανο χρειάζεται ο Σταμάτης;</a:t>
            </a:r>
          </a:p>
          <a:p>
            <a:endParaRPr lang="el-GR"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2. Πώς μπορεί η δωρεά ενός οργάνου να βελτιώσει τη ζωή του Σταμάτη; (Σκεφτείτε τι θα μπορεί να κάνει που δεν μπορούσε να κάνει νωρίτερα.)</a:t>
            </a:r>
          </a:p>
          <a:p>
            <a:endParaRPr lang="el-GR"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3. Πώς νομίζετε ότι θα ένιωθε ο Σταμάτης αν του προσφερόταν ένα μόσχευμα;</a:t>
            </a:r>
          </a:p>
          <a:p>
            <a:endParaRPr lang="el-GR"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Σημείωση: Ο Σταμάτης (όπως και όλοι όσοι αναφέρονται στις κάρτες πιθανών σεναρίων) είναι ένα φανταστικό πρόσωπο. Ωστόσο, οι εμπειρίες και τα συμπτώματα που περιγράφονται ισχύουν για πολλούς ανθρώπους που βρίσκονται σε αναμονή κάποιου μοσχεύματος. </a:t>
            </a:r>
          </a:p>
          <a:p>
            <a:endParaRPr lang="en-150" dirty="0"/>
          </a:p>
        </p:txBody>
      </p:sp>
      <p:sp>
        <p:nvSpPr>
          <p:cNvPr id="4" name="Slide Number Placeholder 3"/>
          <p:cNvSpPr>
            <a:spLocks noGrp="1"/>
          </p:cNvSpPr>
          <p:nvPr>
            <p:ph type="sldNum" sz="quarter" idx="5"/>
          </p:nvPr>
        </p:nvSpPr>
        <p:spPr/>
        <p:txBody>
          <a:bodyPr/>
          <a:lstStyle/>
          <a:p>
            <a:fld id="{52F0A9C7-F9B1-4849-8591-8CB5397058A1}" type="slidenum">
              <a:rPr lang="en-150" smtClean="0"/>
              <a:t>19</a:t>
            </a:fld>
            <a:endParaRPr lang="en-150"/>
          </a:p>
        </p:txBody>
      </p:sp>
    </p:spTree>
    <p:extLst>
      <p:ext uri="{BB962C8B-B14F-4D97-AF65-F5344CB8AC3E}">
        <p14:creationId xmlns:p14="http://schemas.microsoft.com/office/powerpoint/2010/main" val="31558807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l-GR" sz="1200" kern="1200" dirty="0">
                <a:solidFill>
                  <a:schemeClr val="tx1"/>
                </a:solidFill>
                <a:effectLst/>
                <a:latin typeface="+mn-lt"/>
                <a:ea typeface="+mn-ea"/>
                <a:cs typeface="+mn-cs"/>
              </a:rPr>
              <a:t>Ζητήστε από τους μαθητές να συζητήσουν την ερώτηση στον πίνακα, </a:t>
            </a:r>
            <a:r>
              <a:rPr lang="el-GR" sz="1200" i="1" kern="1200" dirty="0">
                <a:solidFill>
                  <a:schemeClr val="tx1"/>
                </a:solidFill>
                <a:effectLst/>
                <a:latin typeface="+mn-lt"/>
                <a:ea typeface="+mn-ea"/>
                <a:cs typeface="+mn-cs"/>
              </a:rPr>
              <a:t>γιατί να επιλέξει κάποιος να προσφέρει τα όργανά του;</a:t>
            </a:r>
            <a:endParaRPr lang="en-US" sz="1200" kern="1200" dirty="0">
              <a:solidFill>
                <a:schemeClr val="tx1"/>
              </a:solidFill>
              <a:effectLst/>
              <a:latin typeface="+mn-lt"/>
              <a:ea typeface="+mn-ea"/>
              <a:cs typeface="+mn-cs"/>
            </a:endParaRPr>
          </a:p>
          <a:p>
            <a:r>
              <a:rPr lang="el-GR" sz="1200" i="1"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Πιθανές απαντήσεις:</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-Για να ξέρουν πως βοηθούν άλλους ανθρώπους.</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-Γιατί δεν θα τα χρειάζονται πια αν δεν βρίσκονται εν ζωή.</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-Γιατί θα ήθελαν άλλους να τους προσφέρουν όργανα αν οι ίδιοι ή οι αγαπημένοι τους βρίσκονταν σε ανάγκη.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Κάντε κλικ για να αποκαλύψετε τη δεύτερη ερώτηση: «Γιατί να μη θέλει κάποιος να προσφέρει τα όργανά του;»</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Πιθανές απαντήσεις:</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-Γιατί δεν ξέρουν πολλά γι’ αυτή τη διαδικασία και για το τι περιλαμβάνει.</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-Γιατί νομίζουν πως θα πρέπει να δωρίσουν όλα τους τα όργανα (αυτό δεν είναι αλήθεια, μπορείς να επιλέξεις αυτά που θέλεις να δωρίσεις κι αυτά που δεν θέλεις να προσφέρεις).</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-Φοβούνται την ιδέα (κάτι που μπορεί να προκύπτει από το κενό γνώσης για το θέμα).</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-Νομίζουν πως η θρησκεία τους δεν τους το επιτρέπει (εξηγήστε πως οι περισσότερες θρησκείες, όπως και η Ορθόδοξη Εκκλησία, υποστηρίζουν την ιδέα της δωρεάς οργάνων).</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Μερικές φορές, ένα άτομο μπορεί να έχει επιλέξει να δωρίσει τα όργανά του, αλλά η οικογένειά του δεν γνωρίζει για την επιλογή του κι έτσι τελικά δεν γίνεται δωρεά. Περισσότερο από το ένα τρίτο των ενηλίκων έχουν μοιραστεί την επιλογή τους με την οικογένειά τους.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Είναι πραγματικά σημαντικό για τους ανθρώπους να συνεχίζουν να μιλούν για την απόφασή τους με τους οικείους τους. </a:t>
            </a:r>
            <a:endParaRPr lang="en-150" dirty="0"/>
          </a:p>
        </p:txBody>
      </p:sp>
      <p:sp>
        <p:nvSpPr>
          <p:cNvPr id="4" name="Slide Number Placeholder 3"/>
          <p:cNvSpPr>
            <a:spLocks noGrp="1"/>
          </p:cNvSpPr>
          <p:nvPr>
            <p:ph type="sldNum" sz="quarter" idx="5"/>
          </p:nvPr>
        </p:nvSpPr>
        <p:spPr/>
        <p:txBody>
          <a:bodyPr/>
          <a:lstStyle/>
          <a:p>
            <a:fld id="{52F0A9C7-F9B1-4849-8591-8CB5397058A1}" type="slidenum">
              <a:rPr lang="en-150" smtClean="0"/>
              <a:t>20</a:t>
            </a:fld>
            <a:endParaRPr lang="en-150"/>
          </a:p>
        </p:txBody>
      </p:sp>
    </p:spTree>
    <p:extLst>
      <p:ext uri="{BB962C8B-B14F-4D97-AF65-F5344CB8AC3E}">
        <p14:creationId xmlns:p14="http://schemas.microsoft.com/office/powerpoint/2010/main" val="38822352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l-GR" sz="1200" kern="1200" dirty="0">
                <a:solidFill>
                  <a:schemeClr val="tx1"/>
                </a:solidFill>
                <a:effectLst/>
                <a:latin typeface="+mn-lt"/>
                <a:ea typeface="+mn-ea"/>
                <a:cs typeface="+mn-cs"/>
              </a:rPr>
              <a:t>Μιλήστε στην οικογένειά σας για τα όσα μάθατε.</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Εξηγήστε πώς μια συζήτηση με την οικογένεια σχετικά με τη δωρεά οργάνων είναι σημαντική – είναι ένας καλός τρόπος να σιγουρευτείτε πως η οικογένειά σας γνωρίζει τις απόψεις σας και πως εσείς γνωρίζετε τις δικές τους.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Μια συζήτηση για τη δωρεά οργάνων βοηθά τους ανθρώπους να σεβαστούν τις επιλογές των άλλων.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Δώστε στους μαθητές τα παρακάτω υλικά για να συνεχιστεί η επιμόρφωση στο σπίτι:</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Γι’ αυτό το μάθημα, θα χρειαστείτε:</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-Εργασία για το σπίτι «Όλα όσα θέλετε να μάθετε για τα όργανα».</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-Φυλλάδιο «Κάνοντας μια κουβέντα στο σπίτι/Όλα όσα θέλετε να μάθετε για τα όργανα».</a:t>
            </a:r>
            <a:endParaRPr lang="en-US" sz="1200" kern="1200" dirty="0">
              <a:solidFill>
                <a:schemeClr val="tx1"/>
              </a:solidFill>
              <a:effectLst/>
              <a:latin typeface="+mn-lt"/>
              <a:ea typeface="+mn-ea"/>
              <a:cs typeface="+mn-cs"/>
            </a:endParaRPr>
          </a:p>
          <a:p>
            <a:r>
              <a:rPr lang="el-GR" sz="1200" kern="1200" dirty="0">
                <a:solidFill>
                  <a:schemeClr val="tx1"/>
                </a:solidFill>
                <a:effectLst/>
                <a:latin typeface="+mn-lt"/>
                <a:ea typeface="+mn-ea"/>
                <a:cs typeface="+mn-cs"/>
              </a:rPr>
              <a:t>-Συχνές ερωτήσεις «Όλα όσα θέλετε να μάθετε για τα όργανα».</a:t>
            </a:r>
            <a:endParaRPr lang="en-US" sz="1200" kern="1200">
              <a:solidFill>
                <a:schemeClr val="tx1"/>
              </a:solidFill>
              <a:effectLst/>
              <a:latin typeface="+mn-lt"/>
              <a:ea typeface="+mn-ea"/>
              <a:cs typeface="+mn-cs"/>
            </a:endParaRPr>
          </a:p>
          <a:p>
            <a:endParaRPr lang="en-150"/>
          </a:p>
        </p:txBody>
      </p:sp>
      <p:sp>
        <p:nvSpPr>
          <p:cNvPr id="4" name="Slide Number Placeholder 3"/>
          <p:cNvSpPr>
            <a:spLocks noGrp="1"/>
          </p:cNvSpPr>
          <p:nvPr>
            <p:ph type="sldNum" sz="quarter" idx="5"/>
          </p:nvPr>
        </p:nvSpPr>
        <p:spPr/>
        <p:txBody>
          <a:bodyPr/>
          <a:lstStyle/>
          <a:p>
            <a:fld id="{52F0A9C7-F9B1-4849-8591-8CB5397058A1}" type="slidenum">
              <a:rPr lang="en-150" smtClean="0"/>
              <a:t>21</a:t>
            </a:fld>
            <a:endParaRPr lang="en-150"/>
          </a:p>
        </p:txBody>
      </p:sp>
    </p:spTree>
    <p:extLst>
      <p:ext uri="{BB962C8B-B14F-4D97-AF65-F5344CB8AC3E}">
        <p14:creationId xmlns:p14="http://schemas.microsoft.com/office/powerpoint/2010/main" val="19617700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10/5/2020</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2393278" y="190826"/>
            <a:ext cx="4885957" cy="4885957"/>
          </a:xfrm>
          <a:prstGeom prst="rect">
            <a:avLst/>
          </a:prstGeom>
          <a:blipFill>
            <a:blip r:embed="rId2" cstate="print"/>
            <a:stretch>
              <a:fillRect/>
            </a:stretch>
          </a:blipFill>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2000" b="0" i="0">
                <a:solidFill>
                  <a:schemeClr val="tx1"/>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10/5/2020</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000" b="0" i="0">
                <a:solidFill>
                  <a:schemeClr val="tx1"/>
                </a:solidFill>
                <a:latin typeface="Arial"/>
                <a:cs typeface="Arial"/>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10/5/2020</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000" b="0" i="0">
                <a:solidFill>
                  <a:schemeClr val="tx1"/>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10/5/2020</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10/5/2020</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4372173" y="2019300"/>
            <a:ext cx="3447653" cy="1168400"/>
          </a:xfrm>
          <a:prstGeom prst="rect">
            <a:avLst/>
          </a:prstGeom>
        </p:spPr>
        <p:txBody>
          <a:bodyPr wrap="square" lIns="0" tIns="0" rIns="0" bIns="0">
            <a:spAutoFit/>
          </a:bodyPr>
          <a:lstStyle>
            <a:lvl1pPr>
              <a:defRPr sz="2000" b="0" i="0">
                <a:solidFill>
                  <a:schemeClr val="tx1"/>
                </a:solidFill>
                <a:latin typeface="Arial"/>
                <a:cs typeface="Arial"/>
              </a:defRPr>
            </a:lvl1pPr>
          </a:lstStyle>
          <a:p>
            <a:endParaRPr/>
          </a:p>
        </p:txBody>
      </p:sp>
      <p:sp>
        <p:nvSpPr>
          <p:cNvPr id="3" name="Holder 3"/>
          <p:cNvSpPr>
            <a:spLocks noGrp="1"/>
          </p:cNvSpPr>
          <p:nvPr>
            <p:ph type="body" idx="1"/>
          </p:nvPr>
        </p:nvSpPr>
        <p:spPr>
          <a:xfrm>
            <a:off x="609600" y="1577340"/>
            <a:ext cx="1097280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10/5/2020</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3.png"/><Relationship Id="rId18" Type="http://schemas.openxmlformats.org/officeDocument/2006/relationships/image" Target="../media/image18.jp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12.png"/><Relationship Id="rId17" Type="http://schemas.openxmlformats.org/officeDocument/2006/relationships/image" Target="../media/image17.jpg"/><Relationship Id="rId2" Type="http://schemas.openxmlformats.org/officeDocument/2006/relationships/image" Target="../media/image2.png"/><Relationship Id="rId16" Type="http://schemas.openxmlformats.org/officeDocument/2006/relationships/image" Target="../media/image16.png"/><Relationship Id="rId1" Type="http://schemas.openxmlformats.org/officeDocument/2006/relationships/slideLayout" Target="../slideLayouts/slideLayout5.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png"/><Relationship Id="rId15" Type="http://schemas.openxmlformats.org/officeDocument/2006/relationships/image" Target="../media/image1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 Id="rId14" Type="http://schemas.openxmlformats.org/officeDocument/2006/relationships/image" Target="../media/image14.png"/></Relationships>
</file>

<file path=ppt/slides/_rels/slide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5.xml"/><Relationship Id="rId4" Type="http://schemas.openxmlformats.org/officeDocument/2006/relationships/image" Target="../media/image21.png"/></Relationships>
</file>

<file path=ppt/slides/_rels/slide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g"/><Relationship Id="rId1" Type="http://schemas.openxmlformats.org/officeDocument/2006/relationships/slideLayout" Target="../slideLayouts/slideLayout5.xml"/><Relationship Id="rId4" Type="http://schemas.openxmlformats.org/officeDocument/2006/relationships/image" Target="../media/image24.png"/></Relationships>
</file>

<file path=ppt/slides/_rels/slide4.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28.png"/><Relationship Id="rId11" Type="http://schemas.openxmlformats.org/officeDocument/2006/relationships/image" Target="../media/image33.png"/><Relationship Id="rId5" Type="http://schemas.openxmlformats.org/officeDocument/2006/relationships/image" Target="../media/image27.png"/><Relationship Id="rId10" Type="http://schemas.openxmlformats.org/officeDocument/2006/relationships/image" Target="../media/image32.png"/><Relationship Id="rId4" Type="http://schemas.openxmlformats.org/officeDocument/2006/relationships/image" Target="../media/image26.png"/><Relationship Id="rId9" Type="http://schemas.openxmlformats.org/officeDocument/2006/relationships/image" Target="../media/image31.png"/></Relationships>
</file>

<file path=ppt/slides/_rels/slide5.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notesSlide" Target="../notesSlides/notesSlide2.xml"/><Relationship Id="rId1" Type="http://schemas.openxmlformats.org/officeDocument/2006/relationships/slideLayout" Target="../slideLayouts/slideLayout5.xml"/><Relationship Id="rId6" Type="http://schemas.openxmlformats.org/officeDocument/2006/relationships/image" Target="../media/image37.png"/><Relationship Id="rId11" Type="http://schemas.openxmlformats.org/officeDocument/2006/relationships/image" Target="../media/image42.png"/><Relationship Id="rId5" Type="http://schemas.openxmlformats.org/officeDocument/2006/relationships/image" Target="../media/image36.png"/><Relationship Id="rId10" Type="http://schemas.openxmlformats.org/officeDocument/2006/relationships/image" Target="../media/image41.png"/><Relationship Id="rId4" Type="http://schemas.openxmlformats.org/officeDocument/2006/relationships/image" Target="../media/image35.png"/><Relationship Id="rId9" Type="http://schemas.openxmlformats.org/officeDocument/2006/relationships/image" Target="../media/image40.jpg"/></Relationships>
</file>

<file path=ppt/slides/_rels/slide6.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3.png"/><Relationship Id="rId7" Type="http://schemas.openxmlformats.org/officeDocument/2006/relationships/image" Target="../media/image47.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46.png"/><Relationship Id="rId11" Type="http://schemas.openxmlformats.org/officeDocument/2006/relationships/image" Target="../media/image50.png"/><Relationship Id="rId5" Type="http://schemas.openxmlformats.org/officeDocument/2006/relationships/image" Target="../media/image45.png"/><Relationship Id="rId10" Type="http://schemas.openxmlformats.org/officeDocument/2006/relationships/image" Target="../media/image40.jpg"/><Relationship Id="rId4" Type="http://schemas.openxmlformats.org/officeDocument/2006/relationships/image" Target="../media/image44.png"/><Relationship Id="rId9" Type="http://schemas.openxmlformats.org/officeDocument/2006/relationships/image" Target="../media/image49.png"/></Relationships>
</file>

<file path=ppt/slides/_rels/slide7.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image" Target="../media/image51.jpg"/><Relationship Id="rId7" Type="http://schemas.openxmlformats.org/officeDocument/2006/relationships/image" Target="../media/image55.png"/><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image" Target="../media/image54.png"/><Relationship Id="rId5" Type="http://schemas.openxmlformats.org/officeDocument/2006/relationships/image" Target="../media/image53.png"/><Relationship Id="rId10" Type="http://schemas.openxmlformats.org/officeDocument/2006/relationships/image" Target="../media/image58.png"/><Relationship Id="rId4" Type="http://schemas.openxmlformats.org/officeDocument/2006/relationships/image" Target="../media/image52.png"/><Relationship Id="rId9" Type="http://schemas.openxmlformats.org/officeDocument/2006/relationships/image" Target="../media/image57.png"/></Relationships>
</file>

<file path=ppt/slides/_rels/slide8.xml.rels><?xml version="1.0" encoding="UTF-8" standalone="yes"?>
<Relationships xmlns="http://schemas.openxmlformats.org/package/2006/relationships"><Relationship Id="rId3" Type="http://schemas.openxmlformats.org/officeDocument/2006/relationships/image" Target="../media/image19.jpg"/><Relationship Id="rId7" Type="http://schemas.openxmlformats.org/officeDocument/2006/relationships/image" Target="../media/image57.png"/><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image" Target="../media/image61.png"/><Relationship Id="rId5" Type="http://schemas.openxmlformats.org/officeDocument/2006/relationships/image" Target="../media/image60.png"/><Relationship Id="rId4" Type="http://schemas.openxmlformats.org/officeDocument/2006/relationships/image" Target="../media/image59.png"/></Relationships>
</file>

<file path=ppt/slides/_rels/slide9.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62.jpg"/><Relationship Id="rId7" Type="http://schemas.openxmlformats.org/officeDocument/2006/relationships/image" Target="../media/image66.jp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65.png"/><Relationship Id="rId5" Type="http://schemas.openxmlformats.org/officeDocument/2006/relationships/image" Target="../media/image64.png"/><Relationship Id="rId4" Type="http://schemas.openxmlformats.org/officeDocument/2006/relationships/image" Target="../media/image63.png"/></Relationships>
</file>

<file path=ppt/slides/_rels/slide10.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67.jpg"/><Relationship Id="rId7" Type="http://schemas.openxmlformats.org/officeDocument/2006/relationships/image" Target="../media/image71.png"/><Relationship Id="rId2" Type="http://schemas.openxmlformats.org/officeDocument/2006/relationships/notesSlide" Target="../notesSlides/notesSlide7.xml"/><Relationship Id="rId1" Type="http://schemas.openxmlformats.org/officeDocument/2006/relationships/slideLayout" Target="../slideLayouts/slideLayout5.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s/_rels/slide11.xml.rels><?xml version="1.0" encoding="UTF-8" standalone="yes"?>
<Relationships xmlns="http://schemas.openxmlformats.org/package/2006/relationships"><Relationship Id="rId3" Type="http://schemas.openxmlformats.org/officeDocument/2006/relationships/image" Target="../media/image72.jpg"/><Relationship Id="rId7" Type="http://schemas.openxmlformats.org/officeDocument/2006/relationships/image" Target="../media/image57.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75.png"/><Relationship Id="rId5" Type="http://schemas.openxmlformats.org/officeDocument/2006/relationships/image" Target="../media/image74.png"/><Relationship Id="rId4" Type="http://schemas.openxmlformats.org/officeDocument/2006/relationships/image" Target="../media/image73.png"/></Relationships>
</file>

<file path=ppt/slides/_rels/slide12.xml.rels><?xml version="1.0" encoding="UTF-8" standalone="yes"?>
<Relationships xmlns="http://schemas.openxmlformats.org/package/2006/relationships"><Relationship Id="rId3" Type="http://schemas.openxmlformats.org/officeDocument/2006/relationships/image" Target="../media/image76.jpg"/><Relationship Id="rId7" Type="http://schemas.openxmlformats.org/officeDocument/2006/relationships/image" Target="../media/image57.png"/><Relationship Id="rId2" Type="http://schemas.openxmlformats.org/officeDocument/2006/relationships/notesSlide" Target="../notesSlides/notesSlide9.xml"/><Relationship Id="rId1" Type="http://schemas.openxmlformats.org/officeDocument/2006/relationships/slideLayout" Target="../slideLayouts/slideLayout5.xml"/><Relationship Id="rId6" Type="http://schemas.openxmlformats.org/officeDocument/2006/relationships/image" Target="../media/image79.png"/><Relationship Id="rId5" Type="http://schemas.openxmlformats.org/officeDocument/2006/relationships/image" Target="../media/image78.png"/><Relationship Id="rId4" Type="http://schemas.openxmlformats.org/officeDocument/2006/relationships/image" Target="../media/image77.png"/></Relationships>
</file>

<file path=ppt/slides/_rels/slide13.xml.rels><?xml version="1.0" encoding="UTF-8" standalone="yes"?>
<Relationships xmlns="http://schemas.openxmlformats.org/package/2006/relationships"><Relationship Id="rId3" Type="http://schemas.openxmlformats.org/officeDocument/2006/relationships/image" Target="../media/image80.jpg"/><Relationship Id="rId7" Type="http://schemas.openxmlformats.org/officeDocument/2006/relationships/image" Target="../media/image57.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83.png"/><Relationship Id="rId5" Type="http://schemas.openxmlformats.org/officeDocument/2006/relationships/image" Target="../media/image82.png"/><Relationship Id="rId4" Type="http://schemas.openxmlformats.org/officeDocument/2006/relationships/image" Target="../media/image81.png"/></Relationships>
</file>

<file path=ppt/slides/_rels/slide14.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84.jpg"/><Relationship Id="rId7" Type="http://schemas.openxmlformats.org/officeDocument/2006/relationships/image" Target="../media/image88.png"/><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87.png"/><Relationship Id="rId5" Type="http://schemas.openxmlformats.org/officeDocument/2006/relationships/image" Target="../media/image86.png"/><Relationship Id="rId4" Type="http://schemas.openxmlformats.org/officeDocument/2006/relationships/image" Target="../media/image85.png"/></Relationships>
</file>

<file path=ppt/slides/_rels/slide15.xml.rels><?xml version="1.0" encoding="UTF-8" standalone="yes"?>
<Relationships xmlns="http://schemas.openxmlformats.org/package/2006/relationships"><Relationship Id="rId3" Type="http://schemas.openxmlformats.org/officeDocument/2006/relationships/image" Target="../media/image89.jp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8" Type="http://schemas.openxmlformats.org/officeDocument/2006/relationships/image" Target="../media/image95.jpg"/><Relationship Id="rId3" Type="http://schemas.openxmlformats.org/officeDocument/2006/relationships/image" Target="../media/image90.jpg"/><Relationship Id="rId7" Type="http://schemas.openxmlformats.org/officeDocument/2006/relationships/image" Target="../media/image94.png"/><Relationship Id="rId2" Type="http://schemas.openxmlformats.org/officeDocument/2006/relationships/notesSlide" Target="../notesSlides/notesSlide13.xml"/><Relationship Id="rId1" Type="http://schemas.openxmlformats.org/officeDocument/2006/relationships/slideLayout" Target="../slideLayouts/slideLayout5.xml"/><Relationship Id="rId6" Type="http://schemas.openxmlformats.org/officeDocument/2006/relationships/image" Target="../media/image93.png"/><Relationship Id="rId5" Type="http://schemas.openxmlformats.org/officeDocument/2006/relationships/image" Target="../media/image92.png"/><Relationship Id="rId4" Type="http://schemas.openxmlformats.org/officeDocument/2006/relationships/image" Target="../media/image91.png"/></Relationships>
</file>

<file path=ppt/slides/_rels/slide17.xml.rels><?xml version="1.0" encoding="UTF-8" standalone="yes"?>
<Relationships xmlns="http://schemas.openxmlformats.org/package/2006/relationships"><Relationship Id="rId8" Type="http://schemas.openxmlformats.org/officeDocument/2006/relationships/image" Target="../media/image101.png"/><Relationship Id="rId3" Type="http://schemas.openxmlformats.org/officeDocument/2006/relationships/image" Target="../media/image96.png"/><Relationship Id="rId7" Type="http://schemas.openxmlformats.org/officeDocument/2006/relationships/image" Target="../media/image100.png"/><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image" Target="../media/image99.png"/><Relationship Id="rId11" Type="http://schemas.openxmlformats.org/officeDocument/2006/relationships/image" Target="../media/image104.png"/><Relationship Id="rId5" Type="http://schemas.openxmlformats.org/officeDocument/2006/relationships/image" Target="../media/image98.png"/><Relationship Id="rId10" Type="http://schemas.openxmlformats.org/officeDocument/2006/relationships/image" Target="../media/image103.png"/><Relationship Id="rId4" Type="http://schemas.openxmlformats.org/officeDocument/2006/relationships/image" Target="../media/image97.png"/><Relationship Id="rId9" Type="http://schemas.openxmlformats.org/officeDocument/2006/relationships/image" Target="../media/image102.png"/></Relationships>
</file>

<file path=ppt/slides/_rels/slide18.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image" Target="../media/image105.jpg"/><Relationship Id="rId7" Type="http://schemas.openxmlformats.org/officeDocument/2006/relationships/image" Target="../media/image99.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98.png"/><Relationship Id="rId11" Type="http://schemas.openxmlformats.org/officeDocument/2006/relationships/image" Target="../media/image103.png"/><Relationship Id="rId5" Type="http://schemas.openxmlformats.org/officeDocument/2006/relationships/image" Target="../media/image97.png"/><Relationship Id="rId10" Type="http://schemas.openxmlformats.org/officeDocument/2006/relationships/image" Target="../media/image102.png"/><Relationship Id="rId4" Type="http://schemas.openxmlformats.org/officeDocument/2006/relationships/image" Target="../media/image96.png"/><Relationship Id="rId9" Type="http://schemas.openxmlformats.org/officeDocument/2006/relationships/image" Target="../media/image101.png"/></Relationships>
</file>

<file path=ppt/slides/_rels/slide19.xml.rels><?xml version="1.0" encoding="UTF-8" standalone="yes"?>
<Relationships xmlns="http://schemas.openxmlformats.org/package/2006/relationships"><Relationship Id="rId8" Type="http://schemas.openxmlformats.org/officeDocument/2006/relationships/image" Target="../media/image110.png"/><Relationship Id="rId3" Type="http://schemas.openxmlformats.org/officeDocument/2006/relationships/image" Target="../media/image19.jpg"/><Relationship Id="rId7" Type="http://schemas.openxmlformats.org/officeDocument/2006/relationships/image" Target="../media/image109.png"/><Relationship Id="rId12" Type="http://schemas.openxmlformats.org/officeDocument/2006/relationships/image" Target="../media/image114.png"/><Relationship Id="rId2" Type="http://schemas.openxmlformats.org/officeDocument/2006/relationships/notesSlide" Target="../notesSlides/notesSlide16.xml"/><Relationship Id="rId1" Type="http://schemas.openxmlformats.org/officeDocument/2006/relationships/slideLayout" Target="../slideLayouts/slideLayout5.xml"/><Relationship Id="rId6" Type="http://schemas.openxmlformats.org/officeDocument/2006/relationships/image" Target="../media/image108.png"/><Relationship Id="rId11" Type="http://schemas.openxmlformats.org/officeDocument/2006/relationships/image" Target="../media/image113.png"/><Relationship Id="rId5" Type="http://schemas.openxmlformats.org/officeDocument/2006/relationships/image" Target="../media/image107.png"/><Relationship Id="rId10" Type="http://schemas.openxmlformats.org/officeDocument/2006/relationships/image" Target="../media/image112.png"/><Relationship Id="rId4" Type="http://schemas.openxmlformats.org/officeDocument/2006/relationships/image" Target="../media/image106.png"/><Relationship Id="rId9" Type="http://schemas.openxmlformats.org/officeDocument/2006/relationships/image" Target="../media/image111.png"/></Relationships>
</file>

<file path=ppt/slides/_rels/slide20.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17.png"/><Relationship Id="rId5" Type="http://schemas.openxmlformats.org/officeDocument/2006/relationships/image" Target="../media/image116.png"/><Relationship Id="rId4" Type="http://schemas.openxmlformats.org/officeDocument/2006/relationships/image" Target="../media/image32.png"/></Relationships>
</file>

<file path=ppt/slides/_rels/slide21.xml.rels><?xml version="1.0" encoding="UTF-8" standalone="yes"?>
<Relationships xmlns="http://schemas.openxmlformats.org/package/2006/relationships"><Relationship Id="rId3" Type="http://schemas.openxmlformats.org/officeDocument/2006/relationships/image" Target="../media/image118.jpg"/><Relationship Id="rId2" Type="http://schemas.openxmlformats.org/officeDocument/2006/relationships/notesSlide" Target="../notesSlides/notesSlide18.xml"/><Relationship Id="rId1" Type="http://schemas.openxmlformats.org/officeDocument/2006/relationships/slideLayout" Target="../slideLayouts/slideLayout5.xml"/><Relationship Id="rId4" Type="http://schemas.openxmlformats.org/officeDocument/2006/relationships/image" Target="../media/image119.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8526536" y="5250171"/>
            <a:ext cx="3383915" cy="1148715"/>
          </a:xfrm>
          <a:custGeom>
            <a:avLst/>
            <a:gdLst/>
            <a:ahLst/>
            <a:cxnLst/>
            <a:rect l="l" t="t" r="r" b="b"/>
            <a:pathLst>
              <a:path w="3383915" h="1148714">
                <a:moveTo>
                  <a:pt x="3192358" y="0"/>
                </a:moveTo>
                <a:lnTo>
                  <a:pt x="191449" y="0"/>
                </a:lnTo>
                <a:lnTo>
                  <a:pt x="147552" y="5056"/>
                </a:lnTo>
                <a:lnTo>
                  <a:pt x="107255" y="19459"/>
                </a:lnTo>
                <a:lnTo>
                  <a:pt x="71707" y="42059"/>
                </a:lnTo>
                <a:lnTo>
                  <a:pt x="42059" y="71707"/>
                </a:lnTo>
                <a:lnTo>
                  <a:pt x="19459" y="107255"/>
                </a:lnTo>
                <a:lnTo>
                  <a:pt x="5056" y="147552"/>
                </a:lnTo>
                <a:lnTo>
                  <a:pt x="0" y="191449"/>
                </a:lnTo>
                <a:lnTo>
                  <a:pt x="0" y="957221"/>
                </a:lnTo>
                <a:lnTo>
                  <a:pt x="5056" y="1001118"/>
                </a:lnTo>
                <a:lnTo>
                  <a:pt x="19459" y="1041415"/>
                </a:lnTo>
                <a:lnTo>
                  <a:pt x="42059" y="1076963"/>
                </a:lnTo>
                <a:lnTo>
                  <a:pt x="71707" y="1106611"/>
                </a:lnTo>
                <a:lnTo>
                  <a:pt x="107255" y="1129211"/>
                </a:lnTo>
                <a:lnTo>
                  <a:pt x="147552" y="1143614"/>
                </a:lnTo>
                <a:lnTo>
                  <a:pt x="191449" y="1148670"/>
                </a:lnTo>
                <a:lnTo>
                  <a:pt x="3192358" y="1148670"/>
                </a:lnTo>
                <a:lnTo>
                  <a:pt x="3236256" y="1143614"/>
                </a:lnTo>
                <a:lnTo>
                  <a:pt x="3276553" y="1129211"/>
                </a:lnTo>
                <a:lnTo>
                  <a:pt x="3312100" y="1106611"/>
                </a:lnTo>
                <a:lnTo>
                  <a:pt x="3341748" y="1076963"/>
                </a:lnTo>
                <a:lnTo>
                  <a:pt x="3364349" y="1041415"/>
                </a:lnTo>
                <a:lnTo>
                  <a:pt x="3378752" y="1001118"/>
                </a:lnTo>
                <a:lnTo>
                  <a:pt x="3383808" y="957221"/>
                </a:lnTo>
                <a:lnTo>
                  <a:pt x="3383808" y="191449"/>
                </a:lnTo>
                <a:lnTo>
                  <a:pt x="3378752" y="147552"/>
                </a:lnTo>
                <a:lnTo>
                  <a:pt x="3364349" y="107255"/>
                </a:lnTo>
                <a:lnTo>
                  <a:pt x="3341748" y="71707"/>
                </a:lnTo>
                <a:lnTo>
                  <a:pt x="3312100" y="42059"/>
                </a:lnTo>
                <a:lnTo>
                  <a:pt x="3276553" y="19459"/>
                </a:lnTo>
                <a:lnTo>
                  <a:pt x="3236256" y="5056"/>
                </a:lnTo>
                <a:lnTo>
                  <a:pt x="3192358" y="0"/>
                </a:lnTo>
                <a:close/>
              </a:path>
            </a:pathLst>
          </a:custGeom>
          <a:solidFill>
            <a:srgbClr val="3474B5"/>
          </a:solidFill>
        </p:spPr>
        <p:txBody>
          <a:bodyPr wrap="square" lIns="0" tIns="0" rIns="0" bIns="0" rtlCol="0"/>
          <a:lstStyle/>
          <a:p>
            <a:endParaRPr/>
          </a:p>
        </p:txBody>
      </p:sp>
      <p:sp>
        <p:nvSpPr>
          <p:cNvPr id="3" name="object 3"/>
          <p:cNvSpPr txBox="1"/>
          <p:nvPr/>
        </p:nvSpPr>
        <p:spPr>
          <a:xfrm>
            <a:off x="8709469" y="5389879"/>
            <a:ext cx="3114040" cy="162560"/>
          </a:xfrm>
          <a:prstGeom prst="rect">
            <a:avLst/>
          </a:prstGeom>
        </p:spPr>
        <p:txBody>
          <a:bodyPr vert="horz" wrap="square" lIns="0" tIns="12700" rIns="0" bIns="0" rtlCol="0">
            <a:spAutoFit/>
          </a:bodyPr>
          <a:lstStyle/>
          <a:p>
            <a:pPr marL="12700">
              <a:lnSpc>
                <a:spcPct val="100000"/>
              </a:lnSpc>
              <a:spcBef>
                <a:spcPts val="100"/>
              </a:spcBef>
            </a:pPr>
            <a:r>
              <a:rPr sz="900" b="1" spc="-5" dirty="0">
                <a:solidFill>
                  <a:srgbClr val="FFFFFF"/>
                </a:solidFill>
                <a:latin typeface="Arial"/>
                <a:cs typeface="Arial"/>
              </a:rPr>
              <a:t>Για </a:t>
            </a:r>
            <a:r>
              <a:rPr sz="900" b="1" dirty="0">
                <a:solidFill>
                  <a:srgbClr val="FFFFFF"/>
                </a:solidFill>
                <a:latin typeface="Arial"/>
                <a:cs typeface="Arial"/>
              </a:rPr>
              <a:t>μαθητές </a:t>
            </a:r>
            <a:r>
              <a:rPr sz="900" b="1" spc="-5" dirty="0">
                <a:solidFill>
                  <a:srgbClr val="FFFFFF"/>
                </a:solidFill>
                <a:latin typeface="Arial"/>
                <a:cs typeface="Arial"/>
              </a:rPr>
              <a:t>και μαθήτριες </a:t>
            </a:r>
            <a:r>
              <a:rPr sz="900" b="1" dirty="0">
                <a:solidFill>
                  <a:srgbClr val="FFFFFF"/>
                </a:solidFill>
                <a:latin typeface="Arial"/>
                <a:cs typeface="Arial"/>
              </a:rPr>
              <a:t>Β΄, </a:t>
            </a:r>
            <a:r>
              <a:rPr sz="900" b="1" spc="-5" dirty="0">
                <a:solidFill>
                  <a:srgbClr val="FFFFFF"/>
                </a:solidFill>
                <a:latin typeface="Arial"/>
                <a:cs typeface="Arial"/>
              </a:rPr>
              <a:t>Γ΄, </a:t>
            </a:r>
            <a:r>
              <a:rPr sz="900" b="1" dirty="0">
                <a:solidFill>
                  <a:srgbClr val="FFFFFF"/>
                </a:solidFill>
                <a:latin typeface="Arial"/>
                <a:cs typeface="Arial"/>
              </a:rPr>
              <a:t>Δ΄, Ε΄ </a:t>
            </a:r>
            <a:r>
              <a:rPr sz="900" b="1" spc="-5" dirty="0">
                <a:solidFill>
                  <a:srgbClr val="FFFFFF"/>
                </a:solidFill>
                <a:latin typeface="Arial"/>
                <a:cs typeface="Arial"/>
              </a:rPr>
              <a:t>και ΣΤ'</a:t>
            </a:r>
            <a:r>
              <a:rPr sz="900" b="1" spc="5" dirty="0">
                <a:solidFill>
                  <a:srgbClr val="FFFFFF"/>
                </a:solidFill>
                <a:latin typeface="Arial"/>
                <a:cs typeface="Arial"/>
              </a:rPr>
              <a:t> </a:t>
            </a:r>
            <a:r>
              <a:rPr sz="900" b="1" spc="-5" dirty="0">
                <a:solidFill>
                  <a:srgbClr val="FFFFFF"/>
                </a:solidFill>
                <a:latin typeface="Arial"/>
                <a:cs typeface="Arial"/>
              </a:rPr>
              <a:t>Δημοτικού</a:t>
            </a:r>
            <a:endParaRPr sz="900">
              <a:latin typeface="Arial"/>
              <a:cs typeface="Arial"/>
            </a:endParaRPr>
          </a:p>
        </p:txBody>
      </p:sp>
      <p:sp>
        <p:nvSpPr>
          <p:cNvPr id="4" name="object 4"/>
          <p:cNvSpPr txBox="1"/>
          <p:nvPr/>
        </p:nvSpPr>
        <p:spPr>
          <a:xfrm>
            <a:off x="8727693" y="5655055"/>
            <a:ext cx="3077210" cy="659765"/>
          </a:xfrm>
          <a:prstGeom prst="rect">
            <a:avLst/>
          </a:prstGeom>
        </p:spPr>
        <p:txBody>
          <a:bodyPr vert="horz" wrap="square" lIns="0" tIns="9525" rIns="0" bIns="0" rtlCol="0">
            <a:spAutoFit/>
          </a:bodyPr>
          <a:lstStyle/>
          <a:p>
            <a:pPr marL="12065" marR="5080" algn="ctr">
              <a:lnSpc>
                <a:spcPct val="102200"/>
              </a:lnSpc>
              <a:spcBef>
                <a:spcPts val="75"/>
              </a:spcBef>
            </a:pPr>
            <a:r>
              <a:rPr sz="900" b="1" spc="-5" dirty="0">
                <a:solidFill>
                  <a:srgbClr val="FFFFFF"/>
                </a:solidFill>
                <a:latin typeface="Arial"/>
                <a:cs typeface="Arial"/>
              </a:rPr>
              <a:t>Επιστήμη </a:t>
            </a:r>
            <a:r>
              <a:rPr sz="900" b="1" dirty="0">
                <a:solidFill>
                  <a:srgbClr val="FFFFFF"/>
                </a:solidFill>
                <a:latin typeface="Arial"/>
                <a:cs typeface="Arial"/>
              </a:rPr>
              <a:t>/ </a:t>
            </a:r>
            <a:r>
              <a:rPr sz="900" b="1" spc="-5" dirty="0">
                <a:solidFill>
                  <a:srgbClr val="FFFFFF"/>
                </a:solidFill>
                <a:latin typeface="Arial"/>
                <a:cs typeface="Arial"/>
              </a:rPr>
              <a:t>Προσωπική ανάπτυξη-Κοινωνική αντίληψη </a:t>
            </a:r>
            <a:r>
              <a:rPr sz="900" b="1" dirty="0">
                <a:solidFill>
                  <a:srgbClr val="FFFFFF"/>
                </a:solidFill>
                <a:latin typeface="Arial"/>
                <a:cs typeface="Arial"/>
              </a:rPr>
              <a:t>/  </a:t>
            </a:r>
            <a:r>
              <a:rPr sz="900" b="1" spc="-5" dirty="0">
                <a:solidFill>
                  <a:srgbClr val="FFFFFF"/>
                </a:solidFill>
                <a:latin typeface="Arial"/>
                <a:cs typeface="Arial"/>
              </a:rPr>
              <a:t>Υγεία-Αρχές</a:t>
            </a:r>
            <a:r>
              <a:rPr sz="900" b="1" spc="-10" dirty="0">
                <a:solidFill>
                  <a:srgbClr val="FFFFFF"/>
                </a:solidFill>
                <a:latin typeface="Arial"/>
                <a:cs typeface="Arial"/>
              </a:rPr>
              <a:t> </a:t>
            </a:r>
            <a:r>
              <a:rPr sz="900" b="1" spc="-5" dirty="0">
                <a:solidFill>
                  <a:srgbClr val="FFFFFF"/>
                </a:solidFill>
                <a:latin typeface="Arial"/>
                <a:cs typeface="Arial"/>
              </a:rPr>
              <a:t>οικονομίας</a:t>
            </a:r>
            <a:endParaRPr sz="900">
              <a:latin typeface="Arial"/>
              <a:cs typeface="Arial"/>
            </a:endParaRPr>
          </a:p>
          <a:p>
            <a:pPr>
              <a:lnSpc>
                <a:spcPct val="100000"/>
              </a:lnSpc>
            </a:pPr>
            <a:endParaRPr sz="1000">
              <a:latin typeface="Arial"/>
              <a:cs typeface="Arial"/>
            </a:endParaRPr>
          </a:p>
          <a:p>
            <a:pPr marL="635" algn="ctr">
              <a:lnSpc>
                <a:spcPct val="100000"/>
              </a:lnSpc>
              <a:spcBef>
                <a:spcPts val="580"/>
              </a:spcBef>
            </a:pPr>
            <a:r>
              <a:rPr sz="900" b="1" spc="-5" dirty="0">
                <a:solidFill>
                  <a:srgbClr val="FFFFFF"/>
                </a:solidFill>
                <a:latin typeface="Arial"/>
                <a:cs typeface="Arial"/>
              </a:rPr>
              <a:t>Διάρκεια: περίπου </a:t>
            </a:r>
            <a:r>
              <a:rPr sz="900" b="1" dirty="0">
                <a:solidFill>
                  <a:srgbClr val="FFFFFF"/>
                </a:solidFill>
                <a:latin typeface="Arial"/>
                <a:cs typeface="Arial"/>
              </a:rPr>
              <a:t>1 ώρα</a:t>
            </a:r>
            <a:endParaRPr sz="900">
              <a:latin typeface="Arial"/>
              <a:cs typeface="Arial"/>
            </a:endParaRPr>
          </a:p>
        </p:txBody>
      </p:sp>
      <p:sp>
        <p:nvSpPr>
          <p:cNvPr id="5" name="object 5"/>
          <p:cNvSpPr txBox="1"/>
          <p:nvPr/>
        </p:nvSpPr>
        <p:spPr>
          <a:xfrm>
            <a:off x="3348617" y="6374891"/>
            <a:ext cx="5541010" cy="355600"/>
          </a:xfrm>
          <a:prstGeom prst="rect">
            <a:avLst/>
          </a:prstGeom>
        </p:spPr>
        <p:txBody>
          <a:bodyPr vert="horz" wrap="square" lIns="0" tIns="12700" rIns="0" bIns="0" rtlCol="0">
            <a:spAutoFit/>
          </a:bodyPr>
          <a:lstStyle/>
          <a:p>
            <a:pPr marR="502284" algn="ctr">
              <a:lnSpc>
                <a:spcPct val="100000"/>
              </a:lnSpc>
              <a:spcBef>
                <a:spcPts val="100"/>
              </a:spcBef>
            </a:pPr>
            <a:r>
              <a:rPr sz="800" b="1" spc="-5" dirty="0">
                <a:latin typeface="Helvetica"/>
                <a:cs typeface="Helvetica"/>
              </a:rPr>
              <a:t>Αθήνα,</a:t>
            </a:r>
            <a:r>
              <a:rPr sz="800" b="1" dirty="0">
                <a:latin typeface="Helvetica"/>
                <a:cs typeface="Helvetica"/>
              </a:rPr>
              <a:t> 2020</a:t>
            </a:r>
            <a:endParaRPr sz="800">
              <a:latin typeface="Helvetica"/>
              <a:cs typeface="Helvetica"/>
            </a:endParaRPr>
          </a:p>
          <a:p>
            <a:pPr>
              <a:lnSpc>
                <a:spcPct val="100000"/>
              </a:lnSpc>
              <a:spcBef>
                <a:spcPts val="25"/>
              </a:spcBef>
            </a:pPr>
            <a:endParaRPr sz="750">
              <a:latin typeface="Helvetica"/>
              <a:cs typeface="Helvetica"/>
            </a:endParaRPr>
          </a:p>
          <a:p>
            <a:pPr marL="12700">
              <a:lnSpc>
                <a:spcPct val="100000"/>
              </a:lnSpc>
            </a:pPr>
            <a:r>
              <a:rPr sz="600" b="1" spc="-5" dirty="0">
                <a:solidFill>
                  <a:srgbClr val="00000A"/>
                </a:solidFill>
                <a:latin typeface="Helvetica"/>
                <a:cs typeface="Helvetica"/>
              </a:rPr>
              <a:t>"©The Orgamites is </a:t>
            </a:r>
            <a:r>
              <a:rPr sz="600" b="1" dirty="0">
                <a:solidFill>
                  <a:srgbClr val="00000A"/>
                </a:solidFill>
                <a:latin typeface="Helvetica"/>
                <a:cs typeface="Helvetica"/>
              </a:rPr>
              <a:t>an </a:t>
            </a:r>
            <a:r>
              <a:rPr sz="600" b="1" spc="-5" dirty="0">
                <a:solidFill>
                  <a:srgbClr val="00000A"/>
                </a:solidFill>
                <a:latin typeface="Helvetica"/>
                <a:cs typeface="Helvetica"/>
              </a:rPr>
              <a:t>All Good Co. (CIC). </a:t>
            </a:r>
            <a:r>
              <a:rPr sz="600" b="1" dirty="0">
                <a:solidFill>
                  <a:srgbClr val="00000A"/>
                </a:solidFill>
                <a:latin typeface="Helvetica"/>
                <a:cs typeface="Helvetica"/>
              </a:rPr>
              <a:t>Created </a:t>
            </a:r>
            <a:r>
              <a:rPr sz="600" b="1" spc="-5" dirty="0">
                <a:solidFill>
                  <a:srgbClr val="00000A"/>
                </a:solidFill>
                <a:latin typeface="Helvetica"/>
                <a:cs typeface="Helvetica"/>
              </a:rPr>
              <a:t>by Roydon Turner. ©Copyright, Creative Direction and Production by Awesonova. All rights</a:t>
            </a:r>
            <a:r>
              <a:rPr sz="600" b="1" spc="140" dirty="0">
                <a:solidFill>
                  <a:srgbClr val="00000A"/>
                </a:solidFill>
                <a:latin typeface="Helvetica"/>
                <a:cs typeface="Helvetica"/>
              </a:rPr>
              <a:t> </a:t>
            </a:r>
            <a:r>
              <a:rPr sz="600" b="1" spc="-5" dirty="0">
                <a:solidFill>
                  <a:srgbClr val="00000A"/>
                </a:solidFill>
                <a:latin typeface="Helvetica"/>
                <a:cs typeface="Helvetica"/>
              </a:rPr>
              <a:t>reserved.</a:t>
            </a:r>
            <a:endParaRPr sz="600">
              <a:latin typeface="Helvetica"/>
              <a:cs typeface="Helvetica"/>
            </a:endParaRPr>
          </a:p>
        </p:txBody>
      </p:sp>
      <p:sp>
        <p:nvSpPr>
          <p:cNvPr id="6" name="object 6"/>
          <p:cNvSpPr txBox="1"/>
          <p:nvPr/>
        </p:nvSpPr>
        <p:spPr>
          <a:xfrm>
            <a:off x="493804" y="5423915"/>
            <a:ext cx="3240405" cy="281940"/>
          </a:xfrm>
          <a:prstGeom prst="rect">
            <a:avLst/>
          </a:prstGeom>
        </p:spPr>
        <p:txBody>
          <a:bodyPr vert="horz" wrap="square" lIns="0" tIns="18415" rIns="0" bIns="0" rtlCol="0">
            <a:spAutoFit/>
          </a:bodyPr>
          <a:lstStyle/>
          <a:p>
            <a:pPr marL="12700">
              <a:lnSpc>
                <a:spcPct val="100000"/>
              </a:lnSpc>
              <a:spcBef>
                <a:spcPts val="145"/>
              </a:spcBef>
            </a:pPr>
            <a:r>
              <a:rPr sz="800" b="1" dirty="0">
                <a:latin typeface="Helvetica"/>
                <a:cs typeface="Helvetica"/>
              </a:rPr>
              <a:t>Ένα </a:t>
            </a:r>
            <a:r>
              <a:rPr sz="800" b="1" spc="-5" dirty="0">
                <a:latin typeface="Helvetica"/>
                <a:cs typeface="Helvetica"/>
              </a:rPr>
              <a:t>πρόγραμμα από τον</a:t>
            </a:r>
            <a:r>
              <a:rPr sz="800" b="1" spc="10" dirty="0">
                <a:latin typeface="Helvetica"/>
                <a:cs typeface="Helvetica"/>
              </a:rPr>
              <a:t> </a:t>
            </a:r>
            <a:r>
              <a:rPr sz="800" b="1" dirty="0">
                <a:latin typeface="Helvetica"/>
                <a:cs typeface="Helvetica"/>
              </a:rPr>
              <a:t>ΕΟΜ</a:t>
            </a:r>
            <a:endParaRPr sz="800">
              <a:latin typeface="Helvetica"/>
              <a:cs typeface="Helvetica"/>
            </a:endParaRPr>
          </a:p>
          <a:p>
            <a:pPr marL="12700">
              <a:lnSpc>
                <a:spcPct val="100000"/>
              </a:lnSpc>
              <a:spcBef>
                <a:spcPts val="50"/>
              </a:spcBef>
            </a:pPr>
            <a:r>
              <a:rPr sz="800" b="1" dirty="0">
                <a:latin typeface="Helvetica"/>
                <a:cs typeface="Helvetica"/>
              </a:rPr>
              <a:t>και το </a:t>
            </a:r>
            <a:r>
              <a:rPr sz="800" b="1" spc="-5" dirty="0">
                <a:latin typeface="Helvetica"/>
                <a:cs typeface="Helvetica"/>
              </a:rPr>
              <a:t>Υπουργείο </a:t>
            </a:r>
            <a:r>
              <a:rPr sz="800" b="1" dirty="0">
                <a:latin typeface="Helvetica"/>
                <a:cs typeface="Helvetica"/>
              </a:rPr>
              <a:t>Υγείας </a:t>
            </a:r>
            <a:r>
              <a:rPr sz="800" b="1" spc="-5" dirty="0">
                <a:latin typeface="Helvetica"/>
                <a:cs typeface="Helvetica"/>
              </a:rPr>
              <a:t>με την υποστήριξη του Ιδρύματος</a:t>
            </a:r>
            <a:r>
              <a:rPr sz="800" b="1" spc="65" dirty="0">
                <a:latin typeface="Helvetica"/>
                <a:cs typeface="Helvetica"/>
              </a:rPr>
              <a:t> </a:t>
            </a:r>
            <a:r>
              <a:rPr sz="800" b="1" spc="-5" dirty="0">
                <a:latin typeface="Helvetica"/>
                <a:cs typeface="Helvetica"/>
              </a:rPr>
              <a:t>Ωνάση</a:t>
            </a:r>
            <a:endParaRPr sz="800">
              <a:latin typeface="Helvetica"/>
              <a:cs typeface="Helvetica"/>
            </a:endParaRPr>
          </a:p>
        </p:txBody>
      </p:sp>
      <p:sp>
        <p:nvSpPr>
          <p:cNvPr id="7" name="object 7"/>
          <p:cNvSpPr/>
          <p:nvPr/>
        </p:nvSpPr>
        <p:spPr>
          <a:xfrm>
            <a:off x="9694193" y="1019177"/>
            <a:ext cx="1222306" cy="281345"/>
          </a:xfrm>
          <a:prstGeom prst="rect">
            <a:avLst/>
          </a:prstGeom>
          <a:blipFill>
            <a:blip r:embed="rId2" cstate="print"/>
            <a:stretch>
              <a:fillRect/>
            </a:stretch>
          </a:blipFill>
        </p:spPr>
        <p:txBody>
          <a:bodyPr wrap="square" lIns="0" tIns="0" rIns="0" bIns="0" rtlCol="0"/>
          <a:lstStyle/>
          <a:p>
            <a:endParaRPr/>
          </a:p>
        </p:txBody>
      </p:sp>
      <p:grpSp>
        <p:nvGrpSpPr>
          <p:cNvPr id="8" name="object 8"/>
          <p:cNvGrpSpPr/>
          <p:nvPr/>
        </p:nvGrpSpPr>
        <p:grpSpPr>
          <a:xfrm>
            <a:off x="11039863" y="1020475"/>
            <a:ext cx="774700" cy="267970"/>
            <a:chOff x="11039863" y="1020475"/>
            <a:chExt cx="774700" cy="267970"/>
          </a:xfrm>
        </p:grpSpPr>
        <p:sp>
          <p:nvSpPr>
            <p:cNvPr id="9" name="object 9"/>
            <p:cNvSpPr/>
            <p:nvPr/>
          </p:nvSpPr>
          <p:spPr>
            <a:xfrm>
              <a:off x="11039856" y="1020482"/>
              <a:ext cx="615950" cy="267970"/>
            </a:xfrm>
            <a:custGeom>
              <a:avLst/>
              <a:gdLst/>
              <a:ahLst/>
              <a:cxnLst/>
              <a:rect l="l" t="t" r="r" b="b"/>
              <a:pathLst>
                <a:path w="615950" h="267969">
                  <a:moveTo>
                    <a:pt x="126009" y="10121"/>
                  </a:moveTo>
                  <a:lnTo>
                    <a:pt x="125666" y="7175"/>
                  </a:lnTo>
                  <a:lnTo>
                    <a:pt x="120027" y="4241"/>
                  </a:lnTo>
                  <a:lnTo>
                    <a:pt x="96151" y="3911"/>
                  </a:lnTo>
                  <a:lnTo>
                    <a:pt x="92837" y="5880"/>
                  </a:lnTo>
                  <a:lnTo>
                    <a:pt x="90525" y="9791"/>
                  </a:lnTo>
                  <a:lnTo>
                    <a:pt x="86995" y="25133"/>
                  </a:lnTo>
                  <a:lnTo>
                    <a:pt x="79197" y="50266"/>
                  </a:lnTo>
                  <a:lnTo>
                    <a:pt x="70612" y="75895"/>
                  </a:lnTo>
                  <a:lnTo>
                    <a:pt x="64655" y="92697"/>
                  </a:lnTo>
                  <a:lnTo>
                    <a:pt x="60198" y="79959"/>
                  </a:lnTo>
                  <a:lnTo>
                    <a:pt x="51803" y="52959"/>
                  </a:lnTo>
                  <a:lnTo>
                    <a:pt x="37795" y="6527"/>
                  </a:lnTo>
                  <a:lnTo>
                    <a:pt x="30175" y="6197"/>
                  </a:lnTo>
                  <a:lnTo>
                    <a:pt x="23075" y="6934"/>
                  </a:lnTo>
                  <a:lnTo>
                    <a:pt x="12966" y="9105"/>
                  </a:lnTo>
                  <a:lnTo>
                    <a:pt x="3924" y="12674"/>
                  </a:lnTo>
                  <a:lnTo>
                    <a:pt x="0" y="17627"/>
                  </a:lnTo>
                  <a:lnTo>
                    <a:pt x="2654" y="24485"/>
                  </a:lnTo>
                  <a:lnTo>
                    <a:pt x="5308" y="30353"/>
                  </a:lnTo>
                  <a:lnTo>
                    <a:pt x="6959" y="36233"/>
                  </a:lnTo>
                  <a:lnTo>
                    <a:pt x="9283" y="41452"/>
                  </a:lnTo>
                  <a:lnTo>
                    <a:pt x="9283" y="41122"/>
                  </a:lnTo>
                  <a:lnTo>
                    <a:pt x="18097" y="65366"/>
                  </a:lnTo>
                  <a:lnTo>
                    <a:pt x="26606" y="89839"/>
                  </a:lnTo>
                  <a:lnTo>
                    <a:pt x="35483" y="114198"/>
                  </a:lnTo>
                  <a:lnTo>
                    <a:pt x="45427" y="138061"/>
                  </a:lnTo>
                  <a:lnTo>
                    <a:pt x="48412" y="144272"/>
                  </a:lnTo>
                  <a:lnTo>
                    <a:pt x="50393" y="151117"/>
                  </a:lnTo>
                  <a:lnTo>
                    <a:pt x="54241" y="198221"/>
                  </a:lnTo>
                  <a:lnTo>
                    <a:pt x="54381" y="211493"/>
                  </a:lnTo>
                  <a:lnTo>
                    <a:pt x="53924" y="239814"/>
                  </a:lnTo>
                  <a:lnTo>
                    <a:pt x="54800" y="256108"/>
                  </a:lnTo>
                  <a:lnTo>
                    <a:pt x="57683" y="265684"/>
                  </a:lnTo>
                  <a:lnTo>
                    <a:pt x="59029" y="266001"/>
                  </a:lnTo>
                  <a:lnTo>
                    <a:pt x="63652" y="266001"/>
                  </a:lnTo>
                  <a:lnTo>
                    <a:pt x="65976" y="265684"/>
                  </a:lnTo>
                  <a:lnTo>
                    <a:pt x="68300" y="265023"/>
                  </a:lnTo>
                  <a:lnTo>
                    <a:pt x="68300" y="265353"/>
                  </a:lnTo>
                  <a:lnTo>
                    <a:pt x="70294" y="264706"/>
                  </a:lnTo>
                  <a:lnTo>
                    <a:pt x="72618" y="264706"/>
                  </a:lnTo>
                  <a:lnTo>
                    <a:pt x="74942" y="265353"/>
                  </a:lnTo>
                  <a:lnTo>
                    <a:pt x="79578" y="265353"/>
                  </a:lnTo>
                  <a:lnTo>
                    <a:pt x="85877" y="213448"/>
                  </a:lnTo>
                  <a:lnTo>
                    <a:pt x="85547" y="155689"/>
                  </a:lnTo>
                  <a:lnTo>
                    <a:pt x="90373" y="133959"/>
                  </a:lnTo>
                  <a:lnTo>
                    <a:pt x="101003" y="97917"/>
                  </a:lnTo>
                  <a:lnTo>
                    <a:pt x="119710" y="37211"/>
                  </a:lnTo>
                  <a:lnTo>
                    <a:pt x="119367" y="37871"/>
                  </a:lnTo>
                  <a:lnTo>
                    <a:pt x="123685" y="25425"/>
                  </a:lnTo>
                  <a:lnTo>
                    <a:pt x="125336" y="18821"/>
                  </a:lnTo>
                  <a:lnTo>
                    <a:pt x="126009" y="12725"/>
                  </a:lnTo>
                  <a:lnTo>
                    <a:pt x="126009" y="10121"/>
                  </a:lnTo>
                  <a:close/>
                </a:path>
                <a:path w="615950" h="267969">
                  <a:moveTo>
                    <a:pt x="260261" y="8813"/>
                  </a:moveTo>
                  <a:lnTo>
                    <a:pt x="248983" y="8813"/>
                  </a:lnTo>
                  <a:lnTo>
                    <a:pt x="246329" y="8813"/>
                  </a:lnTo>
                  <a:lnTo>
                    <a:pt x="243357" y="9461"/>
                  </a:lnTo>
                  <a:lnTo>
                    <a:pt x="209880" y="8864"/>
                  </a:lnTo>
                  <a:lnTo>
                    <a:pt x="190093" y="8813"/>
                  </a:lnTo>
                  <a:lnTo>
                    <a:pt x="164109" y="9144"/>
                  </a:lnTo>
                  <a:lnTo>
                    <a:pt x="160121" y="11099"/>
                  </a:lnTo>
                  <a:lnTo>
                    <a:pt x="156476" y="14363"/>
                  </a:lnTo>
                  <a:lnTo>
                    <a:pt x="156476" y="18935"/>
                  </a:lnTo>
                  <a:lnTo>
                    <a:pt x="154825" y="23495"/>
                  </a:lnTo>
                  <a:lnTo>
                    <a:pt x="155752" y="68961"/>
                  </a:lnTo>
                  <a:lnTo>
                    <a:pt x="155524" y="140677"/>
                  </a:lnTo>
                  <a:lnTo>
                    <a:pt x="154495" y="245122"/>
                  </a:lnTo>
                  <a:lnTo>
                    <a:pt x="155282" y="257302"/>
                  </a:lnTo>
                  <a:lnTo>
                    <a:pt x="158546" y="263728"/>
                  </a:lnTo>
                  <a:lnTo>
                    <a:pt x="165684" y="266230"/>
                  </a:lnTo>
                  <a:lnTo>
                    <a:pt x="178028" y="266661"/>
                  </a:lnTo>
                  <a:lnTo>
                    <a:pt x="187363" y="265379"/>
                  </a:lnTo>
                  <a:lnTo>
                    <a:pt x="192074" y="261569"/>
                  </a:lnTo>
                  <a:lnTo>
                    <a:pt x="193738" y="255231"/>
                  </a:lnTo>
                  <a:lnTo>
                    <a:pt x="193941" y="246418"/>
                  </a:lnTo>
                  <a:lnTo>
                    <a:pt x="189699" y="88811"/>
                  </a:lnTo>
                  <a:lnTo>
                    <a:pt x="189306" y="61036"/>
                  </a:lnTo>
                  <a:lnTo>
                    <a:pt x="191287" y="52222"/>
                  </a:lnTo>
                  <a:lnTo>
                    <a:pt x="190957" y="44399"/>
                  </a:lnTo>
                  <a:lnTo>
                    <a:pt x="207213" y="43853"/>
                  </a:lnTo>
                  <a:lnTo>
                    <a:pt x="229717" y="43738"/>
                  </a:lnTo>
                  <a:lnTo>
                    <a:pt x="249669" y="40449"/>
                  </a:lnTo>
                  <a:lnTo>
                    <a:pt x="258267" y="30353"/>
                  </a:lnTo>
                  <a:lnTo>
                    <a:pt x="258267" y="22847"/>
                  </a:lnTo>
                  <a:lnTo>
                    <a:pt x="260261" y="8813"/>
                  </a:lnTo>
                  <a:close/>
                </a:path>
                <a:path w="615950" h="267969">
                  <a:moveTo>
                    <a:pt x="390550" y="266331"/>
                  </a:moveTo>
                  <a:lnTo>
                    <a:pt x="389890" y="260451"/>
                  </a:lnTo>
                  <a:lnTo>
                    <a:pt x="389559" y="254914"/>
                  </a:lnTo>
                  <a:lnTo>
                    <a:pt x="389559" y="235331"/>
                  </a:lnTo>
                  <a:lnTo>
                    <a:pt x="386245" y="229450"/>
                  </a:lnTo>
                  <a:lnTo>
                    <a:pt x="381266" y="224891"/>
                  </a:lnTo>
                  <a:lnTo>
                    <a:pt x="372325" y="226517"/>
                  </a:lnTo>
                  <a:lnTo>
                    <a:pt x="354584" y="226428"/>
                  </a:lnTo>
                  <a:lnTo>
                    <a:pt x="318350" y="209702"/>
                  </a:lnTo>
                  <a:lnTo>
                    <a:pt x="317931" y="195503"/>
                  </a:lnTo>
                  <a:lnTo>
                    <a:pt x="316217" y="173482"/>
                  </a:lnTo>
                  <a:lnTo>
                    <a:pt x="315950" y="162547"/>
                  </a:lnTo>
                  <a:lnTo>
                    <a:pt x="344843" y="161810"/>
                  </a:lnTo>
                  <a:lnTo>
                    <a:pt x="361137" y="160807"/>
                  </a:lnTo>
                  <a:lnTo>
                    <a:pt x="370992" y="158623"/>
                  </a:lnTo>
                  <a:lnTo>
                    <a:pt x="372986" y="157327"/>
                  </a:lnTo>
                  <a:lnTo>
                    <a:pt x="373646" y="155041"/>
                  </a:lnTo>
                  <a:lnTo>
                    <a:pt x="373646" y="152755"/>
                  </a:lnTo>
                  <a:lnTo>
                    <a:pt x="362699" y="122389"/>
                  </a:lnTo>
                  <a:lnTo>
                    <a:pt x="358063" y="121742"/>
                  </a:lnTo>
                  <a:lnTo>
                    <a:pt x="343725" y="122072"/>
                  </a:lnTo>
                  <a:lnTo>
                    <a:pt x="334060" y="122885"/>
                  </a:lnTo>
                  <a:lnTo>
                    <a:pt x="314960" y="125006"/>
                  </a:lnTo>
                  <a:lnTo>
                    <a:pt x="314617" y="123050"/>
                  </a:lnTo>
                  <a:lnTo>
                    <a:pt x="315239" y="100330"/>
                  </a:lnTo>
                  <a:lnTo>
                    <a:pt x="317982" y="62865"/>
                  </a:lnTo>
                  <a:lnTo>
                    <a:pt x="318604" y="44069"/>
                  </a:lnTo>
                  <a:lnTo>
                    <a:pt x="331584" y="43205"/>
                  </a:lnTo>
                  <a:lnTo>
                    <a:pt x="357822" y="42227"/>
                  </a:lnTo>
                  <a:lnTo>
                    <a:pt x="386575" y="42100"/>
                  </a:lnTo>
                  <a:lnTo>
                    <a:pt x="386575" y="31330"/>
                  </a:lnTo>
                  <a:lnTo>
                    <a:pt x="383921" y="20891"/>
                  </a:lnTo>
                  <a:lnTo>
                    <a:pt x="384251" y="12407"/>
                  </a:lnTo>
                  <a:lnTo>
                    <a:pt x="383590" y="4889"/>
                  </a:lnTo>
                  <a:lnTo>
                    <a:pt x="376301" y="977"/>
                  </a:lnTo>
                  <a:lnTo>
                    <a:pt x="367677" y="0"/>
                  </a:lnTo>
                  <a:lnTo>
                    <a:pt x="345147" y="254"/>
                  </a:lnTo>
                  <a:lnTo>
                    <a:pt x="316445" y="1371"/>
                  </a:lnTo>
                  <a:lnTo>
                    <a:pt x="293738" y="1625"/>
                  </a:lnTo>
                  <a:lnTo>
                    <a:pt x="285775" y="1968"/>
                  </a:lnTo>
                  <a:lnTo>
                    <a:pt x="279476" y="8166"/>
                  </a:lnTo>
                  <a:lnTo>
                    <a:pt x="279196" y="59575"/>
                  </a:lnTo>
                  <a:lnTo>
                    <a:pt x="279412" y="109308"/>
                  </a:lnTo>
                  <a:lnTo>
                    <a:pt x="280543" y="174650"/>
                  </a:lnTo>
                  <a:lnTo>
                    <a:pt x="280962" y="221107"/>
                  </a:lnTo>
                  <a:lnTo>
                    <a:pt x="287769" y="265023"/>
                  </a:lnTo>
                  <a:lnTo>
                    <a:pt x="336765" y="267830"/>
                  </a:lnTo>
                  <a:lnTo>
                    <a:pt x="359219" y="267906"/>
                  </a:lnTo>
                  <a:lnTo>
                    <a:pt x="380111" y="267144"/>
                  </a:lnTo>
                  <a:lnTo>
                    <a:pt x="390550" y="266331"/>
                  </a:lnTo>
                  <a:close/>
                </a:path>
                <a:path w="615950" h="267969">
                  <a:moveTo>
                    <a:pt x="457517" y="9461"/>
                  </a:moveTo>
                  <a:lnTo>
                    <a:pt x="451218" y="8166"/>
                  </a:lnTo>
                  <a:lnTo>
                    <a:pt x="431711" y="8077"/>
                  </a:lnTo>
                  <a:lnTo>
                    <a:pt x="422541" y="9385"/>
                  </a:lnTo>
                  <a:lnTo>
                    <a:pt x="416356" y="14490"/>
                  </a:lnTo>
                  <a:lnTo>
                    <a:pt x="414083" y="25793"/>
                  </a:lnTo>
                  <a:lnTo>
                    <a:pt x="414604" y="55460"/>
                  </a:lnTo>
                  <a:lnTo>
                    <a:pt x="416877" y="115062"/>
                  </a:lnTo>
                  <a:lnTo>
                    <a:pt x="417398" y="144919"/>
                  </a:lnTo>
                  <a:lnTo>
                    <a:pt x="416890" y="189141"/>
                  </a:lnTo>
                  <a:lnTo>
                    <a:pt x="414083" y="237934"/>
                  </a:lnTo>
                  <a:lnTo>
                    <a:pt x="413410" y="242506"/>
                  </a:lnTo>
                  <a:lnTo>
                    <a:pt x="413410" y="254584"/>
                  </a:lnTo>
                  <a:lnTo>
                    <a:pt x="415404" y="261759"/>
                  </a:lnTo>
                  <a:lnTo>
                    <a:pt x="421703" y="266661"/>
                  </a:lnTo>
                  <a:lnTo>
                    <a:pt x="429514" y="266280"/>
                  </a:lnTo>
                  <a:lnTo>
                    <a:pt x="454533" y="250342"/>
                  </a:lnTo>
                  <a:lnTo>
                    <a:pt x="454533" y="245440"/>
                  </a:lnTo>
                  <a:lnTo>
                    <a:pt x="453542" y="218681"/>
                  </a:lnTo>
                  <a:lnTo>
                    <a:pt x="454533" y="193217"/>
                  </a:lnTo>
                  <a:lnTo>
                    <a:pt x="454266" y="180060"/>
                  </a:lnTo>
                  <a:lnTo>
                    <a:pt x="453136" y="153847"/>
                  </a:lnTo>
                  <a:lnTo>
                    <a:pt x="452869" y="140665"/>
                  </a:lnTo>
                  <a:lnTo>
                    <a:pt x="453288" y="125056"/>
                  </a:lnTo>
                  <a:lnTo>
                    <a:pt x="455104" y="93954"/>
                  </a:lnTo>
                  <a:lnTo>
                    <a:pt x="455523" y="78333"/>
                  </a:lnTo>
                  <a:lnTo>
                    <a:pt x="455523" y="55156"/>
                  </a:lnTo>
                  <a:lnTo>
                    <a:pt x="455841" y="46113"/>
                  </a:lnTo>
                  <a:lnTo>
                    <a:pt x="457200" y="28130"/>
                  </a:lnTo>
                  <a:lnTo>
                    <a:pt x="457517" y="19265"/>
                  </a:lnTo>
                  <a:lnTo>
                    <a:pt x="457517" y="9461"/>
                  </a:lnTo>
                  <a:close/>
                </a:path>
                <a:path w="615950" h="267969">
                  <a:moveTo>
                    <a:pt x="615670" y="252945"/>
                  </a:moveTo>
                  <a:lnTo>
                    <a:pt x="614248" y="236893"/>
                  </a:lnTo>
                  <a:lnTo>
                    <a:pt x="610781" y="218274"/>
                  </a:lnTo>
                  <a:lnTo>
                    <a:pt x="606564" y="200075"/>
                  </a:lnTo>
                  <a:lnTo>
                    <a:pt x="602488" y="183426"/>
                  </a:lnTo>
                  <a:lnTo>
                    <a:pt x="602411" y="183108"/>
                  </a:lnTo>
                  <a:lnTo>
                    <a:pt x="602411" y="183426"/>
                  </a:lnTo>
                  <a:lnTo>
                    <a:pt x="598614" y="166458"/>
                  </a:lnTo>
                  <a:lnTo>
                    <a:pt x="598385" y="165481"/>
                  </a:lnTo>
                  <a:lnTo>
                    <a:pt x="590308" y="125260"/>
                  </a:lnTo>
                  <a:lnTo>
                    <a:pt x="581177" y="66586"/>
                  </a:lnTo>
                  <a:lnTo>
                    <a:pt x="579691" y="53428"/>
                  </a:lnTo>
                  <a:lnTo>
                    <a:pt x="577494" y="36766"/>
                  </a:lnTo>
                  <a:lnTo>
                    <a:pt x="574243" y="20637"/>
                  </a:lnTo>
                  <a:lnTo>
                    <a:pt x="569849" y="9791"/>
                  </a:lnTo>
                  <a:lnTo>
                    <a:pt x="569582" y="9144"/>
                  </a:lnTo>
                  <a:lnTo>
                    <a:pt x="563270" y="9791"/>
                  </a:lnTo>
                  <a:lnTo>
                    <a:pt x="561289" y="9105"/>
                  </a:lnTo>
                  <a:lnTo>
                    <a:pt x="561289" y="165481"/>
                  </a:lnTo>
                  <a:lnTo>
                    <a:pt x="555320" y="165150"/>
                  </a:lnTo>
                  <a:lnTo>
                    <a:pt x="549021" y="166458"/>
                  </a:lnTo>
                  <a:lnTo>
                    <a:pt x="543052" y="166458"/>
                  </a:lnTo>
                  <a:lnTo>
                    <a:pt x="545642" y="151828"/>
                  </a:lnTo>
                  <a:lnTo>
                    <a:pt x="548513" y="136639"/>
                  </a:lnTo>
                  <a:lnTo>
                    <a:pt x="551281" y="122288"/>
                  </a:lnTo>
                  <a:lnTo>
                    <a:pt x="553986" y="108038"/>
                  </a:lnTo>
                  <a:lnTo>
                    <a:pt x="556158" y="122669"/>
                  </a:lnTo>
                  <a:lnTo>
                    <a:pt x="558088" y="137248"/>
                  </a:lnTo>
                  <a:lnTo>
                    <a:pt x="559803" y="151828"/>
                  </a:lnTo>
                  <a:lnTo>
                    <a:pt x="561289" y="165481"/>
                  </a:lnTo>
                  <a:lnTo>
                    <a:pt x="561289" y="9105"/>
                  </a:lnTo>
                  <a:lnTo>
                    <a:pt x="558634" y="8166"/>
                  </a:lnTo>
                  <a:lnTo>
                    <a:pt x="545376" y="8166"/>
                  </a:lnTo>
                  <a:lnTo>
                    <a:pt x="532777" y="42100"/>
                  </a:lnTo>
                  <a:lnTo>
                    <a:pt x="528866" y="58026"/>
                  </a:lnTo>
                  <a:lnTo>
                    <a:pt x="518185" y="106083"/>
                  </a:lnTo>
                  <a:lnTo>
                    <a:pt x="500608" y="194856"/>
                  </a:lnTo>
                  <a:lnTo>
                    <a:pt x="499287" y="202044"/>
                  </a:lnTo>
                  <a:lnTo>
                    <a:pt x="497293" y="208889"/>
                  </a:lnTo>
                  <a:lnTo>
                    <a:pt x="494969" y="215747"/>
                  </a:lnTo>
                  <a:lnTo>
                    <a:pt x="494969" y="215417"/>
                  </a:lnTo>
                  <a:lnTo>
                    <a:pt x="494868" y="215747"/>
                  </a:lnTo>
                  <a:lnTo>
                    <a:pt x="486803" y="263080"/>
                  </a:lnTo>
                  <a:lnTo>
                    <a:pt x="487006" y="264706"/>
                  </a:lnTo>
                  <a:lnTo>
                    <a:pt x="493306" y="266992"/>
                  </a:lnTo>
                  <a:lnTo>
                    <a:pt x="501269" y="267309"/>
                  </a:lnTo>
                  <a:lnTo>
                    <a:pt x="513880" y="267309"/>
                  </a:lnTo>
                  <a:lnTo>
                    <a:pt x="516864" y="266992"/>
                  </a:lnTo>
                  <a:lnTo>
                    <a:pt x="521830" y="261759"/>
                  </a:lnTo>
                  <a:lnTo>
                    <a:pt x="523494" y="255892"/>
                  </a:lnTo>
                  <a:lnTo>
                    <a:pt x="524484" y="248704"/>
                  </a:lnTo>
                  <a:lnTo>
                    <a:pt x="526237" y="237998"/>
                  </a:lnTo>
                  <a:lnTo>
                    <a:pt x="529082" y="224231"/>
                  </a:lnTo>
                  <a:lnTo>
                    <a:pt x="532358" y="210705"/>
                  </a:lnTo>
                  <a:lnTo>
                    <a:pt x="535419" y="200723"/>
                  </a:lnTo>
                  <a:lnTo>
                    <a:pt x="540067" y="200075"/>
                  </a:lnTo>
                  <a:lnTo>
                    <a:pt x="555650" y="200075"/>
                  </a:lnTo>
                  <a:lnTo>
                    <a:pt x="567258" y="200723"/>
                  </a:lnTo>
                  <a:lnTo>
                    <a:pt x="569849" y="216357"/>
                  </a:lnTo>
                  <a:lnTo>
                    <a:pt x="573024" y="232181"/>
                  </a:lnTo>
                  <a:lnTo>
                    <a:pt x="594779" y="267474"/>
                  </a:lnTo>
                  <a:lnTo>
                    <a:pt x="610031" y="267639"/>
                  </a:lnTo>
                  <a:lnTo>
                    <a:pt x="614006" y="263080"/>
                  </a:lnTo>
                  <a:lnTo>
                    <a:pt x="615670" y="258826"/>
                  </a:lnTo>
                  <a:lnTo>
                    <a:pt x="615670" y="252945"/>
                  </a:lnTo>
                  <a:close/>
                </a:path>
              </a:pathLst>
            </a:custGeom>
            <a:solidFill>
              <a:srgbClr val="276FB7"/>
            </a:solidFill>
          </p:spPr>
          <p:txBody>
            <a:bodyPr wrap="square" lIns="0" tIns="0" rIns="0" bIns="0" rtlCol="0"/>
            <a:lstStyle/>
            <a:p>
              <a:endParaRPr/>
            </a:p>
          </p:txBody>
        </p:sp>
        <p:sp>
          <p:nvSpPr>
            <p:cNvPr id="10" name="object 10"/>
            <p:cNvSpPr/>
            <p:nvPr/>
          </p:nvSpPr>
          <p:spPr>
            <a:xfrm>
              <a:off x="11678716" y="1069883"/>
              <a:ext cx="135618" cy="218522"/>
            </a:xfrm>
            <a:prstGeom prst="rect">
              <a:avLst/>
            </a:prstGeom>
            <a:blipFill>
              <a:blip r:embed="rId3" cstate="print"/>
              <a:stretch>
                <a:fillRect/>
              </a:stretch>
            </a:blipFill>
          </p:spPr>
          <p:txBody>
            <a:bodyPr wrap="square" lIns="0" tIns="0" rIns="0" bIns="0" rtlCol="0"/>
            <a:lstStyle/>
            <a:p>
              <a:endParaRPr/>
            </a:p>
          </p:txBody>
        </p:sp>
      </p:grpSp>
      <p:sp>
        <p:nvSpPr>
          <p:cNvPr id="11" name="object 11"/>
          <p:cNvSpPr/>
          <p:nvPr/>
        </p:nvSpPr>
        <p:spPr>
          <a:xfrm>
            <a:off x="515559" y="573552"/>
            <a:ext cx="1172591" cy="1172591"/>
          </a:xfrm>
          <a:prstGeom prst="rect">
            <a:avLst/>
          </a:prstGeom>
          <a:blipFill>
            <a:blip r:embed="rId4" cstate="print"/>
            <a:stretch>
              <a:fillRect/>
            </a:stretch>
          </a:blipFill>
        </p:spPr>
        <p:txBody>
          <a:bodyPr wrap="square" lIns="0" tIns="0" rIns="0" bIns="0" rtlCol="0"/>
          <a:lstStyle/>
          <a:p>
            <a:endParaRPr/>
          </a:p>
        </p:txBody>
      </p:sp>
      <p:sp>
        <p:nvSpPr>
          <p:cNvPr id="12" name="object 12"/>
          <p:cNvSpPr/>
          <p:nvPr/>
        </p:nvSpPr>
        <p:spPr>
          <a:xfrm>
            <a:off x="539666" y="5872328"/>
            <a:ext cx="155100" cy="166456"/>
          </a:xfrm>
          <a:prstGeom prst="rect">
            <a:avLst/>
          </a:prstGeom>
          <a:blipFill>
            <a:blip r:embed="rId5" cstate="print"/>
            <a:stretch>
              <a:fillRect/>
            </a:stretch>
          </a:blipFill>
        </p:spPr>
        <p:txBody>
          <a:bodyPr wrap="square" lIns="0" tIns="0" rIns="0" bIns="0" rtlCol="0"/>
          <a:lstStyle/>
          <a:p>
            <a:endParaRPr/>
          </a:p>
        </p:txBody>
      </p:sp>
      <p:sp>
        <p:nvSpPr>
          <p:cNvPr id="13" name="object 13"/>
          <p:cNvSpPr/>
          <p:nvPr/>
        </p:nvSpPr>
        <p:spPr>
          <a:xfrm>
            <a:off x="759280" y="5876136"/>
            <a:ext cx="133204" cy="158870"/>
          </a:xfrm>
          <a:prstGeom prst="rect">
            <a:avLst/>
          </a:prstGeom>
          <a:blipFill>
            <a:blip r:embed="rId6" cstate="print"/>
            <a:stretch>
              <a:fillRect/>
            </a:stretch>
          </a:blipFill>
        </p:spPr>
        <p:txBody>
          <a:bodyPr wrap="square" lIns="0" tIns="0" rIns="0" bIns="0" rtlCol="0"/>
          <a:lstStyle/>
          <a:p>
            <a:endParaRPr/>
          </a:p>
        </p:txBody>
      </p:sp>
      <p:sp>
        <p:nvSpPr>
          <p:cNvPr id="14" name="object 14"/>
          <p:cNvSpPr/>
          <p:nvPr/>
        </p:nvSpPr>
        <p:spPr>
          <a:xfrm>
            <a:off x="958331" y="5876145"/>
            <a:ext cx="154422" cy="158822"/>
          </a:xfrm>
          <a:prstGeom prst="rect">
            <a:avLst/>
          </a:prstGeom>
          <a:blipFill>
            <a:blip r:embed="rId7" cstate="print"/>
            <a:stretch>
              <a:fillRect/>
            </a:stretch>
          </a:blipFill>
        </p:spPr>
        <p:txBody>
          <a:bodyPr wrap="square" lIns="0" tIns="0" rIns="0" bIns="0" rtlCol="0"/>
          <a:lstStyle/>
          <a:p>
            <a:endParaRPr/>
          </a:p>
        </p:txBody>
      </p:sp>
      <p:sp>
        <p:nvSpPr>
          <p:cNvPr id="15" name="object 15"/>
          <p:cNvSpPr/>
          <p:nvPr/>
        </p:nvSpPr>
        <p:spPr>
          <a:xfrm>
            <a:off x="1167955" y="5872340"/>
            <a:ext cx="132783" cy="166433"/>
          </a:xfrm>
          <a:prstGeom prst="rect">
            <a:avLst/>
          </a:prstGeom>
          <a:blipFill>
            <a:blip r:embed="rId8" cstate="print"/>
            <a:stretch>
              <a:fillRect/>
            </a:stretch>
          </a:blipFill>
        </p:spPr>
        <p:txBody>
          <a:bodyPr wrap="square" lIns="0" tIns="0" rIns="0" bIns="0" rtlCol="0"/>
          <a:lstStyle/>
          <a:p>
            <a:endParaRPr/>
          </a:p>
        </p:txBody>
      </p:sp>
      <p:sp>
        <p:nvSpPr>
          <p:cNvPr id="16" name="object 16"/>
          <p:cNvSpPr/>
          <p:nvPr/>
        </p:nvSpPr>
        <p:spPr>
          <a:xfrm>
            <a:off x="1360830" y="5872340"/>
            <a:ext cx="132783" cy="166433"/>
          </a:xfrm>
          <a:prstGeom prst="rect">
            <a:avLst/>
          </a:prstGeom>
          <a:blipFill>
            <a:blip r:embed="rId9" cstate="print"/>
            <a:stretch>
              <a:fillRect/>
            </a:stretch>
          </a:blipFill>
        </p:spPr>
        <p:txBody>
          <a:bodyPr wrap="square" lIns="0" tIns="0" rIns="0" bIns="0" rtlCol="0"/>
          <a:lstStyle/>
          <a:p>
            <a:endParaRPr/>
          </a:p>
        </p:txBody>
      </p:sp>
      <p:sp>
        <p:nvSpPr>
          <p:cNvPr id="17" name="object 17"/>
          <p:cNvSpPr/>
          <p:nvPr/>
        </p:nvSpPr>
        <p:spPr>
          <a:xfrm>
            <a:off x="1562080" y="5876138"/>
            <a:ext cx="34925" cy="159385"/>
          </a:xfrm>
          <a:custGeom>
            <a:avLst/>
            <a:gdLst/>
            <a:ahLst/>
            <a:cxnLst/>
            <a:rect l="l" t="t" r="r" b="b"/>
            <a:pathLst>
              <a:path w="34925" h="159385">
                <a:moveTo>
                  <a:pt x="34693" y="0"/>
                </a:moveTo>
                <a:lnTo>
                  <a:pt x="0" y="0"/>
                </a:lnTo>
                <a:lnTo>
                  <a:pt x="0" y="158846"/>
                </a:lnTo>
                <a:lnTo>
                  <a:pt x="34693" y="158846"/>
                </a:lnTo>
                <a:lnTo>
                  <a:pt x="34693" y="0"/>
                </a:lnTo>
                <a:close/>
              </a:path>
            </a:pathLst>
          </a:custGeom>
          <a:solidFill>
            <a:srgbClr val="231F20"/>
          </a:solidFill>
        </p:spPr>
        <p:txBody>
          <a:bodyPr wrap="square" lIns="0" tIns="0" rIns="0" bIns="0" rtlCol="0"/>
          <a:lstStyle/>
          <a:p>
            <a:endParaRPr/>
          </a:p>
        </p:txBody>
      </p:sp>
      <p:sp>
        <p:nvSpPr>
          <p:cNvPr id="18" name="object 18"/>
          <p:cNvSpPr/>
          <p:nvPr/>
        </p:nvSpPr>
        <p:spPr>
          <a:xfrm>
            <a:off x="1666138" y="5872340"/>
            <a:ext cx="132759" cy="166433"/>
          </a:xfrm>
          <a:prstGeom prst="rect">
            <a:avLst/>
          </a:prstGeom>
          <a:blipFill>
            <a:blip r:embed="rId10" cstate="print"/>
            <a:stretch>
              <a:fillRect/>
            </a:stretch>
          </a:blipFill>
        </p:spPr>
        <p:txBody>
          <a:bodyPr wrap="square" lIns="0" tIns="0" rIns="0" bIns="0" rtlCol="0"/>
          <a:lstStyle/>
          <a:p>
            <a:endParaRPr/>
          </a:p>
        </p:txBody>
      </p:sp>
      <p:sp>
        <p:nvSpPr>
          <p:cNvPr id="19" name="object 19"/>
          <p:cNvSpPr/>
          <p:nvPr/>
        </p:nvSpPr>
        <p:spPr>
          <a:xfrm>
            <a:off x="546506" y="6163309"/>
            <a:ext cx="111125" cy="158750"/>
          </a:xfrm>
          <a:custGeom>
            <a:avLst/>
            <a:gdLst/>
            <a:ahLst/>
            <a:cxnLst/>
            <a:rect l="l" t="t" r="r" b="b"/>
            <a:pathLst>
              <a:path w="111125" h="158750">
                <a:moveTo>
                  <a:pt x="110909" y="0"/>
                </a:moveTo>
                <a:lnTo>
                  <a:pt x="0" y="0"/>
                </a:lnTo>
                <a:lnTo>
                  <a:pt x="0" y="29210"/>
                </a:lnTo>
                <a:lnTo>
                  <a:pt x="0" y="66040"/>
                </a:lnTo>
                <a:lnTo>
                  <a:pt x="0" y="92710"/>
                </a:lnTo>
                <a:lnTo>
                  <a:pt x="0" y="158750"/>
                </a:lnTo>
                <a:lnTo>
                  <a:pt x="34696" y="158750"/>
                </a:lnTo>
                <a:lnTo>
                  <a:pt x="34696" y="92710"/>
                </a:lnTo>
                <a:lnTo>
                  <a:pt x="100761" y="92710"/>
                </a:lnTo>
                <a:lnTo>
                  <a:pt x="100761" y="66040"/>
                </a:lnTo>
                <a:lnTo>
                  <a:pt x="34696" y="66040"/>
                </a:lnTo>
                <a:lnTo>
                  <a:pt x="34696" y="29210"/>
                </a:lnTo>
                <a:lnTo>
                  <a:pt x="110909" y="29210"/>
                </a:lnTo>
                <a:lnTo>
                  <a:pt x="110909" y="0"/>
                </a:lnTo>
                <a:close/>
              </a:path>
            </a:pathLst>
          </a:custGeom>
          <a:solidFill>
            <a:srgbClr val="231F20"/>
          </a:solidFill>
        </p:spPr>
        <p:txBody>
          <a:bodyPr wrap="square" lIns="0" tIns="0" rIns="0" bIns="0" rtlCol="0"/>
          <a:lstStyle/>
          <a:p>
            <a:endParaRPr/>
          </a:p>
        </p:txBody>
      </p:sp>
      <p:sp>
        <p:nvSpPr>
          <p:cNvPr id="20" name="object 20"/>
          <p:cNvSpPr/>
          <p:nvPr/>
        </p:nvSpPr>
        <p:spPr>
          <a:xfrm>
            <a:off x="713519" y="6159360"/>
            <a:ext cx="155100" cy="166432"/>
          </a:xfrm>
          <a:prstGeom prst="rect">
            <a:avLst/>
          </a:prstGeom>
          <a:blipFill>
            <a:blip r:embed="rId11" cstate="print"/>
            <a:stretch>
              <a:fillRect/>
            </a:stretch>
          </a:blipFill>
        </p:spPr>
        <p:txBody>
          <a:bodyPr wrap="square" lIns="0" tIns="0" rIns="0" bIns="0" rtlCol="0"/>
          <a:lstStyle/>
          <a:p>
            <a:endParaRPr/>
          </a:p>
        </p:txBody>
      </p:sp>
      <p:sp>
        <p:nvSpPr>
          <p:cNvPr id="21" name="object 21"/>
          <p:cNvSpPr/>
          <p:nvPr/>
        </p:nvSpPr>
        <p:spPr>
          <a:xfrm>
            <a:off x="930024" y="6163153"/>
            <a:ext cx="134561" cy="162663"/>
          </a:xfrm>
          <a:prstGeom prst="rect">
            <a:avLst/>
          </a:prstGeom>
          <a:blipFill>
            <a:blip r:embed="rId12" cstate="print"/>
            <a:stretch>
              <a:fillRect/>
            </a:stretch>
          </a:blipFill>
        </p:spPr>
        <p:txBody>
          <a:bodyPr wrap="square" lIns="0" tIns="0" rIns="0" bIns="0" rtlCol="0"/>
          <a:lstStyle/>
          <a:p>
            <a:endParaRPr/>
          </a:p>
        </p:txBody>
      </p:sp>
      <p:sp>
        <p:nvSpPr>
          <p:cNvPr id="22" name="object 22"/>
          <p:cNvSpPr/>
          <p:nvPr/>
        </p:nvSpPr>
        <p:spPr>
          <a:xfrm>
            <a:off x="1137043" y="6163169"/>
            <a:ext cx="133204" cy="158846"/>
          </a:xfrm>
          <a:prstGeom prst="rect">
            <a:avLst/>
          </a:prstGeom>
          <a:blipFill>
            <a:blip r:embed="rId13" cstate="print"/>
            <a:stretch>
              <a:fillRect/>
            </a:stretch>
          </a:blipFill>
        </p:spPr>
        <p:txBody>
          <a:bodyPr wrap="square" lIns="0" tIns="0" rIns="0" bIns="0" rtlCol="0"/>
          <a:lstStyle/>
          <a:p>
            <a:endParaRPr/>
          </a:p>
        </p:txBody>
      </p:sp>
      <p:grpSp>
        <p:nvGrpSpPr>
          <p:cNvPr id="23" name="object 23"/>
          <p:cNvGrpSpPr/>
          <p:nvPr/>
        </p:nvGrpSpPr>
        <p:grpSpPr>
          <a:xfrm>
            <a:off x="1344721" y="6163153"/>
            <a:ext cx="508000" cy="159385"/>
            <a:chOff x="1344721" y="6163153"/>
            <a:chExt cx="508000" cy="159385"/>
          </a:xfrm>
        </p:grpSpPr>
        <p:sp>
          <p:nvSpPr>
            <p:cNvPr id="24" name="object 24"/>
            <p:cNvSpPr/>
            <p:nvPr/>
          </p:nvSpPr>
          <p:spPr>
            <a:xfrm>
              <a:off x="1344721" y="6163165"/>
              <a:ext cx="139613" cy="158846"/>
            </a:xfrm>
            <a:prstGeom prst="rect">
              <a:avLst/>
            </a:prstGeom>
            <a:blipFill>
              <a:blip r:embed="rId14" cstate="print"/>
              <a:stretch>
                <a:fillRect/>
              </a:stretch>
            </a:blipFill>
          </p:spPr>
          <p:txBody>
            <a:bodyPr wrap="square" lIns="0" tIns="0" rIns="0" bIns="0" rtlCol="0"/>
            <a:lstStyle/>
            <a:p>
              <a:endParaRPr/>
            </a:p>
          </p:txBody>
        </p:sp>
        <p:sp>
          <p:nvSpPr>
            <p:cNvPr id="25" name="object 25"/>
            <p:cNvSpPr/>
            <p:nvPr/>
          </p:nvSpPr>
          <p:spPr>
            <a:xfrm>
              <a:off x="1527822" y="6163153"/>
              <a:ext cx="154468" cy="158846"/>
            </a:xfrm>
            <a:prstGeom prst="rect">
              <a:avLst/>
            </a:prstGeom>
            <a:blipFill>
              <a:blip r:embed="rId15" cstate="print"/>
              <a:stretch>
                <a:fillRect/>
              </a:stretch>
            </a:blipFill>
          </p:spPr>
          <p:txBody>
            <a:bodyPr wrap="square" lIns="0" tIns="0" rIns="0" bIns="0" rtlCol="0"/>
            <a:lstStyle/>
            <a:p>
              <a:endParaRPr/>
            </a:p>
          </p:txBody>
        </p:sp>
        <p:sp>
          <p:nvSpPr>
            <p:cNvPr id="26" name="object 26"/>
            <p:cNvSpPr/>
            <p:nvPr/>
          </p:nvSpPr>
          <p:spPr>
            <a:xfrm>
              <a:off x="1723364" y="6163310"/>
              <a:ext cx="129539" cy="158750"/>
            </a:xfrm>
            <a:custGeom>
              <a:avLst/>
              <a:gdLst/>
              <a:ahLst/>
              <a:cxnLst/>
              <a:rect l="l" t="t" r="r" b="b"/>
              <a:pathLst>
                <a:path w="129539" h="158750">
                  <a:moveTo>
                    <a:pt x="129222" y="0"/>
                  </a:moveTo>
                  <a:lnTo>
                    <a:pt x="0" y="0"/>
                  </a:lnTo>
                  <a:lnTo>
                    <a:pt x="0" y="29210"/>
                  </a:lnTo>
                  <a:lnTo>
                    <a:pt x="47282" y="29210"/>
                  </a:lnTo>
                  <a:lnTo>
                    <a:pt x="47282" y="158750"/>
                  </a:lnTo>
                  <a:lnTo>
                    <a:pt x="81953" y="158750"/>
                  </a:lnTo>
                  <a:lnTo>
                    <a:pt x="81953" y="29210"/>
                  </a:lnTo>
                  <a:lnTo>
                    <a:pt x="129222" y="29210"/>
                  </a:lnTo>
                  <a:lnTo>
                    <a:pt x="129222" y="0"/>
                  </a:lnTo>
                  <a:close/>
                </a:path>
              </a:pathLst>
            </a:custGeom>
            <a:solidFill>
              <a:srgbClr val="231F20"/>
            </a:solidFill>
          </p:spPr>
          <p:txBody>
            <a:bodyPr wrap="square" lIns="0" tIns="0" rIns="0" bIns="0" rtlCol="0"/>
            <a:lstStyle/>
            <a:p>
              <a:endParaRPr/>
            </a:p>
          </p:txBody>
        </p:sp>
      </p:grpSp>
      <p:sp>
        <p:nvSpPr>
          <p:cNvPr id="27" name="object 27"/>
          <p:cNvSpPr/>
          <p:nvPr/>
        </p:nvSpPr>
        <p:spPr>
          <a:xfrm>
            <a:off x="1912894" y="6163155"/>
            <a:ext cx="34925" cy="159385"/>
          </a:xfrm>
          <a:custGeom>
            <a:avLst/>
            <a:gdLst/>
            <a:ahLst/>
            <a:cxnLst/>
            <a:rect l="l" t="t" r="r" b="b"/>
            <a:pathLst>
              <a:path w="34925" h="159385">
                <a:moveTo>
                  <a:pt x="34693" y="0"/>
                </a:moveTo>
                <a:lnTo>
                  <a:pt x="0" y="0"/>
                </a:lnTo>
                <a:lnTo>
                  <a:pt x="0" y="158870"/>
                </a:lnTo>
                <a:lnTo>
                  <a:pt x="34693" y="158870"/>
                </a:lnTo>
                <a:lnTo>
                  <a:pt x="34693" y="0"/>
                </a:lnTo>
                <a:close/>
              </a:path>
            </a:pathLst>
          </a:custGeom>
          <a:solidFill>
            <a:srgbClr val="231F20"/>
          </a:solidFill>
        </p:spPr>
        <p:txBody>
          <a:bodyPr wrap="square" lIns="0" tIns="0" rIns="0" bIns="0" rtlCol="0"/>
          <a:lstStyle/>
          <a:p>
            <a:endParaRPr/>
          </a:p>
        </p:txBody>
      </p:sp>
      <p:sp>
        <p:nvSpPr>
          <p:cNvPr id="28" name="object 28"/>
          <p:cNvSpPr/>
          <p:nvPr/>
        </p:nvSpPr>
        <p:spPr>
          <a:xfrm>
            <a:off x="2008574" y="6159360"/>
            <a:ext cx="155077" cy="166432"/>
          </a:xfrm>
          <a:prstGeom prst="rect">
            <a:avLst/>
          </a:prstGeom>
          <a:blipFill>
            <a:blip r:embed="rId16" cstate="print"/>
            <a:stretch>
              <a:fillRect/>
            </a:stretch>
          </a:blipFill>
        </p:spPr>
        <p:txBody>
          <a:bodyPr wrap="square" lIns="0" tIns="0" rIns="0" bIns="0" rtlCol="0"/>
          <a:lstStyle/>
          <a:p>
            <a:endParaRPr/>
          </a:p>
        </p:txBody>
      </p:sp>
      <p:sp>
        <p:nvSpPr>
          <p:cNvPr id="29" name="object 29"/>
          <p:cNvSpPr/>
          <p:nvPr/>
        </p:nvSpPr>
        <p:spPr>
          <a:xfrm>
            <a:off x="2214037" y="6163169"/>
            <a:ext cx="133203" cy="158846"/>
          </a:xfrm>
          <a:prstGeom prst="rect">
            <a:avLst/>
          </a:prstGeom>
          <a:blipFill>
            <a:blip r:embed="rId13" cstate="print"/>
            <a:stretch>
              <a:fillRect/>
            </a:stretch>
          </a:blipFill>
        </p:spPr>
        <p:txBody>
          <a:bodyPr wrap="square" lIns="0" tIns="0" rIns="0" bIns="0" rtlCol="0"/>
          <a:lstStyle/>
          <a:p>
            <a:endParaRPr/>
          </a:p>
        </p:txBody>
      </p:sp>
      <p:sp>
        <p:nvSpPr>
          <p:cNvPr id="30" name="object 30"/>
          <p:cNvSpPr/>
          <p:nvPr/>
        </p:nvSpPr>
        <p:spPr>
          <a:xfrm>
            <a:off x="2521159" y="2566818"/>
            <a:ext cx="7450484" cy="2287994"/>
          </a:xfrm>
          <a:prstGeom prst="rect">
            <a:avLst/>
          </a:prstGeom>
          <a:blipFill>
            <a:blip r:embed="rId17" cstate="print"/>
            <a:stretch>
              <a:fillRect/>
            </a:stretch>
          </a:blipFill>
        </p:spPr>
        <p:txBody>
          <a:bodyPr wrap="square" lIns="0" tIns="0" rIns="0" bIns="0" rtlCol="0"/>
          <a:lstStyle/>
          <a:p>
            <a:endParaRPr/>
          </a:p>
        </p:txBody>
      </p:sp>
      <p:sp>
        <p:nvSpPr>
          <p:cNvPr id="31" name="object 31"/>
          <p:cNvSpPr/>
          <p:nvPr/>
        </p:nvSpPr>
        <p:spPr>
          <a:xfrm>
            <a:off x="3510511" y="452612"/>
            <a:ext cx="5401987" cy="1972269"/>
          </a:xfrm>
          <a:prstGeom prst="rect">
            <a:avLst/>
          </a:prstGeom>
          <a:blipFill>
            <a:blip r:embed="rId18" cstate="print"/>
            <a:stretch>
              <a:fillRect/>
            </a:stretch>
          </a:blipFill>
        </p:spPr>
        <p:txBody>
          <a:bodyPr wrap="square" lIns="0" tIns="0" rIns="0" bIns="0" rtlCol="0"/>
          <a:lstStyle/>
          <a:p>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1523" y="0"/>
            <a:ext cx="12189460" cy="6858000"/>
            <a:chOff x="1523" y="0"/>
            <a:chExt cx="12189460" cy="6858000"/>
          </a:xfrm>
        </p:grpSpPr>
        <p:sp>
          <p:nvSpPr>
            <p:cNvPr id="3" name="object 3"/>
            <p:cNvSpPr/>
            <p:nvPr/>
          </p:nvSpPr>
          <p:spPr>
            <a:xfrm>
              <a:off x="1523" y="0"/>
              <a:ext cx="12188952" cy="6857999"/>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347239" y="381966"/>
              <a:ext cx="11436350" cy="6123305"/>
            </a:xfrm>
            <a:custGeom>
              <a:avLst/>
              <a:gdLst/>
              <a:ahLst/>
              <a:cxnLst/>
              <a:rect l="l" t="t" r="r" b="b"/>
              <a:pathLst>
                <a:path w="11436350" h="6123305">
                  <a:moveTo>
                    <a:pt x="11435787" y="0"/>
                  </a:moveTo>
                  <a:lnTo>
                    <a:pt x="0" y="0"/>
                  </a:lnTo>
                  <a:lnTo>
                    <a:pt x="0" y="6123005"/>
                  </a:lnTo>
                  <a:lnTo>
                    <a:pt x="11435787" y="6123005"/>
                  </a:lnTo>
                  <a:lnTo>
                    <a:pt x="11435787" y="0"/>
                  </a:lnTo>
                  <a:close/>
                </a:path>
              </a:pathLst>
            </a:custGeom>
            <a:solidFill>
              <a:srgbClr val="FFFFFF"/>
            </a:solidFill>
          </p:spPr>
          <p:txBody>
            <a:bodyPr wrap="square" lIns="0" tIns="0" rIns="0" bIns="0" rtlCol="0"/>
            <a:lstStyle/>
            <a:p>
              <a:endParaRPr/>
            </a:p>
          </p:txBody>
        </p:sp>
        <p:sp>
          <p:nvSpPr>
            <p:cNvPr id="5" name="object 5"/>
            <p:cNvSpPr/>
            <p:nvPr/>
          </p:nvSpPr>
          <p:spPr>
            <a:xfrm>
              <a:off x="347239" y="381966"/>
              <a:ext cx="11436350" cy="6123305"/>
            </a:xfrm>
            <a:custGeom>
              <a:avLst/>
              <a:gdLst/>
              <a:ahLst/>
              <a:cxnLst/>
              <a:rect l="l" t="t" r="r" b="b"/>
              <a:pathLst>
                <a:path w="11436350" h="6123305">
                  <a:moveTo>
                    <a:pt x="0" y="0"/>
                  </a:moveTo>
                  <a:lnTo>
                    <a:pt x="11435787" y="0"/>
                  </a:lnTo>
                  <a:lnTo>
                    <a:pt x="11435787" y="6123006"/>
                  </a:lnTo>
                  <a:lnTo>
                    <a:pt x="0" y="6123006"/>
                  </a:lnTo>
                  <a:lnTo>
                    <a:pt x="0" y="0"/>
                  </a:lnTo>
                  <a:close/>
                </a:path>
              </a:pathLst>
            </a:custGeom>
            <a:ln w="12700">
              <a:solidFill>
                <a:srgbClr val="FFFFFF"/>
              </a:solidFill>
            </a:ln>
          </p:spPr>
          <p:txBody>
            <a:bodyPr wrap="square" lIns="0" tIns="0" rIns="0" bIns="0" rtlCol="0"/>
            <a:lstStyle/>
            <a:p>
              <a:endParaRPr/>
            </a:p>
          </p:txBody>
        </p:sp>
        <p:sp>
          <p:nvSpPr>
            <p:cNvPr id="6" name="object 6"/>
            <p:cNvSpPr/>
            <p:nvPr/>
          </p:nvSpPr>
          <p:spPr>
            <a:xfrm>
              <a:off x="6316132" y="370193"/>
              <a:ext cx="5487341" cy="6148458"/>
            </a:xfrm>
            <a:prstGeom prst="rect">
              <a:avLst/>
            </a:prstGeom>
            <a:blipFill>
              <a:blip r:embed="rId3" cstate="print"/>
              <a:stretch>
                <a:fillRect/>
              </a:stretch>
            </a:blipFill>
          </p:spPr>
          <p:txBody>
            <a:bodyPr wrap="square" lIns="0" tIns="0" rIns="0" bIns="0" rtlCol="0"/>
            <a:lstStyle/>
            <a:p>
              <a:endParaRPr/>
            </a:p>
          </p:txBody>
        </p:sp>
        <p:sp>
          <p:nvSpPr>
            <p:cNvPr id="7" name="object 7"/>
            <p:cNvSpPr/>
            <p:nvPr/>
          </p:nvSpPr>
          <p:spPr>
            <a:xfrm>
              <a:off x="661834" y="776671"/>
              <a:ext cx="3505446" cy="2113673"/>
            </a:xfrm>
            <a:prstGeom prst="rect">
              <a:avLst/>
            </a:prstGeom>
            <a:blipFill>
              <a:blip r:embed="rId4" cstate="print"/>
              <a:stretch>
                <a:fillRect/>
              </a:stretch>
            </a:blipFill>
          </p:spPr>
          <p:txBody>
            <a:bodyPr wrap="square" lIns="0" tIns="0" rIns="0" bIns="0" rtlCol="0"/>
            <a:lstStyle/>
            <a:p>
              <a:endParaRPr/>
            </a:p>
          </p:txBody>
        </p:sp>
      </p:grpSp>
      <p:sp>
        <p:nvSpPr>
          <p:cNvPr id="8" name="object 8"/>
          <p:cNvSpPr txBox="1"/>
          <p:nvPr/>
        </p:nvSpPr>
        <p:spPr>
          <a:xfrm>
            <a:off x="740575" y="2081276"/>
            <a:ext cx="5050155" cy="4046220"/>
          </a:xfrm>
          <a:prstGeom prst="rect">
            <a:avLst/>
          </a:prstGeom>
        </p:spPr>
        <p:txBody>
          <a:bodyPr vert="horz" wrap="square" lIns="0" tIns="13970" rIns="0" bIns="0" rtlCol="0">
            <a:spAutoFit/>
          </a:bodyPr>
          <a:lstStyle/>
          <a:p>
            <a:pPr marL="12700" marR="100330">
              <a:lnSpc>
                <a:spcPct val="99200"/>
              </a:lnSpc>
              <a:spcBef>
                <a:spcPts val="110"/>
              </a:spcBef>
            </a:pPr>
            <a:r>
              <a:rPr sz="1200" spc="-5" dirty="0">
                <a:latin typeface="Arial"/>
                <a:cs typeface="Arial"/>
              </a:rPr>
              <a:t>Μέσα </a:t>
            </a:r>
            <a:r>
              <a:rPr sz="1200" dirty="0">
                <a:latin typeface="Arial"/>
                <a:cs typeface="Arial"/>
              </a:rPr>
              <a:t>από </a:t>
            </a:r>
            <a:r>
              <a:rPr sz="1200" spc="-5" dirty="0">
                <a:latin typeface="Arial"/>
                <a:cs typeface="Arial"/>
              </a:rPr>
              <a:t>τους Οργανούληδες θα μιλήσουμε για </a:t>
            </a:r>
            <a:r>
              <a:rPr sz="1200" spc="-10" dirty="0">
                <a:latin typeface="Arial"/>
                <a:cs typeface="Arial"/>
              </a:rPr>
              <a:t>κάποια </a:t>
            </a:r>
            <a:r>
              <a:rPr sz="1200" dirty="0">
                <a:latin typeface="Arial"/>
                <a:cs typeface="Arial"/>
              </a:rPr>
              <a:t>από </a:t>
            </a:r>
            <a:r>
              <a:rPr sz="1200" spc="-10" dirty="0">
                <a:latin typeface="Arial"/>
                <a:cs typeface="Arial"/>
              </a:rPr>
              <a:t>τα  </a:t>
            </a:r>
            <a:r>
              <a:rPr sz="1200" spc="-5" dirty="0">
                <a:latin typeface="Arial"/>
                <a:cs typeface="Arial"/>
              </a:rPr>
              <a:t>βασικότερα </a:t>
            </a:r>
            <a:r>
              <a:rPr sz="1200" dirty="0">
                <a:latin typeface="Arial"/>
                <a:cs typeface="Arial"/>
              </a:rPr>
              <a:t>όργανα </a:t>
            </a:r>
            <a:r>
              <a:rPr sz="1200" spc="-10" dirty="0">
                <a:latin typeface="Arial"/>
                <a:cs typeface="Arial"/>
              </a:rPr>
              <a:t>του </a:t>
            </a:r>
            <a:r>
              <a:rPr sz="1200" spc="-5" dirty="0">
                <a:latin typeface="Arial"/>
                <a:cs typeface="Arial"/>
              </a:rPr>
              <a:t>σώματος, </a:t>
            </a:r>
            <a:r>
              <a:rPr sz="1200" dirty="0">
                <a:latin typeface="Arial"/>
                <a:cs typeface="Arial"/>
              </a:rPr>
              <a:t>τη </a:t>
            </a:r>
            <a:r>
              <a:rPr sz="1200" spc="-5" dirty="0">
                <a:latin typeface="Arial"/>
                <a:cs typeface="Arial"/>
              </a:rPr>
              <a:t>λειτουργία τους και την </a:t>
            </a:r>
            <a:r>
              <a:rPr sz="1200" dirty="0">
                <a:latin typeface="Arial"/>
                <a:cs typeface="Arial"/>
              </a:rPr>
              <a:t>υπεύθυνη  </a:t>
            </a:r>
            <a:r>
              <a:rPr sz="1200" spc="-5" dirty="0">
                <a:latin typeface="Arial"/>
                <a:cs typeface="Arial"/>
              </a:rPr>
              <a:t>προστασία της </a:t>
            </a:r>
            <a:r>
              <a:rPr sz="1200" dirty="0">
                <a:latin typeface="Arial"/>
                <a:cs typeface="Arial"/>
              </a:rPr>
              <a:t>υγείας </a:t>
            </a:r>
            <a:r>
              <a:rPr sz="1200" spc="-5" dirty="0">
                <a:latin typeface="Arial"/>
                <a:cs typeface="Arial"/>
              </a:rPr>
              <a:t>τους, ώστε </a:t>
            </a:r>
            <a:r>
              <a:rPr sz="1200" dirty="0">
                <a:latin typeface="Arial"/>
                <a:cs typeface="Arial"/>
              </a:rPr>
              <a:t>να </a:t>
            </a:r>
            <a:r>
              <a:rPr sz="1200" spc="-5" dirty="0">
                <a:latin typeface="Arial"/>
                <a:cs typeface="Arial"/>
              </a:rPr>
              <a:t>καλλιεργήσουν οι μαθητές και οι  μαθήτριες την αντίληψη </a:t>
            </a:r>
            <a:r>
              <a:rPr sz="1200" spc="-10" dirty="0">
                <a:latin typeface="Arial"/>
                <a:cs typeface="Arial"/>
              </a:rPr>
              <a:t>ότι </a:t>
            </a:r>
            <a:r>
              <a:rPr sz="1200" spc="-5" dirty="0">
                <a:latin typeface="Arial"/>
                <a:cs typeface="Arial"/>
              </a:rPr>
              <a:t>στην </a:t>
            </a:r>
            <a:r>
              <a:rPr sz="1200" dirty="0">
                <a:latin typeface="Arial"/>
                <a:cs typeface="Arial"/>
              </a:rPr>
              <a:t>υγεία </a:t>
            </a:r>
            <a:r>
              <a:rPr sz="1200" spc="-5" dirty="0">
                <a:latin typeface="Arial"/>
                <a:cs typeface="Arial"/>
              </a:rPr>
              <a:t>δεν έχει σημασία τόσο </a:t>
            </a:r>
            <a:r>
              <a:rPr sz="1200" dirty="0">
                <a:latin typeface="Arial"/>
                <a:cs typeface="Arial"/>
              </a:rPr>
              <a:t>η </a:t>
            </a:r>
            <a:r>
              <a:rPr sz="1200" spc="-5" dirty="0">
                <a:latin typeface="Arial"/>
                <a:cs typeface="Arial"/>
              </a:rPr>
              <a:t>εξωτερική  εμφάνιση, όσο </a:t>
            </a:r>
            <a:r>
              <a:rPr sz="1200" dirty="0">
                <a:latin typeface="Arial"/>
                <a:cs typeface="Arial"/>
              </a:rPr>
              <a:t>ο </a:t>
            </a:r>
            <a:r>
              <a:rPr sz="1200" spc="-5" dirty="0">
                <a:latin typeface="Arial"/>
                <a:cs typeface="Arial"/>
              </a:rPr>
              <a:t>εσωτερικός </a:t>
            </a:r>
            <a:r>
              <a:rPr sz="1200" dirty="0">
                <a:latin typeface="Arial"/>
                <a:cs typeface="Arial"/>
              </a:rPr>
              <a:t>μας</a:t>
            </a:r>
            <a:r>
              <a:rPr sz="1200" spc="5" dirty="0">
                <a:latin typeface="Arial"/>
                <a:cs typeface="Arial"/>
              </a:rPr>
              <a:t> </a:t>
            </a:r>
            <a:r>
              <a:rPr sz="1200" spc="-10" dirty="0">
                <a:latin typeface="Arial"/>
                <a:cs typeface="Arial"/>
              </a:rPr>
              <a:t>κόσμος.</a:t>
            </a:r>
            <a:endParaRPr sz="1200">
              <a:latin typeface="Arial"/>
              <a:cs typeface="Arial"/>
            </a:endParaRPr>
          </a:p>
          <a:p>
            <a:pPr>
              <a:lnSpc>
                <a:spcPct val="100000"/>
              </a:lnSpc>
            </a:pPr>
            <a:endParaRPr sz="1350">
              <a:latin typeface="Arial"/>
              <a:cs typeface="Arial"/>
            </a:endParaRPr>
          </a:p>
          <a:p>
            <a:pPr marL="12700" marR="5080">
              <a:lnSpc>
                <a:spcPts val="1390"/>
              </a:lnSpc>
            </a:pPr>
            <a:r>
              <a:rPr sz="1200" spc="-10" dirty="0">
                <a:latin typeface="Arial"/>
                <a:cs typeface="Arial"/>
              </a:rPr>
              <a:t>Πολλοί άνθρωποι, κατά </a:t>
            </a:r>
            <a:r>
              <a:rPr sz="1200" dirty="0">
                <a:latin typeface="Arial"/>
                <a:cs typeface="Arial"/>
              </a:rPr>
              <a:t>τη </a:t>
            </a:r>
            <a:r>
              <a:rPr sz="1200" spc="-5" dirty="0">
                <a:latin typeface="Arial"/>
                <a:cs typeface="Arial"/>
              </a:rPr>
              <a:t>διάρκεια της </a:t>
            </a:r>
            <a:r>
              <a:rPr sz="1200" spc="-25" dirty="0">
                <a:latin typeface="Arial"/>
                <a:cs typeface="Arial"/>
              </a:rPr>
              <a:t>ζωής </a:t>
            </a:r>
            <a:r>
              <a:rPr sz="1200" spc="-5" dirty="0">
                <a:latin typeface="Arial"/>
                <a:cs typeface="Arial"/>
              </a:rPr>
              <a:t>τους, χρειάζεται </a:t>
            </a:r>
            <a:r>
              <a:rPr sz="1200" dirty="0">
                <a:latin typeface="Arial"/>
                <a:cs typeface="Arial"/>
              </a:rPr>
              <a:t>να  </a:t>
            </a:r>
            <a:r>
              <a:rPr sz="1200" spc="-5" dirty="0">
                <a:latin typeface="Arial"/>
                <a:cs typeface="Arial"/>
              </a:rPr>
              <a:t>αντικαταστήσουν </a:t>
            </a:r>
            <a:r>
              <a:rPr sz="1200" dirty="0">
                <a:latin typeface="Arial"/>
                <a:cs typeface="Arial"/>
              </a:rPr>
              <a:t>ένα </a:t>
            </a:r>
            <a:r>
              <a:rPr sz="1200" spc="-5" dirty="0">
                <a:latin typeface="Arial"/>
                <a:cs typeface="Arial"/>
              </a:rPr>
              <a:t>όργανο, </a:t>
            </a:r>
            <a:r>
              <a:rPr sz="1200" spc="-10" dirty="0">
                <a:latin typeface="Arial"/>
                <a:cs typeface="Arial"/>
              </a:rPr>
              <a:t>το </a:t>
            </a:r>
            <a:r>
              <a:rPr sz="1200" spc="-15" dirty="0">
                <a:latin typeface="Arial"/>
                <a:cs typeface="Arial"/>
              </a:rPr>
              <a:t>οποίο </a:t>
            </a:r>
            <a:r>
              <a:rPr sz="1200" spc="-5" dirty="0">
                <a:latin typeface="Arial"/>
                <a:cs typeface="Arial"/>
              </a:rPr>
              <a:t>δεν λειτουργεί σωστά, με </a:t>
            </a:r>
            <a:r>
              <a:rPr sz="1200" dirty="0">
                <a:latin typeface="Arial"/>
                <a:cs typeface="Arial"/>
              </a:rPr>
              <a:t>ένα</a:t>
            </a:r>
            <a:r>
              <a:rPr sz="1200" spc="105" dirty="0">
                <a:latin typeface="Arial"/>
                <a:cs typeface="Arial"/>
              </a:rPr>
              <a:t> </a:t>
            </a:r>
            <a:r>
              <a:rPr sz="1200" spc="-5" dirty="0">
                <a:latin typeface="Arial"/>
                <a:cs typeface="Arial"/>
              </a:rPr>
              <a:t>άλλο.</a:t>
            </a:r>
            <a:endParaRPr sz="1200">
              <a:latin typeface="Arial"/>
              <a:cs typeface="Arial"/>
            </a:endParaRPr>
          </a:p>
          <a:p>
            <a:pPr marL="12700">
              <a:lnSpc>
                <a:spcPts val="1415"/>
              </a:lnSpc>
              <a:spcBef>
                <a:spcPts val="35"/>
              </a:spcBef>
            </a:pPr>
            <a:r>
              <a:rPr sz="1200" spc="-20" dirty="0">
                <a:latin typeface="Arial"/>
                <a:cs typeface="Arial"/>
              </a:rPr>
              <a:t>Στην </a:t>
            </a:r>
            <a:r>
              <a:rPr sz="1200" spc="-5" dirty="0">
                <a:latin typeface="Arial"/>
                <a:cs typeface="Arial"/>
              </a:rPr>
              <a:t>ιατρική, </a:t>
            </a:r>
            <a:r>
              <a:rPr sz="1200" dirty="0">
                <a:latin typeface="Arial"/>
                <a:cs typeface="Arial"/>
              </a:rPr>
              <a:t>αυτή η </a:t>
            </a:r>
            <a:r>
              <a:rPr sz="1200" spc="-5" dirty="0">
                <a:latin typeface="Arial"/>
                <a:cs typeface="Arial"/>
              </a:rPr>
              <a:t>διαδικασία ονομάζεται μεταμόσχευση και,</a:t>
            </a:r>
            <a:r>
              <a:rPr sz="1200" spc="45" dirty="0">
                <a:latin typeface="Arial"/>
                <a:cs typeface="Arial"/>
              </a:rPr>
              <a:t> </a:t>
            </a:r>
            <a:r>
              <a:rPr sz="1200" spc="-5" dirty="0">
                <a:latin typeface="Arial"/>
                <a:cs typeface="Arial"/>
              </a:rPr>
              <a:t>για</a:t>
            </a:r>
            <a:endParaRPr sz="1200">
              <a:latin typeface="Arial"/>
              <a:cs typeface="Arial"/>
            </a:endParaRPr>
          </a:p>
          <a:p>
            <a:pPr marL="12700">
              <a:lnSpc>
                <a:spcPts val="1415"/>
              </a:lnSpc>
            </a:pPr>
            <a:r>
              <a:rPr sz="1200" dirty="0">
                <a:latin typeface="Arial"/>
                <a:cs typeface="Arial"/>
              </a:rPr>
              <a:t>να </a:t>
            </a:r>
            <a:r>
              <a:rPr sz="1200" spc="-5" dirty="0">
                <a:latin typeface="Arial"/>
                <a:cs typeface="Arial"/>
              </a:rPr>
              <a:t>επιτευχθεί, πρέπει </a:t>
            </a:r>
            <a:r>
              <a:rPr sz="1200" spc="-10" dirty="0">
                <a:latin typeface="Arial"/>
                <a:cs typeface="Arial"/>
              </a:rPr>
              <a:t>κάποιος </a:t>
            </a:r>
            <a:r>
              <a:rPr sz="1200" spc="-5" dirty="0">
                <a:latin typeface="Arial"/>
                <a:cs typeface="Arial"/>
              </a:rPr>
              <a:t>άλλος </a:t>
            </a:r>
            <a:r>
              <a:rPr sz="1200" spc="-10" dirty="0">
                <a:latin typeface="Arial"/>
                <a:cs typeface="Arial"/>
              </a:rPr>
              <a:t>άνθρωπος </a:t>
            </a:r>
            <a:r>
              <a:rPr sz="1200" dirty="0">
                <a:latin typeface="Arial"/>
                <a:cs typeface="Arial"/>
              </a:rPr>
              <a:t>να </a:t>
            </a:r>
            <a:r>
              <a:rPr sz="1200" spc="-5" dirty="0">
                <a:latin typeface="Arial"/>
                <a:cs typeface="Arial"/>
              </a:rPr>
              <a:t>έχει αποδεχτεί </a:t>
            </a:r>
            <a:r>
              <a:rPr sz="1200" dirty="0">
                <a:latin typeface="Arial"/>
                <a:cs typeface="Arial"/>
              </a:rPr>
              <a:t>να</a:t>
            </a:r>
            <a:r>
              <a:rPr sz="1200" spc="135" dirty="0">
                <a:latin typeface="Arial"/>
                <a:cs typeface="Arial"/>
              </a:rPr>
              <a:t> </a:t>
            </a:r>
            <a:r>
              <a:rPr sz="1200" spc="-5" dirty="0">
                <a:latin typeface="Arial"/>
                <a:cs typeface="Arial"/>
              </a:rPr>
              <a:t>γίνει</a:t>
            </a:r>
            <a:endParaRPr sz="1200">
              <a:latin typeface="Arial"/>
              <a:cs typeface="Arial"/>
            </a:endParaRPr>
          </a:p>
          <a:p>
            <a:pPr marL="12700">
              <a:lnSpc>
                <a:spcPct val="100000"/>
              </a:lnSpc>
              <a:spcBef>
                <a:spcPts val="50"/>
              </a:spcBef>
            </a:pPr>
            <a:r>
              <a:rPr sz="1200" spc="-5" dirty="0">
                <a:latin typeface="Arial"/>
                <a:cs typeface="Arial"/>
              </a:rPr>
              <a:t>δωρητής </a:t>
            </a:r>
            <a:r>
              <a:rPr sz="1200" dirty="0">
                <a:latin typeface="Arial"/>
                <a:cs typeface="Arial"/>
              </a:rPr>
              <a:t>οργάνων.</a:t>
            </a:r>
            <a:endParaRPr sz="1200">
              <a:latin typeface="Arial"/>
              <a:cs typeface="Arial"/>
            </a:endParaRPr>
          </a:p>
          <a:p>
            <a:pPr>
              <a:lnSpc>
                <a:spcPct val="100000"/>
              </a:lnSpc>
              <a:spcBef>
                <a:spcPts val="30"/>
              </a:spcBef>
            </a:pPr>
            <a:endParaRPr sz="1150">
              <a:latin typeface="Arial"/>
              <a:cs typeface="Arial"/>
            </a:endParaRPr>
          </a:p>
          <a:p>
            <a:pPr marL="12700" marR="148590" algn="just">
              <a:lnSpc>
                <a:spcPct val="100800"/>
              </a:lnSpc>
              <a:spcBef>
                <a:spcPts val="5"/>
              </a:spcBef>
            </a:pPr>
            <a:r>
              <a:rPr sz="1200" dirty="0">
                <a:latin typeface="Arial"/>
                <a:cs typeface="Arial"/>
              </a:rPr>
              <a:t>Η </a:t>
            </a:r>
            <a:r>
              <a:rPr sz="1200" spc="-5" dirty="0">
                <a:latin typeface="Arial"/>
                <a:cs typeface="Arial"/>
              </a:rPr>
              <a:t>πραγματικότητα </a:t>
            </a:r>
            <a:r>
              <a:rPr sz="1200" dirty="0">
                <a:latin typeface="Arial"/>
                <a:cs typeface="Arial"/>
              </a:rPr>
              <a:t>είναι </a:t>
            </a:r>
            <a:r>
              <a:rPr sz="1200" spc="-10" dirty="0">
                <a:latin typeface="Arial"/>
                <a:cs typeface="Arial"/>
              </a:rPr>
              <a:t>πως </a:t>
            </a:r>
            <a:r>
              <a:rPr sz="1200" spc="-5" dirty="0">
                <a:latin typeface="Arial"/>
                <a:cs typeface="Arial"/>
              </a:rPr>
              <a:t>δεν </a:t>
            </a:r>
            <a:r>
              <a:rPr sz="1200" spc="-10" dirty="0">
                <a:latin typeface="Arial"/>
                <a:cs typeface="Arial"/>
              </a:rPr>
              <a:t>υπάρχουν </a:t>
            </a:r>
            <a:r>
              <a:rPr sz="1200" spc="-5" dirty="0">
                <a:latin typeface="Arial"/>
                <a:cs typeface="Arial"/>
              </a:rPr>
              <a:t>αρκετά διαθέσιμα </a:t>
            </a:r>
            <a:r>
              <a:rPr sz="1200" dirty="0">
                <a:latin typeface="Arial"/>
                <a:cs typeface="Arial"/>
              </a:rPr>
              <a:t>όργανα </a:t>
            </a:r>
            <a:r>
              <a:rPr sz="1200" spc="-5" dirty="0">
                <a:latin typeface="Arial"/>
                <a:cs typeface="Arial"/>
              </a:rPr>
              <a:t>γι’  αυτούς </a:t>
            </a:r>
            <a:r>
              <a:rPr sz="1200" spc="-10" dirty="0">
                <a:latin typeface="Arial"/>
                <a:cs typeface="Arial"/>
              </a:rPr>
              <a:t>που τα χρειάζονται </a:t>
            </a:r>
            <a:r>
              <a:rPr sz="1200" spc="-5" dirty="0">
                <a:latin typeface="Arial"/>
                <a:cs typeface="Arial"/>
              </a:rPr>
              <a:t>και </a:t>
            </a:r>
            <a:r>
              <a:rPr sz="1200" dirty="0">
                <a:latin typeface="Arial"/>
                <a:cs typeface="Arial"/>
              </a:rPr>
              <a:t>ένας από </a:t>
            </a:r>
            <a:r>
              <a:rPr sz="1200" spc="-5" dirty="0">
                <a:latin typeface="Arial"/>
                <a:cs typeface="Arial"/>
              </a:rPr>
              <a:t>τους λόγους </a:t>
            </a:r>
            <a:r>
              <a:rPr sz="1200" dirty="0">
                <a:latin typeface="Arial"/>
                <a:cs typeface="Arial"/>
              </a:rPr>
              <a:t>είναι </a:t>
            </a:r>
            <a:r>
              <a:rPr sz="1200" spc="-10" dirty="0">
                <a:latin typeface="Arial"/>
                <a:cs typeface="Arial"/>
              </a:rPr>
              <a:t>πως ελάχιστοι  άνθρωποι </a:t>
            </a:r>
            <a:r>
              <a:rPr sz="1200" spc="-5" dirty="0">
                <a:latin typeface="Arial"/>
                <a:cs typeface="Arial"/>
              </a:rPr>
              <a:t>μιλάνε στους αγαπημένους τους για </a:t>
            </a:r>
            <a:r>
              <a:rPr sz="1200" dirty="0">
                <a:latin typeface="Arial"/>
                <a:cs typeface="Arial"/>
              </a:rPr>
              <a:t>τη </a:t>
            </a:r>
            <a:r>
              <a:rPr sz="1200" spc="-5" dirty="0">
                <a:latin typeface="Arial"/>
                <a:cs typeface="Arial"/>
              </a:rPr>
              <a:t>δωρεά</a:t>
            </a:r>
            <a:r>
              <a:rPr sz="1200" spc="60" dirty="0">
                <a:latin typeface="Arial"/>
                <a:cs typeface="Arial"/>
              </a:rPr>
              <a:t> </a:t>
            </a:r>
            <a:r>
              <a:rPr sz="1200" dirty="0">
                <a:latin typeface="Arial"/>
                <a:cs typeface="Arial"/>
              </a:rPr>
              <a:t>οργάνων.</a:t>
            </a:r>
            <a:endParaRPr sz="1200">
              <a:latin typeface="Arial"/>
              <a:cs typeface="Arial"/>
            </a:endParaRPr>
          </a:p>
          <a:p>
            <a:pPr>
              <a:lnSpc>
                <a:spcPct val="100000"/>
              </a:lnSpc>
              <a:spcBef>
                <a:spcPts val="20"/>
              </a:spcBef>
            </a:pPr>
            <a:endParaRPr sz="1250">
              <a:latin typeface="Arial"/>
              <a:cs typeface="Arial"/>
            </a:endParaRPr>
          </a:p>
          <a:p>
            <a:pPr marL="12700" marR="53340">
              <a:lnSpc>
                <a:spcPct val="100400"/>
              </a:lnSpc>
            </a:pPr>
            <a:r>
              <a:rPr sz="1200" dirty="0">
                <a:latin typeface="Arial"/>
                <a:cs typeface="Arial"/>
              </a:rPr>
              <a:t>Οι </a:t>
            </a:r>
            <a:r>
              <a:rPr sz="1200" spc="-5" dirty="0">
                <a:latin typeface="Arial"/>
                <a:cs typeface="Arial"/>
              </a:rPr>
              <a:t>Οργανούληδες </a:t>
            </a:r>
            <a:r>
              <a:rPr sz="1200" dirty="0">
                <a:latin typeface="Arial"/>
                <a:cs typeface="Arial"/>
              </a:rPr>
              <a:t>είναι </a:t>
            </a:r>
            <a:r>
              <a:rPr sz="1200" spc="-5" dirty="0">
                <a:latin typeface="Arial"/>
                <a:cs typeface="Arial"/>
              </a:rPr>
              <a:t>εδώ για </a:t>
            </a:r>
            <a:r>
              <a:rPr sz="1200" dirty="0">
                <a:latin typeface="Arial"/>
                <a:cs typeface="Arial"/>
              </a:rPr>
              <a:t>να </a:t>
            </a:r>
            <a:r>
              <a:rPr sz="1200" spc="-5" dirty="0">
                <a:latin typeface="Arial"/>
                <a:cs typeface="Arial"/>
              </a:rPr>
              <a:t>ξεκινήσουν </a:t>
            </a:r>
            <a:r>
              <a:rPr sz="1200" spc="-10" dirty="0">
                <a:latin typeface="Arial"/>
                <a:cs typeface="Arial"/>
              </a:rPr>
              <a:t>τον </a:t>
            </a:r>
            <a:r>
              <a:rPr sz="1200" spc="-5" dirty="0">
                <a:latin typeface="Arial"/>
                <a:cs typeface="Arial"/>
              </a:rPr>
              <a:t>διάλογο, </a:t>
            </a:r>
            <a:r>
              <a:rPr sz="1200" dirty="0">
                <a:latin typeface="Arial"/>
                <a:cs typeface="Arial"/>
              </a:rPr>
              <a:t>να </a:t>
            </a:r>
            <a:r>
              <a:rPr sz="1200" spc="-5" dirty="0">
                <a:latin typeface="Arial"/>
                <a:cs typeface="Arial"/>
              </a:rPr>
              <a:t>βοηθήσουν  </a:t>
            </a:r>
            <a:r>
              <a:rPr sz="1200" spc="-10" dirty="0">
                <a:latin typeface="Arial"/>
                <a:cs typeface="Arial"/>
              </a:rPr>
              <a:t>τα παιδιά </a:t>
            </a:r>
            <a:r>
              <a:rPr sz="1200" dirty="0">
                <a:latin typeface="Arial"/>
                <a:cs typeface="Arial"/>
              </a:rPr>
              <a:t>να </a:t>
            </a:r>
            <a:r>
              <a:rPr sz="1200" spc="-5" dirty="0">
                <a:latin typeface="Arial"/>
                <a:cs typeface="Arial"/>
              </a:rPr>
              <a:t>καταλάβουν πόσο </a:t>
            </a:r>
            <a:r>
              <a:rPr sz="1200" spc="-10" dirty="0">
                <a:latin typeface="Arial"/>
                <a:cs typeface="Arial"/>
              </a:rPr>
              <a:t>υπέροχη </a:t>
            </a:r>
            <a:r>
              <a:rPr sz="1200" dirty="0">
                <a:latin typeface="Arial"/>
                <a:cs typeface="Arial"/>
              </a:rPr>
              <a:t>είναι η </a:t>
            </a:r>
            <a:r>
              <a:rPr sz="1200" spc="-5" dirty="0">
                <a:latin typeface="Arial"/>
                <a:cs typeface="Arial"/>
              </a:rPr>
              <a:t>δωρεά </a:t>
            </a:r>
            <a:r>
              <a:rPr sz="1200" dirty="0">
                <a:latin typeface="Arial"/>
                <a:cs typeface="Arial"/>
              </a:rPr>
              <a:t>οργάνων </a:t>
            </a:r>
            <a:r>
              <a:rPr sz="1200" spc="-5" dirty="0">
                <a:latin typeface="Arial"/>
                <a:cs typeface="Arial"/>
              </a:rPr>
              <a:t>και </a:t>
            </a:r>
            <a:r>
              <a:rPr sz="1200" dirty="0">
                <a:latin typeface="Arial"/>
                <a:cs typeface="Arial"/>
              </a:rPr>
              <a:t>να  </a:t>
            </a:r>
            <a:r>
              <a:rPr sz="1200" spc="-5" dirty="0">
                <a:latin typeface="Arial"/>
                <a:cs typeface="Arial"/>
              </a:rPr>
              <a:t>μοιραστούν τις σκέψεις τους </a:t>
            </a:r>
            <a:r>
              <a:rPr sz="1200" spc="-10" dirty="0">
                <a:latin typeface="Arial"/>
                <a:cs typeface="Arial"/>
              </a:rPr>
              <a:t>μιλώντας </a:t>
            </a:r>
            <a:r>
              <a:rPr sz="1200" spc="-5" dirty="0">
                <a:latin typeface="Arial"/>
                <a:cs typeface="Arial"/>
              </a:rPr>
              <a:t>για </a:t>
            </a:r>
            <a:r>
              <a:rPr sz="1200" dirty="0">
                <a:latin typeface="Arial"/>
                <a:cs typeface="Arial"/>
              </a:rPr>
              <a:t>αυτή τη </a:t>
            </a:r>
            <a:r>
              <a:rPr sz="1200" spc="-5" dirty="0">
                <a:latin typeface="Arial"/>
                <a:cs typeface="Arial"/>
              </a:rPr>
              <a:t>διαδικασία με τους  ενήλικες </a:t>
            </a:r>
            <a:r>
              <a:rPr sz="1200" spc="-10" dirty="0">
                <a:latin typeface="Arial"/>
                <a:cs typeface="Arial"/>
              </a:rPr>
              <a:t>του </a:t>
            </a:r>
            <a:r>
              <a:rPr sz="1200" spc="-5" dirty="0">
                <a:latin typeface="Arial"/>
                <a:cs typeface="Arial"/>
              </a:rPr>
              <a:t>περιβάλλοντός τους. </a:t>
            </a:r>
            <a:r>
              <a:rPr sz="1200" spc="-15" dirty="0">
                <a:latin typeface="Arial"/>
                <a:cs typeface="Arial"/>
              </a:rPr>
              <a:t>Ελπίζουμε </a:t>
            </a:r>
            <a:r>
              <a:rPr sz="1200" spc="-10" dirty="0">
                <a:latin typeface="Arial"/>
                <a:cs typeface="Arial"/>
              </a:rPr>
              <a:t>πως </a:t>
            </a:r>
            <a:r>
              <a:rPr sz="1200" spc="-20" dirty="0">
                <a:latin typeface="Arial"/>
                <a:cs typeface="Arial"/>
              </a:rPr>
              <a:t>όλο </a:t>
            </a:r>
            <a:r>
              <a:rPr sz="1200" spc="-5" dirty="0">
                <a:latin typeface="Arial"/>
                <a:cs typeface="Arial"/>
              </a:rPr>
              <a:t>και περισσότεροι  </a:t>
            </a:r>
            <a:r>
              <a:rPr sz="1200" spc="-10" dirty="0">
                <a:latin typeface="Arial"/>
                <a:cs typeface="Arial"/>
              </a:rPr>
              <a:t>άνθρωποι </a:t>
            </a:r>
            <a:r>
              <a:rPr sz="1200" spc="-5" dirty="0">
                <a:latin typeface="Arial"/>
                <a:cs typeface="Arial"/>
              </a:rPr>
              <a:t>θα επιλέξουν </a:t>
            </a:r>
            <a:r>
              <a:rPr sz="1200" dirty="0">
                <a:latin typeface="Arial"/>
                <a:cs typeface="Arial"/>
              </a:rPr>
              <a:t>να </a:t>
            </a:r>
            <a:r>
              <a:rPr sz="1200" spc="-5" dirty="0">
                <a:latin typeface="Arial"/>
                <a:cs typeface="Arial"/>
              </a:rPr>
              <a:t>γίνουν δωρητές ή, </a:t>
            </a:r>
            <a:r>
              <a:rPr sz="1200" spc="-15" dirty="0">
                <a:latin typeface="Arial"/>
                <a:cs typeface="Arial"/>
              </a:rPr>
              <a:t>όπως </a:t>
            </a:r>
            <a:r>
              <a:rPr sz="1200" spc="-5" dirty="0">
                <a:latin typeface="Arial"/>
                <a:cs typeface="Arial"/>
              </a:rPr>
              <a:t>τους</a:t>
            </a:r>
            <a:r>
              <a:rPr sz="1200" spc="75" dirty="0">
                <a:latin typeface="Arial"/>
                <a:cs typeface="Arial"/>
              </a:rPr>
              <a:t> </a:t>
            </a:r>
            <a:r>
              <a:rPr sz="1200" spc="-5" dirty="0">
                <a:latin typeface="Arial"/>
                <a:cs typeface="Arial"/>
              </a:rPr>
              <a:t>αποκαλούμε,</a:t>
            </a:r>
            <a:endParaRPr sz="1200">
              <a:latin typeface="Arial"/>
              <a:cs typeface="Arial"/>
            </a:endParaRPr>
          </a:p>
          <a:p>
            <a:pPr marL="12700">
              <a:lnSpc>
                <a:spcPts val="1415"/>
              </a:lnSpc>
            </a:pPr>
            <a:r>
              <a:rPr sz="1200" dirty="0">
                <a:latin typeface="Arial"/>
                <a:cs typeface="Arial"/>
              </a:rPr>
              <a:t>«υπερήρωες </a:t>
            </a:r>
            <a:r>
              <a:rPr sz="1200" spc="-10" dirty="0">
                <a:latin typeface="Arial"/>
                <a:cs typeface="Arial"/>
              </a:rPr>
              <a:t>που </a:t>
            </a:r>
            <a:r>
              <a:rPr sz="1200" spc="-15" dirty="0">
                <a:latin typeface="Arial"/>
                <a:cs typeface="Arial"/>
              </a:rPr>
              <a:t>σώζουν</a:t>
            </a:r>
            <a:r>
              <a:rPr sz="1200" spc="15" dirty="0">
                <a:latin typeface="Arial"/>
                <a:cs typeface="Arial"/>
              </a:rPr>
              <a:t> </a:t>
            </a:r>
            <a:r>
              <a:rPr sz="1200" spc="-20" dirty="0">
                <a:latin typeface="Arial"/>
                <a:cs typeface="Arial"/>
              </a:rPr>
              <a:t>ζωές».</a:t>
            </a:r>
            <a:endParaRPr sz="1200">
              <a:latin typeface="Arial"/>
              <a:cs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1523" y="0"/>
            <a:ext cx="12189460" cy="6858000"/>
            <a:chOff x="1523" y="0"/>
            <a:chExt cx="12189460" cy="6858000"/>
          </a:xfrm>
        </p:grpSpPr>
        <p:sp>
          <p:nvSpPr>
            <p:cNvPr id="3" name="object 3"/>
            <p:cNvSpPr/>
            <p:nvPr/>
          </p:nvSpPr>
          <p:spPr>
            <a:xfrm>
              <a:off x="1523" y="0"/>
              <a:ext cx="12188952" cy="6857999"/>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4104166" y="0"/>
              <a:ext cx="7708604" cy="6857999"/>
            </a:xfrm>
            <a:prstGeom prst="rect">
              <a:avLst/>
            </a:prstGeom>
            <a:blipFill>
              <a:blip r:embed="rId3" cstate="print"/>
              <a:stretch>
                <a:fillRect/>
              </a:stretch>
            </a:blipFill>
          </p:spPr>
          <p:txBody>
            <a:bodyPr wrap="square" lIns="0" tIns="0" rIns="0" bIns="0" rtlCol="0"/>
            <a:lstStyle/>
            <a:p>
              <a:endParaRPr/>
            </a:p>
          </p:txBody>
        </p:sp>
      </p:grpSp>
      <p:sp>
        <p:nvSpPr>
          <p:cNvPr id="5" name="object 5"/>
          <p:cNvSpPr txBox="1"/>
          <p:nvPr/>
        </p:nvSpPr>
        <p:spPr>
          <a:xfrm>
            <a:off x="5775520" y="2552191"/>
            <a:ext cx="4650740" cy="1805939"/>
          </a:xfrm>
          <a:prstGeom prst="rect">
            <a:avLst/>
          </a:prstGeom>
        </p:spPr>
        <p:txBody>
          <a:bodyPr vert="horz" wrap="square" lIns="0" tIns="14604" rIns="0" bIns="0" rtlCol="0">
            <a:spAutoFit/>
          </a:bodyPr>
          <a:lstStyle/>
          <a:p>
            <a:pPr marL="12700" marR="5080" algn="ctr">
              <a:lnSpc>
                <a:spcPct val="111100"/>
              </a:lnSpc>
              <a:spcBef>
                <a:spcPts val="114"/>
              </a:spcBef>
            </a:pPr>
            <a:r>
              <a:rPr sz="1500" i="1" spc="-5" dirty="0">
                <a:solidFill>
                  <a:srgbClr val="FF0000"/>
                </a:solidFill>
                <a:latin typeface="Arial"/>
                <a:cs typeface="Arial"/>
              </a:rPr>
              <a:t>Μέσα από τους Οργανούληδες, </a:t>
            </a:r>
            <a:r>
              <a:rPr sz="1500" i="1" dirty="0">
                <a:solidFill>
                  <a:srgbClr val="FF0000"/>
                </a:solidFill>
                <a:latin typeface="Arial"/>
                <a:cs typeface="Arial"/>
              </a:rPr>
              <a:t>οι </a:t>
            </a:r>
            <a:r>
              <a:rPr sz="1500" i="1" spc="-10" dirty="0">
                <a:solidFill>
                  <a:srgbClr val="FF0000"/>
                </a:solidFill>
                <a:latin typeface="Arial"/>
                <a:cs typeface="Arial"/>
              </a:rPr>
              <a:t>μαθητές </a:t>
            </a:r>
            <a:r>
              <a:rPr sz="1500" i="1" spc="-5" dirty="0">
                <a:solidFill>
                  <a:srgbClr val="FF0000"/>
                </a:solidFill>
                <a:latin typeface="Arial"/>
                <a:cs typeface="Arial"/>
              </a:rPr>
              <a:t>έχουν </a:t>
            </a:r>
            <a:r>
              <a:rPr sz="1500" i="1" dirty="0">
                <a:solidFill>
                  <a:srgbClr val="FF0000"/>
                </a:solidFill>
                <a:latin typeface="Arial"/>
                <a:cs typeface="Arial"/>
              </a:rPr>
              <a:t>την  </a:t>
            </a:r>
            <a:r>
              <a:rPr sz="1500" i="1" spc="-5" dirty="0">
                <a:solidFill>
                  <a:srgbClr val="FF0000"/>
                </a:solidFill>
                <a:latin typeface="Arial"/>
                <a:cs typeface="Arial"/>
              </a:rPr>
              <a:t>ευκαιρία </a:t>
            </a:r>
            <a:r>
              <a:rPr sz="1500" i="1" dirty="0">
                <a:solidFill>
                  <a:srgbClr val="FF0000"/>
                </a:solidFill>
                <a:latin typeface="Arial"/>
                <a:cs typeface="Arial"/>
              </a:rPr>
              <a:t>να </a:t>
            </a:r>
            <a:r>
              <a:rPr sz="1500" i="1" spc="-5" dirty="0">
                <a:solidFill>
                  <a:srgbClr val="FF0000"/>
                </a:solidFill>
                <a:latin typeface="Arial"/>
                <a:cs typeface="Arial"/>
              </a:rPr>
              <a:t>γνωρίσουν </a:t>
            </a:r>
            <a:r>
              <a:rPr sz="1500" i="1" spc="-10" dirty="0">
                <a:solidFill>
                  <a:srgbClr val="FF0000"/>
                </a:solidFill>
                <a:latin typeface="Arial"/>
                <a:cs typeface="Arial"/>
              </a:rPr>
              <a:t>τα </a:t>
            </a:r>
            <a:r>
              <a:rPr sz="1500" i="1" spc="-5" dirty="0">
                <a:solidFill>
                  <a:srgbClr val="FF0000"/>
                </a:solidFill>
                <a:latin typeface="Arial"/>
                <a:cs typeface="Arial"/>
              </a:rPr>
              <a:t>όργανα </a:t>
            </a:r>
            <a:r>
              <a:rPr sz="1500" i="1" spc="-10" dirty="0">
                <a:solidFill>
                  <a:srgbClr val="FF0000"/>
                </a:solidFill>
                <a:latin typeface="Arial"/>
                <a:cs typeface="Arial"/>
              </a:rPr>
              <a:t>του ανθρώπινου  σώματος και </a:t>
            </a:r>
            <a:r>
              <a:rPr sz="1500" i="1" dirty="0">
                <a:solidFill>
                  <a:srgbClr val="FF0000"/>
                </a:solidFill>
                <a:latin typeface="Arial"/>
                <a:cs typeface="Arial"/>
              </a:rPr>
              <a:t>να </a:t>
            </a:r>
            <a:r>
              <a:rPr sz="1500" i="1" spc="-5" dirty="0">
                <a:solidFill>
                  <a:srgbClr val="FF0000"/>
                </a:solidFill>
                <a:latin typeface="Arial"/>
                <a:cs typeface="Arial"/>
              </a:rPr>
              <a:t>μάθουν περισσότερα </a:t>
            </a:r>
            <a:r>
              <a:rPr sz="1500" i="1" dirty="0">
                <a:solidFill>
                  <a:srgbClr val="FF0000"/>
                </a:solidFill>
                <a:latin typeface="Arial"/>
                <a:cs typeface="Arial"/>
              </a:rPr>
              <a:t>για </a:t>
            </a:r>
            <a:r>
              <a:rPr sz="1500" i="1" spc="-10" dirty="0">
                <a:solidFill>
                  <a:srgbClr val="FF0000"/>
                </a:solidFill>
                <a:latin typeface="Arial"/>
                <a:cs typeface="Arial"/>
              </a:rPr>
              <a:t>τον </a:t>
            </a:r>
            <a:r>
              <a:rPr sz="1500" i="1" spc="-5" dirty="0">
                <a:solidFill>
                  <a:srgbClr val="FF0000"/>
                </a:solidFill>
                <a:latin typeface="Arial"/>
                <a:cs typeface="Arial"/>
              </a:rPr>
              <a:t>ξεχωριστό  </a:t>
            </a:r>
            <a:r>
              <a:rPr sz="1500" i="1" spc="-10" dirty="0">
                <a:solidFill>
                  <a:srgbClr val="FF0000"/>
                </a:solidFill>
                <a:latin typeface="Arial"/>
                <a:cs typeface="Arial"/>
              </a:rPr>
              <a:t>ρόλο </a:t>
            </a:r>
            <a:r>
              <a:rPr sz="1500" i="1" spc="-5" dirty="0">
                <a:solidFill>
                  <a:srgbClr val="FF0000"/>
                </a:solidFill>
                <a:latin typeface="Arial"/>
                <a:cs typeface="Arial"/>
              </a:rPr>
              <a:t>τους </a:t>
            </a:r>
            <a:r>
              <a:rPr sz="1500" i="1" spc="-10" dirty="0">
                <a:solidFill>
                  <a:srgbClr val="FF0000"/>
                </a:solidFill>
                <a:latin typeface="Arial"/>
                <a:cs typeface="Arial"/>
              </a:rPr>
              <a:t>και </a:t>
            </a:r>
            <a:r>
              <a:rPr sz="1500" i="1" dirty="0">
                <a:solidFill>
                  <a:srgbClr val="FF0000"/>
                </a:solidFill>
                <a:latin typeface="Arial"/>
                <a:cs typeface="Arial"/>
              </a:rPr>
              <a:t>τη </a:t>
            </a:r>
            <a:r>
              <a:rPr sz="1500" i="1" spc="-5" dirty="0">
                <a:solidFill>
                  <a:srgbClr val="FF0000"/>
                </a:solidFill>
                <a:latin typeface="Arial"/>
                <a:cs typeface="Arial"/>
              </a:rPr>
              <a:t>λειτουργία τους. </a:t>
            </a:r>
            <a:r>
              <a:rPr sz="1500" i="1" dirty="0">
                <a:solidFill>
                  <a:srgbClr val="FF0000"/>
                </a:solidFill>
                <a:latin typeface="Arial"/>
                <a:cs typeface="Arial"/>
              </a:rPr>
              <a:t>Μια </a:t>
            </a:r>
            <a:r>
              <a:rPr sz="1500" i="1" spc="-5" dirty="0">
                <a:solidFill>
                  <a:srgbClr val="FF0000"/>
                </a:solidFill>
                <a:latin typeface="Arial"/>
                <a:cs typeface="Arial"/>
              </a:rPr>
              <a:t>ιδανική αφετηρία  </a:t>
            </a:r>
            <a:r>
              <a:rPr sz="1500" i="1" dirty="0">
                <a:solidFill>
                  <a:srgbClr val="FF0000"/>
                </a:solidFill>
                <a:latin typeface="Arial"/>
                <a:cs typeface="Arial"/>
              </a:rPr>
              <a:t>για να </a:t>
            </a:r>
            <a:r>
              <a:rPr sz="1500" i="1" spc="-5" dirty="0">
                <a:solidFill>
                  <a:srgbClr val="FF0000"/>
                </a:solidFill>
                <a:latin typeface="Arial"/>
                <a:cs typeface="Arial"/>
              </a:rPr>
              <a:t>αρχίσουν </a:t>
            </a:r>
            <a:r>
              <a:rPr sz="1500" i="1" dirty="0">
                <a:solidFill>
                  <a:srgbClr val="FF0000"/>
                </a:solidFill>
                <a:latin typeface="Arial"/>
                <a:cs typeface="Arial"/>
              </a:rPr>
              <a:t>να διερευνούν την έννοια της </a:t>
            </a:r>
            <a:r>
              <a:rPr sz="1500" i="1" spc="-5" dirty="0">
                <a:solidFill>
                  <a:srgbClr val="FF0000"/>
                </a:solidFill>
                <a:latin typeface="Arial"/>
                <a:cs typeface="Arial"/>
              </a:rPr>
              <a:t>δωρεάς  οργάνων </a:t>
            </a:r>
            <a:r>
              <a:rPr sz="1500" i="1" spc="-10" dirty="0">
                <a:solidFill>
                  <a:srgbClr val="FF0000"/>
                </a:solidFill>
                <a:latin typeface="Arial"/>
                <a:cs typeface="Arial"/>
              </a:rPr>
              <a:t>και </a:t>
            </a:r>
            <a:r>
              <a:rPr sz="1500" i="1" dirty="0">
                <a:solidFill>
                  <a:srgbClr val="FF0000"/>
                </a:solidFill>
                <a:latin typeface="Arial"/>
                <a:cs typeface="Arial"/>
              </a:rPr>
              <a:t>για </a:t>
            </a:r>
            <a:r>
              <a:rPr sz="1500" i="1" spc="-10" dirty="0">
                <a:solidFill>
                  <a:srgbClr val="FF0000"/>
                </a:solidFill>
                <a:latin typeface="Arial"/>
                <a:cs typeface="Arial"/>
              </a:rPr>
              <a:t>το </a:t>
            </a:r>
            <a:r>
              <a:rPr sz="1500" i="1" spc="-15" dirty="0">
                <a:solidFill>
                  <a:srgbClr val="FF0000"/>
                </a:solidFill>
                <a:latin typeface="Arial"/>
                <a:cs typeface="Arial"/>
              </a:rPr>
              <a:t>πώς </a:t>
            </a:r>
            <a:r>
              <a:rPr sz="1500" i="1" spc="-5" dirty="0">
                <a:solidFill>
                  <a:srgbClr val="FF0000"/>
                </a:solidFill>
                <a:latin typeface="Arial"/>
                <a:cs typeface="Arial"/>
              </a:rPr>
              <a:t>αυτή μπορεί </a:t>
            </a:r>
            <a:r>
              <a:rPr sz="1500" i="1" dirty="0">
                <a:solidFill>
                  <a:srgbClr val="FF0000"/>
                </a:solidFill>
                <a:latin typeface="Arial"/>
                <a:cs typeface="Arial"/>
              </a:rPr>
              <a:t>να </a:t>
            </a:r>
            <a:r>
              <a:rPr sz="1500" i="1" spc="-5" dirty="0">
                <a:solidFill>
                  <a:srgbClr val="FF0000"/>
                </a:solidFill>
                <a:latin typeface="Arial"/>
                <a:cs typeface="Arial"/>
              </a:rPr>
              <a:t>επηρεάσει  θετικά </a:t>
            </a:r>
            <a:r>
              <a:rPr sz="1500" i="1" dirty="0">
                <a:solidFill>
                  <a:srgbClr val="FF0000"/>
                </a:solidFill>
                <a:latin typeface="Arial"/>
                <a:cs typeface="Arial"/>
              </a:rPr>
              <a:t>τις </a:t>
            </a:r>
            <a:r>
              <a:rPr sz="1500" i="1" spc="-30" dirty="0">
                <a:solidFill>
                  <a:srgbClr val="FF0000"/>
                </a:solidFill>
                <a:latin typeface="Arial"/>
                <a:cs typeface="Arial"/>
              </a:rPr>
              <a:t>ζωές </a:t>
            </a:r>
            <a:r>
              <a:rPr sz="1500" i="1" spc="-10" dirty="0">
                <a:solidFill>
                  <a:srgbClr val="FF0000"/>
                </a:solidFill>
                <a:latin typeface="Arial"/>
                <a:cs typeface="Arial"/>
              </a:rPr>
              <a:t>άλλων</a:t>
            </a:r>
            <a:r>
              <a:rPr sz="1500" i="1" spc="-15" dirty="0">
                <a:solidFill>
                  <a:srgbClr val="FF0000"/>
                </a:solidFill>
                <a:latin typeface="Arial"/>
                <a:cs typeface="Arial"/>
              </a:rPr>
              <a:t> ανθρώπων.</a:t>
            </a:r>
            <a:endParaRPr sz="1500">
              <a:latin typeface="Arial"/>
              <a:cs typeface="Arial"/>
            </a:endParaRPr>
          </a:p>
        </p:txBody>
      </p:sp>
      <p:sp>
        <p:nvSpPr>
          <p:cNvPr id="6" name="object 6"/>
          <p:cNvSpPr/>
          <p:nvPr/>
        </p:nvSpPr>
        <p:spPr>
          <a:xfrm>
            <a:off x="5664725" y="617476"/>
            <a:ext cx="4189313" cy="1513696"/>
          </a:xfrm>
          <a:prstGeom prst="rect">
            <a:avLst/>
          </a:prstGeom>
          <a:blipFill>
            <a:blip r:embed="rId4" cstate="print"/>
            <a:stretch>
              <a:fillRect/>
            </a:stretch>
          </a:blipFill>
        </p:spPr>
        <p:txBody>
          <a:bodyPr wrap="square" lIns="0" tIns="0" rIns="0" bIns="0" rtlCol="0"/>
          <a:lstStyle/>
          <a:p>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721002" y="3576828"/>
            <a:ext cx="1633220" cy="440055"/>
          </a:xfrm>
          <a:prstGeom prst="rect">
            <a:avLst/>
          </a:prstGeom>
        </p:spPr>
        <p:txBody>
          <a:bodyPr vert="horz" wrap="square" lIns="0" tIns="29845" rIns="0" bIns="0" rtlCol="0">
            <a:spAutoFit/>
          </a:bodyPr>
          <a:lstStyle/>
          <a:p>
            <a:pPr marL="12700" marR="5080" indent="67310">
              <a:lnSpc>
                <a:spcPts val="1580"/>
              </a:lnSpc>
              <a:spcBef>
                <a:spcPts val="235"/>
              </a:spcBef>
            </a:pPr>
            <a:r>
              <a:rPr sz="1400" dirty="0">
                <a:latin typeface="Arial"/>
                <a:cs typeface="Arial"/>
              </a:rPr>
              <a:t>Ο </a:t>
            </a:r>
            <a:r>
              <a:rPr sz="1400" spc="-10" dirty="0">
                <a:latin typeface="Arial"/>
                <a:cs typeface="Arial"/>
              </a:rPr>
              <a:t>Κάπταιν Μυελός  (Μυελός </a:t>
            </a:r>
            <a:r>
              <a:rPr sz="1400" spc="-15" dirty="0">
                <a:latin typeface="Arial"/>
                <a:cs typeface="Arial"/>
              </a:rPr>
              <a:t>των</a:t>
            </a:r>
            <a:r>
              <a:rPr sz="1400" spc="-50" dirty="0">
                <a:latin typeface="Arial"/>
                <a:cs typeface="Arial"/>
              </a:rPr>
              <a:t> </a:t>
            </a:r>
            <a:r>
              <a:rPr sz="1400" spc="-10" dirty="0">
                <a:latin typeface="Arial"/>
                <a:cs typeface="Arial"/>
              </a:rPr>
              <a:t>οστών)</a:t>
            </a:r>
            <a:endParaRPr sz="1400">
              <a:latin typeface="Arial"/>
              <a:cs typeface="Arial"/>
            </a:endParaRPr>
          </a:p>
        </p:txBody>
      </p:sp>
      <p:sp>
        <p:nvSpPr>
          <p:cNvPr id="3" name="object 3"/>
          <p:cNvSpPr txBox="1"/>
          <p:nvPr/>
        </p:nvSpPr>
        <p:spPr>
          <a:xfrm>
            <a:off x="7204811" y="6134100"/>
            <a:ext cx="875030" cy="238760"/>
          </a:xfrm>
          <a:prstGeom prst="rect">
            <a:avLst/>
          </a:prstGeom>
        </p:spPr>
        <p:txBody>
          <a:bodyPr vert="horz" wrap="square" lIns="0" tIns="12700" rIns="0" bIns="0" rtlCol="0">
            <a:spAutoFit/>
          </a:bodyPr>
          <a:lstStyle/>
          <a:p>
            <a:pPr marL="12700">
              <a:lnSpc>
                <a:spcPct val="100000"/>
              </a:lnSpc>
              <a:spcBef>
                <a:spcPts val="100"/>
              </a:spcBef>
            </a:pPr>
            <a:r>
              <a:rPr sz="1400" spc="-5" dirty="0">
                <a:latin typeface="Arial"/>
                <a:cs typeface="Arial"/>
              </a:rPr>
              <a:t>Πνεύμονες</a:t>
            </a:r>
            <a:endParaRPr sz="1400">
              <a:latin typeface="Arial"/>
              <a:cs typeface="Arial"/>
            </a:endParaRPr>
          </a:p>
        </p:txBody>
      </p:sp>
      <p:sp>
        <p:nvSpPr>
          <p:cNvPr id="4" name="object 4"/>
          <p:cNvSpPr txBox="1"/>
          <p:nvPr/>
        </p:nvSpPr>
        <p:spPr>
          <a:xfrm>
            <a:off x="4217742" y="6134100"/>
            <a:ext cx="566420" cy="443230"/>
          </a:xfrm>
          <a:prstGeom prst="rect">
            <a:avLst/>
          </a:prstGeom>
        </p:spPr>
        <p:txBody>
          <a:bodyPr vert="horz" wrap="square" lIns="0" tIns="26670" rIns="0" bIns="0" rtlCol="0">
            <a:spAutoFit/>
          </a:bodyPr>
          <a:lstStyle/>
          <a:p>
            <a:pPr marL="12700" marR="5080" indent="635">
              <a:lnSpc>
                <a:spcPts val="1610"/>
              </a:lnSpc>
              <a:spcBef>
                <a:spcPts val="210"/>
              </a:spcBef>
            </a:pPr>
            <a:r>
              <a:rPr sz="1400" spc="-5" dirty="0">
                <a:latin typeface="Arial"/>
                <a:cs typeface="Arial"/>
              </a:rPr>
              <a:t>Συ</a:t>
            </a:r>
            <a:r>
              <a:rPr sz="1400" spc="-20" dirty="0">
                <a:latin typeface="Arial"/>
                <a:cs typeface="Arial"/>
              </a:rPr>
              <a:t>κ</a:t>
            </a:r>
            <a:r>
              <a:rPr sz="1400" spc="-30" dirty="0">
                <a:latin typeface="Arial"/>
                <a:cs typeface="Arial"/>
              </a:rPr>
              <a:t>ώ</a:t>
            </a:r>
            <a:r>
              <a:rPr sz="1400" spc="-5" dirty="0">
                <a:latin typeface="Arial"/>
                <a:cs typeface="Arial"/>
              </a:rPr>
              <a:t>τι  (ή</a:t>
            </a:r>
            <a:r>
              <a:rPr sz="1400" spc="-25" dirty="0">
                <a:latin typeface="Arial"/>
                <a:cs typeface="Arial"/>
              </a:rPr>
              <a:t>π</a:t>
            </a:r>
            <a:r>
              <a:rPr sz="1400" dirty="0">
                <a:latin typeface="Arial"/>
                <a:cs typeface="Arial"/>
              </a:rPr>
              <a:t>αρ)</a:t>
            </a:r>
            <a:endParaRPr sz="1400">
              <a:latin typeface="Arial"/>
              <a:cs typeface="Arial"/>
            </a:endParaRPr>
          </a:p>
        </p:txBody>
      </p:sp>
      <p:sp>
        <p:nvSpPr>
          <p:cNvPr id="5" name="object 5"/>
          <p:cNvSpPr txBox="1"/>
          <p:nvPr/>
        </p:nvSpPr>
        <p:spPr>
          <a:xfrm>
            <a:off x="10062997" y="6134100"/>
            <a:ext cx="805180" cy="238760"/>
          </a:xfrm>
          <a:prstGeom prst="rect">
            <a:avLst/>
          </a:prstGeom>
        </p:spPr>
        <p:txBody>
          <a:bodyPr vert="horz" wrap="square" lIns="0" tIns="12700" rIns="0" bIns="0" rtlCol="0">
            <a:spAutoFit/>
          </a:bodyPr>
          <a:lstStyle/>
          <a:p>
            <a:pPr marL="12700">
              <a:lnSpc>
                <a:spcPct val="100000"/>
              </a:lnSpc>
              <a:spcBef>
                <a:spcPts val="100"/>
              </a:spcBef>
            </a:pPr>
            <a:r>
              <a:rPr sz="1400" dirty="0">
                <a:latin typeface="Arial"/>
                <a:cs typeface="Arial"/>
              </a:rPr>
              <a:t>Πάγκρεας</a:t>
            </a:r>
            <a:endParaRPr sz="1400">
              <a:latin typeface="Arial"/>
              <a:cs typeface="Arial"/>
            </a:endParaRPr>
          </a:p>
        </p:txBody>
      </p:sp>
      <p:sp>
        <p:nvSpPr>
          <p:cNvPr id="6" name="object 6"/>
          <p:cNvSpPr txBox="1"/>
          <p:nvPr/>
        </p:nvSpPr>
        <p:spPr>
          <a:xfrm>
            <a:off x="9987024" y="3625596"/>
            <a:ext cx="1082040" cy="238760"/>
          </a:xfrm>
          <a:prstGeom prst="rect">
            <a:avLst/>
          </a:prstGeom>
        </p:spPr>
        <p:txBody>
          <a:bodyPr vert="horz" wrap="square" lIns="0" tIns="12700" rIns="0" bIns="0" rtlCol="0">
            <a:spAutoFit/>
          </a:bodyPr>
          <a:lstStyle/>
          <a:p>
            <a:pPr marL="12700">
              <a:lnSpc>
                <a:spcPct val="100000"/>
              </a:lnSpc>
              <a:spcBef>
                <a:spcPts val="100"/>
              </a:spcBef>
            </a:pPr>
            <a:r>
              <a:rPr sz="1400" spc="-5" dirty="0">
                <a:latin typeface="Arial"/>
                <a:cs typeface="Arial"/>
              </a:rPr>
              <a:t>Λεπτό</a:t>
            </a:r>
            <a:r>
              <a:rPr sz="1400" spc="-55" dirty="0">
                <a:latin typeface="Arial"/>
                <a:cs typeface="Arial"/>
              </a:rPr>
              <a:t> </a:t>
            </a:r>
            <a:r>
              <a:rPr sz="1400" spc="-5" dirty="0">
                <a:latin typeface="Arial"/>
                <a:cs typeface="Arial"/>
              </a:rPr>
              <a:t>έντερο</a:t>
            </a:r>
            <a:endParaRPr sz="1400">
              <a:latin typeface="Arial"/>
              <a:cs typeface="Arial"/>
            </a:endParaRPr>
          </a:p>
        </p:txBody>
      </p:sp>
      <p:sp>
        <p:nvSpPr>
          <p:cNvPr id="7" name="object 7"/>
          <p:cNvSpPr txBox="1"/>
          <p:nvPr/>
        </p:nvSpPr>
        <p:spPr>
          <a:xfrm>
            <a:off x="1158578" y="6134100"/>
            <a:ext cx="935990" cy="443230"/>
          </a:xfrm>
          <a:prstGeom prst="rect">
            <a:avLst/>
          </a:prstGeom>
        </p:spPr>
        <p:txBody>
          <a:bodyPr vert="horz" wrap="square" lIns="0" tIns="26670" rIns="0" bIns="0" rtlCol="0">
            <a:spAutoFit/>
          </a:bodyPr>
          <a:lstStyle/>
          <a:p>
            <a:pPr marL="12700" marR="5080" indent="274320">
              <a:lnSpc>
                <a:spcPts val="1610"/>
              </a:lnSpc>
              <a:spcBef>
                <a:spcPts val="210"/>
              </a:spcBef>
            </a:pPr>
            <a:r>
              <a:rPr sz="1400" spc="-5" dirty="0">
                <a:latin typeface="Arial"/>
                <a:cs typeface="Arial"/>
              </a:rPr>
              <a:t>Μάτι  (ο</a:t>
            </a:r>
            <a:r>
              <a:rPr sz="1400" dirty="0">
                <a:latin typeface="Arial"/>
                <a:cs typeface="Arial"/>
              </a:rPr>
              <a:t>φ</a:t>
            </a:r>
            <a:r>
              <a:rPr sz="1400" spc="-5" dirty="0">
                <a:latin typeface="Arial"/>
                <a:cs typeface="Arial"/>
              </a:rPr>
              <a:t>θ</a:t>
            </a:r>
            <a:r>
              <a:rPr sz="1400" dirty="0">
                <a:latin typeface="Arial"/>
                <a:cs typeface="Arial"/>
              </a:rPr>
              <a:t>αλ</a:t>
            </a:r>
            <a:r>
              <a:rPr sz="1400" spc="5" dirty="0">
                <a:latin typeface="Arial"/>
                <a:cs typeface="Arial"/>
              </a:rPr>
              <a:t>μ</a:t>
            </a:r>
            <a:r>
              <a:rPr sz="1400" spc="-5" dirty="0">
                <a:latin typeface="Arial"/>
                <a:cs typeface="Arial"/>
              </a:rPr>
              <a:t>ό</a:t>
            </a:r>
            <a:r>
              <a:rPr sz="1400" dirty="0">
                <a:latin typeface="Arial"/>
                <a:cs typeface="Arial"/>
              </a:rPr>
              <a:t>ς)</a:t>
            </a:r>
            <a:endParaRPr sz="1400">
              <a:latin typeface="Arial"/>
              <a:cs typeface="Arial"/>
            </a:endParaRPr>
          </a:p>
        </p:txBody>
      </p:sp>
      <p:sp>
        <p:nvSpPr>
          <p:cNvPr id="8" name="object 8"/>
          <p:cNvSpPr txBox="1"/>
          <p:nvPr/>
        </p:nvSpPr>
        <p:spPr>
          <a:xfrm>
            <a:off x="4248856" y="3622548"/>
            <a:ext cx="588645" cy="238760"/>
          </a:xfrm>
          <a:prstGeom prst="rect">
            <a:avLst/>
          </a:prstGeom>
        </p:spPr>
        <p:txBody>
          <a:bodyPr vert="horz" wrap="square" lIns="0" tIns="12700" rIns="0" bIns="0" rtlCol="0">
            <a:spAutoFit/>
          </a:bodyPr>
          <a:lstStyle/>
          <a:p>
            <a:pPr marL="12700">
              <a:lnSpc>
                <a:spcPct val="100000"/>
              </a:lnSpc>
              <a:spcBef>
                <a:spcPts val="100"/>
              </a:spcBef>
            </a:pPr>
            <a:r>
              <a:rPr sz="1400" spc="-15" dirty="0">
                <a:latin typeface="Arial"/>
                <a:cs typeface="Arial"/>
              </a:rPr>
              <a:t>Κ</a:t>
            </a:r>
            <a:r>
              <a:rPr sz="1400" dirty="0">
                <a:latin typeface="Arial"/>
                <a:cs typeface="Arial"/>
              </a:rPr>
              <a:t>αρ</a:t>
            </a:r>
            <a:r>
              <a:rPr sz="1400" spc="-5" dirty="0">
                <a:latin typeface="Arial"/>
                <a:cs typeface="Arial"/>
              </a:rPr>
              <a:t>δ</a:t>
            </a:r>
            <a:r>
              <a:rPr sz="1400" dirty="0">
                <a:latin typeface="Arial"/>
                <a:cs typeface="Arial"/>
              </a:rPr>
              <a:t>ιά</a:t>
            </a:r>
            <a:endParaRPr sz="1400">
              <a:latin typeface="Arial"/>
              <a:cs typeface="Arial"/>
            </a:endParaRPr>
          </a:p>
        </p:txBody>
      </p:sp>
      <p:sp>
        <p:nvSpPr>
          <p:cNvPr id="9" name="object 9"/>
          <p:cNvSpPr txBox="1"/>
          <p:nvPr/>
        </p:nvSpPr>
        <p:spPr>
          <a:xfrm>
            <a:off x="7231247" y="3631692"/>
            <a:ext cx="635000" cy="238760"/>
          </a:xfrm>
          <a:prstGeom prst="rect">
            <a:avLst/>
          </a:prstGeom>
        </p:spPr>
        <p:txBody>
          <a:bodyPr vert="horz" wrap="square" lIns="0" tIns="12700" rIns="0" bIns="0" rtlCol="0">
            <a:spAutoFit/>
          </a:bodyPr>
          <a:lstStyle/>
          <a:p>
            <a:pPr marL="12700">
              <a:lnSpc>
                <a:spcPct val="100000"/>
              </a:lnSpc>
              <a:spcBef>
                <a:spcPts val="100"/>
              </a:spcBef>
            </a:pPr>
            <a:r>
              <a:rPr sz="1400" dirty="0">
                <a:latin typeface="Arial"/>
                <a:cs typeface="Arial"/>
              </a:rPr>
              <a:t>Νε</a:t>
            </a:r>
            <a:r>
              <a:rPr sz="1400" spc="5" dirty="0">
                <a:latin typeface="Arial"/>
                <a:cs typeface="Arial"/>
              </a:rPr>
              <a:t>φ</a:t>
            </a:r>
            <a:r>
              <a:rPr sz="1400" dirty="0">
                <a:latin typeface="Arial"/>
                <a:cs typeface="Arial"/>
              </a:rPr>
              <a:t>ρ</a:t>
            </a:r>
            <a:r>
              <a:rPr sz="1400" spc="-5" dirty="0">
                <a:latin typeface="Arial"/>
                <a:cs typeface="Arial"/>
              </a:rPr>
              <a:t>ό</a:t>
            </a:r>
            <a:r>
              <a:rPr sz="1400" dirty="0">
                <a:latin typeface="Arial"/>
                <a:cs typeface="Arial"/>
              </a:rPr>
              <a:t>ς</a:t>
            </a:r>
            <a:endParaRPr sz="1400">
              <a:latin typeface="Arial"/>
              <a:cs typeface="Arial"/>
            </a:endParaRPr>
          </a:p>
        </p:txBody>
      </p:sp>
      <p:sp>
        <p:nvSpPr>
          <p:cNvPr id="10" name="object 10"/>
          <p:cNvSpPr/>
          <p:nvPr/>
        </p:nvSpPr>
        <p:spPr>
          <a:xfrm>
            <a:off x="688814" y="4139873"/>
            <a:ext cx="1964634" cy="1964634"/>
          </a:xfrm>
          <a:prstGeom prst="rect">
            <a:avLst/>
          </a:prstGeom>
          <a:blipFill>
            <a:blip r:embed="rId3" cstate="print"/>
            <a:stretch>
              <a:fillRect/>
            </a:stretch>
          </a:blipFill>
        </p:spPr>
        <p:txBody>
          <a:bodyPr wrap="square" lIns="0" tIns="0" rIns="0" bIns="0" rtlCol="0"/>
          <a:lstStyle/>
          <a:p>
            <a:endParaRPr/>
          </a:p>
        </p:txBody>
      </p:sp>
      <p:sp>
        <p:nvSpPr>
          <p:cNvPr id="11" name="object 11"/>
          <p:cNvSpPr/>
          <p:nvPr/>
        </p:nvSpPr>
        <p:spPr>
          <a:xfrm>
            <a:off x="6549839" y="4126982"/>
            <a:ext cx="1946402" cy="1946528"/>
          </a:xfrm>
          <a:prstGeom prst="rect">
            <a:avLst/>
          </a:prstGeom>
          <a:blipFill>
            <a:blip r:embed="rId4" cstate="print"/>
            <a:stretch>
              <a:fillRect/>
            </a:stretch>
          </a:blipFill>
        </p:spPr>
        <p:txBody>
          <a:bodyPr wrap="square" lIns="0" tIns="0" rIns="0" bIns="0" rtlCol="0"/>
          <a:lstStyle/>
          <a:p>
            <a:endParaRPr/>
          </a:p>
        </p:txBody>
      </p:sp>
      <p:sp>
        <p:nvSpPr>
          <p:cNvPr id="12" name="object 12"/>
          <p:cNvSpPr/>
          <p:nvPr/>
        </p:nvSpPr>
        <p:spPr>
          <a:xfrm>
            <a:off x="3870617" y="4118935"/>
            <a:ext cx="1983049" cy="1954576"/>
          </a:xfrm>
          <a:prstGeom prst="rect">
            <a:avLst/>
          </a:prstGeom>
          <a:blipFill>
            <a:blip r:embed="rId5" cstate="print"/>
            <a:stretch>
              <a:fillRect/>
            </a:stretch>
          </a:blipFill>
        </p:spPr>
        <p:txBody>
          <a:bodyPr wrap="square" lIns="0" tIns="0" rIns="0" bIns="0" rtlCol="0"/>
          <a:lstStyle/>
          <a:p>
            <a:endParaRPr/>
          </a:p>
        </p:txBody>
      </p:sp>
      <p:sp>
        <p:nvSpPr>
          <p:cNvPr id="13" name="object 13"/>
          <p:cNvSpPr/>
          <p:nvPr/>
        </p:nvSpPr>
        <p:spPr>
          <a:xfrm>
            <a:off x="9192414" y="1033899"/>
            <a:ext cx="2496858" cy="2496858"/>
          </a:xfrm>
          <a:prstGeom prst="rect">
            <a:avLst/>
          </a:prstGeom>
          <a:blipFill>
            <a:blip r:embed="rId6" cstate="print"/>
            <a:stretch>
              <a:fillRect/>
            </a:stretch>
          </a:blipFill>
        </p:spPr>
        <p:txBody>
          <a:bodyPr wrap="square" lIns="0" tIns="0" rIns="0" bIns="0" rtlCol="0"/>
          <a:lstStyle/>
          <a:p>
            <a:endParaRPr/>
          </a:p>
        </p:txBody>
      </p:sp>
      <p:sp>
        <p:nvSpPr>
          <p:cNvPr id="14" name="object 14"/>
          <p:cNvSpPr/>
          <p:nvPr/>
        </p:nvSpPr>
        <p:spPr>
          <a:xfrm>
            <a:off x="364356" y="1073561"/>
            <a:ext cx="2457392" cy="2529494"/>
          </a:xfrm>
          <a:prstGeom prst="rect">
            <a:avLst/>
          </a:prstGeom>
          <a:blipFill>
            <a:blip r:embed="rId7" cstate="print"/>
            <a:stretch>
              <a:fillRect/>
            </a:stretch>
          </a:blipFill>
        </p:spPr>
        <p:txBody>
          <a:bodyPr wrap="square" lIns="0" tIns="0" rIns="0" bIns="0" rtlCol="0"/>
          <a:lstStyle/>
          <a:p>
            <a:endParaRPr/>
          </a:p>
        </p:txBody>
      </p:sp>
      <p:sp>
        <p:nvSpPr>
          <p:cNvPr id="15" name="object 15"/>
          <p:cNvSpPr/>
          <p:nvPr/>
        </p:nvSpPr>
        <p:spPr>
          <a:xfrm>
            <a:off x="6590583" y="1535273"/>
            <a:ext cx="1965684" cy="1965684"/>
          </a:xfrm>
          <a:prstGeom prst="rect">
            <a:avLst/>
          </a:prstGeom>
          <a:blipFill>
            <a:blip r:embed="rId8" cstate="print"/>
            <a:stretch>
              <a:fillRect/>
            </a:stretch>
          </a:blipFill>
        </p:spPr>
        <p:txBody>
          <a:bodyPr wrap="square" lIns="0" tIns="0" rIns="0" bIns="0" rtlCol="0"/>
          <a:lstStyle/>
          <a:p>
            <a:endParaRPr/>
          </a:p>
        </p:txBody>
      </p:sp>
      <p:sp>
        <p:nvSpPr>
          <p:cNvPr id="16" name="object 16"/>
          <p:cNvSpPr/>
          <p:nvPr/>
        </p:nvSpPr>
        <p:spPr>
          <a:xfrm>
            <a:off x="3554337" y="1566928"/>
            <a:ext cx="2022261" cy="2022261"/>
          </a:xfrm>
          <a:prstGeom prst="rect">
            <a:avLst/>
          </a:prstGeom>
          <a:blipFill>
            <a:blip r:embed="rId9" cstate="print"/>
            <a:stretch>
              <a:fillRect/>
            </a:stretch>
          </a:blipFill>
        </p:spPr>
        <p:txBody>
          <a:bodyPr wrap="square" lIns="0" tIns="0" rIns="0" bIns="0" rtlCol="0"/>
          <a:lstStyle/>
          <a:p>
            <a:endParaRPr/>
          </a:p>
        </p:txBody>
      </p:sp>
      <p:sp>
        <p:nvSpPr>
          <p:cNvPr id="17" name="object 17"/>
          <p:cNvSpPr/>
          <p:nvPr/>
        </p:nvSpPr>
        <p:spPr>
          <a:xfrm>
            <a:off x="9805771" y="4104106"/>
            <a:ext cx="2085642" cy="2085643"/>
          </a:xfrm>
          <a:prstGeom prst="rect">
            <a:avLst/>
          </a:prstGeom>
          <a:blipFill>
            <a:blip r:embed="rId10" cstate="print"/>
            <a:stretch>
              <a:fillRect/>
            </a:stretch>
          </a:blipFill>
        </p:spPr>
        <p:txBody>
          <a:bodyPr wrap="square" lIns="0" tIns="0" rIns="0" bIns="0" rtlCol="0"/>
          <a:lstStyle/>
          <a:p>
            <a:endParaRPr/>
          </a:p>
        </p:txBody>
      </p:sp>
      <p:sp>
        <p:nvSpPr>
          <p:cNvPr id="18" name="object 18"/>
          <p:cNvSpPr/>
          <p:nvPr/>
        </p:nvSpPr>
        <p:spPr>
          <a:xfrm>
            <a:off x="2712590" y="254244"/>
            <a:ext cx="6441716" cy="488537"/>
          </a:xfrm>
          <a:prstGeom prst="rect">
            <a:avLst/>
          </a:prstGeom>
          <a:blipFill>
            <a:blip r:embed="rId11" cstate="print"/>
            <a:stretch>
              <a:fillRect/>
            </a:stretch>
          </a:blipFill>
        </p:spPr>
        <p:txBody>
          <a:bodyPr wrap="square" lIns="0" tIns="0" rIns="0" bIns="0" rtlCol="0"/>
          <a:lstStyle/>
          <a:p>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9402068" y="3941034"/>
            <a:ext cx="2011045" cy="2532380"/>
          </a:xfrm>
          <a:custGeom>
            <a:avLst/>
            <a:gdLst/>
            <a:ahLst/>
            <a:cxnLst/>
            <a:rect l="l" t="t" r="r" b="b"/>
            <a:pathLst>
              <a:path w="2011045" h="2532379">
                <a:moveTo>
                  <a:pt x="1872571" y="0"/>
                </a:moveTo>
                <a:lnTo>
                  <a:pt x="137962" y="0"/>
                </a:lnTo>
                <a:lnTo>
                  <a:pt x="84394" y="8739"/>
                </a:lnTo>
                <a:lnTo>
                  <a:pt x="40526" y="32534"/>
                </a:lnTo>
                <a:lnTo>
                  <a:pt x="10886" y="67750"/>
                </a:lnTo>
                <a:lnTo>
                  <a:pt x="0" y="110754"/>
                </a:lnTo>
                <a:lnTo>
                  <a:pt x="0" y="2421063"/>
                </a:lnTo>
                <a:lnTo>
                  <a:pt x="10886" y="2464069"/>
                </a:lnTo>
                <a:lnTo>
                  <a:pt x="40526" y="2499289"/>
                </a:lnTo>
                <a:lnTo>
                  <a:pt x="84394" y="2523087"/>
                </a:lnTo>
                <a:lnTo>
                  <a:pt x="137962" y="2531828"/>
                </a:lnTo>
                <a:lnTo>
                  <a:pt x="1872571" y="2531828"/>
                </a:lnTo>
                <a:lnTo>
                  <a:pt x="1926150" y="2523087"/>
                </a:lnTo>
                <a:lnTo>
                  <a:pt x="1970026" y="2499289"/>
                </a:lnTo>
                <a:lnTo>
                  <a:pt x="1999673" y="2464069"/>
                </a:lnTo>
                <a:lnTo>
                  <a:pt x="2010562" y="2421063"/>
                </a:lnTo>
                <a:lnTo>
                  <a:pt x="2010562" y="110754"/>
                </a:lnTo>
                <a:lnTo>
                  <a:pt x="1999673" y="67750"/>
                </a:lnTo>
                <a:lnTo>
                  <a:pt x="1970026" y="32534"/>
                </a:lnTo>
                <a:lnTo>
                  <a:pt x="1926150" y="8739"/>
                </a:lnTo>
                <a:lnTo>
                  <a:pt x="1872571" y="0"/>
                </a:lnTo>
                <a:close/>
              </a:path>
            </a:pathLst>
          </a:custGeom>
          <a:solidFill>
            <a:srgbClr val="A2CB78"/>
          </a:solidFill>
        </p:spPr>
        <p:txBody>
          <a:bodyPr wrap="square" lIns="0" tIns="0" rIns="0" bIns="0" rtlCol="0"/>
          <a:lstStyle/>
          <a:p>
            <a:endParaRPr/>
          </a:p>
        </p:txBody>
      </p:sp>
      <p:sp>
        <p:nvSpPr>
          <p:cNvPr id="3" name="object 3"/>
          <p:cNvSpPr/>
          <p:nvPr/>
        </p:nvSpPr>
        <p:spPr>
          <a:xfrm>
            <a:off x="6522727" y="1690075"/>
            <a:ext cx="2011045" cy="2532380"/>
          </a:xfrm>
          <a:custGeom>
            <a:avLst/>
            <a:gdLst/>
            <a:ahLst/>
            <a:cxnLst/>
            <a:rect l="l" t="t" r="r" b="b"/>
            <a:pathLst>
              <a:path w="2011045" h="2532379">
                <a:moveTo>
                  <a:pt x="1872585" y="0"/>
                </a:moveTo>
                <a:lnTo>
                  <a:pt x="137976" y="0"/>
                </a:lnTo>
                <a:lnTo>
                  <a:pt x="84400" y="8739"/>
                </a:lnTo>
                <a:lnTo>
                  <a:pt x="40528" y="32534"/>
                </a:lnTo>
                <a:lnTo>
                  <a:pt x="10886" y="67750"/>
                </a:lnTo>
                <a:lnTo>
                  <a:pt x="0" y="110754"/>
                </a:lnTo>
                <a:lnTo>
                  <a:pt x="0" y="2421064"/>
                </a:lnTo>
                <a:lnTo>
                  <a:pt x="10886" y="2464069"/>
                </a:lnTo>
                <a:lnTo>
                  <a:pt x="40528" y="2499289"/>
                </a:lnTo>
                <a:lnTo>
                  <a:pt x="84400" y="2523087"/>
                </a:lnTo>
                <a:lnTo>
                  <a:pt x="137976" y="2531828"/>
                </a:lnTo>
                <a:lnTo>
                  <a:pt x="1872585" y="2531828"/>
                </a:lnTo>
                <a:lnTo>
                  <a:pt x="1926156" y="2523087"/>
                </a:lnTo>
                <a:lnTo>
                  <a:pt x="1970029" y="2499289"/>
                </a:lnTo>
                <a:lnTo>
                  <a:pt x="1999674" y="2464069"/>
                </a:lnTo>
                <a:lnTo>
                  <a:pt x="2010562" y="2421064"/>
                </a:lnTo>
                <a:lnTo>
                  <a:pt x="2010562" y="110754"/>
                </a:lnTo>
                <a:lnTo>
                  <a:pt x="1999674" y="67750"/>
                </a:lnTo>
                <a:lnTo>
                  <a:pt x="1970029" y="32534"/>
                </a:lnTo>
                <a:lnTo>
                  <a:pt x="1926156" y="8739"/>
                </a:lnTo>
                <a:lnTo>
                  <a:pt x="1872585" y="0"/>
                </a:lnTo>
                <a:close/>
              </a:path>
            </a:pathLst>
          </a:custGeom>
          <a:solidFill>
            <a:srgbClr val="EF7F6F"/>
          </a:solidFill>
        </p:spPr>
        <p:txBody>
          <a:bodyPr wrap="square" lIns="0" tIns="0" rIns="0" bIns="0" rtlCol="0"/>
          <a:lstStyle/>
          <a:p>
            <a:endParaRPr/>
          </a:p>
        </p:txBody>
      </p:sp>
      <p:grpSp>
        <p:nvGrpSpPr>
          <p:cNvPr id="4" name="object 4"/>
          <p:cNvGrpSpPr/>
          <p:nvPr/>
        </p:nvGrpSpPr>
        <p:grpSpPr>
          <a:xfrm>
            <a:off x="93405" y="1689897"/>
            <a:ext cx="3441700" cy="5168265"/>
            <a:chOff x="93405" y="1689897"/>
            <a:chExt cx="3441700" cy="5168265"/>
          </a:xfrm>
        </p:grpSpPr>
        <p:sp>
          <p:nvSpPr>
            <p:cNvPr id="5" name="object 5"/>
            <p:cNvSpPr/>
            <p:nvPr/>
          </p:nvSpPr>
          <p:spPr>
            <a:xfrm>
              <a:off x="796098" y="1689897"/>
              <a:ext cx="2011045" cy="2532380"/>
            </a:xfrm>
            <a:custGeom>
              <a:avLst/>
              <a:gdLst/>
              <a:ahLst/>
              <a:cxnLst/>
              <a:rect l="l" t="t" r="r" b="b"/>
              <a:pathLst>
                <a:path w="2011045" h="2532379">
                  <a:moveTo>
                    <a:pt x="1872585" y="0"/>
                  </a:moveTo>
                  <a:lnTo>
                    <a:pt x="137976" y="0"/>
                  </a:lnTo>
                  <a:lnTo>
                    <a:pt x="84399" y="8739"/>
                  </a:lnTo>
                  <a:lnTo>
                    <a:pt x="40528" y="32533"/>
                  </a:lnTo>
                  <a:lnTo>
                    <a:pt x="10886" y="67749"/>
                  </a:lnTo>
                  <a:lnTo>
                    <a:pt x="0" y="110752"/>
                  </a:lnTo>
                  <a:lnTo>
                    <a:pt x="0" y="2421063"/>
                  </a:lnTo>
                  <a:lnTo>
                    <a:pt x="10886" y="2464068"/>
                  </a:lnTo>
                  <a:lnTo>
                    <a:pt x="40528" y="2499288"/>
                  </a:lnTo>
                  <a:lnTo>
                    <a:pt x="84399" y="2523086"/>
                  </a:lnTo>
                  <a:lnTo>
                    <a:pt x="137976" y="2531827"/>
                  </a:lnTo>
                  <a:lnTo>
                    <a:pt x="1872585" y="2531827"/>
                  </a:lnTo>
                  <a:lnTo>
                    <a:pt x="1926155" y="2523086"/>
                  </a:lnTo>
                  <a:lnTo>
                    <a:pt x="1970028" y="2499288"/>
                  </a:lnTo>
                  <a:lnTo>
                    <a:pt x="1999673" y="2464068"/>
                  </a:lnTo>
                  <a:lnTo>
                    <a:pt x="2010562" y="2421063"/>
                  </a:lnTo>
                  <a:lnTo>
                    <a:pt x="2010562" y="110752"/>
                  </a:lnTo>
                  <a:lnTo>
                    <a:pt x="1999673" y="67749"/>
                  </a:lnTo>
                  <a:lnTo>
                    <a:pt x="1970028" y="32533"/>
                  </a:lnTo>
                  <a:lnTo>
                    <a:pt x="1926155" y="8739"/>
                  </a:lnTo>
                  <a:lnTo>
                    <a:pt x="1872585" y="0"/>
                  </a:lnTo>
                  <a:close/>
                </a:path>
              </a:pathLst>
            </a:custGeom>
            <a:solidFill>
              <a:srgbClr val="EF7F6F"/>
            </a:solidFill>
          </p:spPr>
          <p:txBody>
            <a:bodyPr wrap="square" lIns="0" tIns="0" rIns="0" bIns="0" rtlCol="0"/>
            <a:lstStyle/>
            <a:p>
              <a:endParaRPr/>
            </a:p>
          </p:txBody>
        </p:sp>
        <p:sp>
          <p:nvSpPr>
            <p:cNvPr id="6" name="object 6"/>
            <p:cNvSpPr/>
            <p:nvPr/>
          </p:nvSpPr>
          <p:spPr>
            <a:xfrm>
              <a:off x="93405" y="3690685"/>
              <a:ext cx="3441301" cy="3167314"/>
            </a:xfrm>
            <a:prstGeom prst="rect">
              <a:avLst/>
            </a:prstGeom>
            <a:blipFill>
              <a:blip r:embed="rId3" cstate="print"/>
              <a:stretch>
                <a:fillRect/>
              </a:stretch>
            </a:blipFill>
          </p:spPr>
          <p:txBody>
            <a:bodyPr wrap="square" lIns="0" tIns="0" rIns="0" bIns="0" rtlCol="0"/>
            <a:lstStyle/>
            <a:p>
              <a:endParaRPr/>
            </a:p>
          </p:txBody>
        </p:sp>
      </p:grpSp>
      <p:grpSp>
        <p:nvGrpSpPr>
          <p:cNvPr id="7" name="object 7"/>
          <p:cNvGrpSpPr/>
          <p:nvPr/>
        </p:nvGrpSpPr>
        <p:grpSpPr>
          <a:xfrm>
            <a:off x="3732619" y="1085848"/>
            <a:ext cx="8354695" cy="5772150"/>
            <a:chOff x="3732619" y="1085848"/>
            <a:chExt cx="8354695" cy="5772150"/>
          </a:xfrm>
        </p:grpSpPr>
        <p:sp>
          <p:nvSpPr>
            <p:cNvPr id="8" name="object 8"/>
            <p:cNvSpPr/>
            <p:nvPr/>
          </p:nvSpPr>
          <p:spPr>
            <a:xfrm>
              <a:off x="8679919" y="1085848"/>
              <a:ext cx="3407305" cy="3167635"/>
            </a:xfrm>
            <a:prstGeom prst="rect">
              <a:avLst/>
            </a:prstGeom>
            <a:blipFill>
              <a:blip r:embed="rId4" cstate="print"/>
              <a:stretch>
                <a:fillRect/>
              </a:stretch>
            </a:blipFill>
          </p:spPr>
          <p:txBody>
            <a:bodyPr wrap="square" lIns="0" tIns="0" rIns="0" bIns="0" rtlCol="0"/>
            <a:lstStyle/>
            <a:p>
              <a:endParaRPr/>
            </a:p>
          </p:txBody>
        </p:sp>
        <p:sp>
          <p:nvSpPr>
            <p:cNvPr id="9" name="object 9"/>
            <p:cNvSpPr/>
            <p:nvPr/>
          </p:nvSpPr>
          <p:spPr>
            <a:xfrm>
              <a:off x="5940559" y="3899550"/>
              <a:ext cx="3344354" cy="2958449"/>
            </a:xfrm>
            <a:prstGeom prst="rect">
              <a:avLst/>
            </a:prstGeom>
            <a:blipFill>
              <a:blip r:embed="rId5" cstate="print"/>
              <a:stretch>
                <a:fillRect/>
              </a:stretch>
            </a:blipFill>
          </p:spPr>
          <p:txBody>
            <a:bodyPr wrap="square" lIns="0" tIns="0" rIns="0" bIns="0" rtlCol="0"/>
            <a:lstStyle/>
            <a:p>
              <a:endParaRPr/>
            </a:p>
          </p:txBody>
        </p:sp>
        <p:sp>
          <p:nvSpPr>
            <p:cNvPr id="10" name="object 10"/>
            <p:cNvSpPr/>
            <p:nvPr/>
          </p:nvSpPr>
          <p:spPr>
            <a:xfrm>
              <a:off x="3732619" y="3941034"/>
              <a:ext cx="2011045" cy="2532380"/>
            </a:xfrm>
            <a:custGeom>
              <a:avLst/>
              <a:gdLst/>
              <a:ahLst/>
              <a:cxnLst/>
              <a:rect l="l" t="t" r="r" b="b"/>
              <a:pathLst>
                <a:path w="2011045" h="2532379">
                  <a:moveTo>
                    <a:pt x="1872571" y="0"/>
                  </a:moveTo>
                  <a:lnTo>
                    <a:pt x="137962" y="0"/>
                  </a:lnTo>
                  <a:lnTo>
                    <a:pt x="84394" y="8739"/>
                  </a:lnTo>
                  <a:lnTo>
                    <a:pt x="40526" y="32534"/>
                  </a:lnTo>
                  <a:lnTo>
                    <a:pt x="10886" y="67750"/>
                  </a:lnTo>
                  <a:lnTo>
                    <a:pt x="0" y="110754"/>
                  </a:lnTo>
                  <a:lnTo>
                    <a:pt x="0" y="2421063"/>
                  </a:lnTo>
                  <a:lnTo>
                    <a:pt x="10886" y="2464069"/>
                  </a:lnTo>
                  <a:lnTo>
                    <a:pt x="40526" y="2499289"/>
                  </a:lnTo>
                  <a:lnTo>
                    <a:pt x="84394" y="2523087"/>
                  </a:lnTo>
                  <a:lnTo>
                    <a:pt x="137962" y="2531828"/>
                  </a:lnTo>
                  <a:lnTo>
                    <a:pt x="1872571" y="2531828"/>
                  </a:lnTo>
                  <a:lnTo>
                    <a:pt x="1926150" y="2523087"/>
                  </a:lnTo>
                  <a:lnTo>
                    <a:pt x="1970027" y="2499289"/>
                  </a:lnTo>
                  <a:lnTo>
                    <a:pt x="1999673" y="2464069"/>
                  </a:lnTo>
                  <a:lnTo>
                    <a:pt x="2010562" y="2421063"/>
                  </a:lnTo>
                  <a:lnTo>
                    <a:pt x="2010562" y="110754"/>
                  </a:lnTo>
                  <a:lnTo>
                    <a:pt x="1999673" y="67750"/>
                  </a:lnTo>
                  <a:lnTo>
                    <a:pt x="1970027" y="32534"/>
                  </a:lnTo>
                  <a:lnTo>
                    <a:pt x="1926150" y="8739"/>
                  </a:lnTo>
                  <a:lnTo>
                    <a:pt x="1872571" y="0"/>
                  </a:lnTo>
                  <a:close/>
                </a:path>
              </a:pathLst>
            </a:custGeom>
            <a:solidFill>
              <a:srgbClr val="A2CB78"/>
            </a:solidFill>
          </p:spPr>
          <p:txBody>
            <a:bodyPr wrap="square" lIns="0" tIns="0" rIns="0" bIns="0" rtlCol="0"/>
            <a:lstStyle/>
            <a:p>
              <a:endParaRPr/>
            </a:p>
          </p:txBody>
        </p:sp>
      </p:grpSp>
      <p:sp>
        <p:nvSpPr>
          <p:cNvPr id="11" name="object 11"/>
          <p:cNvSpPr txBox="1"/>
          <p:nvPr/>
        </p:nvSpPr>
        <p:spPr>
          <a:xfrm>
            <a:off x="1082872" y="3781044"/>
            <a:ext cx="1515110" cy="238760"/>
          </a:xfrm>
          <a:prstGeom prst="rect">
            <a:avLst/>
          </a:prstGeom>
        </p:spPr>
        <p:txBody>
          <a:bodyPr vert="horz" wrap="square" lIns="0" tIns="12700" rIns="0" bIns="0" rtlCol="0">
            <a:spAutoFit/>
          </a:bodyPr>
          <a:lstStyle/>
          <a:p>
            <a:pPr marL="12700">
              <a:lnSpc>
                <a:spcPct val="100000"/>
              </a:lnSpc>
              <a:spcBef>
                <a:spcPts val="100"/>
              </a:spcBef>
            </a:pPr>
            <a:r>
              <a:rPr sz="1400" spc="-10" dirty="0">
                <a:solidFill>
                  <a:srgbClr val="FFFFFF"/>
                </a:solidFill>
                <a:latin typeface="Arial"/>
                <a:cs typeface="Arial"/>
              </a:rPr>
              <a:t>Μυελός </a:t>
            </a:r>
            <a:r>
              <a:rPr sz="1400" spc="-15" dirty="0">
                <a:solidFill>
                  <a:srgbClr val="FFFFFF"/>
                </a:solidFill>
                <a:latin typeface="Arial"/>
                <a:cs typeface="Arial"/>
              </a:rPr>
              <a:t>των</a:t>
            </a:r>
            <a:r>
              <a:rPr sz="1400" spc="-60" dirty="0">
                <a:solidFill>
                  <a:srgbClr val="FFFFFF"/>
                </a:solidFill>
                <a:latin typeface="Arial"/>
                <a:cs typeface="Arial"/>
              </a:rPr>
              <a:t> </a:t>
            </a:r>
            <a:r>
              <a:rPr sz="1400" spc="-10" dirty="0">
                <a:solidFill>
                  <a:srgbClr val="FFFFFF"/>
                </a:solidFill>
                <a:latin typeface="Arial"/>
                <a:cs typeface="Arial"/>
              </a:rPr>
              <a:t>οστών</a:t>
            </a:r>
            <a:endParaRPr sz="1400">
              <a:latin typeface="Arial"/>
              <a:cs typeface="Arial"/>
            </a:endParaRPr>
          </a:p>
        </p:txBody>
      </p:sp>
      <p:sp>
        <p:nvSpPr>
          <p:cNvPr id="12" name="object 12"/>
          <p:cNvSpPr txBox="1"/>
          <p:nvPr/>
        </p:nvSpPr>
        <p:spPr>
          <a:xfrm>
            <a:off x="4151010" y="6070091"/>
            <a:ext cx="1204595" cy="238760"/>
          </a:xfrm>
          <a:prstGeom prst="rect">
            <a:avLst/>
          </a:prstGeom>
        </p:spPr>
        <p:txBody>
          <a:bodyPr vert="horz" wrap="square" lIns="0" tIns="12700" rIns="0" bIns="0" rtlCol="0">
            <a:spAutoFit/>
          </a:bodyPr>
          <a:lstStyle/>
          <a:p>
            <a:pPr marL="12700">
              <a:lnSpc>
                <a:spcPct val="100000"/>
              </a:lnSpc>
              <a:spcBef>
                <a:spcPts val="100"/>
              </a:spcBef>
            </a:pPr>
            <a:r>
              <a:rPr sz="1400" spc="-15" dirty="0">
                <a:solidFill>
                  <a:srgbClr val="FFFFFF"/>
                </a:solidFill>
                <a:latin typeface="Arial"/>
                <a:cs typeface="Arial"/>
              </a:rPr>
              <a:t>Συκώτι</a:t>
            </a:r>
            <a:r>
              <a:rPr sz="1400" spc="-60" dirty="0">
                <a:solidFill>
                  <a:srgbClr val="FFFFFF"/>
                </a:solidFill>
                <a:latin typeface="Arial"/>
                <a:cs typeface="Arial"/>
              </a:rPr>
              <a:t> </a:t>
            </a:r>
            <a:r>
              <a:rPr sz="1400" spc="-5" dirty="0">
                <a:solidFill>
                  <a:srgbClr val="FFFFFF"/>
                </a:solidFill>
                <a:latin typeface="Arial"/>
                <a:cs typeface="Arial"/>
              </a:rPr>
              <a:t>(Ήπαρ)</a:t>
            </a:r>
            <a:endParaRPr sz="1400">
              <a:latin typeface="Arial"/>
              <a:cs typeface="Arial"/>
            </a:endParaRPr>
          </a:p>
        </p:txBody>
      </p:sp>
      <p:sp>
        <p:nvSpPr>
          <p:cNvPr id="13" name="object 13"/>
          <p:cNvSpPr txBox="1"/>
          <p:nvPr/>
        </p:nvSpPr>
        <p:spPr>
          <a:xfrm>
            <a:off x="7085456" y="3832860"/>
            <a:ext cx="875030" cy="238760"/>
          </a:xfrm>
          <a:prstGeom prst="rect">
            <a:avLst/>
          </a:prstGeom>
        </p:spPr>
        <p:txBody>
          <a:bodyPr vert="horz" wrap="square" lIns="0" tIns="12700" rIns="0" bIns="0" rtlCol="0">
            <a:spAutoFit/>
          </a:bodyPr>
          <a:lstStyle/>
          <a:p>
            <a:pPr marL="12700">
              <a:lnSpc>
                <a:spcPct val="100000"/>
              </a:lnSpc>
              <a:spcBef>
                <a:spcPts val="100"/>
              </a:spcBef>
            </a:pPr>
            <a:r>
              <a:rPr sz="1400" spc="-5" dirty="0">
                <a:solidFill>
                  <a:srgbClr val="FFFFFF"/>
                </a:solidFill>
                <a:latin typeface="Arial"/>
                <a:cs typeface="Arial"/>
              </a:rPr>
              <a:t>Πνεύμονες</a:t>
            </a:r>
            <a:endParaRPr sz="1400">
              <a:latin typeface="Arial"/>
              <a:cs typeface="Arial"/>
            </a:endParaRPr>
          </a:p>
        </p:txBody>
      </p:sp>
      <p:sp>
        <p:nvSpPr>
          <p:cNvPr id="14" name="object 14"/>
          <p:cNvSpPr txBox="1"/>
          <p:nvPr/>
        </p:nvSpPr>
        <p:spPr>
          <a:xfrm>
            <a:off x="9714862" y="6100572"/>
            <a:ext cx="1384935" cy="238760"/>
          </a:xfrm>
          <a:prstGeom prst="rect">
            <a:avLst/>
          </a:prstGeom>
        </p:spPr>
        <p:txBody>
          <a:bodyPr vert="horz" wrap="square" lIns="0" tIns="12700" rIns="0" bIns="0" rtlCol="0">
            <a:spAutoFit/>
          </a:bodyPr>
          <a:lstStyle/>
          <a:p>
            <a:pPr marL="12700">
              <a:lnSpc>
                <a:spcPct val="100000"/>
              </a:lnSpc>
              <a:spcBef>
                <a:spcPts val="100"/>
              </a:spcBef>
            </a:pPr>
            <a:r>
              <a:rPr sz="1400" spc="-5" dirty="0">
                <a:solidFill>
                  <a:srgbClr val="FFFFFF"/>
                </a:solidFill>
                <a:latin typeface="Arial"/>
                <a:cs typeface="Arial"/>
              </a:rPr>
              <a:t>Μάτι</a:t>
            </a:r>
            <a:r>
              <a:rPr sz="1400" spc="-45" dirty="0">
                <a:solidFill>
                  <a:srgbClr val="FFFFFF"/>
                </a:solidFill>
                <a:latin typeface="Arial"/>
                <a:cs typeface="Arial"/>
              </a:rPr>
              <a:t> </a:t>
            </a:r>
            <a:r>
              <a:rPr sz="1400" spc="-5" dirty="0">
                <a:solidFill>
                  <a:srgbClr val="FFFFFF"/>
                </a:solidFill>
                <a:latin typeface="Arial"/>
                <a:cs typeface="Arial"/>
              </a:rPr>
              <a:t>(Οφθαλμός)</a:t>
            </a:r>
            <a:endParaRPr sz="1400">
              <a:latin typeface="Arial"/>
              <a:cs typeface="Arial"/>
            </a:endParaRPr>
          </a:p>
        </p:txBody>
      </p:sp>
      <p:sp>
        <p:nvSpPr>
          <p:cNvPr id="15" name="object 15"/>
          <p:cNvSpPr txBox="1"/>
          <p:nvPr/>
        </p:nvSpPr>
        <p:spPr>
          <a:xfrm>
            <a:off x="841359" y="4975859"/>
            <a:ext cx="2211705" cy="1168400"/>
          </a:xfrm>
          <a:prstGeom prst="rect">
            <a:avLst/>
          </a:prstGeom>
        </p:spPr>
        <p:txBody>
          <a:bodyPr vert="horz" wrap="square" lIns="0" tIns="12700" rIns="0" bIns="0" rtlCol="0">
            <a:spAutoFit/>
          </a:bodyPr>
          <a:lstStyle/>
          <a:p>
            <a:pPr marL="12700" marR="5080" indent="-635" algn="ctr">
              <a:lnSpc>
                <a:spcPct val="107100"/>
              </a:lnSpc>
              <a:spcBef>
                <a:spcPts val="100"/>
              </a:spcBef>
            </a:pPr>
            <a:r>
              <a:rPr sz="1400" dirty="0">
                <a:latin typeface="Arial"/>
                <a:cs typeface="Arial"/>
              </a:rPr>
              <a:t>Είναι </a:t>
            </a:r>
            <a:r>
              <a:rPr sz="1400" spc="-15" dirty="0">
                <a:latin typeface="Arial"/>
                <a:cs typeface="Arial"/>
              </a:rPr>
              <a:t>το </a:t>
            </a:r>
            <a:r>
              <a:rPr sz="1400" spc="-20" dirty="0">
                <a:latin typeface="Arial"/>
                <a:cs typeface="Arial"/>
              </a:rPr>
              <a:t>πολυάσχολο  </a:t>
            </a:r>
            <a:r>
              <a:rPr sz="1400" spc="-5" dirty="0">
                <a:latin typeface="Arial"/>
                <a:cs typeface="Arial"/>
              </a:rPr>
              <a:t>εργοστάσιο </a:t>
            </a:r>
            <a:r>
              <a:rPr sz="1400" spc="-10" dirty="0">
                <a:latin typeface="Arial"/>
                <a:cs typeface="Arial"/>
              </a:rPr>
              <a:t>του</a:t>
            </a:r>
            <a:r>
              <a:rPr sz="1400" spc="-55" dirty="0">
                <a:latin typeface="Arial"/>
                <a:cs typeface="Arial"/>
              </a:rPr>
              <a:t> </a:t>
            </a:r>
            <a:r>
              <a:rPr sz="1400" spc="-5" dirty="0">
                <a:latin typeface="Arial"/>
                <a:cs typeface="Arial"/>
              </a:rPr>
              <a:t>οργανισμού  </a:t>
            </a:r>
            <a:r>
              <a:rPr sz="1400" dirty="0">
                <a:latin typeface="Arial"/>
                <a:cs typeface="Arial"/>
              </a:rPr>
              <a:t>μας, με </a:t>
            </a:r>
            <a:r>
              <a:rPr sz="1400" spc="-5" dirty="0">
                <a:latin typeface="Arial"/>
                <a:cs typeface="Arial"/>
              </a:rPr>
              <a:t>περισσότερες από  200 διαφορετικές  λειτουργίες!</a:t>
            </a:r>
            <a:endParaRPr sz="1400">
              <a:latin typeface="Arial"/>
              <a:cs typeface="Arial"/>
            </a:endParaRPr>
          </a:p>
        </p:txBody>
      </p:sp>
      <p:sp>
        <p:nvSpPr>
          <p:cNvPr id="16" name="object 16"/>
          <p:cNvSpPr/>
          <p:nvPr/>
        </p:nvSpPr>
        <p:spPr>
          <a:xfrm>
            <a:off x="2836904" y="840746"/>
            <a:ext cx="3378653" cy="3378652"/>
          </a:xfrm>
          <a:prstGeom prst="rect">
            <a:avLst/>
          </a:prstGeom>
          <a:blipFill>
            <a:blip r:embed="rId6" cstate="print"/>
            <a:stretch>
              <a:fillRect/>
            </a:stretch>
          </a:blipFill>
        </p:spPr>
        <p:txBody>
          <a:bodyPr wrap="square" lIns="0" tIns="0" rIns="0" bIns="0" rtlCol="0"/>
          <a:lstStyle/>
          <a:p>
            <a:endParaRPr/>
          </a:p>
        </p:txBody>
      </p:sp>
      <p:sp>
        <p:nvSpPr>
          <p:cNvPr id="17" name="object 17"/>
          <p:cNvSpPr txBox="1"/>
          <p:nvPr/>
        </p:nvSpPr>
        <p:spPr>
          <a:xfrm>
            <a:off x="3674090" y="1808988"/>
            <a:ext cx="2089150" cy="1625600"/>
          </a:xfrm>
          <a:prstGeom prst="rect">
            <a:avLst/>
          </a:prstGeom>
        </p:spPr>
        <p:txBody>
          <a:bodyPr vert="horz" wrap="square" lIns="0" tIns="12700" rIns="0" bIns="0" rtlCol="0">
            <a:spAutoFit/>
          </a:bodyPr>
          <a:lstStyle/>
          <a:p>
            <a:pPr marL="12700" marR="5080" indent="-635" algn="ctr">
              <a:lnSpc>
                <a:spcPct val="107100"/>
              </a:lnSpc>
              <a:spcBef>
                <a:spcPts val="100"/>
              </a:spcBef>
            </a:pPr>
            <a:r>
              <a:rPr sz="1400" dirty="0">
                <a:latin typeface="Arial"/>
                <a:cs typeface="Arial"/>
              </a:rPr>
              <a:t>Είναι ένα </a:t>
            </a:r>
            <a:r>
              <a:rPr sz="1400" spc="-5" dirty="0">
                <a:latin typeface="Arial"/>
                <a:cs typeface="Arial"/>
              </a:rPr>
              <a:t>όργανο-  παρατηρητής </a:t>
            </a:r>
            <a:r>
              <a:rPr sz="1400" dirty="0">
                <a:latin typeface="Arial"/>
                <a:cs typeface="Arial"/>
              </a:rPr>
              <a:t>με </a:t>
            </a:r>
            <a:r>
              <a:rPr sz="1400" spc="-5" dirty="0">
                <a:latin typeface="Arial"/>
                <a:cs typeface="Arial"/>
              </a:rPr>
              <a:t>σφαιρικό  σχήμα, </a:t>
            </a:r>
            <a:r>
              <a:rPr sz="1400" spc="-15" dirty="0">
                <a:latin typeface="Arial"/>
                <a:cs typeface="Arial"/>
              </a:rPr>
              <a:t>το οποίο </a:t>
            </a:r>
            <a:r>
              <a:rPr sz="1400" spc="-5" dirty="0">
                <a:latin typeface="Arial"/>
                <a:cs typeface="Arial"/>
              </a:rPr>
              <a:t>αφήνει </a:t>
            </a:r>
            <a:r>
              <a:rPr sz="1400" spc="-15" dirty="0">
                <a:latin typeface="Arial"/>
                <a:cs typeface="Arial"/>
              </a:rPr>
              <a:t>το  </a:t>
            </a:r>
            <a:r>
              <a:rPr sz="1400" spc="-5" dirty="0">
                <a:latin typeface="Arial"/>
                <a:cs typeface="Arial"/>
              </a:rPr>
              <a:t>φως </a:t>
            </a:r>
            <a:r>
              <a:rPr sz="1400" dirty="0">
                <a:latin typeface="Arial"/>
                <a:cs typeface="Arial"/>
              </a:rPr>
              <a:t>να μπει </a:t>
            </a:r>
            <a:r>
              <a:rPr sz="1400" spc="-10" dirty="0">
                <a:latin typeface="Arial"/>
                <a:cs typeface="Arial"/>
              </a:rPr>
              <a:t>και </a:t>
            </a:r>
            <a:r>
              <a:rPr sz="1400" spc="-5" dirty="0">
                <a:latin typeface="Arial"/>
                <a:cs typeface="Arial"/>
              </a:rPr>
              <a:t>στέλνει  </a:t>
            </a:r>
            <a:r>
              <a:rPr sz="1400" spc="-10" dirty="0">
                <a:latin typeface="Arial"/>
                <a:cs typeface="Arial"/>
              </a:rPr>
              <a:t>στον </a:t>
            </a:r>
            <a:r>
              <a:rPr sz="1400" spc="-5" dirty="0">
                <a:latin typeface="Arial"/>
                <a:cs typeface="Arial"/>
              </a:rPr>
              <a:t>εγκέφαλό </a:t>
            </a:r>
            <a:r>
              <a:rPr sz="1400" dirty="0">
                <a:latin typeface="Arial"/>
                <a:cs typeface="Arial"/>
              </a:rPr>
              <a:t>μας  </a:t>
            </a:r>
            <a:r>
              <a:rPr sz="1400" spc="-5" dirty="0">
                <a:latin typeface="Arial"/>
                <a:cs typeface="Arial"/>
              </a:rPr>
              <a:t>μηνύματα </a:t>
            </a:r>
            <a:r>
              <a:rPr sz="1400" spc="-10" dirty="0">
                <a:latin typeface="Arial"/>
                <a:cs typeface="Arial"/>
              </a:rPr>
              <a:t>που </a:t>
            </a:r>
            <a:r>
              <a:rPr sz="1400" dirty="0">
                <a:latin typeface="Arial"/>
                <a:cs typeface="Arial"/>
              </a:rPr>
              <a:t>μας  </a:t>
            </a:r>
            <a:r>
              <a:rPr sz="1400" spc="-5" dirty="0">
                <a:latin typeface="Arial"/>
                <a:cs typeface="Arial"/>
              </a:rPr>
              <a:t>επιτρέπουν </a:t>
            </a:r>
            <a:r>
              <a:rPr sz="1400" dirty="0">
                <a:latin typeface="Arial"/>
                <a:cs typeface="Arial"/>
              </a:rPr>
              <a:t>να</a:t>
            </a:r>
            <a:r>
              <a:rPr sz="1400" spc="-70" dirty="0">
                <a:latin typeface="Arial"/>
                <a:cs typeface="Arial"/>
              </a:rPr>
              <a:t> </a:t>
            </a:r>
            <a:r>
              <a:rPr sz="1400" spc="-5" dirty="0">
                <a:latin typeface="Arial"/>
                <a:cs typeface="Arial"/>
              </a:rPr>
              <a:t>βλέπουμε.</a:t>
            </a:r>
            <a:endParaRPr sz="1400">
              <a:latin typeface="Arial"/>
              <a:cs typeface="Arial"/>
            </a:endParaRPr>
          </a:p>
        </p:txBody>
      </p:sp>
      <p:sp>
        <p:nvSpPr>
          <p:cNvPr id="18" name="object 18"/>
          <p:cNvSpPr txBox="1"/>
          <p:nvPr/>
        </p:nvSpPr>
        <p:spPr>
          <a:xfrm>
            <a:off x="6532321" y="5109971"/>
            <a:ext cx="2409190" cy="939800"/>
          </a:xfrm>
          <a:prstGeom prst="rect">
            <a:avLst/>
          </a:prstGeom>
        </p:spPr>
        <p:txBody>
          <a:bodyPr vert="horz" wrap="square" lIns="0" tIns="12700" rIns="0" bIns="0" rtlCol="0">
            <a:spAutoFit/>
          </a:bodyPr>
          <a:lstStyle/>
          <a:p>
            <a:pPr marL="150495" marR="143510" indent="-635" algn="ctr">
              <a:lnSpc>
                <a:spcPct val="107100"/>
              </a:lnSpc>
              <a:spcBef>
                <a:spcPts val="100"/>
              </a:spcBef>
            </a:pPr>
            <a:r>
              <a:rPr sz="1400" spc="-5" dirty="0">
                <a:latin typeface="Arial"/>
                <a:cs typeface="Arial"/>
              </a:rPr>
              <a:t>Αυτός </a:t>
            </a:r>
            <a:r>
              <a:rPr sz="1400" dirty="0">
                <a:latin typeface="Arial"/>
                <a:cs typeface="Arial"/>
              </a:rPr>
              <a:t>ο </a:t>
            </a:r>
            <a:r>
              <a:rPr sz="1400" spc="-5" dirty="0">
                <a:latin typeface="Arial"/>
                <a:cs typeface="Arial"/>
              </a:rPr>
              <a:t>ήρωας στηρίζει  </a:t>
            </a:r>
            <a:r>
              <a:rPr sz="1400" spc="-15" dirty="0">
                <a:latin typeface="Arial"/>
                <a:cs typeface="Arial"/>
              </a:rPr>
              <a:t>όλη </a:t>
            </a:r>
            <a:r>
              <a:rPr sz="1400" spc="-5" dirty="0">
                <a:latin typeface="Arial"/>
                <a:cs typeface="Arial"/>
              </a:rPr>
              <a:t>την ομάδα. </a:t>
            </a:r>
            <a:r>
              <a:rPr sz="1400" dirty="0">
                <a:latin typeface="Arial"/>
                <a:cs typeface="Arial"/>
              </a:rPr>
              <a:t>Παράγει</a:t>
            </a:r>
            <a:r>
              <a:rPr sz="1400" spc="-45" dirty="0">
                <a:latin typeface="Arial"/>
                <a:cs typeface="Arial"/>
              </a:rPr>
              <a:t> </a:t>
            </a:r>
            <a:r>
              <a:rPr sz="1400" spc="-15" dirty="0">
                <a:latin typeface="Arial"/>
                <a:cs typeface="Arial"/>
              </a:rPr>
              <a:t>τα</a:t>
            </a:r>
            <a:endParaRPr sz="1400">
              <a:latin typeface="Arial"/>
              <a:cs typeface="Arial"/>
            </a:endParaRPr>
          </a:p>
          <a:p>
            <a:pPr marL="12700" marR="5080" algn="ctr">
              <a:lnSpc>
                <a:spcPct val="107100"/>
              </a:lnSpc>
            </a:pPr>
            <a:r>
              <a:rPr sz="1400" spc="-5" dirty="0">
                <a:latin typeface="Arial"/>
                <a:cs typeface="Arial"/>
              </a:rPr>
              <a:t>ερυθρά αιμοσφαίρια, </a:t>
            </a:r>
            <a:r>
              <a:rPr sz="1400" spc="-10" dirty="0">
                <a:latin typeface="Arial"/>
                <a:cs typeface="Arial"/>
              </a:rPr>
              <a:t>αλλά </a:t>
            </a:r>
            <a:r>
              <a:rPr sz="1400" spc="-5" dirty="0">
                <a:latin typeface="Arial"/>
                <a:cs typeface="Arial"/>
              </a:rPr>
              <a:t>δεν  </a:t>
            </a:r>
            <a:r>
              <a:rPr sz="1400" dirty="0">
                <a:latin typeface="Arial"/>
                <a:cs typeface="Arial"/>
              </a:rPr>
              <a:t>είναι</a:t>
            </a:r>
            <a:r>
              <a:rPr sz="1400" spc="-10" dirty="0">
                <a:latin typeface="Arial"/>
                <a:cs typeface="Arial"/>
              </a:rPr>
              <a:t> </a:t>
            </a:r>
            <a:r>
              <a:rPr sz="1400" spc="-5" dirty="0">
                <a:latin typeface="Arial"/>
                <a:cs typeface="Arial"/>
              </a:rPr>
              <a:t>όργανο.</a:t>
            </a:r>
            <a:endParaRPr sz="1400">
              <a:latin typeface="Arial"/>
              <a:cs typeface="Arial"/>
            </a:endParaRPr>
          </a:p>
        </p:txBody>
      </p:sp>
      <p:sp>
        <p:nvSpPr>
          <p:cNvPr id="19" name="object 19"/>
          <p:cNvSpPr txBox="1"/>
          <p:nvPr/>
        </p:nvSpPr>
        <p:spPr>
          <a:xfrm>
            <a:off x="9509460" y="2263139"/>
            <a:ext cx="1870075" cy="939800"/>
          </a:xfrm>
          <a:prstGeom prst="rect">
            <a:avLst/>
          </a:prstGeom>
        </p:spPr>
        <p:txBody>
          <a:bodyPr vert="horz" wrap="square" lIns="0" tIns="12700" rIns="0" bIns="0" rtlCol="0">
            <a:spAutoFit/>
          </a:bodyPr>
          <a:lstStyle/>
          <a:p>
            <a:pPr marL="12700" marR="5080" algn="ctr">
              <a:lnSpc>
                <a:spcPct val="107100"/>
              </a:lnSpc>
              <a:spcBef>
                <a:spcPts val="100"/>
              </a:spcBef>
            </a:pPr>
            <a:r>
              <a:rPr sz="1400" spc="-10" dirty="0">
                <a:latin typeface="Arial"/>
                <a:cs typeface="Arial"/>
              </a:rPr>
              <a:t>Αυτά </a:t>
            </a:r>
            <a:r>
              <a:rPr sz="1400" spc="-15" dirty="0">
                <a:latin typeface="Arial"/>
                <a:cs typeface="Arial"/>
              </a:rPr>
              <a:t>τα </a:t>
            </a:r>
            <a:r>
              <a:rPr sz="1400" spc="-5" dirty="0">
                <a:latin typeface="Arial"/>
                <a:cs typeface="Arial"/>
              </a:rPr>
              <a:t>όργανα μένουν  </a:t>
            </a:r>
            <a:r>
              <a:rPr sz="1400" spc="-10" dirty="0">
                <a:latin typeface="Arial"/>
                <a:cs typeface="Arial"/>
              </a:rPr>
              <a:t>πάντα </a:t>
            </a:r>
            <a:r>
              <a:rPr sz="1400" spc="-5" dirty="0">
                <a:latin typeface="Arial"/>
                <a:cs typeface="Arial"/>
              </a:rPr>
              <a:t>ενωμένα </a:t>
            </a:r>
            <a:r>
              <a:rPr sz="1400" spc="-10" dirty="0">
                <a:latin typeface="Arial"/>
                <a:cs typeface="Arial"/>
              </a:rPr>
              <a:t>και  </a:t>
            </a:r>
            <a:r>
              <a:rPr sz="1400" spc="-15" dirty="0">
                <a:latin typeface="Arial"/>
                <a:cs typeface="Arial"/>
              </a:rPr>
              <a:t>μοιάζουν </a:t>
            </a:r>
            <a:r>
              <a:rPr sz="1400" spc="-5" dirty="0">
                <a:latin typeface="Arial"/>
                <a:cs typeface="Arial"/>
              </a:rPr>
              <a:t>σαν δίδυμα  αδέρφια.</a:t>
            </a:r>
            <a:endParaRPr sz="1400">
              <a:latin typeface="Arial"/>
              <a:cs typeface="Arial"/>
            </a:endParaRPr>
          </a:p>
        </p:txBody>
      </p:sp>
      <p:grpSp>
        <p:nvGrpSpPr>
          <p:cNvPr id="20" name="object 20"/>
          <p:cNvGrpSpPr/>
          <p:nvPr/>
        </p:nvGrpSpPr>
        <p:grpSpPr>
          <a:xfrm>
            <a:off x="824747" y="1803402"/>
            <a:ext cx="1918970" cy="1918970"/>
            <a:chOff x="824747" y="1803402"/>
            <a:chExt cx="1918970" cy="1918970"/>
          </a:xfrm>
        </p:grpSpPr>
        <p:sp>
          <p:nvSpPr>
            <p:cNvPr id="21" name="object 21"/>
            <p:cNvSpPr/>
            <p:nvPr/>
          </p:nvSpPr>
          <p:spPr>
            <a:xfrm>
              <a:off x="1501715" y="3587235"/>
              <a:ext cx="610235" cy="122555"/>
            </a:xfrm>
            <a:custGeom>
              <a:avLst/>
              <a:gdLst/>
              <a:ahLst/>
              <a:cxnLst/>
              <a:rect l="l" t="t" r="r" b="b"/>
              <a:pathLst>
                <a:path w="610235" h="122554">
                  <a:moveTo>
                    <a:pt x="304998" y="0"/>
                  </a:moveTo>
                  <a:lnTo>
                    <a:pt x="235065" y="1617"/>
                  </a:lnTo>
                  <a:lnTo>
                    <a:pt x="170867" y="6223"/>
                  </a:lnTo>
                  <a:lnTo>
                    <a:pt x="114237" y="13452"/>
                  </a:lnTo>
                  <a:lnTo>
                    <a:pt x="67004" y="22935"/>
                  </a:lnTo>
                  <a:lnTo>
                    <a:pt x="8055" y="47194"/>
                  </a:lnTo>
                  <a:lnTo>
                    <a:pt x="0" y="61235"/>
                  </a:lnTo>
                  <a:lnTo>
                    <a:pt x="8055" y="75276"/>
                  </a:lnTo>
                  <a:lnTo>
                    <a:pt x="67004" y="99535"/>
                  </a:lnTo>
                  <a:lnTo>
                    <a:pt x="114237" y="109018"/>
                  </a:lnTo>
                  <a:lnTo>
                    <a:pt x="170867" y="116247"/>
                  </a:lnTo>
                  <a:lnTo>
                    <a:pt x="235065" y="120853"/>
                  </a:lnTo>
                  <a:lnTo>
                    <a:pt x="304998" y="122471"/>
                  </a:lnTo>
                  <a:lnTo>
                    <a:pt x="374931" y="120853"/>
                  </a:lnTo>
                  <a:lnTo>
                    <a:pt x="439129" y="116247"/>
                  </a:lnTo>
                  <a:lnTo>
                    <a:pt x="495759" y="109018"/>
                  </a:lnTo>
                  <a:lnTo>
                    <a:pt x="542992" y="99535"/>
                  </a:lnTo>
                  <a:lnTo>
                    <a:pt x="601942" y="75276"/>
                  </a:lnTo>
                  <a:lnTo>
                    <a:pt x="609997" y="61235"/>
                  </a:lnTo>
                  <a:lnTo>
                    <a:pt x="601942" y="47194"/>
                  </a:lnTo>
                  <a:lnTo>
                    <a:pt x="542992" y="22935"/>
                  </a:lnTo>
                  <a:lnTo>
                    <a:pt x="495759" y="13452"/>
                  </a:lnTo>
                  <a:lnTo>
                    <a:pt x="439129" y="6223"/>
                  </a:lnTo>
                  <a:lnTo>
                    <a:pt x="374931" y="1617"/>
                  </a:lnTo>
                  <a:lnTo>
                    <a:pt x="304998" y="0"/>
                  </a:lnTo>
                  <a:close/>
                </a:path>
              </a:pathLst>
            </a:custGeom>
            <a:solidFill>
              <a:srgbClr val="D57567"/>
            </a:solidFill>
          </p:spPr>
          <p:txBody>
            <a:bodyPr wrap="square" lIns="0" tIns="0" rIns="0" bIns="0" rtlCol="0"/>
            <a:lstStyle/>
            <a:p>
              <a:endParaRPr/>
            </a:p>
          </p:txBody>
        </p:sp>
        <p:sp>
          <p:nvSpPr>
            <p:cNvPr id="22" name="object 22"/>
            <p:cNvSpPr/>
            <p:nvPr/>
          </p:nvSpPr>
          <p:spPr>
            <a:xfrm>
              <a:off x="824747" y="1803402"/>
              <a:ext cx="1918451" cy="1918451"/>
            </a:xfrm>
            <a:prstGeom prst="rect">
              <a:avLst/>
            </a:prstGeom>
            <a:blipFill>
              <a:blip r:embed="rId7" cstate="print"/>
              <a:stretch>
                <a:fillRect/>
              </a:stretch>
            </a:blipFill>
          </p:spPr>
          <p:txBody>
            <a:bodyPr wrap="square" lIns="0" tIns="0" rIns="0" bIns="0" rtlCol="0"/>
            <a:lstStyle/>
            <a:p>
              <a:endParaRPr/>
            </a:p>
          </p:txBody>
        </p:sp>
      </p:grpSp>
      <p:grpSp>
        <p:nvGrpSpPr>
          <p:cNvPr id="23" name="object 23"/>
          <p:cNvGrpSpPr/>
          <p:nvPr/>
        </p:nvGrpSpPr>
        <p:grpSpPr>
          <a:xfrm>
            <a:off x="4107317" y="254341"/>
            <a:ext cx="7043420" cy="5777230"/>
            <a:chOff x="4107317" y="254341"/>
            <a:chExt cx="7043420" cy="5777230"/>
          </a:xfrm>
        </p:grpSpPr>
        <p:sp>
          <p:nvSpPr>
            <p:cNvPr id="24" name="object 24"/>
            <p:cNvSpPr/>
            <p:nvPr/>
          </p:nvSpPr>
          <p:spPr>
            <a:xfrm>
              <a:off x="4488159" y="5844971"/>
              <a:ext cx="568325" cy="152400"/>
            </a:xfrm>
            <a:custGeom>
              <a:avLst/>
              <a:gdLst/>
              <a:ahLst/>
              <a:cxnLst/>
              <a:rect l="l" t="t" r="r" b="b"/>
              <a:pathLst>
                <a:path w="568325" h="152400">
                  <a:moveTo>
                    <a:pt x="284003" y="0"/>
                  </a:moveTo>
                  <a:lnTo>
                    <a:pt x="218884" y="2011"/>
                  </a:lnTo>
                  <a:lnTo>
                    <a:pt x="159105" y="7740"/>
                  </a:lnTo>
                  <a:lnTo>
                    <a:pt x="106373" y="16731"/>
                  </a:lnTo>
                  <a:lnTo>
                    <a:pt x="62392" y="28525"/>
                  </a:lnTo>
                  <a:lnTo>
                    <a:pt x="7500" y="58696"/>
                  </a:lnTo>
                  <a:lnTo>
                    <a:pt x="0" y="76159"/>
                  </a:lnTo>
                  <a:lnTo>
                    <a:pt x="7500" y="93621"/>
                  </a:lnTo>
                  <a:lnTo>
                    <a:pt x="62392" y="123792"/>
                  </a:lnTo>
                  <a:lnTo>
                    <a:pt x="106373" y="135586"/>
                  </a:lnTo>
                  <a:lnTo>
                    <a:pt x="159105" y="144577"/>
                  </a:lnTo>
                  <a:lnTo>
                    <a:pt x="218884" y="150306"/>
                  </a:lnTo>
                  <a:lnTo>
                    <a:pt x="284003" y="152318"/>
                  </a:lnTo>
                  <a:lnTo>
                    <a:pt x="349122" y="150306"/>
                  </a:lnTo>
                  <a:lnTo>
                    <a:pt x="408900" y="144577"/>
                  </a:lnTo>
                  <a:lnTo>
                    <a:pt x="461632" y="135586"/>
                  </a:lnTo>
                  <a:lnTo>
                    <a:pt x="505614" y="123792"/>
                  </a:lnTo>
                  <a:lnTo>
                    <a:pt x="560505" y="93621"/>
                  </a:lnTo>
                  <a:lnTo>
                    <a:pt x="568006" y="76159"/>
                  </a:lnTo>
                  <a:lnTo>
                    <a:pt x="560505" y="58696"/>
                  </a:lnTo>
                  <a:lnTo>
                    <a:pt x="505614" y="28525"/>
                  </a:lnTo>
                  <a:lnTo>
                    <a:pt x="461632" y="16731"/>
                  </a:lnTo>
                  <a:lnTo>
                    <a:pt x="408900" y="7740"/>
                  </a:lnTo>
                  <a:lnTo>
                    <a:pt x="349122" y="2011"/>
                  </a:lnTo>
                  <a:lnTo>
                    <a:pt x="284003" y="0"/>
                  </a:lnTo>
                  <a:close/>
                </a:path>
              </a:pathLst>
            </a:custGeom>
            <a:solidFill>
              <a:srgbClr val="86A966"/>
            </a:solidFill>
          </p:spPr>
          <p:txBody>
            <a:bodyPr wrap="square" lIns="0" tIns="0" rIns="0" bIns="0" rtlCol="0"/>
            <a:lstStyle/>
            <a:p>
              <a:endParaRPr/>
            </a:p>
          </p:txBody>
        </p:sp>
        <p:sp>
          <p:nvSpPr>
            <p:cNvPr id="25" name="object 25"/>
            <p:cNvSpPr/>
            <p:nvPr/>
          </p:nvSpPr>
          <p:spPr>
            <a:xfrm>
              <a:off x="4107317" y="4639732"/>
              <a:ext cx="1391525" cy="1391525"/>
            </a:xfrm>
            <a:prstGeom prst="rect">
              <a:avLst/>
            </a:prstGeom>
            <a:blipFill>
              <a:blip r:embed="rId8" cstate="print"/>
              <a:stretch>
                <a:fillRect/>
              </a:stretch>
            </a:blipFill>
          </p:spPr>
          <p:txBody>
            <a:bodyPr wrap="square" lIns="0" tIns="0" rIns="0" bIns="0" rtlCol="0"/>
            <a:lstStyle/>
            <a:p>
              <a:endParaRPr/>
            </a:p>
          </p:txBody>
        </p:sp>
        <p:sp>
          <p:nvSpPr>
            <p:cNvPr id="26" name="object 26"/>
            <p:cNvSpPr/>
            <p:nvPr/>
          </p:nvSpPr>
          <p:spPr>
            <a:xfrm>
              <a:off x="6926643" y="3561346"/>
              <a:ext cx="1119505" cy="108585"/>
            </a:xfrm>
            <a:custGeom>
              <a:avLst/>
              <a:gdLst/>
              <a:ahLst/>
              <a:cxnLst/>
              <a:rect l="l" t="t" r="r" b="b"/>
              <a:pathLst>
                <a:path w="1119504" h="108585">
                  <a:moveTo>
                    <a:pt x="461200" y="54229"/>
                  </a:moveTo>
                  <a:lnTo>
                    <a:pt x="416699" y="22199"/>
                  </a:lnTo>
                  <a:lnTo>
                    <a:pt x="366788" y="10464"/>
                  </a:lnTo>
                  <a:lnTo>
                    <a:pt x="303491" y="2768"/>
                  </a:lnTo>
                  <a:lnTo>
                    <a:pt x="230606" y="0"/>
                  </a:lnTo>
                  <a:lnTo>
                    <a:pt x="157708" y="2768"/>
                  </a:lnTo>
                  <a:lnTo>
                    <a:pt x="94411" y="10464"/>
                  </a:lnTo>
                  <a:lnTo>
                    <a:pt x="44500" y="22199"/>
                  </a:lnTo>
                  <a:lnTo>
                    <a:pt x="11760" y="37084"/>
                  </a:lnTo>
                  <a:lnTo>
                    <a:pt x="0" y="54229"/>
                  </a:lnTo>
                  <a:lnTo>
                    <a:pt x="11760" y="71361"/>
                  </a:lnTo>
                  <a:lnTo>
                    <a:pt x="44500" y="86245"/>
                  </a:lnTo>
                  <a:lnTo>
                    <a:pt x="94411" y="97993"/>
                  </a:lnTo>
                  <a:lnTo>
                    <a:pt x="157708" y="105689"/>
                  </a:lnTo>
                  <a:lnTo>
                    <a:pt x="230606" y="108445"/>
                  </a:lnTo>
                  <a:lnTo>
                    <a:pt x="303491" y="105689"/>
                  </a:lnTo>
                  <a:lnTo>
                    <a:pt x="366788" y="97993"/>
                  </a:lnTo>
                  <a:lnTo>
                    <a:pt x="416699" y="86245"/>
                  </a:lnTo>
                  <a:lnTo>
                    <a:pt x="449440" y="71361"/>
                  </a:lnTo>
                  <a:lnTo>
                    <a:pt x="461200" y="54229"/>
                  </a:lnTo>
                  <a:close/>
                </a:path>
                <a:path w="1119504" h="108585">
                  <a:moveTo>
                    <a:pt x="1118920" y="54229"/>
                  </a:moveTo>
                  <a:lnTo>
                    <a:pt x="1074432" y="22199"/>
                  </a:lnTo>
                  <a:lnTo>
                    <a:pt x="1024509" y="10464"/>
                  </a:lnTo>
                  <a:lnTo>
                    <a:pt x="961212" y="2768"/>
                  </a:lnTo>
                  <a:lnTo>
                    <a:pt x="888326" y="0"/>
                  </a:lnTo>
                  <a:lnTo>
                    <a:pt x="815441" y="2768"/>
                  </a:lnTo>
                  <a:lnTo>
                    <a:pt x="752144" y="10464"/>
                  </a:lnTo>
                  <a:lnTo>
                    <a:pt x="702221" y="22199"/>
                  </a:lnTo>
                  <a:lnTo>
                    <a:pt x="669480" y="37084"/>
                  </a:lnTo>
                  <a:lnTo>
                    <a:pt x="657733" y="54229"/>
                  </a:lnTo>
                  <a:lnTo>
                    <a:pt x="669480" y="71361"/>
                  </a:lnTo>
                  <a:lnTo>
                    <a:pt x="702221" y="86245"/>
                  </a:lnTo>
                  <a:lnTo>
                    <a:pt x="752144" y="97993"/>
                  </a:lnTo>
                  <a:lnTo>
                    <a:pt x="815441" y="105689"/>
                  </a:lnTo>
                  <a:lnTo>
                    <a:pt x="888326" y="108445"/>
                  </a:lnTo>
                  <a:lnTo>
                    <a:pt x="961212" y="105689"/>
                  </a:lnTo>
                  <a:lnTo>
                    <a:pt x="1024509" y="97993"/>
                  </a:lnTo>
                  <a:lnTo>
                    <a:pt x="1074432" y="86245"/>
                  </a:lnTo>
                  <a:lnTo>
                    <a:pt x="1107173" y="71361"/>
                  </a:lnTo>
                  <a:lnTo>
                    <a:pt x="1118920" y="54229"/>
                  </a:lnTo>
                  <a:close/>
                </a:path>
              </a:pathLst>
            </a:custGeom>
            <a:solidFill>
              <a:srgbClr val="D57567"/>
            </a:solidFill>
          </p:spPr>
          <p:txBody>
            <a:bodyPr wrap="square" lIns="0" tIns="0" rIns="0" bIns="0" rtlCol="0"/>
            <a:lstStyle/>
            <a:p>
              <a:endParaRPr/>
            </a:p>
          </p:txBody>
        </p:sp>
        <p:sp>
          <p:nvSpPr>
            <p:cNvPr id="27" name="object 27"/>
            <p:cNvSpPr/>
            <p:nvPr/>
          </p:nvSpPr>
          <p:spPr>
            <a:xfrm>
              <a:off x="4345882" y="254341"/>
              <a:ext cx="5010122" cy="1361854"/>
            </a:xfrm>
            <a:prstGeom prst="rect">
              <a:avLst/>
            </a:prstGeom>
            <a:blipFill>
              <a:blip r:embed="rId9" cstate="print"/>
              <a:stretch>
                <a:fillRect/>
              </a:stretch>
            </a:blipFill>
          </p:spPr>
          <p:txBody>
            <a:bodyPr wrap="square" lIns="0" tIns="0" rIns="0" bIns="0" rtlCol="0"/>
            <a:lstStyle/>
            <a:p>
              <a:endParaRPr/>
            </a:p>
          </p:txBody>
        </p:sp>
        <p:sp>
          <p:nvSpPr>
            <p:cNvPr id="28" name="object 28"/>
            <p:cNvSpPr/>
            <p:nvPr/>
          </p:nvSpPr>
          <p:spPr>
            <a:xfrm>
              <a:off x="6512378" y="1876812"/>
              <a:ext cx="1937354" cy="1937354"/>
            </a:xfrm>
            <a:prstGeom prst="rect">
              <a:avLst/>
            </a:prstGeom>
            <a:blipFill>
              <a:blip r:embed="rId10" cstate="print"/>
              <a:stretch>
                <a:fillRect/>
              </a:stretch>
            </a:blipFill>
          </p:spPr>
          <p:txBody>
            <a:bodyPr wrap="square" lIns="0" tIns="0" rIns="0" bIns="0" rtlCol="0"/>
            <a:lstStyle/>
            <a:p>
              <a:endParaRPr/>
            </a:p>
          </p:txBody>
        </p:sp>
        <p:sp>
          <p:nvSpPr>
            <p:cNvPr id="29" name="object 29"/>
            <p:cNvSpPr/>
            <p:nvPr/>
          </p:nvSpPr>
          <p:spPr>
            <a:xfrm>
              <a:off x="10104384" y="5820908"/>
              <a:ext cx="568325" cy="152400"/>
            </a:xfrm>
            <a:custGeom>
              <a:avLst/>
              <a:gdLst/>
              <a:ahLst/>
              <a:cxnLst/>
              <a:rect l="l" t="t" r="r" b="b"/>
              <a:pathLst>
                <a:path w="568325" h="152400">
                  <a:moveTo>
                    <a:pt x="284003" y="0"/>
                  </a:moveTo>
                  <a:lnTo>
                    <a:pt x="218884" y="2011"/>
                  </a:lnTo>
                  <a:lnTo>
                    <a:pt x="159105" y="7740"/>
                  </a:lnTo>
                  <a:lnTo>
                    <a:pt x="106373" y="16731"/>
                  </a:lnTo>
                  <a:lnTo>
                    <a:pt x="62392" y="28525"/>
                  </a:lnTo>
                  <a:lnTo>
                    <a:pt x="7500" y="58696"/>
                  </a:lnTo>
                  <a:lnTo>
                    <a:pt x="0" y="76158"/>
                  </a:lnTo>
                  <a:lnTo>
                    <a:pt x="7500" y="93621"/>
                  </a:lnTo>
                  <a:lnTo>
                    <a:pt x="62392" y="123792"/>
                  </a:lnTo>
                  <a:lnTo>
                    <a:pt x="106373" y="135586"/>
                  </a:lnTo>
                  <a:lnTo>
                    <a:pt x="159105" y="144577"/>
                  </a:lnTo>
                  <a:lnTo>
                    <a:pt x="218884" y="150306"/>
                  </a:lnTo>
                  <a:lnTo>
                    <a:pt x="284003" y="152317"/>
                  </a:lnTo>
                  <a:lnTo>
                    <a:pt x="349122" y="150306"/>
                  </a:lnTo>
                  <a:lnTo>
                    <a:pt x="408900" y="144577"/>
                  </a:lnTo>
                  <a:lnTo>
                    <a:pt x="461632" y="135586"/>
                  </a:lnTo>
                  <a:lnTo>
                    <a:pt x="505614" y="123792"/>
                  </a:lnTo>
                  <a:lnTo>
                    <a:pt x="560505" y="93621"/>
                  </a:lnTo>
                  <a:lnTo>
                    <a:pt x="568006" y="76158"/>
                  </a:lnTo>
                  <a:lnTo>
                    <a:pt x="560505" y="58696"/>
                  </a:lnTo>
                  <a:lnTo>
                    <a:pt x="505614" y="28525"/>
                  </a:lnTo>
                  <a:lnTo>
                    <a:pt x="461632" y="16731"/>
                  </a:lnTo>
                  <a:lnTo>
                    <a:pt x="408900" y="7740"/>
                  </a:lnTo>
                  <a:lnTo>
                    <a:pt x="349122" y="2011"/>
                  </a:lnTo>
                  <a:lnTo>
                    <a:pt x="284003" y="0"/>
                  </a:lnTo>
                  <a:close/>
                </a:path>
              </a:pathLst>
            </a:custGeom>
            <a:solidFill>
              <a:srgbClr val="86A966"/>
            </a:solidFill>
          </p:spPr>
          <p:txBody>
            <a:bodyPr wrap="square" lIns="0" tIns="0" rIns="0" bIns="0" rtlCol="0"/>
            <a:lstStyle/>
            <a:p>
              <a:endParaRPr/>
            </a:p>
          </p:txBody>
        </p:sp>
        <p:sp>
          <p:nvSpPr>
            <p:cNvPr id="30" name="object 30"/>
            <p:cNvSpPr/>
            <p:nvPr/>
          </p:nvSpPr>
          <p:spPr>
            <a:xfrm>
              <a:off x="9759311" y="4639486"/>
              <a:ext cx="1391288" cy="1391288"/>
            </a:xfrm>
            <a:prstGeom prst="rect">
              <a:avLst/>
            </a:prstGeom>
            <a:blipFill>
              <a:blip r:embed="rId11" cstate="print"/>
              <a:stretch>
                <a:fillRect/>
              </a:stretch>
            </a:blipFill>
          </p:spPr>
          <p:txBody>
            <a:bodyPr wrap="square" lIns="0" tIns="0" rIns="0" bIns="0" rtlCol="0"/>
            <a:lstStyle/>
            <a:p>
              <a:endParaRPr/>
            </a:p>
          </p:txBody>
        </p:sp>
      </p:grpSp>
      <p:sp>
        <p:nvSpPr>
          <p:cNvPr id="31" name="object 31"/>
          <p:cNvSpPr txBox="1"/>
          <p:nvPr/>
        </p:nvSpPr>
        <p:spPr>
          <a:xfrm>
            <a:off x="960889" y="1791715"/>
            <a:ext cx="153035" cy="299720"/>
          </a:xfrm>
          <a:prstGeom prst="rect">
            <a:avLst/>
          </a:prstGeom>
        </p:spPr>
        <p:txBody>
          <a:bodyPr vert="horz" wrap="square" lIns="0" tIns="12700" rIns="0" bIns="0" rtlCol="0">
            <a:spAutoFit/>
          </a:bodyPr>
          <a:lstStyle/>
          <a:p>
            <a:pPr marL="12700">
              <a:lnSpc>
                <a:spcPct val="100000"/>
              </a:lnSpc>
              <a:spcBef>
                <a:spcPts val="100"/>
              </a:spcBef>
            </a:pPr>
            <a:r>
              <a:rPr sz="1800" dirty="0">
                <a:solidFill>
                  <a:srgbClr val="FFFFFF"/>
                </a:solidFill>
                <a:latin typeface="Arial"/>
                <a:cs typeface="Arial"/>
              </a:rPr>
              <a:t>1</a:t>
            </a:r>
            <a:endParaRPr sz="1800">
              <a:latin typeface="Arial"/>
              <a:cs typeface="Arial"/>
            </a:endParaRPr>
          </a:p>
        </p:txBody>
      </p:sp>
      <p:sp>
        <p:nvSpPr>
          <p:cNvPr id="32" name="object 32"/>
          <p:cNvSpPr txBox="1"/>
          <p:nvPr/>
        </p:nvSpPr>
        <p:spPr>
          <a:xfrm>
            <a:off x="6666362" y="1749044"/>
            <a:ext cx="153035" cy="299720"/>
          </a:xfrm>
          <a:prstGeom prst="rect">
            <a:avLst/>
          </a:prstGeom>
        </p:spPr>
        <p:txBody>
          <a:bodyPr vert="horz" wrap="square" lIns="0" tIns="12700" rIns="0" bIns="0" rtlCol="0">
            <a:spAutoFit/>
          </a:bodyPr>
          <a:lstStyle/>
          <a:p>
            <a:pPr marL="12700">
              <a:lnSpc>
                <a:spcPct val="100000"/>
              </a:lnSpc>
              <a:spcBef>
                <a:spcPts val="100"/>
              </a:spcBef>
            </a:pPr>
            <a:r>
              <a:rPr sz="1800" dirty="0">
                <a:solidFill>
                  <a:srgbClr val="FFFFFF"/>
                </a:solidFill>
                <a:latin typeface="Arial"/>
                <a:cs typeface="Arial"/>
              </a:rPr>
              <a:t>2</a:t>
            </a:r>
            <a:endParaRPr sz="1800">
              <a:latin typeface="Arial"/>
              <a:cs typeface="Arial"/>
            </a:endParaRPr>
          </a:p>
        </p:txBody>
      </p:sp>
      <p:sp>
        <p:nvSpPr>
          <p:cNvPr id="33" name="object 33"/>
          <p:cNvSpPr txBox="1"/>
          <p:nvPr/>
        </p:nvSpPr>
        <p:spPr>
          <a:xfrm>
            <a:off x="3901959" y="4038092"/>
            <a:ext cx="153035" cy="299720"/>
          </a:xfrm>
          <a:prstGeom prst="rect">
            <a:avLst/>
          </a:prstGeom>
        </p:spPr>
        <p:txBody>
          <a:bodyPr vert="horz" wrap="square" lIns="0" tIns="12700" rIns="0" bIns="0" rtlCol="0">
            <a:spAutoFit/>
          </a:bodyPr>
          <a:lstStyle/>
          <a:p>
            <a:pPr marL="12700">
              <a:lnSpc>
                <a:spcPct val="100000"/>
              </a:lnSpc>
              <a:spcBef>
                <a:spcPts val="100"/>
              </a:spcBef>
            </a:pPr>
            <a:r>
              <a:rPr sz="1800" dirty="0">
                <a:solidFill>
                  <a:srgbClr val="FFFFFF"/>
                </a:solidFill>
                <a:latin typeface="Arial"/>
                <a:cs typeface="Arial"/>
              </a:rPr>
              <a:t>3</a:t>
            </a:r>
            <a:endParaRPr sz="1800">
              <a:latin typeface="Arial"/>
              <a:cs typeface="Arial"/>
            </a:endParaRPr>
          </a:p>
        </p:txBody>
      </p:sp>
      <p:sp>
        <p:nvSpPr>
          <p:cNvPr id="34" name="object 34"/>
          <p:cNvSpPr txBox="1"/>
          <p:nvPr/>
        </p:nvSpPr>
        <p:spPr>
          <a:xfrm>
            <a:off x="9535703" y="3998467"/>
            <a:ext cx="153035" cy="299720"/>
          </a:xfrm>
          <a:prstGeom prst="rect">
            <a:avLst/>
          </a:prstGeom>
        </p:spPr>
        <p:txBody>
          <a:bodyPr vert="horz" wrap="square" lIns="0" tIns="12700" rIns="0" bIns="0" rtlCol="0">
            <a:spAutoFit/>
          </a:bodyPr>
          <a:lstStyle/>
          <a:p>
            <a:pPr marL="12700">
              <a:lnSpc>
                <a:spcPct val="100000"/>
              </a:lnSpc>
              <a:spcBef>
                <a:spcPts val="100"/>
              </a:spcBef>
            </a:pPr>
            <a:r>
              <a:rPr sz="1800" dirty="0">
                <a:solidFill>
                  <a:srgbClr val="FFFFFF"/>
                </a:solidFill>
                <a:latin typeface="Arial"/>
                <a:cs typeface="Arial"/>
              </a:rPr>
              <a:t>4</a:t>
            </a:r>
            <a:endParaRPr sz="1800">
              <a:latin typeface="Arial"/>
              <a:cs typeface="Arial"/>
            </a:endParaRPr>
          </a:p>
        </p:txBody>
      </p:sp>
      <p:sp>
        <p:nvSpPr>
          <p:cNvPr id="35" name="object 35"/>
          <p:cNvSpPr txBox="1"/>
          <p:nvPr/>
        </p:nvSpPr>
        <p:spPr>
          <a:xfrm>
            <a:off x="3224768" y="2477515"/>
            <a:ext cx="207645" cy="299720"/>
          </a:xfrm>
          <a:prstGeom prst="rect">
            <a:avLst/>
          </a:prstGeom>
        </p:spPr>
        <p:txBody>
          <a:bodyPr vert="horz" wrap="square" lIns="0" tIns="12700" rIns="0" bIns="0" rtlCol="0">
            <a:spAutoFit/>
          </a:bodyPr>
          <a:lstStyle/>
          <a:p>
            <a:pPr marL="12700">
              <a:lnSpc>
                <a:spcPct val="100000"/>
              </a:lnSpc>
              <a:spcBef>
                <a:spcPts val="100"/>
              </a:spcBef>
            </a:pPr>
            <a:r>
              <a:rPr sz="1800" spc="-5" dirty="0">
                <a:latin typeface="Arial"/>
                <a:cs typeface="Arial"/>
              </a:rPr>
              <a:t>α’</a:t>
            </a:r>
            <a:endParaRPr sz="1800">
              <a:latin typeface="Arial"/>
              <a:cs typeface="Arial"/>
            </a:endParaRPr>
          </a:p>
        </p:txBody>
      </p:sp>
      <p:sp>
        <p:nvSpPr>
          <p:cNvPr id="36" name="object 36"/>
          <p:cNvSpPr txBox="1"/>
          <p:nvPr/>
        </p:nvSpPr>
        <p:spPr>
          <a:xfrm>
            <a:off x="9047094" y="2447035"/>
            <a:ext cx="208279" cy="299720"/>
          </a:xfrm>
          <a:prstGeom prst="rect">
            <a:avLst/>
          </a:prstGeom>
        </p:spPr>
        <p:txBody>
          <a:bodyPr vert="horz" wrap="square" lIns="0" tIns="12700" rIns="0" bIns="0" rtlCol="0">
            <a:spAutoFit/>
          </a:bodyPr>
          <a:lstStyle/>
          <a:p>
            <a:pPr marL="12700">
              <a:lnSpc>
                <a:spcPct val="100000"/>
              </a:lnSpc>
              <a:spcBef>
                <a:spcPts val="100"/>
              </a:spcBef>
            </a:pPr>
            <a:r>
              <a:rPr sz="1800" dirty="0">
                <a:latin typeface="Arial"/>
                <a:cs typeface="Arial"/>
              </a:rPr>
              <a:t>β’</a:t>
            </a:r>
            <a:endParaRPr sz="1800">
              <a:latin typeface="Arial"/>
              <a:cs typeface="Arial"/>
            </a:endParaRPr>
          </a:p>
        </p:txBody>
      </p:sp>
      <p:sp>
        <p:nvSpPr>
          <p:cNvPr id="37" name="object 37"/>
          <p:cNvSpPr txBox="1"/>
          <p:nvPr/>
        </p:nvSpPr>
        <p:spPr>
          <a:xfrm>
            <a:off x="383732" y="5296916"/>
            <a:ext cx="190500" cy="299720"/>
          </a:xfrm>
          <a:prstGeom prst="rect">
            <a:avLst/>
          </a:prstGeom>
        </p:spPr>
        <p:txBody>
          <a:bodyPr vert="horz" wrap="square" lIns="0" tIns="12700" rIns="0" bIns="0" rtlCol="0">
            <a:spAutoFit/>
          </a:bodyPr>
          <a:lstStyle/>
          <a:p>
            <a:pPr marL="12700">
              <a:lnSpc>
                <a:spcPct val="100000"/>
              </a:lnSpc>
              <a:spcBef>
                <a:spcPts val="100"/>
              </a:spcBef>
            </a:pPr>
            <a:r>
              <a:rPr sz="1800" dirty="0">
                <a:latin typeface="Arial"/>
                <a:cs typeface="Arial"/>
              </a:rPr>
              <a:t>γ’</a:t>
            </a:r>
            <a:endParaRPr sz="1800">
              <a:latin typeface="Arial"/>
              <a:cs typeface="Arial"/>
            </a:endParaRPr>
          </a:p>
        </p:txBody>
      </p:sp>
      <p:sp>
        <p:nvSpPr>
          <p:cNvPr id="38" name="object 38"/>
          <p:cNvSpPr txBox="1"/>
          <p:nvPr/>
        </p:nvSpPr>
        <p:spPr>
          <a:xfrm>
            <a:off x="6151850" y="5379211"/>
            <a:ext cx="203200" cy="299720"/>
          </a:xfrm>
          <a:prstGeom prst="rect">
            <a:avLst/>
          </a:prstGeom>
        </p:spPr>
        <p:txBody>
          <a:bodyPr vert="horz" wrap="square" lIns="0" tIns="12700" rIns="0" bIns="0" rtlCol="0">
            <a:spAutoFit/>
          </a:bodyPr>
          <a:lstStyle/>
          <a:p>
            <a:pPr marL="12700">
              <a:lnSpc>
                <a:spcPct val="100000"/>
              </a:lnSpc>
              <a:spcBef>
                <a:spcPts val="100"/>
              </a:spcBef>
            </a:pPr>
            <a:r>
              <a:rPr sz="1800" spc="-5" dirty="0">
                <a:latin typeface="Arial"/>
                <a:cs typeface="Arial"/>
              </a:rPr>
              <a:t>δ’</a:t>
            </a:r>
            <a:endParaRPr sz="1800">
              <a:latin typeface="Arial"/>
              <a:cs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8664253" y="922817"/>
            <a:ext cx="3527746" cy="3403732"/>
          </a:xfrm>
          <a:prstGeom prst="rect">
            <a:avLst/>
          </a:prstGeom>
          <a:blipFill>
            <a:blip r:embed="rId3" cstate="print"/>
            <a:stretch>
              <a:fillRect/>
            </a:stretch>
          </a:blipFill>
        </p:spPr>
        <p:txBody>
          <a:bodyPr wrap="square" lIns="0" tIns="0" rIns="0" bIns="0" rtlCol="0"/>
          <a:lstStyle/>
          <a:p>
            <a:endParaRPr/>
          </a:p>
        </p:txBody>
      </p:sp>
      <p:grpSp>
        <p:nvGrpSpPr>
          <p:cNvPr id="3" name="object 3"/>
          <p:cNvGrpSpPr/>
          <p:nvPr/>
        </p:nvGrpSpPr>
        <p:grpSpPr>
          <a:xfrm>
            <a:off x="0" y="833266"/>
            <a:ext cx="9241155" cy="6024880"/>
            <a:chOff x="0" y="833266"/>
            <a:chExt cx="9241155" cy="6024880"/>
          </a:xfrm>
        </p:grpSpPr>
        <p:sp>
          <p:nvSpPr>
            <p:cNvPr id="4" name="object 4"/>
            <p:cNvSpPr/>
            <p:nvPr/>
          </p:nvSpPr>
          <p:spPr>
            <a:xfrm>
              <a:off x="2868541" y="833266"/>
              <a:ext cx="3653010" cy="3653010"/>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0" y="3367983"/>
              <a:ext cx="3759814" cy="3490016"/>
            </a:xfrm>
            <a:prstGeom prst="rect">
              <a:avLst/>
            </a:prstGeom>
            <a:blipFill>
              <a:blip r:embed="rId5" cstate="print"/>
              <a:stretch>
                <a:fillRect/>
              </a:stretch>
            </a:blipFill>
          </p:spPr>
          <p:txBody>
            <a:bodyPr wrap="square" lIns="0" tIns="0" rIns="0" bIns="0" rtlCol="0"/>
            <a:lstStyle/>
            <a:p>
              <a:endParaRPr/>
            </a:p>
          </p:txBody>
        </p:sp>
        <p:sp>
          <p:nvSpPr>
            <p:cNvPr id="6" name="object 6"/>
            <p:cNvSpPr/>
            <p:nvPr/>
          </p:nvSpPr>
          <p:spPr>
            <a:xfrm>
              <a:off x="3729550" y="3948719"/>
              <a:ext cx="2011045" cy="2532380"/>
            </a:xfrm>
            <a:custGeom>
              <a:avLst/>
              <a:gdLst/>
              <a:ahLst/>
              <a:cxnLst/>
              <a:rect l="l" t="t" r="r" b="b"/>
              <a:pathLst>
                <a:path w="2011045" h="2532379">
                  <a:moveTo>
                    <a:pt x="1872585" y="0"/>
                  </a:moveTo>
                  <a:lnTo>
                    <a:pt x="137976" y="0"/>
                  </a:lnTo>
                  <a:lnTo>
                    <a:pt x="84400" y="8739"/>
                  </a:lnTo>
                  <a:lnTo>
                    <a:pt x="40528" y="32534"/>
                  </a:lnTo>
                  <a:lnTo>
                    <a:pt x="10886" y="67750"/>
                  </a:lnTo>
                  <a:lnTo>
                    <a:pt x="0" y="110754"/>
                  </a:lnTo>
                  <a:lnTo>
                    <a:pt x="0" y="2421064"/>
                  </a:lnTo>
                  <a:lnTo>
                    <a:pt x="10886" y="2464069"/>
                  </a:lnTo>
                  <a:lnTo>
                    <a:pt x="40528" y="2499289"/>
                  </a:lnTo>
                  <a:lnTo>
                    <a:pt x="84400" y="2523088"/>
                  </a:lnTo>
                  <a:lnTo>
                    <a:pt x="137976" y="2531829"/>
                  </a:lnTo>
                  <a:lnTo>
                    <a:pt x="1872585" y="2531829"/>
                  </a:lnTo>
                  <a:lnTo>
                    <a:pt x="1926156" y="2523088"/>
                  </a:lnTo>
                  <a:lnTo>
                    <a:pt x="1970029" y="2499289"/>
                  </a:lnTo>
                  <a:lnTo>
                    <a:pt x="1999674" y="2464069"/>
                  </a:lnTo>
                  <a:lnTo>
                    <a:pt x="2010562" y="2421064"/>
                  </a:lnTo>
                  <a:lnTo>
                    <a:pt x="2010562" y="110754"/>
                  </a:lnTo>
                  <a:lnTo>
                    <a:pt x="1999674" y="67750"/>
                  </a:lnTo>
                  <a:lnTo>
                    <a:pt x="1970029" y="32534"/>
                  </a:lnTo>
                  <a:lnTo>
                    <a:pt x="1926156" y="8739"/>
                  </a:lnTo>
                  <a:lnTo>
                    <a:pt x="1872585" y="0"/>
                  </a:lnTo>
                  <a:close/>
                </a:path>
              </a:pathLst>
            </a:custGeom>
            <a:solidFill>
              <a:srgbClr val="EF7F6F"/>
            </a:solidFill>
          </p:spPr>
          <p:txBody>
            <a:bodyPr wrap="square" lIns="0" tIns="0" rIns="0" bIns="0" rtlCol="0"/>
            <a:lstStyle/>
            <a:p>
              <a:endParaRPr/>
            </a:p>
          </p:txBody>
        </p:sp>
        <p:sp>
          <p:nvSpPr>
            <p:cNvPr id="7" name="object 7"/>
            <p:cNvSpPr/>
            <p:nvPr/>
          </p:nvSpPr>
          <p:spPr>
            <a:xfrm>
              <a:off x="797549" y="1682470"/>
              <a:ext cx="2011045" cy="2532380"/>
            </a:xfrm>
            <a:custGeom>
              <a:avLst/>
              <a:gdLst/>
              <a:ahLst/>
              <a:cxnLst/>
              <a:rect l="l" t="t" r="r" b="b"/>
              <a:pathLst>
                <a:path w="2011045" h="2532379">
                  <a:moveTo>
                    <a:pt x="1872579" y="0"/>
                  </a:moveTo>
                  <a:lnTo>
                    <a:pt x="137962" y="0"/>
                  </a:lnTo>
                  <a:lnTo>
                    <a:pt x="84394" y="8739"/>
                  </a:lnTo>
                  <a:lnTo>
                    <a:pt x="40526" y="32534"/>
                  </a:lnTo>
                  <a:lnTo>
                    <a:pt x="10886" y="67750"/>
                  </a:lnTo>
                  <a:lnTo>
                    <a:pt x="0" y="110754"/>
                  </a:lnTo>
                  <a:lnTo>
                    <a:pt x="0" y="2421064"/>
                  </a:lnTo>
                  <a:lnTo>
                    <a:pt x="10886" y="2464069"/>
                  </a:lnTo>
                  <a:lnTo>
                    <a:pt x="40526" y="2499289"/>
                  </a:lnTo>
                  <a:lnTo>
                    <a:pt x="84394" y="2523087"/>
                  </a:lnTo>
                  <a:lnTo>
                    <a:pt x="137962" y="2531828"/>
                  </a:lnTo>
                  <a:lnTo>
                    <a:pt x="1872579" y="2531828"/>
                  </a:lnTo>
                  <a:lnTo>
                    <a:pt x="1926158" y="2523087"/>
                  </a:lnTo>
                  <a:lnTo>
                    <a:pt x="1970034" y="2499289"/>
                  </a:lnTo>
                  <a:lnTo>
                    <a:pt x="1999681" y="2464069"/>
                  </a:lnTo>
                  <a:lnTo>
                    <a:pt x="2010570" y="2421064"/>
                  </a:lnTo>
                  <a:lnTo>
                    <a:pt x="2010570" y="110754"/>
                  </a:lnTo>
                  <a:lnTo>
                    <a:pt x="1999681" y="67750"/>
                  </a:lnTo>
                  <a:lnTo>
                    <a:pt x="1970034" y="32534"/>
                  </a:lnTo>
                  <a:lnTo>
                    <a:pt x="1926158" y="8739"/>
                  </a:lnTo>
                  <a:lnTo>
                    <a:pt x="1872579" y="0"/>
                  </a:lnTo>
                  <a:close/>
                </a:path>
              </a:pathLst>
            </a:custGeom>
            <a:solidFill>
              <a:srgbClr val="A2CB78"/>
            </a:solidFill>
          </p:spPr>
          <p:txBody>
            <a:bodyPr wrap="square" lIns="0" tIns="0" rIns="0" bIns="0" rtlCol="0"/>
            <a:lstStyle/>
            <a:p>
              <a:endParaRPr/>
            </a:p>
          </p:txBody>
        </p:sp>
        <p:sp>
          <p:nvSpPr>
            <p:cNvPr id="8" name="object 8"/>
            <p:cNvSpPr/>
            <p:nvPr/>
          </p:nvSpPr>
          <p:spPr>
            <a:xfrm>
              <a:off x="5913893" y="3714756"/>
              <a:ext cx="3327214" cy="3143243"/>
            </a:xfrm>
            <a:prstGeom prst="rect">
              <a:avLst/>
            </a:prstGeom>
            <a:blipFill>
              <a:blip r:embed="rId6" cstate="print"/>
              <a:stretch>
                <a:fillRect/>
              </a:stretch>
            </a:blipFill>
          </p:spPr>
          <p:txBody>
            <a:bodyPr wrap="square" lIns="0" tIns="0" rIns="0" bIns="0" rtlCol="0"/>
            <a:lstStyle/>
            <a:p>
              <a:endParaRPr/>
            </a:p>
          </p:txBody>
        </p:sp>
      </p:grpSp>
      <p:sp>
        <p:nvSpPr>
          <p:cNvPr id="9" name="object 9"/>
          <p:cNvSpPr txBox="1"/>
          <p:nvPr/>
        </p:nvSpPr>
        <p:spPr>
          <a:xfrm>
            <a:off x="1251462" y="3805428"/>
            <a:ext cx="1082040" cy="238760"/>
          </a:xfrm>
          <a:prstGeom prst="rect">
            <a:avLst/>
          </a:prstGeom>
        </p:spPr>
        <p:txBody>
          <a:bodyPr vert="horz" wrap="square" lIns="0" tIns="12700" rIns="0" bIns="0" rtlCol="0">
            <a:spAutoFit/>
          </a:bodyPr>
          <a:lstStyle/>
          <a:p>
            <a:pPr marL="12700">
              <a:lnSpc>
                <a:spcPct val="100000"/>
              </a:lnSpc>
              <a:spcBef>
                <a:spcPts val="100"/>
              </a:spcBef>
            </a:pPr>
            <a:r>
              <a:rPr sz="1400" spc="-5" dirty="0">
                <a:solidFill>
                  <a:srgbClr val="FFFFFF"/>
                </a:solidFill>
                <a:latin typeface="Arial"/>
                <a:cs typeface="Arial"/>
              </a:rPr>
              <a:t>Λεπτό</a:t>
            </a:r>
            <a:r>
              <a:rPr sz="1400" spc="-55" dirty="0">
                <a:solidFill>
                  <a:srgbClr val="FFFFFF"/>
                </a:solidFill>
                <a:latin typeface="Arial"/>
                <a:cs typeface="Arial"/>
              </a:rPr>
              <a:t> </a:t>
            </a:r>
            <a:r>
              <a:rPr sz="1400" spc="-5" dirty="0">
                <a:solidFill>
                  <a:srgbClr val="FFFFFF"/>
                </a:solidFill>
                <a:latin typeface="Arial"/>
                <a:cs typeface="Arial"/>
              </a:rPr>
              <a:t>έντερο</a:t>
            </a:r>
            <a:endParaRPr sz="1400">
              <a:latin typeface="Arial"/>
              <a:cs typeface="Arial"/>
            </a:endParaRPr>
          </a:p>
        </p:txBody>
      </p:sp>
      <p:sp>
        <p:nvSpPr>
          <p:cNvPr id="10" name="object 10"/>
          <p:cNvSpPr txBox="1"/>
          <p:nvPr/>
        </p:nvSpPr>
        <p:spPr>
          <a:xfrm>
            <a:off x="4435217" y="6079235"/>
            <a:ext cx="588645" cy="238760"/>
          </a:xfrm>
          <a:prstGeom prst="rect">
            <a:avLst/>
          </a:prstGeom>
        </p:spPr>
        <p:txBody>
          <a:bodyPr vert="horz" wrap="square" lIns="0" tIns="12700" rIns="0" bIns="0" rtlCol="0">
            <a:spAutoFit/>
          </a:bodyPr>
          <a:lstStyle/>
          <a:p>
            <a:pPr marL="12700">
              <a:lnSpc>
                <a:spcPct val="100000"/>
              </a:lnSpc>
              <a:spcBef>
                <a:spcPts val="100"/>
              </a:spcBef>
            </a:pPr>
            <a:r>
              <a:rPr sz="1400" spc="-15" dirty="0">
                <a:solidFill>
                  <a:srgbClr val="FFFFFF"/>
                </a:solidFill>
                <a:latin typeface="Arial"/>
                <a:cs typeface="Arial"/>
              </a:rPr>
              <a:t>Κ</a:t>
            </a:r>
            <a:r>
              <a:rPr sz="1400" dirty="0">
                <a:solidFill>
                  <a:srgbClr val="FFFFFF"/>
                </a:solidFill>
                <a:latin typeface="Arial"/>
                <a:cs typeface="Arial"/>
              </a:rPr>
              <a:t>αρ</a:t>
            </a:r>
            <a:r>
              <a:rPr sz="1400" spc="-5" dirty="0">
                <a:solidFill>
                  <a:srgbClr val="FFFFFF"/>
                </a:solidFill>
                <a:latin typeface="Arial"/>
                <a:cs typeface="Arial"/>
              </a:rPr>
              <a:t>δ</a:t>
            </a:r>
            <a:r>
              <a:rPr sz="1400" dirty="0">
                <a:solidFill>
                  <a:srgbClr val="FFFFFF"/>
                </a:solidFill>
                <a:latin typeface="Arial"/>
                <a:cs typeface="Arial"/>
              </a:rPr>
              <a:t>ιά</a:t>
            </a:r>
            <a:endParaRPr sz="1400">
              <a:latin typeface="Arial"/>
              <a:cs typeface="Arial"/>
            </a:endParaRPr>
          </a:p>
        </p:txBody>
      </p:sp>
      <p:sp>
        <p:nvSpPr>
          <p:cNvPr id="11" name="object 11"/>
          <p:cNvSpPr/>
          <p:nvPr/>
        </p:nvSpPr>
        <p:spPr>
          <a:xfrm>
            <a:off x="6526558" y="1690493"/>
            <a:ext cx="2011045" cy="2532380"/>
          </a:xfrm>
          <a:custGeom>
            <a:avLst/>
            <a:gdLst/>
            <a:ahLst/>
            <a:cxnLst/>
            <a:rect l="l" t="t" r="r" b="b"/>
            <a:pathLst>
              <a:path w="2011045" h="2532379">
                <a:moveTo>
                  <a:pt x="1872579" y="0"/>
                </a:moveTo>
                <a:lnTo>
                  <a:pt x="137962" y="0"/>
                </a:lnTo>
                <a:lnTo>
                  <a:pt x="84394" y="8739"/>
                </a:lnTo>
                <a:lnTo>
                  <a:pt x="40526" y="32533"/>
                </a:lnTo>
                <a:lnTo>
                  <a:pt x="10886" y="67750"/>
                </a:lnTo>
                <a:lnTo>
                  <a:pt x="0" y="110754"/>
                </a:lnTo>
                <a:lnTo>
                  <a:pt x="0" y="2421063"/>
                </a:lnTo>
                <a:lnTo>
                  <a:pt x="10886" y="2464069"/>
                </a:lnTo>
                <a:lnTo>
                  <a:pt x="40526" y="2499289"/>
                </a:lnTo>
                <a:lnTo>
                  <a:pt x="84394" y="2523087"/>
                </a:lnTo>
                <a:lnTo>
                  <a:pt x="137962" y="2531828"/>
                </a:lnTo>
                <a:lnTo>
                  <a:pt x="1872579" y="2531828"/>
                </a:lnTo>
                <a:lnTo>
                  <a:pt x="1926158" y="2523087"/>
                </a:lnTo>
                <a:lnTo>
                  <a:pt x="1970034" y="2499289"/>
                </a:lnTo>
                <a:lnTo>
                  <a:pt x="1999681" y="2464069"/>
                </a:lnTo>
                <a:lnTo>
                  <a:pt x="2010570" y="2421063"/>
                </a:lnTo>
                <a:lnTo>
                  <a:pt x="2010570" y="110754"/>
                </a:lnTo>
                <a:lnTo>
                  <a:pt x="1999681" y="67750"/>
                </a:lnTo>
                <a:lnTo>
                  <a:pt x="1970034" y="32533"/>
                </a:lnTo>
                <a:lnTo>
                  <a:pt x="1926158" y="8739"/>
                </a:lnTo>
                <a:lnTo>
                  <a:pt x="1872579" y="0"/>
                </a:lnTo>
                <a:close/>
              </a:path>
            </a:pathLst>
          </a:custGeom>
          <a:solidFill>
            <a:srgbClr val="A2CB78"/>
          </a:solidFill>
        </p:spPr>
        <p:txBody>
          <a:bodyPr wrap="square" lIns="0" tIns="0" rIns="0" bIns="0" rtlCol="0"/>
          <a:lstStyle/>
          <a:p>
            <a:endParaRPr/>
          </a:p>
        </p:txBody>
      </p:sp>
      <p:sp>
        <p:nvSpPr>
          <p:cNvPr id="12" name="object 12"/>
          <p:cNvSpPr txBox="1"/>
          <p:nvPr/>
        </p:nvSpPr>
        <p:spPr>
          <a:xfrm>
            <a:off x="7222987" y="3860292"/>
            <a:ext cx="635000" cy="238760"/>
          </a:xfrm>
          <a:prstGeom prst="rect">
            <a:avLst/>
          </a:prstGeom>
        </p:spPr>
        <p:txBody>
          <a:bodyPr vert="horz" wrap="square" lIns="0" tIns="12700" rIns="0" bIns="0" rtlCol="0">
            <a:spAutoFit/>
          </a:bodyPr>
          <a:lstStyle/>
          <a:p>
            <a:pPr marL="12700">
              <a:lnSpc>
                <a:spcPct val="100000"/>
              </a:lnSpc>
              <a:spcBef>
                <a:spcPts val="100"/>
              </a:spcBef>
            </a:pPr>
            <a:r>
              <a:rPr sz="1400" dirty="0">
                <a:solidFill>
                  <a:srgbClr val="FFFFFF"/>
                </a:solidFill>
                <a:latin typeface="Arial"/>
                <a:cs typeface="Arial"/>
              </a:rPr>
              <a:t>Νε</a:t>
            </a:r>
            <a:r>
              <a:rPr sz="1400" spc="5" dirty="0">
                <a:solidFill>
                  <a:srgbClr val="FFFFFF"/>
                </a:solidFill>
                <a:latin typeface="Arial"/>
                <a:cs typeface="Arial"/>
              </a:rPr>
              <a:t>φ</a:t>
            </a:r>
            <a:r>
              <a:rPr sz="1400" dirty="0">
                <a:solidFill>
                  <a:srgbClr val="FFFFFF"/>
                </a:solidFill>
                <a:latin typeface="Arial"/>
                <a:cs typeface="Arial"/>
              </a:rPr>
              <a:t>ρ</a:t>
            </a:r>
            <a:r>
              <a:rPr sz="1400" spc="-5" dirty="0">
                <a:solidFill>
                  <a:srgbClr val="FFFFFF"/>
                </a:solidFill>
                <a:latin typeface="Arial"/>
                <a:cs typeface="Arial"/>
              </a:rPr>
              <a:t>ό</a:t>
            </a:r>
            <a:r>
              <a:rPr sz="1400" dirty="0">
                <a:solidFill>
                  <a:srgbClr val="FFFFFF"/>
                </a:solidFill>
                <a:latin typeface="Arial"/>
                <a:cs typeface="Arial"/>
              </a:rPr>
              <a:t>ς</a:t>
            </a:r>
            <a:endParaRPr sz="1400">
              <a:latin typeface="Arial"/>
              <a:cs typeface="Arial"/>
            </a:endParaRPr>
          </a:p>
        </p:txBody>
      </p:sp>
      <p:grpSp>
        <p:nvGrpSpPr>
          <p:cNvPr id="13" name="object 13"/>
          <p:cNvGrpSpPr/>
          <p:nvPr/>
        </p:nvGrpSpPr>
        <p:grpSpPr>
          <a:xfrm>
            <a:off x="9414235" y="3940699"/>
            <a:ext cx="2011045" cy="2532380"/>
            <a:chOff x="9414235" y="3940699"/>
            <a:chExt cx="2011045" cy="2532380"/>
          </a:xfrm>
        </p:grpSpPr>
        <p:sp>
          <p:nvSpPr>
            <p:cNvPr id="14" name="object 14"/>
            <p:cNvSpPr/>
            <p:nvPr/>
          </p:nvSpPr>
          <p:spPr>
            <a:xfrm>
              <a:off x="9414235" y="3940699"/>
              <a:ext cx="2011045" cy="2532380"/>
            </a:xfrm>
            <a:custGeom>
              <a:avLst/>
              <a:gdLst/>
              <a:ahLst/>
              <a:cxnLst/>
              <a:rect l="l" t="t" r="r" b="b"/>
              <a:pathLst>
                <a:path w="2011045" h="2532379">
                  <a:moveTo>
                    <a:pt x="1872585" y="0"/>
                  </a:moveTo>
                  <a:lnTo>
                    <a:pt x="137976" y="0"/>
                  </a:lnTo>
                  <a:lnTo>
                    <a:pt x="84400" y="8739"/>
                  </a:lnTo>
                  <a:lnTo>
                    <a:pt x="40528" y="32533"/>
                  </a:lnTo>
                  <a:lnTo>
                    <a:pt x="10886" y="67749"/>
                  </a:lnTo>
                  <a:lnTo>
                    <a:pt x="0" y="110752"/>
                  </a:lnTo>
                  <a:lnTo>
                    <a:pt x="0" y="2421063"/>
                  </a:lnTo>
                  <a:lnTo>
                    <a:pt x="10886" y="2464068"/>
                  </a:lnTo>
                  <a:lnTo>
                    <a:pt x="40528" y="2499288"/>
                  </a:lnTo>
                  <a:lnTo>
                    <a:pt x="84400" y="2523087"/>
                  </a:lnTo>
                  <a:lnTo>
                    <a:pt x="137976" y="2531828"/>
                  </a:lnTo>
                  <a:lnTo>
                    <a:pt x="1872585" y="2531828"/>
                  </a:lnTo>
                  <a:lnTo>
                    <a:pt x="1926156" y="2523087"/>
                  </a:lnTo>
                  <a:lnTo>
                    <a:pt x="1970029" y="2499288"/>
                  </a:lnTo>
                  <a:lnTo>
                    <a:pt x="1999674" y="2464068"/>
                  </a:lnTo>
                  <a:lnTo>
                    <a:pt x="2010562" y="2421063"/>
                  </a:lnTo>
                  <a:lnTo>
                    <a:pt x="2010562" y="110752"/>
                  </a:lnTo>
                  <a:lnTo>
                    <a:pt x="1999674" y="67749"/>
                  </a:lnTo>
                  <a:lnTo>
                    <a:pt x="1970029" y="32533"/>
                  </a:lnTo>
                  <a:lnTo>
                    <a:pt x="1926156" y="8739"/>
                  </a:lnTo>
                  <a:lnTo>
                    <a:pt x="1872585" y="0"/>
                  </a:lnTo>
                  <a:close/>
                </a:path>
              </a:pathLst>
            </a:custGeom>
            <a:solidFill>
              <a:srgbClr val="EF7F6F"/>
            </a:solidFill>
          </p:spPr>
          <p:txBody>
            <a:bodyPr wrap="square" lIns="0" tIns="0" rIns="0" bIns="0" rtlCol="0"/>
            <a:lstStyle/>
            <a:p>
              <a:endParaRPr/>
            </a:p>
          </p:txBody>
        </p:sp>
        <p:sp>
          <p:nvSpPr>
            <p:cNvPr id="15" name="object 15"/>
            <p:cNvSpPr/>
            <p:nvPr/>
          </p:nvSpPr>
          <p:spPr>
            <a:xfrm>
              <a:off x="9927792" y="5912208"/>
              <a:ext cx="785495" cy="91440"/>
            </a:xfrm>
            <a:custGeom>
              <a:avLst/>
              <a:gdLst/>
              <a:ahLst/>
              <a:cxnLst/>
              <a:rect l="l" t="t" r="r" b="b"/>
              <a:pathLst>
                <a:path w="785495" h="91439">
                  <a:moveTo>
                    <a:pt x="392473" y="0"/>
                  </a:moveTo>
                  <a:lnTo>
                    <a:pt x="313376" y="922"/>
                  </a:lnTo>
                  <a:lnTo>
                    <a:pt x="239705" y="3569"/>
                  </a:lnTo>
                  <a:lnTo>
                    <a:pt x="173038" y="7758"/>
                  </a:lnTo>
                  <a:lnTo>
                    <a:pt x="114953" y="13305"/>
                  </a:lnTo>
                  <a:lnTo>
                    <a:pt x="67028" y="20028"/>
                  </a:lnTo>
                  <a:lnTo>
                    <a:pt x="7973" y="36271"/>
                  </a:lnTo>
                  <a:lnTo>
                    <a:pt x="0" y="45426"/>
                  </a:lnTo>
                  <a:lnTo>
                    <a:pt x="7973" y="54581"/>
                  </a:lnTo>
                  <a:lnTo>
                    <a:pt x="67028" y="70824"/>
                  </a:lnTo>
                  <a:lnTo>
                    <a:pt x="114953" y="77547"/>
                  </a:lnTo>
                  <a:lnTo>
                    <a:pt x="173038" y="83094"/>
                  </a:lnTo>
                  <a:lnTo>
                    <a:pt x="239705" y="87283"/>
                  </a:lnTo>
                  <a:lnTo>
                    <a:pt x="313376" y="89930"/>
                  </a:lnTo>
                  <a:lnTo>
                    <a:pt x="392473" y="90853"/>
                  </a:lnTo>
                  <a:lnTo>
                    <a:pt x="471570" y="89930"/>
                  </a:lnTo>
                  <a:lnTo>
                    <a:pt x="545241" y="87283"/>
                  </a:lnTo>
                  <a:lnTo>
                    <a:pt x="611909" y="83094"/>
                  </a:lnTo>
                  <a:lnTo>
                    <a:pt x="669994" y="77547"/>
                  </a:lnTo>
                  <a:lnTo>
                    <a:pt x="717919" y="70824"/>
                  </a:lnTo>
                  <a:lnTo>
                    <a:pt x="776973" y="54581"/>
                  </a:lnTo>
                  <a:lnTo>
                    <a:pt x="784947" y="45426"/>
                  </a:lnTo>
                  <a:lnTo>
                    <a:pt x="776973" y="36271"/>
                  </a:lnTo>
                  <a:lnTo>
                    <a:pt x="717919" y="20028"/>
                  </a:lnTo>
                  <a:lnTo>
                    <a:pt x="669994" y="13305"/>
                  </a:lnTo>
                  <a:lnTo>
                    <a:pt x="611909" y="7758"/>
                  </a:lnTo>
                  <a:lnTo>
                    <a:pt x="545241" y="3569"/>
                  </a:lnTo>
                  <a:lnTo>
                    <a:pt x="471570" y="922"/>
                  </a:lnTo>
                  <a:lnTo>
                    <a:pt x="392473" y="0"/>
                  </a:lnTo>
                  <a:close/>
                </a:path>
              </a:pathLst>
            </a:custGeom>
            <a:solidFill>
              <a:srgbClr val="D57567"/>
            </a:solidFill>
          </p:spPr>
          <p:txBody>
            <a:bodyPr wrap="square" lIns="0" tIns="0" rIns="0" bIns="0" rtlCol="0"/>
            <a:lstStyle/>
            <a:p>
              <a:endParaRPr/>
            </a:p>
          </p:txBody>
        </p:sp>
      </p:grpSp>
      <p:grpSp>
        <p:nvGrpSpPr>
          <p:cNvPr id="16" name="object 16"/>
          <p:cNvGrpSpPr/>
          <p:nvPr/>
        </p:nvGrpSpPr>
        <p:grpSpPr>
          <a:xfrm>
            <a:off x="1329267" y="318076"/>
            <a:ext cx="8112759" cy="5713095"/>
            <a:chOff x="1329267" y="318076"/>
            <a:chExt cx="8112759" cy="5713095"/>
          </a:xfrm>
        </p:grpSpPr>
        <p:sp>
          <p:nvSpPr>
            <p:cNvPr id="17" name="object 17"/>
            <p:cNvSpPr/>
            <p:nvPr/>
          </p:nvSpPr>
          <p:spPr>
            <a:xfrm>
              <a:off x="7277182" y="3699371"/>
              <a:ext cx="425450" cy="114300"/>
            </a:xfrm>
            <a:custGeom>
              <a:avLst/>
              <a:gdLst/>
              <a:ahLst/>
              <a:cxnLst/>
              <a:rect l="l" t="t" r="r" b="b"/>
              <a:pathLst>
                <a:path w="425450" h="114300">
                  <a:moveTo>
                    <a:pt x="212584" y="0"/>
                  </a:moveTo>
                  <a:lnTo>
                    <a:pt x="145391" y="2897"/>
                  </a:lnTo>
                  <a:lnTo>
                    <a:pt x="87034" y="10966"/>
                  </a:lnTo>
                  <a:lnTo>
                    <a:pt x="41016" y="23270"/>
                  </a:lnTo>
                  <a:lnTo>
                    <a:pt x="0" y="56838"/>
                  </a:lnTo>
                  <a:lnTo>
                    <a:pt x="10837" y="74804"/>
                  </a:lnTo>
                  <a:lnTo>
                    <a:pt x="41016" y="90406"/>
                  </a:lnTo>
                  <a:lnTo>
                    <a:pt x="87034" y="102710"/>
                  </a:lnTo>
                  <a:lnTo>
                    <a:pt x="145391" y="110779"/>
                  </a:lnTo>
                  <a:lnTo>
                    <a:pt x="212584" y="113677"/>
                  </a:lnTo>
                  <a:lnTo>
                    <a:pt x="279777" y="110779"/>
                  </a:lnTo>
                  <a:lnTo>
                    <a:pt x="338133" y="102710"/>
                  </a:lnTo>
                  <a:lnTo>
                    <a:pt x="384151" y="90406"/>
                  </a:lnTo>
                  <a:lnTo>
                    <a:pt x="414330" y="74804"/>
                  </a:lnTo>
                  <a:lnTo>
                    <a:pt x="425168" y="56838"/>
                  </a:lnTo>
                  <a:lnTo>
                    <a:pt x="414330" y="38873"/>
                  </a:lnTo>
                  <a:lnTo>
                    <a:pt x="384151" y="23270"/>
                  </a:lnTo>
                  <a:lnTo>
                    <a:pt x="338133" y="10966"/>
                  </a:lnTo>
                  <a:lnTo>
                    <a:pt x="279777" y="2897"/>
                  </a:lnTo>
                  <a:lnTo>
                    <a:pt x="212584" y="0"/>
                  </a:lnTo>
                  <a:close/>
                </a:path>
              </a:pathLst>
            </a:custGeom>
            <a:solidFill>
              <a:srgbClr val="86A966"/>
            </a:solidFill>
          </p:spPr>
          <p:txBody>
            <a:bodyPr wrap="square" lIns="0" tIns="0" rIns="0" bIns="0" rtlCol="0"/>
            <a:lstStyle/>
            <a:p>
              <a:endParaRPr/>
            </a:p>
          </p:txBody>
        </p:sp>
        <p:sp>
          <p:nvSpPr>
            <p:cNvPr id="18" name="object 18"/>
            <p:cNvSpPr/>
            <p:nvPr/>
          </p:nvSpPr>
          <p:spPr>
            <a:xfrm>
              <a:off x="6886266" y="2520036"/>
              <a:ext cx="1387071" cy="1386091"/>
            </a:xfrm>
            <a:prstGeom prst="rect">
              <a:avLst/>
            </a:prstGeom>
            <a:blipFill>
              <a:blip r:embed="rId7" cstate="print"/>
              <a:stretch>
                <a:fillRect/>
              </a:stretch>
            </a:blipFill>
          </p:spPr>
          <p:txBody>
            <a:bodyPr wrap="square" lIns="0" tIns="0" rIns="0" bIns="0" rtlCol="0"/>
            <a:lstStyle/>
            <a:p>
              <a:endParaRPr/>
            </a:p>
          </p:txBody>
        </p:sp>
        <p:sp>
          <p:nvSpPr>
            <p:cNvPr id="19" name="object 19"/>
            <p:cNvSpPr/>
            <p:nvPr/>
          </p:nvSpPr>
          <p:spPr>
            <a:xfrm>
              <a:off x="1475652" y="3529493"/>
              <a:ext cx="568325" cy="152400"/>
            </a:xfrm>
            <a:custGeom>
              <a:avLst/>
              <a:gdLst/>
              <a:ahLst/>
              <a:cxnLst/>
              <a:rect l="l" t="t" r="r" b="b"/>
              <a:pathLst>
                <a:path w="568325" h="152400">
                  <a:moveTo>
                    <a:pt x="284003" y="0"/>
                  </a:moveTo>
                  <a:lnTo>
                    <a:pt x="218884" y="2011"/>
                  </a:lnTo>
                  <a:lnTo>
                    <a:pt x="159106" y="7741"/>
                  </a:lnTo>
                  <a:lnTo>
                    <a:pt x="106374" y="16731"/>
                  </a:lnTo>
                  <a:lnTo>
                    <a:pt x="62392" y="28525"/>
                  </a:lnTo>
                  <a:lnTo>
                    <a:pt x="7500" y="58696"/>
                  </a:lnTo>
                  <a:lnTo>
                    <a:pt x="0" y="76159"/>
                  </a:lnTo>
                  <a:lnTo>
                    <a:pt x="7500" y="93621"/>
                  </a:lnTo>
                  <a:lnTo>
                    <a:pt x="62392" y="123792"/>
                  </a:lnTo>
                  <a:lnTo>
                    <a:pt x="106374" y="135586"/>
                  </a:lnTo>
                  <a:lnTo>
                    <a:pt x="159106" y="144576"/>
                  </a:lnTo>
                  <a:lnTo>
                    <a:pt x="218884" y="150306"/>
                  </a:lnTo>
                  <a:lnTo>
                    <a:pt x="284003" y="152317"/>
                  </a:lnTo>
                  <a:lnTo>
                    <a:pt x="349122" y="150306"/>
                  </a:lnTo>
                  <a:lnTo>
                    <a:pt x="408900" y="144576"/>
                  </a:lnTo>
                  <a:lnTo>
                    <a:pt x="461632" y="135586"/>
                  </a:lnTo>
                  <a:lnTo>
                    <a:pt x="505614" y="123792"/>
                  </a:lnTo>
                  <a:lnTo>
                    <a:pt x="560505" y="93621"/>
                  </a:lnTo>
                  <a:lnTo>
                    <a:pt x="568006" y="76159"/>
                  </a:lnTo>
                  <a:lnTo>
                    <a:pt x="560505" y="58696"/>
                  </a:lnTo>
                  <a:lnTo>
                    <a:pt x="505614" y="28525"/>
                  </a:lnTo>
                  <a:lnTo>
                    <a:pt x="461632" y="16731"/>
                  </a:lnTo>
                  <a:lnTo>
                    <a:pt x="408900" y="7741"/>
                  </a:lnTo>
                  <a:lnTo>
                    <a:pt x="349122" y="2011"/>
                  </a:lnTo>
                  <a:lnTo>
                    <a:pt x="284003" y="0"/>
                  </a:lnTo>
                  <a:close/>
                </a:path>
              </a:pathLst>
            </a:custGeom>
            <a:solidFill>
              <a:srgbClr val="86A966"/>
            </a:solidFill>
          </p:spPr>
          <p:txBody>
            <a:bodyPr wrap="square" lIns="0" tIns="0" rIns="0" bIns="0" rtlCol="0"/>
            <a:lstStyle/>
            <a:p>
              <a:endParaRPr/>
            </a:p>
          </p:txBody>
        </p:sp>
        <p:sp>
          <p:nvSpPr>
            <p:cNvPr id="20" name="object 20"/>
            <p:cNvSpPr/>
            <p:nvPr/>
          </p:nvSpPr>
          <p:spPr>
            <a:xfrm>
              <a:off x="4391126" y="5843156"/>
              <a:ext cx="610235" cy="122555"/>
            </a:xfrm>
            <a:custGeom>
              <a:avLst/>
              <a:gdLst/>
              <a:ahLst/>
              <a:cxnLst/>
              <a:rect l="l" t="t" r="r" b="b"/>
              <a:pathLst>
                <a:path w="610235" h="122554">
                  <a:moveTo>
                    <a:pt x="304999" y="0"/>
                  </a:moveTo>
                  <a:lnTo>
                    <a:pt x="235065" y="1617"/>
                  </a:lnTo>
                  <a:lnTo>
                    <a:pt x="170868" y="6224"/>
                  </a:lnTo>
                  <a:lnTo>
                    <a:pt x="114237" y="13452"/>
                  </a:lnTo>
                  <a:lnTo>
                    <a:pt x="67004" y="22935"/>
                  </a:lnTo>
                  <a:lnTo>
                    <a:pt x="8055" y="47195"/>
                  </a:lnTo>
                  <a:lnTo>
                    <a:pt x="0" y="61235"/>
                  </a:lnTo>
                  <a:lnTo>
                    <a:pt x="8055" y="75276"/>
                  </a:lnTo>
                  <a:lnTo>
                    <a:pt x="67004" y="99535"/>
                  </a:lnTo>
                  <a:lnTo>
                    <a:pt x="114237" y="109019"/>
                  </a:lnTo>
                  <a:lnTo>
                    <a:pt x="170868" y="116247"/>
                  </a:lnTo>
                  <a:lnTo>
                    <a:pt x="235065" y="120854"/>
                  </a:lnTo>
                  <a:lnTo>
                    <a:pt x="304999" y="122471"/>
                  </a:lnTo>
                  <a:lnTo>
                    <a:pt x="374932" y="120854"/>
                  </a:lnTo>
                  <a:lnTo>
                    <a:pt x="439130" y="116247"/>
                  </a:lnTo>
                  <a:lnTo>
                    <a:pt x="495760" y="109019"/>
                  </a:lnTo>
                  <a:lnTo>
                    <a:pt x="542993" y="99535"/>
                  </a:lnTo>
                  <a:lnTo>
                    <a:pt x="601943" y="75276"/>
                  </a:lnTo>
                  <a:lnTo>
                    <a:pt x="609998" y="61235"/>
                  </a:lnTo>
                  <a:lnTo>
                    <a:pt x="601943" y="47195"/>
                  </a:lnTo>
                  <a:lnTo>
                    <a:pt x="542993" y="22935"/>
                  </a:lnTo>
                  <a:lnTo>
                    <a:pt x="495760" y="13452"/>
                  </a:lnTo>
                  <a:lnTo>
                    <a:pt x="439130" y="6224"/>
                  </a:lnTo>
                  <a:lnTo>
                    <a:pt x="374932" y="1617"/>
                  </a:lnTo>
                  <a:lnTo>
                    <a:pt x="304999" y="0"/>
                  </a:lnTo>
                  <a:close/>
                </a:path>
              </a:pathLst>
            </a:custGeom>
            <a:solidFill>
              <a:srgbClr val="D57567"/>
            </a:solidFill>
          </p:spPr>
          <p:txBody>
            <a:bodyPr wrap="square" lIns="0" tIns="0" rIns="0" bIns="0" rtlCol="0"/>
            <a:lstStyle/>
            <a:p>
              <a:endParaRPr/>
            </a:p>
          </p:txBody>
        </p:sp>
        <p:sp>
          <p:nvSpPr>
            <p:cNvPr id="21" name="object 21"/>
            <p:cNvSpPr/>
            <p:nvPr/>
          </p:nvSpPr>
          <p:spPr>
            <a:xfrm>
              <a:off x="4011628" y="4615528"/>
              <a:ext cx="1415503" cy="1415503"/>
            </a:xfrm>
            <a:prstGeom prst="rect">
              <a:avLst/>
            </a:prstGeom>
            <a:blipFill>
              <a:blip r:embed="rId8" cstate="print"/>
              <a:stretch>
                <a:fillRect/>
              </a:stretch>
            </a:blipFill>
          </p:spPr>
          <p:txBody>
            <a:bodyPr wrap="square" lIns="0" tIns="0" rIns="0" bIns="0" rtlCol="0"/>
            <a:lstStyle/>
            <a:p>
              <a:endParaRPr/>
            </a:p>
          </p:txBody>
        </p:sp>
        <p:sp>
          <p:nvSpPr>
            <p:cNvPr id="22" name="object 22"/>
            <p:cNvSpPr/>
            <p:nvPr/>
          </p:nvSpPr>
          <p:spPr>
            <a:xfrm>
              <a:off x="1329267" y="1739280"/>
              <a:ext cx="829733" cy="2062251"/>
            </a:xfrm>
            <a:prstGeom prst="rect">
              <a:avLst/>
            </a:prstGeom>
            <a:blipFill>
              <a:blip r:embed="rId9" cstate="print"/>
              <a:stretch>
                <a:fillRect/>
              </a:stretch>
            </a:blipFill>
          </p:spPr>
          <p:txBody>
            <a:bodyPr wrap="square" lIns="0" tIns="0" rIns="0" bIns="0" rtlCol="0"/>
            <a:lstStyle/>
            <a:p>
              <a:endParaRPr/>
            </a:p>
          </p:txBody>
        </p:sp>
        <p:sp>
          <p:nvSpPr>
            <p:cNvPr id="23" name="object 23"/>
            <p:cNvSpPr/>
            <p:nvPr/>
          </p:nvSpPr>
          <p:spPr>
            <a:xfrm>
              <a:off x="4595149" y="318076"/>
              <a:ext cx="4846317" cy="1317327"/>
            </a:xfrm>
            <a:prstGeom prst="rect">
              <a:avLst/>
            </a:prstGeom>
            <a:blipFill>
              <a:blip r:embed="rId10" cstate="print"/>
              <a:stretch>
                <a:fillRect/>
              </a:stretch>
            </a:blipFill>
          </p:spPr>
          <p:txBody>
            <a:bodyPr wrap="square" lIns="0" tIns="0" rIns="0" bIns="0" rtlCol="0"/>
            <a:lstStyle/>
            <a:p>
              <a:endParaRPr/>
            </a:p>
          </p:txBody>
        </p:sp>
      </p:grpSp>
      <p:sp>
        <p:nvSpPr>
          <p:cNvPr id="24" name="object 24"/>
          <p:cNvSpPr txBox="1"/>
          <p:nvPr/>
        </p:nvSpPr>
        <p:spPr>
          <a:xfrm>
            <a:off x="10030455" y="6085332"/>
            <a:ext cx="805180" cy="238760"/>
          </a:xfrm>
          <a:prstGeom prst="rect">
            <a:avLst/>
          </a:prstGeom>
        </p:spPr>
        <p:txBody>
          <a:bodyPr vert="horz" wrap="square" lIns="0" tIns="12700" rIns="0" bIns="0" rtlCol="0">
            <a:spAutoFit/>
          </a:bodyPr>
          <a:lstStyle/>
          <a:p>
            <a:pPr marL="12700">
              <a:lnSpc>
                <a:spcPct val="100000"/>
              </a:lnSpc>
              <a:spcBef>
                <a:spcPts val="100"/>
              </a:spcBef>
            </a:pPr>
            <a:r>
              <a:rPr sz="1400" dirty="0">
                <a:solidFill>
                  <a:srgbClr val="FFFFFF"/>
                </a:solidFill>
                <a:latin typeface="Arial"/>
                <a:cs typeface="Arial"/>
              </a:rPr>
              <a:t>Πάγκρεας</a:t>
            </a:r>
            <a:endParaRPr sz="1400">
              <a:latin typeface="Arial"/>
              <a:cs typeface="Arial"/>
            </a:endParaRPr>
          </a:p>
        </p:txBody>
      </p:sp>
      <p:sp>
        <p:nvSpPr>
          <p:cNvPr id="25" name="object 25"/>
          <p:cNvSpPr/>
          <p:nvPr/>
        </p:nvSpPr>
        <p:spPr>
          <a:xfrm>
            <a:off x="9854648" y="4809066"/>
            <a:ext cx="1413217" cy="1151464"/>
          </a:xfrm>
          <a:prstGeom prst="rect">
            <a:avLst/>
          </a:prstGeom>
          <a:blipFill>
            <a:blip r:embed="rId11" cstate="print"/>
            <a:stretch>
              <a:fillRect/>
            </a:stretch>
          </a:blipFill>
        </p:spPr>
        <p:txBody>
          <a:bodyPr wrap="square" lIns="0" tIns="0" rIns="0" bIns="0" rtlCol="0"/>
          <a:lstStyle/>
          <a:p>
            <a:endParaRPr/>
          </a:p>
        </p:txBody>
      </p:sp>
      <p:sp>
        <p:nvSpPr>
          <p:cNvPr id="26" name="object 26"/>
          <p:cNvSpPr txBox="1"/>
          <p:nvPr/>
        </p:nvSpPr>
        <p:spPr>
          <a:xfrm>
            <a:off x="960889" y="1791715"/>
            <a:ext cx="153035" cy="299720"/>
          </a:xfrm>
          <a:prstGeom prst="rect">
            <a:avLst/>
          </a:prstGeom>
        </p:spPr>
        <p:txBody>
          <a:bodyPr vert="horz" wrap="square" lIns="0" tIns="12700" rIns="0" bIns="0" rtlCol="0">
            <a:spAutoFit/>
          </a:bodyPr>
          <a:lstStyle/>
          <a:p>
            <a:pPr marL="12700">
              <a:lnSpc>
                <a:spcPct val="100000"/>
              </a:lnSpc>
              <a:spcBef>
                <a:spcPts val="100"/>
              </a:spcBef>
            </a:pPr>
            <a:r>
              <a:rPr sz="1800" dirty="0">
                <a:solidFill>
                  <a:srgbClr val="FFFFFF"/>
                </a:solidFill>
                <a:latin typeface="Arial"/>
                <a:cs typeface="Arial"/>
              </a:rPr>
              <a:t>5</a:t>
            </a:r>
            <a:endParaRPr sz="1800">
              <a:latin typeface="Arial"/>
              <a:cs typeface="Arial"/>
            </a:endParaRPr>
          </a:p>
        </p:txBody>
      </p:sp>
      <p:sp>
        <p:nvSpPr>
          <p:cNvPr id="27" name="object 27"/>
          <p:cNvSpPr txBox="1"/>
          <p:nvPr/>
        </p:nvSpPr>
        <p:spPr>
          <a:xfrm>
            <a:off x="6659750" y="1773428"/>
            <a:ext cx="153035" cy="299720"/>
          </a:xfrm>
          <a:prstGeom prst="rect">
            <a:avLst/>
          </a:prstGeom>
        </p:spPr>
        <p:txBody>
          <a:bodyPr vert="horz" wrap="square" lIns="0" tIns="12700" rIns="0" bIns="0" rtlCol="0">
            <a:spAutoFit/>
          </a:bodyPr>
          <a:lstStyle/>
          <a:p>
            <a:pPr marL="12700">
              <a:lnSpc>
                <a:spcPct val="100000"/>
              </a:lnSpc>
              <a:spcBef>
                <a:spcPts val="100"/>
              </a:spcBef>
            </a:pPr>
            <a:r>
              <a:rPr sz="1800" dirty="0">
                <a:solidFill>
                  <a:srgbClr val="FFFFFF"/>
                </a:solidFill>
                <a:latin typeface="Arial"/>
                <a:cs typeface="Arial"/>
              </a:rPr>
              <a:t>6</a:t>
            </a:r>
            <a:endParaRPr sz="1800">
              <a:latin typeface="Arial"/>
              <a:cs typeface="Arial"/>
            </a:endParaRPr>
          </a:p>
        </p:txBody>
      </p:sp>
      <p:sp>
        <p:nvSpPr>
          <p:cNvPr id="28" name="object 28"/>
          <p:cNvSpPr txBox="1"/>
          <p:nvPr/>
        </p:nvSpPr>
        <p:spPr>
          <a:xfrm>
            <a:off x="3889475" y="4083811"/>
            <a:ext cx="153035" cy="299720"/>
          </a:xfrm>
          <a:prstGeom prst="rect">
            <a:avLst/>
          </a:prstGeom>
        </p:spPr>
        <p:txBody>
          <a:bodyPr vert="horz" wrap="square" lIns="0" tIns="12700" rIns="0" bIns="0" rtlCol="0">
            <a:spAutoFit/>
          </a:bodyPr>
          <a:lstStyle/>
          <a:p>
            <a:pPr marL="12700">
              <a:lnSpc>
                <a:spcPct val="100000"/>
              </a:lnSpc>
              <a:spcBef>
                <a:spcPts val="100"/>
              </a:spcBef>
            </a:pPr>
            <a:r>
              <a:rPr sz="1800" dirty="0">
                <a:solidFill>
                  <a:srgbClr val="FFFFFF"/>
                </a:solidFill>
                <a:latin typeface="Arial"/>
                <a:cs typeface="Arial"/>
              </a:rPr>
              <a:t>7</a:t>
            </a:r>
            <a:endParaRPr sz="1800">
              <a:latin typeface="Arial"/>
              <a:cs typeface="Arial"/>
            </a:endParaRPr>
          </a:p>
        </p:txBody>
      </p:sp>
      <p:sp>
        <p:nvSpPr>
          <p:cNvPr id="29" name="object 29"/>
          <p:cNvSpPr txBox="1"/>
          <p:nvPr/>
        </p:nvSpPr>
        <p:spPr>
          <a:xfrm>
            <a:off x="9528164" y="4022852"/>
            <a:ext cx="153035" cy="299720"/>
          </a:xfrm>
          <a:prstGeom prst="rect">
            <a:avLst/>
          </a:prstGeom>
        </p:spPr>
        <p:txBody>
          <a:bodyPr vert="horz" wrap="square" lIns="0" tIns="12700" rIns="0" bIns="0" rtlCol="0">
            <a:spAutoFit/>
          </a:bodyPr>
          <a:lstStyle/>
          <a:p>
            <a:pPr marL="12700">
              <a:lnSpc>
                <a:spcPct val="100000"/>
              </a:lnSpc>
              <a:spcBef>
                <a:spcPts val="100"/>
              </a:spcBef>
            </a:pPr>
            <a:r>
              <a:rPr sz="1800" dirty="0">
                <a:solidFill>
                  <a:srgbClr val="FFFFFF"/>
                </a:solidFill>
                <a:latin typeface="Arial"/>
                <a:cs typeface="Arial"/>
              </a:rPr>
              <a:t>8</a:t>
            </a:r>
            <a:endParaRPr sz="1800">
              <a:latin typeface="Arial"/>
              <a:cs typeface="Arial"/>
            </a:endParaRPr>
          </a:p>
        </p:txBody>
      </p:sp>
      <p:sp>
        <p:nvSpPr>
          <p:cNvPr id="30" name="object 30"/>
          <p:cNvSpPr txBox="1"/>
          <p:nvPr/>
        </p:nvSpPr>
        <p:spPr>
          <a:xfrm>
            <a:off x="3204375" y="1834388"/>
            <a:ext cx="2994660" cy="1579245"/>
          </a:xfrm>
          <a:prstGeom prst="rect">
            <a:avLst/>
          </a:prstGeom>
        </p:spPr>
        <p:txBody>
          <a:bodyPr vert="horz" wrap="square" lIns="0" tIns="12700" rIns="0" bIns="0" rtlCol="0">
            <a:spAutoFit/>
          </a:bodyPr>
          <a:lstStyle/>
          <a:p>
            <a:pPr marL="953769">
              <a:lnSpc>
                <a:spcPct val="100000"/>
              </a:lnSpc>
              <a:spcBef>
                <a:spcPts val="100"/>
              </a:spcBef>
            </a:pPr>
            <a:r>
              <a:rPr sz="1800" spc="-5" dirty="0">
                <a:latin typeface="Arial"/>
                <a:cs typeface="Arial"/>
              </a:rPr>
              <a:t>ε’</a:t>
            </a:r>
            <a:endParaRPr sz="1800">
              <a:latin typeface="Arial"/>
              <a:cs typeface="Arial"/>
            </a:endParaRPr>
          </a:p>
          <a:p>
            <a:pPr marL="12700" marR="5080" algn="ctr">
              <a:lnSpc>
                <a:spcPct val="107100"/>
              </a:lnSpc>
              <a:spcBef>
                <a:spcPts val="1070"/>
              </a:spcBef>
            </a:pPr>
            <a:r>
              <a:rPr sz="1400" dirty="0">
                <a:latin typeface="Arial"/>
                <a:cs typeface="Arial"/>
              </a:rPr>
              <a:t>Ένα </a:t>
            </a:r>
            <a:r>
              <a:rPr sz="1400" spc="-5" dirty="0">
                <a:latin typeface="Arial"/>
                <a:cs typeface="Arial"/>
              </a:rPr>
              <a:t>όργανο λεπτό, </a:t>
            </a:r>
            <a:r>
              <a:rPr sz="1400" spc="-10" dirty="0">
                <a:latin typeface="Arial"/>
                <a:cs typeface="Arial"/>
              </a:rPr>
              <a:t>αλλά </a:t>
            </a:r>
            <a:r>
              <a:rPr sz="1400" dirty="0">
                <a:latin typeface="Arial"/>
                <a:cs typeface="Arial"/>
              </a:rPr>
              <a:t>μακρύ, </a:t>
            </a:r>
            <a:r>
              <a:rPr sz="1400" spc="-10" dirty="0">
                <a:latin typeface="Arial"/>
                <a:cs typeface="Arial"/>
              </a:rPr>
              <a:t>που  </a:t>
            </a:r>
            <a:r>
              <a:rPr sz="1400" spc="-5" dirty="0">
                <a:latin typeface="Arial"/>
                <a:cs typeface="Arial"/>
              </a:rPr>
              <a:t>από </a:t>
            </a:r>
            <a:r>
              <a:rPr sz="1400" dirty="0">
                <a:latin typeface="Arial"/>
                <a:cs typeface="Arial"/>
              </a:rPr>
              <a:t>άκρη </a:t>
            </a:r>
            <a:r>
              <a:rPr sz="1400" spc="-5" dirty="0">
                <a:latin typeface="Arial"/>
                <a:cs typeface="Arial"/>
              </a:rPr>
              <a:t>σ’ </a:t>
            </a:r>
            <a:r>
              <a:rPr sz="1400" dirty="0">
                <a:latin typeface="Arial"/>
                <a:cs typeface="Arial"/>
              </a:rPr>
              <a:t>άκρη έχει </a:t>
            </a:r>
            <a:r>
              <a:rPr sz="1400" spc="-5" dirty="0">
                <a:latin typeface="Arial"/>
                <a:cs typeface="Arial"/>
              </a:rPr>
              <a:t>μήκος</a:t>
            </a:r>
            <a:r>
              <a:rPr sz="1400" spc="-150" dirty="0">
                <a:latin typeface="Arial"/>
                <a:cs typeface="Arial"/>
              </a:rPr>
              <a:t> </a:t>
            </a:r>
            <a:r>
              <a:rPr sz="1400" spc="-5" dirty="0">
                <a:latin typeface="Arial"/>
                <a:cs typeface="Arial"/>
              </a:rPr>
              <a:t>περίπου  έξι </a:t>
            </a:r>
            <a:r>
              <a:rPr sz="1400" dirty="0">
                <a:latin typeface="Arial"/>
                <a:cs typeface="Arial"/>
              </a:rPr>
              <a:t>μέτρα! </a:t>
            </a:r>
            <a:r>
              <a:rPr sz="1400" spc="-10" dirty="0">
                <a:latin typeface="Arial"/>
                <a:cs typeface="Arial"/>
              </a:rPr>
              <a:t>Σκέφτεται πάντα </a:t>
            </a:r>
            <a:r>
              <a:rPr sz="1400" spc="-15" dirty="0">
                <a:latin typeface="Arial"/>
                <a:cs typeface="Arial"/>
              </a:rPr>
              <a:t>το </a:t>
            </a:r>
            <a:r>
              <a:rPr sz="1400" spc="-5" dirty="0">
                <a:latin typeface="Arial"/>
                <a:cs typeface="Arial"/>
              </a:rPr>
              <a:t>φαγητό  </a:t>
            </a:r>
            <a:r>
              <a:rPr sz="1400" spc="-10" dirty="0">
                <a:latin typeface="Arial"/>
                <a:cs typeface="Arial"/>
              </a:rPr>
              <a:t>και </a:t>
            </a:r>
            <a:r>
              <a:rPr sz="1400" spc="-5" dirty="0">
                <a:latin typeface="Arial"/>
                <a:cs typeface="Arial"/>
              </a:rPr>
              <a:t>απορροφά </a:t>
            </a:r>
            <a:r>
              <a:rPr sz="1400" spc="-15" dirty="0">
                <a:latin typeface="Arial"/>
                <a:cs typeface="Arial"/>
              </a:rPr>
              <a:t>τα </a:t>
            </a:r>
            <a:r>
              <a:rPr sz="1400" spc="-5" dirty="0">
                <a:latin typeface="Arial"/>
                <a:cs typeface="Arial"/>
              </a:rPr>
              <a:t>θρεπτικά </a:t>
            </a:r>
            <a:r>
              <a:rPr sz="1400" spc="-10" dirty="0">
                <a:latin typeface="Arial"/>
                <a:cs typeface="Arial"/>
              </a:rPr>
              <a:t>συστατικά  </a:t>
            </a:r>
            <a:r>
              <a:rPr sz="1400" spc="-5" dirty="0">
                <a:latin typeface="Arial"/>
                <a:cs typeface="Arial"/>
              </a:rPr>
              <a:t>απ’ ό,τι τρώμε </a:t>
            </a:r>
            <a:r>
              <a:rPr sz="1400" spc="-10" dirty="0">
                <a:latin typeface="Arial"/>
                <a:cs typeface="Arial"/>
              </a:rPr>
              <a:t>και</a:t>
            </a:r>
            <a:r>
              <a:rPr sz="1400" spc="-55" dirty="0">
                <a:latin typeface="Arial"/>
                <a:cs typeface="Arial"/>
              </a:rPr>
              <a:t> </a:t>
            </a:r>
            <a:r>
              <a:rPr sz="1400" spc="-5" dirty="0">
                <a:latin typeface="Arial"/>
                <a:cs typeface="Arial"/>
              </a:rPr>
              <a:t>πίνουμε.</a:t>
            </a:r>
            <a:endParaRPr sz="1400">
              <a:latin typeface="Arial"/>
              <a:cs typeface="Arial"/>
            </a:endParaRPr>
          </a:p>
        </p:txBody>
      </p:sp>
      <p:sp>
        <p:nvSpPr>
          <p:cNvPr id="31" name="object 31"/>
          <p:cNvSpPr txBox="1"/>
          <p:nvPr/>
        </p:nvSpPr>
        <p:spPr>
          <a:xfrm>
            <a:off x="9091113" y="1397652"/>
            <a:ext cx="2503170" cy="2250440"/>
          </a:xfrm>
          <a:prstGeom prst="rect">
            <a:avLst/>
          </a:prstGeom>
        </p:spPr>
        <p:txBody>
          <a:bodyPr vert="horz" wrap="square" lIns="0" tIns="89535" rIns="0" bIns="0" rtlCol="0">
            <a:spAutoFit/>
          </a:bodyPr>
          <a:lstStyle/>
          <a:p>
            <a:pPr marR="137795" algn="ctr">
              <a:lnSpc>
                <a:spcPct val="100000"/>
              </a:lnSpc>
              <a:spcBef>
                <a:spcPts val="705"/>
              </a:spcBef>
            </a:pPr>
            <a:r>
              <a:rPr sz="1800" dirty="0">
                <a:latin typeface="Arial"/>
                <a:cs typeface="Arial"/>
              </a:rPr>
              <a:t>στ’</a:t>
            </a:r>
            <a:endParaRPr sz="1800">
              <a:latin typeface="Arial"/>
              <a:cs typeface="Arial"/>
            </a:endParaRPr>
          </a:p>
          <a:p>
            <a:pPr marL="12700" marR="5080" indent="-635" algn="ctr">
              <a:lnSpc>
                <a:spcPct val="107100"/>
              </a:lnSpc>
              <a:spcBef>
                <a:spcPts val="355"/>
              </a:spcBef>
            </a:pPr>
            <a:r>
              <a:rPr sz="1400" spc="-5" dirty="0">
                <a:latin typeface="Arial"/>
                <a:cs typeface="Arial"/>
              </a:rPr>
              <a:t>Οι περισσότεροι </a:t>
            </a:r>
            <a:r>
              <a:rPr sz="1400" spc="-10" dirty="0">
                <a:latin typeface="Arial"/>
                <a:cs typeface="Arial"/>
              </a:rPr>
              <a:t>άνθρωποι  </a:t>
            </a:r>
            <a:r>
              <a:rPr sz="1400" spc="-5" dirty="0">
                <a:latin typeface="Arial"/>
                <a:cs typeface="Arial"/>
              </a:rPr>
              <a:t>συνήθως γεννιούνται </a:t>
            </a:r>
            <a:r>
              <a:rPr sz="1400" dirty="0">
                <a:latin typeface="Arial"/>
                <a:cs typeface="Arial"/>
              </a:rPr>
              <a:t>με </a:t>
            </a:r>
            <a:r>
              <a:rPr sz="1400" spc="-5" dirty="0">
                <a:latin typeface="Arial"/>
                <a:cs typeface="Arial"/>
              </a:rPr>
              <a:t>δύο  από </a:t>
            </a:r>
            <a:r>
              <a:rPr sz="1400" spc="-10" dirty="0">
                <a:latin typeface="Arial"/>
                <a:cs typeface="Arial"/>
              </a:rPr>
              <a:t>αυτά </a:t>
            </a:r>
            <a:r>
              <a:rPr sz="1400" spc="-15" dirty="0">
                <a:latin typeface="Arial"/>
                <a:cs typeface="Arial"/>
              </a:rPr>
              <a:t>τα </a:t>
            </a:r>
            <a:r>
              <a:rPr sz="1400" spc="-5" dirty="0">
                <a:latin typeface="Arial"/>
                <a:cs typeface="Arial"/>
              </a:rPr>
              <a:t>όργανα </a:t>
            </a:r>
            <a:r>
              <a:rPr sz="1400" spc="-10" dirty="0">
                <a:latin typeface="Arial"/>
                <a:cs typeface="Arial"/>
              </a:rPr>
              <a:t>που  </a:t>
            </a:r>
            <a:r>
              <a:rPr sz="1400" spc="-15" dirty="0">
                <a:latin typeface="Arial"/>
                <a:cs typeface="Arial"/>
              </a:rPr>
              <a:t>μοιάζουν </a:t>
            </a:r>
            <a:r>
              <a:rPr sz="1400" dirty="0">
                <a:latin typeface="Arial"/>
                <a:cs typeface="Arial"/>
              </a:rPr>
              <a:t>με </a:t>
            </a:r>
            <a:r>
              <a:rPr sz="1400" spc="-5" dirty="0">
                <a:latin typeface="Arial"/>
                <a:cs typeface="Arial"/>
              </a:rPr>
              <a:t>φασόλια. </a:t>
            </a:r>
            <a:r>
              <a:rPr sz="1400" dirty="0">
                <a:latin typeface="Arial"/>
                <a:cs typeface="Arial"/>
              </a:rPr>
              <a:t>Είναι  </a:t>
            </a:r>
            <a:r>
              <a:rPr sz="1400" spc="-5" dirty="0">
                <a:latin typeface="Arial"/>
                <a:cs typeface="Arial"/>
              </a:rPr>
              <a:t>αφοσιωμένα </a:t>
            </a:r>
            <a:r>
              <a:rPr sz="1400" spc="-10" dirty="0">
                <a:latin typeface="Arial"/>
                <a:cs typeface="Arial"/>
              </a:rPr>
              <a:t>στο </a:t>
            </a:r>
            <a:r>
              <a:rPr sz="1400" dirty="0">
                <a:latin typeface="Arial"/>
                <a:cs typeface="Arial"/>
              </a:rPr>
              <a:t>να</a:t>
            </a:r>
            <a:r>
              <a:rPr sz="1400" spc="-40" dirty="0">
                <a:latin typeface="Arial"/>
                <a:cs typeface="Arial"/>
              </a:rPr>
              <a:t> </a:t>
            </a:r>
            <a:r>
              <a:rPr sz="1400" spc="-15" dirty="0">
                <a:latin typeface="Arial"/>
                <a:cs typeface="Arial"/>
              </a:rPr>
              <a:t>καθαρίζουν  </a:t>
            </a:r>
            <a:r>
              <a:rPr sz="1400" spc="-10" dirty="0">
                <a:latin typeface="Arial"/>
                <a:cs typeface="Arial"/>
              </a:rPr>
              <a:t>τον </a:t>
            </a:r>
            <a:r>
              <a:rPr sz="1400" spc="-5" dirty="0">
                <a:latin typeface="Arial"/>
                <a:cs typeface="Arial"/>
              </a:rPr>
              <a:t>οργανισμό </a:t>
            </a:r>
            <a:r>
              <a:rPr sz="1400" dirty="0">
                <a:latin typeface="Arial"/>
                <a:cs typeface="Arial"/>
              </a:rPr>
              <a:t>μας  </a:t>
            </a:r>
            <a:r>
              <a:rPr sz="1400" spc="-5" dirty="0">
                <a:latin typeface="Arial"/>
                <a:cs typeface="Arial"/>
              </a:rPr>
              <a:t>φιλτράροντας </a:t>
            </a:r>
            <a:r>
              <a:rPr sz="1400" spc="-15" dirty="0">
                <a:latin typeface="Arial"/>
                <a:cs typeface="Arial"/>
              </a:rPr>
              <a:t>το </a:t>
            </a:r>
            <a:r>
              <a:rPr sz="1400" dirty="0">
                <a:latin typeface="Arial"/>
                <a:cs typeface="Arial"/>
              </a:rPr>
              <a:t>αίμα </a:t>
            </a:r>
            <a:r>
              <a:rPr sz="1400" spc="-5" dirty="0">
                <a:latin typeface="Arial"/>
                <a:cs typeface="Arial"/>
              </a:rPr>
              <a:t>από </a:t>
            </a:r>
            <a:r>
              <a:rPr sz="1400" spc="-15" dirty="0">
                <a:latin typeface="Arial"/>
                <a:cs typeface="Arial"/>
              </a:rPr>
              <a:t>τα  </a:t>
            </a:r>
            <a:r>
              <a:rPr sz="1400" spc="-10" dirty="0">
                <a:latin typeface="Arial"/>
                <a:cs typeface="Arial"/>
              </a:rPr>
              <a:t>βλαβερά </a:t>
            </a:r>
            <a:r>
              <a:rPr sz="1400" spc="-5" dirty="0">
                <a:latin typeface="Arial"/>
                <a:cs typeface="Arial"/>
              </a:rPr>
              <a:t>στοιχεία.</a:t>
            </a:r>
            <a:endParaRPr sz="1400">
              <a:latin typeface="Arial"/>
              <a:cs typeface="Arial"/>
            </a:endParaRPr>
          </a:p>
        </p:txBody>
      </p:sp>
      <p:sp>
        <p:nvSpPr>
          <p:cNvPr id="32" name="object 32"/>
          <p:cNvSpPr txBox="1"/>
          <p:nvPr/>
        </p:nvSpPr>
        <p:spPr>
          <a:xfrm>
            <a:off x="293345" y="4239259"/>
            <a:ext cx="2933065" cy="1932939"/>
          </a:xfrm>
          <a:prstGeom prst="rect">
            <a:avLst/>
          </a:prstGeom>
        </p:spPr>
        <p:txBody>
          <a:bodyPr vert="horz" wrap="square" lIns="0" tIns="168275" rIns="0" bIns="0" rtlCol="0">
            <a:spAutoFit/>
          </a:bodyPr>
          <a:lstStyle/>
          <a:p>
            <a:pPr marR="475615" algn="ctr">
              <a:lnSpc>
                <a:spcPct val="100000"/>
              </a:lnSpc>
              <a:spcBef>
                <a:spcPts val="1325"/>
              </a:spcBef>
            </a:pPr>
            <a:r>
              <a:rPr sz="1800" spc="-10" dirty="0">
                <a:latin typeface="Arial"/>
                <a:cs typeface="Arial"/>
              </a:rPr>
              <a:t>ζ’</a:t>
            </a:r>
            <a:endParaRPr sz="1800">
              <a:latin typeface="Arial"/>
              <a:cs typeface="Arial"/>
            </a:endParaRPr>
          </a:p>
          <a:p>
            <a:pPr marL="137160" marR="129539" algn="ctr">
              <a:lnSpc>
                <a:spcPct val="107100"/>
              </a:lnSpc>
              <a:spcBef>
                <a:spcPts val="830"/>
              </a:spcBef>
            </a:pPr>
            <a:r>
              <a:rPr sz="1400" dirty="0">
                <a:latin typeface="Arial"/>
                <a:cs typeface="Arial"/>
              </a:rPr>
              <a:t>Ένα </a:t>
            </a:r>
            <a:r>
              <a:rPr sz="1400" spc="-5" dirty="0">
                <a:latin typeface="Arial"/>
                <a:cs typeface="Arial"/>
              </a:rPr>
              <a:t>όργανο </a:t>
            </a:r>
            <a:r>
              <a:rPr sz="1400" dirty="0">
                <a:latin typeface="Arial"/>
                <a:cs typeface="Arial"/>
              </a:rPr>
              <a:t>λίγο </a:t>
            </a:r>
            <a:r>
              <a:rPr sz="1400" spc="-5" dirty="0">
                <a:latin typeface="Arial"/>
                <a:cs typeface="Arial"/>
              </a:rPr>
              <a:t>πιο </a:t>
            </a:r>
            <a:r>
              <a:rPr sz="1400" spc="-10" dirty="0">
                <a:latin typeface="Arial"/>
                <a:cs typeface="Arial"/>
              </a:rPr>
              <a:t>ήσυχο </a:t>
            </a:r>
            <a:r>
              <a:rPr sz="1400" spc="-5" dirty="0">
                <a:latin typeface="Arial"/>
                <a:cs typeface="Arial"/>
              </a:rPr>
              <a:t>από  </a:t>
            </a:r>
            <a:r>
              <a:rPr sz="1400" spc="-15" dirty="0">
                <a:latin typeface="Arial"/>
                <a:cs typeface="Arial"/>
              </a:rPr>
              <a:t>τα υπόλοιπα, </a:t>
            </a:r>
            <a:r>
              <a:rPr sz="1400" spc="-10" dirty="0">
                <a:latin typeface="Arial"/>
                <a:cs typeface="Arial"/>
              </a:rPr>
              <a:t>που </a:t>
            </a:r>
            <a:r>
              <a:rPr sz="1400" spc="-5" dirty="0">
                <a:latin typeface="Arial"/>
                <a:cs typeface="Arial"/>
              </a:rPr>
              <a:t>παράγει δύο  σημαντικές ουσίες: </a:t>
            </a:r>
            <a:r>
              <a:rPr sz="1400" spc="-15" dirty="0">
                <a:latin typeface="Arial"/>
                <a:cs typeface="Arial"/>
              </a:rPr>
              <a:t>τα </a:t>
            </a:r>
            <a:r>
              <a:rPr sz="1400" spc="-5" dirty="0">
                <a:latin typeface="Arial"/>
                <a:cs typeface="Arial"/>
              </a:rPr>
              <a:t>ένζυμα</a:t>
            </a:r>
            <a:r>
              <a:rPr sz="1400" spc="5" dirty="0">
                <a:latin typeface="Arial"/>
                <a:cs typeface="Arial"/>
              </a:rPr>
              <a:t> </a:t>
            </a:r>
            <a:r>
              <a:rPr sz="1400" spc="-10" dirty="0">
                <a:latin typeface="Arial"/>
                <a:cs typeface="Arial"/>
              </a:rPr>
              <a:t>που</a:t>
            </a:r>
            <a:endParaRPr sz="1400">
              <a:latin typeface="Arial"/>
              <a:cs typeface="Arial"/>
            </a:endParaRPr>
          </a:p>
          <a:p>
            <a:pPr marL="12065" marR="5080" indent="-635" algn="ctr">
              <a:lnSpc>
                <a:spcPct val="107100"/>
              </a:lnSpc>
            </a:pPr>
            <a:r>
              <a:rPr sz="1400" spc="-10" dirty="0">
                <a:latin typeface="Arial"/>
                <a:cs typeface="Arial"/>
              </a:rPr>
              <a:t>διασπούν </a:t>
            </a:r>
            <a:r>
              <a:rPr sz="1400" spc="-15" dirty="0">
                <a:latin typeface="Arial"/>
                <a:cs typeface="Arial"/>
              </a:rPr>
              <a:t>το </a:t>
            </a:r>
            <a:r>
              <a:rPr sz="1400" spc="-5" dirty="0">
                <a:latin typeface="Arial"/>
                <a:cs typeface="Arial"/>
              </a:rPr>
              <a:t>φαγητό </a:t>
            </a:r>
            <a:r>
              <a:rPr sz="1400" spc="-10" dirty="0">
                <a:latin typeface="Arial"/>
                <a:cs typeface="Arial"/>
              </a:rPr>
              <a:t>και </a:t>
            </a:r>
            <a:r>
              <a:rPr sz="1400" spc="-5" dirty="0">
                <a:latin typeface="Arial"/>
                <a:cs typeface="Arial"/>
              </a:rPr>
              <a:t>τις ορμόνες  </a:t>
            </a:r>
            <a:r>
              <a:rPr sz="1400" spc="-10" dirty="0">
                <a:latin typeface="Arial"/>
                <a:cs typeface="Arial"/>
              </a:rPr>
              <a:t>που </a:t>
            </a:r>
            <a:r>
              <a:rPr sz="1400" spc="-15" dirty="0">
                <a:latin typeface="Arial"/>
                <a:cs typeface="Arial"/>
              </a:rPr>
              <a:t>ρυθμίζουν τα </a:t>
            </a:r>
            <a:r>
              <a:rPr sz="1400" spc="-5" dirty="0">
                <a:latin typeface="Arial"/>
                <a:cs typeface="Arial"/>
              </a:rPr>
              <a:t>επίπεδα </a:t>
            </a:r>
            <a:r>
              <a:rPr sz="1400" spc="-10" dirty="0">
                <a:latin typeface="Arial"/>
                <a:cs typeface="Arial"/>
              </a:rPr>
              <a:t>σακχάρου  στο </a:t>
            </a:r>
            <a:r>
              <a:rPr sz="1400" dirty="0">
                <a:latin typeface="Arial"/>
                <a:cs typeface="Arial"/>
              </a:rPr>
              <a:t>αίμα</a:t>
            </a:r>
            <a:r>
              <a:rPr sz="1400" spc="-10" dirty="0">
                <a:latin typeface="Arial"/>
                <a:cs typeface="Arial"/>
              </a:rPr>
              <a:t> </a:t>
            </a:r>
            <a:r>
              <a:rPr sz="1400" dirty="0">
                <a:latin typeface="Arial"/>
                <a:cs typeface="Arial"/>
              </a:rPr>
              <a:t>μας.</a:t>
            </a:r>
            <a:endParaRPr sz="1400">
              <a:latin typeface="Arial"/>
              <a:cs typeface="Arial"/>
            </a:endParaRPr>
          </a:p>
        </p:txBody>
      </p:sp>
      <p:sp>
        <p:nvSpPr>
          <p:cNvPr id="33" name="object 33"/>
          <p:cNvSpPr txBox="1"/>
          <p:nvPr/>
        </p:nvSpPr>
        <p:spPr>
          <a:xfrm>
            <a:off x="6344629" y="4605020"/>
            <a:ext cx="2506345" cy="1572895"/>
          </a:xfrm>
          <a:prstGeom prst="rect">
            <a:avLst/>
          </a:prstGeom>
        </p:spPr>
        <p:txBody>
          <a:bodyPr vert="horz" wrap="square" lIns="0" tIns="12700" rIns="0" bIns="0" rtlCol="0">
            <a:spAutoFit/>
          </a:bodyPr>
          <a:lstStyle/>
          <a:p>
            <a:pPr marR="6350" algn="ctr">
              <a:lnSpc>
                <a:spcPct val="100000"/>
              </a:lnSpc>
              <a:spcBef>
                <a:spcPts val="100"/>
              </a:spcBef>
            </a:pPr>
            <a:r>
              <a:rPr sz="1800" spc="-5" dirty="0">
                <a:latin typeface="Arial"/>
                <a:cs typeface="Arial"/>
              </a:rPr>
              <a:t>η’</a:t>
            </a:r>
            <a:endParaRPr sz="1800">
              <a:latin typeface="Arial"/>
              <a:cs typeface="Arial"/>
            </a:endParaRPr>
          </a:p>
          <a:p>
            <a:pPr marL="12700" marR="5080" indent="-635" algn="ctr">
              <a:lnSpc>
                <a:spcPct val="107100"/>
              </a:lnSpc>
              <a:spcBef>
                <a:spcPts val="1025"/>
              </a:spcBef>
            </a:pPr>
            <a:r>
              <a:rPr sz="1400" spc="-5" dirty="0">
                <a:latin typeface="Arial"/>
                <a:cs typeface="Arial"/>
              </a:rPr>
              <a:t>Αυτό </a:t>
            </a:r>
            <a:r>
              <a:rPr sz="1400" spc="-15" dirty="0">
                <a:latin typeface="Arial"/>
                <a:cs typeface="Arial"/>
              </a:rPr>
              <a:t>το </a:t>
            </a:r>
            <a:r>
              <a:rPr sz="1400" spc="-5" dirty="0">
                <a:latin typeface="Arial"/>
                <a:cs typeface="Arial"/>
              </a:rPr>
              <a:t>όργανο κάνει </a:t>
            </a:r>
            <a:r>
              <a:rPr sz="1400" spc="-15" dirty="0">
                <a:latin typeface="Arial"/>
                <a:cs typeface="Arial"/>
              </a:rPr>
              <a:t>τα </a:t>
            </a:r>
            <a:r>
              <a:rPr sz="1400" spc="-10" dirty="0">
                <a:latin typeface="Arial"/>
                <a:cs typeface="Arial"/>
              </a:rPr>
              <a:t>πάντα  </a:t>
            </a:r>
            <a:r>
              <a:rPr sz="1400" dirty="0">
                <a:latin typeface="Arial"/>
                <a:cs typeface="Arial"/>
              </a:rPr>
              <a:t>με </a:t>
            </a:r>
            <a:r>
              <a:rPr sz="1400" spc="-5" dirty="0">
                <a:latin typeface="Arial"/>
                <a:cs typeface="Arial"/>
              </a:rPr>
              <a:t>σταθερό ρυθμό σαν </a:t>
            </a:r>
            <a:r>
              <a:rPr sz="1400" spc="-15" dirty="0">
                <a:latin typeface="Arial"/>
                <a:cs typeface="Arial"/>
              </a:rPr>
              <a:t>ρολόι  </a:t>
            </a:r>
            <a:r>
              <a:rPr sz="1400" spc="-5" dirty="0">
                <a:latin typeface="Arial"/>
                <a:cs typeface="Arial"/>
              </a:rPr>
              <a:t>ακριβείας. Λειτουργεί σαν </a:t>
            </a:r>
            <a:r>
              <a:rPr sz="1400" dirty="0">
                <a:latin typeface="Arial"/>
                <a:cs typeface="Arial"/>
              </a:rPr>
              <a:t>μια  </a:t>
            </a:r>
            <a:r>
              <a:rPr sz="1400" spc="-5" dirty="0">
                <a:latin typeface="Arial"/>
                <a:cs typeface="Arial"/>
              </a:rPr>
              <a:t>δυνατή αντλία </a:t>
            </a:r>
            <a:r>
              <a:rPr sz="1400" spc="-10" dirty="0">
                <a:latin typeface="Arial"/>
                <a:cs typeface="Arial"/>
              </a:rPr>
              <a:t>που </a:t>
            </a:r>
            <a:r>
              <a:rPr sz="1400" spc="-5" dirty="0">
                <a:latin typeface="Arial"/>
                <a:cs typeface="Arial"/>
              </a:rPr>
              <a:t>ωθεί </a:t>
            </a:r>
            <a:r>
              <a:rPr sz="1400" spc="-15" dirty="0">
                <a:latin typeface="Arial"/>
                <a:cs typeface="Arial"/>
              </a:rPr>
              <a:t>το</a:t>
            </a:r>
            <a:r>
              <a:rPr sz="1400" spc="-35" dirty="0">
                <a:latin typeface="Arial"/>
                <a:cs typeface="Arial"/>
              </a:rPr>
              <a:t> </a:t>
            </a:r>
            <a:r>
              <a:rPr sz="1400" dirty="0">
                <a:latin typeface="Arial"/>
                <a:cs typeface="Arial"/>
              </a:rPr>
              <a:t>αίμα  </a:t>
            </a:r>
            <a:r>
              <a:rPr sz="1400" spc="-5" dirty="0">
                <a:latin typeface="Arial"/>
                <a:cs typeface="Arial"/>
              </a:rPr>
              <a:t>σε </a:t>
            </a:r>
            <a:r>
              <a:rPr sz="1400" spc="-20" dirty="0">
                <a:latin typeface="Arial"/>
                <a:cs typeface="Arial"/>
              </a:rPr>
              <a:t>όλο </a:t>
            </a:r>
            <a:r>
              <a:rPr sz="1400" spc="-15" dirty="0">
                <a:latin typeface="Arial"/>
                <a:cs typeface="Arial"/>
              </a:rPr>
              <a:t>το </a:t>
            </a:r>
            <a:r>
              <a:rPr sz="1400" spc="-5" dirty="0">
                <a:latin typeface="Arial"/>
                <a:cs typeface="Arial"/>
              </a:rPr>
              <a:t>σώμα.</a:t>
            </a:r>
            <a:endParaRPr sz="1400">
              <a:latin typeface="Arial"/>
              <a:cs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1523" y="0"/>
            <a:ext cx="12190730" cy="6858000"/>
            <a:chOff x="1523" y="0"/>
            <a:chExt cx="12190730" cy="6858000"/>
          </a:xfrm>
        </p:grpSpPr>
        <p:sp>
          <p:nvSpPr>
            <p:cNvPr id="3" name="object 3"/>
            <p:cNvSpPr/>
            <p:nvPr/>
          </p:nvSpPr>
          <p:spPr>
            <a:xfrm>
              <a:off x="1523" y="0"/>
              <a:ext cx="12188952" cy="6857999"/>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347239" y="381966"/>
              <a:ext cx="11436350" cy="6123305"/>
            </a:xfrm>
            <a:custGeom>
              <a:avLst/>
              <a:gdLst/>
              <a:ahLst/>
              <a:cxnLst/>
              <a:rect l="l" t="t" r="r" b="b"/>
              <a:pathLst>
                <a:path w="11436350" h="6123305">
                  <a:moveTo>
                    <a:pt x="11435787" y="0"/>
                  </a:moveTo>
                  <a:lnTo>
                    <a:pt x="0" y="0"/>
                  </a:lnTo>
                  <a:lnTo>
                    <a:pt x="0" y="6123005"/>
                  </a:lnTo>
                  <a:lnTo>
                    <a:pt x="11435787" y="6123005"/>
                  </a:lnTo>
                  <a:lnTo>
                    <a:pt x="11435787" y="0"/>
                  </a:lnTo>
                  <a:close/>
                </a:path>
              </a:pathLst>
            </a:custGeom>
            <a:solidFill>
              <a:srgbClr val="FFFFFF"/>
            </a:solidFill>
          </p:spPr>
          <p:txBody>
            <a:bodyPr wrap="square" lIns="0" tIns="0" rIns="0" bIns="0" rtlCol="0"/>
            <a:lstStyle/>
            <a:p>
              <a:endParaRPr/>
            </a:p>
          </p:txBody>
        </p:sp>
        <p:sp>
          <p:nvSpPr>
            <p:cNvPr id="5" name="object 5"/>
            <p:cNvSpPr/>
            <p:nvPr/>
          </p:nvSpPr>
          <p:spPr>
            <a:xfrm>
              <a:off x="347239" y="381966"/>
              <a:ext cx="11436350" cy="6123305"/>
            </a:xfrm>
            <a:custGeom>
              <a:avLst/>
              <a:gdLst/>
              <a:ahLst/>
              <a:cxnLst/>
              <a:rect l="l" t="t" r="r" b="b"/>
              <a:pathLst>
                <a:path w="11436350" h="6123305">
                  <a:moveTo>
                    <a:pt x="0" y="0"/>
                  </a:moveTo>
                  <a:lnTo>
                    <a:pt x="11435787" y="0"/>
                  </a:lnTo>
                  <a:lnTo>
                    <a:pt x="11435787" y="6123006"/>
                  </a:lnTo>
                  <a:lnTo>
                    <a:pt x="0" y="6123006"/>
                  </a:lnTo>
                  <a:lnTo>
                    <a:pt x="0" y="0"/>
                  </a:lnTo>
                  <a:close/>
                </a:path>
              </a:pathLst>
            </a:custGeom>
            <a:ln w="12700">
              <a:solidFill>
                <a:srgbClr val="FFFFFF"/>
              </a:solidFill>
            </a:ln>
          </p:spPr>
          <p:txBody>
            <a:bodyPr wrap="square" lIns="0" tIns="0" rIns="0" bIns="0" rtlCol="0"/>
            <a:lstStyle/>
            <a:p>
              <a:endParaRPr/>
            </a:p>
          </p:txBody>
        </p:sp>
        <p:sp>
          <p:nvSpPr>
            <p:cNvPr id="6" name="object 6"/>
            <p:cNvSpPr/>
            <p:nvPr/>
          </p:nvSpPr>
          <p:spPr>
            <a:xfrm>
              <a:off x="1081668" y="836340"/>
              <a:ext cx="3140075" cy="5170170"/>
            </a:xfrm>
            <a:custGeom>
              <a:avLst/>
              <a:gdLst/>
              <a:ahLst/>
              <a:cxnLst/>
              <a:rect l="l" t="t" r="r" b="b"/>
              <a:pathLst>
                <a:path w="3140075" h="5170170">
                  <a:moveTo>
                    <a:pt x="2616424" y="0"/>
                  </a:moveTo>
                  <a:lnTo>
                    <a:pt x="523295" y="0"/>
                  </a:lnTo>
                  <a:lnTo>
                    <a:pt x="475665" y="2138"/>
                  </a:lnTo>
                  <a:lnTo>
                    <a:pt x="429232" y="8430"/>
                  </a:lnTo>
                  <a:lnTo>
                    <a:pt x="384182" y="18692"/>
                  </a:lnTo>
                  <a:lnTo>
                    <a:pt x="340700" y="32738"/>
                  </a:lnTo>
                  <a:lnTo>
                    <a:pt x="298970" y="50384"/>
                  </a:lnTo>
                  <a:lnTo>
                    <a:pt x="259178" y="71445"/>
                  </a:lnTo>
                  <a:lnTo>
                    <a:pt x="221507" y="95736"/>
                  </a:lnTo>
                  <a:lnTo>
                    <a:pt x="186142" y="123072"/>
                  </a:lnTo>
                  <a:lnTo>
                    <a:pt x="153269" y="153269"/>
                  </a:lnTo>
                  <a:lnTo>
                    <a:pt x="123072" y="186142"/>
                  </a:lnTo>
                  <a:lnTo>
                    <a:pt x="95736" y="221507"/>
                  </a:lnTo>
                  <a:lnTo>
                    <a:pt x="71445" y="259178"/>
                  </a:lnTo>
                  <a:lnTo>
                    <a:pt x="50384" y="298970"/>
                  </a:lnTo>
                  <a:lnTo>
                    <a:pt x="32738" y="340700"/>
                  </a:lnTo>
                  <a:lnTo>
                    <a:pt x="18692" y="384182"/>
                  </a:lnTo>
                  <a:lnTo>
                    <a:pt x="8430" y="429232"/>
                  </a:lnTo>
                  <a:lnTo>
                    <a:pt x="2138" y="475665"/>
                  </a:lnTo>
                  <a:lnTo>
                    <a:pt x="0" y="523295"/>
                  </a:lnTo>
                  <a:lnTo>
                    <a:pt x="0" y="4646391"/>
                  </a:lnTo>
                  <a:lnTo>
                    <a:pt x="2138" y="4694022"/>
                  </a:lnTo>
                  <a:lnTo>
                    <a:pt x="8430" y="4740454"/>
                  </a:lnTo>
                  <a:lnTo>
                    <a:pt x="18692" y="4785503"/>
                  </a:lnTo>
                  <a:lnTo>
                    <a:pt x="32738" y="4828985"/>
                  </a:lnTo>
                  <a:lnTo>
                    <a:pt x="50384" y="4870715"/>
                  </a:lnTo>
                  <a:lnTo>
                    <a:pt x="71445" y="4910508"/>
                  </a:lnTo>
                  <a:lnTo>
                    <a:pt x="95736" y="4948179"/>
                  </a:lnTo>
                  <a:lnTo>
                    <a:pt x="123072" y="4983543"/>
                  </a:lnTo>
                  <a:lnTo>
                    <a:pt x="153269" y="5016416"/>
                  </a:lnTo>
                  <a:lnTo>
                    <a:pt x="186142" y="5046613"/>
                  </a:lnTo>
                  <a:lnTo>
                    <a:pt x="221507" y="5073950"/>
                  </a:lnTo>
                  <a:lnTo>
                    <a:pt x="259178" y="5098241"/>
                  </a:lnTo>
                  <a:lnTo>
                    <a:pt x="298970" y="5119301"/>
                  </a:lnTo>
                  <a:lnTo>
                    <a:pt x="340700" y="5136947"/>
                  </a:lnTo>
                  <a:lnTo>
                    <a:pt x="384182" y="5150993"/>
                  </a:lnTo>
                  <a:lnTo>
                    <a:pt x="429232" y="5161255"/>
                  </a:lnTo>
                  <a:lnTo>
                    <a:pt x="475665" y="5167547"/>
                  </a:lnTo>
                  <a:lnTo>
                    <a:pt x="523295" y="5169686"/>
                  </a:lnTo>
                  <a:lnTo>
                    <a:pt x="2616424" y="5169686"/>
                  </a:lnTo>
                  <a:lnTo>
                    <a:pt x="2664055" y="5167547"/>
                  </a:lnTo>
                  <a:lnTo>
                    <a:pt x="2710487" y="5161255"/>
                  </a:lnTo>
                  <a:lnTo>
                    <a:pt x="2755537" y="5150993"/>
                  </a:lnTo>
                  <a:lnTo>
                    <a:pt x="2799019" y="5136947"/>
                  </a:lnTo>
                  <a:lnTo>
                    <a:pt x="2840749" y="5119301"/>
                  </a:lnTo>
                  <a:lnTo>
                    <a:pt x="2880541" y="5098241"/>
                  </a:lnTo>
                  <a:lnTo>
                    <a:pt x="2918212" y="5073950"/>
                  </a:lnTo>
                  <a:lnTo>
                    <a:pt x="2953577" y="5046613"/>
                  </a:lnTo>
                  <a:lnTo>
                    <a:pt x="2986450" y="5016416"/>
                  </a:lnTo>
                  <a:lnTo>
                    <a:pt x="3016647" y="4983543"/>
                  </a:lnTo>
                  <a:lnTo>
                    <a:pt x="3043984" y="4948179"/>
                  </a:lnTo>
                  <a:lnTo>
                    <a:pt x="3068275" y="4910508"/>
                  </a:lnTo>
                  <a:lnTo>
                    <a:pt x="3089335" y="4870715"/>
                  </a:lnTo>
                  <a:lnTo>
                    <a:pt x="3106981" y="4828985"/>
                  </a:lnTo>
                  <a:lnTo>
                    <a:pt x="3121027" y="4785503"/>
                  </a:lnTo>
                  <a:lnTo>
                    <a:pt x="3131289" y="4740454"/>
                  </a:lnTo>
                  <a:lnTo>
                    <a:pt x="3137581" y="4694022"/>
                  </a:lnTo>
                  <a:lnTo>
                    <a:pt x="3139720" y="4646391"/>
                  </a:lnTo>
                  <a:lnTo>
                    <a:pt x="3139720" y="523295"/>
                  </a:lnTo>
                  <a:lnTo>
                    <a:pt x="3137581" y="475665"/>
                  </a:lnTo>
                  <a:lnTo>
                    <a:pt x="3131289" y="429232"/>
                  </a:lnTo>
                  <a:lnTo>
                    <a:pt x="3121027" y="384182"/>
                  </a:lnTo>
                  <a:lnTo>
                    <a:pt x="3106981" y="340700"/>
                  </a:lnTo>
                  <a:lnTo>
                    <a:pt x="3089335" y="298970"/>
                  </a:lnTo>
                  <a:lnTo>
                    <a:pt x="3068275" y="259178"/>
                  </a:lnTo>
                  <a:lnTo>
                    <a:pt x="3043984" y="221507"/>
                  </a:lnTo>
                  <a:lnTo>
                    <a:pt x="3016647" y="186142"/>
                  </a:lnTo>
                  <a:lnTo>
                    <a:pt x="2986450" y="153269"/>
                  </a:lnTo>
                  <a:lnTo>
                    <a:pt x="2953577" y="123072"/>
                  </a:lnTo>
                  <a:lnTo>
                    <a:pt x="2918212" y="95736"/>
                  </a:lnTo>
                  <a:lnTo>
                    <a:pt x="2880541" y="71445"/>
                  </a:lnTo>
                  <a:lnTo>
                    <a:pt x="2840749" y="50384"/>
                  </a:lnTo>
                  <a:lnTo>
                    <a:pt x="2799019" y="32738"/>
                  </a:lnTo>
                  <a:lnTo>
                    <a:pt x="2755537" y="18692"/>
                  </a:lnTo>
                  <a:lnTo>
                    <a:pt x="2710487" y="8430"/>
                  </a:lnTo>
                  <a:lnTo>
                    <a:pt x="2664055" y="2138"/>
                  </a:lnTo>
                  <a:lnTo>
                    <a:pt x="2616424" y="0"/>
                  </a:lnTo>
                  <a:close/>
                </a:path>
              </a:pathLst>
            </a:custGeom>
            <a:solidFill>
              <a:srgbClr val="C4476B"/>
            </a:solidFill>
          </p:spPr>
          <p:txBody>
            <a:bodyPr wrap="square" lIns="0" tIns="0" rIns="0" bIns="0" rtlCol="0"/>
            <a:lstStyle/>
            <a:p>
              <a:endParaRPr/>
            </a:p>
          </p:txBody>
        </p:sp>
        <p:sp>
          <p:nvSpPr>
            <p:cNvPr id="7" name="object 7"/>
            <p:cNvSpPr/>
            <p:nvPr/>
          </p:nvSpPr>
          <p:spPr>
            <a:xfrm>
              <a:off x="1888451" y="1039615"/>
              <a:ext cx="1475740" cy="4787900"/>
            </a:xfrm>
            <a:custGeom>
              <a:avLst/>
              <a:gdLst/>
              <a:ahLst/>
              <a:cxnLst/>
              <a:rect l="l" t="t" r="r" b="b"/>
              <a:pathLst>
                <a:path w="1475739" h="4787900">
                  <a:moveTo>
                    <a:pt x="409407" y="4775200"/>
                  </a:moveTo>
                  <a:lnTo>
                    <a:pt x="164493" y="4775200"/>
                  </a:lnTo>
                  <a:lnTo>
                    <a:pt x="182052" y="4787900"/>
                  </a:lnTo>
                  <a:lnTo>
                    <a:pt x="364593" y="4787900"/>
                  </a:lnTo>
                  <a:lnTo>
                    <a:pt x="409407" y="4775200"/>
                  </a:lnTo>
                  <a:close/>
                </a:path>
                <a:path w="1475739" h="4787900">
                  <a:moveTo>
                    <a:pt x="1162389" y="1752600"/>
                  </a:moveTo>
                  <a:lnTo>
                    <a:pt x="312874" y="1752600"/>
                  </a:lnTo>
                  <a:lnTo>
                    <a:pt x="309321" y="1803400"/>
                  </a:lnTo>
                  <a:lnTo>
                    <a:pt x="305392" y="1917700"/>
                  </a:lnTo>
                  <a:lnTo>
                    <a:pt x="311186" y="2070100"/>
                  </a:lnTo>
                  <a:lnTo>
                    <a:pt x="336801" y="2197100"/>
                  </a:lnTo>
                  <a:lnTo>
                    <a:pt x="352023" y="2247900"/>
                  </a:lnTo>
                  <a:lnTo>
                    <a:pt x="365709" y="2298700"/>
                  </a:lnTo>
                  <a:lnTo>
                    <a:pt x="377330" y="2349500"/>
                  </a:lnTo>
                  <a:lnTo>
                    <a:pt x="386355" y="2400300"/>
                  </a:lnTo>
                  <a:lnTo>
                    <a:pt x="392256" y="2451100"/>
                  </a:lnTo>
                  <a:lnTo>
                    <a:pt x="394501" y="2501900"/>
                  </a:lnTo>
                  <a:lnTo>
                    <a:pt x="392562" y="2552700"/>
                  </a:lnTo>
                  <a:lnTo>
                    <a:pt x="385909" y="2590799"/>
                  </a:lnTo>
                  <a:lnTo>
                    <a:pt x="374012" y="2641599"/>
                  </a:lnTo>
                  <a:lnTo>
                    <a:pt x="362931" y="2705099"/>
                  </a:lnTo>
                  <a:lnTo>
                    <a:pt x="375595" y="2768599"/>
                  </a:lnTo>
                  <a:lnTo>
                    <a:pt x="395382" y="2806699"/>
                  </a:lnTo>
                  <a:lnTo>
                    <a:pt x="405672" y="2832099"/>
                  </a:lnTo>
                  <a:lnTo>
                    <a:pt x="406746" y="2971799"/>
                  </a:lnTo>
                  <a:lnTo>
                    <a:pt x="409110" y="3352800"/>
                  </a:lnTo>
                  <a:lnTo>
                    <a:pt x="411474" y="3911600"/>
                  </a:lnTo>
                  <a:lnTo>
                    <a:pt x="412549" y="4584700"/>
                  </a:lnTo>
                  <a:lnTo>
                    <a:pt x="405448" y="4597400"/>
                  </a:lnTo>
                  <a:lnTo>
                    <a:pt x="357536" y="4648200"/>
                  </a:lnTo>
                  <a:lnTo>
                    <a:pt x="322658" y="4673600"/>
                  </a:lnTo>
                  <a:lnTo>
                    <a:pt x="278489" y="4699000"/>
                  </a:lnTo>
                  <a:lnTo>
                    <a:pt x="233320" y="4711700"/>
                  </a:lnTo>
                  <a:lnTo>
                    <a:pt x="195345" y="4724400"/>
                  </a:lnTo>
                  <a:lnTo>
                    <a:pt x="136923" y="4724400"/>
                  </a:lnTo>
                  <a:lnTo>
                    <a:pt x="120273" y="4737100"/>
                  </a:lnTo>
                  <a:lnTo>
                    <a:pt x="113258" y="4749800"/>
                  </a:lnTo>
                  <a:lnTo>
                    <a:pt x="118477" y="4762500"/>
                  </a:lnTo>
                  <a:lnTo>
                    <a:pt x="130667" y="4775200"/>
                  </a:lnTo>
                  <a:lnTo>
                    <a:pt x="510422" y="4775200"/>
                  </a:lnTo>
                  <a:lnTo>
                    <a:pt x="537847" y="4787900"/>
                  </a:lnTo>
                  <a:lnTo>
                    <a:pt x="631171" y="4787900"/>
                  </a:lnTo>
                  <a:lnTo>
                    <a:pt x="649235" y="4762500"/>
                  </a:lnTo>
                  <a:lnTo>
                    <a:pt x="655890" y="4737100"/>
                  </a:lnTo>
                  <a:lnTo>
                    <a:pt x="656841" y="4711700"/>
                  </a:lnTo>
                  <a:lnTo>
                    <a:pt x="650501" y="4699000"/>
                  </a:lnTo>
                  <a:lnTo>
                    <a:pt x="622606" y="4648200"/>
                  </a:lnTo>
                  <a:lnTo>
                    <a:pt x="616266" y="4610100"/>
                  </a:lnTo>
                  <a:lnTo>
                    <a:pt x="619252" y="4406900"/>
                  </a:lnTo>
                  <a:lnTo>
                    <a:pt x="625822" y="3949700"/>
                  </a:lnTo>
                  <a:lnTo>
                    <a:pt x="632392" y="3441700"/>
                  </a:lnTo>
                  <a:lnTo>
                    <a:pt x="635378" y="3086099"/>
                  </a:lnTo>
                  <a:lnTo>
                    <a:pt x="1067811" y="3086099"/>
                  </a:lnTo>
                  <a:lnTo>
                    <a:pt x="1068518" y="2971799"/>
                  </a:lnTo>
                  <a:lnTo>
                    <a:pt x="1069591" y="2832099"/>
                  </a:lnTo>
                  <a:lnTo>
                    <a:pt x="1079882" y="2806699"/>
                  </a:lnTo>
                  <a:lnTo>
                    <a:pt x="1099674" y="2768599"/>
                  </a:lnTo>
                  <a:lnTo>
                    <a:pt x="1112342" y="2705099"/>
                  </a:lnTo>
                  <a:lnTo>
                    <a:pt x="1101263" y="2641599"/>
                  </a:lnTo>
                  <a:lnTo>
                    <a:pt x="1089493" y="2590799"/>
                  </a:lnTo>
                  <a:lnTo>
                    <a:pt x="1083162" y="2552700"/>
                  </a:lnTo>
                  <a:lnTo>
                    <a:pt x="1081643" y="2501900"/>
                  </a:lnTo>
                  <a:lnTo>
                    <a:pt x="1084309" y="2451100"/>
                  </a:lnTo>
                  <a:lnTo>
                    <a:pt x="1090533" y="2400300"/>
                  </a:lnTo>
                  <a:lnTo>
                    <a:pt x="1099687" y="2349500"/>
                  </a:lnTo>
                  <a:lnTo>
                    <a:pt x="1111145" y="2298700"/>
                  </a:lnTo>
                  <a:lnTo>
                    <a:pt x="1124280" y="2247900"/>
                  </a:lnTo>
                  <a:lnTo>
                    <a:pt x="1138463" y="2197100"/>
                  </a:lnTo>
                  <a:lnTo>
                    <a:pt x="1170114" y="2044700"/>
                  </a:lnTo>
                  <a:lnTo>
                    <a:pt x="1175237" y="1905000"/>
                  </a:lnTo>
                  <a:lnTo>
                    <a:pt x="1167954" y="1803400"/>
                  </a:lnTo>
                  <a:lnTo>
                    <a:pt x="1162389" y="1752600"/>
                  </a:lnTo>
                  <a:close/>
                </a:path>
                <a:path w="1475739" h="4787900">
                  <a:moveTo>
                    <a:pt x="1067811" y="3086099"/>
                  </a:moveTo>
                  <a:lnTo>
                    <a:pt x="839886" y="3086099"/>
                  </a:lnTo>
                  <a:lnTo>
                    <a:pt x="842872" y="3441700"/>
                  </a:lnTo>
                  <a:lnTo>
                    <a:pt x="849442" y="3949700"/>
                  </a:lnTo>
                  <a:lnTo>
                    <a:pt x="856012" y="4406900"/>
                  </a:lnTo>
                  <a:lnTo>
                    <a:pt x="858998" y="4610100"/>
                  </a:lnTo>
                  <a:lnTo>
                    <a:pt x="852660" y="4648200"/>
                  </a:lnTo>
                  <a:lnTo>
                    <a:pt x="824772" y="4699000"/>
                  </a:lnTo>
                  <a:lnTo>
                    <a:pt x="818433" y="4711700"/>
                  </a:lnTo>
                  <a:lnTo>
                    <a:pt x="819384" y="4737100"/>
                  </a:lnTo>
                  <a:lnTo>
                    <a:pt x="826039" y="4762500"/>
                  </a:lnTo>
                  <a:lnTo>
                    <a:pt x="844103" y="4787900"/>
                  </a:lnTo>
                  <a:lnTo>
                    <a:pt x="937431" y="4787900"/>
                  </a:lnTo>
                  <a:lnTo>
                    <a:pt x="964854" y="4775200"/>
                  </a:lnTo>
                  <a:lnTo>
                    <a:pt x="1344607" y="4775200"/>
                  </a:lnTo>
                  <a:lnTo>
                    <a:pt x="1356798" y="4762500"/>
                  </a:lnTo>
                  <a:lnTo>
                    <a:pt x="1362016" y="4749800"/>
                  </a:lnTo>
                  <a:lnTo>
                    <a:pt x="1355003" y="4737100"/>
                  </a:lnTo>
                  <a:lnTo>
                    <a:pt x="1338357" y="4724400"/>
                  </a:lnTo>
                  <a:lnTo>
                    <a:pt x="1279933" y="4724400"/>
                  </a:lnTo>
                  <a:lnTo>
                    <a:pt x="1241952" y="4711700"/>
                  </a:lnTo>
                  <a:lnTo>
                    <a:pt x="1196781" y="4699000"/>
                  </a:lnTo>
                  <a:lnTo>
                    <a:pt x="1152616" y="4673600"/>
                  </a:lnTo>
                  <a:lnTo>
                    <a:pt x="1117734" y="4648200"/>
                  </a:lnTo>
                  <a:lnTo>
                    <a:pt x="1089149" y="4622800"/>
                  </a:lnTo>
                  <a:lnTo>
                    <a:pt x="1062727" y="4584700"/>
                  </a:lnTo>
                  <a:lnTo>
                    <a:pt x="1063799" y="3911600"/>
                  </a:lnTo>
                  <a:lnTo>
                    <a:pt x="1066159" y="3352800"/>
                  </a:lnTo>
                  <a:lnTo>
                    <a:pt x="1067811" y="3086099"/>
                  </a:lnTo>
                  <a:close/>
                </a:path>
                <a:path w="1475739" h="4787900">
                  <a:moveTo>
                    <a:pt x="1310787" y="4775200"/>
                  </a:moveTo>
                  <a:lnTo>
                    <a:pt x="1065867" y="4775200"/>
                  </a:lnTo>
                  <a:lnTo>
                    <a:pt x="1110681" y="4787900"/>
                  </a:lnTo>
                  <a:lnTo>
                    <a:pt x="1293231" y="4787900"/>
                  </a:lnTo>
                  <a:lnTo>
                    <a:pt x="1310787" y="4775200"/>
                  </a:lnTo>
                  <a:close/>
                </a:path>
                <a:path w="1475739" h="4787900">
                  <a:moveTo>
                    <a:pt x="159054" y="2997199"/>
                  </a:moveTo>
                  <a:lnTo>
                    <a:pt x="53058" y="2997199"/>
                  </a:lnTo>
                  <a:lnTo>
                    <a:pt x="51736" y="3009899"/>
                  </a:lnTo>
                  <a:lnTo>
                    <a:pt x="42649" y="3098799"/>
                  </a:lnTo>
                  <a:lnTo>
                    <a:pt x="40063" y="3136899"/>
                  </a:lnTo>
                  <a:lnTo>
                    <a:pt x="46716" y="3149599"/>
                  </a:lnTo>
                  <a:lnTo>
                    <a:pt x="64202" y="3149599"/>
                  </a:lnTo>
                  <a:lnTo>
                    <a:pt x="71857" y="3136899"/>
                  </a:lnTo>
                  <a:lnTo>
                    <a:pt x="73830" y="3111499"/>
                  </a:lnTo>
                  <a:lnTo>
                    <a:pt x="75935" y="3098799"/>
                  </a:lnTo>
                  <a:lnTo>
                    <a:pt x="81654" y="3022599"/>
                  </a:lnTo>
                  <a:lnTo>
                    <a:pt x="83771" y="3009899"/>
                  </a:lnTo>
                  <a:lnTo>
                    <a:pt x="156560" y="3009899"/>
                  </a:lnTo>
                  <a:lnTo>
                    <a:pt x="159054" y="2997199"/>
                  </a:lnTo>
                  <a:close/>
                </a:path>
                <a:path w="1475739" h="4787900">
                  <a:moveTo>
                    <a:pt x="113169" y="3009899"/>
                  </a:moveTo>
                  <a:lnTo>
                    <a:pt x="83771" y="3009899"/>
                  </a:lnTo>
                  <a:lnTo>
                    <a:pt x="84587" y="3022599"/>
                  </a:lnTo>
                  <a:lnTo>
                    <a:pt x="84731" y="3098799"/>
                  </a:lnTo>
                  <a:lnTo>
                    <a:pt x="85554" y="3111499"/>
                  </a:lnTo>
                  <a:lnTo>
                    <a:pt x="86925" y="3136899"/>
                  </a:lnTo>
                  <a:lnTo>
                    <a:pt x="94402" y="3149599"/>
                  </a:lnTo>
                  <a:lnTo>
                    <a:pt x="111921" y="3149599"/>
                  </a:lnTo>
                  <a:lnTo>
                    <a:pt x="118764" y="3136899"/>
                  </a:lnTo>
                  <a:lnTo>
                    <a:pt x="117359" y="3111499"/>
                  </a:lnTo>
                  <a:lnTo>
                    <a:pt x="117135" y="3098799"/>
                  </a:lnTo>
                  <a:lnTo>
                    <a:pt x="113424" y="3022599"/>
                  </a:lnTo>
                  <a:lnTo>
                    <a:pt x="113169" y="3009899"/>
                  </a:lnTo>
                  <a:close/>
                </a:path>
                <a:path w="1475739" h="4787900">
                  <a:moveTo>
                    <a:pt x="1391333" y="3022599"/>
                  </a:moveTo>
                  <a:lnTo>
                    <a:pt x="1359019" y="3022599"/>
                  </a:lnTo>
                  <a:lnTo>
                    <a:pt x="1359313" y="3035299"/>
                  </a:lnTo>
                  <a:lnTo>
                    <a:pt x="1357644" y="3098799"/>
                  </a:lnTo>
                  <a:lnTo>
                    <a:pt x="1357983" y="3111499"/>
                  </a:lnTo>
                  <a:lnTo>
                    <a:pt x="1356578" y="3136899"/>
                  </a:lnTo>
                  <a:lnTo>
                    <a:pt x="1363431" y="3149599"/>
                  </a:lnTo>
                  <a:lnTo>
                    <a:pt x="1380939" y="3149599"/>
                  </a:lnTo>
                  <a:lnTo>
                    <a:pt x="1388417" y="3136899"/>
                  </a:lnTo>
                  <a:lnTo>
                    <a:pt x="1389787" y="3111499"/>
                  </a:lnTo>
                  <a:lnTo>
                    <a:pt x="1390672" y="3098799"/>
                  </a:lnTo>
                  <a:lnTo>
                    <a:pt x="1391333" y="3022599"/>
                  </a:lnTo>
                  <a:close/>
                </a:path>
                <a:path w="1475739" h="4787900">
                  <a:moveTo>
                    <a:pt x="1421103" y="2997199"/>
                  </a:moveTo>
                  <a:lnTo>
                    <a:pt x="1392217" y="2997199"/>
                  </a:lnTo>
                  <a:lnTo>
                    <a:pt x="1394268" y="3022599"/>
                  </a:lnTo>
                  <a:lnTo>
                    <a:pt x="1399473" y="3098799"/>
                  </a:lnTo>
                  <a:lnTo>
                    <a:pt x="1401512" y="3111499"/>
                  </a:lnTo>
                  <a:lnTo>
                    <a:pt x="1403484" y="3136899"/>
                  </a:lnTo>
                  <a:lnTo>
                    <a:pt x="1411140" y="3149599"/>
                  </a:lnTo>
                  <a:lnTo>
                    <a:pt x="1428625" y="3149599"/>
                  </a:lnTo>
                  <a:lnTo>
                    <a:pt x="1435279" y="3136899"/>
                  </a:lnTo>
                  <a:lnTo>
                    <a:pt x="1432693" y="3098799"/>
                  </a:lnTo>
                  <a:lnTo>
                    <a:pt x="1431164" y="3086099"/>
                  </a:lnTo>
                  <a:lnTo>
                    <a:pt x="1422657" y="3009899"/>
                  </a:lnTo>
                  <a:lnTo>
                    <a:pt x="1421103" y="2997199"/>
                  </a:lnTo>
                  <a:close/>
                </a:path>
                <a:path w="1475739" h="4787900">
                  <a:moveTo>
                    <a:pt x="156560" y="3009899"/>
                  </a:moveTo>
                  <a:lnTo>
                    <a:pt x="113169" y="3009899"/>
                  </a:lnTo>
                  <a:lnTo>
                    <a:pt x="115814" y="3022599"/>
                  </a:lnTo>
                  <a:lnTo>
                    <a:pt x="124298" y="3086099"/>
                  </a:lnTo>
                  <a:lnTo>
                    <a:pt x="126899" y="3111499"/>
                  </a:lnTo>
                  <a:lnTo>
                    <a:pt x="130097" y="3136899"/>
                  </a:lnTo>
                  <a:lnTo>
                    <a:pt x="155484" y="3136899"/>
                  </a:lnTo>
                  <a:lnTo>
                    <a:pt x="161735" y="3124199"/>
                  </a:lnTo>
                  <a:lnTo>
                    <a:pt x="156175" y="3086099"/>
                  </a:lnTo>
                  <a:lnTo>
                    <a:pt x="156677" y="3086099"/>
                  </a:lnTo>
                  <a:lnTo>
                    <a:pt x="154066" y="3022599"/>
                  </a:lnTo>
                  <a:lnTo>
                    <a:pt x="156560" y="3009899"/>
                  </a:lnTo>
                  <a:close/>
                </a:path>
                <a:path w="1475739" h="4787900">
                  <a:moveTo>
                    <a:pt x="1392217" y="2997199"/>
                  </a:moveTo>
                  <a:lnTo>
                    <a:pt x="1312053" y="2997199"/>
                  </a:lnTo>
                  <a:lnTo>
                    <a:pt x="1320179" y="3009899"/>
                  </a:lnTo>
                  <a:lnTo>
                    <a:pt x="1322469" y="3035299"/>
                  </a:lnTo>
                  <a:lnTo>
                    <a:pt x="1318587" y="3086099"/>
                  </a:lnTo>
                  <a:lnTo>
                    <a:pt x="1319145" y="3086099"/>
                  </a:lnTo>
                  <a:lnTo>
                    <a:pt x="1313605" y="3124199"/>
                  </a:lnTo>
                  <a:lnTo>
                    <a:pt x="1319857" y="3136899"/>
                  </a:lnTo>
                  <a:lnTo>
                    <a:pt x="1345244" y="3136899"/>
                  </a:lnTo>
                  <a:lnTo>
                    <a:pt x="1348431" y="3111499"/>
                  </a:lnTo>
                  <a:lnTo>
                    <a:pt x="1350488" y="3098799"/>
                  </a:lnTo>
                  <a:lnTo>
                    <a:pt x="1356930" y="3035299"/>
                  </a:lnTo>
                  <a:lnTo>
                    <a:pt x="1359019" y="3022599"/>
                  </a:lnTo>
                  <a:lnTo>
                    <a:pt x="1391333" y="3022599"/>
                  </a:lnTo>
                  <a:lnTo>
                    <a:pt x="1392217" y="2997199"/>
                  </a:lnTo>
                  <a:close/>
                </a:path>
                <a:path w="1475739" h="4787900">
                  <a:moveTo>
                    <a:pt x="1157942" y="660400"/>
                  </a:moveTo>
                  <a:lnTo>
                    <a:pt x="314435" y="660400"/>
                  </a:lnTo>
                  <a:lnTo>
                    <a:pt x="324693" y="711200"/>
                  </a:lnTo>
                  <a:lnTo>
                    <a:pt x="338729" y="762000"/>
                  </a:lnTo>
                  <a:lnTo>
                    <a:pt x="356567" y="812800"/>
                  </a:lnTo>
                  <a:lnTo>
                    <a:pt x="378227" y="850900"/>
                  </a:lnTo>
                  <a:lnTo>
                    <a:pt x="403733" y="889000"/>
                  </a:lnTo>
                  <a:lnTo>
                    <a:pt x="433107" y="927100"/>
                  </a:lnTo>
                  <a:lnTo>
                    <a:pt x="466371" y="965200"/>
                  </a:lnTo>
                  <a:lnTo>
                    <a:pt x="503548" y="990600"/>
                  </a:lnTo>
                  <a:lnTo>
                    <a:pt x="544659" y="1016000"/>
                  </a:lnTo>
                  <a:lnTo>
                    <a:pt x="589728" y="1041400"/>
                  </a:lnTo>
                  <a:lnTo>
                    <a:pt x="638776" y="1054100"/>
                  </a:lnTo>
                  <a:lnTo>
                    <a:pt x="638017" y="1079500"/>
                  </a:lnTo>
                  <a:lnTo>
                    <a:pt x="632539" y="1130300"/>
                  </a:lnTo>
                  <a:lnTo>
                    <a:pt x="618524" y="1181100"/>
                  </a:lnTo>
                  <a:lnTo>
                    <a:pt x="592154" y="1219200"/>
                  </a:lnTo>
                  <a:lnTo>
                    <a:pt x="549611" y="1257300"/>
                  </a:lnTo>
                  <a:lnTo>
                    <a:pt x="484524" y="1282700"/>
                  </a:lnTo>
                  <a:lnTo>
                    <a:pt x="443743" y="1295400"/>
                  </a:lnTo>
                  <a:lnTo>
                    <a:pt x="354290" y="1320800"/>
                  </a:lnTo>
                  <a:lnTo>
                    <a:pt x="309050" y="1346200"/>
                  </a:lnTo>
                  <a:lnTo>
                    <a:pt x="265757" y="1371600"/>
                  </a:lnTo>
                  <a:lnTo>
                    <a:pt x="226127" y="1397000"/>
                  </a:lnTo>
                  <a:lnTo>
                    <a:pt x="191876" y="1435100"/>
                  </a:lnTo>
                  <a:lnTo>
                    <a:pt x="164722" y="1473200"/>
                  </a:lnTo>
                  <a:lnTo>
                    <a:pt x="146380" y="1524000"/>
                  </a:lnTo>
                  <a:lnTo>
                    <a:pt x="138416" y="1562100"/>
                  </a:lnTo>
                  <a:lnTo>
                    <a:pt x="129548" y="1612900"/>
                  </a:lnTo>
                  <a:lnTo>
                    <a:pt x="120261" y="1676400"/>
                  </a:lnTo>
                  <a:lnTo>
                    <a:pt x="111035" y="1727200"/>
                  </a:lnTo>
                  <a:lnTo>
                    <a:pt x="102355" y="1790700"/>
                  </a:lnTo>
                  <a:lnTo>
                    <a:pt x="94704" y="1841500"/>
                  </a:lnTo>
                  <a:lnTo>
                    <a:pt x="88564" y="1892300"/>
                  </a:lnTo>
                  <a:lnTo>
                    <a:pt x="84418" y="1930400"/>
                  </a:lnTo>
                  <a:lnTo>
                    <a:pt x="77868" y="1981200"/>
                  </a:lnTo>
                  <a:lnTo>
                    <a:pt x="71800" y="2044700"/>
                  </a:lnTo>
                  <a:lnTo>
                    <a:pt x="66208" y="2095500"/>
                  </a:lnTo>
                  <a:lnTo>
                    <a:pt x="61086" y="2146300"/>
                  </a:lnTo>
                  <a:lnTo>
                    <a:pt x="56426" y="2197100"/>
                  </a:lnTo>
                  <a:lnTo>
                    <a:pt x="52222" y="2260600"/>
                  </a:lnTo>
                  <a:lnTo>
                    <a:pt x="48467" y="2311400"/>
                  </a:lnTo>
                  <a:lnTo>
                    <a:pt x="45155" y="2362200"/>
                  </a:lnTo>
                  <a:lnTo>
                    <a:pt x="42279" y="2413000"/>
                  </a:lnTo>
                  <a:lnTo>
                    <a:pt x="39833" y="2451100"/>
                  </a:lnTo>
                  <a:lnTo>
                    <a:pt x="37810" y="2501900"/>
                  </a:lnTo>
                  <a:lnTo>
                    <a:pt x="36203" y="2552700"/>
                  </a:lnTo>
                  <a:lnTo>
                    <a:pt x="35005" y="2603499"/>
                  </a:lnTo>
                  <a:lnTo>
                    <a:pt x="34210" y="2654299"/>
                  </a:lnTo>
                  <a:lnTo>
                    <a:pt x="33812" y="2692399"/>
                  </a:lnTo>
                  <a:lnTo>
                    <a:pt x="33803" y="2743199"/>
                  </a:lnTo>
                  <a:lnTo>
                    <a:pt x="34178" y="2781299"/>
                  </a:lnTo>
                  <a:lnTo>
                    <a:pt x="34929" y="2832099"/>
                  </a:lnTo>
                  <a:lnTo>
                    <a:pt x="36049" y="2882899"/>
                  </a:lnTo>
                  <a:lnTo>
                    <a:pt x="37533" y="2920999"/>
                  </a:lnTo>
                  <a:lnTo>
                    <a:pt x="34013" y="2920999"/>
                  </a:lnTo>
                  <a:lnTo>
                    <a:pt x="26045" y="2933699"/>
                  </a:lnTo>
                  <a:lnTo>
                    <a:pt x="17519" y="2959099"/>
                  </a:lnTo>
                  <a:lnTo>
                    <a:pt x="12325" y="2971799"/>
                  </a:lnTo>
                  <a:lnTo>
                    <a:pt x="10938" y="2997199"/>
                  </a:lnTo>
                  <a:lnTo>
                    <a:pt x="10401" y="3009899"/>
                  </a:lnTo>
                  <a:lnTo>
                    <a:pt x="11032" y="3035299"/>
                  </a:lnTo>
                  <a:lnTo>
                    <a:pt x="13149" y="3047999"/>
                  </a:lnTo>
                  <a:lnTo>
                    <a:pt x="0" y="3111499"/>
                  </a:lnTo>
                  <a:lnTo>
                    <a:pt x="5650" y="3124199"/>
                  </a:lnTo>
                  <a:lnTo>
                    <a:pt x="31271" y="3124199"/>
                  </a:lnTo>
                  <a:lnTo>
                    <a:pt x="36520" y="3098799"/>
                  </a:lnTo>
                  <a:lnTo>
                    <a:pt x="39351" y="3086099"/>
                  </a:lnTo>
                  <a:lnTo>
                    <a:pt x="50213" y="3009899"/>
                  </a:lnTo>
                  <a:lnTo>
                    <a:pt x="53058" y="2997199"/>
                  </a:lnTo>
                  <a:lnTo>
                    <a:pt x="219330" y="2997199"/>
                  </a:lnTo>
                  <a:lnTo>
                    <a:pt x="210515" y="2971799"/>
                  </a:lnTo>
                  <a:lnTo>
                    <a:pt x="205629" y="2959099"/>
                  </a:lnTo>
                  <a:lnTo>
                    <a:pt x="194226" y="2946399"/>
                  </a:lnTo>
                  <a:lnTo>
                    <a:pt x="176568" y="2933699"/>
                  </a:lnTo>
                  <a:lnTo>
                    <a:pt x="152920" y="2920999"/>
                  </a:lnTo>
                  <a:lnTo>
                    <a:pt x="151689" y="2882899"/>
                  </a:lnTo>
                  <a:lnTo>
                    <a:pt x="150675" y="2844799"/>
                  </a:lnTo>
                  <a:lnTo>
                    <a:pt x="149963" y="2806699"/>
                  </a:lnTo>
                  <a:lnTo>
                    <a:pt x="149744" y="2781299"/>
                  </a:lnTo>
                  <a:lnTo>
                    <a:pt x="149778" y="2730499"/>
                  </a:lnTo>
                  <a:lnTo>
                    <a:pt x="150473" y="2692399"/>
                  </a:lnTo>
                  <a:lnTo>
                    <a:pt x="151807" y="2654299"/>
                  </a:lnTo>
                  <a:lnTo>
                    <a:pt x="153863" y="2603499"/>
                  </a:lnTo>
                  <a:lnTo>
                    <a:pt x="156724" y="2552700"/>
                  </a:lnTo>
                  <a:lnTo>
                    <a:pt x="160476" y="2501900"/>
                  </a:lnTo>
                  <a:lnTo>
                    <a:pt x="165202" y="2451100"/>
                  </a:lnTo>
                  <a:lnTo>
                    <a:pt x="170986" y="2400300"/>
                  </a:lnTo>
                  <a:lnTo>
                    <a:pt x="177913" y="2336800"/>
                  </a:lnTo>
                  <a:lnTo>
                    <a:pt x="186066" y="2273300"/>
                  </a:lnTo>
                  <a:lnTo>
                    <a:pt x="195530" y="2197100"/>
                  </a:lnTo>
                  <a:lnTo>
                    <a:pt x="206390" y="2133600"/>
                  </a:lnTo>
                  <a:lnTo>
                    <a:pt x="218728" y="2044700"/>
                  </a:lnTo>
                  <a:lnTo>
                    <a:pt x="246198" y="1930400"/>
                  </a:lnTo>
                  <a:lnTo>
                    <a:pt x="277143" y="1828800"/>
                  </a:lnTo>
                  <a:lnTo>
                    <a:pt x="302417" y="1778000"/>
                  </a:lnTo>
                  <a:lnTo>
                    <a:pt x="312874" y="1752600"/>
                  </a:lnTo>
                  <a:lnTo>
                    <a:pt x="1367710" y="1752600"/>
                  </a:lnTo>
                  <a:lnTo>
                    <a:pt x="1364238" y="1727200"/>
                  </a:lnTo>
                  <a:lnTo>
                    <a:pt x="1355014" y="1676400"/>
                  </a:lnTo>
                  <a:lnTo>
                    <a:pt x="1345726" y="1612900"/>
                  </a:lnTo>
                  <a:lnTo>
                    <a:pt x="1336859" y="1562100"/>
                  </a:lnTo>
                  <a:lnTo>
                    <a:pt x="1328896" y="1524000"/>
                  </a:lnTo>
                  <a:lnTo>
                    <a:pt x="1310551" y="1473200"/>
                  </a:lnTo>
                  <a:lnTo>
                    <a:pt x="1283394" y="1435100"/>
                  </a:lnTo>
                  <a:lnTo>
                    <a:pt x="1249143" y="1397000"/>
                  </a:lnTo>
                  <a:lnTo>
                    <a:pt x="1209513" y="1371600"/>
                  </a:lnTo>
                  <a:lnTo>
                    <a:pt x="1166220" y="1346200"/>
                  </a:lnTo>
                  <a:lnTo>
                    <a:pt x="1120981" y="1320800"/>
                  </a:lnTo>
                  <a:lnTo>
                    <a:pt x="1031529" y="1295400"/>
                  </a:lnTo>
                  <a:lnTo>
                    <a:pt x="990750" y="1282700"/>
                  </a:lnTo>
                  <a:lnTo>
                    <a:pt x="925663" y="1257300"/>
                  </a:lnTo>
                  <a:lnTo>
                    <a:pt x="883111" y="1219200"/>
                  </a:lnTo>
                  <a:lnTo>
                    <a:pt x="856738" y="1181100"/>
                  </a:lnTo>
                  <a:lnTo>
                    <a:pt x="842724" y="1130300"/>
                  </a:lnTo>
                  <a:lnTo>
                    <a:pt x="837251" y="1079500"/>
                  </a:lnTo>
                  <a:lnTo>
                    <a:pt x="836498" y="1054100"/>
                  </a:lnTo>
                  <a:lnTo>
                    <a:pt x="885491" y="1041400"/>
                  </a:lnTo>
                  <a:lnTo>
                    <a:pt x="930428" y="1016000"/>
                  </a:lnTo>
                  <a:lnTo>
                    <a:pt x="971341" y="990600"/>
                  </a:lnTo>
                  <a:lnTo>
                    <a:pt x="1008266" y="965200"/>
                  </a:lnTo>
                  <a:lnTo>
                    <a:pt x="1041237" y="927100"/>
                  </a:lnTo>
                  <a:lnTo>
                    <a:pt x="1070287" y="889000"/>
                  </a:lnTo>
                  <a:lnTo>
                    <a:pt x="1095452" y="850900"/>
                  </a:lnTo>
                  <a:lnTo>
                    <a:pt x="1116766" y="812800"/>
                  </a:lnTo>
                  <a:lnTo>
                    <a:pt x="1134263" y="762000"/>
                  </a:lnTo>
                  <a:lnTo>
                    <a:pt x="1147977" y="711200"/>
                  </a:lnTo>
                  <a:lnTo>
                    <a:pt x="1157942" y="660400"/>
                  </a:lnTo>
                  <a:close/>
                </a:path>
                <a:path w="1475739" h="4787900">
                  <a:moveTo>
                    <a:pt x="1367710" y="1752600"/>
                  </a:moveTo>
                  <a:lnTo>
                    <a:pt x="1162389" y="1752600"/>
                  </a:lnTo>
                  <a:lnTo>
                    <a:pt x="1172848" y="1778000"/>
                  </a:lnTo>
                  <a:lnTo>
                    <a:pt x="1198126" y="1828800"/>
                  </a:lnTo>
                  <a:lnTo>
                    <a:pt x="1229075" y="1930400"/>
                  </a:lnTo>
                  <a:lnTo>
                    <a:pt x="1256546" y="2044700"/>
                  </a:lnTo>
                  <a:lnTo>
                    <a:pt x="1268885" y="2133600"/>
                  </a:lnTo>
                  <a:lnTo>
                    <a:pt x="1279744" y="2197100"/>
                  </a:lnTo>
                  <a:lnTo>
                    <a:pt x="1289208" y="2273300"/>
                  </a:lnTo>
                  <a:lnTo>
                    <a:pt x="1297362" y="2336800"/>
                  </a:lnTo>
                  <a:lnTo>
                    <a:pt x="1304288" y="2400300"/>
                  </a:lnTo>
                  <a:lnTo>
                    <a:pt x="1310073" y="2451100"/>
                  </a:lnTo>
                  <a:lnTo>
                    <a:pt x="1314799" y="2501900"/>
                  </a:lnTo>
                  <a:lnTo>
                    <a:pt x="1318551" y="2552700"/>
                  </a:lnTo>
                  <a:lnTo>
                    <a:pt x="1321412" y="2603499"/>
                  </a:lnTo>
                  <a:lnTo>
                    <a:pt x="1323468" y="2654299"/>
                  </a:lnTo>
                  <a:lnTo>
                    <a:pt x="1324801" y="2692399"/>
                  </a:lnTo>
                  <a:lnTo>
                    <a:pt x="1325497" y="2730499"/>
                  </a:lnTo>
                  <a:lnTo>
                    <a:pt x="1325530" y="2781299"/>
                  </a:lnTo>
                  <a:lnTo>
                    <a:pt x="1325312" y="2806699"/>
                  </a:lnTo>
                  <a:lnTo>
                    <a:pt x="1324599" y="2844799"/>
                  </a:lnTo>
                  <a:lnTo>
                    <a:pt x="1323585" y="2882899"/>
                  </a:lnTo>
                  <a:lnTo>
                    <a:pt x="1322354" y="2920999"/>
                  </a:lnTo>
                  <a:lnTo>
                    <a:pt x="1297758" y="2933699"/>
                  </a:lnTo>
                  <a:lnTo>
                    <a:pt x="1278072" y="2946399"/>
                  </a:lnTo>
                  <a:lnTo>
                    <a:pt x="1264664" y="2971799"/>
                  </a:lnTo>
                  <a:lnTo>
                    <a:pt x="1258898" y="2984499"/>
                  </a:lnTo>
                  <a:lnTo>
                    <a:pt x="1256012" y="2997199"/>
                  </a:lnTo>
                  <a:lnTo>
                    <a:pt x="1421103" y="2997199"/>
                  </a:lnTo>
                  <a:lnTo>
                    <a:pt x="1424193" y="3009899"/>
                  </a:lnTo>
                  <a:lnTo>
                    <a:pt x="1435764" y="3073399"/>
                  </a:lnTo>
                  <a:lnTo>
                    <a:pt x="1444071" y="3124199"/>
                  </a:lnTo>
                  <a:lnTo>
                    <a:pt x="1469703" y="3124199"/>
                  </a:lnTo>
                  <a:lnTo>
                    <a:pt x="1475353" y="3111499"/>
                  </a:lnTo>
                  <a:lnTo>
                    <a:pt x="1473659" y="3111499"/>
                  </a:lnTo>
                  <a:lnTo>
                    <a:pt x="1462158" y="3047999"/>
                  </a:lnTo>
                  <a:lnTo>
                    <a:pt x="1464586" y="3022599"/>
                  </a:lnTo>
                  <a:lnTo>
                    <a:pt x="1465171" y="2997199"/>
                  </a:lnTo>
                  <a:lnTo>
                    <a:pt x="1464451" y="2984499"/>
                  </a:lnTo>
                  <a:lnTo>
                    <a:pt x="1462961" y="2971799"/>
                  </a:lnTo>
                  <a:lnTo>
                    <a:pt x="1457760" y="2959099"/>
                  </a:lnTo>
                  <a:lnTo>
                    <a:pt x="1449231" y="2933699"/>
                  </a:lnTo>
                  <a:lnTo>
                    <a:pt x="1441262" y="2920999"/>
                  </a:lnTo>
                  <a:lnTo>
                    <a:pt x="1437741" y="2920999"/>
                  </a:lnTo>
                  <a:lnTo>
                    <a:pt x="1439224" y="2882899"/>
                  </a:lnTo>
                  <a:lnTo>
                    <a:pt x="1440343" y="2832099"/>
                  </a:lnTo>
                  <a:lnTo>
                    <a:pt x="1441093" y="2781299"/>
                  </a:lnTo>
                  <a:lnTo>
                    <a:pt x="1441466" y="2743199"/>
                  </a:lnTo>
                  <a:lnTo>
                    <a:pt x="1441456" y="2692399"/>
                  </a:lnTo>
                  <a:lnTo>
                    <a:pt x="1441057" y="2654299"/>
                  </a:lnTo>
                  <a:lnTo>
                    <a:pt x="1440262" y="2603499"/>
                  </a:lnTo>
                  <a:lnTo>
                    <a:pt x="1439064" y="2552700"/>
                  </a:lnTo>
                  <a:lnTo>
                    <a:pt x="1437456" y="2501900"/>
                  </a:lnTo>
                  <a:lnTo>
                    <a:pt x="1435432" y="2451100"/>
                  </a:lnTo>
                  <a:lnTo>
                    <a:pt x="1432985" y="2413000"/>
                  </a:lnTo>
                  <a:lnTo>
                    <a:pt x="1430109" y="2362200"/>
                  </a:lnTo>
                  <a:lnTo>
                    <a:pt x="1426797" y="2311400"/>
                  </a:lnTo>
                  <a:lnTo>
                    <a:pt x="1423043" y="2260600"/>
                  </a:lnTo>
                  <a:lnTo>
                    <a:pt x="1418839" y="2197100"/>
                  </a:lnTo>
                  <a:lnTo>
                    <a:pt x="1414179" y="2146300"/>
                  </a:lnTo>
                  <a:lnTo>
                    <a:pt x="1409056" y="2095500"/>
                  </a:lnTo>
                  <a:lnTo>
                    <a:pt x="1403464" y="2044700"/>
                  </a:lnTo>
                  <a:lnTo>
                    <a:pt x="1397397" y="1981200"/>
                  </a:lnTo>
                  <a:lnTo>
                    <a:pt x="1390846" y="1930400"/>
                  </a:lnTo>
                  <a:lnTo>
                    <a:pt x="1386704" y="1892300"/>
                  </a:lnTo>
                  <a:lnTo>
                    <a:pt x="1380566" y="1841500"/>
                  </a:lnTo>
                  <a:lnTo>
                    <a:pt x="1372917" y="1790700"/>
                  </a:lnTo>
                  <a:lnTo>
                    <a:pt x="1367710" y="1752600"/>
                  </a:lnTo>
                  <a:close/>
                </a:path>
                <a:path w="1475739" h="4787900">
                  <a:moveTo>
                    <a:pt x="836799" y="3086099"/>
                  </a:moveTo>
                  <a:lnTo>
                    <a:pt x="638467" y="3086099"/>
                  </a:lnTo>
                  <a:lnTo>
                    <a:pt x="651938" y="3098799"/>
                  </a:lnTo>
                  <a:lnTo>
                    <a:pt x="823330" y="3098799"/>
                  </a:lnTo>
                  <a:lnTo>
                    <a:pt x="836799" y="3086099"/>
                  </a:lnTo>
                  <a:close/>
                </a:path>
                <a:path w="1475739" h="4787900">
                  <a:moveTo>
                    <a:pt x="221491" y="2997199"/>
                  </a:moveTo>
                  <a:lnTo>
                    <a:pt x="176870" y="2997199"/>
                  </a:lnTo>
                  <a:lnTo>
                    <a:pt x="182586" y="3009899"/>
                  </a:lnTo>
                  <a:lnTo>
                    <a:pt x="187647" y="3022599"/>
                  </a:lnTo>
                  <a:lnTo>
                    <a:pt x="216659" y="3022599"/>
                  </a:lnTo>
                  <a:lnTo>
                    <a:pt x="220502" y="3009899"/>
                  </a:lnTo>
                  <a:lnTo>
                    <a:pt x="221491" y="2997199"/>
                  </a:lnTo>
                  <a:close/>
                </a:path>
                <a:path w="1475739" h="4787900">
                  <a:moveTo>
                    <a:pt x="1298427" y="2997199"/>
                  </a:moveTo>
                  <a:lnTo>
                    <a:pt x="1253850" y="2997199"/>
                  </a:lnTo>
                  <a:lnTo>
                    <a:pt x="1254839" y="3009899"/>
                  </a:lnTo>
                  <a:lnTo>
                    <a:pt x="1258682" y="3022599"/>
                  </a:lnTo>
                  <a:lnTo>
                    <a:pt x="1287694" y="3022599"/>
                  </a:lnTo>
                  <a:lnTo>
                    <a:pt x="1292754" y="3009899"/>
                  </a:lnTo>
                  <a:lnTo>
                    <a:pt x="1298427" y="2997199"/>
                  </a:lnTo>
                  <a:close/>
                </a:path>
                <a:path w="1475739" h="4787900">
                  <a:moveTo>
                    <a:pt x="1211981" y="546100"/>
                  </a:moveTo>
                  <a:lnTo>
                    <a:pt x="262848" y="546100"/>
                  </a:lnTo>
                  <a:lnTo>
                    <a:pt x="241848" y="558800"/>
                  </a:lnTo>
                  <a:lnTo>
                    <a:pt x="227271" y="584200"/>
                  </a:lnTo>
                  <a:lnTo>
                    <a:pt x="220410" y="596900"/>
                  </a:lnTo>
                  <a:lnTo>
                    <a:pt x="222561" y="622300"/>
                  </a:lnTo>
                  <a:lnTo>
                    <a:pt x="233733" y="647700"/>
                  </a:lnTo>
                  <a:lnTo>
                    <a:pt x="251476" y="660400"/>
                  </a:lnTo>
                  <a:lnTo>
                    <a:pt x="273392" y="673100"/>
                  </a:lnTo>
                  <a:lnTo>
                    <a:pt x="297083" y="660400"/>
                  </a:lnTo>
                  <a:lnTo>
                    <a:pt x="1223347" y="660400"/>
                  </a:lnTo>
                  <a:lnTo>
                    <a:pt x="1241086" y="647700"/>
                  </a:lnTo>
                  <a:lnTo>
                    <a:pt x="1252256" y="622300"/>
                  </a:lnTo>
                  <a:lnTo>
                    <a:pt x="1254412" y="596900"/>
                  </a:lnTo>
                  <a:lnTo>
                    <a:pt x="1247552" y="584200"/>
                  </a:lnTo>
                  <a:lnTo>
                    <a:pt x="1232975" y="558800"/>
                  </a:lnTo>
                  <a:lnTo>
                    <a:pt x="1211981" y="546100"/>
                  </a:lnTo>
                  <a:close/>
                </a:path>
                <a:path w="1475739" h="4787900">
                  <a:moveTo>
                    <a:pt x="1223347" y="660400"/>
                  </a:moveTo>
                  <a:lnTo>
                    <a:pt x="1177745" y="660400"/>
                  </a:lnTo>
                  <a:lnTo>
                    <a:pt x="1201435" y="673100"/>
                  </a:lnTo>
                  <a:lnTo>
                    <a:pt x="1223347" y="660400"/>
                  </a:lnTo>
                  <a:close/>
                </a:path>
                <a:path w="1475739" h="4787900">
                  <a:moveTo>
                    <a:pt x="146380" y="152400"/>
                  </a:moveTo>
                  <a:lnTo>
                    <a:pt x="149635" y="177800"/>
                  </a:lnTo>
                  <a:lnTo>
                    <a:pt x="165173" y="241300"/>
                  </a:lnTo>
                  <a:lnTo>
                    <a:pt x="201654" y="304800"/>
                  </a:lnTo>
                  <a:lnTo>
                    <a:pt x="267740" y="355600"/>
                  </a:lnTo>
                  <a:lnTo>
                    <a:pt x="265164" y="368300"/>
                  </a:lnTo>
                  <a:lnTo>
                    <a:pt x="263768" y="381000"/>
                  </a:lnTo>
                  <a:lnTo>
                    <a:pt x="263193" y="393700"/>
                  </a:lnTo>
                  <a:lnTo>
                    <a:pt x="263081" y="406400"/>
                  </a:lnTo>
                  <a:lnTo>
                    <a:pt x="264741" y="431800"/>
                  </a:lnTo>
                  <a:lnTo>
                    <a:pt x="268460" y="482600"/>
                  </a:lnTo>
                  <a:lnTo>
                    <a:pt x="272348" y="520700"/>
                  </a:lnTo>
                  <a:lnTo>
                    <a:pt x="274515" y="546100"/>
                  </a:lnTo>
                  <a:lnTo>
                    <a:pt x="1200313" y="546100"/>
                  </a:lnTo>
                  <a:lnTo>
                    <a:pt x="1202495" y="520700"/>
                  </a:lnTo>
                  <a:lnTo>
                    <a:pt x="1206381" y="482600"/>
                  </a:lnTo>
                  <a:lnTo>
                    <a:pt x="1210092" y="431800"/>
                  </a:lnTo>
                  <a:lnTo>
                    <a:pt x="1211747" y="406400"/>
                  </a:lnTo>
                  <a:lnTo>
                    <a:pt x="1209159" y="381000"/>
                  </a:lnTo>
                  <a:lnTo>
                    <a:pt x="1202510" y="368300"/>
                  </a:lnTo>
                  <a:lnTo>
                    <a:pt x="1193473" y="342900"/>
                  </a:lnTo>
                  <a:lnTo>
                    <a:pt x="1183708" y="330200"/>
                  </a:lnTo>
                  <a:lnTo>
                    <a:pt x="1191472" y="317500"/>
                  </a:lnTo>
                  <a:lnTo>
                    <a:pt x="1196521" y="292100"/>
                  </a:lnTo>
                  <a:lnTo>
                    <a:pt x="1193359" y="266700"/>
                  </a:lnTo>
                  <a:lnTo>
                    <a:pt x="1176487" y="228600"/>
                  </a:lnTo>
                  <a:lnTo>
                    <a:pt x="1179893" y="228600"/>
                  </a:lnTo>
                  <a:lnTo>
                    <a:pt x="1188509" y="215900"/>
                  </a:lnTo>
                  <a:lnTo>
                    <a:pt x="1199928" y="203200"/>
                  </a:lnTo>
                  <a:lnTo>
                    <a:pt x="1202908" y="203200"/>
                  </a:lnTo>
                  <a:lnTo>
                    <a:pt x="1189203" y="190500"/>
                  </a:lnTo>
                  <a:lnTo>
                    <a:pt x="1166947" y="190500"/>
                  </a:lnTo>
                  <a:lnTo>
                    <a:pt x="1165765" y="177800"/>
                  </a:lnTo>
                  <a:lnTo>
                    <a:pt x="245770" y="177800"/>
                  </a:lnTo>
                  <a:lnTo>
                    <a:pt x="146380" y="152400"/>
                  </a:lnTo>
                  <a:close/>
                </a:path>
                <a:path w="1475739" h="4787900">
                  <a:moveTo>
                    <a:pt x="339877" y="25400"/>
                  </a:moveTo>
                  <a:lnTo>
                    <a:pt x="339129" y="38100"/>
                  </a:lnTo>
                  <a:lnTo>
                    <a:pt x="341037" y="63500"/>
                  </a:lnTo>
                  <a:lnTo>
                    <a:pt x="351832" y="101600"/>
                  </a:lnTo>
                  <a:lnTo>
                    <a:pt x="377744" y="139700"/>
                  </a:lnTo>
                  <a:lnTo>
                    <a:pt x="362674" y="152400"/>
                  </a:lnTo>
                  <a:lnTo>
                    <a:pt x="318275" y="177800"/>
                  </a:lnTo>
                  <a:lnTo>
                    <a:pt x="1134941" y="177800"/>
                  </a:lnTo>
                  <a:lnTo>
                    <a:pt x="1124437" y="165100"/>
                  </a:lnTo>
                  <a:lnTo>
                    <a:pt x="1086787" y="127000"/>
                  </a:lnTo>
                  <a:lnTo>
                    <a:pt x="1012788" y="101600"/>
                  </a:lnTo>
                  <a:lnTo>
                    <a:pt x="893234" y="88900"/>
                  </a:lnTo>
                  <a:lnTo>
                    <a:pt x="529911" y="88900"/>
                  </a:lnTo>
                  <a:lnTo>
                    <a:pt x="437992" y="76200"/>
                  </a:lnTo>
                  <a:lnTo>
                    <a:pt x="339877" y="25400"/>
                  </a:lnTo>
                  <a:close/>
                </a:path>
                <a:path w="1475739" h="4787900">
                  <a:moveTo>
                    <a:pt x="1134941" y="139700"/>
                  </a:moveTo>
                  <a:lnTo>
                    <a:pt x="1136471" y="152400"/>
                  </a:lnTo>
                  <a:lnTo>
                    <a:pt x="1139020" y="152400"/>
                  </a:lnTo>
                  <a:lnTo>
                    <a:pt x="1139530" y="165100"/>
                  </a:lnTo>
                  <a:lnTo>
                    <a:pt x="1134941" y="177800"/>
                  </a:lnTo>
                  <a:lnTo>
                    <a:pt x="1165765" y="177800"/>
                  </a:lnTo>
                  <a:lnTo>
                    <a:pt x="1161128" y="165100"/>
                  </a:lnTo>
                  <a:lnTo>
                    <a:pt x="1151399" y="152400"/>
                  </a:lnTo>
                  <a:lnTo>
                    <a:pt x="1134941" y="139700"/>
                  </a:lnTo>
                  <a:close/>
                </a:path>
                <a:path w="1475739" h="4787900">
                  <a:moveTo>
                    <a:pt x="605678" y="0"/>
                  </a:moveTo>
                  <a:lnTo>
                    <a:pt x="602930" y="0"/>
                  </a:lnTo>
                  <a:lnTo>
                    <a:pt x="599929" y="25400"/>
                  </a:lnTo>
                  <a:lnTo>
                    <a:pt x="604535" y="50800"/>
                  </a:lnTo>
                  <a:lnTo>
                    <a:pt x="624612" y="88900"/>
                  </a:lnTo>
                  <a:lnTo>
                    <a:pt x="893234" y="88900"/>
                  </a:lnTo>
                  <a:lnTo>
                    <a:pt x="765590" y="76200"/>
                  </a:lnTo>
                  <a:lnTo>
                    <a:pt x="675933" y="38100"/>
                  </a:lnTo>
                  <a:lnTo>
                    <a:pt x="623037" y="12700"/>
                  </a:lnTo>
                  <a:lnTo>
                    <a:pt x="605678" y="0"/>
                  </a:lnTo>
                  <a:close/>
                </a:path>
              </a:pathLst>
            </a:custGeom>
            <a:solidFill>
              <a:srgbClr val="F8BFA8"/>
            </a:solidFill>
          </p:spPr>
          <p:txBody>
            <a:bodyPr wrap="square" lIns="0" tIns="0" rIns="0" bIns="0" rtlCol="0"/>
            <a:lstStyle/>
            <a:p>
              <a:endParaRPr/>
            </a:p>
          </p:txBody>
        </p:sp>
        <p:sp>
          <p:nvSpPr>
            <p:cNvPr id="8" name="object 8"/>
            <p:cNvSpPr/>
            <p:nvPr/>
          </p:nvSpPr>
          <p:spPr>
            <a:xfrm>
              <a:off x="8971688" y="2637692"/>
              <a:ext cx="3220311" cy="3631222"/>
            </a:xfrm>
            <a:prstGeom prst="rect">
              <a:avLst/>
            </a:prstGeom>
            <a:blipFill>
              <a:blip r:embed="rId4" cstate="print"/>
              <a:stretch>
                <a:fillRect/>
              </a:stretch>
            </a:blipFill>
          </p:spPr>
          <p:txBody>
            <a:bodyPr wrap="square" lIns="0" tIns="0" rIns="0" bIns="0" rtlCol="0"/>
            <a:lstStyle/>
            <a:p>
              <a:endParaRPr/>
            </a:p>
          </p:txBody>
        </p:sp>
        <p:sp>
          <p:nvSpPr>
            <p:cNvPr id="9" name="object 9"/>
            <p:cNvSpPr/>
            <p:nvPr/>
          </p:nvSpPr>
          <p:spPr>
            <a:xfrm>
              <a:off x="3568753" y="2207061"/>
              <a:ext cx="2640965" cy="2642870"/>
            </a:xfrm>
            <a:custGeom>
              <a:avLst/>
              <a:gdLst/>
              <a:ahLst/>
              <a:cxnLst/>
              <a:rect l="l" t="t" r="r" b="b"/>
              <a:pathLst>
                <a:path w="2640965" h="2642870">
                  <a:moveTo>
                    <a:pt x="1320228" y="0"/>
                  </a:moveTo>
                  <a:lnTo>
                    <a:pt x="1271828" y="871"/>
                  </a:lnTo>
                  <a:lnTo>
                    <a:pt x="1223867" y="3465"/>
                  </a:lnTo>
                  <a:lnTo>
                    <a:pt x="1176374" y="7752"/>
                  </a:lnTo>
                  <a:lnTo>
                    <a:pt x="1129381" y="13702"/>
                  </a:lnTo>
                  <a:lnTo>
                    <a:pt x="1082915" y="21286"/>
                  </a:lnTo>
                  <a:lnTo>
                    <a:pt x="1037008" y="30473"/>
                  </a:lnTo>
                  <a:lnTo>
                    <a:pt x="991689" y="41233"/>
                  </a:lnTo>
                  <a:lnTo>
                    <a:pt x="946987" y="53537"/>
                  </a:lnTo>
                  <a:lnTo>
                    <a:pt x="902933" y="67355"/>
                  </a:lnTo>
                  <a:lnTo>
                    <a:pt x="859557" y="82657"/>
                  </a:lnTo>
                  <a:lnTo>
                    <a:pt x="816888" y="99413"/>
                  </a:lnTo>
                  <a:lnTo>
                    <a:pt x="774957" y="117594"/>
                  </a:lnTo>
                  <a:lnTo>
                    <a:pt x="733792" y="137168"/>
                  </a:lnTo>
                  <a:lnTo>
                    <a:pt x="693424" y="158108"/>
                  </a:lnTo>
                  <a:lnTo>
                    <a:pt x="653883" y="180382"/>
                  </a:lnTo>
                  <a:lnTo>
                    <a:pt x="615199" y="203961"/>
                  </a:lnTo>
                  <a:lnTo>
                    <a:pt x="577400" y="228815"/>
                  </a:lnTo>
                  <a:lnTo>
                    <a:pt x="540518" y="254915"/>
                  </a:lnTo>
                  <a:lnTo>
                    <a:pt x="504582" y="282229"/>
                  </a:lnTo>
                  <a:lnTo>
                    <a:pt x="469621" y="310729"/>
                  </a:lnTo>
                  <a:lnTo>
                    <a:pt x="435667" y="340385"/>
                  </a:lnTo>
                  <a:lnTo>
                    <a:pt x="402747" y="371166"/>
                  </a:lnTo>
                  <a:lnTo>
                    <a:pt x="370893" y="403044"/>
                  </a:lnTo>
                  <a:lnTo>
                    <a:pt x="340134" y="435987"/>
                  </a:lnTo>
                  <a:lnTo>
                    <a:pt x="310501" y="469967"/>
                  </a:lnTo>
                  <a:lnTo>
                    <a:pt x="282021" y="504953"/>
                  </a:lnTo>
                  <a:lnTo>
                    <a:pt x="254727" y="540916"/>
                  </a:lnTo>
                  <a:lnTo>
                    <a:pt x="228647" y="577825"/>
                  </a:lnTo>
                  <a:lnTo>
                    <a:pt x="203811" y="615652"/>
                  </a:lnTo>
                  <a:lnTo>
                    <a:pt x="180249" y="654365"/>
                  </a:lnTo>
                  <a:lnTo>
                    <a:pt x="157992" y="693935"/>
                  </a:lnTo>
                  <a:lnTo>
                    <a:pt x="137067" y="734332"/>
                  </a:lnTo>
                  <a:lnTo>
                    <a:pt x="117507" y="775527"/>
                  </a:lnTo>
                  <a:lnTo>
                    <a:pt x="99340" y="817490"/>
                  </a:lnTo>
                  <a:lnTo>
                    <a:pt x="82596" y="860190"/>
                  </a:lnTo>
                  <a:lnTo>
                    <a:pt x="67306" y="903598"/>
                  </a:lnTo>
                  <a:lnTo>
                    <a:pt x="53498" y="947684"/>
                  </a:lnTo>
                  <a:lnTo>
                    <a:pt x="41203" y="992419"/>
                  </a:lnTo>
                  <a:lnTo>
                    <a:pt x="30450" y="1037771"/>
                  </a:lnTo>
                  <a:lnTo>
                    <a:pt x="21270" y="1083712"/>
                  </a:lnTo>
                  <a:lnTo>
                    <a:pt x="13692" y="1130212"/>
                  </a:lnTo>
                  <a:lnTo>
                    <a:pt x="7746" y="1177240"/>
                  </a:lnTo>
                  <a:lnTo>
                    <a:pt x="3462" y="1224768"/>
                  </a:lnTo>
                  <a:lnTo>
                    <a:pt x="870" y="1272764"/>
                  </a:lnTo>
                  <a:lnTo>
                    <a:pt x="0" y="1321200"/>
                  </a:lnTo>
                  <a:lnTo>
                    <a:pt x="870" y="1369635"/>
                  </a:lnTo>
                  <a:lnTo>
                    <a:pt x="3462" y="1417632"/>
                  </a:lnTo>
                  <a:lnTo>
                    <a:pt x="7746" y="1465159"/>
                  </a:lnTo>
                  <a:lnTo>
                    <a:pt x="13692" y="1512187"/>
                  </a:lnTo>
                  <a:lnTo>
                    <a:pt x="21270" y="1558687"/>
                  </a:lnTo>
                  <a:lnTo>
                    <a:pt x="30450" y="1604628"/>
                  </a:lnTo>
                  <a:lnTo>
                    <a:pt x="41203" y="1649981"/>
                  </a:lnTo>
                  <a:lnTo>
                    <a:pt x="53498" y="1694715"/>
                  </a:lnTo>
                  <a:lnTo>
                    <a:pt x="67306" y="1738801"/>
                  </a:lnTo>
                  <a:lnTo>
                    <a:pt x="82596" y="1782209"/>
                  </a:lnTo>
                  <a:lnTo>
                    <a:pt x="99340" y="1824909"/>
                  </a:lnTo>
                  <a:lnTo>
                    <a:pt x="117507" y="1866872"/>
                  </a:lnTo>
                  <a:lnTo>
                    <a:pt x="137067" y="1908067"/>
                  </a:lnTo>
                  <a:lnTo>
                    <a:pt x="157992" y="1948464"/>
                  </a:lnTo>
                  <a:lnTo>
                    <a:pt x="180249" y="1988034"/>
                  </a:lnTo>
                  <a:lnTo>
                    <a:pt x="203811" y="2026748"/>
                  </a:lnTo>
                  <a:lnTo>
                    <a:pt x="228647" y="2064574"/>
                  </a:lnTo>
                  <a:lnTo>
                    <a:pt x="254727" y="2101483"/>
                  </a:lnTo>
                  <a:lnTo>
                    <a:pt x="282021" y="2137446"/>
                  </a:lnTo>
                  <a:lnTo>
                    <a:pt x="310501" y="2172432"/>
                  </a:lnTo>
                  <a:lnTo>
                    <a:pt x="340134" y="2206412"/>
                  </a:lnTo>
                  <a:lnTo>
                    <a:pt x="370893" y="2239355"/>
                  </a:lnTo>
                  <a:lnTo>
                    <a:pt x="402747" y="2271233"/>
                  </a:lnTo>
                  <a:lnTo>
                    <a:pt x="435667" y="2302014"/>
                  </a:lnTo>
                  <a:lnTo>
                    <a:pt x="469621" y="2331670"/>
                  </a:lnTo>
                  <a:lnTo>
                    <a:pt x="504582" y="2360170"/>
                  </a:lnTo>
                  <a:lnTo>
                    <a:pt x="540518" y="2387485"/>
                  </a:lnTo>
                  <a:lnTo>
                    <a:pt x="577400" y="2413584"/>
                  </a:lnTo>
                  <a:lnTo>
                    <a:pt x="615199" y="2438438"/>
                  </a:lnTo>
                  <a:lnTo>
                    <a:pt x="653883" y="2462017"/>
                  </a:lnTo>
                  <a:lnTo>
                    <a:pt x="693424" y="2484291"/>
                  </a:lnTo>
                  <a:lnTo>
                    <a:pt x="733792" y="2505231"/>
                  </a:lnTo>
                  <a:lnTo>
                    <a:pt x="774957" y="2524805"/>
                  </a:lnTo>
                  <a:lnTo>
                    <a:pt x="816888" y="2542986"/>
                  </a:lnTo>
                  <a:lnTo>
                    <a:pt x="859557" y="2559742"/>
                  </a:lnTo>
                  <a:lnTo>
                    <a:pt x="902933" y="2575044"/>
                  </a:lnTo>
                  <a:lnTo>
                    <a:pt x="946987" y="2588862"/>
                  </a:lnTo>
                  <a:lnTo>
                    <a:pt x="991689" y="2601166"/>
                  </a:lnTo>
                  <a:lnTo>
                    <a:pt x="1037008" y="2611926"/>
                  </a:lnTo>
                  <a:lnTo>
                    <a:pt x="1082915" y="2621113"/>
                  </a:lnTo>
                  <a:lnTo>
                    <a:pt x="1129381" y="2628697"/>
                  </a:lnTo>
                  <a:lnTo>
                    <a:pt x="1176374" y="2634647"/>
                  </a:lnTo>
                  <a:lnTo>
                    <a:pt x="1223867" y="2638934"/>
                  </a:lnTo>
                  <a:lnTo>
                    <a:pt x="1271828" y="2641528"/>
                  </a:lnTo>
                  <a:lnTo>
                    <a:pt x="1320228" y="2642400"/>
                  </a:lnTo>
                  <a:lnTo>
                    <a:pt x="1368628" y="2641528"/>
                  </a:lnTo>
                  <a:lnTo>
                    <a:pt x="1416589" y="2638934"/>
                  </a:lnTo>
                  <a:lnTo>
                    <a:pt x="1464082" y="2634647"/>
                  </a:lnTo>
                  <a:lnTo>
                    <a:pt x="1511075" y="2628697"/>
                  </a:lnTo>
                  <a:lnTo>
                    <a:pt x="1557541" y="2621113"/>
                  </a:lnTo>
                  <a:lnTo>
                    <a:pt x="1603448" y="2611926"/>
                  </a:lnTo>
                  <a:lnTo>
                    <a:pt x="1648767" y="2601166"/>
                  </a:lnTo>
                  <a:lnTo>
                    <a:pt x="1693469" y="2588862"/>
                  </a:lnTo>
                  <a:lnTo>
                    <a:pt x="1737523" y="2575044"/>
                  </a:lnTo>
                  <a:lnTo>
                    <a:pt x="1780899" y="2559742"/>
                  </a:lnTo>
                  <a:lnTo>
                    <a:pt x="1823568" y="2542986"/>
                  </a:lnTo>
                  <a:lnTo>
                    <a:pt x="1865499" y="2524805"/>
                  </a:lnTo>
                  <a:lnTo>
                    <a:pt x="1906664" y="2505231"/>
                  </a:lnTo>
                  <a:lnTo>
                    <a:pt x="1947032" y="2484291"/>
                  </a:lnTo>
                  <a:lnTo>
                    <a:pt x="1986573" y="2462017"/>
                  </a:lnTo>
                  <a:lnTo>
                    <a:pt x="2025257" y="2438438"/>
                  </a:lnTo>
                  <a:lnTo>
                    <a:pt x="2063056" y="2413584"/>
                  </a:lnTo>
                  <a:lnTo>
                    <a:pt x="2099938" y="2387485"/>
                  </a:lnTo>
                  <a:lnTo>
                    <a:pt x="2135874" y="2360170"/>
                  </a:lnTo>
                  <a:lnTo>
                    <a:pt x="2170835" y="2331670"/>
                  </a:lnTo>
                  <a:lnTo>
                    <a:pt x="2204789" y="2302014"/>
                  </a:lnTo>
                  <a:lnTo>
                    <a:pt x="2237709" y="2271233"/>
                  </a:lnTo>
                  <a:lnTo>
                    <a:pt x="2269563" y="2239355"/>
                  </a:lnTo>
                  <a:lnTo>
                    <a:pt x="2300322" y="2206412"/>
                  </a:lnTo>
                  <a:lnTo>
                    <a:pt x="2329955" y="2172432"/>
                  </a:lnTo>
                  <a:lnTo>
                    <a:pt x="2358435" y="2137446"/>
                  </a:lnTo>
                  <a:lnTo>
                    <a:pt x="2385729" y="2101483"/>
                  </a:lnTo>
                  <a:lnTo>
                    <a:pt x="2411809" y="2064574"/>
                  </a:lnTo>
                  <a:lnTo>
                    <a:pt x="2436645" y="2026748"/>
                  </a:lnTo>
                  <a:lnTo>
                    <a:pt x="2460207" y="1988034"/>
                  </a:lnTo>
                  <a:lnTo>
                    <a:pt x="2482464" y="1948464"/>
                  </a:lnTo>
                  <a:lnTo>
                    <a:pt x="2503389" y="1908067"/>
                  </a:lnTo>
                  <a:lnTo>
                    <a:pt x="2522949" y="1866872"/>
                  </a:lnTo>
                  <a:lnTo>
                    <a:pt x="2541116" y="1824909"/>
                  </a:lnTo>
                  <a:lnTo>
                    <a:pt x="2557860" y="1782209"/>
                  </a:lnTo>
                  <a:lnTo>
                    <a:pt x="2573150" y="1738801"/>
                  </a:lnTo>
                  <a:lnTo>
                    <a:pt x="2586958" y="1694715"/>
                  </a:lnTo>
                  <a:lnTo>
                    <a:pt x="2599253" y="1649981"/>
                  </a:lnTo>
                  <a:lnTo>
                    <a:pt x="2610006" y="1604628"/>
                  </a:lnTo>
                  <a:lnTo>
                    <a:pt x="2619186" y="1558687"/>
                  </a:lnTo>
                  <a:lnTo>
                    <a:pt x="2626764" y="1512187"/>
                  </a:lnTo>
                  <a:lnTo>
                    <a:pt x="2632710" y="1465159"/>
                  </a:lnTo>
                  <a:lnTo>
                    <a:pt x="2636994" y="1417632"/>
                  </a:lnTo>
                  <a:lnTo>
                    <a:pt x="2639586" y="1369635"/>
                  </a:lnTo>
                  <a:lnTo>
                    <a:pt x="2640456" y="1321200"/>
                  </a:lnTo>
                  <a:lnTo>
                    <a:pt x="2639586" y="1272764"/>
                  </a:lnTo>
                  <a:lnTo>
                    <a:pt x="2636994" y="1224768"/>
                  </a:lnTo>
                  <a:lnTo>
                    <a:pt x="2632710" y="1177240"/>
                  </a:lnTo>
                  <a:lnTo>
                    <a:pt x="2626764" y="1130212"/>
                  </a:lnTo>
                  <a:lnTo>
                    <a:pt x="2619186" y="1083712"/>
                  </a:lnTo>
                  <a:lnTo>
                    <a:pt x="2610006" y="1037771"/>
                  </a:lnTo>
                  <a:lnTo>
                    <a:pt x="2599253" y="992419"/>
                  </a:lnTo>
                  <a:lnTo>
                    <a:pt x="2586958" y="947684"/>
                  </a:lnTo>
                  <a:lnTo>
                    <a:pt x="2573150" y="903598"/>
                  </a:lnTo>
                  <a:lnTo>
                    <a:pt x="2557860" y="860190"/>
                  </a:lnTo>
                  <a:lnTo>
                    <a:pt x="2541116" y="817490"/>
                  </a:lnTo>
                  <a:lnTo>
                    <a:pt x="2522949" y="775527"/>
                  </a:lnTo>
                  <a:lnTo>
                    <a:pt x="2503389" y="734332"/>
                  </a:lnTo>
                  <a:lnTo>
                    <a:pt x="2482464" y="693935"/>
                  </a:lnTo>
                  <a:lnTo>
                    <a:pt x="2460207" y="654365"/>
                  </a:lnTo>
                  <a:lnTo>
                    <a:pt x="2436645" y="615652"/>
                  </a:lnTo>
                  <a:lnTo>
                    <a:pt x="2411809" y="577825"/>
                  </a:lnTo>
                  <a:lnTo>
                    <a:pt x="2385729" y="540916"/>
                  </a:lnTo>
                  <a:lnTo>
                    <a:pt x="2358435" y="504953"/>
                  </a:lnTo>
                  <a:lnTo>
                    <a:pt x="2329955" y="469967"/>
                  </a:lnTo>
                  <a:lnTo>
                    <a:pt x="2300322" y="435987"/>
                  </a:lnTo>
                  <a:lnTo>
                    <a:pt x="2269563" y="403044"/>
                  </a:lnTo>
                  <a:lnTo>
                    <a:pt x="2237709" y="371166"/>
                  </a:lnTo>
                  <a:lnTo>
                    <a:pt x="2204789" y="340385"/>
                  </a:lnTo>
                  <a:lnTo>
                    <a:pt x="2170835" y="310729"/>
                  </a:lnTo>
                  <a:lnTo>
                    <a:pt x="2135874" y="282229"/>
                  </a:lnTo>
                  <a:lnTo>
                    <a:pt x="2099938" y="254915"/>
                  </a:lnTo>
                  <a:lnTo>
                    <a:pt x="2063056" y="228815"/>
                  </a:lnTo>
                  <a:lnTo>
                    <a:pt x="2025257" y="203961"/>
                  </a:lnTo>
                  <a:lnTo>
                    <a:pt x="1986573" y="180382"/>
                  </a:lnTo>
                  <a:lnTo>
                    <a:pt x="1947032" y="158108"/>
                  </a:lnTo>
                  <a:lnTo>
                    <a:pt x="1906664" y="137168"/>
                  </a:lnTo>
                  <a:lnTo>
                    <a:pt x="1865499" y="117594"/>
                  </a:lnTo>
                  <a:lnTo>
                    <a:pt x="1823568" y="99413"/>
                  </a:lnTo>
                  <a:lnTo>
                    <a:pt x="1780899" y="82657"/>
                  </a:lnTo>
                  <a:lnTo>
                    <a:pt x="1737523" y="67355"/>
                  </a:lnTo>
                  <a:lnTo>
                    <a:pt x="1693469" y="53537"/>
                  </a:lnTo>
                  <a:lnTo>
                    <a:pt x="1648767" y="41233"/>
                  </a:lnTo>
                  <a:lnTo>
                    <a:pt x="1603448" y="30473"/>
                  </a:lnTo>
                  <a:lnTo>
                    <a:pt x="1557541" y="21286"/>
                  </a:lnTo>
                  <a:lnTo>
                    <a:pt x="1511075" y="13702"/>
                  </a:lnTo>
                  <a:lnTo>
                    <a:pt x="1464082" y="7752"/>
                  </a:lnTo>
                  <a:lnTo>
                    <a:pt x="1416589" y="3465"/>
                  </a:lnTo>
                  <a:lnTo>
                    <a:pt x="1368628" y="871"/>
                  </a:lnTo>
                  <a:lnTo>
                    <a:pt x="1320228" y="0"/>
                  </a:lnTo>
                  <a:close/>
                </a:path>
              </a:pathLst>
            </a:custGeom>
            <a:solidFill>
              <a:srgbClr val="FFFFFF"/>
            </a:solidFill>
          </p:spPr>
          <p:txBody>
            <a:bodyPr wrap="square" lIns="0" tIns="0" rIns="0" bIns="0" rtlCol="0"/>
            <a:lstStyle/>
            <a:p>
              <a:endParaRPr/>
            </a:p>
          </p:txBody>
        </p:sp>
        <p:sp>
          <p:nvSpPr>
            <p:cNvPr id="10" name="object 10"/>
            <p:cNvSpPr/>
            <p:nvPr/>
          </p:nvSpPr>
          <p:spPr>
            <a:xfrm>
              <a:off x="3955610" y="2778384"/>
              <a:ext cx="2172625" cy="2071057"/>
            </a:xfrm>
            <a:prstGeom prst="rect">
              <a:avLst/>
            </a:prstGeom>
            <a:blipFill>
              <a:blip r:embed="rId5" cstate="print"/>
              <a:stretch>
                <a:fillRect/>
              </a:stretch>
            </a:blipFill>
          </p:spPr>
          <p:txBody>
            <a:bodyPr wrap="square" lIns="0" tIns="0" rIns="0" bIns="0" rtlCol="0"/>
            <a:lstStyle/>
            <a:p>
              <a:endParaRPr/>
            </a:p>
          </p:txBody>
        </p:sp>
        <p:sp>
          <p:nvSpPr>
            <p:cNvPr id="11" name="object 11"/>
            <p:cNvSpPr/>
            <p:nvPr/>
          </p:nvSpPr>
          <p:spPr>
            <a:xfrm>
              <a:off x="3549697" y="2188005"/>
              <a:ext cx="2679065" cy="2680970"/>
            </a:xfrm>
            <a:custGeom>
              <a:avLst/>
              <a:gdLst/>
              <a:ahLst/>
              <a:cxnLst/>
              <a:rect l="l" t="t" r="r" b="b"/>
              <a:pathLst>
                <a:path w="2679065" h="2680970">
                  <a:moveTo>
                    <a:pt x="1339285" y="0"/>
                  </a:moveTo>
                  <a:lnTo>
                    <a:pt x="1408188" y="1743"/>
                  </a:lnTo>
                  <a:lnTo>
                    <a:pt x="1476196" y="6918"/>
                  </a:lnTo>
                  <a:lnTo>
                    <a:pt x="1543222" y="15441"/>
                  </a:lnTo>
                  <a:lnTo>
                    <a:pt x="1609179" y="27229"/>
                  </a:lnTo>
                  <a:lnTo>
                    <a:pt x="1673981" y="42196"/>
                  </a:lnTo>
                  <a:lnTo>
                    <a:pt x="1737543" y="60259"/>
                  </a:lnTo>
                  <a:lnTo>
                    <a:pt x="1799779" y="81333"/>
                  </a:lnTo>
                  <a:lnTo>
                    <a:pt x="1860604" y="105333"/>
                  </a:lnTo>
                  <a:lnTo>
                    <a:pt x="1919935" y="132175"/>
                  </a:lnTo>
                  <a:lnTo>
                    <a:pt x="1977685" y="161775"/>
                  </a:lnTo>
                  <a:lnTo>
                    <a:pt x="2033771" y="194048"/>
                  </a:lnTo>
                  <a:lnTo>
                    <a:pt x="2088110" y="228909"/>
                  </a:lnTo>
                  <a:lnTo>
                    <a:pt x="2140616" y="266275"/>
                  </a:lnTo>
                  <a:lnTo>
                    <a:pt x="2191386" y="306201"/>
                  </a:lnTo>
                  <a:lnTo>
                    <a:pt x="2286318" y="392545"/>
                  </a:lnTo>
                  <a:lnTo>
                    <a:pt x="2372599" y="487547"/>
                  </a:lnTo>
                  <a:lnTo>
                    <a:pt x="2412496" y="538354"/>
                  </a:lnTo>
                  <a:lnTo>
                    <a:pt x="2449834" y="590899"/>
                  </a:lnTo>
                  <a:lnTo>
                    <a:pt x="2484669" y="645276"/>
                  </a:lnTo>
                  <a:lnTo>
                    <a:pt x="2516917" y="701403"/>
                  </a:lnTo>
                  <a:lnTo>
                    <a:pt x="2546494" y="759195"/>
                  </a:lnTo>
                  <a:lnTo>
                    <a:pt x="2573316" y="818568"/>
                  </a:lnTo>
                  <a:lnTo>
                    <a:pt x="2597299" y="879436"/>
                  </a:lnTo>
                  <a:lnTo>
                    <a:pt x="2618356" y="941717"/>
                  </a:lnTo>
                  <a:lnTo>
                    <a:pt x="2636406" y="1005323"/>
                  </a:lnTo>
                  <a:lnTo>
                    <a:pt x="2651362" y="1070172"/>
                  </a:lnTo>
                  <a:lnTo>
                    <a:pt x="2663140" y="1136175"/>
                  </a:lnTo>
                  <a:lnTo>
                    <a:pt x="2671656" y="1203248"/>
                  </a:lnTo>
                  <a:lnTo>
                    <a:pt x="2676828" y="1271304"/>
                  </a:lnTo>
                  <a:lnTo>
                    <a:pt x="2678570" y="1340256"/>
                  </a:lnTo>
                  <a:lnTo>
                    <a:pt x="2676828" y="1409208"/>
                  </a:lnTo>
                  <a:lnTo>
                    <a:pt x="2671656" y="1477264"/>
                  </a:lnTo>
                  <a:lnTo>
                    <a:pt x="2663140" y="1544337"/>
                  </a:lnTo>
                  <a:lnTo>
                    <a:pt x="2651362" y="1610340"/>
                  </a:lnTo>
                  <a:lnTo>
                    <a:pt x="2636406" y="1675188"/>
                  </a:lnTo>
                  <a:lnTo>
                    <a:pt x="2618356" y="1738795"/>
                  </a:lnTo>
                  <a:lnTo>
                    <a:pt x="2597299" y="1801075"/>
                  </a:lnTo>
                  <a:lnTo>
                    <a:pt x="2573316" y="1861944"/>
                  </a:lnTo>
                  <a:lnTo>
                    <a:pt x="2546494" y="1921317"/>
                  </a:lnTo>
                  <a:lnTo>
                    <a:pt x="2516917" y="1979109"/>
                  </a:lnTo>
                  <a:lnTo>
                    <a:pt x="2484669" y="2035235"/>
                  </a:lnTo>
                  <a:lnTo>
                    <a:pt x="2449833" y="2089613"/>
                  </a:lnTo>
                  <a:lnTo>
                    <a:pt x="2412496" y="2142158"/>
                  </a:lnTo>
                  <a:lnTo>
                    <a:pt x="2372599" y="2192964"/>
                  </a:lnTo>
                  <a:lnTo>
                    <a:pt x="2286318" y="2287966"/>
                  </a:lnTo>
                  <a:lnTo>
                    <a:pt x="2191386" y="2374310"/>
                  </a:lnTo>
                  <a:lnTo>
                    <a:pt x="2140616" y="2414237"/>
                  </a:lnTo>
                  <a:lnTo>
                    <a:pt x="2088110" y="2451602"/>
                  </a:lnTo>
                  <a:lnTo>
                    <a:pt x="2033771" y="2486464"/>
                  </a:lnTo>
                  <a:lnTo>
                    <a:pt x="1977685" y="2518736"/>
                  </a:lnTo>
                  <a:lnTo>
                    <a:pt x="1919935" y="2548336"/>
                  </a:lnTo>
                  <a:lnTo>
                    <a:pt x="1860604" y="2575178"/>
                  </a:lnTo>
                  <a:lnTo>
                    <a:pt x="1799779" y="2599179"/>
                  </a:lnTo>
                  <a:lnTo>
                    <a:pt x="1737543" y="2620253"/>
                  </a:lnTo>
                  <a:lnTo>
                    <a:pt x="1673981" y="2638316"/>
                  </a:lnTo>
                  <a:lnTo>
                    <a:pt x="1609179" y="2653283"/>
                  </a:lnTo>
                  <a:lnTo>
                    <a:pt x="1543222" y="2665070"/>
                  </a:lnTo>
                  <a:lnTo>
                    <a:pt x="1476196" y="2673593"/>
                  </a:lnTo>
                  <a:lnTo>
                    <a:pt x="1408188" y="2678768"/>
                  </a:lnTo>
                  <a:lnTo>
                    <a:pt x="1339285" y="2680512"/>
                  </a:lnTo>
                  <a:lnTo>
                    <a:pt x="1270382" y="2678768"/>
                  </a:lnTo>
                  <a:lnTo>
                    <a:pt x="1202374" y="2673593"/>
                  </a:lnTo>
                  <a:lnTo>
                    <a:pt x="1135348" y="2665070"/>
                  </a:lnTo>
                  <a:lnTo>
                    <a:pt x="1069391" y="2653283"/>
                  </a:lnTo>
                  <a:lnTo>
                    <a:pt x="1004589" y="2638316"/>
                  </a:lnTo>
                  <a:lnTo>
                    <a:pt x="941027" y="2620253"/>
                  </a:lnTo>
                  <a:lnTo>
                    <a:pt x="878791" y="2599179"/>
                  </a:lnTo>
                  <a:lnTo>
                    <a:pt x="817965" y="2575178"/>
                  </a:lnTo>
                  <a:lnTo>
                    <a:pt x="758635" y="2548336"/>
                  </a:lnTo>
                  <a:lnTo>
                    <a:pt x="700885" y="2518737"/>
                  </a:lnTo>
                  <a:lnTo>
                    <a:pt x="644798" y="2486464"/>
                  </a:lnTo>
                  <a:lnTo>
                    <a:pt x="590460" y="2451602"/>
                  </a:lnTo>
                  <a:lnTo>
                    <a:pt x="537953" y="2414237"/>
                  </a:lnTo>
                  <a:lnTo>
                    <a:pt x="487184" y="2374310"/>
                  </a:lnTo>
                  <a:lnTo>
                    <a:pt x="392251" y="2287966"/>
                  </a:lnTo>
                  <a:lnTo>
                    <a:pt x="305971" y="2192964"/>
                  </a:lnTo>
                  <a:lnTo>
                    <a:pt x="266074" y="2142158"/>
                  </a:lnTo>
                  <a:lnTo>
                    <a:pt x="228736" y="2089613"/>
                  </a:lnTo>
                  <a:lnTo>
                    <a:pt x="193901" y="2035235"/>
                  </a:lnTo>
                  <a:lnTo>
                    <a:pt x="161652" y="1979109"/>
                  </a:lnTo>
                  <a:lnTo>
                    <a:pt x="132075" y="1921317"/>
                  </a:lnTo>
                  <a:lnTo>
                    <a:pt x="105253" y="1861944"/>
                  </a:lnTo>
                  <a:lnTo>
                    <a:pt x="81271" y="1801075"/>
                  </a:lnTo>
                  <a:lnTo>
                    <a:pt x="60213" y="1738795"/>
                  </a:lnTo>
                  <a:lnTo>
                    <a:pt x="42164" y="1675188"/>
                  </a:lnTo>
                  <a:lnTo>
                    <a:pt x="27208" y="1610340"/>
                  </a:lnTo>
                  <a:lnTo>
                    <a:pt x="15430" y="1544337"/>
                  </a:lnTo>
                  <a:lnTo>
                    <a:pt x="6913" y="1477264"/>
                  </a:lnTo>
                  <a:lnTo>
                    <a:pt x="1742" y="1409208"/>
                  </a:lnTo>
                  <a:lnTo>
                    <a:pt x="0" y="1340256"/>
                  </a:lnTo>
                  <a:lnTo>
                    <a:pt x="1742" y="1271304"/>
                  </a:lnTo>
                  <a:lnTo>
                    <a:pt x="6913" y="1203248"/>
                  </a:lnTo>
                  <a:lnTo>
                    <a:pt x="15430" y="1136175"/>
                  </a:lnTo>
                  <a:lnTo>
                    <a:pt x="27208" y="1070172"/>
                  </a:lnTo>
                  <a:lnTo>
                    <a:pt x="42164" y="1005324"/>
                  </a:lnTo>
                  <a:lnTo>
                    <a:pt x="60213" y="941717"/>
                  </a:lnTo>
                  <a:lnTo>
                    <a:pt x="81271" y="879436"/>
                  </a:lnTo>
                  <a:lnTo>
                    <a:pt x="105253" y="818568"/>
                  </a:lnTo>
                  <a:lnTo>
                    <a:pt x="132075" y="759195"/>
                  </a:lnTo>
                  <a:lnTo>
                    <a:pt x="161652" y="701403"/>
                  </a:lnTo>
                  <a:lnTo>
                    <a:pt x="193901" y="645276"/>
                  </a:lnTo>
                  <a:lnTo>
                    <a:pt x="228736" y="590899"/>
                  </a:lnTo>
                  <a:lnTo>
                    <a:pt x="266074" y="538354"/>
                  </a:lnTo>
                  <a:lnTo>
                    <a:pt x="305971" y="487547"/>
                  </a:lnTo>
                  <a:lnTo>
                    <a:pt x="392251" y="392545"/>
                  </a:lnTo>
                  <a:lnTo>
                    <a:pt x="487184" y="306201"/>
                  </a:lnTo>
                  <a:lnTo>
                    <a:pt x="537953" y="266275"/>
                  </a:lnTo>
                  <a:lnTo>
                    <a:pt x="590460" y="228909"/>
                  </a:lnTo>
                  <a:lnTo>
                    <a:pt x="644798" y="194048"/>
                  </a:lnTo>
                  <a:lnTo>
                    <a:pt x="700885" y="161775"/>
                  </a:lnTo>
                  <a:lnTo>
                    <a:pt x="758635" y="132175"/>
                  </a:lnTo>
                  <a:lnTo>
                    <a:pt x="817965" y="105333"/>
                  </a:lnTo>
                  <a:lnTo>
                    <a:pt x="878791" y="81333"/>
                  </a:lnTo>
                  <a:lnTo>
                    <a:pt x="941027" y="60259"/>
                  </a:lnTo>
                  <a:lnTo>
                    <a:pt x="1004589" y="42196"/>
                  </a:lnTo>
                  <a:lnTo>
                    <a:pt x="1069391" y="27229"/>
                  </a:lnTo>
                  <a:lnTo>
                    <a:pt x="1135348" y="15441"/>
                  </a:lnTo>
                  <a:lnTo>
                    <a:pt x="1202374" y="6918"/>
                  </a:lnTo>
                  <a:lnTo>
                    <a:pt x="1270382" y="1743"/>
                  </a:lnTo>
                  <a:lnTo>
                    <a:pt x="1339285" y="0"/>
                  </a:lnTo>
                  <a:close/>
                </a:path>
              </a:pathLst>
            </a:custGeom>
            <a:ln w="38100">
              <a:solidFill>
                <a:srgbClr val="C4476B"/>
              </a:solidFill>
            </a:ln>
          </p:spPr>
          <p:txBody>
            <a:bodyPr wrap="square" lIns="0" tIns="0" rIns="0" bIns="0" rtlCol="0"/>
            <a:lstStyle/>
            <a:p>
              <a:endParaRPr/>
            </a:p>
          </p:txBody>
        </p:sp>
        <p:sp>
          <p:nvSpPr>
            <p:cNvPr id="12" name="object 12"/>
            <p:cNvSpPr/>
            <p:nvPr/>
          </p:nvSpPr>
          <p:spPr>
            <a:xfrm>
              <a:off x="1917700" y="1248855"/>
              <a:ext cx="1436569" cy="4574918"/>
            </a:xfrm>
            <a:prstGeom prst="rect">
              <a:avLst/>
            </a:prstGeom>
            <a:blipFill>
              <a:blip r:embed="rId6" cstate="print"/>
              <a:stretch>
                <a:fillRect/>
              </a:stretch>
            </a:blipFill>
          </p:spPr>
          <p:txBody>
            <a:bodyPr wrap="square" lIns="0" tIns="0" rIns="0" bIns="0" rtlCol="0"/>
            <a:lstStyle/>
            <a:p>
              <a:endParaRPr/>
            </a:p>
          </p:txBody>
        </p:sp>
        <p:sp>
          <p:nvSpPr>
            <p:cNvPr id="13" name="object 13"/>
            <p:cNvSpPr/>
            <p:nvPr/>
          </p:nvSpPr>
          <p:spPr>
            <a:xfrm>
              <a:off x="5550406" y="666926"/>
              <a:ext cx="5640772" cy="1626276"/>
            </a:xfrm>
            <a:prstGeom prst="rect">
              <a:avLst/>
            </a:prstGeom>
            <a:blipFill>
              <a:blip r:embed="rId7" cstate="print"/>
              <a:stretch>
                <a:fillRect/>
              </a:stretch>
            </a:blipFill>
          </p:spPr>
          <p:txBody>
            <a:bodyPr wrap="square" lIns="0" tIns="0" rIns="0" bIns="0" rtlCol="0"/>
            <a:lstStyle/>
            <a:p>
              <a:endParaRPr/>
            </a:p>
          </p:txBody>
        </p:sp>
        <p:sp>
          <p:nvSpPr>
            <p:cNvPr id="14" name="object 14"/>
            <p:cNvSpPr/>
            <p:nvPr/>
          </p:nvSpPr>
          <p:spPr>
            <a:xfrm>
              <a:off x="5336044" y="3608556"/>
              <a:ext cx="760095" cy="333375"/>
            </a:xfrm>
            <a:custGeom>
              <a:avLst/>
              <a:gdLst/>
              <a:ahLst/>
              <a:cxnLst/>
              <a:rect l="l" t="t" r="r" b="b"/>
              <a:pathLst>
                <a:path w="760095" h="333375">
                  <a:moveTo>
                    <a:pt x="759955" y="0"/>
                  </a:moveTo>
                  <a:lnTo>
                    <a:pt x="0" y="0"/>
                  </a:lnTo>
                  <a:lnTo>
                    <a:pt x="0" y="332822"/>
                  </a:lnTo>
                  <a:lnTo>
                    <a:pt x="759955" y="332822"/>
                  </a:lnTo>
                  <a:lnTo>
                    <a:pt x="759955" y="0"/>
                  </a:lnTo>
                  <a:close/>
                </a:path>
              </a:pathLst>
            </a:custGeom>
            <a:solidFill>
              <a:srgbClr val="FFFFFF"/>
            </a:solidFill>
          </p:spPr>
          <p:txBody>
            <a:bodyPr wrap="square" lIns="0" tIns="0" rIns="0" bIns="0" rtlCol="0"/>
            <a:lstStyle/>
            <a:p>
              <a:endParaRPr/>
            </a:p>
          </p:txBody>
        </p:sp>
        <p:sp>
          <p:nvSpPr>
            <p:cNvPr id="15" name="object 15"/>
            <p:cNvSpPr/>
            <p:nvPr/>
          </p:nvSpPr>
          <p:spPr>
            <a:xfrm>
              <a:off x="5336044" y="3608556"/>
              <a:ext cx="760095" cy="333375"/>
            </a:xfrm>
            <a:custGeom>
              <a:avLst/>
              <a:gdLst/>
              <a:ahLst/>
              <a:cxnLst/>
              <a:rect l="l" t="t" r="r" b="b"/>
              <a:pathLst>
                <a:path w="760095" h="333375">
                  <a:moveTo>
                    <a:pt x="0" y="0"/>
                  </a:moveTo>
                  <a:lnTo>
                    <a:pt x="759955" y="0"/>
                  </a:lnTo>
                  <a:lnTo>
                    <a:pt x="759955" y="332823"/>
                  </a:lnTo>
                  <a:lnTo>
                    <a:pt x="0" y="332823"/>
                  </a:lnTo>
                  <a:lnTo>
                    <a:pt x="0" y="0"/>
                  </a:lnTo>
                  <a:close/>
                </a:path>
              </a:pathLst>
            </a:custGeom>
            <a:ln w="12700">
              <a:solidFill>
                <a:srgbClr val="FFFFFF"/>
              </a:solidFill>
            </a:ln>
          </p:spPr>
          <p:txBody>
            <a:bodyPr wrap="square" lIns="0" tIns="0" rIns="0" bIns="0" rtlCol="0"/>
            <a:lstStyle/>
            <a:p>
              <a:endParaRPr/>
            </a:p>
          </p:txBody>
        </p:sp>
        <p:sp>
          <p:nvSpPr>
            <p:cNvPr id="16" name="object 16"/>
            <p:cNvSpPr/>
            <p:nvPr/>
          </p:nvSpPr>
          <p:spPr>
            <a:xfrm>
              <a:off x="5652654" y="2853363"/>
              <a:ext cx="5452123" cy="3670527"/>
            </a:xfrm>
            <a:prstGeom prst="rect">
              <a:avLst/>
            </a:prstGeom>
            <a:blipFill>
              <a:blip r:embed="rId8" cstate="print"/>
              <a:stretch>
                <a:fillRect/>
              </a:stretch>
            </a:blipFill>
          </p:spPr>
          <p:txBody>
            <a:bodyPr wrap="square" lIns="0" tIns="0" rIns="0" bIns="0" rtlCol="0"/>
            <a:lstStyle/>
            <a:p>
              <a:endParaRPr/>
            </a:p>
          </p:txBody>
        </p:sp>
      </p:grpSp>
      <p:sp>
        <p:nvSpPr>
          <p:cNvPr id="17" name="object 17"/>
          <p:cNvSpPr txBox="1"/>
          <p:nvPr/>
        </p:nvSpPr>
        <p:spPr>
          <a:xfrm>
            <a:off x="6960711" y="4180332"/>
            <a:ext cx="2464435" cy="1397000"/>
          </a:xfrm>
          <a:prstGeom prst="rect">
            <a:avLst/>
          </a:prstGeom>
        </p:spPr>
        <p:txBody>
          <a:bodyPr vert="horz" wrap="square" lIns="0" tIns="12700" rIns="0" bIns="0" rtlCol="0">
            <a:spAutoFit/>
          </a:bodyPr>
          <a:lstStyle/>
          <a:p>
            <a:pPr marL="12065" marR="5080" algn="ctr">
              <a:lnSpc>
                <a:spcPct val="107100"/>
              </a:lnSpc>
              <a:spcBef>
                <a:spcPts val="100"/>
              </a:spcBef>
            </a:pPr>
            <a:r>
              <a:rPr sz="1400" dirty="0">
                <a:latin typeface="Arial"/>
                <a:cs typeface="Arial"/>
              </a:rPr>
              <a:t>Ο </a:t>
            </a:r>
            <a:r>
              <a:rPr sz="1400" spc="-5" dirty="0">
                <a:latin typeface="Arial"/>
                <a:cs typeface="Arial"/>
              </a:rPr>
              <a:t>μυελός </a:t>
            </a:r>
            <a:r>
              <a:rPr sz="1400" spc="-15" dirty="0">
                <a:latin typeface="Arial"/>
                <a:cs typeface="Arial"/>
              </a:rPr>
              <a:t>των </a:t>
            </a:r>
            <a:r>
              <a:rPr sz="1400" spc="-10" dirty="0">
                <a:latin typeface="Arial"/>
                <a:cs typeface="Arial"/>
              </a:rPr>
              <a:t>οστών </a:t>
            </a:r>
            <a:r>
              <a:rPr sz="1400" dirty="0">
                <a:latin typeface="Arial"/>
                <a:cs typeface="Arial"/>
              </a:rPr>
              <a:t>είναι</a:t>
            </a:r>
            <a:r>
              <a:rPr sz="1400" spc="-75" dirty="0">
                <a:latin typeface="Arial"/>
                <a:cs typeface="Arial"/>
              </a:rPr>
              <a:t> </a:t>
            </a:r>
            <a:r>
              <a:rPr sz="1400" dirty="0">
                <a:latin typeface="Arial"/>
                <a:cs typeface="Arial"/>
              </a:rPr>
              <a:t>ένας  </a:t>
            </a:r>
            <a:r>
              <a:rPr sz="1400" spc="-10" dirty="0">
                <a:latin typeface="Arial"/>
                <a:cs typeface="Arial"/>
              </a:rPr>
              <a:t>μαλακός </a:t>
            </a:r>
            <a:r>
              <a:rPr sz="1400" spc="-5" dirty="0">
                <a:latin typeface="Arial"/>
                <a:cs typeface="Arial"/>
              </a:rPr>
              <a:t>ιστός, σαν ζελέ, </a:t>
            </a:r>
            <a:r>
              <a:rPr sz="1400" spc="-10" dirty="0">
                <a:latin typeface="Arial"/>
                <a:cs typeface="Arial"/>
              </a:rPr>
              <a:t>που  </a:t>
            </a:r>
            <a:r>
              <a:rPr sz="1400" spc="-5" dirty="0">
                <a:latin typeface="Arial"/>
                <a:cs typeface="Arial"/>
              </a:rPr>
              <a:t>βρίσκεται </a:t>
            </a:r>
            <a:r>
              <a:rPr sz="1400" spc="-10" dirty="0">
                <a:latin typeface="Arial"/>
                <a:cs typeface="Arial"/>
              </a:rPr>
              <a:t>στο εσωτερικό  κάποιων οστών; </a:t>
            </a:r>
            <a:r>
              <a:rPr sz="1400" spc="-5" dirty="0">
                <a:latin typeface="Arial"/>
                <a:cs typeface="Arial"/>
              </a:rPr>
              <a:t>Κάθε </a:t>
            </a:r>
            <a:r>
              <a:rPr sz="1400" dirty="0">
                <a:latin typeface="Arial"/>
                <a:cs typeface="Arial"/>
              </a:rPr>
              <a:t>μέρα  </a:t>
            </a:r>
            <a:r>
              <a:rPr sz="1400" spc="-5" dirty="0">
                <a:latin typeface="Arial"/>
                <a:cs typeface="Arial"/>
              </a:rPr>
              <a:t>παράγει δισεκατομμύρια  αιμοσφαίρια!</a:t>
            </a:r>
            <a:endParaRPr sz="1400">
              <a:latin typeface="Arial"/>
              <a:cs typeface="Arial"/>
            </a:endParaRPr>
          </a:p>
        </p:txBody>
      </p:sp>
      <p:grpSp>
        <p:nvGrpSpPr>
          <p:cNvPr id="18" name="object 18"/>
          <p:cNvGrpSpPr/>
          <p:nvPr/>
        </p:nvGrpSpPr>
        <p:grpSpPr>
          <a:xfrm>
            <a:off x="4915748" y="3447920"/>
            <a:ext cx="4488815" cy="875665"/>
            <a:chOff x="4915748" y="3447920"/>
            <a:chExt cx="4488815" cy="875665"/>
          </a:xfrm>
        </p:grpSpPr>
        <p:sp>
          <p:nvSpPr>
            <p:cNvPr id="19" name="object 19"/>
            <p:cNvSpPr/>
            <p:nvPr/>
          </p:nvSpPr>
          <p:spPr>
            <a:xfrm>
              <a:off x="6981079" y="3447920"/>
              <a:ext cx="2423252" cy="875576"/>
            </a:xfrm>
            <a:prstGeom prst="rect">
              <a:avLst/>
            </a:prstGeom>
            <a:blipFill>
              <a:blip r:embed="rId9" cstate="print"/>
              <a:stretch>
                <a:fillRect/>
              </a:stretch>
            </a:blipFill>
          </p:spPr>
          <p:txBody>
            <a:bodyPr wrap="square" lIns="0" tIns="0" rIns="0" bIns="0" rtlCol="0"/>
            <a:lstStyle/>
            <a:p>
              <a:endParaRPr/>
            </a:p>
          </p:txBody>
        </p:sp>
        <p:sp>
          <p:nvSpPr>
            <p:cNvPr id="20" name="object 20"/>
            <p:cNvSpPr/>
            <p:nvPr/>
          </p:nvSpPr>
          <p:spPr>
            <a:xfrm>
              <a:off x="4915748" y="3497409"/>
              <a:ext cx="1293461" cy="307658"/>
            </a:xfrm>
            <a:prstGeom prst="rect">
              <a:avLst/>
            </a:prstGeom>
            <a:blipFill>
              <a:blip r:embed="rId10" cstate="print"/>
              <a:stretch>
                <a:fillRect/>
              </a:stretch>
            </a:blipFill>
          </p:spPr>
          <p:txBody>
            <a:bodyPr wrap="square" lIns="0" tIns="0" rIns="0" bIns="0" rtlCol="0"/>
            <a:lstStyle/>
            <a:p>
              <a:endParaRPr/>
            </a:p>
          </p:txBody>
        </p:sp>
      </p:grpSp>
      <p:sp>
        <p:nvSpPr>
          <p:cNvPr id="21" name="object 21"/>
          <p:cNvSpPr txBox="1"/>
          <p:nvPr/>
        </p:nvSpPr>
        <p:spPr>
          <a:xfrm>
            <a:off x="6487354" y="1729739"/>
            <a:ext cx="3710940" cy="939800"/>
          </a:xfrm>
          <a:prstGeom prst="rect">
            <a:avLst/>
          </a:prstGeom>
        </p:spPr>
        <p:txBody>
          <a:bodyPr vert="horz" wrap="square" lIns="0" tIns="12700" rIns="0" bIns="0" rtlCol="0">
            <a:spAutoFit/>
          </a:bodyPr>
          <a:lstStyle/>
          <a:p>
            <a:pPr marL="12700" marR="5080" indent="-635" algn="ctr">
              <a:lnSpc>
                <a:spcPct val="107100"/>
              </a:lnSpc>
              <a:spcBef>
                <a:spcPts val="100"/>
              </a:spcBef>
            </a:pPr>
            <a:r>
              <a:rPr sz="1400" dirty="0">
                <a:latin typeface="Arial"/>
                <a:cs typeface="Arial"/>
              </a:rPr>
              <a:t>Παράγει </a:t>
            </a:r>
            <a:r>
              <a:rPr sz="1400" spc="-15" dirty="0">
                <a:latin typeface="Arial"/>
                <a:cs typeface="Arial"/>
              </a:rPr>
              <a:t>τα </a:t>
            </a:r>
            <a:r>
              <a:rPr sz="1400" spc="-5" dirty="0">
                <a:latin typeface="Arial"/>
                <a:cs typeface="Arial"/>
              </a:rPr>
              <a:t>ερυθρά αιμοσφαίρια από </a:t>
            </a:r>
            <a:r>
              <a:rPr sz="1400" spc="-15" dirty="0">
                <a:latin typeface="Arial"/>
                <a:cs typeface="Arial"/>
              </a:rPr>
              <a:t>τα οποία  </a:t>
            </a:r>
            <a:r>
              <a:rPr sz="1400" spc="-5" dirty="0">
                <a:latin typeface="Arial"/>
                <a:cs typeface="Arial"/>
              </a:rPr>
              <a:t>φτιάχνεται </a:t>
            </a:r>
            <a:r>
              <a:rPr sz="1400" spc="-15" dirty="0">
                <a:latin typeface="Arial"/>
                <a:cs typeface="Arial"/>
              </a:rPr>
              <a:t>το </a:t>
            </a:r>
            <a:r>
              <a:rPr sz="1400" dirty="0">
                <a:latin typeface="Arial"/>
                <a:cs typeface="Arial"/>
              </a:rPr>
              <a:t>αίμα, </a:t>
            </a:r>
            <a:r>
              <a:rPr sz="1400" spc="-10" dirty="0">
                <a:latin typeface="Arial"/>
                <a:cs typeface="Arial"/>
              </a:rPr>
              <a:t>καθώς και </a:t>
            </a:r>
            <a:r>
              <a:rPr sz="1400" spc="-15" dirty="0">
                <a:latin typeface="Arial"/>
                <a:cs typeface="Arial"/>
              </a:rPr>
              <a:t>τα </a:t>
            </a:r>
            <a:r>
              <a:rPr sz="1400" spc="-5" dirty="0">
                <a:latin typeface="Arial"/>
                <a:cs typeface="Arial"/>
              </a:rPr>
              <a:t>λευκά  αιμοσφαίρια </a:t>
            </a:r>
            <a:r>
              <a:rPr sz="1400" spc="-10" dirty="0">
                <a:latin typeface="Arial"/>
                <a:cs typeface="Arial"/>
              </a:rPr>
              <a:t>που </a:t>
            </a:r>
            <a:r>
              <a:rPr sz="1400" dirty="0">
                <a:latin typeface="Arial"/>
                <a:cs typeface="Arial"/>
              </a:rPr>
              <a:t>είναι </a:t>
            </a:r>
            <a:r>
              <a:rPr sz="1400" spc="-5" dirty="0">
                <a:latin typeface="Arial"/>
                <a:cs typeface="Arial"/>
              </a:rPr>
              <a:t>υπεύθυνα </a:t>
            </a:r>
            <a:r>
              <a:rPr sz="1400" dirty="0">
                <a:latin typeface="Arial"/>
                <a:cs typeface="Arial"/>
              </a:rPr>
              <a:t>για </a:t>
            </a:r>
            <a:r>
              <a:rPr sz="1400" spc="-5" dirty="0">
                <a:latin typeface="Arial"/>
                <a:cs typeface="Arial"/>
              </a:rPr>
              <a:t>την </a:t>
            </a:r>
            <a:r>
              <a:rPr sz="1400" dirty="0">
                <a:latin typeface="Arial"/>
                <a:cs typeface="Arial"/>
              </a:rPr>
              <a:t>άμυνα  </a:t>
            </a:r>
            <a:r>
              <a:rPr sz="1400" spc="-10" dirty="0">
                <a:latin typeface="Arial"/>
                <a:cs typeface="Arial"/>
              </a:rPr>
              <a:t>του </a:t>
            </a:r>
            <a:r>
              <a:rPr sz="1400" spc="-5" dirty="0">
                <a:latin typeface="Arial"/>
                <a:cs typeface="Arial"/>
              </a:rPr>
              <a:t>οργανισμού </a:t>
            </a:r>
            <a:r>
              <a:rPr sz="1400" dirty="0">
                <a:latin typeface="Arial"/>
                <a:cs typeface="Arial"/>
              </a:rPr>
              <a:t>μας.</a:t>
            </a:r>
            <a:endParaRPr sz="1400">
              <a:latin typeface="Arial"/>
              <a:cs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1523" y="0"/>
            <a:ext cx="12189460" cy="6858000"/>
            <a:chOff x="1523" y="0"/>
            <a:chExt cx="12189460" cy="6858000"/>
          </a:xfrm>
        </p:grpSpPr>
        <p:sp>
          <p:nvSpPr>
            <p:cNvPr id="3" name="object 3"/>
            <p:cNvSpPr/>
            <p:nvPr/>
          </p:nvSpPr>
          <p:spPr>
            <a:xfrm>
              <a:off x="1523" y="0"/>
              <a:ext cx="12188952" cy="6857999"/>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339982" y="389224"/>
              <a:ext cx="11436350" cy="6123305"/>
            </a:xfrm>
            <a:custGeom>
              <a:avLst/>
              <a:gdLst/>
              <a:ahLst/>
              <a:cxnLst/>
              <a:rect l="l" t="t" r="r" b="b"/>
              <a:pathLst>
                <a:path w="11436350" h="6123305">
                  <a:moveTo>
                    <a:pt x="11435787" y="0"/>
                  </a:moveTo>
                  <a:lnTo>
                    <a:pt x="0" y="0"/>
                  </a:lnTo>
                  <a:lnTo>
                    <a:pt x="0" y="6123005"/>
                  </a:lnTo>
                  <a:lnTo>
                    <a:pt x="11435787" y="6123005"/>
                  </a:lnTo>
                  <a:lnTo>
                    <a:pt x="11435787" y="0"/>
                  </a:lnTo>
                  <a:close/>
                </a:path>
              </a:pathLst>
            </a:custGeom>
            <a:solidFill>
              <a:srgbClr val="FFFFFF"/>
            </a:solidFill>
          </p:spPr>
          <p:txBody>
            <a:bodyPr wrap="square" lIns="0" tIns="0" rIns="0" bIns="0" rtlCol="0"/>
            <a:lstStyle/>
            <a:p>
              <a:endParaRPr/>
            </a:p>
          </p:txBody>
        </p:sp>
        <p:sp>
          <p:nvSpPr>
            <p:cNvPr id="5" name="object 5"/>
            <p:cNvSpPr/>
            <p:nvPr/>
          </p:nvSpPr>
          <p:spPr>
            <a:xfrm>
              <a:off x="339982" y="389224"/>
              <a:ext cx="11436350" cy="6123305"/>
            </a:xfrm>
            <a:custGeom>
              <a:avLst/>
              <a:gdLst/>
              <a:ahLst/>
              <a:cxnLst/>
              <a:rect l="l" t="t" r="r" b="b"/>
              <a:pathLst>
                <a:path w="11436350" h="6123305">
                  <a:moveTo>
                    <a:pt x="0" y="0"/>
                  </a:moveTo>
                  <a:lnTo>
                    <a:pt x="11435787" y="0"/>
                  </a:lnTo>
                  <a:lnTo>
                    <a:pt x="11435787" y="6123006"/>
                  </a:lnTo>
                  <a:lnTo>
                    <a:pt x="0" y="6123006"/>
                  </a:lnTo>
                  <a:lnTo>
                    <a:pt x="0" y="0"/>
                  </a:lnTo>
                  <a:close/>
                </a:path>
              </a:pathLst>
            </a:custGeom>
            <a:ln w="12700">
              <a:solidFill>
                <a:srgbClr val="FFFFFF"/>
              </a:solidFill>
            </a:ln>
          </p:spPr>
          <p:txBody>
            <a:bodyPr wrap="square" lIns="0" tIns="0" rIns="0" bIns="0" rtlCol="0"/>
            <a:lstStyle/>
            <a:p>
              <a:endParaRPr/>
            </a:p>
          </p:txBody>
        </p:sp>
        <p:sp>
          <p:nvSpPr>
            <p:cNvPr id="6" name="object 6"/>
            <p:cNvSpPr/>
            <p:nvPr/>
          </p:nvSpPr>
          <p:spPr>
            <a:xfrm>
              <a:off x="1081668" y="836340"/>
              <a:ext cx="3140075" cy="5170170"/>
            </a:xfrm>
            <a:custGeom>
              <a:avLst/>
              <a:gdLst/>
              <a:ahLst/>
              <a:cxnLst/>
              <a:rect l="l" t="t" r="r" b="b"/>
              <a:pathLst>
                <a:path w="3140075" h="5170170">
                  <a:moveTo>
                    <a:pt x="2616424" y="0"/>
                  </a:moveTo>
                  <a:lnTo>
                    <a:pt x="523295" y="0"/>
                  </a:lnTo>
                  <a:lnTo>
                    <a:pt x="475665" y="2138"/>
                  </a:lnTo>
                  <a:lnTo>
                    <a:pt x="429232" y="8430"/>
                  </a:lnTo>
                  <a:lnTo>
                    <a:pt x="384182" y="18692"/>
                  </a:lnTo>
                  <a:lnTo>
                    <a:pt x="340700" y="32738"/>
                  </a:lnTo>
                  <a:lnTo>
                    <a:pt x="298970" y="50384"/>
                  </a:lnTo>
                  <a:lnTo>
                    <a:pt x="259178" y="71445"/>
                  </a:lnTo>
                  <a:lnTo>
                    <a:pt x="221507" y="95736"/>
                  </a:lnTo>
                  <a:lnTo>
                    <a:pt x="186142" y="123072"/>
                  </a:lnTo>
                  <a:lnTo>
                    <a:pt x="153269" y="153269"/>
                  </a:lnTo>
                  <a:lnTo>
                    <a:pt x="123072" y="186142"/>
                  </a:lnTo>
                  <a:lnTo>
                    <a:pt x="95736" y="221507"/>
                  </a:lnTo>
                  <a:lnTo>
                    <a:pt x="71445" y="259178"/>
                  </a:lnTo>
                  <a:lnTo>
                    <a:pt x="50384" y="298970"/>
                  </a:lnTo>
                  <a:lnTo>
                    <a:pt x="32738" y="340700"/>
                  </a:lnTo>
                  <a:lnTo>
                    <a:pt x="18692" y="384182"/>
                  </a:lnTo>
                  <a:lnTo>
                    <a:pt x="8430" y="429232"/>
                  </a:lnTo>
                  <a:lnTo>
                    <a:pt x="2138" y="475665"/>
                  </a:lnTo>
                  <a:lnTo>
                    <a:pt x="0" y="523295"/>
                  </a:lnTo>
                  <a:lnTo>
                    <a:pt x="0" y="4646391"/>
                  </a:lnTo>
                  <a:lnTo>
                    <a:pt x="2138" y="4694022"/>
                  </a:lnTo>
                  <a:lnTo>
                    <a:pt x="8430" y="4740454"/>
                  </a:lnTo>
                  <a:lnTo>
                    <a:pt x="18692" y="4785503"/>
                  </a:lnTo>
                  <a:lnTo>
                    <a:pt x="32738" y="4828985"/>
                  </a:lnTo>
                  <a:lnTo>
                    <a:pt x="50384" y="4870715"/>
                  </a:lnTo>
                  <a:lnTo>
                    <a:pt x="71445" y="4910508"/>
                  </a:lnTo>
                  <a:lnTo>
                    <a:pt x="95736" y="4948179"/>
                  </a:lnTo>
                  <a:lnTo>
                    <a:pt x="123072" y="4983543"/>
                  </a:lnTo>
                  <a:lnTo>
                    <a:pt x="153269" y="5016416"/>
                  </a:lnTo>
                  <a:lnTo>
                    <a:pt x="186142" y="5046613"/>
                  </a:lnTo>
                  <a:lnTo>
                    <a:pt x="221507" y="5073950"/>
                  </a:lnTo>
                  <a:lnTo>
                    <a:pt x="259178" y="5098241"/>
                  </a:lnTo>
                  <a:lnTo>
                    <a:pt x="298970" y="5119301"/>
                  </a:lnTo>
                  <a:lnTo>
                    <a:pt x="340700" y="5136947"/>
                  </a:lnTo>
                  <a:lnTo>
                    <a:pt x="384182" y="5150993"/>
                  </a:lnTo>
                  <a:lnTo>
                    <a:pt x="429232" y="5161255"/>
                  </a:lnTo>
                  <a:lnTo>
                    <a:pt x="475665" y="5167547"/>
                  </a:lnTo>
                  <a:lnTo>
                    <a:pt x="523295" y="5169686"/>
                  </a:lnTo>
                  <a:lnTo>
                    <a:pt x="2616424" y="5169686"/>
                  </a:lnTo>
                  <a:lnTo>
                    <a:pt x="2664055" y="5167547"/>
                  </a:lnTo>
                  <a:lnTo>
                    <a:pt x="2710487" y="5161255"/>
                  </a:lnTo>
                  <a:lnTo>
                    <a:pt x="2755537" y="5150993"/>
                  </a:lnTo>
                  <a:lnTo>
                    <a:pt x="2799019" y="5136947"/>
                  </a:lnTo>
                  <a:lnTo>
                    <a:pt x="2840749" y="5119301"/>
                  </a:lnTo>
                  <a:lnTo>
                    <a:pt x="2880541" y="5098241"/>
                  </a:lnTo>
                  <a:lnTo>
                    <a:pt x="2918212" y="5073950"/>
                  </a:lnTo>
                  <a:lnTo>
                    <a:pt x="2953577" y="5046613"/>
                  </a:lnTo>
                  <a:lnTo>
                    <a:pt x="2986450" y="5016416"/>
                  </a:lnTo>
                  <a:lnTo>
                    <a:pt x="3016647" y="4983543"/>
                  </a:lnTo>
                  <a:lnTo>
                    <a:pt x="3043984" y="4948179"/>
                  </a:lnTo>
                  <a:lnTo>
                    <a:pt x="3068275" y="4910508"/>
                  </a:lnTo>
                  <a:lnTo>
                    <a:pt x="3089335" y="4870715"/>
                  </a:lnTo>
                  <a:lnTo>
                    <a:pt x="3106981" y="4828985"/>
                  </a:lnTo>
                  <a:lnTo>
                    <a:pt x="3121027" y="4785503"/>
                  </a:lnTo>
                  <a:lnTo>
                    <a:pt x="3131289" y="4740454"/>
                  </a:lnTo>
                  <a:lnTo>
                    <a:pt x="3137581" y="4694022"/>
                  </a:lnTo>
                  <a:lnTo>
                    <a:pt x="3139720" y="4646391"/>
                  </a:lnTo>
                  <a:lnTo>
                    <a:pt x="3139720" y="523295"/>
                  </a:lnTo>
                  <a:lnTo>
                    <a:pt x="3137581" y="475665"/>
                  </a:lnTo>
                  <a:lnTo>
                    <a:pt x="3131289" y="429232"/>
                  </a:lnTo>
                  <a:lnTo>
                    <a:pt x="3121027" y="384182"/>
                  </a:lnTo>
                  <a:lnTo>
                    <a:pt x="3106981" y="340700"/>
                  </a:lnTo>
                  <a:lnTo>
                    <a:pt x="3089335" y="298970"/>
                  </a:lnTo>
                  <a:lnTo>
                    <a:pt x="3068275" y="259178"/>
                  </a:lnTo>
                  <a:lnTo>
                    <a:pt x="3043984" y="221507"/>
                  </a:lnTo>
                  <a:lnTo>
                    <a:pt x="3016647" y="186142"/>
                  </a:lnTo>
                  <a:lnTo>
                    <a:pt x="2986450" y="153269"/>
                  </a:lnTo>
                  <a:lnTo>
                    <a:pt x="2953577" y="123072"/>
                  </a:lnTo>
                  <a:lnTo>
                    <a:pt x="2918212" y="95736"/>
                  </a:lnTo>
                  <a:lnTo>
                    <a:pt x="2880541" y="71445"/>
                  </a:lnTo>
                  <a:lnTo>
                    <a:pt x="2840749" y="50384"/>
                  </a:lnTo>
                  <a:lnTo>
                    <a:pt x="2799019" y="32738"/>
                  </a:lnTo>
                  <a:lnTo>
                    <a:pt x="2755537" y="18692"/>
                  </a:lnTo>
                  <a:lnTo>
                    <a:pt x="2710487" y="8430"/>
                  </a:lnTo>
                  <a:lnTo>
                    <a:pt x="2664055" y="2138"/>
                  </a:lnTo>
                  <a:lnTo>
                    <a:pt x="2616424" y="0"/>
                  </a:lnTo>
                  <a:close/>
                </a:path>
              </a:pathLst>
            </a:custGeom>
            <a:solidFill>
              <a:srgbClr val="673E8E"/>
            </a:solidFill>
          </p:spPr>
          <p:txBody>
            <a:bodyPr wrap="square" lIns="0" tIns="0" rIns="0" bIns="0" rtlCol="0"/>
            <a:lstStyle/>
            <a:p>
              <a:endParaRPr/>
            </a:p>
          </p:txBody>
        </p:sp>
        <p:sp>
          <p:nvSpPr>
            <p:cNvPr id="7" name="object 7"/>
            <p:cNvSpPr/>
            <p:nvPr/>
          </p:nvSpPr>
          <p:spPr>
            <a:xfrm>
              <a:off x="1892736" y="1055008"/>
              <a:ext cx="1467485" cy="4749800"/>
            </a:xfrm>
            <a:custGeom>
              <a:avLst/>
              <a:gdLst/>
              <a:ahLst/>
              <a:cxnLst/>
              <a:rect l="l" t="t" r="r" b="b"/>
              <a:pathLst>
                <a:path w="1467485" h="4749800">
                  <a:moveTo>
                    <a:pt x="407242" y="4737100"/>
                  </a:moveTo>
                  <a:lnTo>
                    <a:pt x="163663" y="4737100"/>
                  </a:lnTo>
                  <a:lnTo>
                    <a:pt x="181127" y="4749800"/>
                  </a:lnTo>
                  <a:lnTo>
                    <a:pt x="362673" y="4749800"/>
                  </a:lnTo>
                  <a:lnTo>
                    <a:pt x="407242" y="4737100"/>
                  </a:lnTo>
                  <a:close/>
                </a:path>
                <a:path w="1467485" h="4749800">
                  <a:moveTo>
                    <a:pt x="1156127" y="1739900"/>
                  </a:moveTo>
                  <a:lnTo>
                    <a:pt x="311246" y="1739900"/>
                  </a:lnTo>
                  <a:lnTo>
                    <a:pt x="305711" y="1778000"/>
                  </a:lnTo>
                  <a:lnTo>
                    <a:pt x="298468" y="1879600"/>
                  </a:lnTo>
                  <a:lnTo>
                    <a:pt x="303563" y="2019300"/>
                  </a:lnTo>
                  <a:lnTo>
                    <a:pt x="335042" y="2171700"/>
                  </a:lnTo>
                  <a:lnTo>
                    <a:pt x="349148" y="2222500"/>
                  </a:lnTo>
                  <a:lnTo>
                    <a:pt x="362211" y="2273300"/>
                  </a:lnTo>
                  <a:lnTo>
                    <a:pt x="373606" y="2324100"/>
                  </a:lnTo>
                  <a:lnTo>
                    <a:pt x="382712" y="2374900"/>
                  </a:lnTo>
                  <a:lnTo>
                    <a:pt x="388903" y="2425700"/>
                  </a:lnTo>
                  <a:lnTo>
                    <a:pt x="391556" y="2476500"/>
                  </a:lnTo>
                  <a:lnTo>
                    <a:pt x="390047" y="2514600"/>
                  </a:lnTo>
                  <a:lnTo>
                    <a:pt x="383753" y="2565400"/>
                  </a:lnTo>
                  <a:lnTo>
                    <a:pt x="372050" y="2603500"/>
                  </a:lnTo>
                  <a:lnTo>
                    <a:pt x="361030" y="2679700"/>
                  </a:lnTo>
                  <a:lnTo>
                    <a:pt x="373625" y="2743200"/>
                  </a:lnTo>
                  <a:lnTo>
                    <a:pt x="393305" y="2781300"/>
                  </a:lnTo>
                  <a:lnTo>
                    <a:pt x="403538" y="2794000"/>
                  </a:lnTo>
                  <a:lnTo>
                    <a:pt x="405074" y="3022600"/>
                  </a:lnTo>
                  <a:lnTo>
                    <a:pt x="406952" y="3327400"/>
                  </a:lnTo>
                  <a:lnTo>
                    <a:pt x="409299" y="3886200"/>
                  </a:lnTo>
                  <a:lnTo>
                    <a:pt x="410366" y="4546600"/>
                  </a:lnTo>
                  <a:lnTo>
                    <a:pt x="403305" y="4559300"/>
                  </a:lnTo>
                  <a:lnTo>
                    <a:pt x="355658" y="4610100"/>
                  </a:lnTo>
                  <a:lnTo>
                    <a:pt x="320967" y="4635500"/>
                  </a:lnTo>
                  <a:lnTo>
                    <a:pt x="277044" y="4660900"/>
                  </a:lnTo>
                  <a:lnTo>
                    <a:pt x="232123" y="4673600"/>
                  </a:lnTo>
                  <a:lnTo>
                    <a:pt x="194353" y="4686300"/>
                  </a:lnTo>
                  <a:lnTo>
                    <a:pt x="136244" y="4686300"/>
                  </a:lnTo>
                  <a:lnTo>
                    <a:pt x="119685" y="4699000"/>
                  </a:lnTo>
                  <a:lnTo>
                    <a:pt x="112708" y="4711700"/>
                  </a:lnTo>
                  <a:lnTo>
                    <a:pt x="117898" y="4724400"/>
                  </a:lnTo>
                  <a:lnTo>
                    <a:pt x="130022" y="4737100"/>
                  </a:lnTo>
                  <a:lnTo>
                    <a:pt x="507710" y="4737100"/>
                  </a:lnTo>
                  <a:lnTo>
                    <a:pt x="534985" y="4749800"/>
                  </a:lnTo>
                  <a:lnTo>
                    <a:pt x="627796" y="4749800"/>
                  </a:lnTo>
                  <a:lnTo>
                    <a:pt x="645761" y="4724400"/>
                  </a:lnTo>
                  <a:lnTo>
                    <a:pt x="652380" y="4699000"/>
                  </a:lnTo>
                  <a:lnTo>
                    <a:pt x="653326" y="4673600"/>
                  </a:lnTo>
                  <a:lnTo>
                    <a:pt x="647022" y="4660900"/>
                  </a:lnTo>
                  <a:lnTo>
                    <a:pt x="619285" y="4610100"/>
                  </a:lnTo>
                  <a:lnTo>
                    <a:pt x="612982" y="4572000"/>
                  </a:lnTo>
                  <a:lnTo>
                    <a:pt x="619419" y="4381500"/>
                  </a:lnTo>
                  <a:lnTo>
                    <a:pt x="633580" y="3924300"/>
                  </a:lnTo>
                  <a:lnTo>
                    <a:pt x="647742" y="3416300"/>
                  </a:lnTo>
                  <a:lnTo>
                    <a:pt x="654179" y="3060700"/>
                  </a:lnTo>
                  <a:lnTo>
                    <a:pt x="1062064" y="3060700"/>
                  </a:lnTo>
                  <a:lnTo>
                    <a:pt x="1063213" y="2882900"/>
                  </a:lnTo>
                  <a:lnTo>
                    <a:pt x="1063835" y="2794000"/>
                  </a:lnTo>
                  <a:lnTo>
                    <a:pt x="1074069" y="2781300"/>
                  </a:lnTo>
                  <a:lnTo>
                    <a:pt x="1093748" y="2743200"/>
                  </a:lnTo>
                  <a:lnTo>
                    <a:pt x="1106344" y="2679700"/>
                  </a:lnTo>
                  <a:lnTo>
                    <a:pt x="1095324" y="2603500"/>
                  </a:lnTo>
                  <a:lnTo>
                    <a:pt x="1083491" y="2565400"/>
                  </a:lnTo>
                  <a:lnTo>
                    <a:pt x="1076874" y="2514600"/>
                  </a:lnTo>
                  <a:lnTo>
                    <a:pt x="1074946" y="2476500"/>
                  </a:lnTo>
                  <a:lnTo>
                    <a:pt x="1077179" y="2425700"/>
                  </a:lnTo>
                  <a:lnTo>
                    <a:pt x="1083047" y="2374900"/>
                  </a:lnTo>
                  <a:lnTo>
                    <a:pt x="1092023" y="2324100"/>
                  </a:lnTo>
                  <a:lnTo>
                    <a:pt x="1103580" y="2273300"/>
                  </a:lnTo>
                  <a:lnTo>
                    <a:pt x="1117192" y="2222500"/>
                  </a:lnTo>
                  <a:lnTo>
                    <a:pt x="1132332" y="2171700"/>
                  </a:lnTo>
                  <a:lnTo>
                    <a:pt x="1157811" y="2044700"/>
                  </a:lnTo>
                  <a:lnTo>
                    <a:pt x="1163573" y="1905000"/>
                  </a:lnTo>
                  <a:lnTo>
                    <a:pt x="1159663" y="1790700"/>
                  </a:lnTo>
                  <a:lnTo>
                    <a:pt x="1156127" y="1739900"/>
                  </a:lnTo>
                  <a:close/>
                </a:path>
                <a:path w="1467485" h="4749800">
                  <a:moveTo>
                    <a:pt x="1062064" y="3060700"/>
                  </a:moveTo>
                  <a:lnTo>
                    <a:pt x="813194" y="3060700"/>
                  </a:lnTo>
                  <a:lnTo>
                    <a:pt x="819631" y="3416300"/>
                  </a:lnTo>
                  <a:lnTo>
                    <a:pt x="833793" y="3924300"/>
                  </a:lnTo>
                  <a:lnTo>
                    <a:pt x="847954" y="4381500"/>
                  </a:lnTo>
                  <a:lnTo>
                    <a:pt x="854391" y="4572000"/>
                  </a:lnTo>
                  <a:lnTo>
                    <a:pt x="848085" y="4610100"/>
                  </a:lnTo>
                  <a:lnTo>
                    <a:pt x="820342" y="4660900"/>
                  </a:lnTo>
                  <a:lnTo>
                    <a:pt x="814036" y="4673600"/>
                  </a:lnTo>
                  <a:lnTo>
                    <a:pt x="814982" y="4699000"/>
                  </a:lnTo>
                  <a:lnTo>
                    <a:pt x="821602" y="4724400"/>
                  </a:lnTo>
                  <a:lnTo>
                    <a:pt x="839571" y="4749800"/>
                  </a:lnTo>
                  <a:lnTo>
                    <a:pt x="932387" y="4749800"/>
                  </a:lnTo>
                  <a:lnTo>
                    <a:pt x="959659" y="4737100"/>
                  </a:lnTo>
                  <a:lnTo>
                    <a:pt x="1337350" y="4737100"/>
                  </a:lnTo>
                  <a:lnTo>
                    <a:pt x="1349475" y="4724400"/>
                  </a:lnTo>
                  <a:lnTo>
                    <a:pt x="1354665" y="4711700"/>
                  </a:lnTo>
                  <a:lnTo>
                    <a:pt x="1347689" y="4699000"/>
                  </a:lnTo>
                  <a:lnTo>
                    <a:pt x="1331130" y="4686300"/>
                  </a:lnTo>
                  <a:lnTo>
                    <a:pt x="1273021" y="4686300"/>
                  </a:lnTo>
                  <a:lnTo>
                    <a:pt x="1235251" y="4673600"/>
                  </a:lnTo>
                  <a:lnTo>
                    <a:pt x="1190330" y="4660900"/>
                  </a:lnTo>
                  <a:lnTo>
                    <a:pt x="1146407" y="4635500"/>
                  </a:lnTo>
                  <a:lnTo>
                    <a:pt x="1111715" y="4610100"/>
                  </a:lnTo>
                  <a:lnTo>
                    <a:pt x="1083287" y="4584700"/>
                  </a:lnTo>
                  <a:lnTo>
                    <a:pt x="1057008" y="4546600"/>
                  </a:lnTo>
                  <a:lnTo>
                    <a:pt x="1058075" y="3886200"/>
                  </a:lnTo>
                  <a:lnTo>
                    <a:pt x="1060422" y="3327400"/>
                  </a:lnTo>
                  <a:lnTo>
                    <a:pt x="1062064" y="3060700"/>
                  </a:lnTo>
                  <a:close/>
                </a:path>
                <a:path w="1467485" h="4749800">
                  <a:moveTo>
                    <a:pt x="1303705" y="4737100"/>
                  </a:moveTo>
                  <a:lnTo>
                    <a:pt x="1060120" y="4737100"/>
                  </a:lnTo>
                  <a:lnTo>
                    <a:pt x="1104690" y="4749800"/>
                  </a:lnTo>
                  <a:lnTo>
                    <a:pt x="1286245" y="4749800"/>
                  </a:lnTo>
                  <a:lnTo>
                    <a:pt x="1303705" y="4737100"/>
                  </a:lnTo>
                  <a:close/>
                </a:path>
                <a:path w="1467485" h="4749800">
                  <a:moveTo>
                    <a:pt x="162402" y="2971800"/>
                  </a:moveTo>
                  <a:lnTo>
                    <a:pt x="82671" y="2971800"/>
                  </a:lnTo>
                  <a:lnTo>
                    <a:pt x="83551" y="2984500"/>
                  </a:lnTo>
                  <a:lnTo>
                    <a:pt x="84209" y="3060700"/>
                  </a:lnTo>
                  <a:lnTo>
                    <a:pt x="85088" y="3086100"/>
                  </a:lnTo>
                  <a:lnTo>
                    <a:pt x="86451" y="3111500"/>
                  </a:lnTo>
                  <a:lnTo>
                    <a:pt x="93888" y="3124200"/>
                  </a:lnTo>
                  <a:lnTo>
                    <a:pt x="111311" y="3124200"/>
                  </a:lnTo>
                  <a:lnTo>
                    <a:pt x="118116" y="3111500"/>
                  </a:lnTo>
                  <a:lnTo>
                    <a:pt x="116720" y="3086100"/>
                  </a:lnTo>
                  <a:lnTo>
                    <a:pt x="117056" y="3060700"/>
                  </a:lnTo>
                  <a:lnTo>
                    <a:pt x="115397" y="3009900"/>
                  </a:lnTo>
                  <a:lnTo>
                    <a:pt x="115689" y="2997200"/>
                  </a:lnTo>
                  <a:lnTo>
                    <a:pt x="153178" y="2997200"/>
                  </a:lnTo>
                  <a:lnTo>
                    <a:pt x="154318" y="2984500"/>
                  </a:lnTo>
                  <a:lnTo>
                    <a:pt x="162402" y="2971800"/>
                  </a:lnTo>
                  <a:close/>
                </a:path>
                <a:path w="1467485" h="4749800">
                  <a:moveTo>
                    <a:pt x="1383992" y="2971800"/>
                  </a:moveTo>
                  <a:lnTo>
                    <a:pt x="1354754" y="2971800"/>
                  </a:lnTo>
                  <a:lnTo>
                    <a:pt x="1354499" y="2997200"/>
                  </a:lnTo>
                  <a:lnTo>
                    <a:pt x="1350805" y="3060700"/>
                  </a:lnTo>
                  <a:lnTo>
                    <a:pt x="1350587" y="3086100"/>
                  </a:lnTo>
                  <a:lnTo>
                    <a:pt x="1349179" y="3111500"/>
                  </a:lnTo>
                  <a:lnTo>
                    <a:pt x="1355995" y="3124200"/>
                  </a:lnTo>
                  <a:lnTo>
                    <a:pt x="1373408" y="3124200"/>
                  </a:lnTo>
                  <a:lnTo>
                    <a:pt x="1380855" y="3111500"/>
                  </a:lnTo>
                  <a:lnTo>
                    <a:pt x="1382219" y="3086100"/>
                  </a:lnTo>
                  <a:lnTo>
                    <a:pt x="1383031" y="3060700"/>
                  </a:lnTo>
                  <a:lnTo>
                    <a:pt x="1383174" y="2997200"/>
                  </a:lnTo>
                  <a:lnTo>
                    <a:pt x="1383992" y="2971800"/>
                  </a:lnTo>
                  <a:close/>
                </a:path>
                <a:path w="1467485" h="4749800">
                  <a:moveTo>
                    <a:pt x="215275" y="2959100"/>
                  </a:moveTo>
                  <a:lnTo>
                    <a:pt x="53954" y="2959100"/>
                  </a:lnTo>
                  <a:lnTo>
                    <a:pt x="52402" y="2984500"/>
                  </a:lnTo>
                  <a:lnTo>
                    <a:pt x="43937" y="3048000"/>
                  </a:lnTo>
                  <a:lnTo>
                    <a:pt x="42416" y="3073400"/>
                  </a:lnTo>
                  <a:lnTo>
                    <a:pt x="39844" y="3111500"/>
                  </a:lnTo>
                  <a:lnTo>
                    <a:pt x="71466" y="3111500"/>
                  </a:lnTo>
                  <a:lnTo>
                    <a:pt x="73428" y="3086100"/>
                  </a:lnTo>
                  <a:lnTo>
                    <a:pt x="75460" y="3060700"/>
                  </a:lnTo>
                  <a:lnTo>
                    <a:pt x="80633" y="2984500"/>
                  </a:lnTo>
                  <a:lnTo>
                    <a:pt x="82671" y="2971800"/>
                  </a:lnTo>
                  <a:lnTo>
                    <a:pt x="218145" y="2971800"/>
                  </a:lnTo>
                  <a:lnTo>
                    <a:pt x="215275" y="2959100"/>
                  </a:lnTo>
                  <a:close/>
                </a:path>
                <a:path w="1467485" h="4749800">
                  <a:moveTo>
                    <a:pt x="153178" y="2997200"/>
                  </a:moveTo>
                  <a:lnTo>
                    <a:pt x="115689" y="2997200"/>
                  </a:lnTo>
                  <a:lnTo>
                    <a:pt x="117768" y="3009900"/>
                  </a:lnTo>
                  <a:lnTo>
                    <a:pt x="124178" y="3060700"/>
                  </a:lnTo>
                  <a:lnTo>
                    <a:pt x="126218" y="3073400"/>
                  </a:lnTo>
                  <a:lnTo>
                    <a:pt x="129388" y="3098800"/>
                  </a:lnTo>
                  <a:lnTo>
                    <a:pt x="137325" y="3111500"/>
                  </a:lnTo>
                  <a:lnTo>
                    <a:pt x="154636" y="3111500"/>
                  </a:lnTo>
                  <a:lnTo>
                    <a:pt x="160865" y="3098800"/>
                  </a:lnTo>
                  <a:lnTo>
                    <a:pt x="155346" y="3060700"/>
                  </a:lnTo>
                  <a:lnTo>
                    <a:pt x="155534" y="3060700"/>
                  </a:lnTo>
                  <a:lnTo>
                    <a:pt x="155977" y="3048000"/>
                  </a:lnTo>
                  <a:lnTo>
                    <a:pt x="152039" y="3009900"/>
                  </a:lnTo>
                  <a:lnTo>
                    <a:pt x="153178" y="2997200"/>
                  </a:lnTo>
                  <a:close/>
                </a:path>
                <a:path w="1467485" h="4749800">
                  <a:moveTo>
                    <a:pt x="1354754" y="2971800"/>
                  </a:moveTo>
                  <a:lnTo>
                    <a:pt x="1309109" y="2971800"/>
                  </a:lnTo>
                  <a:lnTo>
                    <a:pt x="1314069" y="2997200"/>
                  </a:lnTo>
                  <a:lnTo>
                    <a:pt x="1311473" y="3048000"/>
                  </a:lnTo>
                  <a:lnTo>
                    <a:pt x="1311817" y="3048000"/>
                  </a:lnTo>
                  <a:lnTo>
                    <a:pt x="1311972" y="3060700"/>
                  </a:lnTo>
                  <a:lnTo>
                    <a:pt x="1306441" y="3098800"/>
                  </a:lnTo>
                  <a:lnTo>
                    <a:pt x="1312659" y="3111500"/>
                  </a:lnTo>
                  <a:lnTo>
                    <a:pt x="1329971" y="3111500"/>
                  </a:lnTo>
                  <a:lnTo>
                    <a:pt x="1337908" y="3098800"/>
                  </a:lnTo>
                  <a:lnTo>
                    <a:pt x="1341088" y="3073400"/>
                  </a:lnTo>
                  <a:lnTo>
                    <a:pt x="1343676" y="3060700"/>
                  </a:lnTo>
                  <a:lnTo>
                    <a:pt x="1352117" y="2997200"/>
                  </a:lnTo>
                  <a:lnTo>
                    <a:pt x="1354754" y="2971800"/>
                  </a:lnTo>
                  <a:close/>
                </a:path>
                <a:path w="1467485" h="4749800">
                  <a:moveTo>
                    <a:pt x="1414527" y="2971800"/>
                  </a:moveTo>
                  <a:lnTo>
                    <a:pt x="1383992" y="2971800"/>
                  </a:lnTo>
                  <a:lnTo>
                    <a:pt x="1386092" y="2997200"/>
                  </a:lnTo>
                  <a:lnTo>
                    <a:pt x="1391774" y="3060700"/>
                  </a:lnTo>
                  <a:lnTo>
                    <a:pt x="1393868" y="3086100"/>
                  </a:lnTo>
                  <a:lnTo>
                    <a:pt x="1395830" y="3111500"/>
                  </a:lnTo>
                  <a:lnTo>
                    <a:pt x="1427450" y="3111500"/>
                  </a:lnTo>
                  <a:lnTo>
                    <a:pt x="1424880" y="3073400"/>
                  </a:lnTo>
                  <a:lnTo>
                    <a:pt x="1415841" y="2984500"/>
                  </a:lnTo>
                  <a:lnTo>
                    <a:pt x="1414527" y="2971800"/>
                  </a:lnTo>
                  <a:close/>
                </a:path>
                <a:path w="1467485" h="4749800">
                  <a:moveTo>
                    <a:pt x="1154576" y="635000"/>
                  </a:moveTo>
                  <a:lnTo>
                    <a:pt x="315668" y="635000"/>
                  </a:lnTo>
                  <a:lnTo>
                    <a:pt x="325582" y="698500"/>
                  </a:lnTo>
                  <a:lnTo>
                    <a:pt x="339223" y="736600"/>
                  </a:lnTo>
                  <a:lnTo>
                    <a:pt x="356625" y="787400"/>
                  </a:lnTo>
                  <a:lnTo>
                    <a:pt x="377822" y="838200"/>
                  </a:lnTo>
                  <a:lnTo>
                    <a:pt x="402850" y="876300"/>
                  </a:lnTo>
                  <a:lnTo>
                    <a:pt x="431741" y="914400"/>
                  </a:lnTo>
                  <a:lnTo>
                    <a:pt x="464531" y="952500"/>
                  </a:lnTo>
                  <a:lnTo>
                    <a:pt x="501254" y="977900"/>
                  </a:lnTo>
                  <a:lnTo>
                    <a:pt x="541943" y="1003300"/>
                  </a:lnTo>
                  <a:lnTo>
                    <a:pt x="586634" y="1016000"/>
                  </a:lnTo>
                  <a:lnTo>
                    <a:pt x="635360" y="1028700"/>
                  </a:lnTo>
                  <a:lnTo>
                    <a:pt x="634612" y="1066800"/>
                  </a:lnTo>
                  <a:lnTo>
                    <a:pt x="629170" y="1104900"/>
                  </a:lnTo>
                  <a:lnTo>
                    <a:pt x="615235" y="1155700"/>
                  </a:lnTo>
                  <a:lnTo>
                    <a:pt x="589005" y="1206500"/>
                  </a:lnTo>
                  <a:lnTo>
                    <a:pt x="546681" y="1231900"/>
                  </a:lnTo>
                  <a:lnTo>
                    <a:pt x="481949" y="1257300"/>
                  </a:lnTo>
                  <a:lnTo>
                    <a:pt x="441392" y="1270000"/>
                  </a:lnTo>
                  <a:lnTo>
                    <a:pt x="397650" y="1282700"/>
                  </a:lnTo>
                  <a:lnTo>
                    <a:pt x="352429" y="1308100"/>
                  </a:lnTo>
                  <a:lnTo>
                    <a:pt x="307438" y="1320800"/>
                  </a:lnTo>
                  <a:lnTo>
                    <a:pt x="264382" y="1346200"/>
                  </a:lnTo>
                  <a:lnTo>
                    <a:pt x="224969" y="1371600"/>
                  </a:lnTo>
                  <a:lnTo>
                    <a:pt x="190907" y="1409700"/>
                  </a:lnTo>
                  <a:lnTo>
                    <a:pt x="163901" y="1460500"/>
                  </a:lnTo>
                  <a:lnTo>
                    <a:pt x="145658" y="1511300"/>
                  </a:lnTo>
                  <a:lnTo>
                    <a:pt x="128915" y="1587500"/>
                  </a:lnTo>
                  <a:lnTo>
                    <a:pt x="119678" y="1651000"/>
                  </a:lnTo>
                  <a:lnTo>
                    <a:pt x="110503" y="1714500"/>
                  </a:lnTo>
                  <a:lnTo>
                    <a:pt x="101872" y="1765300"/>
                  </a:lnTo>
                  <a:lnTo>
                    <a:pt x="94264" y="1828800"/>
                  </a:lnTo>
                  <a:lnTo>
                    <a:pt x="88158" y="1866900"/>
                  </a:lnTo>
                  <a:lnTo>
                    <a:pt x="84035" y="1905000"/>
                  </a:lnTo>
                  <a:lnTo>
                    <a:pt x="77521" y="1955800"/>
                  </a:lnTo>
                  <a:lnTo>
                    <a:pt x="71486" y="2019300"/>
                  </a:lnTo>
                  <a:lnTo>
                    <a:pt x="65925" y="2070100"/>
                  </a:lnTo>
                  <a:lnTo>
                    <a:pt x="60830" y="2120900"/>
                  </a:lnTo>
                  <a:lnTo>
                    <a:pt x="56196" y="2184400"/>
                  </a:lnTo>
                  <a:lnTo>
                    <a:pt x="52014" y="2235200"/>
                  </a:lnTo>
                  <a:lnTo>
                    <a:pt x="48280" y="2286000"/>
                  </a:lnTo>
                  <a:lnTo>
                    <a:pt x="44986" y="2336800"/>
                  </a:lnTo>
                  <a:lnTo>
                    <a:pt x="42126" y="2387600"/>
                  </a:lnTo>
                  <a:lnTo>
                    <a:pt x="39693" y="2425700"/>
                  </a:lnTo>
                  <a:lnTo>
                    <a:pt x="37680" y="2476500"/>
                  </a:lnTo>
                  <a:lnTo>
                    <a:pt x="36081" y="2527300"/>
                  </a:lnTo>
                  <a:lnTo>
                    <a:pt x="34889" y="2578100"/>
                  </a:lnTo>
                  <a:lnTo>
                    <a:pt x="34098" y="2616200"/>
                  </a:lnTo>
                  <a:lnTo>
                    <a:pt x="33701" y="2667000"/>
                  </a:lnTo>
                  <a:lnTo>
                    <a:pt x="33692" y="2717800"/>
                  </a:lnTo>
                  <a:lnTo>
                    <a:pt x="34063" y="2755900"/>
                  </a:lnTo>
                  <a:lnTo>
                    <a:pt x="34808" y="2806700"/>
                  </a:lnTo>
                  <a:lnTo>
                    <a:pt x="37396" y="2895600"/>
                  </a:lnTo>
                  <a:lnTo>
                    <a:pt x="33895" y="2895600"/>
                  </a:lnTo>
                  <a:lnTo>
                    <a:pt x="25970" y="2908300"/>
                  </a:lnTo>
                  <a:lnTo>
                    <a:pt x="17491" y="2933700"/>
                  </a:lnTo>
                  <a:lnTo>
                    <a:pt x="12325" y="2946400"/>
                  </a:lnTo>
                  <a:lnTo>
                    <a:pt x="10838" y="2959100"/>
                  </a:lnTo>
                  <a:lnTo>
                    <a:pt x="10121" y="2971800"/>
                  </a:lnTo>
                  <a:lnTo>
                    <a:pt x="10702" y="2984500"/>
                  </a:lnTo>
                  <a:lnTo>
                    <a:pt x="13112" y="3022600"/>
                  </a:lnTo>
                  <a:lnTo>
                    <a:pt x="0" y="3086100"/>
                  </a:lnTo>
                  <a:lnTo>
                    <a:pt x="5619" y="3098800"/>
                  </a:lnTo>
                  <a:lnTo>
                    <a:pt x="31101" y="3098800"/>
                  </a:lnTo>
                  <a:lnTo>
                    <a:pt x="39369" y="3048000"/>
                  </a:lnTo>
                  <a:lnTo>
                    <a:pt x="50881" y="2984500"/>
                  </a:lnTo>
                  <a:lnTo>
                    <a:pt x="53954" y="2959100"/>
                  </a:lnTo>
                  <a:lnTo>
                    <a:pt x="215275" y="2959100"/>
                  </a:lnTo>
                  <a:lnTo>
                    <a:pt x="209539" y="2946400"/>
                  </a:lnTo>
                  <a:lnTo>
                    <a:pt x="196199" y="2921000"/>
                  </a:lnTo>
                  <a:lnTo>
                    <a:pt x="176618" y="2908300"/>
                  </a:lnTo>
                  <a:lnTo>
                    <a:pt x="152154" y="2882900"/>
                  </a:lnTo>
                  <a:lnTo>
                    <a:pt x="150930" y="2857500"/>
                  </a:lnTo>
                  <a:lnTo>
                    <a:pt x="149921" y="2819400"/>
                  </a:lnTo>
                  <a:lnTo>
                    <a:pt x="149212" y="2781300"/>
                  </a:lnTo>
                  <a:lnTo>
                    <a:pt x="148995" y="2755900"/>
                  </a:lnTo>
                  <a:lnTo>
                    <a:pt x="149028" y="2705100"/>
                  </a:lnTo>
                  <a:lnTo>
                    <a:pt x="149720" y="2667000"/>
                  </a:lnTo>
                  <a:lnTo>
                    <a:pt x="151047" y="2616200"/>
                  </a:lnTo>
                  <a:lnTo>
                    <a:pt x="153091" y="2578100"/>
                  </a:lnTo>
                  <a:lnTo>
                    <a:pt x="155937" y="2527300"/>
                  </a:lnTo>
                  <a:lnTo>
                    <a:pt x="159668" y="2476500"/>
                  </a:lnTo>
                  <a:lnTo>
                    <a:pt x="164368" y="2425700"/>
                  </a:lnTo>
                  <a:lnTo>
                    <a:pt x="170121" y="2374900"/>
                  </a:lnTo>
                  <a:lnTo>
                    <a:pt x="177010" y="2311400"/>
                  </a:lnTo>
                  <a:lnTo>
                    <a:pt x="185118" y="2247900"/>
                  </a:lnTo>
                  <a:lnTo>
                    <a:pt x="194531" y="2184400"/>
                  </a:lnTo>
                  <a:lnTo>
                    <a:pt x="205331" y="2108200"/>
                  </a:lnTo>
                  <a:lnTo>
                    <a:pt x="217601" y="2032000"/>
                  </a:lnTo>
                  <a:lnTo>
                    <a:pt x="244924" y="1905000"/>
                  </a:lnTo>
                  <a:lnTo>
                    <a:pt x="275704" y="1816100"/>
                  </a:lnTo>
                  <a:lnTo>
                    <a:pt x="300844" y="1752600"/>
                  </a:lnTo>
                  <a:lnTo>
                    <a:pt x="311246" y="1739900"/>
                  </a:lnTo>
                  <a:lnTo>
                    <a:pt x="1361181" y="1739900"/>
                  </a:lnTo>
                  <a:lnTo>
                    <a:pt x="1356865" y="1714500"/>
                  </a:lnTo>
                  <a:lnTo>
                    <a:pt x="1347690" y="1651000"/>
                  </a:lnTo>
                  <a:lnTo>
                    <a:pt x="1338453" y="1587500"/>
                  </a:lnTo>
                  <a:lnTo>
                    <a:pt x="1329634" y="1536700"/>
                  </a:lnTo>
                  <a:lnTo>
                    <a:pt x="1303472" y="1460500"/>
                  </a:lnTo>
                  <a:lnTo>
                    <a:pt x="1276465" y="1409700"/>
                  </a:lnTo>
                  <a:lnTo>
                    <a:pt x="1242401" y="1371600"/>
                  </a:lnTo>
                  <a:lnTo>
                    <a:pt x="1202988" y="1346200"/>
                  </a:lnTo>
                  <a:lnTo>
                    <a:pt x="1159931" y="1320800"/>
                  </a:lnTo>
                  <a:lnTo>
                    <a:pt x="1114938" y="1308100"/>
                  </a:lnTo>
                  <a:lnTo>
                    <a:pt x="1069716" y="1282700"/>
                  </a:lnTo>
                  <a:lnTo>
                    <a:pt x="1025972" y="1270000"/>
                  </a:lnTo>
                  <a:lnTo>
                    <a:pt x="985414" y="1257300"/>
                  </a:lnTo>
                  <a:lnTo>
                    <a:pt x="920681" y="1231900"/>
                  </a:lnTo>
                  <a:lnTo>
                    <a:pt x="878371" y="1206500"/>
                  </a:lnTo>
                  <a:lnTo>
                    <a:pt x="852146" y="1155700"/>
                  </a:lnTo>
                  <a:lnTo>
                    <a:pt x="838209" y="1104900"/>
                  </a:lnTo>
                  <a:lnTo>
                    <a:pt x="832763" y="1066800"/>
                  </a:lnTo>
                  <a:lnTo>
                    <a:pt x="832013" y="1028700"/>
                  </a:lnTo>
                  <a:lnTo>
                    <a:pt x="880792" y="1016000"/>
                  </a:lnTo>
                  <a:lnTo>
                    <a:pt x="925613" y="1003300"/>
                  </a:lnTo>
                  <a:lnTo>
                    <a:pt x="966500" y="977900"/>
                  </a:lnTo>
                  <a:lnTo>
                    <a:pt x="1003473" y="952500"/>
                  </a:lnTo>
                  <a:lnTo>
                    <a:pt x="1036556" y="914400"/>
                  </a:lnTo>
                  <a:lnTo>
                    <a:pt x="1065770" y="876300"/>
                  </a:lnTo>
                  <a:lnTo>
                    <a:pt x="1091136" y="838200"/>
                  </a:lnTo>
                  <a:lnTo>
                    <a:pt x="1112678" y="787400"/>
                  </a:lnTo>
                  <a:lnTo>
                    <a:pt x="1130418" y="749300"/>
                  </a:lnTo>
                  <a:lnTo>
                    <a:pt x="1144376" y="698500"/>
                  </a:lnTo>
                  <a:lnTo>
                    <a:pt x="1154576" y="635000"/>
                  </a:lnTo>
                  <a:close/>
                </a:path>
                <a:path w="1467485" h="4749800">
                  <a:moveTo>
                    <a:pt x="1361181" y="1739900"/>
                  </a:moveTo>
                  <a:lnTo>
                    <a:pt x="1156127" y="1739900"/>
                  </a:lnTo>
                  <a:lnTo>
                    <a:pt x="1166529" y="1752600"/>
                  </a:lnTo>
                  <a:lnTo>
                    <a:pt x="1191668" y="1816100"/>
                  </a:lnTo>
                  <a:lnTo>
                    <a:pt x="1222445" y="1905000"/>
                  </a:lnTo>
                  <a:lnTo>
                    <a:pt x="1249761" y="2032000"/>
                  </a:lnTo>
                  <a:lnTo>
                    <a:pt x="1262031" y="2108200"/>
                  </a:lnTo>
                  <a:lnTo>
                    <a:pt x="1272831" y="2184400"/>
                  </a:lnTo>
                  <a:lnTo>
                    <a:pt x="1282244" y="2247900"/>
                  </a:lnTo>
                  <a:lnTo>
                    <a:pt x="1290353" y="2311400"/>
                  </a:lnTo>
                  <a:lnTo>
                    <a:pt x="1297242" y="2374900"/>
                  </a:lnTo>
                  <a:lnTo>
                    <a:pt x="1302995" y="2425700"/>
                  </a:lnTo>
                  <a:lnTo>
                    <a:pt x="1307695" y="2476500"/>
                  </a:lnTo>
                  <a:lnTo>
                    <a:pt x="1311427" y="2527300"/>
                  </a:lnTo>
                  <a:lnTo>
                    <a:pt x="1314273" y="2578100"/>
                  </a:lnTo>
                  <a:lnTo>
                    <a:pt x="1316318" y="2616200"/>
                  </a:lnTo>
                  <a:lnTo>
                    <a:pt x="1317645" y="2667000"/>
                  </a:lnTo>
                  <a:lnTo>
                    <a:pt x="1318338" y="2705100"/>
                  </a:lnTo>
                  <a:lnTo>
                    <a:pt x="1318373" y="2755900"/>
                  </a:lnTo>
                  <a:lnTo>
                    <a:pt x="1318156" y="2781300"/>
                  </a:lnTo>
                  <a:lnTo>
                    <a:pt x="1317449" y="2819400"/>
                  </a:lnTo>
                  <a:lnTo>
                    <a:pt x="1316442" y="2857500"/>
                  </a:lnTo>
                  <a:lnTo>
                    <a:pt x="1315219" y="2882900"/>
                  </a:lnTo>
                  <a:lnTo>
                    <a:pt x="1291696" y="2895600"/>
                  </a:lnTo>
                  <a:lnTo>
                    <a:pt x="1274134" y="2921000"/>
                  </a:lnTo>
                  <a:lnTo>
                    <a:pt x="1262792" y="2933700"/>
                  </a:lnTo>
                  <a:lnTo>
                    <a:pt x="1257929" y="2946400"/>
                  </a:lnTo>
                  <a:lnTo>
                    <a:pt x="1249163" y="2971800"/>
                  </a:lnTo>
                  <a:lnTo>
                    <a:pt x="1414527" y="2971800"/>
                  </a:lnTo>
                  <a:lnTo>
                    <a:pt x="1417361" y="2984500"/>
                  </a:lnTo>
                  <a:lnTo>
                    <a:pt x="1428160" y="3048000"/>
                  </a:lnTo>
                  <a:lnTo>
                    <a:pt x="1430975" y="3060700"/>
                  </a:lnTo>
                  <a:lnTo>
                    <a:pt x="1436196" y="3098800"/>
                  </a:lnTo>
                  <a:lnTo>
                    <a:pt x="1461687" y="3098800"/>
                  </a:lnTo>
                  <a:lnTo>
                    <a:pt x="1467307" y="3086100"/>
                  </a:lnTo>
                  <a:lnTo>
                    <a:pt x="1465623" y="3073400"/>
                  </a:lnTo>
                  <a:lnTo>
                    <a:pt x="1454217" y="3022600"/>
                  </a:lnTo>
                  <a:lnTo>
                    <a:pt x="1456325" y="2997200"/>
                  </a:lnTo>
                  <a:lnTo>
                    <a:pt x="1456956" y="2984500"/>
                  </a:lnTo>
                  <a:lnTo>
                    <a:pt x="1456426" y="2971800"/>
                  </a:lnTo>
                  <a:lnTo>
                    <a:pt x="1455049" y="2946400"/>
                  </a:lnTo>
                  <a:lnTo>
                    <a:pt x="1449883" y="2933700"/>
                  </a:lnTo>
                  <a:lnTo>
                    <a:pt x="1441403" y="2908300"/>
                  </a:lnTo>
                  <a:lnTo>
                    <a:pt x="1433479" y="2895600"/>
                  </a:lnTo>
                  <a:lnTo>
                    <a:pt x="1429978" y="2895600"/>
                  </a:lnTo>
                  <a:lnTo>
                    <a:pt x="1432565" y="2806700"/>
                  </a:lnTo>
                  <a:lnTo>
                    <a:pt x="1433311" y="2755900"/>
                  </a:lnTo>
                  <a:lnTo>
                    <a:pt x="1433682" y="2717800"/>
                  </a:lnTo>
                  <a:lnTo>
                    <a:pt x="1433672" y="2667000"/>
                  </a:lnTo>
                  <a:lnTo>
                    <a:pt x="1433275" y="2616200"/>
                  </a:lnTo>
                  <a:lnTo>
                    <a:pt x="1432484" y="2578100"/>
                  </a:lnTo>
                  <a:lnTo>
                    <a:pt x="1431292" y="2527300"/>
                  </a:lnTo>
                  <a:lnTo>
                    <a:pt x="1429693" y="2476500"/>
                  </a:lnTo>
                  <a:lnTo>
                    <a:pt x="1427680" y="2425700"/>
                  </a:lnTo>
                  <a:lnTo>
                    <a:pt x="1425247" y="2387600"/>
                  </a:lnTo>
                  <a:lnTo>
                    <a:pt x="1422387" y="2336800"/>
                  </a:lnTo>
                  <a:lnTo>
                    <a:pt x="1419093" y="2286000"/>
                  </a:lnTo>
                  <a:lnTo>
                    <a:pt x="1415359" y="2235200"/>
                  </a:lnTo>
                  <a:lnTo>
                    <a:pt x="1411177" y="2184400"/>
                  </a:lnTo>
                  <a:lnTo>
                    <a:pt x="1406543" y="2120900"/>
                  </a:lnTo>
                  <a:lnTo>
                    <a:pt x="1401448" y="2070100"/>
                  </a:lnTo>
                  <a:lnTo>
                    <a:pt x="1395887" y="2019300"/>
                  </a:lnTo>
                  <a:lnTo>
                    <a:pt x="1389852" y="1955800"/>
                  </a:lnTo>
                  <a:lnTo>
                    <a:pt x="1383338" y="1905000"/>
                  </a:lnTo>
                  <a:lnTo>
                    <a:pt x="1379215" y="1866900"/>
                  </a:lnTo>
                  <a:lnTo>
                    <a:pt x="1373108" y="1828800"/>
                  </a:lnTo>
                  <a:lnTo>
                    <a:pt x="1365498" y="1765300"/>
                  </a:lnTo>
                  <a:lnTo>
                    <a:pt x="1361181" y="1739900"/>
                  </a:lnTo>
                  <a:close/>
                </a:path>
                <a:path w="1467485" h="4749800">
                  <a:moveTo>
                    <a:pt x="785447" y="3060700"/>
                  </a:moveTo>
                  <a:lnTo>
                    <a:pt x="681921" y="3060700"/>
                  </a:lnTo>
                  <a:lnTo>
                    <a:pt x="731332" y="3073400"/>
                  </a:lnTo>
                  <a:lnTo>
                    <a:pt x="736042" y="3073400"/>
                  </a:lnTo>
                  <a:lnTo>
                    <a:pt x="785447" y="3060700"/>
                  </a:lnTo>
                  <a:close/>
                </a:path>
                <a:path w="1467485" h="4749800">
                  <a:moveTo>
                    <a:pt x="215478" y="2984500"/>
                  </a:moveTo>
                  <a:lnTo>
                    <a:pt x="186626" y="2984500"/>
                  </a:lnTo>
                  <a:lnTo>
                    <a:pt x="193494" y="2997200"/>
                  </a:lnTo>
                  <a:lnTo>
                    <a:pt x="209111" y="2997200"/>
                  </a:lnTo>
                  <a:lnTo>
                    <a:pt x="215478" y="2984500"/>
                  </a:lnTo>
                  <a:close/>
                </a:path>
                <a:path w="1467485" h="4749800">
                  <a:moveTo>
                    <a:pt x="1280672" y="2984500"/>
                  </a:moveTo>
                  <a:lnTo>
                    <a:pt x="1251818" y="2984500"/>
                  </a:lnTo>
                  <a:lnTo>
                    <a:pt x="1258183" y="2997200"/>
                  </a:lnTo>
                  <a:lnTo>
                    <a:pt x="1273806" y="2997200"/>
                  </a:lnTo>
                  <a:lnTo>
                    <a:pt x="1280672" y="2984500"/>
                  </a:lnTo>
                  <a:close/>
                </a:path>
                <a:path w="1467485" h="4749800">
                  <a:moveTo>
                    <a:pt x="220289" y="2971800"/>
                  </a:moveTo>
                  <a:lnTo>
                    <a:pt x="175961" y="2971800"/>
                  </a:lnTo>
                  <a:lnTo>
                    <a:pt x="181592" y="2984500"/>
                  </a:lnTo>
                  <a:lnTo>
                    <a:pt x="219302" y="2984500"/>
                  </a:lnTo>
                  <a:lnTo>
                    <a:pt x="220289" y="2971800"/>
                  </a:lnTo>
                  <a:close/>
                </a:path>
                <a:path w="1467485" h="4749800">
                  <a:moveTo>
                    <a:pt x="1291390" y="2971800"/>
                  </a:moveTo>
                  <a:lnTo>
                    <a:pt x="1247012" y="2971800"/>
                  </a:lnTo>
                  <a:lnTo>
                    <a:pt x="1247996" y="2984500"/>
                  </a:lnTo>
                  <a:lnTo>
                    <a:pt x="1285704" y="2984500"/>
                  </a:lnTo>
                  <a:lnTo>
                    <a:pt x="1291390" y="2971800"/>
                  </a:lnTo>
                  <a:close/>
                </a:path>
                <a:path w="1467485" h="4749800">
                  <a:moveTo>
                    <a:pt x="1205881" y="533400"/>
                  </a:moveTo>
                  <a:lnTo>
                    <a:pt x="261936" y="533400"/>
                  </a:lnTo>
                  <a:lnTo>
                    <a:pt x="241051" y="546100"/>
                  </a:lnTo>
                  <a:lnTo>
                    <a:pt x="226553" y="558800"/>
                  </a:lnTo>
                  <a:lnTo>
                    <a:pt x="219730" y="584200"/>
                  </a:lnTo>
                  <a:lnTo>
                    <a:pt x="221869" y="609600"/>
                  </a:lnTo>
                  <a:lnTo>
                    <a:pt x="232980" y="635000"/>
                  </a:lnTo>
                  <a:lnTo>
                    <a:pt x="250625" y="647700"/>
                  </a:lnTo>
                  <a:lnTo>
                    <a:pt x="309949" y="647700"/>
                  </a:lnTo>
                  <a:lnTo>
                    <a:pt x="315668" y="635000"/>
                  </a:lnTo>
                  <a:lnTo>
                    <a:pt x="1234837" y="635000"/>
                  </a:lnTo>
                  <a:lnTo>
                    <a:pt x="1245948" y="609600"/>
                  </a:lnTo>
                  <a:lnTo>
                    <a:pt x="1248087" y="584200"/>
                  </a:lnTo>
                  <a:lnTo>
                    <a:pt x="1241264" y="558800"/>
                  </a:lnTo>
                  <a:lnTo>
                    <a:pt x="1226766" y="546100"/>
                  </a:lnTo>
                  <a:lnTo>
                    <a:pt x="1205881" y="533400"/>
                  </a:lnTo>
                  <a:close/>
                </a:path>
                <a:path w="1467485" h="4749800">
                  <a:moveTo>
                    <a:pt x="1234837" y="635000"/>
                  </a:moveTo>
                  <a:lnTo>
                    <a:pt x="1154576" y="635000"/>
                  </a:lnTo>
                  <a:lnTo>
                    <a:pt x="1159718" y="647700"/>
                  </a:lnTo>
                  <a:lnTo>
                    <a:pt x="1217192" y="647700"/>
                  </a:lnTo>
                  <a:lnTo>
                    <a:pt x="1234837" y="635000"/>
                  </a:lnTo>
                  <a:close/>
                </a:path>
                <a:path w="1467485" h="4749800">
                  <a:moveTo>
                    <a:pt x="719026" y="0"/>
                  </a:moveTo>
                  <a:lnTo>
                    <a:pt x="606528" y="0"/>
                  </a:lnTo>
                  <a:lnTo>
                    <a:pt x="551421" y="12700"/>
                  </a:lnTo>
                  <a:lnTo>
                    <a:pt x="499549" y="25400"/>
                  </a:lnTo>
                  <a:lnTo>
                    <a:pt x="451514" y="38100"/>
                  </a:lnTo>
                  <a:lnTo>
                    <a:pt x="407924" y="63500"/>
                  </a:lnTo>
                  <a:lnTo>
                    <a:pt x="369381" y="88900"/>
                  </a:lnTo>
                  <a:lnTo>
                    <a:pt x="336490" y="114300"/>
                  </a:lnTo>
                  <a:lnTo>
                    <a:pt x="309856" y="152400"/>
                  </a:lnTo>
                  <a:lnTo>
                    <a:pt x="290083" y="190500"/>
                  </a:lnTo>
                  <a:lnTo>
                    <a:pt x="277776" y="228600"/>
                  </a:lnTo>
                  <a:lnTo>
                    <a:pt x="273540" y="266700"/>
                  </a:lnTo>
                  <a:lnTo>
                    <a:pt x="274208" y="279400"/>
                  </a:lnTo>
                  <a:lnTo>
                    <a:pt x="276172" y="292100"/>
                  </a:lnTo>
                  <a:lnTo>
                    <a:pt x="279375" y="304800"/>
                  </a:lnTo>
                  <a:lnTo>
                    <a:pt x="283759" y="330200"/>
                  </a:lnTo>
                  <a:lnTo>
                    <a:pt x="275778" y="342900"/>
                  </a:lnTo>
                  <a:lnTo>
                    <a:pt x="268864" y="355600"/>
                  </a:lnTo>
                  <a:lnTo>
                    <a:pt x="263997" y="368300"/>
                  </a:lnTo>
                  <a:lnTo>
                    <a:pt x="262157" y="393700"/>
                  </a:lnTo>
                  <a:lnTo>
                    <a:pt x="263803" y="419100"/>
                  </a:lnTo>
                  <a:lnTo>
                    <a:pt x="267495" y="469900"/>
                  </a:lnTo>
                  <a:lnTo>
                    <a:pt x="271364" y="508000"/>
                  </a:lnTo>
                  <a:lnTo>
                    <a:pt x="273540" y="533400"/>
                  </a:lnTo>
                  <a:lnTo>
                    <a:pt x="1194277" y="533400"/>
                  </a:lnTo>
                  <a:lnTo>
                    <a:pt x="1196434" y="508000"/>
                  </a:lnTo>
                  <a:lnTo>
                    <a:pt x="1200305" y="469900"/>
                  </a:lnTo>
                  <a:lnTo>
                    <a:pt x="1204007" y="419100"/>
                  </a:lnTo>
                  <a:lnTo>
                    <a:pt x="1205659" y="393700"/>
                  </a:lnTo>
                  <a:lnTo>
                    <a:pt x="1205546" y="381000"/>
                  </a:lnTo>
                  <a:lnTo>
                    <a:pt x="1204971" y="368300"/>
                  </a:lnTo>
                  <a:lnTo>
                    <a:pt x="1203579" y="355600"/>
                  </a:lnTo>
                  <a:lnTo>
                    <a:pt x="1201016" y="342900"/>
                  </a:lnTo>
                  <a:lnTo>
                    <a:pt x="1227373" y="330200"/>
                  </a:lnTo>
                  <a:lnTo>
                    <a:pt x="1231542" y="292100"/>
                  </a:lnTo>
                  <a:lnTo>
                    <a:pt x="1218936" y="266700"/>
                  </a:lnTo>
                  <a:lnTo>
                    <a:pt x="1194968" y="228600"/>
                  </a:lnTo>
                  <a:lnTo>
                    <a:pt x="1165049" y="190500"/>
                  </a:lnTo>
                  <a:lnTo>
                    <a:pt x="1157259" y="165100"/>
                  </a:lnTo>
                  <a:lnTo>
                    <a:pt x="1141281" y="139700"/>
                  </a:lnTo>
                  <a:lnTo>
                    <a:pt x="1118653" y="114300"/>
                  </a:lnTo>
                  <a:lnTo>
                    <a:pt x="1090912" y="101600"/>
                  </a:lnTo>
                  <a:lnTo>
                    <a:pt x="1068462" y="101600"/>
                  </a:lnTo>
                  <a:lnTo>
                    <a:pt x="1033759" y="88900"/>
                  </a:lnTo>
                  <a:lnTo>
                    <a:pt x="991780" y="88900"/>
                  </a:lnTo>
                  <a:lnTo>
                    <a:pt x="947503" y="76200"/>
                  </a:lnTo>
                  <a:lnTo>
                    <a:pt x="909553" y="50800"/>
                  </a:lnTo>
                  <a:lnTo>
                    <a:pt x="867219" y="38100"/>
                  </a:lnTo>
                  <a:lnTo>
                    <a:pt x="821013" y="12700"/>
                  </a:lnTo>
                  <a:lnTo>
                    <a:pt x="771445" y="12700"/>
                  </a:lnTo>
                  <a:lnTo>
                    <a:pt x="719026" y="0"/>
                  </a:lnTo>
                  <a:close/>
                </a:path>
              </a:pathLst>
            </a:custGeom>
            <a:solidFill>
              <a:srgbClr val="C49A6C"/>
            </a:solidFill>
          </p:spPr>
          <p:txBody>
            <a:bodyPr wrap="square" lIns="0" tIns="0" rIns="0" bIns="0" rtlCol="0"/>
            <a:lstStyle/>
            <a:p>
              <a:endParaRPr/>
            </a:p>
          </p:txBody>
        </p:sp>
        <p:sp>
          <p:nvSpPr>
            <p:cNvPr id="8" name="object 8"/>
            <p:cNvSpPr/>
            <p:nvPr/>
          </p:nvSpPr>
          <p:spPr>
            <a:xfrm>
              <a:off x="8695266" y="3244361"/>
              <a:ext cx="3116800" cy="3116800"/>
            </a:xfrm>
            <a:prstGeom prst="rect">
              <a:avLst/>
            </a:prstGeom>
            <a:blipFill>
              <a:blip r:embed="rId4" cstate="print"/>
              <a:stretch>
                <a:fillRect/>
              </a:stretch>
            </a:blipFill>
          </p:spPr>
          <p:txBody>
            <a:bodyPr wrap="square" lIns="0" tIns="0" rIns="0" bIns="0" rtlCol="0"/>
            <a:lstStyle/>
            <a:p>
              <a:endParaRPr/>
            </a:p>
          </p:txBody>
        </p:sp>
        <p:sp>
          <p:nvSpPr>
            <p:cNvPr id="9" name="object 9"/>
            <p:cNvSpPr/>
            <p:nvPr/>
          </p:nvSpPr>
          <p:spPr>
            <a:xfrm>
              <a:off x="2480675" y="2440106"/>
              <a:ext cx="252729" cy="330835"/>
            </a:xfrm>
            <a:custGeom>
              <a:avLst/>
              <a:gdLst/>
              <a:ahLst/>
              <a:cxnLst/>
              <a:rect l="l" t="t" r="r" b="b"/>
              <a:pathLst>
                <a:path w="252730" h="330835">
                  <a:moveTo>
                    <a:pt x="94981" y="0"/>
                  </a:moveTo>
                  <a:lnTo>
                    <a:pt x="90782" y="6665"/>
                  </a:lnTo>
                  <a:lnTo>
                    <a:pt x="88817" y="19230"/>
                  </a:lnTo>
                  <a:lnTo>
                    <a:pt x="88897" y="34360"/>
                  </a:lnTo>
                  <a:lnTo>
                    <a:pt x="90769" y="50517"/>
                  </a:lnTo>
                  <a:lnTo>
                    <a:pt x="94181" y="66159"/>
                  </a:lnTo>
                  <a:lnTo>
                    <a:pt x="98194" y="78070"/>
                  </a:lnTo>
                  <a:lnTo>
                    <a:pt x="104167" y="90865"/>
                  </a:lnTo>
                  <a:lnTo>
                    <a:pt x="105106" y="96242"/>
                  </a:lnTo>
                  <a:lnTo>
                    <a:pt x="104936" y="160764"/>
                  </a:lnTo>
                  <a:lnTo>
                    <a:pt x="104532" y="203102"/>
                  </a:lnTo>
                  <a:lnTo>
                    <a:pt x="87385" y="241469"/>
                  </a:lnTo>
                  <a:lnTo>
                    <a:pt x="52726" y="265475"/>
                  </a:lnTo>
                  <a:lnTo>
                    <a:pt x="18323" y="287685"/>
                  </a:lnTo>
                  <a:lnTo>
                    <a:pt x="2733" y="297454"/>
                  </a:lnTo>
                  <a:lnTo>
                    <a:pt x="0" y="330270"/>
                  </a:lnTo>
                  <a:lnTo>
                    <a:pt x="15964" y="321506"/>
                  </a:lnTo>
                  <a:lnTo>
                    <a:pt x="52980" y="302226"/>
                  </a:lnTo>
                  <a:lnTo>
                    <a:pt x="94732" y="282946"/>
                  </a:lnTo>
                  <a:lnTo>
                    <a:pt x="124903" y="274183"/>
                  </a:lnTo>
                  <a:lnTo>
                    <a:pt x="154107" y="280062"/>
                  </a:lnTo>
                  <a:lnTo>
                    <a:pt x="193738" y="292996"/>
                  </a:lnTo>
                  <a:lnTo>
                    <a:pt x="228635" y="305930"/>
                  </a:lnTo>
                  <a:lnTo>
                    <a:pt x="243636" y="311809"/>
                  </a:lnTo>
                  <a:lnTo>
                    <a:pt x="252501" y="290609"/>
                  </a:lnTo>
                  <a:lnTo>
                    <a:pt x="209179" y="268291"/>
                  </a:lnTo>
                  <a:lnTo>
                    <a:pt x="155616" y="233154"/>
                  </a:lnTo>
                  <a:lnTo>
                    <a:pt x="146396" y="157603"/>
                  </a:lnTo>
                  <a:lnTo>
                    <a:pt x="146780" y="114075"/>
                  </a:lnTo>
                  <a:lnTo>
                    <a:pt x="147420" y="94872"/>
                  </a:lnTo>
                  <a:lnTo>
                    <a:pt x="147219" y="92931"/>
                  </a:lnTo>
                  <a:lnTo>
                    <a:pt x="147340" y="87529"/>
                  </a:lnTo>
                  <a:lnTo>
                    <a:pt x="148866" y="79305"/>
                  </a:lnTo>
                  <a:lnTo>
                    <a:pt x="152883" y="68893"/>
                  </a:lnTo>
                  <a:lnTo>
                    <a:pt x="156579" y="53014"/>
                  </a:lnTo>
                  <a:lnTo>
                    <a:pt x="156888" y="32649"/>
                  </a:lnTo>
                  <a:lnTo>
                    <a:pt x="154512" y="14849"/>
                  </a:lnTo>
                  <a:lnTo>
                    <a:pt x="150152" y="6665"/>
                  </a:lnTo>
                  <a:lnTo>
                    <a:pt x="145755" y="8030"/>
                  </a:lnTo>
                  <a:lnTo>
                    <a:pt x="142640" y="13495"/>
                  </a:lnTo>
                  <a:lnTo>
                    <a:pt x="140548" y="22039"/>
                  </a:lnTo>
                  <a:lnTo>
                    <a:pt x="139223" y="32640"/>
                  </a:lnTo>
                  <a:lnTo>
                    <a:pt x="137423" y="42550"/>
                  </a:lnTo>
                  <a:lnTo>
                    <a:pt x="134021" y="49310"/>
                  </a:lnTo>
                  <a:lnTo>
                    <a:pt x="128957" y="52352"/>
                  </a:lnTo>
                  <a:lnTo>
                    <a:pt x="122167" y="51102"/>
                  </a:lnTo>
                  <a:lnTo>
                    <a:pt x="115805" y="45958"/>
                  </a:lnTo>
                  <a:lnTo>
                    <a:pt x="111680" y="38116"/>
                  </a:lnTo>
                  <a:lnTo>
                    <a:pt x="109216" y="28220"/>
                  </a:lnTo>
                  <a:lnTo>
                    <a:pt x="107838" y="16916"/>
                  </a:lnTo>
                  <a:lnTo>
                    <a:pt x="105172" y="6663"/>
                  </a:lnTo>
                  <a:lnTo>
                    <a:pt x="100333" y="511"/>
                  </a:lnTo>
                  <a:lnTo>
                    <a:pt x="94981" y="0"/>
                  </a:lnTo>
                  <a:close/>
                </a:path>
              </a:pathLst>
            </a:custGeom>
            <a:solidFill>
              <a:srgbClr val="A02478"/>
            </a:solidFill>
          </p:spPr>
          <p:txBody>
            <a:bodyPr wrap="square" lIns="0" tIns="0" rIns="0" bIns="0" rtlCol="0"/>
            <a:lstStyle/>
            <a:p>
              <a:endParaRPr/>
            </a:p>
          </p:txBody>
        </p:sp>
        <p:sp>
          <p:nvSpPr>
            <p:cNvPr id="10" name="object 10"/>
            <p:cNvSpPr/>
            <p:nvPr/>
          </p:nvSpPr>
          <p:spPr>
            <a:xfrm>
              <a:off x="2240762" y="2523972"/>
              <a:ext cx="768350" cy="551180"/>
            </a:xfrm>
            <a:custGeom>
              <a:avLst/>
              <a:gdLst/>
              <a:ahLst/>
              <a:cxnLst/>
              <a:rect l="l" t="t" r="r" b="b"/>
              <a:pathLst>
                <a:path w="768350" h="551180">
                  <a:moveTo>
                    <a:pt x="288302" y="378256"/>
                  </a:moveTo>
                  <a:lnTo>
                    <a:pt x="283921" y="336638"/>
                  </a:lnTo>
                  <a:lnTo>
                    <a:pt x="275882" y="291211"/>
                  </a:lnTo>
                  <a:lnTo>
                    <a:pt x="270764" y="246341"/>
                  </a:lnTo>
                  <a:lnTo>
                    <a:pt x="269036" y="203250"/>
                  </a:lnTo>
                  <a:lnTo>
                    <a:pt x="271170" y="163144"/>
                  </a:lnTo>
                  <a:lnTo>
                    <a:pt x="273812" y="136385"/>
                  </a:lnTo>
                  <a:lnTo>
                    <a:pt x="275424" y="107137"/>
                  </a:lnTo>
                  <a:lnTo>
                    <a:pt x="270052" y="52425"/>
                  </a:lnTo>
                  <a:lnTo>
                    <a:pt x="247777" y="17335"/>
                  </a:lnTo>
                  <a:lnTo>
                    <a:pt x="222186" y="10058"/>
                  </a:lnTo>
                  <a:lnTo>
                    <a:pt x="183629" y="24180"/>
                  </a:lnTo>
                  <a:lnTo>
                    <a:pt x="133540" y="69088"/>
                  </a:lnTo>
                  <a:lnTo>
                    <a:pt x="105498" y="103339"/>
                  </a:lnTo>
                  <a:lnTo>
                    <a:pt x="77685" y="143738"/>
                  </a:lnTo>
                  <a:lnTo>
                    <a:pt x="51752" y="189001"/>
                  </a:lnTo>
                  <a:lnTo>
                    <a:pt x="29362" y="237832"/>
                  </a:lnTo>
                  <a:lnTo>
                    <a:pt x="12166" y="288937"/>
                  </a:lnTo>
                  <a:lnTo>
                    <a:pt x="1816" y="341033"/>
                  </a:lnTo>
                  <a:lnTo>
                    <a:pt x="0" y="392823"/>
                  </a:lnTo>
                  <a:lnTo>
                    <a:pt x="9791" y="451294"/>
                  </a:lnTo>
                  <a:lnTo>
                    <a:pt x="29895" y="495592"/>
                  </a:lnTo>
                  <a:lnTo>
                    <a:pt x="57924" y="526465"/>
                  </a:lnTo>
                  <a:lnTo>
                    <a:pt x="91478" y="544715"/>
                  </a:lnTo>
                  <a:lnTo>
                    <a:pt x="128168" y="551116"/>
                  </a:lnTo>
                  <a:lnTo>
                    <a:pt x="165595" y="546442"/>
                  </a:lnTo>
                  <a:lnTo>
                    <a:pt x="201383" y="531482"/>
                  </a:lnTo>
                  <a:lnTo>
                    <a:pt x="241896" y="499884"/>
                  </a:lnTo>
                  <a:lnTo>
                    <a:pt x="268859" y="462241"/>
                  </a:lnTo>
                  <a:lnTo>
                    <a:pt x="283806" y="420916"/>
                  </a:lnTo>
                  <a:lnTo>
                    <a:pt x="288302" y="378256"/>
                  </a:lnTo>
                  <a:close/>
                </a:path>
                <a:path w="768350" h="551180">
                  <a:moveTo>
                    <a:pt x="768311" y="395249"/>
                  </a:moveTo>
                  <a:lnTo>
                    <a:pt x="767613" y="341668"/>
                  </a:lnTo>
                  <a:lnTo>
                    <a:pt x="757872" y="294386"/>
                  </a:lnTo>
                  <a:lnTo>
                    <a:pt x="741299" y="247027"/>
                  </a:lnTo>
                  <a:lnTo>
                    <a:pt x="719162" y="200736"/>
                  </a:lnTo>
                  <a:lnTo>
                    <a:pt x="692734" y="156641"/>
                  </a:lnTo>
                  <a:lnTo>
                    <a:pt x="663257" y="115849"/>
                  </a:lnTo>
                  <a:lnTo>
                    <a:pt x="632002" y="79502"/>
                  </a:lnTo>
                  <a:lnTo>
                    <a:pt x="600227" y="48729"/>
                  </a:lnTo>
                  <a:lnTo>
                    <a:pt x="569201" y="24650"/>
                  </a:lnTo>
                  <a:lnTo>
                    <a:pt x="514413" y="533"/>
                  </a:lnTo>
                  <a:lnTo>
                    <a:pt x="497916" y="0"/>
                  </a:lnTo>
                  <a:lnTo>
                    <a:pt x="479717" y="6159"/>
                  </a:lnTo>
                  <a:lnTo>
                    <a:pt x="456857" y="39547"/>
                  </a:lnTo>
                  <a:lnTo>
                    <a:pt x="453161" y="74726"/>
                  </a:lnTo>
                  <a:lnTo>
                    <a:pt x="455472" y="103060"/>
                  </a:lnTo>
                  <a:lnTo>
                    <a:pt x="460235" y="131419"/>
                  </a:lnTo>
                  <a:lnTo>
                    <a:pt x="465975" y="157581"/>
                  </a:lnTo>
                  <a:lnTo>
                    <a:pt x="473837" y="198920"/>
                  </a:lnTo>
                  <a:lnTo>
                    <a:pt x="479171" y="245389"/>
                  </a:lnTo>
                  <a:lnTo>
                    <a:pt x="481317" y="294068"/>
                  </a:lnTo>
                  <a:lnTo>
                    <a:pt x="479640" y="341998"/>
                  </a:lnTo>
                  <a:lnTo>
                    <a:pt x="479183" y="373037"/>
                  </a:lnTo>
                  <a:lnTo>
                    <a:pt x="491477" y="435063"/>
                  </a:lnTo>
                  <a:lnTo>
                    <a:pt x="518541" y="483247"/>
                  </a:lnTo>
                  <a:lnTo>
                    <a:pt x="556641" y="515569"/>
                  </a:lnTo>
                  <a:lnTo>
                    <a:pt x="606132" y="532371"/>
                  </a:lnTo>
                  <a:lnTo>
                    <a:pt x="641731" y="532041"/>
                  </a:lnTo>
                  <a:lnTo>
                    <a:pt x="676910" y="522554"/>
                  </a:lnTo>
                  <a:lnTo>
                    <a:pt x="709396" y="504012"/>
                  </a:lnTo>
                  <a:lnTo>
                    <a:pt x="736955" y="476529"/>
                  </a:lnTo>
                  <a:lnTo>
                    <a:pt x="757351" y="440232"/>
                  </a:lnTo>
                  <a:lnTo>
                    <a:pt x="768311" y="395249"/>
                  </a:lnTo>
                  <a:close/>
                </a:path>
              </a:pathLst>
            </a:custGeom>
            <a:solidFill>
              <a:srgbClr val="E6ABB0"/>
            </a:solidFill>
          </p:spPr>
          <p:txBody>
            <a:bodyPr wrap="square" lIns="0" tIns="0" rIns="0" bIns="0" rtlCol="0"/>
            <a:lstStyle/>
            <a:p>
              <a:endParaRPr/>
            </a:p>
          </p:txBody>
        </p:sp>
        <p:sp>
          <p:nvSpPr>
            <p:cNvPr id="11" name="object 11"/>
            <p:cNvSpPr/>
            <p:nvPr/>
          </p:nvSpPr>
          <p:spPr>
            <a:xfrm>
              <a:off x="4101752" y="2541070"/>
              <a:ext cx="5759000" cy="4069603"/>
            </a:xfrm>
            <a:prstGeom prst="rect">
              <a:avLst/>
            </a:prstGeom>
            <a:blipFill>
              <a:blip r:embed="rId5" cstate="print"/>
              <a:stretch>
                <a:fillRect/>
              </a:stretch>
            </a:blipFill>
          </p:spPr>
          <p:txBody>
            <a:bodyPr wrap="square" lIns="0" tIns="0" rIns="0" bIns="0" rtlCol="0"/>
            <a:lstStyle/>
            <a:p>
              <a:endParaRPr/>
            </a:p>
          </p:txBody>
        </p:sp>
      </p:grpSp>
      <p:sp>
        <p:nvSpPr>
          <p:cNvPr id="12" name="object 12"/>
          <p:cNvSpPr txBox="1"/>
          <p:nvPr/>
        </p:nvSpPr>
        <p:spPr>
          <a:xfrm>
            <a:off x="4955890" y="4195571"/>
            <a:ext cx="3045460" cy="1168400"/>
          </a:xfrm>
          <a:prstGeom prst="rect">
            <a:avLst/>
          </a:prstGeom>
        </p:spPr>
        <p:txBody>
          <a:bodyPr vert="horz" wrap="square" lIns="0" tIns="12700" rIns="0" bIns="0" rtlCol="0">
            <a:spAutoFit/>
          </a:bodyPr>
          <a:lstStyle/>
          <a:p>
            <a:pPr marL="12065" marR="5080" algn="ctr">
              <a:lnSpc>
                <a:spcPct val="107100"/>
              </a:lnSpc>
              <a:spcBef>
                <a:spcPts val="100"/>
              </a:spcBef>
            </a:pPr>
            <a:r>
              <a:rPr sz="1400" spc="-5" dirty="0">
                <a:latin typeface="Arial"/>
                <a:cs typeface="Arial"/>
              </a:rPr>
              <a:t>Οι πνεύμονες </a:t>
            </a:r>
            <a:r>
              <a:rPr sz="1400" dirty="0">
                <a:latin typeface="Arial"/>
                <a:cs typeface="Arial"/>
              </a:rPr>
              <a:t>με μεγάλη </a:t>
            </a:r>
            <a:r>
              <a:rPr sz="1400" spc="-15" dirty="0">
                <a:latin typeface="Arial"/>
                <a:cs typeface="Arial"/>
              </a:rPr>
              <a:t>χωρητικότητα  </a:t>
            </a:r>
            <a:r>
              <a:rPr sz="1400" spc="-5" dirty="0">
                <a:latin typeface="Arial"/>
                <a:cs typeface="Arial"/>
              </a:rPr>
              <a:t>στέλνουν πιο γρήγορα </a:t>
            </a:r>
            <a:r>
              <a:rPr sz="1400" spc="-15" dirty="0">
                <a:latin typeface="Arial"/>
                <a:cs typeface="Arial"/>
              </a:rPr>
              <a:t>το </a:t>
            </a:r>
            <a:r>
              <a:rPr sz="1400" spc="-5" dirty="0">
                <a:latin typeface="Arial"/>
                <a:cs typeface="Arial"/>
              </a:rPr>
              <a:t>οξυγόνο </a:t>
            </a:r>
            <a:r>
              <a:rPr sz="1400" spc="-10" dirty="0">
                <a:latin typeface="Arial"/>
                <a:cs typeface="Arial"/>
              </a:rPr>
              <a:t>στο  </a:t>
            </a:r>
            <a:r>
              <a:rPr sz="1400" dirty="0">
                <a:latin typeface="Arial"/>
                <a:cs typeface="Arial"/>
              </a:rPr>
              <a:t>αίμα; </a:t>
            </a:r>
            <a:r>
              <a:rPr sz="1400" spc="-5" dirty="0">
                <a:latin typeface="Arial"/>
                <a:cs typeface="Arial"/>
              </a:rPr>
              <a:t>Μπορείς </a:t>
            </a:r>
            <a:r>
              <a:rPr sz="1400" dirty="0">
                <a:latin typeface="Arial"/>
                <a:cs typeface="Arial"/>
              </a:rPr>
              <a:t>να </a:t>
            </a:r>
            <a:r>
              <a:rPr sz="1400" spc="-5" dirty="0">
                <a:latin typeface="Arial"/>
                <a:cs typeface="Arial"/>
              </a:rPr>
              <a:t>αυξήσεις τις  δυνατότητες </a:t>
            </a:r>
            <a:r>
              <a:rPr sz="1400" spc="-15" dirty="0">
                <a:latin typeface="Arial"/>
                <a:cs typeface="Arial"/>
              </a:rPr>
              <a:t>των </a:t>
            </a:r>
            <a:r>
              <a:rPr sz="1400" spc="-5" dirty="0">
                <a:latin typeface="Arial"/>
                <a:cs typeface="Arial"/>
              </a:rPr>
              <a:t>πνευμόνων</a:t>
            </a:r>
            <a:r>
              <a:rPr sz="1400" spc="-20" dirty="0">
                <a:latin typeface="Arial"/>
                <a:cs typeface="Arial"/>
              </a:rPr>
              <a:t> </a:t>
            </a:r>
            <a:r>
              <a:rPr sz="1400" spc="-5" dirty="0">
                <a:latin typeface="Arial"/>
                <a:cs typeface="Arial"/>
              </a:rPr>
              <a:t>σου</a:t>
            </a:r>
            <a:endParaRPr sz="1400">
              <a:latin typeface="Arial"/>
              <a:cs typeface="Arial"/>
            </a:endParaRPr>
          </a:p>
          <a:p>
            <a:pPr marL="635" algn="ctr">
              <a:lnSpc>
                <a:spcPct val="100000"/>
              </a:lnSpc>
              <a:spcBef>
                <a:spcPts val="120"/>
              </a:spcBef>
            </a:pPr>
            <a:r>
              <a:rPr sz="1400" dirty="0">
                <a:latin typeface="Arial"/>
                <a:cs typeface="Arial"/>
              </a:rPr>
              <a:t>με </a:t>
            </a:r>
            <a:r>
              <a:rPr sz="1400" spc="-5" dirty="0">
                <a:latin typeface="Arial"/>
                <a:cs typeface="Arial"/>
              </a:rPr>
              <a:t>τακτική</a:t>
            </a:r>
            <a:r>
              <a:rPr sz="1400" spc="-20" dirty="0">
                <a:latin typeface="Arial"/>
                <a:cs typeface="Arial"/>
              </a:rPr>
              <a:t> </a:t>
            </a:r>
            <a:r>
              <a:rPr sz="1400" spc="-5" dirty="0">
                <a:latin typeface="Arial"/>
                <a:cs typeface="Arial"/>
              </a:rPr>
              <a:t>άσκηση.</a:t>
            </a:r>
            <a:endParaRPr sz="1400">
              <a:latin typeface="Arial"/>
              <a:cs typeface="Arial"/>
            </a:endParaRPr>
          </a:p>
        </p:txBody>
      </p:sp>
      <p:grpSp>
        <p:nvGrpSpPr>
          <p:cNvPr id="13" name="object 13"/>
          <p:cNvGrpSpPr/>
          <p:nvPr/>
        </p:nvGrpSpPr>
        <p:grpSpPr>
          <a:xfrm>
            <a:off x="5035636" y="915568"/>
            <a:ext cx="4039235" cy="3454400"/>
            <a:chOff x="5035636" y="915568"/>
            <a:chExt cx="4039235" cy="3454400"/>
          </a:xfrm>
        </p:grpSpPr>
        <p:sp>
          <p:nvSpPr>
            <p:cNvPr id="14" name="object 14"/>
            <p:cNvSpPr/>
            <p:nvPr/>
          </p:nvSpPr>
          <p:spPr>
            <a:xfrm>
              <a:off x="6648803" y="915568"/>
              <a:ext cx="2425749" cy="742445"/>
            </a:xfrm>
            <a:prstGeom prst="rect">
              <a:avLst/>
            </a:prstGeom>
            <a:blipFill>
              <a:blip r:embed="rId6" cstate="print"/>
              <a:stretch>
                <a:fillRect/>
              </a:stretch>
            </a:blipFill>
          </p:spPr>
          <p:txBody>
            <a:bodyPr wrap="square" lIns="0" tIns="0" rIns="0" bIns="0" rtlCol="0"/>
            <a:lstStyle/>
            <a:p>
              <a:endParaRPr/>
            </a:p>
          </p:txBody>
        </p:sp>
        <p:sp>
          <p:nvSpPr>
            <p:cNvPr id="15" name="object 15"/>
            <p:cNvSpPr/>
            <p:nvPr/>
          </p:nvSpPr>
          <p:spPr>
            <a:xfrm>
              <a:off x="5035636" y="3494173"/>
              <a:ext cx="2423252" cy="875576"/>
            </a:xfrm>
            <a:prstGeom prst="rect">
              <a:avLst/>
            </a:prstGeom>
            <a:blipFill>
              <a:blip r:embed="rId7" cstate="print"/>
              <a:stretch>
                <a:fillRect/>
              </a:stretch>
            </a:blipFill>
          </p:spPr>
          <p:txBody>
            <a:bodyPr wrap="square" lIns="0" tIns="0" rIns="0" bIns="0" rtlCol="0"/>
            <a:lstStyle/>
            <a:p>
              <a:endParaRPr/>
            </a:p>
          </p:txBody>
        </p:sp>
      </p:grpSp>
      <p:sp>
        <p:nvSpPr>
          <p:cNvPr id="16" name="object 16"/>
          <p:cNvSpPr txBox="1"/>
          <p:nvPr/>
        </p:nvSpPr>
        <p:spPr>
          <a:xfrm>
            <a:off x="6180209" y="1540763"/>
            <a:ext cx="3444875" cy="939800"/>
          </a:xfrm>
          <a:prstGeom prst="rect">
            <a:avLst/>
          </a:prstGeom>
        </p:spPr>
        <p:txBody>
          <a:bodyPr vert="horz" wrap="square" lIns="0" tIns="12700" rIns="0" bIns="0" rtlCol="0">
            <a:spAutoFit/>
          </a:bodyPr>
          <a:lstStyle/>
          <a:p>
            <a:pPr marL="12700" marR="5080" algn="ctr">
              <a:lnSpc>
                <a:spcPct val="107100"/>
              </a:lnSpc>
              <a:spcBef>
                <a:spcPts val="100"/>
              </a:spcBef>
            </a:pPr>
            <a:r>
              <a:rPr sz="1400" spc="-5" dirty="0">
                <a:latin typeface="Arial"/>
                <a:cs typeface="Arial"/>
              </a:rPr>
              <a:t>Μεταφέρουν </a:t>
            </a:r>
            <a:r>
              <a:rPr sz="1400" spc="-15" dirty="0">
                <a:latin typeface="Arial"/>
                <a:cs typeface="Arial"/>
              </a:rPr>
              <a:t>το </a:t>
            </a:r>
            <a:r>
              <a:rPr sz="1400" spc="-5" dirty="0">
                <a:latin typeface="Arial"/>
                <a:cs typeface="Arial"/>
              </a:rPr>
              <a:t>οξυγόνο, από </a:t>
            </a:r>
            <a:r>
              <a:rPr sz="1400" spc="-10" dirty="0">
                <a:latin typeface="Arial"/>
                <a:cs typeface="Arial"/>
              </a:rPr>
              <a:t>τον </a:t>
            </a:r>
            <a:r>
              <a:rPr sz="1400" dirty="0">
                <a:latin typeface="Arial"/>
                <a:cs typeface="Arial"/>
              </a:rPr>
              <a:t>αέρα</a:t>
            </a:r>
            <a:r>
              <a:rPr sz="1400" spc="-45" dirty="0">
                <a:latin typeface="Arial"/>
                <a:cs typeface="Arial"/>
              </a:rPr>
              <a:t> </a:t>
            </a:r>
            <a:r>
              <a:rPr sz="1400" spc="-10" dirty="0">
                <a:latin typeface="Arial"/>
                <a:cs typeface="Arial"/>
              </a:rPr>
              <a:t>που  </a:t>
            </a:r>
            <a:r>
              <a:rPr sz="1400" spc="-5" dirty="0">
                <a:latin typeface="Arial"/>
                <a:cs typeface="Arial"/>
              </a:rPr>
              <a:t>αναπνέουμε, στη ροή </a:t>
            </a:r>
            <a:r>
              <a:rPr sz="1400" spc="-10" dirty="0">
                <a:latin typeface="Arial"/>
                <a:cs typeface="Arial"/>
              </a:rPr>
              <a:t>του </a:t>
            </a:r>
            <a:r>
              <a:rPr sz="1400" spc="-5" dirty="0">
                <a:latin typeface="Arial"/>
                <a:cs typeface="Arial"/>
              </a:rPr>
              <a:t>αίματος, </a:t>
            </a:r>
            <a:r>
              <a:rPr sz="1400" dirty="0">
                <a:latin typeface="Arial"/>
                <a:cs typeface="Arial"/>
              </a:rPr>
              <a:t>για να  </a:t>
            </a:r>
            <a:r>
              <a:rPr sz="1400" spc="-5" dirty="0">
                <a:latin typeface="Arial"/>
                <a:cs typeface="Arial"/>
              </a:rPr>
              <a:t>συγκεντρώσουν </a:t>
            </a:r>
            <a:r>
              <a:rPr sz="1400" spc="-10" dirty="0">
                <a:latin typeface="Arial"/>
                <a:cs typeface="Arial"/>
              </a:rPr>
              <a:t>και </a:t>
            </a:r>
            <a:r>
              <a:rPr sz="1400" dirty="0">
                <a:latin typeface="Arial"/>
                <a:cs typeface="Arial"/>
              </a:rPr>
              <a:t>να </a:t>
            </a:r>
            <a:r>
              <a:rPr sz="1400" spc="-10" dirty="0">
                <a:latin typeface="Arial"/>
                <a:cs typeface="Arial"/>
              </a:rPr>
              <a:t>αποβάλουν </a:t>
            </a:r>
            <a:r>
              <a:rPr sz="1400" spc="-15" dirty="0">
                <a:latin typeface="Arial"/>
                <a:cs typeface="Arial"/>
              </a:rPr>
              <a:t>τα  </a:t>
            </a:r>
            <a:r>
              <a:rPr sz="1400" spc="-10" dirty="0">
                <a:latin typeface="Arial"/>
                <a:cs typeface="Arial"/>
              </a:rPr>
              <a:t>βλαβερά </a:t>
            </a:r>
            <a:r>
              <a:rPr sz="1400" dirty="0">
                <a:latin typeface="Arial"/>
                <a:cs typeface="Arial"/>
              </a:rPr>
              <a:t>αέρια με </a:t>
            </a:r>
            <a:r>
              <a:rPr sz="1400" spc="-5" dirty="0">
                <a:latin typeface="Arial"/>
                <a:cs typeface="Arial"/>
              </a:rPr>
              <a:t>την</a:t>
            </a:r>
            <a:r>
              <a:rPr sz="1400" spc="-15" dirty="0">
                <a:latin typeface="Arial"/>
                <a:cs typeface="Arial"/>
              </a:rPr>
              <a:t> </a:t>
            </a:r>
            <a:r>
              <a:rPr sz="1400" spc="-5" dirty="0">
                <a:latin typeface="Arial"/>
                <a:cs typeface="Arial"/>
              </a:rPr>
              <a:t>εκπνοή.</a:t>
            </a:r>
            <a:endParaRPr sz="1400">
              <a:latin typeface="Arial"/>
              <a:cs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1523" y="0"/>
            <a:ext cx="12189460" cy="6858000"/>
            <a:chOff x="1523" y="0"/>
            <a:chExt cx="12189460" cy="6858000"/>
          </a:xfrm>
        </p:grpSpPr>
        <p:sp>
          <p:nvSpPr>
            <p:cNvPr id="3" name="object 3"/>
            <p:cNvSpPr/>
            <p:nvPr/>
          </p:nvSpPr>
          <p:spPr>
            <a:xfrm>
              <a:off x="1523" y="0"/>
              <a:ext cx="12188952" cy="6857999"/>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347239" y="381966"/>
              <a:ext cx="11436350" cy="6123305"/>
            </a:xfrm>
            <a:custGeom>
              <a:avLst/>
              <a:gdLst/>
              <a:ahLst/>
              <a:cxnLst/>
              <a:rect l="l" t="t" r="r" b="b"/>
              <a:pathLst>
                <a:path w="11436350" h="6123305">
                  <a:moveTo>
                    <a:pt x="11435787" y="0"/>
                  </a:moveTo>
                  <a:lnTo>
                    <a:pt x="0" y="0"/>
                  </a:lnTo>
                  <a:lnTo>
                    <a:pt x="0" y="6123005"/>
                  </a:lnTo>
                  <a:lnTo>
                    <a:pt x="11435787" y="6123005"/>
                  </a:lnTo>
                  <a:lnTo>
                    <a:pt x="11435787" y="0"/>
                  </a:lnTo>
                  <a:close/>
                </a:path>
              </a:pathLst>
            </a:custGeom>
            <a:solidFill>
              <a:srgbClr val="FFFFFF"/>
            </a:solidFill>
          </p:spPr>
          <p:txBody>
            <a:bodyPr wrap="square" lIns="0" tIns="0" rIns="0" bIns="0" rtlCol="0"/>
            <a:lstStyle/>
            <a:p>
              <a:endParaRPr/>
            </a:p>
          </p:txBody>
        </p:sp>
        <p:sp>
          <p:nvSpPr>
            <p:cNvPr id="5" name="object 5"/>
            <p:cNvSpPr/>
            <p:nvPr/>
          </p:nvSpPr>
          <p:spPr>
            <a:xfrm>
              <a:off x="347239" y="381966"/>
              <a:ext cx="11436350" cy="6123305"/>
            </a:xfrm>
            <a:custGeom>
              <a:avLst/>
              <a:gdLst/>
              <a:ahLst/>
              <a:cxnLst/>
              <a:rect l="l" t="t" r="r" b="b"/>
              <a:pathLst>
                <a:path w="11436350" h="6123305">
                  <a:moveTo>
                    <a:pt x="0" y="0"/>
                  </a:moveTo>
                  <a:lnTo>
                    <a:pt x="11435787" y="0"/>
                  </a:lnTo>
                  <a:lnTo>
                    <a:pt x="11435787" y="6123006"/>
                  </a:lnTo>
                  <a:lnTo>
                    <a:pt x="0" y="6123006"/>
                  </a:lnTo>
                  <a:lnTo>
                    <a:pt x="0" y="0"/>
                  </a:lnTo>
                  <a:close/>
                </a:path>
              </a:pathLst>
            </a:custGeom>
            <a:ln w="12700">
              <a:solidFill>
                <a:srgbClr val="FFFFFF"/>
              </a:solidFill>
            </a:ln>
          </p:spPr>
          <p:txBody>
            <a:bodyPr wrap="square" lIns="0" tIns="0" rIns="0" bIns="0" rtlCol="0"/>
            <a:lstStyle/>
            <a:p>
              <a:endParaRPr/>
            </a:p>
          </p:txBody>
        </p:sp>
        <p:sp>
          <p:nvSpPr>
            <p:cNvPr id="6" name="object 6"/>
            <p:cNvSpPr/>
            <p:nvPr/>
          </p:nvSpPr>
          <p:spPr>
            <a:xfrm>
              <a:off x="6020568" y="2598821"/>
              <a:ext cx="5506793" cy="3891380"/>
            </a:xfrm>
            <a:prstGeom prst="rect">
              <a:avLst/>
            </a:prstGeom>
            <a:blipFill>
              <a:blip r:embed="rId4" cstate="print"/>
              <a:stretch>
                <a:fillRect/>
              </a:stretch>
            </a:blipFill>
          </p:spPr>
          <p:txBody>
            <a:bodyPr wrap="square" lIns="0" tIns="0" rIns="0" bIns="0" rtlCol="0"/>
            <a:lstStyle/>
            <a:p>
              <a:endParaRPr/>
            </a:p>
          </p:txBody>
        </p:sp>
        <p:sp>
          <p:nvSpPr>
            <p:cNvPr id="7" name="object 7"/>
            <p:cNvSpPr/>
            <p:nvPr/>
          </p:nvSpPr>
          <p:spPr>
            <a:xfrm>
              <a:off x="1081668" y="836340"/>
              <a:ext cx="3140075" cy="5170170"/>
            </a:xfrm>
            <a:custGeom>
              <a:avLst/>
              <a:gdLst/>
              <a:ahLst/>
              <a:cxnLst/>
              <a:rect l="l" t="t" r="r" b="b"/>
              <a:pathLst>
                <a:path w="3140075" h="5170170">
                  <a:moveTo>
                    <a:pt x="2616424" y="0"/>
                  </a:moveTo>
                  <a:lnTo>
                    <a:pt x="523295" y="0"/>
                  </a:lnTo>
                  <a:lnTo>
                    <a:pt x="475665" y="2138"/>
                  </a:lnTo>
                  <a:lnTo>
                    <a:pt x="429232" y="8430"/>
                  </a:lnTo>
                  <a:lnTo>
                    <a:pt x="384182" y="18692"/>
                  </a:lnTo>
                  <a:lnTo>
                    <a:pt x="340700" y="32738"/>
                  </a:lnTo>
                  <a:lnTo>
                    <a:pt x="298970" y="50384"/>
                  </a:lnTo>
                  <a:lnTo>
                    <a:pt x="259178" y="71445"/>
                  </a:lnTo>
                  <a:lnTo>
                    <a:pt x="221507" y="95736"/>
                  </a:lnTo>
                  <a:lnTo>
                    <a:pt x="186142" y="123072"/>
                  </a:lnTo>
                  <a:lnTo>
                    <a:pt x="153269" y="153269"/>
                  </a:lnTo>
                  <a:lnTo>
                    <a:pt x="123072" y="186142"/>
                  </a:lnTo>
                  <a:lnTo>
                    <a:pt x="95736" y="221507"/>
                  </a:lnTo>
                  <a:lnTo>
                    <a:pt x="71445" y="259178"/>
                  </a:lnTo>
                  <a:lnTo>
                    <a:pt x="50384" y="298970"/>
                  </a:lnTo>
                  <a:lnTo>
                    <a:pt x="32738" y="340700"/>
                  </a:lnTo>
                  <a:lnTo>
                    <a:pt x="18692" y="384182"/>
                  </a:lnTo>
                  <a:lnTo>
                    <a:pt x="8430" y="429232"/>
                  </a:lnTo>
                  <a:lnTo>
                    <a:pt x="2138" y="475665"/>
                  </a:lnTo>
                  <a:lnTo>
                    <a:pt x="0" y="523295"/>
                  </a:lnTo>
                  <a:lnTo>
                    <a:pt x="0" y="4646391"/>
                  </a:lnTo>
                  <a:lnTo>
                    <a:pt x="2138" y="4694022"/>
                  </a:lnTo>
                  <a:lnTo>
                    <a:pt x="8430" y="4740454"/>
                  </a:lnTo>
                  <a:lnTo>
                    <a:pt x="18692" y="4785503"/>
                  </a:lnTo>
                  <a:lnTo>
                    <a:pt x="32738" y="4828985"/>
                  </a:lnTo>
                  <a:lnTo>
                    <a:pt x="50384" y="4870715"/>
                  </a:lnTo>
                  <a:lnTo>
                    <a:pt x="71445" y="4910508"/>
                  </a:lnTo>
                  <a:lnTo>
                    <a:pt x="95736" y="4948179"/>
                  </a:lnTo>
                  <a:lnTo>
                    <a:pt x="123072" y="4983543"/>
                  </a:lnTo>
                  <a:lnTo>
                    <a:pt x="153269" y="5016416"/>
                  </a:lnTo>
                  <a:lnTo>
                    <a:pt x="186142" y="5046613"/>
                  </a:lnTo>
                  <a:lnTo>
                    <a:pt x="221507" y="5073950"/>
                  </a:lnTo>
                  <a:lnTo>
                    <a:pt x="259178" y="5098241"/>
                  </a:lnTo>
                  <a:lnTo>
                    <a:pt x="298970" y="5119301"/>
                  </a:lnTo>
                  <a:lnTo>
                    <a:pt x="340700" y="5136947"/>
                  </a:lnTo>
                  <a:lnTo>
                    <a:pt x="384182" y="5150993"/>
                  </a:lnTo>
                  <a:lnTo>
                    <a:pt x="429232" y="5161255"/>
                  </a:lnTo>
                  <a:lnTo>
                    <a:pt x="475665" y="5167547"/>
                  </a:lnTo>
                  <a:lnTo>
                    <a:pt x="523295" y="5169686"/>
                  </a:lnTo>
                  <a:lnTo>
                    <a:pt x="2616424" y="5169686"/>
                  </a:lnTo>
                  <a:lnTo>
                    <a:pt x="2664055" y="5167547"/>
                  </a:lnTo>
                  <a:lnTo>
                    <a:pt x="2710487" y="5161255"/>
                  </a:lnTo>
                  <a:lnTo>
                    <a:pt x="2755537" y="5150993"/>
                  </a:lnTo>
                  <a:lnTo>
                    <a:pt x="2799019" y="5136947"/>
                  </a:lnTo>
                  <a:lnTo>
                    <a:pt x="2840749" y="5119301"/>
                  </a:lnTo>
                  <a:lnTo>
                    <a:pt x="2880541" y="5098241"/>
                  </a:lnTo>
                  <a:lnTo>
                    <a:pt x="2918212" y="5073950"/>
                  </a:lnTo>
                  <a:lnTo>
                    <a:pt x="2953577" y="5046613"/>
                  </a:lnTo>
                  <a:lnTo>
                    <a:pt x="2986450" y="5016416"/>
                  </a:lnTo>
                  <a:lnTo>
                    <a:pt x="3016647" y="4983543"/>
                  </a:lnTo>
                  <a:lnTo>
                    <a:pt x="3043984" y="4948179"/>
                  </a:lnTo>
                  <a:lnTo>
                    <a:pt x="3068275" y="4910508"/>
                  </a:lnTo>
                  <a:lnTo>
                    <a:pt x="3089335" y="4870715"/>
                  </a:lnTo>
                  <a:lnTo>
                    <a:pt x="3106981" y="4828985"/>
                  </a:lnTo>
                  <a:lnTo>
                    <a:pt x="3121027" y="4785503"/>
                  </a:lnTo>
                  <a:lnTo>
                    <a:pt x="3131289" y="4740454"/>
                  </a:lnTo>
                  <a:lnTo>
                    <a:pt x="3137581" y="4694022"/>
                  </a:lnTo>
                  <a:lnTo>
                    <a:pt x="3139720" y="4646391"/>
                  </a:lnTo>
                  <a:lnTo>
                    <a:pt x="3139720" y="523295"/>
                  </a:lnTo>
                  <a:lnTo>
                    <a:pt x="3137581" y="475665"/>
                  </a:lnTo>
                  <a:lnTo>
                    <a:pt x="3131289" y="429232"/>
                  </a:lnTo>
                  <a:lnTo>
                    <a:pt x="3121027" y="384182"/>
                  </a:lnTo>
                  <a:lnTo>
                    <a:pt x="3106981" y="340700"/>
                  </a:lnTo>
                  <a:lnTo>
                    <a:pt x="3089335" y="298970"/>
                  </a:lnTo>
                  <a:lnTo>
                    <a:pt x="3068275" y="259178"/>
                  </a:lnTo>
                  <a:lnTo>
                    <a:pt x="3043984" y="221507"/>
                  </a:lnTo>
                  <a:lnTo>
                    <a:pt x="3016647" y="186142"/>
                  </a:lnTo>
                  <a:lnTo>
                    <a:pt x="2986450" y="153269"/>
                  </a:lnTo>
                  <a:lnTo>
                    <a:pt x="2953577" y="123072"/>
                  </a:lnTo>
                  <a:lnTo>
                    <a:pt x="2918212" y="95736"/>
                  </a:lnTo>
                  <a:lnTo>
                    <a:pt x="2880541" y="71445"/>
                  </a:lnTo>
                  <a:lnTo>
                    <a:pt x="2840749" y="50384"/>
                  </a:lnTo>
                  <a:lnTo>
                    <a:pt x="2799019" y="32738"/>
                  </a:lnTo>
                  <a:lnTo>
                    <a:pt x="2755537" y="18692"/>
                  </a:lnTo>
                  <a:lnTo>
                    <a:pt x="2710487" y="8430"/>
                  </a:lnTo>
                  <a:lnTo>
                    <a:pt x="2664055" y="2138"/>
                  </a:lnTo>
                  <a:lnTo>
                    <a:pt x="2616424" y="0"/>
                  </a:lnTo>
                  <a:close/>
                </a:path>
              </a:pathLst>
            </a:custGeom>
            <a:solidFill>
              <a:srgbClr val="85C7AD"/>
            </a:solidFill>
          </p:spPr>
          <p:txBody>
            <a:bodyPr wrap="square" lIns="0" tIns="0" rIns="0" bIns="0" rtlCol="0"/>
            <a:lstStyle/>
            <a:p>
              <a:endParaRPr/>
            </a:p>
          </p:txBody>
        </p:sp>
        <p:sp>
          <p:nvSpPr>
            <p:cNvPr id="8" name="object 8"/>
            <p:cNvSpPr/>
            <p:nvPr/>
          </p:nvSpPr>
          <p:spPr>
            <a:xfrm>
              <a:off x="2012602" y="1077695"/>
              <a:ext cx="1332230" cy="4683760"/>
            </a:xfrm>
            <a:custGeom>
              <a:avLst/>
              <a:gdLst/>
              <a:ahLst/>
              <a:cxnLst/>
              <a:rect l="l" t="t" r="r" b="b"/>
              <a:pathLst>
                <a:path w="1332229" h="4683760">
                  <a:moveTo>
                    <a:pt x="667633" y="0"/>
                  </a:moveTo>
                  <a:lnTo>
                    <a:pt x="617892" y="9402"/>
                  </a:lnTo>
                  <a:lnTo>
                    <a:pt x="576395" y="35219"/>
                  </a:lnTo>
                  <a:lnTo>
                    <a:pt x="546718" y="73867"/>
                  </a:lnTo>
                  <a:lnTo>
                    <a:pt x="532434" y="121761"/>
                  </a:lnTo>
                  <a:lnTo>
                    <a:pt x="514844" y="111048"/>
                  </a:lnTo>
                  <a:lnTo>
                    <a:pt x="495654" y="103046"/>
                  </a:lnTo>
                  <a:lnTo>
                    <a:pt x="475113" y="98036"/>
                  </a:lnTo>
                  <a:lnTo>
                    <a:pt x="453471" y="96304"/>
                  </a:lnTo>
                  <a:lnTo>
                    <a:pt x="410584" y="103218"/>
                  </a:lnTo>
                  <a:lnTo>
                    <a:pt x="373323" y="122476"/>
                  </a:lnTo>
                  <a:lnTo>
                    <a:pt x="343908" y="151848"/>
                  </a:lnTo>
                  <a:lnTo>
                    <a:pt x="324562" y="189103"/>
                  </a:lnTo>
                  <a:lnTo>
                    <a:pt x="317507" y="232013"/>
                  </a:lnTo>
                  <a:lnTo>
                    <a:pt x="306171" y="228298"/>
                  </a:lnTo>
                  <a:lnTo>
                    <a:pt x="294434" y="225548"/>
                  </a:lnTo>
                  <a:lnTo>
                    <a:pt x="282333" y="223841"/>
                  </a:lnTo>
                  <a:lnTo>
                    <a:pt x="269905" y="223255"/>
                  </a:lnTo>
                  <a:lnTo>
                    <a:pt x="226919" y="230199"/>
                  </a:lnTo>
                  <a:lnTo>
                    <a:pt x="189587" y="249535"/>
                  </a:lnTo>
                  <a:lnTo>
                    <a:pt x="160149" y="279019"/>
                  </a:lnTo>
                  <a:lnTo>
                    <a:pt x="140844" y="316408"/>
                  </a:lnTo>
                  <a:lnTo>
                    <a:pt x="133911" y="359458"/>
                  </a:lnTo>
                  <a:lnTo>
                    <a:pt x="135142" y="377731"/>
                  </a:lnTo>
                  <a:lnTo>
                    <a:pt x="138718" y="395252"/>
                  </a:lnTo>
                  <a:lnTo>
                    <a:pt x="144463" y="411878"/>
                  </a:lnTo>
                  <a:lnTo>
                    <a:pt x="152203" y="427464"/>
                  </a:lnTo>
                  <a:lnTo>
                    <a:pt x="115039" y="446843"/>
                  </a:lnTo>
                  <a:lnTo>
                    <a:pt x="85734" y="476272"/>
                  </a:lnTo>
                  <a:lnTo>
                    <a:pt x="66517" y="513545"/>
                  </a:lnTo>
                  <a:lnTo>
                    <a:pt x="59616" y="556461"/>
                  </a:lnTo>
                  <a:lnTo>
                    <a:pt x="62985" y="586679"/>
                  </a:lnTo>
                  <a:lnTo>
                    <a:pt x="72595" y="614520"/>
                  </a:lnTo>
                  <a:lnTo>
                    <a:pt x="87699" y="639254"/>
                  </a:lnTo>
                  <a:lnTo>
                    <a:pt x="107549" y="660153"/>
                  </a:lnTo>
                  <a:lnTo>
                    <a:pt x="107801" y="666261"/>
                  </a:lnTo>
                  <a:lnTo>
                    <a:pt x="98532" y="682990"/>
                  </a:lnTo>
                  <a:lnTo>
                    <a:pt x="91630" y="701043"/>
                  </a:lnTo>
                  <a:lnTo>
                    <a:pt x="87323" y="720221"/>
                  </a:lnTo>
                  <a:lnTo>
                    <a:pt x="85836" y="740323"/>
                  </a:lnTo>
                  <a:lnTo>
                    <a:pt x="92482" y="782437"/>
                  </a:lnTo>
                  <a:lnTo>
                    <a:pt x="111014" y="819163"/>
                  </a:lnTo>
                  <a:lnTo>
                    <a:pt x="139325" y="848432"/>
                  </a:lnTo>
                  <a:lnTo>
                    <a:pt x="175305" y="868172"/>
                  </a:lnTo>
                  <a:lnTo>
                    <a:pt x="186150" y="903000"/>
                  </a:lnTo>
                  <a:lnTo>
                    <a:pt x="205379" y="933085"/>
                  </a:lnTo>
                  <a:lnTo>
                    <a:pt x="231619" y="957053"/>
                  </a:lnTo>
                  <a:lnTo>
                    <a:pt x="263495" y="973526"/>
                  </a:lnTo>
                  <a:lnTo>
                    <a:pt x="261674" y="979844"/>
                  </a:lnTo>
                  <a:lnTo>
                    <a:pt x="260638" y="986506"/>
                  </a:lnTo>
                  <a:lnTo>
                    <a:pt x="260638" y="993419"/>
                  </a:lnTo>
                  <a:lnTo>
                    <a:pt x="264822" y="1017542"/>
                  </a:lnTo>
                  <a:lnTo>
                    <a:pt x="276397" y="1038124"/>
                  </a:lnTo>
                  <a:lnTo>
                    <a:pt x="293900" y="1053715"/>
                  </a:lnTo>
                  <a:lnTo>
                    <a:pt x="315866" y="1062866"/>
                  </a:lnTo>
                  <a:lnTo>
                    <a:pt x="334987" y="1106698"/>
                  </a:lnTo>
                  <a:lnTo>
                    <a:pt x="357963" y="1147165"/>
                  </a:lnTo>
                  <a:lnTo>
                    <a:pt x="384819" y="1183929"/>
                  </a:lnTo>
                  <a:lnTo>
                    <a:pt x="415578" y="1216652"/>
                  </a:lnTo>
                  <a:lnTo>
                    <a:pt x="450264" y="1244992"/>
                  </a:lnTo>
                  <a:lnTo>
                    <a:pt x="488903" y="1268612"/>
                  </a:lnTo>
                  <a:lnTo>
                    <a:pt x="531518" y="1287172"/>
                  </a:lnTo>
                  <a:lnTo>
                    <a:pt x="578134" y="1300332"/>
                  </a:lnTo>
                  <a:lnTo>
                    <a:pt x="577512" y="1326376"/>
                  </a:lnTo>
                  <a:lnTo>
                    <a:pt x="573072" y="1365080"/>
                  </a:lnTo>
                  <a:lnTo>
                    <a:pt x="561816" y="1408936"/>
                  </a:lnTo>
                  <a:lnTo>
                    <a:pt x="540745" y="1450432"/>
                  </a:lnTo>
                  <a:lnTo>
                    <a:pt x="539619" y="1450544"/>
                  </a:lnTo>
                  <a:lnTo>
                    <a:pt x="530786" y="1461679"/>
                  </a:lnTo>
                  <a:lnTo>
                    <a:pt x="496223" y="1487398"/>
                  </a:lnTo>
                  <a:lnTo>
                    <a:pt x="430401" y="1509379"/>
                  </a:lnTo>
                  <a:lnTo>
                    <a:pt x="388960" y="1521642"/>
                  </a:lnTo>
                  <a:lnTo>
                    <a:pt x="344583" y="1536167"/>
                  </a:lnTo>
                  <a:lnTo>
                    <a:pt x="299333" y="1554013"/>
                  </a:lnTo>
                  <a:lnTo>
                    <a:pt x="255271" y="1576241"/>
                  </a:lnTo>
                  <a:lnTo>
                    <a:pt x="214460" y="1603910"/>
                  </a:lnTo>
                  <a:lnTo>
                    <a:pt x="178963" y="1638081"/>
                  </a:lnTo>
                  <a:lnTo>
                    <a:pt x="150842" y="1679812"/>
                  </a:lnTo>
                  <a:lnTo>
                    <a:pt x="132160" y="1730165"/>
                  </a:lnTo>
                  <a:lnTo>
                    <a:pt x="123870" y="1770169"/>
                  </a:lnTo>
                  <a:lnTo>
                    <a:pt x="114594" y="1823528"/>
                  </a:lnTo>
                  <a:lnTo>
                    <a:pt x="104985" y="1884594"/>
                  </a:lnTo>
                  <a:lnTo>
                    <a:pt x="95692" y="1947718"/>
                  </a:lnTo>
                  <a:lnTo>
                    <a:pt x="87368" y="2007251"/>
                  </a:lnTo>
                  <a:lnTo>
                    <a:pt x="80662" y="2057544"/>
                  </a:lnTo>
                  <a:lnTo>
                    <a:pt x="69683" y="2150039"/>
                  </a:lnTo>
                  <a:lnTo>
                    <a:pt x="63676" y="2206030"/>
                  </a:lnTo>
                  <a:lnTo>
                    <a:pt x="58198" y="2260973"/>
                  </a:lnTo>
                  <a:lnTo>
                    <a:pt x="53241" y="2314915"/>
                  </a:lnTo>
                  <a:lnTo>
                    <a:pt x="48795" y="2367904"/>
                  </a:lnTo>
                  <a:lnTo>
                    <a:pt x="44854" y="2419990"/>
                  </a:lnTo>
                  <a:lnTo>
                    <a:pt x="41409" y="2471219"/>
                  </a:lnTo>
                  <a:lnTo>
                    <a:pt x="38452" y="2521642"/>
                  </a:lnTo>
                  <a:lnTo>
                    <a:pt x="35974" y="2571306"/>
                  </a:lnTo>
                  <a:lnTo>
                    <a:pt x="33967" y="2620259"/>
                  </a:lnTo>
                  <a:lnTo>
                    <a:pt x="32424" y="2668550"/>
                  </a:lnTo>
                  <a:lnTo>
                    <a:pt x="31335" y="2716227"/>
                  </a:lnTo>
                  <a:lnTo>
                    <a:pt x="30693" y="2763339"/>
                  </a:lnTo>
                  <a:lnTo>
                    <a:pt x="30490" y="2809934"/>
                  </a:lnTo>
                  <a:lnTo>
                    <a:pt x="30717" y="2856060"/>
                  </a:lnTo>
                  <a:lnTo>
                    <a:pt x="31366" y="2901767"/>
                  </a:lnTo>
                  <a:lnTo>
                    <a:pt x="32429" y="2947101"/>
                  </a:lnTo>
                  <a:lnTo>
                    <a:pt x="33897" y="2992112"/>
                  </a:lnTo>
                  <a:lnTo>
                    <a:pt x="30719" y="2996211"/>
                  </a:lnTo>
                  <a:lnTo>
                    <a:pt x="11129" y="3041655"/>
                  </a:lnTo>
                  <a:lnTo>
                    <a:pt x="9396" y="3073424"/>
                  </a:lnTo>
                  <a:lnTo>
                    <a:pt x="9969" y="3090085"/>
                  </a:lnTo>
                  <a:lnTo>
                    <a:pt x="11883" y="3106547"/>
                  </a:lnTo>
                  <a:lnTo>
                    <a:pt x="0" y="3167104"/>
                  </a:lnTo>
                  <a:lnTo>
                    <a:pt x="5101" y="3174712"/>
                  </a:lnTo>
                  <a:lnTo>
                    <a:pt x="20626" y="3177777"/>
                  </a:lnTo>
                  <a:lnTo>
                    <a:pt x="28233" y="3172658"/>
                  </a:lnTo>
                  <a:lnTo>
                    <a:pt x="35533" y="3134627"/>
                  </a:lnTo>
                  <a:lnTo>
                    <a:pt x="45340" y="3072527"/>
                  </a:lnTo>
                  <a:lnTo>
                    <a:pt x="47914" y="3058646"/>
                  </a:lnTo>
                  <a:lnTo>
                    <a:pt x="46720" y="3073475"/>
                  </a:lnTo>
                  <a:lnTo>
                    <a:pt x="39676" y="3137454"/>
                  </a:lnTo>
                  <a:lnTo>
                    <a:pt x="36172" y="3185516"/>
                  </a:lnTo>
                  <a:lnTo>
                    <a:pt x="42189" y="3192451"/>
                  </a:lnTo>
                  <a:lnTo>
                    <a:pt x="57965" y="3193559"/>
                  </a:lnTo>
                  <a:lnTo>
                    <a:pt x="64888" y="3187552"/>
                  </a:lnTo>
                  <a:lnTo>
                    <a:pt x="66668" y="3162136"/>
                  </a:lnTo>
                  <a:lnTo>
                    <a:pt x="68565" y="3147391"/>
                  </a:lnTo>
                  <a:lnTo>
                    <a:pt x="73726" y="3081953"/>
                  </a:lnTo>
                  <a:lnTo>
                    <a:pt x="75633" y="3067151"/>
                  </a:lnTo>
                  <a:lnTo>
                    <a:pt x="76376" y="3082252"/>
                  </a:lnTo>
                  <a:lnTo>
                    <a:pt x="76506" y="3148301"/>
                  </a:lnTo>
                  <a:lnTo>
                    <a:pt x="78480" y="3191714"/>
                  </a:lnTo>
                  <a:lnTo>
                    <a:pt x="85232" y="3197913"/>
                  </a:lnTo>
                  <a:lnTo>
                    <a:pt x="101050" y="3197217"/>
                  </a:lnTo>
                  <a:lnTo>
                    <a:pt x="107237" y="3190455"/>
                  </a:lnTo>
                  <a:lnTo>
                    <a:pt x="105959" y="3161290"/>
                  </a:lnTo>
                  <a:lnTo>
                    <a:pt x="105761" y="3146511"/>
                  </a:lnTo>
                  <a:lnTo>
                    <a:pt x="102408" y="3081969"/>
                  </a:lnTo>
                  <a:lnTo>
                    <a:pt x="102176" y="3067151"/>
                  </a:lnTo>
                  <a:lnTo>
                    <a:pt x="104566" y="3081395"/>
                  </a:lnTo>
                  <a:lnTo>
                    <a:pt x="112228" y="3144792"/>
                  </a:lnTo>
                  <a:lnTo>
                    <a:pt x="114573" y="3159001"/>
                  </a:lnTo>
                  <a:lnTo>
                    <a:pt x="117461" y="3182876"/>
                  </a:lnTo>
                  <a:lnTo>
                    <a:pt x="124674" y="3188530"/>
                  </a:lnTo>
                  <a:lnTo>
                    <a:pt x="140390" y="3186625"/>
                  </a:lnTo>
                  <a:lnTo>
                    <a:pt x="146036" y="3179409"/>
                  </a:lnTo>
                  <a:lnTo>
                    <a:pt x="141004" y="3137838"/>
                  </a:lnTo>
                  <a:lnTo>
                    <a:pt x="141517" y="3136901"/>
                  </a:lnTo>
                  <a:lnTo>
                    <a:pt x="139105" y="3087165"/>
                  </a:lnTo>
                  <a:lnTo>
                    <a:pt x="143607" y="3064562"/>
                  </a:lnTo>
                  <a:lnTo>
                    <a:pt x="151597" y="3059653"/>
                  </a:lnTo>
                  <a:lnTo>
                    <a:pt x="159699" y="3063504"/>
                  </a:lnTo>
                  <a:lnTo>
                    <a:pt x="164851" y="3073722"/>
                  </a:lnTo>
                  <a:lnTo>
                    <a:pt x="169421" y="3079505"/>
                  </a:lnTo>
                  <a:lnTo>
                    <a:pt x="175657" y="3082979"/>
                  </a:lnTo>
                  <a:lnTo>
                    <a:pt x="182738" y="3083875"/>
                  </a:lnTo>
                  <a:lnTo>
                    <a:pt x="189844" y="3081926"/>
                  </a:lnTo>
                  <a:lnTo>
                    <a:pt x="195619" y="3077350"/>
                  </a:lnTo>
                  <a:lnTo>
                    <a:pt x="199089" y="3071107"/>
                  </a:lnTo>
                  <a:lnTo>
                    <a:pt x="199985" y="3064018"/>
                  </a:lnTo>
                  <a:lnTo>
                    <a:pt x="198034" y="3056902"/>
                  </a:lnTo>
                  <a:lnTo>
                    <a:pt x="190065" y="3040948"/>
                  </a:lnTo>
                  <a:lnTo>
                    <a:pt x="185659" y="3026510"/>
                  </a:lnTo>
                  <a:lnTo>
                    <a:pt x="175362" y="3011981"/>
                  </a:lnTo>
                  <a:lnTo>
                    <a:pt x="159418" y="2998505"/>
                  </a:lnTo>
                  <a:lnTo>
                    <a:pt x="138066" y="2987224"/>
                  </a:lnTo>
                  <a:lnTo>
                    <a:pt x="135943" y="2918728"/>
                  </a:lnTo>
                  <a:lnTo>
                    <a:pt x="135313" y="2883409"/>
                  </a:lnTo>
                  <a:lnTo>
                    <a:pt x="135091" y="2846951"/>
                  </a:lnTo>
                  <a:lnTo>
                    <a:pt x="135370" y="2809035"/>
                  </a:lnTo>
                  <a:lnTo>
                    <a:pt x="136240" y="2769343"/>
                  </a:lnTo>
                  <a:lnTo>
                    <a:pt x="137792" y="2727555"/>
                  </a:lnTo>
                  <a:lnTo>
                    <a:pt x="140118" y="2683354"/>
                  </a:lnTo>
                  <a:lnTo>
                    <a:pt x="143308" y="2636421"/>
                  </a:lnTo>
                  <a:lnTo>
                    <a:pt x="147453" y="2586437"/>
                  </a:lnTo>
                  <a:lnTo>
                    <a:pt x="152645" y="2533082"/>
                  </a:lnTo>
                  <a:lnTo>
                    <a:pt x="158975" y="2476040"/>
                  </a:lnTo>
                  <a:lnTo>
                    <a:pt x="166533" y="2414990"/>
                  </a:lnTo>
                  <a:lnTo>
                    <a:pt x="175411" y="2349615"/>
                  </a:lnTo>
                  <a:lnTo>
                    <a:pt x="185700" y="2279595"/>
                  </a:lnTo>
                  <a:lnTo>
                    <a:pt x="197491" y="2204613"/>
                  </a:lnTo>
                  <a:lnTo>
                    <a:pt x="208713" y="2139191"/>
                  </a:lnTo>
                  <a:lnTo>
                    <a:pt x="220142" y="2082407"/>
                  </a:lnTo>
                  <a:lnTo>
                    <a:pt x="232269" y="2034623"/>
                  </a:lnTo>
                  <a:lnTo>
                    <a:pt x="245586" y="1996202"/>
                  </a:lnTo>
                  <a:lnTo>
                    <a:pt x="249850" y="1991632"/>
                  </a:lnTo>
                  <a:lnTo>
                    <a:pt x="253070" y="2001389"/>
                  </a:lnTo>
                  <a:lnTo>
                    <a:pt x="256170" y="2024140"/>
                  </a:lnTo>
                  <a:lnTo>
                    <a:pt x="260077" y="2058554"/>
                  </a:lnTo>
                  <a:lnTo>
                    <a:pt x="265714" y="2103299"/>
                  </a:lnTo>
                  <a:lnTo>
                    <a:pt x="274006" y="2157043"/>
                  </a:lnTo>
                  <a:lnTo>
                    <a:pt x="285879" y="2218453"/>
                  </a:lnTo>
                  <a:lnTo>
                    <a:pt x="302258" y="2286198"/>
                  </a:lnTo>
                  <a:lnTo>
                    <a:pt x="324067" y="2358946"/>
                  </a:lnTo>
                  <a:lnTo>
                    <a:pt x="336319" y="2409685"/>
                  </a:lnTo>
                  <a:lnTo>
                    <a:pt x="341091" y="2461919"/>
                  </a:lnTo>
                  <a:lnTo>
                    <a:pt x="339925" y="2514906"/>
                  </a:lnTo>
                  <a:lnTo>
                    <a:pt x="334364" y="2567898"/>
                  </a:lnTo>
                  <a:lnTo>
                    <a:pt x="325954" y="2620152"/>
                  </a:lnTo>
                  <a:lnTo>
                    <a:pt x="306755" y="2719466"/>
                  </a:lnTo>
                  <a:lnTo>
                    <a:pt x="299053" y="2765036"/>
                  </a:lnTo>
                  <a:lnTo>
                    <a:pt x="292482" y="2824070"/>
                  </a:lnTo>
                  <a:lnTo>
                    <a:pt x="289026" y="2886590"/>
                  </a:lnTo>
                  <a:lnTo>
                    <a:pt x="288332" y="2952965"/>
                  </a:lnTo>
                  <a:lnTo>
                    <a:pt x="288912" y="2987715"/>
                  </a:lnTo>
                  <a:lnTo>
                    <a:pt x="291706" y="3060569"/>
                  </a:lnTo>
                  <a:lnTo>
                    <a:pt x="293832" y="3098766"/>
                  </a:lnTo>
                  <a:lnTo>
                    <a:pt x="296386" y="3138205"/>
                  </a:lnTo>
                  <a:lnTo>
                    <a:pt x="302604" y="3220995"/>
                  </a:lnTo>
                  <a:lnTo>
                    <a:pt x="331402" y="3556690"/>
                  </a:lnTo>
                  <a:lnTo>
                    <a:pt x="340196" y="3667255"/>
                  </a:lnTo>
                  <a:lnTo>
                    <a:pt x="344468" y="3725211"/>
                  </a:lnTo>
                  <a:lnTo>
                    <a:pt x="348598" y="3785012"/>
                  </a:lnTo>
                  <a:lnTo>
                    <a:pt x="352543" y="3846703"/>
                  </a:lnTo>
                  <a:lnTo>
                    <a:pt x="356259" y="3910332"/>
                  </a:lnTo>
                  <a:lnTo>
                    <a:pt x="359702" y="3975943"/>
                  </a:lnTo>
                  <a:lnTo>
                    <a:pt x="362827" y="4043584"/>
                  </a:lnTo>
                  <a:lnTo>
                    <a:pt x="365592" y="4113301"/>
                  </a:lnTo>
                  <a:lnTo>
                    <a:pt x="367953" y="4185141"/>
                  </a:lnTo>
                  <a:lnTo>
                    <a:pt x="369865" y="4259149"/>
                  </a:lnTo>
                  <a:lnTo>
                    <a:pt x="371285" y="4335372"/>
                  </a:lnTo>
                  <a:lnTo>
                    <a:pt x="372170" y="4413856"/>
                  </a:lnTo>
                  <a:lnTo>
                    <a:pt x="372474" y="4494648"/>
                  </a:lnTo>
                  <a:lnTo>
                    <a:pt x="366064" y="4504374"/>
                  </a:lnTo>
                  <a:lnTo>
                    <a:pt x="322810" y="4555527"/>
                  </a:lnTo>
                  <a:lnTo>
                    <a:pt x="291316" y="4579181"/>
                  </a:lnTo>
                  <a:lnTo>
                    <a:pt x="251443" y="4596422"/>
                  </a:lnTo>
                  <a:lnTo>
                    <a:pt x="210663" y="4608151"/>
                  </a:lnTo>
                  <a:lnTo>
                    <a:pt x="176375" y="4615899"/>
                  </a:lnTo>
                  <a:lnTo>
                    <a:pt x="155976" y="4621196"/>
                  </a:lnTo>
                  <a:lnTo>
                    <a:pt x="141402" y="4623606"/>
                  </a:lnTo>
                  <a:lnTo>
                    <a:pt x="123622" y="4624871"/>
                  </a:lnTo>
                  <a:lnTo>
                    <a:pt x="108590" y="4629803"/>
                  </a:lnTo>
                  <a:lnTo>
                    <a:pt x="102256" y="4643216"/>
                  </a:lnTo>
                  <a:lnTo>
                    <a:pt x="106968" y="4658062"/>
                  </a:lnTo>
                  <a:lnTo>
                    <a:pt x="117974" y="4665685"/>
                  </a:lnTo>
                  <a:lnTo>
                    <a:pt x="130582" y="4668493"/>
                  </a:lnTo>
                  <a:lnTo>
                    <a:pt x="140098" y="4668895"/>
                  </a:lnTo>
                  <a:lnTo>
                    <a:pt x="148515" y="4671187"/>
                  </a:lnTo>
                  <a:lnTo>
                    <a:pt x="164369" y="4676231"/>
                  </a:lnTo>
                  <a:lnTo>
                    <a:pt x="192812" y="4681275"/>
                  </a:lnTo>
                  <a:lnTo>
                    <a:pt x="238996" y="4683568"/>
                  </a:lnTo>
                  <a:lnTo>
                    <a:pt x="288498" y="4681085"/>
                  </a:lnTo>
                  <a:lnTo>
                    <a:pt x="369648" y="4670158"/>
                  </a:lnTo>
                  <a:lnTo>
                    <a:pt x="418466" y="4667675"/>
                  </a:lnTo>
                  <a:lnTo>
                    <a:pt x="460848" y="4670158"/>
                  </a:lnTo>
                  <a:lnTo>
                    <a:pt x="485606" y="4675622"/>
                  </a:lnTo>
                  <a:lnTo>
                    <a:pt x="506701" y="4681085"/>
                  </a:lnTo>
                  <a:lnTo>
                    <a:pt x="538099" y="4683568"/>
                  </a:lnTo>
                  <a:lnTo>
                    <a:pt x="569859" y="4674378"/>
                  </a:lnTo>
                  <a:lnTo>
                    <a:pt x="586169" y="4653150"/>
                  </a:lnTo>
                  <a:lnTo>
                    <a:pt x="592178" y="4629402"/>
                  </a:lnTo>
                  <a:lnTo>
                    <a:pt x="593036" y="4612650"/>
                  </a:lnTo>
                  <a:lnTo>
                    <a:pt x="587314" y="4595146"/>
                  </a:lnTo>
                  <a:lnTo>
                    <a:pt x="574724" y="4576266"/>
                  </a:lnTo>
                  <a:lnTo>
                    <a:pt x="562134" y="4551426"/>
                  </a:lnTo>
                  <a:lnTo>
                    <a:pt x="556412" y="4516043"/>
                  </a:lnTo>
                  <a:lnTo>
                    <a:pt x="560680" y="4325186"/>
                  </a:lnTo>
                  <a:lnTo>
                    <a:pt x="570070" y="3885981"/>
                  </a:lnTo>
                  <a:lnTo>
                    <a:pt x="579460" y="3398475"/>
                  </a:lnTo>
                  <a:lnTo>
                    <a:pt x="583728" y="3062718"/>
                  </a:lnTo>
                  <a:lnTo>
                    <a:pt x="584945" y="3063790"/>
                  </a:lnTo>
                  <a:lnTo>
                    <a:pt x="593649" y="3066149"/>
                  </a:lnTo>
                  <a:lnTo>
                    <a:pt x="617424" y="3068508"/>
                  </a:lnTo>
                  <a:lnTo>
                    <a:pt x="668126" y="3069581"/>
                  </a:lnTo>
                  <a:lnTo>
                    <a:pt x="714551" y="3068508"/>
                  </a:lnTo>
                  <a:lnTo>
                    <a:pt x="738322" y="3066149"/>
                  </a:lnTo>
                  <a:lnTo>
                    <a:pt x="747023" y="3063790"/>
                  </a:lnTo>
                  <a:lnTo>
                    <a:pt x="748238" y="3062718"/>
                  </a:lnTo>
                  <a:lnTo>
                    <a:pt x="752508" y="3398475"/>
                  </a:lnTo>
                  <a:lnTo>
                    <a:pt x="761902" y="3885981"/>
                  </a:lnTo>
                  <a:lnTo>
                    <a:pt x="771296" y="4325186"/>
                  </a:lnTo>
                  <a:lnTo>
                    <a:pt x="775566" y="4516043"/>
                  </a:lnTo>
                  <a:lnTo>
                    <a:pt x="769843" y="4551426"/>
                  </a:lnTo>
                  <a:lnTo>
                    <a:pt x="757253" y="4576266"/>
                  </a:lnTo>
                  <a:lnTo>
                    <a:pt x="744663" y="4595146"/>
                  </a:lnTo>
                  <a:lnTo>
                    <a:pt x="738940" y="4612650"/>
                  </a:lnTo>
                  <a:lnTo>
                    <a:pt x="739799" y="4629402"/>
                  </a:lnTo>
                  <a:lnTo>
                    <a:pt x="745807" y="4653150"/>
                  </a:lnTo>
                  <a:lnTo>
                    <a:pt x="762117" y="4674378"/>
                  </a:lnTo>
                  <a:lnTo>
                    <a:pt x="793878" y="4683568"/>
                  </a:lnTo>
                  <a:lnTo>
                    <a:pt x="825275" y="4681085"/>
                  </a:lnTo>
                  <a:lnTo>
                    <a:pt x="846372" y="4675622"/>
                  </a:lnTo>
                  <a:lnTo>
                    <a:pt x="871132" y="4670158"/>
                  </a:lnTo>
                  <a:lnTo>
                    <a:pt x="913521" y="4667675"/>
                  </a:lnTo>
                  <a:lnTo>
                    <a:pt x="962333" y="4670158"/>
                  </a:lnTo>
                  <a:lnTo>
                    <a:pt x="1043484" y="4681085"/>
                  </a:lnTo>
                  <a:lnTo>
                    <a:pt x="1092992" y="4683568"/>
                  </a:lnTo>
                  <a:lnTo>
                    <a:pt x="1139169" y="4681275"/>
                  </a:lnTo>
                  <a:lnTo>
                    <a:pt x="1167609" y="4676231"/>
                  </a:lnTo>
                  <a:lnTo>
                    <a:pt x="1183462" y="4671187"/>
                  </a:lnTo>
                  <a:lnTo>
                    <a:pt x="1191878" y="4668895"/>
                  </a:lnTo>
                  <a:lnTo>
                    <a:pt x="1201389" y="4668493"/>
                  </a:lnTo>
                  <a:lnTo>
                    <a:pt x="1213993" y="4665685"/>
                  </a:lnTo>
                  <a:lnTo>
                    <a:pt x="1224999" y="4658062"/>
                  </a:lnTo>
                  <a:lnTo>
                    <a:pt x="1229710" y="4643216"/>
                  </a:lnTo>
                  <a:lnTo>
                    <a:pt x="1223378" y="4629803"/>
                  </a:lnTo>
                  <a:lnTo>
                    <a:pt x="1208349" y="4624871"/>
                  </a:lnTo>
                  <a:lnTo>
                    <a:pt x="1190573" y="4623606"/>
                  </a:lnTo>
                  <a:lnTo>
                    <a:pt x="1176000" y="4621196"/>
                  </a:lnTo>
                  <a:lnTo>
                    <a:pt x="1155602" y="4615899"/>
                  </a:lnTo>
                  <a:lnTo>
                    <a:pt x="1121313" y="4608151"/>
                  </a:lnTo>
                  <a:lnTo>
                    <a:pt x="1080530" y="4596422"/>
                  </a:lnTo>
                  <a:lnTo>
                    <a:pt x="1040650" y="4579181"/>
                  </a:lnTo>
                  <a:lnTo>
                    <a:pt x="1009162" y="4555527"/>
                  </a:lnTo>
                  <a:lnTo>
                    <a:pt x="965912" y="4504374"/>
                  </a:lnTo>
                  <a:lnTo>
                    <a:pt x="959502" y="4494648"/>
                  </a:lnTo>
                  <a:lnTo>
                    <a:pt x="959811" y="4416202"/>
                  </a:lnTo>
                  <a:lnTo>
                    <a:pt x="960709" y="4340065"/>
                  </a:lnTo>
                  <a:lnTo>
                    <a:pt x="962152" y="4266179"/>
                  </a:lnTo>
                  <a:lnTo>
                    <a:pt x="964094" y="4194488"/>
                  </a:lnTo>
                  <a:lnTo>
                    <a:pt x="966493" y="4124933"/>
                  </a:lnTo>
                  <a:lnTo>
                    <a:pt x="969305" y="4057458"/>
                  </a:lnTo>
                  <a:lnTo>
                    <a:pt x="972484" y="3992005"/>
                  </a:lnTo>
                  <a:lnTo>
                    <a:pt x="975987" y="3928516"/>
                  </a:lnTo>
                  <a:lnTo>
                    <a:pt x="979770" y="3866935"/>
                  </a:lnTo>
                  <a:lnTo>
                    <a:pt x="983788" y="3807204"/>
                  </a:lnTo>
                  <a:lnTo>
                    <a:pt x="987998" y="3749265"/>
                  </a:lnTo>
                  <a:lnTo>
                    <a:pt x="996815" y="3638536"/>
                  </a:lnTo>
                  <a:lnTo>
                    <a:pt x="1010372" y="3484453"/>
                  </a:lnTo>
                  <a:lnTo>
                    <a:pt x="1027214" y="3299019"/>
                  </a:lnTo>
                  <a:lnTo>
                    <a:pt x="1034310" y="3213846"/>
                  </a:lnTo>
                  <a:lnTo>
                    <a:pt x="1037373" y="3172944"/>
                  </a:lnTo>
                  <a:lnTo>
                    <a:pt x="1040054" y="3133089"/>
                  </a:lnTo>
                  <a:lnTo>
                    <a:pt x="1042307" y="3094224"/>
                  </a:lnTo>
                  <a:lnTo>
                    <a:pt x="1045358" y="3019233"/>
                  </a:lnTo>
                  <a:lnTo>
                    <a:pt x="1046173" y="2947512"/>
                  </a:lnTo>
                  <a:lnTo>
                    <a:pt x="1045631" y="2912734"/>
                  </a:lnTo>
                  <a:lnTo>
                    <a:pt x="1042428" y="2845057"/>
                  </a:lnTo>
                  <a:lnTo>
                    <a:pt x="1036106" y="2779503"/>
                  </a:lnTo>
                  <a:lnTo>
                    <a:pt x="1023471" y="2702289"/>
                  </a:lnTo>
                  <a:lnTo>
                    <a:pt x="1002779" y="2606059"/>
                  </a:lnTo>
                  <a:lnTo>
                    <a:pt x="993366" y="2556152"/>
                  </a:lnTo>
                  <a:lnTo>
                    <a:pt x="986631" y="2505872"/>
                  </a:lnTo>
                  <a:lnTo>
                    <a:pt x="984118" y="2455833"/>
                  </a:lnTo>
                  <a:lnTo>
                    <a:pt x="987370" y="2406652"/>
                  </a:lnTo>
                  <a:lnTo>
                    <a:pt x="997929" y="2358946"/>
                  </a:lnTo>
                  <a:lnTo>
                    <a:pt x="1016151" y="2295276"/>
                  </a:lnTo>
                  <a:lnTo>
                    <a:pt x="1031258" y="2232171"/>
                  </a:lnTo>
                  <a:lnTo>
                    <a:pt x="1043658" y="2171824"/>
                  </a:lnTo>
                  <a:lnTo>
                    <a:pt x="1053755" y="2116427"/>
                  </a:lnTo>
                  <a:lnTo>
                    <a:pt x="1068673" y="2029257"/>
                  </a:lnTo>
                  <a:lnTo>
                    <a:pt x="1074307" y="2001868"/>
                  </a:lnTo>
                  <a:lnTo>
                    <a:pt x="1079265" y="1988201"/>
                  </a:lnTo>
                  <a:lnTo>
                    <a:pt x="1083956" y="1990448"/>
                  </a:lnTo>
                  <a:lnTo>
                    <a:pt x="1097682" y="2029016"/>
                  </a:lnTo>
                  <a:lnTo>
                    <a:pt x="1110478" y="2077841"/>
                  </a:lnTo>
                  <a:lnTo>
                    <a:pt x="1122648" y="2136510"/>
                  </a:lnTo>
                  <a:lnTo>
                    <a:pt x="1134496" y="2204613"/>
                  </a:lnTo>
                  <a:lnTo>
                    <a:pt x="1146286" y="2279595"/>
                  </a:lnTo>
                  <a:lnTo>
                    <a:pt x="1156575" y="2349615"/>
                  </a:lnTo>
                  <a:lnTo>
                    <a:pt x="1165452" y="2414990"/>
                  </a:lnTo>
                  <a:lnTo>
                    <a:pt x="1173010" y="2476040"/>
                  </a:lnTo>
                  <a:lnTo>
                    <a:pt x="1179339" y="2533082"/>
                  </a:lnTo>
                  <a:lnTo>
                    <a:pt x="1184530" y="2586437"/>
                  </a:lnTo>
                  <a:lnTo>
                    <a:pt x="1188674" y="2636421"/>
                  </a:lnTo>
                  <a:lnTo>
                    <a:pt x="1191863" y="2683354"/>
                  </a:lnTo>
                  <a:lnTo>
                    <a:pt x="1194188" y="2727555"/>
                  </a:lnTo>
                  <a:lnTo>
                    <a:pt x="1195739" y="2769343"/>
                  </a:lnTo>
                  <a:lnTo>
                    <a:pt x="1196609" y="2809035"/>
                  </a:lnTo>
                  <a:lnTo>
                    <a:pt x="1196887" y="2846951"/>
                  </a:lnTo>
                  <a:lnTo>
                    <a:pt x="1196665" y="2883409"/>
                  </a:lnTo>
                  <a:lnTo>
                    <a:pt x="1196034" y="2918728"/>
                  </a:lnTo>
                  <a:lnTo>
                    <a:pt x="1193910" y="2987224"/>
                  </a:lnTo>
                  <a:lnTo>
                    <a:pt x="1171702" y="3000189"/>
                  </a:lnTo>
                  <a:lnTo>
                    <a:pt x="1153926" y="3017359"/>
                  </a:lnTo>
                  <a:lnTo>
                    <a:pt x="1141820" y="3035576"/>
                  </a:lnTo>
                  <a:lnTo>
                    <a:pt x="1136619" y="3051683"/>
                  </a:lnTo>
                  <a:lnTo>
                    <a:pt x="1134013" y="3056841"/>
                  </a:lnTo>
                  <a:lnTo>
                    <a:pt x="1132061" y="3063951"/>
                  </a:lnTo>
                  <a:lnTo>
                    <a:pt x="1132954" y="3071038"/>
                  </a:lnTo>
                  <a:lnTo>
                    <a:pt x="1136424" y="3077280"/>
                  </a:lnTo>
                  <a:lnTo>
                    <a:pt x="1142203" y="3081855"/>
                  </a:lnTo>
                  <a:lnTo>
                    <a:pt x="1149303" y="3083810"/>
                  </a:lnTo>
                  <a:lnTo>
                    <a:pt x="1156381" y="3082916"/>
                  </a:lnTo>
                  <a:lnTo>
                    <a:pt x="1162616" y="3079440"/>
                  </a:lnTo>
                  <a:lnTo>
                    <a:pt x="1167187" y="3073652"/>
                  </a:lnTo>
                  <a:lnTo>
                    <a:pt x="1172297" y="3063524"/>
                  </a:lnTo>
                  <a:lnTo>
                    <a:pt x="1184606" y="3062860"/>
                  </a:lnTo>
                  <a:lnTo>
                    <a:pt x="1191946" y="3073404"/>
                  </a:lnTo>
                  <a:lnTo>
                    <a:pt x="1194014" y="3097226"/>
                  </a:lnTo>
                  <a:lnTo>
                    <a:pt x="1190439" y="3136941"/>
                  </a:lnTo>
                  <a:lnTo>
                    <a:pt x="1191012" y="3137969"/>
                  </a:lnTo>
                  <a:lnTo>
                    <a:pt x="1186012" y="3179339"/>
                  </a:lnTo>
                  <a:lnTo>
                    <a:pt x="1191656" y="3186564"/>
                  </a:lnTo>
                  <a:lnTo>
                    <a:pt x="1207373" y="3188459"/>
                  </a:lnTo>
                  <a:lnTo>
                    <a:pt x="1214577" y="3182806"/>
                  </a:lnTo>
                  <a:lnTo>
                    <a:pt x="1217455" y="3159011"/>
                  </a:lnTo>
                  <a:lnTo>
                    <a:pt x="1219307" y="3146773"/>
                  </a:lnTo>
                  <a:lnTo>
                    <a:pt x="1225126" y="3092142"/>
                  </a:lnTo>
                  <a:lnTo>
                    <a:pt x="1227013" y="3079870"/>
                  </a:lnTo>
                  <a:lnTo>
                    <a:pt x="1227278" y="3092718"/>
                  </a:lnTo>
                  <a:lnTo>
                    <a:pt x="1225768" y="3148497"/>
                  </a:lnTo>
                  <a:lnTo>
                    <a:pt x="1226068" y="3161299"/>
                  </a:lnTo>
                  <a:lnTo>
                    <a:pt x="1224799" y="3190394"/>
                  </a:lnTo>
                  <a:lnTo>
                    <a:pt x="1230988" y="3197157"/>
                  </a:lnTo>
                  <a:lnTo>
                    <a:pt x="1246804" y="3197842"/>
                  </a:lnTo>
                  <a:lnTo>
                    <a:pt x="1253556" y="3191654"/>
                  </a:lnTo>
                  <a:lnTo>
                    <a:pt x="1255590" y="3147480"/>
                  </a:lnTo>
                  <a:lnTo>
                    <a:pt x="1256180" y="3077852"/>
                  </a:lnTo>
                  <a:lnTo>
                    <a:pt x="1256977" y="3061952"/>
                  </a:lnTo>
                  <a:lnTo>
                    <a:pt x="1258834" y="3077554"/>
                  </a:lnTo>
                  <a:lnTo>
                    <a:pt x="1263538" y="3146574"/>
                  </a:lnTo>
                  <a:lnTo>
                    <a:pt x="1265378" y="3162126"/>
                  </a:lnTo>
                  <a:lnTo>
                    <a:pt x="1267150" y="3187482"/>
                  </a:lnTo>
                  <a:lnTo>
                    <a:pt x="1274071" y="3193488"/>
                  </a:lnTo>
                  <a:lnTo>
                    <a:pt x="1289858" y="3192379"/>
                  </a:lnTo>
                  <a:lnTo>
                    <a:pt x="1295866" y="3185466"/>
                  </a:lnTo>
                  <a:lnTo>
                    <a:pt x="1293531" y="3152209"/>
                  </a:lnTo>
                  <a:lnTo>
                    <a:pt x="1292145" y="3137080"/>
                  </a:lnTo>
                  <a:lnTo>
                    <a:pt x="1284460" y="3071459"/>
                  </a:lnTo>
                  <a:lnTo>
                    <a:pt x="1283056" y="3056308"/>
                  </a:lnTo>
                  <a:lnTo>
                    <a:pt x="1285851" y="3070516"/>
                  </a:lnTo>
                  <a:lnTo>
                    <a:pt x="1296299" y="3134250"/>
                  </a:lnTo>
                  <a:lnTo>
                    <a:pt x="1303804" y="3172597"/>
                  </a:lnTo>
                  <a:lnTo>
                    <a:pt x="1311410" y="3177706"/>
                  </a:lnTo>
                  <a:lnTo>
                    <a:pt x="1326936" y="3174653"/>
                  </a:lnTo>
                  <a:lnTo>
                    <a:pt x="1332036" y="3167034"/>
                  </a:lnTo>
                  <a:lnTo>
                    <a:pt x="1330518" y="3159264"/>
                  </a:lnTo>
                  <a:lnTo>
                    <a:pt x="1320134" y="3106345"/>
                  </a:lnTo>
                  <a:lnTo>
                    <a:pt x="1322320" y="3077330"/>
                  </a:lnTo>
                  <a:lnTo>
                    <a:pt x="1316153" y="3022987"/>
                  </a:lnTo>
                  <a:lnTo>
                    <a:pt x="1298079" y="2992112"/>
                  </a:lnTo>
                  <a:lnTo>
                    <a:pt x="1299548" y="2947101"/>
                  </a:lnTo>
                  <a:lnTo>
                    <a:pt x="1300611" y="2901767"/>
                  </a:lnTo>
                  <a:lnTo>
                    <a:pt x="1301259" y="2856060"/>
                  </a:lnTo>
                  <a:lnTo>
                    <a:pt x="1301486" y="2809934"/>
                  </a:lnTo>
                  <a:lnTo>
                    <a:pt x="1301283" y="2763339"/>
                  </a:lnTo>
                  <a:lnTo>
                    <a:pt x="1300641" y="2716227"/>
                  </a:lnTo>
                  <a:lnTo>
                    <a:pt x="1299553" y="2668550"/>
                  </a:lnTo>
                  <a:lnTo>
                    <a:pt x="1298009" y="2620259"/>
                  </a:lnTo>
                  <a:lnTo>
                    <a:pt x="1296003" y="2571306"/>
                  </a:lnTo>
                  <a:lnTo>
                    <a:pt x="1293525" y="2521642"/>
                  </a:lnTo>
                  <a:lnTo>
                    <a:pt x="1290567" y="2471219"/>
                  </a:lnTo>
                  <a:lnTo>
                    <a:pt x="1287122" y="2419990"/>
                  </a:lnTo>
                  <a:lnTo>
                    <a:pt x="1283181" y="2367904"/>
                  </a:lnTo>
                  <a:lnTo>
                    <a:pt x="1278736" y="2314915"/>
                  </a:lnTo>
                  <a:lnTo>
                    <a:pt x="1273778" y="2260973"/>
                  </a:lnTo>
                  <a:lnTo>
                    <a:pt x="1268300" y="2206030"/>
                  </a:lnTo>
                  <a:lnTo>
                    <a:pt x="1262293" y="2150039"/>
                  </a:lnTo>
                  <a:lnTo>
                    <a:pt x="1255749" y="2092949"/>
                  </a:lnTo>
                  <a:lnTo>
                    <a:pt x="1244610" y="2007251"/>
                  </a:lnTo>
                  <a:lnTo>
                    <a:pt x="1236288" y="1947718"/>
                  </a:lnTo>
                  <a:lnTo>
                    <a:pt x="1226996" y="1884594"/>
                  </a:lnTo>
                  <a:lnTo>
                    <a:pt x="1217387" y="1823528"/>
                  </a:lnTo>
                  <a:lnTo>
                    <a:pt x="1208110" y="1770169"/>
                  </a:lnTo>
                  <a:lnTo>
                    <a:pt x="1199817" y="1730165"/>
                  </a:lnTo>
                  <a:lnTo>
                    <a:pt x="1182887" y="1683269"/>
                  </a:lnTo>
                  <a:lnTo>
                    <a:pt x="1157750" y="1643820"/>
                  </a:lnTo>
                  <a:lnTo>
                    <a:pt x="1126037" y="1610979"/>
                  </a:lnTo>
                  <a:lnTo>
                    <a:pt x="1089382" y="1583907"/>
                  </a:lnTo>
                  <a:lnTo>
                    <a:pt x="1049417" y="1561764"/>
                  </a:lnTo>
                  <a:lnTo>
                    <a:pt x="1007772" y="1543712"/>
                  </a:lnTo>
                  <a:lnTo>
                    <a:pt x="966082" y="1528910"/>
                  </a:lnTo>
                  <a:lnTo>
                    <a:pt x="925977" y="1516519"/>
                  </a:lnTo>
                  <a:lnTo>
                    <a:pt x="889091" y="1505700"/>
                  </a:lnTo>
                  <a:lnTo>
                    <a:pt x="860756" y="1496350"/>
                  </a:lnTo>
                  <a:lnTo>
                    <a:pt x="798731" y="1457074"/>
                  </a:lnTo>
                  <a:lnTo>
                    <a:pt x="774919" y="1414803"/>
                  </a:lnTo>
                  <a:lnTo>
                    <a:pt x="762268" y="1368868"/>
                  </a:lnTo>
                  <a:lnTo>
                    <a:pt x="757328" y="1327843"/>
                  </a:lnTo>
                  <a:lnTo>
                    <a:pt x="756649" y="1300302"/>
                  </a:lnTo>
                  <a:lnTo>
                    <a:pt x="803113" y="1287115"/>
                  </a:lnTo>
                  <a:lnTo>
                    <a:pt x="845515" y="1268521"/>
                  </a:lnTo>
                  <a:lnTo>
                    <a:pt x="883892" y="1244861"/>
                  </a:lnTo>
                  <a:lnTo>
                    <a:pt x="918281" y="1216475"/>
                  </a:lnTo>
                  <a:lnTo>
                    <a:pt x="948721" y="1183704"/>
                  </a:lnTo>
                  <a:lnTo>
                    <a:pt x="975248" y="1146888"/>
                  </a:lnTo>
                  <a:lnTo>
                    <a:pt x="997899" y="1106367"/>
                  </a:lnTo>
                  <a:lnTo>
                    <a:pt x="1016713" y="1062483"/>
                  </a:lnTo>
                  <a:lnTo>
                    <a:pt x="1038135" y="1053089"/>
                  </a:lnTo>
                  <a:lnTo>
                    <a:pt x="1055165" y="1037528"/>
                  </a:lnTo>
                  <a:lnTo>
                    <a:pt x="1066406" y="1017178"/>
                  </a:lnTo>
                  <a:lnTo>
                    <a:pt x="1070463" y="993419"/>
                  </a:lnTo>
                  <a:lnTo>
                    <a:pt x="1070463" y="987010"/>
                  </a:lnTo>
                  <a:lnTo>
                    <a:pt x="1069548" y="980832"/>
                  </a:lnTo>
                  <a:lnTo>
                    <a:pt x="1067958" y="974916"/>
                  </a:lnTo>
                  <a:lnTo>
                    <a:pt x="1097888" y="960962"/>
                  </a:lnTo>
                  <a:lnTo>
                    <a:pt x="1123308" y="940464"/>
                  </a:lnTo>
                  <a:lnTo>
                    <a:pt x="1143150" y="914491"/>
                  </a:lnTo>
                  <a:lnTo>
                    <a:pt x="1156350" y="884114"/>
                  </a:lnTo>
                  <a:lnTo>
                    <a:pt x="1187047" y="863176"/>
                  </a:lnTo>
                  <a:lnTo>
                    <a:pt x="1210934" y="834848"/>
                  </a:lnTo>
                  <a:lnTo>
                    <a:pt x="1226427" y="800677"/>
                  </a:lnTo>
                  <a:lnTo>
                    <a:pt x="1231944" y="762212"/>
                  </a:lnTo>
                  <a:lnTo>
                    <a:pt x="1230582" y="743028"/>
                  </a:lnTo>
                  <a:lnTo>
                    <a:pt x="1226636" y="724682"/>
                  </a:lnTo>
                  <a:lnTo>
                    <a:pt x="1220313" y="707340"/>
                  </a:lnTo>
                  <a:lnTo>
                    <a:pt x="1211820" y="691173"/>
                  </a:lnTo>
                  <a:lnTo>
                    <a:pt x="1212625" y="684400"/>
                  </a:lnTo>
                  <a:lnTo>
                    <a:pt x="1238442" y="663050"/>
                  </a:lnTo>
                  <a:lnTo>
                    <a:pt x="1258332" y="636040"/>
                  </a:lnTo>
                  <a:lnTo>
                    <a:pt x="1271126" y="604508"/>
                  </a:lnTo>
                  <a:lnTo>
                    <a:pt x="1275651" y="569593"/>
                  </a:lnTo>
                  <a:lnTo>
                    <a:pt x="1268451" y="525754"/>
                  </a:lnTo>
                  <a:lnTo>
                    <a:pt x="1248436" y="487852"/>
                  </a:lnTo>
                  <a:lnTo>
                    <a:pt x="1217977" y="458259"/>
                  </a:lnTo>
                  <a:lnTo>
                    <a:pt x="1179451" y="439346"/>
                  </a:lnTo>
                  <a:lnTo>
                    <a:pt x="1186881" y="424005"/>
                  </a:lnTo>
                  <a:lnTo>
                    <a:pt x="1192385" y="407672"/>
                  </a:lnTo>
                  <a:lnTo>
                    <a:pt x="1195804" y="390487"/>
                  </a:lnTo>
                  <a:lnTo>
                    <a:pt x="1196980" y="372590"/>
                  </a:lnTo>
                  <a:lnTo>
                    <a:pt x="1190047" y="329541"/>
                  </a:lnTo>
                  <a:lnTo>
                    <a:pt x="1170742" y="292154"/>
                  </a:lnTo>
                  <a:lnTo>
                    <a:pt x="1141305" y="262673"/>
                  </a:lnTo>
                  <a:lnTo>
                    <a:pt x="1103976" y="243340"/>
                  </a:lnTo>
                  <a:lnTo>
                    <a:pt x="1060996" y="236397"/>
                  </a:lnTo>
                  <a:lnTo>
                    <a:pt x="1053185" y="236636"/>
                  </a:lnTo>
                  <a:lnTo>
                    <a:pt x="1045500" y="237329"/>
                  </a:lnTo>
                  <a:lnTo>
                    <a:pt x="1037943" y="238446"/>
                  </a:lnTo>
                  <a:lnTo>
                    <a:pt x="1030518" y="239955"/>
                  </a:lnTo>
                  <a:lnTo>
                    <a:pt x="1030890" y="232507"/>
                  </a:lnTo>
                  <a:lnTo>
                    <a:pt x="1023958" y="189457"/>
                  </a:lnTo>
                  <a:lnTo>
                    <a:pt x="1004653" y="152068"/>
                  </a:lnTo>
                  <a:lnTo>
                    <a:pt x="975216" y="122583"/>
                  </a:lnTo>
                  <a:lnTo>
                    <a:pt x="937888" y="103247"/>
                  </a:lnTo>
                  <a:lnTo>
                    <a:pt x="894906" y="96304"/>
                  </a:lnTo>
                  <a:lnTo>
                    <a:pt x="869117" y="98770"/>
                  </a:lnTo>
                  <a:lnTo>
                    <a:pt x="844982" y="105851"/>
                  </a:lnTo>
                  <a:lnTo>
                    <a:pt x="822930" y="117073"/>
                  </a:lnTo>
                  <a:lnTo>
                    <a:pt x="803395" y="131959"/>
                  </a:lnTo>
                  <a:lnTo>
                    <a:pt x="795487" y="90109"/>
                  </a:lnTo>
                  <a:lnTo>
                    <a:pt x="775855" y="53867"/>
                  </a:lnTo>
                  <a:lnTo>
                    <a:pt x="746602" y="25354"/>
                  </a:lnTo>
                  <a:lnTo>
                    <a:pt x="709827" y="6692"/>
                  </a:lnTo>
                  <a:lnTo>
                    <a:pt x="667633" y="0"/>
                  </a:lnTo>
                  <a:close/>
                </a:path>
              </a:pathLst>
            </a:custGeom>
            <a:solidFill>
              <a:srgbClr val="764D29"/>
            </a:solidFill>
          </p:spPr>
          <p:txBody>
            <a:bodyPr wrap="square" lIns="0" tIns="0" rIns="0" bIns="0" rtlCol="0"/>
            <a:lstStyle/>
            <a:p>
              <a:endParaRPr/>
            </a:p>
          </p:txBody>
        </p:sp>
      </p:grpSp>
      <p:sp>
        <p:nvSpPr>
          <p:cNvPr id="9" name="object 9"/>
          <p:cNvSpPr txBox="1"/>
          <p:nvPr/>
        </p:nvSpPr>
        <p:spPr>
          <a:xfrm>
            <a:off x="7696014" y="4381500"/>
            <a:ext cx="2838450" cy="939800"/>
          </a:xfrm>
          <a:prstGeom prst="rect">
            <a:avLst/>
          </a:prstGeom>
        </p:spPr>
        <p:txBody>
          <a:bodyPr vert="horz" wrap="square" lIns="0" tIns="12700" rIns="0" bIns="0" rtlCol="0">
            <a:spAutoFit/>
          </a:bodyPr>
          <a:lstStyle/>
          <a:p>
            <a:pPr marL="12700" marR="5080" indent="635" algn="ctr">
              <a:lnSpc>
                <a:spcPct val="107100"/>
              </a:lnSpc>
              <a:spcBef>
                <a:spcPts val="100"/>
              </a:spcBef>
            </a:pPr>
            <a:r>
              <a:rPr sz="1400" spc="-80" dirty="0">
                <a:latin typeface="Arial"/>
                <a:cs typeface="Arial"/>
              </a:rPr>
              <a:t>Το </a:t>
            </a:r>
            <a:r>
              <a:rPr sz="1400" spc="-15" dirty="0">
                <a:latin typeface="Arial"/>
                <a:cs typeface="Arial"/>
              </a:rPr>
              <a:t>συκώτι </a:t>
            </a:r>
            <a:r>
              <a:rPr sz="1400" dirty="0">
                <a:latin typeface="Arial"/>
                <a:cs typeface="Arial"/>
              </a:rPr>
              <a:t>είναι </a:t>
            </a:r>
            <a:r>
              <a:rPr sz="1400" spc="-15" dirty="0">
                <a:latin typeface="Arial"/>
                <a:cs typeface="Arial"/>
              </a:rPr>
              <a:t>το </a:t>
            </a:r>
            <a:r>
              <a:rPr sz="1400" spc="-5" dirty="0">
                <a:latin typeface="Arial"/>
                <a:cs typeface="Arial"/>
              </a:rPr>
              <a:t>δεύτερο  μεγαλύτερο όργανο </a:t>
            </a:r>
            <a:r>
              <a:rPr sz="1400" spc="-10" dirty="0">
                <a:latin typeface="Arial"/>
                <a:cs typeface="Arial"/>
              </a:rPr>
              <a:t>στο </a:t>
            </a:r>
            <a:r>
              <a:rPr sz="1400" spc="-5" dirty="0">
                <a:latin typeface="Arial"/>
                <a:cs typeface="Arial"/>
              </a:rPr>
              <a:t>σώμα,</a:t>
            </a:r>
            <a:r>
              <a:rPr sz="1400" spc="-50" dirty="0">
                <a:latin typeface="Arial"/>
                <a:cs typeface="Arial"/>
              </a:rPr>
              <a:t> </a:t>
            </a:r>
            <a:r>
              <a:rPr sz="1400" spc="-5" dirty="0">
                <a:latin typeface="Arial"/>
                <a:cs typeface="Arial"/>
              </a:rPr>
              <a:t>μετά  </a:t>
            </a:r>
            <a:r>
              <a:rPr sz="1400" spc="-15" dirty="0">
                <a:latin typeface="Arial"/>
                <a:cs typeface="Arial"/>
              </a:rPr>
              <a:t>το </a:t>
            </a:r>
            <a:r>
              <a:rPr sz="1400" dirty="0">
                <a:latin typeface="Arial"/>
                <a:cs typeface="Arial"/>
              </a:rPr>
              <a:t>δέρμα; </a:t>
            </a:r>
            <a:r>
              <a:rPr sz="1400" spc="-5" dirty="0">
                <a:latin typeface="Arial"/>
                <a:cs typeface="Arial"/>
              </a:rPr>
              <a:t>Ζυγίζει όσο </a:t>
            </a:r>
            <a:r>
              <a:rPr sz="1400" dirty="0">
                <a:latin typeface="Arial"/>
                <a:cs typeface="Arial"/>
              </a:rPr>
              <a:t>ένα μικρό  </a:t>
            </a:r>
            <a:r>
              <a:rPr sz="1400" spc="-5" dirty="0">
                <a:latin typeface="Arial"/>
                <a:cs typeface="Arial"/>
              </a:rPr>
              <a:t>τσιουάουα!</a:t>
            </a:r>
            <a:endParaRPr sz="1400">
              <a:latin typeface="Arial"/>
              <a:cs typeface="Arial"/>
            </a:endParaRPr>
          </a:p>
        </p:txBody>
      </p:sp>
      <p:grpSp>
        <p:nvGrpSpPr>
          <p:cNvPr id="10" name="object 10"/>
          <p:cNvGrpSpPr/>
          <p:nvPr/>
        </p:nvGrpSpPr>
        <p:grpSpPr>
          <a:xfrm>
            <a:off x="2477036" y="717365"/>
            <a:ext cx="8277225" cy="5614670"/>
            <a:chOff x="2477036" y="717365"/>
            <a:chExt cx="8277225" cy="5614670"/>
          </a:xfrm>
        </p:grpSpPr>
        <p:sp>
          <p:nvSpPr>
            <p:cNvPr id="11" name="object 11"/>
            <p:cNvSpPr/>
            <p:nvPr/>
          </p:nvSpPr>
          <p:spPr>
            <a:xfrm>
              <a:off x="4422077" y="3522132"/>
              <a:ext cx="2809534" cy="2809534"/>
            </a:xfrm>
            <a:prstGeom prst="rect">
              <a:avLst/>
            </a:prstGeom>
            <a:blipFill>
              <a:blip r:embed="rId5" cstate="print"/>
              <a:stretch>
                <a:fillRect/>
              </a:stretch>
            </a:blipFill>
          </p:spPr>
          <p:txBody>
            <a:bodyPr wrap="square" lIns="0" tIns="0" rIns="0" bIns="0" rtlCol="0"/>
            <a:lstStyle/>
            <a:p>
              <a:endParaRPr/>
            </a:p>
          </p:txBody>
        </p:sp>
        <p:sp>
          <p:nvSpPr>
            <p:cNvPr id="12" name="object 12"/>
            <p:cNvSpPr/>
            <p:nvPr/>
          </p:nvSpPr>
          <p:spPr>
            <a:xfrm>
              <a:off x="2477036" y="3333820"/>
              <a:ext cx="210398" cy="210443"/>
            </a:xfrm>
            <a:prstGeom prst="rect">
              <a:avLst/>
            </a:prstGeom>
            <a:blipFill>
              <a:blip r:embed="rId6" cstate="print"/>
              <a:stretch>
                <a:fillRect/>
              </a:stretch>
            </a:blipFill>
          </p:spPr>
          <p:txBody>
            <a:bodyPr wrap="square" lIns="0" tIns="0" rIns="0" bIns="0" rtlCol="0"/>
            <a:lstStyle/>
            <a:p>
              <a:endParaRPr/>
            </a:p>
          </p:txBody>
        </p:sp>
        <p:sp>
          <p:nvSpPr>
            <p:cNvPr id="13" name="object 13"/>
            <p:cNvSpPr/>
            <p:nvPr/>
          </p:nvSpPr>
          <p:spPr>
            <a:xfrm>
              <a:off x="5153577" y="717365"/>
              <a:ext cx="5600376" cy="1849718"/>
            </a:xfrm>
            <a:prstGeom prst="rect">
              <a:avLst/>
            </a:prstGeom>
            <a:blipFill>
              <a:blip r:embed="rId7" cstate="print"/>
              <a:stretch>
                <a:fillRect/>
              </a:stretch>
            </a:blipFill>
          </p:spPr>
          <p:txBody>
            <a:bodyPr wrap="square" lIns="0" tIns="0" rIns="0" bIns="0" rtlCol="0"/>
            <a:lstStyle/>
            <a:p>
              <a:endParaRPr/>
            </a:p>
          </p:txBody>
        </p:sp>
      </p:grpSp>
      <p:sp>
        <p:nvSpPr>
          <p:cNvPr id="14" name="object 14"/>
          <p:cNvSpPr txBox="1"/>
          <p:nvPr/>
        </p:nvSpPr>
        <p:spPr>
          <a:xfrm>
            <a:off x="6292108" y="1818131"/>
            <a:ext cx="3268979" cy="939800"/>
          </a:xfrm>
          <a:prstGeom prst="rect">
            <a:avLst/>
          </a:prstGeom>
        </p:spPr>
        <p:txBody>
          <a:bodyPr vert="horz" wrap="square" lIns="0" tIns="12700" rIns="0" bIns="0" rtlCol="0">
            <a:spAutoFit/>
          </a:bodyPr>
          <a:lstStyle/>
          <a:p>
            <a:pPr marL="12700" marR="5080" algn="ctr">
              <a:lnSpc>
                <a:spcPct val="107100"/>
              </a:lnSpc>
              <a:spcBef>
                <a:spcPts val="100"/>
              </a:spcBef>
            </a:pPr>
            <a:r>
              <a:rPr sz="1400" spc="-80" dirty="0">
                <a:latin typeface="Arial"/>
                <a:cs typeface="Arial"/>
              </a:rPr>
              <a:t>Το </a:t>
            </a:r>
            <a:r>
              <a:rPr sz="1400" spc="-20" dirty="0">
                <a:latin typeface="Arial"/>
                <a:cs typeface="Arial"/>
              </a:rPr>
              <a:t>πολυάσχολο </a:t>
            </a:r>
            <a:r>
              <a:rPr sz="1400" spc="-5" dirty="0">
                <a:latin typeface="Arial"/>
                <a:cs typeface="Arial"/>
              </a:rPr>
              <a:t>εργοστάσιο συνεργάζεται  </a:t>
            </a:r>
            <a:r>
              <a:rPr sz="1400" dirty="0">
                <a:latin typeface="Arial"/>
                <a:cs typeface="Arial"/>
              </a:rPr>
              <a:t>με </a:t>
            </a:r>
            <a:r>
              <a:rPr sz="1400" spc="-10" dirty="0">
                <a:latin typeface="Arial"/>
                <a:cs typeface="Arial"/>
              </a:rPr>
              <a:t>άλλα </a:t>
            </a:r>
            <a:r>
              <a:rPr sz="1400" spc="-5" dirty="0">
                <a:latin typeface="Arial"/>
                <a:cs typeface="Arial"/>
              </a:rPr>
              <a:t>όργανα </a:t>
            </a:r>
            <a:r>
              <a:rPr sz="1400" spc="-10" dirty="0">
                <a:latin typeface="Arial"/>
                <a:cs typeface="Arial"/>
              </a:rPr>
              <a:t>παράγοντας </a:t>
            </a:r>
            <a:r>
              <a:rPr sz="1400" spc="-5" dirty="0">
                <a:latin typeface="Arial"/>
                <a:cs typeface="Arial"/>
              </a:rPr>
              <a:t>ουσίες </a:t>
            </a:r>
            <a:r>
              <a:rPr sz="1400" spc="-10" dirty="0">
                <a:latin typeface="Arial"/>
                <a:cs typeface="Arial"/>
              </a:rPr>
              <a:t>που  </a:t>
            </a:r>
            <a:r>
              <a:rPr sz="1400" spc="-5" dirty="0">
                <a:latin typeface="Arial"/>
                <a:cs typeface="Arial"/>
              </a:rPr>
              <a:t>βοηθούν </a:t>
            </a:r>
            <a:r>
              <a:rPr sz="1400" spc="-10" dirty="0">
                <a:latin typeface="Arial"/>
                <a:cs typeface="Arial"/>
              </a:rPr>
              <a:t>στο </a:t>
            </a:r>
            <a:r>
              <a:rPr sz="1400" dirty="0">
                <a:latin typeface="Arial"/>
                <a:cs typeface="Arial"/>
              </a:rPr>
              <a:t>να </a:t>
            </a:r>
            <a:r>
              <a:rPr sz="1400" spc="-10" dirty="0">
                <a:latin typeface="Arial"/>
                <a:cs typeface="Arial"/>
              </a:rPr>
              <a:t>χωνέψουμε και </a:t>
            </a:r>
            <a:r>
              <a:rPr sz="1400" dirty="0">
                <a:latin typeface="Arial"/>
                <a:cs typeface="Arial"/>
              </a:rPr>
              <a:t>να  </a:t>
            </a:r>
            <a:r>
              <a:rPr sz="1400" spc="-5" dirty="0">
                <a:latin typeface="Arial"/>
                <a:cs typeface="Arial"/>
              </a:rPr>
              <a:t>απορροφήσουμε την</a:t>
            </a:r>
            <a:r>
              <a:rPr sz="1400" spc="-20" dirty="0">
                <a:latin typeface="Arial"/>
                <a:cs typeface="Arial"/>
              </a:rPr>
              <a:t> </a:t>
            </a:r>
            <a:r>
              <a:rPr sz="1400" spc="-5" dirty="0">
                <a:latin typeface="Arial"/>
                <a:cs typeface="Arial"/>
              </a:rPr>
              <a:t>τροφή.</a:t>
            </a:r>
            <a:endParaRPr sz="1400">
              <a:latin typeface="Arial"/>
              <a:cs typeface="Arial"/>
            </a:endParaRPr>
          </a:p>
        </p:txBody>
      </p:sp>
      <p:sp>
        <p:nvSpPr>
          <p:cNvPr id="15" name="object 15"/>
          <p:cNvSpPr/>
          <p:nvPr/>
        </p:nvSpPr>
        <p:spPr>
          <a:xfrm>
            <a:off x="7805089" y="3668934"/>
            <a:ext cx="2423252" cy="875576"/>
          </a:xfrm>
          <a:prstGeom prst="rect">
            <a:avLst/>
          </a:prstGeom>
          <a:blipFill>
            <a:blip r:embed="rId8" cstate="print"/>
            <a:stretch>
              <a:fillRect/>
            </a:stretch>
          </a:blipFill>
        </p:spPr>
        <p:txBody>
          <a:bodyPr wrap="square" lIns="0" tIns="0" rIns="0" bIns="0" rtlCol="0"/>
          <a:lstStyle/>
          <a:p>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1523" y="0"/>
            <a:ext cx="12189460" cy="6858000"/>
            <a:chOff x="1523" y="0"/>
            <a:chExt cx="12189460" cy="6858000"/>
          </a:xfrm>
        </p:grpSpPr>
        <p:sp>
          <p:nvSpPr>
            <p:cNvPr id="3" name="object 3"/>
            <p:cNvSpPr/>
            <p:nvPr/>
          </p:nvSpPr>
          <p:spPr>
            <a:xfrm>
              <a:off x="1523" y="0"/>
              <a:ext cx="12188952" cy="6857999"/>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347239" y="381966"/>
              <a:ext cx="11436350" cy="6123305"/>
            </a:xfrm>
            <a:custGeom>
              <a:avLst/>
              <a:gdLst/>
              <a:ahLst/>
              <a:cxnLst/>
              <a:rect l="l" t="t" r="r" b="b"/>
              <a:pathLst>
                <a:path w="11436350" h="6123305">
                  <a:moveTo>
                    <a:pt x="11435787" y="0"/>
                  </a:moveTo>
                  <a:lnTo>
                    <a:pt x="0" y="0"/>
                  </a:lnTo>
                  <a:lnTo>
                    <a:pt x="0" y="6123005"/>
                  </a:lnTo>
                  <a:lnTo>
                    <a:pt x="11435787" y="6123005"/>
                  </a:lnTo>
                  <a:lnTo>
                    <a:pt x="11435787" y="0"/>
                  </a:lnTo>
                  <a:close/>
                </a:path>
              </a:pathLst>
            </a:custGeom>
            <a:solidFill>
              <a:srgbClr val="FFFFFF"/>
            </a:solidFill>
          </p:spPr>
          <p:txBody>
            <a:bodyPr wrap="square" lIns="0" tIns="0" rIns="0" bIns="0" rtlCol="0"/>
            <a:lstStyle/>
            <a:p>
              <a:endParaRPr/>
            </a:p>
          </p:txBody>
        </p:sp>
        <p:sp>
          <p:nvSpPr>
            <p:cNvPr id="5" name="object 5"/>
            <p:cNvSpPr/>
            <p:nvPr/>
          </p:nvSpPr>
          <p:spPr>
            <a:xfrm>
              <a:off x="347239" y="381966"/>
              <a:ext cx="11436350" cy="6123305"/>
            </a:xfrm>
            <a:custGeom>
              <a:avLst/>
              <a:gdLst/>
              <a:ahLst/>
              <a:cxnLst/>
              <a:rect l="l" t="t" r="r" b="b"/>
              <a:pathLst>
                <a:path w="11436350" h="6123305">
                  <a:moveTo>
                    <a:pt x="0" y="0"/>
                  </a:moveTo>
                  <a:lnTo>
                    <a:pt x="11435787" y="0"/>
                  </a:lnTo>
                  <a:lnTo>
                    <a:pt x="11435787" y="6123006"/>
                  </a:lnTo>
                  <a:lnTo>
                    <a:pt x="0" y="6123006"/>
                  </a:lnTo>
                  <a:lnTo>
                    <a:pt x="0" y="0"/>
                  </a:lnTo>
                  <a:close/>
                </a:path>
              </a:pathLst>
            </a:custGeom>
            <a:ln w="12700">
              <a:solidFill>
                <a:srgbClr val="FFFFFF"/>
              </a:solidFill>
            </a:ln>
          </p:spPr>
          <p:txBody>
            <a:bodyPr wrap="square" lIns="0" tIns="0" rIns="0" bIns="0" rtlCol="0"/>
            <a:lstStyle/>
            <a:p>
              <a:endParaRPr/>
            </a:p>
          </p:txBody>
        </p:sp>
      </p:grpSp>
      <p:sp>
        <p:nvSpPr>
          <p:cNvPr id="6" name="object 6"/>
          <p:cNvSpPr txBox="1"/>
          <p:nvPr/>
        </p:nvSpPr>
        <p:spPr>
          <a:xfrm>
            <a:off x="6368008" y="1741931"/>
            <a:ext cx="2938780" cy="939800"/>
          </a:xfrm>
          <a:prstGeom prst="rect">
            <a:avLst/>
          </a:prstGeom>
        </p:spPr>
        <p:txBody>
          <a:bodyPr vert="horz" wrap="square" lIns="0" tIns="12700" rIns="0" bIns="0" rtlCol="0">
            <a:spAutoFit/>
          </a:bodyPr>
          <a:lstStyle/>
          <a:p>
            <a:pPr marL="12700" marR="5080" indent="635" algn="ctr">
              <a:lnSpc>
                <a:spcPct val="107100"/>
              </a:lnSpc>
              <a:spcBef>
                <a:spcPts val="100"/>
              </a:spcBef>
            </a:pPr>
            <a:r>
              <a:rPr sz="1400" spc="-5" dirty="0">
                <a:latin typeface="Arial"/>
                <a:cs typeface="Arial"/>
              </a:rPr>
              <a:t>Όργανο-παρατηρητής </a:t>
            </a:r>
            <a:r>
              <a:rPr sz="1400" dirty="0">
                <a:latin typeface="Arial"/>
                <a:cs typeface="Arial"/>
              </a:rPr>
              <a:t>με </a:t>
            </a:r>
            <a:r>
              <a:rPr sz="1400" spc="-5" dirty="0">
                <a:latin typeface="Arial"/>
                <a:cs typeface="Arial"/>
              </a:rPr>
              <a:t>σφαιρικό  σχήμα, αφήνει </a:t>
            </a:r>
            <a:r>
              <a:rPr sz="1400" spc="-15" dirty="0">
                <a:latin typeface="Arial"/>
                <a:cs typeface="Arial"/>
              </a:rPr>
              <a:t>το </a:t>
            </a:r>
            <a:r>
              <a:rPr sz="1400" spc="-5" dirty="0">
                <a:latin typeface="Arial"/>
                <a:cs typeface="Arial"/>
              </a:rPr>
              <a:t>φως </a:t>
            </a:r>
            <a:r>
              <a:rPr sz="1400" dirty="0">
                <a:latin typeface="Arial"/>
                <a:cs typeface="Arial"/>
              </a:rPr>
              <a:t>να μπει </a:t>
            </a:r>
            <a:r>
              <a:rPr sz="1400" spc="-10" dirty="0">
                <a:latin typeface="Arial"/>
                <a:cs typeface="Arial"/>
              </a:rPr>
              <a:t>και  </a:t>
            </a:r>
            <a:r>
              <a:rPr sz="1400" spc="-5" dirty="0">
                <a:latin typeface="Arial"/>
                <a:cs typeface="Arial"/>
              </a:rPr>
              <a:t>στέλνει </a:t>
            </a:r>
            <a:r>
              <a:rPr sz="1400" spc="-10" dirty="0">
                <a:latin typeface="Arial"/>
                <a:cs typeface="Arial"/>
              </a:rPr>
              <a:t>στον </a:t>
            </a:r>
            <a:r>
              <a:rPr sz="1400" spc="-5" dirty="0">
                <a:latin typeface="Arial"/>
                <a:cs typeface="Arial"/>
              </a:rPr>
              <a:t>εγκέφαλό </a:t>
            </a:r>
            <a:r>
              <a:rPr sz="1400" dirty="0">
                <a:latin typeface="Arial"/>
                <a:cs typeface="Arial"/>
              </a:rPr>
              <a:t>μας</a:t>
            </a:r>
            <a:r>
              <a:rPr sz="1400" spc="-30" dirty="0">
                <a:latin typeface="Arial"/>
                <a:cs typeface="Arial"/>
              </a:rPr>
              <a:t> </a:t>
            </a:r>
            <a:r>
              <a:rPr sz="1400" spc="-5" dirty="0">
                <a:latin typeface="Arial"/>
                <a:cs typeface="Arial"/>
              </a:rPr>
              <a:t>μηνύματα  </a:t>
            </a:r>
            <a:r>
              <a:rPr sz="1400" spc="-10" dirty="0">
                <a:latin typeface="Arial"/>
                <a:cs typeface="Arial"/>
              </a:rPr>
              <a:t>που </a:t>
            </a:r>
            <a:r>
              <a:rPr sz="1400" dirty="0">
                <a:latin typeface="Arial"/>
                <a:cs typeface="Arial"/>
              </a:rPr>
              <a:t>μας </a:t>
            </a:r>
            <a:r>
              <a:rPr sz="1400" spc="-5" dirty="0">
                <a:latin typeface="Arial"/>
                <a:cs typeface="Arial"/>
              </a:rPr>
              <a:t>επιτρέπουν </a:t>
            </a:r>
            <a:r>
              <a:rPr sz="1400" dirty="0">
                <a:latin typeface="Arial"/>
                <a:cs typeface="Arial"/>
              </a:rPr>
              <a:t>να</a:t>
            </a:r>
            <a:r>
              <a:rPr sz="1400" spc="-60" dirty="0">
                <a:latin typeface="Arial"/>
                <a:cs typeface="Arial"/>
              </a:rPr>
              <a:t> </a:t>
            </a:r>
            <a:r>
              <a:rPr sz="1400" spc="-5" dirty="0">
                <a:latin typeface="Arial"/>
                <a:cs typeface="Arial"/>
              </a:rPr>
              <a:t>βλέπουμε.</a:t>
            </a:r>
            <a:endParaRPr sz="1400">
              <a:latin typeface="Arial"/>
              <a:cs typeface="Arial"/>
            </a:endParaRPr>
          </a:p>
        </p:txBody>
      </p:sp>
      <p:sp>
        <p:nvSpPr>
          <p:cNvPr id="7" name="object 7"/>
          <p:cNvSpPr/>
          <p:nvPr/>
        </p:nvSpPr>
        <p:spPr>
          <a:xfrm>
            <a:off x="7118982" y="2107457"/>
            <a:ext cx="5073017" cy="3800631"/>
          </a:xfrm>
          <a:prstGeom prst="rect">
            <a:avLst/>
          </a:prstGeom>
          <a:blipFill>
            <a:blip r:embed="rId4" cstate="print"/>
            <a:stretch>
              <a:fillRect/>
            </a:stretch>
          </a:blipFill>
        </p:spPr>
        <p:txBody>
          <a:bodyPr wrap="square" lIns="0" tIns="0" rIns="0" bIns="0" rtlCol="0"/>
          <a:lstStyle/>
          <a:p>
            <a:endParaRPr/>
          </a:p>
        </p:txBody>
      </p:sp>
      <p:sp>
        <p:nvSpPr>
          <p:cNvPr id="8" name="object 8"/>
          <p:cNvSpPr txBox="1"/>
          <p:nvPr/>
        </p:nvSpPr>
        <p:spPr>
          <a:xfrm>
            <a:off x="8766033" y="3579876"/>
            <a:ext cx="2433320" cy="1168400"/>
          </a:xfrm>
          <a:prstGeom prst="rect">
            <a:avLst/>
          </a:prstGeom>
        </p:spPr>
        <p:txBody>
          <a:bodyPr vert="horz" wrap="square" lIns="0" tIns="12700" rIns="0" bIns="0" rtlCol="0">
            <a:spAutoFit/>
          </a:bodyPr>
          <a:lstStyle/>
          <a:p>
            <a:pPr marL="12700" marR="5080" indent="-635" algn="ctr">
              <a:lnSpc>
                <a:spcPct val="107100"/>
              </a:lnSpc>
              <a:spcBef>
                <a:spcPts val="100"/>
              </a:spcBef>
            </a:pPr>
            <a:r>
              <a:rPr sz="1400" spc="-80" dirty="0">
                <a:latin typeface="Arial"/>
                <a:cs typeface="Arial"/>
              </a:rPr>
              <a:t>Τα </a:t>
            </a:r>
            <a:r>
              <a:rPr sz="1400" spc="-5" dirty="0">
                <a:latin typeface="Arial"/>
                <a:cs typeface="Arial"/>
              </a:rPr>
              <a:t>νεογέννητα δεν </a:t>
            </a:r>
            <a:r>
              <a:rPr sz="1400" spc="-20" dirty="0">
                <a:latin typeface="Arial"/>
                <a:cs typeface="Arial"/>
              </a:rPr>
              <a:t>βγάζουν  </a:t>
            </a:r>
            <a:r>
              <a:rPr sz="1400" spc="-5" dirty="0">
                <a:latin typeface="Arial"/>
                <a:cs typeface="Arial"/>
              </a:rPr>
              <a:t>δάκρυα </a:t>
            </a:r>
            <a:r>
              <a:rPr sz="1400" spc="-15" dirty="0">
                <a:latin typeface="Arial"/>
                <a:cs typeface="Arial"/>
              </a:rPr>
              <a:t>όταν </a:t>
            </a:r>
            <a:r>
              <a:rPr sz="1400" spc="-5" dirty="0">
                <a:latin typeface="Arial"/>
                <a:cs typeface="Arial"/>
              </a:rPr>
              <a:t>κλαίνε; Επίσης,  </a:t>
            </a:r>
            <a:r>
              <a:rPr sz="1400" spc="-15" dirty="0">
                <a:latin typeface="Arial"/>
                <a:cs typeface="Arial"/>
              </a:rPr>
              <a:t>τα </a:t>
            </a:r>
            <a:r>
              <a:rPr sz="1400" spc="-5" dirty="0">
                <a:latin typeface="Arial"/>
                <a:cs typeface="Arial"/>
              </a:rPr>
              <a:t>μωρά </a:t>
            </a:r>
            <a:r>
              <a:rPr sz="1400" spc="-15" dirty="0">
                <a:latin typeface="Arial"/>
                <a:cs typeface="Arial"/>
              </a:rPr>
              <a:t>βλεφαρίζουν </a:t>
            </a:r>
            <a:r>
              <a:rPr sz="1400" spc="-5" dirty="0">
                <a:latin typeface="Arial"/>
                <a:cs typeface="Arial"/>
              </a:rPr>
              <a:t>λιγότερο  από </a:t>
            </a:r>
            <a:r>
              <a:rPr sz="1400" dirty="0">
                <a:latin typeface="Arial"/>
                <a:cs typeface="Arial"/>
              </a:rPr>
              <a:t>εμάς, </a:t>
            </a:r>
            <a:r>
              <a:rPr sz="1400" spc="-10" dirty="0">
                <a:latin typeface="Arial"/>
                <a:cs typeface="Arial"/>
              </a:rPr>
              <a:t>μόλις </a:t>
            </a:r>
            <a:r>
              <a:rPr sz="1400" dirty="0">
                <a:latin typeface="Arial"/>
                <a:cs typeface="Arial"/>
              </a:rPr>
              <a:t>μία ή </a:t>
            </a:r>
            <a:r>
              <a:rPr sz="1400" spc="-5" dirty="0">
                <a:latin typeface="Arial"/>
                <a:cs typeface="Arial"/>
              </a:rPr>
              <a:t>δύο  φορές </a:t>
            </a:r>
            <a:r>
              <a:rPr sz="1400" spc="-15" dirty="0">
                <a:latin typeface="Arial"/>
                <a:cs typeface="Arial"/>
              </a:rPr>
              <a:t>το </a:t>
            </a:r>
            <a:r>
              <a:rPr sz="1400" spc="-5" dirty="0">
                <a:latin typeface="Arial"/>
                <a:cs typeface="Arial"/>
              </a:rPr>
              <a:t>λεπτό.</a:t>
            </a:r>
            <a:endParaRPr sz="1400">
              <a:latin typeface="Arial"/>
              <a:cs typeface="Arial"/>
            </a:endParaRPr>
          </a:p>
        </p:txBody>
      </p:sp>
      <p:grpSp>
        <p:nvGrpSpPr>
          <p:cNvPr id="9" name="object 9"/>
          <p:cNvGrpSpPr/>
          <p:nvPr/>
        </p:nvGrpSpPr>
        <p:grpSpPr>
          <a:xfrm>
            <a:off x="2390989" y="578561"/>
            <a:ext cx="6622415" cy="4283710"/>
            <a:chOff x="2390989" y="578561"/>
            <a:chExt cx="6622415" cy="4283710"/>
          </a:xfrm>
        </p:grpSpPr>
        <p:sp>
          <p:nvSpPr>
            <p:cNvPr id="10" name="object 10"/>
            <p:cNvSpPr/>
            <p:nvPr/>
          </p:nvSpPr>
          <p:spPr>
            <a:xfrm>
              <a:off x="2390978" y="1501381"/>
              <a:ext cx="485775" cy="210820"/>
            </a:xfrm>
            <a:custGeom>
              <a:avLst/>
              <a:gdLst/>
              <a:ahLst/>
              <a:cxnLst/>
              <a:rect l="l" t="t" r="r" b="b"/>
              <a:pathLst>
                <a:path w="485775" h="210819">
                  <a:moveTo>
                    <a:pt x="201155" y="90017"/>
                  </a:moveTo>
                  <a:lnTo>
                    <a:pt x="189395" y="52641"/>
                  </a:lnTo>
                  <a:lnTo>
                    <a:pt x="165925" y="23812"/>
                  </a:lnTo>
                  <a:lnTo>
                    <a:pt x="134023" y="5918"/>
                  </a:lnTo>
                  <a:lnTo>
                    <a:pt x="96926" y="1320"/>
                  </a:lnTo>
                  <a:lnTo>
                    <a:pt x="60147" y="11468"/>
                  </a:lnTo>
                  <a:lnTo>
                    <a:pt x="29654" y="34226"/>
                  </a:lnTo>
                  <a:lnTo>
                    <a:pt x="8547" y="66725"/>
                  </a:lnTo>
                  <a:lnTo>
                    <a:pt x="0" y="106095"/>
                  </a:lnTo>
                  <a:lnTo>
                    <a:pt x="7378" y="148780"/>
                  </a:lnTo>
                  <a:lnTo>
                    <a:pt x="29845" y="183083"/>
                  </a:lnTo>
                  <a:lnTo>
                    <a:pt x="63944" y="205003"/>
                  </a:lnTo>
                  <a:lnTo>
                    <a:pt x="106235" y="210566"/>
                  </a:lnTo>
                  <a:lnTo>
                    <a:pt x="147307" y="197853"/>
                  </a:lnTo>
                  <a:lnTo>
                    <a:pt x="178765" y="170535"/>
                  </a:lnTo>
                  <a:lnTo>
                    <a:pt x="197688" y="133096"/>
                  </a:lnTo>
                  <a:lnTo>
                    <a:pt x="201155" y="90017"/>
                  </a:lnTo>
                  <a:close/>
                </a:path>
                <a:path w="485775" h="210819">
                  <a:moveTo>
                    <a:pt x="485660" y="84670"/>
                  </a:moveTo>
                  <a:lnTo>
                    <a:pt x="473113" y="49212"/>
                  </a:lnTo>
                  <a:lnTo>
                    <a:pt x="449199" y="20891"/>
                  </a:lnTo>
                  <a:lnTo>
                    <a:pt x="416102" y="3289"/>
                  </a:lnTo>
                  <a:lnTo>
                    <a:pt x="378599" y="0"/>
                  </a:lnTo>
                  <a:lnTo>
                    <a:pt x="343611" y="11303"/>
                  </a:lnTo>
                  <a:lnTo>
                    <a:pt x="315010" y="35331"/>
                  </a:lnTo>
                  <a:lnTo>
                    <a:pt x="296633" y="70256"/>
                  </a:lnTo>
                  <a:lnTo>
                    <a:pt x="292646" y="111848"/>
                  </a:lnTo>
                  <a:lnTo>
                    <a:pt x="304304" y="150279"/>
                  </a:lnTo>
                  <a:lnTo>
                    <a:pt x="329387" y="181063"/>
                  </a:lnTo>
                  <a:lnTo>
                    <a:pt x="365671" y="199669"/>
                  </a:lnTo>
                  <a:lnTo>
                    <a:pt x="405371" y="201676"/>
                  </a:lnTo>
                  <a:lnTo>
                    <a:pt x="440969" y="187820"/>
                  </a:lnTo>
                  <a:lnTo>
                    <a:pt x="468668" y="160896"/>
                  </a:lnTo>
                  <a:lnTo>
                    <a:pt x="484670" y="123672"/>
                  </a:lnTo>
                  <a:lnTo>
                    <a:pt x="485660" y="84670"/>
                  </a:lnTo>
                  <a:close/>
                </a:path>
              </a:pathLst>
            </a:custGeom>
            <a:solidFill>
              <a:srgbClr val="FFFFFF"/>
            </a:solidFill>
          </p:spPr>
          <p:txBody>
            <a:bodyPr wrap="square" lIns="0" tIns="0" rIns="0" bIns="0" rtlCol="0"/>
            <a:lstStyle/>
            <a:p>
              <a:endParaRPr/>
            </a:p>
          </p:txBody>
        </p:sp>
        <p:sp>
          <p:nvSpPr>
            <p:cNvPr id="11" name="object 11"/>
            <p:cNvSpPr/>
            <p:nvPr/>
          </p:nvSpPr>
          <p:spPr>
            <a:xfrm>
              <a:off x="2518207" y="1529143"/>
              <a:ext cx="290195" cy="27305"/>
            </a:xfrm>
            <a:custGeom>
              <a:avLst/>
              <a:gdLst/>
              <a:ahLst/>
              <a:cxnLst/>
              <a:rect l="l" t="t" r="r" b="b"/>
              <a:pathLst>
                <a:path w="290194" h="27305">
                  <a:moveTo>
                    <a:pt x="19481" y="13360"/>
                  </a:moveTo>
                  <a:lnTo>
                    <a:pt x="15900" y="8699"/>
                  </a:lnTo>
                  <a:lnTo>
                    <a:pt x="5829" y="7404"/>
                  </a:lnTo>
                  <a:lnTo>
                    <a:pt x="1231" y="11023"/>
                  </a:lnTo>
                  <a:lnTo>
                    <a:pt x="622" y="16116"/>
                  </a:lnTo>
                  <a:lnTo>
                    <a:pt x="0" y="21221"/>
                  </a:lnTo>
                  <a:lnTo>
                    <a:pt x="3581" y="25882"/>
                  </a:lnTo>
                  <a:lnTo>
                    <a:pt x="13652" y="27190"/>
                  </a:lnTo>
                  <a:lnTo>
                    <a:pt x="18237" y="23583"/>
                  </a:lnTo>
                  <a:lnTo>
                    <a:pt x="19481" y="13360"/>
                  </a:lnTo>
                  <a:close/>
                </a:path>
                <a:path w="290194" h="27305">
                  <a:moveTo>
                    <a:pt x="289623" y="5956"/>
                  </a:moveTo>
                  <a:lnTo>
                    <a:pt x="286054" y="1295"/>
                  </a:lnTo>
                  <a:lnTo>
                    <a:pt x="275971" y="0"/>
                  </a:lnTo>
                  <a:lnTo>
                    <a:pt x="271386" y="3606"/>
                  </a:lnTo>
                  <a:lnTo>
                    <a:pt x="270764" y="8699"/>
                  </a:lnTo>
                  <a:lnTo>
                    <a:pt x="270141" y="13817"/>
                  </a:lnTo>
                  <a:lnTo>
                    <a:pt x="273723" y="18478"/>
                  </a:lnTo>
                  <a:lnTo>
                    <a:pt x="283794" y="19786"/>
                  </a:lnTo>
                  <a:lnTo>
                    <a:pt x="288378" y="16154"/>
                  </a:lnTo>
                  <a:lnTo>
                    <a:pt x="289623" y="5956"/>
                  </a:lnTo>
                  <a:close/>
                </a:path>
              </a:pathLst>
            </a:custGeom>
            <a:solidFill>
              <a:srgbClr val="FFFFFF"/>
            </a:solidFill>
          </p:spPr>
          <p:txBody>
            <a:bodyPr wrap="square" lIns="0" tIns="0" rIns="0" bIns="0" rtlCol="0"/>
            <a:lstStyle/>
            <a:p>
              <a:endParaRPr/>
            </a:p>
          </p:txBody>
        </p:sp>
        <p:sp>
          <p:nvSpPr>
            <p:cNvPr id="12" name="object 12"/>
            <p:cNvSpPr/>
            <p:nvPr/>
          </p:nvSpPr>
          <p:spPr>
            <a:xfrm>
              <a:off x="3553969" y="2197305"/>
              <a:ext cx="2665730" cy="2665095"/>
            </a:xfrm>
            <a:custGeom>
              <a:avLst/>
              <a:gdLst/>
              <a:ahLst/>
              <a:cxnLst/>
              <a:rect l="l" t="t" r="r" b="b"/>
              <a:pathLst>
                <a:path w="2665729" h="2665095">
                  <a:moveTo>
                    <a:pt x="1332729" y="0"/>
                  </a:moveTo>
                  <a:lnTo>
                    <a:pt x="1284928" y="841"/>
                  </a:lnTo>
                  <a:lnTo>
                    <a:pt x="1237551" y="3345"/>
                  </a:lnTo>
                  <a:lnTo>
                    <a:pt x="1190625" y="7485"/>
                  </a:lnTo>
                  <a:lnTo>
                    <a:pt x="1144179" y="13231"/>
                  </a:lnTo>
                  <a:lnTo>
                    <a:pt x="1098240" y="20556"/>
                  </a:lnTo>
                  <a:lnTo>
                    <a:pt x="1052838" y="29432"/>
                  </a:lnTo>
                  <a:lnTo>
                    <a:pt x="1008001" y="39831"/>
                  </a:lnTo>
                  <a:lnTo>
                    <a:pt x="963755" y="51723"/>
                  </a:lnTo>
                  <a:lnTo>
                    <a:pt x="920131" y="65082"/>
                  </a:lnTo>
                  <a:lnTo>
                    <a:pt x="877155" y="79878"/>
                  </a:lnTo>
                  <a:lnTo>
                    <a:pt x="834857" y="96085"/>
                  </a:lnTo>
                  <a:lnTo>
                    <a:pt x="793263" y="113672"/>
                  </a:lnTo>
                  <a:lnTo>
                    <a:pt x="752404" y="132613"/>
                  </a:lnTo>
                  <a:lnTo>
                    <a:pt x="712305" y="152880"/>
                  </a:lnTo>
                  <a:lnTo>
                    <a:pt x="672997" y="174443"/>
                  </a:lnTo>
                  <a:lnTo>
                    <a:pt x="634507" y="197275"/>
                  </a:lnTo>
                  <a:lnTo>
                    <a:pt x="596862" y="221347"/>
                  </a:lnTo>
                  <a:lnTo>
                    <a:pt x="560093" y="246632"/>
                  </a:lnTo>
                  <a:lnTo>
                    <a:pt x="524226" y="273101"/>
                  </a:lnTo>
                  <a:lnTo>
                    <a:pt x="489289" y="300726"/>
                  </a:lnTo>
                  <a:lnTo>
                    <a:pt x="455312" y="329479"/>
                  </a:lnTo>
                  <a:lnTo>
                    <a:pt x="422322" y="359332"/>
                  </a:lnTo>
                  <a:lnTo>
                    <a:pt x="390347" y="390256"/>
                  </a:lnTo>
                  <a:lnTo>
                    <a:pt x="359415" y="422224"/>
                  </a:lnTo>
                  <a:lnTo>
                    <a:pt x="329556" y="455206"/>
                  </a:lnTo>
                  <a:lnTo>
                    <a:pt x="300796" y="489176"/>
                  </a:lnTo>
                  <a:lnTo>
                    <a:pt x="273165" y="524104"/>
                  </a:lnTo>
                  <a:lnTo>
                    <a:pt x="246689" y="559963"/>
                  </a:lnTo>
                  <a:lnTo>
                    <a:pt x="221399" y="596724"/>
                  </a:lnTo>
                  <a:lnTo>
                    <a:pt x="197320" y="634360"/>
                  </a:lnTo>
                  <a:lnTo>
                    <a:pt x="174483" y="672841"/>
                  </a:lnTo>
                  <a:lnTo>
                    <a:pt x="152915" y="712140"/>
                  </a:lnTo>
                  <a:lnTo>
                    <a:pt x="132644" y="752229"/>
                  </a:lnTo>
                  <a:lnTo>
                    <a:pt x="113699" y="793080"/>
                  </a:lnTo>
                  <a:lnTo>
                    <a:pt x="96107" y="834663"/>
                  </a:lnTo>
                  <a:lnTo>
                    <a:pt x="79897" y="876952"/>
                  </a:lnTo>
                  <a:lnTo>
                    <a:pt x="65097" y="919918"/>
                  </a:lnTo>
                  <a:lnTo>
                    <a:pt x="51735" y="963532"/>
                  </a:lnTo>
                  <a:lnTo>
                    <a:pt x="39840" y="1007767"/>
                  </a:lnTo>
                  <a:lnTo>
                    <a:pt x="29439" y="1052595"/>
                  </a:lnTo>
                  <a:lnTo>
                    <a:pt x="20561" y="1097986"/>
                  </a:lnTo>
                  <a:lnTo>
                    <a:pt x="13234" y="1143914"/>
                  </a:lnTo>
                  <a:lnTo>
                    <a:pt x="7486" y="1190349"/>
                  </a:lnTo>
                  <a:lnTo>
                    <a:pt x="3346" y="1237264"/>
                  </a:lnTo>
                  <a:lnTo>
                    <a:pt x="841" y="1284630"/>
                  </a:lnTo>
                  <a:lnTo>
                    <a:pt x="0" y="1332420"/>
                  </a:lnTo>
                  <a:lnTo>
                    <a:pt x="841" y="1380210"/>
                  </a:lnTo>
                  <a:lnTo>
                    <a:pt x="3346" y="1427576"/>
                  </a:lnTo>
                  <a:lnTo>
                    <a:pt x="7486" y="1474491"/>
                  </a:lnTo>
                  <a:lnTo>
                    <a:pt x="13234" y="1520926"/>
                  </a:lnTo>
                  <a:lnTo>
                    <a:pt x="20561" y="1566854"/>
                  </a:lnTo>
                  <a:lnTo>
                    <a:pt x="29439" y="1612245"/>
                  </a:lnTo>
                  <a:lnTo>
                    <a:pt x="39840" y="1657072"/>
                  </a:lnTo>
                  <a:lnTo>
                    <a:pt x="51735" y="1701307"/>
                  </a:lnTo>
                  <a:lnTo>
                    <a:pt x="65097" y="1744922"/>
                  </a:lnTo>
                  <a:lnTo>
                    <a:pt x="79897" y="1787887"/>
                  </a:lnTo>
                  <a:lnTo>
                    <a:pt x="96107" y="1830176"/>
                  </a:lnTo>
                  <a:lnTo>
                    <a:pt x="113699" y="1871760"/>
                  </a:lnTo>
                  <a:lnTo>
                    <a:pt x="132644" y="1912610"/>
                  </a:lnTo>
                  <a:lnTo>
                    <a:pt x="152915" y="1952699"/>
                  </a:lnTo>
                  <a:lnTo>
                    <a:pt x="174483" y="1991998"/>
                  </a:lnTo>
                  <a:lnTo>
                    <a:pt x="197320" y="2030480"/>
                  </a:lnTo>
                  <a:lnTo>
                    <a:pt x="221399" y="2068115"/>
                  </a:lnTo>
                  <a:lnTo>
                    <a:pt x="246689" y="2104876"/>
                  </a:lnTo>
                  <a:lnTo>
                    <a:pt x="273165" y="2140735"/>
                  </a:lnTo>
                  <a:lnTo>
                    <a:pt x="300796" y="2175663"/>
                  </a:lnTo>
                  <a:lnTo>
                    <a:pt x="329556" y="2209633"/>
                  </a:lnTo>
                  <a:lnTo>
                    <a:pt x="359415" y="2242615"/>
                  </a:lnTo>
                  <a:lnTo>
                    <a:pt x="390347" y="2274583"/>
                  </a:lnTo>
                  <a:lnTo>
                    <a:pt x="422322" y="2305507"/>
                  </a:lnTo>
                  <a:lnTo>
                    <a:pt x="455312" y="2335359"/>
                  </a:lnTo>
                  <a:lnTo>
                    <a:pt x="489289" y="2364112"/>
                  </a:lnTo>
                  <a:lnTo>
                    <a:pt x="524226" y="2391738"/>
                  </a:lnTo>
                  <a:lnTo>
                    <a:pt x="560093" y="2418207"/>
                  </a:lnTo>
                  <a:lnTo>
                    <a:pt x="596862" y="2443492"/>
                  </a:lnTo>
                  <a:lnTo>
                    <a:pt x="634507" y="2467564"/>
                  </a:lnTo>
                  <a:lnTo>
                    <a:pt x="672997" y="2490396"/>
                  </a:lnTo>
                  <a:lnTo>
                    <a:pt x="712305" y="2511959"/>
                  </a:lnTo>
                  <a:lnTo>
                    <a:pt x="752404" y="2532225"/>
                  </a:lnTo>
                  <a:lnTo>
                    <a:pt x="793263" y="2551166"/>
                  </a:lnTo>
                  <a:lnTo>
                    <a:pt x="834857" y="2568754"/>
                  </a:lnTo>
                  <a:lnTo>
                    <a:pt x="877155" y="2584960"/>
                  </a:lnTo>
                  <a:lnTo>
                    <a:pt x="920131" y="2599757"/>
                  </a:lnTo>
                  <a:lnTo>
                    <a:pt x="963755" y="2613115"/>
                  </a:lnTo>
                  <a:lnTo>
                    <a:pt x="1008001" y="2625008"/>
                  </a:lnTo>
                  <a:lnTo>
                    <a:pt x="1052838" y="2635406"/>
                  </a:lnTo>
                  <a:lnTo>
                    <a:pt x="1098240" y="2644282"/>
                  </a:lnTo>
                  <a:lnTo>
                    <a:pt x="1144179" y="2651608"/>
                  </a:lnTo>
                  <a:lnTo>
                    <a:pt x="1190625" y="2657354"/>
                  </a:lnTo>
                  <a:lnTo>
                    <a:pt x="1237551" y="2661494"/>
                  </a:lnTo>
                  <a:lnTo>
                    <a:pt x="1284928" y="2663998"/>
                  </a:lnTo>
                  <a:lnTo>
                    <a:pt x="1332729" y="2664839"/>
                  </a:lnTo>
                  <a:lnTo>
                    <a:pt x="1380529" y="2663998"/>
                  </a:lnTo>
                  <a:lnTo>
                    <a:pt x="1427907" y="2661494"/>
                  </a:lnTo>
                  <a:lnTo>
                    <a:pt x="1474832" y="2657354"/>
                  </a:lnTo>
                  <a:lnTo>
                    <a:pt x="1521278" y="2651608"/>
                  </a:lnTo>
                  <a:lnTo>
                    <a:pt x="1567216" y="2644282"/>
                  </a:lnTo>
                  <a:lnTo>
                    <a:pt x="1612618" y="2635406"/>
                  </a:lnTo>
                  <a:lnTo>
                    <a:pt x="1657456" y="2625008"/>
                  </a:lnTo>
                  <a:lnTo>
                    <a:pt x="1701701" y="2613115"/>
                  </a:lnTo>
                  <a:lnTo>
                    <a:pt x="1745326" y="2599757"/>
                  </a:lnTo>
                  <a:lnTo>
                    <a:pt x="1788301" y="2584960"/>
                  </a:lnTo>
                  <a:lnTo>
                    <a:pt x="1830600" y="2568754"/>
                  </a:lnTo>
                  <a:lnTo>
                    <a:pt x="1872193" y="2551166"/>
                  </a:lnTo>
                  <a:lnTo>
                    <a:pt x="1913053" y="2532225"/>
                  </a:lnTo>
                  <a:lnTo>
                    <a:pt x="1953151" y="2511959"/>
                  </a:lnTo>
                  <a:lnTo>
                    <a:pt x="1992459" y="2490396"/>
                  </a:lnTo>
                  <a:lnTo>
                    <a:pt x="2030950" y="2467564"/>
                  </a:lnTo>
                  <a:lnTo>
                    <a:pt x="2068594" y="2443492"/>
                  </a:lnTo>
                  <a:lnTo>
                    <a:pt x="2105364" y="2418207"/>
                  </a:lnTo>
                  <a:lnTo>
                    <a:pt x="2141231" y="2391738"/>
                  </a:lnTo>
                  <a:lnTo>
                    <a:pt x="2176167" y="2364112"/>
                  </a:lnTo>
                  <a:lnTo>
                    <a:pt x="2210144" y="2335359"/>
                  </a:lnTo>
                  <a:lnTo>
                    <a:pt x="2243135" y="2305507"/>
                  </a:lnTo>
                  <a:lnTo>
                    <a:pt x="2275109" y="2274583"/>
                  </a:lnTo>
                  <a:lnTo>
                    <a:pt x="2306041" y="2242615"/>
                  </a:lnTo>
                  <a:lnTo>
                    <a:pt x="2335900" y="2209633"/>
                  </a:lnTo>
                  <a:lnTo>
                    <a:pt x="2364660" y="2175663"/>
                  </a:lnTo>
                  <a:lnTo>
                    <a:pt x="2392292" y="2140735"/>
                  </a:lnTo>
                  <a:lnTo>
                    <a:pt x="2418767" y="2104876"/>
                  </a:lnTo>
                  <a:lnTo>
                    <a:pt x="2444057" y="2068115"/>
                  </a:lnTo>
                  <a:lnTo>
                    <a:pt x="2468136" y="2030480"/>
                  </a:lnTo>
                  <a:lnTo>
                    <a:pt x="2490973" y="1991998"/>
                  </a:lnTo>
                  <a:lnTo>
                    <a:pt x="2512541" y="1952699"/>
                  </a:lnTo>
                  <a:lnTo>
                    <a:pt x="2532812" y="1912610"/>
                  </a:lnTo>
                  <a:lnTo>
                    <a:pt x="2551757" y="1871760"/>
                  </a:lnTo>
                  <a:lnTo>
                    <a:pt x="2569349" y="1830176"/>
                  </a:lnTo>
                  <a:lnTo>
                    <a:pt x="2585559" y="1787887"/>
                  </a:lnTo>
                  <a:lnTo>
                    <a:pt x="2600359" y="1744922"/>
                  </a:lnTo>
                  <a:lnTo>
                    <a:pt x="2613721" y="1701307"/>
                  </a:lnTo>
                  <a:lnTo>
                    <a:pt x="2625616" y="1657072"/>
                  </a:lnTo>
                  <a:lnTo>
                    <a:pt x="2636017" y="1612245"/>
                  </a:lnTo>
                  <a:lnTo>
                    <a:pt x="2644895" y="1566854"/>
                  </a:lnTo>
                  <a:lnTo>
                    <a:pt x="2652222" y="1520926"/>
                  </a:lnTo>
                  <a:lnTo>
                    <a:pt x="2657970" y="1474491"/>
                  </a:lnTo>
                  <a:lnTo>
                    <a:pt x="2662110" y="1427576"/>
                  </a:lnTo>
                  <a:lnTo>
                    <a:pt x="2664615" y="1380210"/>
                  </a:lnTo>
                  <a:lnTo>
                    <a:pt x="2665456" y="1332420"/>
                  </a:lnTo>
                  <a:lnTo>
                    <a:pt x="2664615" y="1284630"/>
                  </a:lnTo>
                  <a:lnTo>
                    <a:pt x="2662110" y="1237264"/>
                  </a:lnTo>
                  <a:lnTo>
                    <a:pt x="2657970" y="1190349"/>
                  </a:lnTo>
                  <a:lnTo>
                    <a:pt x="2652222" y="1143914"/>
                  </a:lnTo>
                  <a:lnTo>
                    <a:pt x="2644895" y="1097986"/>
                  </a:lnTo>
                  <a:lnTo>
                    <a:pt x="2636017" y="1052595"/>
                  </a:lnTo>
                  <a:lnTo>
                    <a:pt x="2625616" y="1007767"/>
                  </a:lnTo>
                  <a:lnTo>
                    <a:pt x="2613721" y="963532"/>
                  </a:lnTo>
                  <a:lnTo>
                    <a:pt x="2600359" y="919918"/>
                  </a:lnTo>
                  <a:lnTo>
                    <a:pt x="2585559" y="876952"/>
                  </a:lnTo>
                  <a:lnTo>
                    <a:pt x="2569349" y="834663"/>
                  </a:lnTo>
                  <a:lnTo>
                    <a:pt x="2551757" y="793080"/>
                  </a:lnTo>
                  <a:lnTo>
                    <a:pt x="2532812" y="752229"/>
                  </a:lnTo>
                  <a:lnTo>
                    <a:pt x="2512541" y="712140"/>
                  </a:lnTo>
                  <a:lnTo>
                    <a:pt x="2490973" y="672841"/>
                  </a:lnTo>
                  <a:lnTo>
                    <a:pt x="2468136" y="634360"/>
                  </a:lnTo>
                  <a:lnTo>
                    <a:pt x="2444057" y="596724"/>
                  </a:lnTo>
                  <a:lnTo>
                    <a:pt x="2418767" y="559963"/>
                  </a:lnTo>
                  <a:lnTo>
                    <a:pt x="2392292" y="524104"/>
                  </a:lnTo>
                  <a:lnTo>
                    <a:pt x="2364660" y="489176"/>
                  </a:lnTo>
                  <a:lnTo>
                    <a:pt x="2335900" y="455206"/>
                  </a:lnTo>
                  <a:lnTo>
                    <a:pt x="2306041" y="422224"/>
                  </a:lnTo>
                  <a:lnTo>
                    <a:pt x="2275109" y="390256"/>
                  </a:lnTo>
                  <a:lnTo>
                    <a:pt x="2243135" y="359332"/>
                  </a:lnTo>
                  <a:lnTo>
                    <a:pt x="2210144" y="329479"/>
                  </a:lnTo>
                  <a:lnTo>
                    <a:pt x="2176167" y="300726"/>
                  </a:lnTo>
                  <a:lnTo>
                    <a:pt x="2141231" y="273101"/>
                  </a:lnTo>
                  <a:lnTo>
                    <a:pt x="2105364" y="246632"/>
                  </a:lnTo>
                  <a:lnTo>
                    <a:pt x="2068594" y="221347"/>
                  </a:lnTo>
                  <a:lnTo>
                    <a:pt x="2030950" y="197275"/>
                  </a:lnTo>
                  <a:lnTo>
                    <a:pt x="1992459" y="174443"/>
                  </a:lnTo>
                  <a:lnTo>
                    <a:pt x="1953151" y="152880"/>
                  </a:lnTo>
                  <a:lnTo>
                    <a:pt x="1913053" y="132613"/>
                  </a:lnTo>
                  <a:lnTo>
                    <a:pt x="1872193" y="113672"/>
                  </a:lnTo>
                  <a:lnTo>
                    <a:pt x="1830600" y="96085"/>
                  </a:lnTo>
                  <a:lnTo>
                    <a:pt x="1788301" y="79878"/>
                  </a:lnTo>
                  <a:lnTo>
                    <a:pt x="1745326" y="65082"/>
                  </a:lnTo>
                  <a:lnTo>
                    <a:pt x="1701701" y="51723"/>
                  </a:lnTo>
                  <a:lnTo>
                    <a:pt x="1657456" y="39831"/>
                  </a:lnTo>
                  <a:lnTo>
                    <a:pt x="1612618" y="29432"/>
                  </a:lnTo>
                  <a:lnTo>
                    <a:pt x="1567216" y="20556"/>
                  </a:lnTo>
                  <a:lnTo>
                    <a:pt x="1521278" y="13231"/>
                  </a:lnTo>
                  <a:lnTo>
                    <a:pt x="1474832" y="7485"/>
                  </a:lnTo>
                  <a:lnTo>
                    <a:pt x="1427907" y="3345"/>
                  </a:lnTo>
                  <a:lnTo>
                    <a:pt x="1380529" y="841"/>
                  </a:lnTo>
                  <a:lnTo>
                    <a:pt x="1332729" y="0"/>
                  </a:lnTo>
                  <a:close/>
                </a:path>
              </a:pathLst>
            </a:custGeom>
            <a:solidFill>
              <a:srgbClr val="FFFFFF"/>
            </a:solidFill>
          </p:spPr>
          <p:txBody>
            <a:bodyPr wrap="square" lIns="0" tIns="0" rIns="0" bIns="0" rtlCol="0"/>
            <a:lstStyle/>
            <a:p>
              <a:endParaRPr/>
            </a:p>
          </p:txBody>
        </p:sp>
        <p:sp>
          <p:nvSpPr>
            <p:cNvPr id="13" name="object 13"/>
            <p:cNvSpPr/>
            <p:nvPr/>
          </p:nvSpPr>
          <p:spPr>
            <a:xfrm>
              <a:off x="6725186" y="578561"/>
              <a:ext cx="2288095" cy="1146929"/>
            </a:xfrm>
            <a:prstGeom prst="rect">
              <a:avLst/>
            </a:prstGeom>
            <a:blipFill>
              <a:blip r:embed="rId5" cstate="print"/>
              <a:stretch>
                <a:fillRect/>
              </a:stretch>
            </a:blipFill>
          </p:spPr>
          <p:txBody>
            <a:bodyPr wrap="square" lIns="0" tIns="0" rIns="0" bIns="0" rtlCol="0"/>
            <a:lstStyle/>
            <a:p>
              <a:endParaRPr/>
            </a:p>
          </p:txBody>
        </p:sp>
        <p:sp>
          <p:nvSpPr>
            <p:cNvPr id="14" name="object 14"/>
            <p:cNvSpPr/>
            <p:nvPr/>
          </p:nvSpPr>
          <p:spPr>
            <a:xfrm>
              <a:off x="5580201" y="2773091"/>
              <a:ext cx="506095" cy="541655"/>
            </a:xfrm>
            <a:custGeom>
              <a:avLst/>
              <a:gdLst/>
              <a:ahLst/>
              <a:cxnLst/>
              <a:rect l="l" t="t" r="r" b="b"/>
              <a:pathLst>
                <a:path w="506095" h="541654">
                  <a:moveTo>
                    <a:pt x="381426" y="0"/>
                  </a:moveTo>
                  <a:lnTo>
                    <a:pt x="0" y="109810"/>
                  </a:lnTo>
                  <a:lnTo>
                    <a:pt x="124236" y="541347"/>
                  </a:lnTo>
                  <a:lnTo>
                    <a:pt x="505663" y="431538"/>
                  </a:lnTo>
                  <a:lnTo>
                    <a:pt x="381426" y="0"/>
                  </a:lnTo>
                  <a:close/>
                </a:path>
              </a:pathLst>
            </a:custGeom>
            <a:solidFill>
              <a:srgbClr val="FFFFFF"/>
            </a:solidFill>
          </p:spPr>
          <p:txBody>
            <a:bodyPr wrap="square" lIns="0" tIns="0" rIns="0" bIns="0" rtlCol="0"/>
            <a:lstStyle/>
            <a:p>
              <a:endParaRPr/>
            </a:p>
          </p:txBody>
        </p:sp>
        <p:sp>
          <p:nvSpPr>
            <p:cNvPr id="15" name="object 15"/>
            <p:cNvSpPr/>
            <p:nvPr/>
          </p:nvSpPr>
          <p:spPr>
            <a:xfrm>
              <a:off x="5580201" y="2773092"/>
              <a:ext cx="506095" cy="541655"/>
            </a:xfrm>
            <a:custGeom>
              <a:avLst/>
              <a:gdLst/>
              <a:ahLst/>
              <a:cxnLst/>
              <a:rect l="l" t="t" r="r" b="b"/>
              <a:pathLst>
                <a:path w="506095" h="541654">
                  <a:moveTo>
                    <a:pt x="0" y="109810"/>
                  </a:moveTo>
                  <a:lnTo>
                    <a:pt x="381426" y="0"/>
                  </a:lnTo>
                  <a:lnTo>
                    <a:pt x="505663" y="431537"/>
                  </a:lnTo>
                  <a:lnTo>
                    <a:pt x="124236" y="541347"/>
                  </a:lnTo>
                  <a:lnTo>
                    <a:pt x="0" y="109810"/>
                  </a:lnTo>
                  <a:close/>
                </a:path>
              </a:pathLst>
            </a:custGeom>
            <a:ln w="12699">
              <a:solidFill>
                <a:srgbClr val="FFFFFF"/>
              </a:solidFill>
            </a:ln>
          </p:spPr>
          <p:txBody>
            <a:bodyPr wrap="square" lIns="0" tIns="0" rIns="0" bIns="0" rtlCol="0"/>
            <a:lstStyle/>
            <a:p>
              <a:endParaRPr/>
            </a:p>
          </p:txBody>
        </p:sp>
        <p:sp>
          <p:nvSpPr>
            <p:cNvPr id="16" name="object 16"/>
            <p:cNvSpPr/>
            <p:nvPr/>
          </p:nvSpPr>
          <p:spPr>
            <a:xfrm>
              <a:off x="3786691" y="3117590"/>
              <a:ext cx="407034" cy="201930"/>
            </a:xfrm>
            <a:custGeom>
              <a:avLst/>
              <a:gdLst/>
              <a:ahLst/>
              <a:cxnLst/>
              <a:rect l="l" t="t" r="r" b="b"/>
              <a:pathLst>
                <a:path w="407035" h="201929">
                  <a:moveTo>
                    <a:pt x="406610" y="0"/>
                  </a:moveTo>
                  <a:lnTo>
                    <a:pt x="0" y="0"/>
                  </a:lnTo>
                  <a:lnTo>
                    <a:pt x="0" y="201639"/>
                  </a:lnTo>
                  <a:lnTo>
                    <a:pt x="406610" y="201639"/>
                  </a:lnTo>
                  <a:lnTo>
                    <a:pt x="406610" y="0"/>
                  </a:lnTo>
                  <a:close/>
                </a:path>
              </a:pathLst>
            </a:custGeom>
            <a:solidFill>
              <a:srgbClr val="FFFFFF"/>
            </a:solidFill>
          </p:spPr>
          <p:txBody>
            <a:bodyPr wrap="square" lIns="0" tIns="0" rIns="0" bIns="0" rtlCol="0"/>
            <a:lstStyle/>
            <a:p>
              <a:endParaRPr/>
            </a:p>
          </p:txBody>
        </p:sp>
        <p:sp>
          <p:nvSpPr>
            <p:cNvPr id="17" name="object 17"/>
            <p:cNvSpPr/>
            <p:nvPr/>
          </p:nvSpPr>
          <p:spPr>
            <a:xfrm>
              <a:off x="3786691" y="3117590"/>
              <a:ext cx="407034" cy="201930"/>
            </a:xfrm>
            <a:custGeom>
              <a:avLst/>
              <a:gdLst/>
              <a:ahLst/>
              <a:cxnLst/>
              <a:rect l="l" t="t" r="r" b="b"/>
              <a:pathLst>
                <a:path w="407035" h="201929">
                  <a:moveTo>
                    <a:pt x="0" y="0"/>
                  </a:moveTo>
                  <a:lnTo>
                    <a:pt x="406611" y="0"/>
                  </a:lnTo>
                  <a:lnTo>
                    <a:pt x="406611" y="201639"/>
                  </a:lnTo>
                  <a:lnTo>
                    <a:pt x="0" y="201639"/>
                  </a:lnTo>
                  <a:lnTo>
                    <a:pt x="0" y="0"/>
                  </a:lnTo>
                  <a:close/>
                </a:path>
              </a:pathLst>
            </a:custGeom>
            <a:ln w="12700">
              <a:solidFill>
                <a:srgbClr val="FFFFFF"/>
              </a:solidFill>
            </a:ln>
          </p:spPr>
          <p:txBody>
            <a:bodyPr wrap="square" lIns="0" tIns="0" rIns="0" bIns="0" rtlCol="0"/>
            <a:lstStyle/>
            <a:p>
              <a:endParaRPr/>
            </a:p>
          </p:txBody>
        </p:sp>
        <p:sp>
          <p:nvSpPr>
            <p:cNvPr id="18" name="object 18"/>
            <p:cNvSpPr/>
            <p:nvPr/>
          </p:nvSpPr>
          <p:spPr>
            <a:xfrm>
              <a:off x="3765176" y="3375774"/>
              <a:ext cx="407034" cy="201930"/>
            </a:xfrm>
            <a:custGeom>
              <a:avLst/>
              <a:gdLst/>
              <a:ahLst/>
              <a:cxnLst/>
              <a:rect l="l" t="t" r="r" b="b"/>
              <a:pathLst>
                <a:path w="407035" h="201929">
                  <a:moveTo>
                    <a:pt x="406610" y="0"/>
                  </a:moveTo>
                  <a:lnTo>
                    <a:pt x="0" y="0"/>
                  </a:lnTo>
                  <a:lnTo>
                    <a:pt x="0" y="201637"/>
                  </a:lnTo>
                  <a:lnTo>
                    <a:pt x="406610" y="201637"/>
                  </a:lnTo>
                  <a:lnTo>
                    <a:pt x="406610" y="0"/>
                  </a:lnTo>
                  <a:close/>
                </a:path>
              </a:pathLst>
            </a:custGeom>
            <a:solidFill>
              <a:srgbClr val="FFFFFF"/>
            </a:solidFill>
          </p:spPr>
          <p:txBody>
            <a:bodyPr wrap="square" lIns="0" tIns="0" rIns="0" bIns="0" rtlCol="0"/>
            <a:lstStyle/>
            <a:p>
              <a:endParaRPr/>
            </a:p>
          </p:txBody>
        </p:sp>
        <p:sp>
          <p:nvSpPr>
            <p:cNvPr id="19" name="object 19"/>
            <p:cNvSpPr/>
            <p:nvPr/>
          </p:nvSpPr>
          <p:spPr>
            <a:xfrm>
              <a:off x="3765176" y="3375774"/>
              <a:ext cx="407034" cy="201930"/>
            </a:xfrm>
            <a:custGeom>
              <a:avLst/>
              <a:gdLst/>
              <a:ahLst/>
              <a:cxnLst/>
              <a:rect l="l" t="t" r="r" b="b"/>
              <a:pathLst>
                <a:path w="407035" h="201929">
                  <a:moveTo>
                    <a:pt x="0" y="0"/>
                  </a:moveTo>
                  <a:lnTo>
                    <a:pt x="406611" y="0"/>
                  </a:lnTo>
                  <a:lnTo>
                    <a:pt x="406611" y="201639"/>
                  </a:lnTo>
                  <a:lnTo>
                    <a:pt x="0" y="201639"/>
                  </a:lnTo>
                  <a:lnTo>
                    <a:pt x="0" y="0"/>
                  </a:lnTo>
                  <a:close/>
                </a:path>
              </a:pathLst>
            </a:custGeom>
            <a:ln w="12700">
              <a:solidFill>
                <a:srgbClr val="FFFFFF"/>
              </a:solidFill>
            </a:ln>
          </p:spPr>
          <p:txBody>
            <a:bodyPr wrap="square" lIns="0" tIns="0" rIns="0" bIns="0" rtlCol="0"/>
            <a:lstStyle/>
            <a:p>
              <a:endParaRPr/>
            </a:p>
          </p:txBody>
        </p:sp>
      </p:grpSp>
      <p:grpSp>
        <p:nvGrpSpPr>
          <p:cNvPr id="20" name="object 20"/>
          <p:cNvGrpSpPr/>
          <p:nvPr/>
        </p:nvGrpSpPr>
        <p:grpSpPr>
          <a:xfrm>
            <a:off x="1081667" y="836340"/>
            <a:ext cx="10073640" cy="5517515"/>
            <a:chOff x="1081667" y="836340"/>
            <a:chExt cx="10073640" cy="5517515"/>
          </a:xfrm>
        </p:grpSpPr>
        <p:sp>
          <p:nvSpPr>
            <p:cNvPr id="21" name="object 21"/>
            <p:cNvSpPr/>
            <p:nvPr/>
          </p:nvSpPr>
          <p:spPr>
            <a:xfrm>
              <a:off x="1081667" y="836340"/>
              <a:ext cx="3140075" cy="5170170"/>
            </a:xfrm>
            <a:custGeom>
              <a:avLst/>
              <a:gdLst/>
              <a:ahLst/>
              <a:cxnLst/>
              <a:rect l="l" t="t" r="r" b="b"/>
              <a:pathLst>
                <a:path w="3140075" h="5170170">
                  <a:moveTo>
                    <a:pt x="2616424" y="0"/>
                  </a:moveTo>
                  <a:lnTo>
                    <a:pt x="523295" y="0"/>
                  </a:lnTo>
                  <a:lnTo>
                    <a:pt x="475665" y="2138"/>
                  </a:lnTo>
                  <a:lnTo>
                    <a:pt x="429232" y="8430"/>
                  </a:lnTo>
                  <a:lnTo>
                    <a:pt x="384182" y="18692"/>
                  </a:lnTo>
                  <a:lnTo>
                    <a:pt x="340700" y="32738"/>
                  </a:lnTo>
                  <a:lnTo>
                    <a:pt x="298970" y="50384"/>
                  </a:lnTo>
                  <a:lnTo>
                    <a:pt x="259178" y="71445"/>
                  </a:lnTo>
                  <a:lnTo>
                    <a:pt x="221507" y="95736"/>
                  </a:lnTo>
                  <a:lnTo>
                    <a:pt x="186142" y="123072"/>
                  </a:lnTo>
                  <a:lnTo>
                    <a:pt x="153269" y="153269"/>
                  </a:lnTo>
                  <a:lnTo>
                    <a:pt x="123072" y="186142"/>
                  </a:lnTo>
                  <a:lnTo>
                    <a:pt x="95736" y="221507"/>
                  </a:lnTo>
                  <a:lnTo>
                    <a:pt x="71445" y="259178"/>
                  </a:lnTo>
                  <a:lnTo>
                    <a:pt x="50384" y="298970"/>
                  </a:lnTo>
                  <a:lnTo>
                    <a:pt x="32738" y="340700"/>
                  </a:lnTo>
                  <a:lnTo>
                    <a:pt x="18692" y="384182"/>
                  </a:lnTo>
                  <a:lnTo>
                    <a:pt x="8430" y="429232"/>
                  </a:lnTo>
                  <a:lnTo>
                    <a:pt x="2138" y="475665"/>
                  </a:lnTo>
                  <a:lnTo>
                    <a:pt x="0" y="523295"/>
                  </a:lnTo>
                  <a:lnTo>
                    <a:pt x="0" y="4646391"/>
                  </a:lnTo>
                  <a:lnTo>
                    <a:pt x="2138" y="4694022"/>
                  </a:lnTo>
                  <a:lnTo>
                    <a:pt x="8430" y="4740454"/>
                  </a:lnTo>
                  <a:lnTo>
                    <a:pt x="18692" y="4785503"/>
                  </a:lnTo>
                  <a:lnTo>
                    <a:pt x="32738" y="4828985"/>
                  </a:lnTo>
                  <a:lnTo>
                    <a:pt x="50384" y="4870715"/>
                  </a:lnTo>
                  <a:lnTo>
                    <a:pt x="71445" y="4910508"/>
                  </a:lnTo>
                  <a:lnTo>
                    <a:pt x="95736" y="4948179"/>
                  </a:lnTo>
                  <a:lnTo>
                    <a:pt x="123072" y="4983543"/>
                  </a:lnTo>
                  <a:lnTo>
                    <a:pt x="153269" y="5016416"/>
                  </a:lnTo>
                  <a:lnTo>
                    <a:pt x="186142" y="5046613"/>
                  </a:lnTo>
                  <a:lnTo>
                    <a:pt x="221507" y="5073950"/>
                  </a:lnTo>
                  <a:lnTo>
                    <a:pt x="259178" y="5098241"/>
                  </a:lnTo>
                  <a:lnTo>
                    <a:pt x="298970" y="5119301"/>
                  </a:lnTo>
                  <a:lnTo>
                    <a:pt x="340700" y="5136947"/>
                  </a:lnTo>
                  <a:lnTo>
                    <a:pt x="384182" y="5150993"/>
                  </a:lnTo>
                  <a:lnTo>
                    <a:pt x="429232" y="5161255"/>
                  </a:lnTo>
                  <a:lnTo>
                    <a:pt x="475665" y="5167547"/>
                  </a:lnTo>
                  <a:lnTo>
                    <a:pt x="523295" y="5169686"/>
                  </a:lnTo>
                  <a:lnTo>
                    <a:pt x="2616424" y="5169686"/>
                  </a:lnTo>
                  <a:lnTo>
                    <a:pt x="2664055" y="5167547"/>
                  </a:lnTo>
                  <a:lnTo>
                    <a:pt x="2710487" y="5161255"/>
                  </a:lnTo>
                  <a:lnTo>
                    <a:pt x="2755537" y="5150993"/>
                  </a:lnTo>
                  <a:lnTo>
                    <a:pt x="2799019" y="5136947"/>
                  </a:lnTo>
                  <a:lnTo>
                    <a:pt x="2840749" y="5119301"/>
                  </a:lnTo>
                  <a:lnTo>
                    <a:pt x="2880541" y="5098241"/>
                  </a:lnTo>
                  <a:lnTo>
                    <a:pt x="2918212" y="5073950"/>
                  </a:lnTo>
                  <a:lnTo>
                    <a:pt x="2953577" y="5046613"/>
                  </a:lnTo>
                  <a:lnTo>
                    <a:pt x="2986450" y="5016416"/>
                  </a:lnTo>
                  <a:lnTo>
                    <a:pt x="3016647" y="4983543"/>
                  </a:lnTo>
                  <a:lnTo>
                    <a:pt x="3043984" y="4948179"/>
                  </a:lnTo>
                  <a:lnTo>
                    <a:pt x="3068275" y="4910508"/>
                  </a:lnTo>
                  <a:lnTo>
                    <a:pt x="3089335" y="4870715"/>
                  </a:lnTo>
                  <a:lnTo>
                    <a:pt x="3106981" y="4828985"/>
                  </a:lnTo>
                  <a:lnTo>
                    <a:pt x="3121027" y="4785503"/>
                  </a:lnTo>
                  <a:lnTo>
                    <a:pt x="3131289" y="4740454"/>
                  </a:lnTo>
                  <a:lnTo>
                    <a:pt x="3137581" y="4694022"/>
                  </a:lnTo>
                  <a:lnTo>
                    <a:pt x="3139720" y="4646391"/>
                  </a:lnTo>
                  <a:lnTo>
                    <a:pt x="3139720" y="523295"/>
                  </a:lnTo>
                  <a:lnTo>
                    <a:pt x="3137581" y="475665"/>
                  </a:lnTo>
                  <a:lnTo>
                    <a:pt x="3131289" y="429232"/>
                  </a:lnTo>
                  <a:lnTo>
                    <a:pt x="3121027" y="384182"/>
                  </a:lnTo>
                  <a:lnTo>
                    <a:pt x="3106981" y="340700"/>
                  </a:lnTo>
                  <a:lnTo>
                    <a:pt x="3089335" y="298970"/>
                  </a:lnTo>
                  <a:lnTo>
                    <a:pt x="3068275" y="259178"/>
                  </a:lnTo>
                  <a:lnTo>
                    <a:pt x="3043984" y="221507"/>
                  </a:lnTo>
                  <a:lnTo>
                    <a:pt x="3016647" y="186142"/>
                  </a:lnTo>
                  <a:lnTo>
                    <a:pt x="2986450" y="153269"/>
                  </a:lnTo>
                  <a:lnTo>
                    <a:pt x="2953577" y="123072"/>
                  </a:lnTo>
                  <a:lnTo>
                    <a:pt x="2918212" y="95736"/>
                  </a:lnTo>
                  <a:lnTo>
                    <a:pt x="2880541" y="71445"/>
                  </a:lnTo>
                  <a:lnTo>
                    <a:pt x="2840749" y="50384"/>
                  </a:lnTo>
                  <a:lnTo>
                    <a:pt x="2799019" y="32738"/>
                  </a:lnTo>
                  <a:lnTo>
                    <a:pt x="2755537" y="18692"/>
                  </a:lnTo>
                  <a:lnTo>
                    <a:pt x="2710487" y="8430"/>
                  </a:lnTo>
                  <a:lnTo>
                    <a:pt x="2664055" y="2138"/>
                  </a:lnTo>
                  <a:lnTo>
                    <a:pt x="2616424" y="0"/>
                  </a:lnTo>
                  <a:close/>
                </a:path>
              </a:pathLst>
            </a:custGeom>
            <a:solidFill>
              <a:srgbClr val="673E8E"/>
            </a:solidFill>
          </p:spPr>
          <p:txBody>
            <a:bodyPr wrap="square" lIns="0" tIns="0" rIns="0" bIns="0" rtlCol="0"/>
            <a:lstStyle/>
            <a:p>
              <a:endParaRPr/>
            </a:p>
          </p:txBody>
        </p:sp>
        <p:sp>
          <p:nvSpPr>
            <p:cNvPr id="22" name="object 22"/>
            <p:cNvSpPr/>
            <p:nvPr/>
          </p:nvSpPr>
          <p:spPr>
            <a:xfrm>
              <a:off x="1888451" y="1039615"/>
              <a:ext cx="1475740" cy="4787900"/>
            </a:xfrm>
            <a:custGeom>
              <a:avLst/>
              <a:gdLst/>
              <a:ahLst/>
              <a:cxnLst/>
              <a:rect l="l" t="t" r="r" b="b"/>
              <a:pathLst>
                <a:path w="1475739" h="4787900">
                  <a:moveTo>
                    <a:pt x="409407" y="4775200"/>
                  </a:moveTo>
                  <a:lnTo>
                    <a:pt x="164493" y="4775200"/>
                  </a:lnTo>
                  <a:lnTo>
                    <a:pt x="182052" y="4787900"/>
                  </a:lnTo>
                  <a:lnTo>
                    <a:pt x="364593" y="4787900"/>
                  </a:lnTo>
                  <a:lnTo>
                    <a:pt x="409407" y="4775200"/>
                  </a:lnTo>
                  <a:close/>
                </a:path>
                <a:path w="1475739" h="4787900">
                  <a:moveTo>
                    <a:pt x="1162389" y="1752600"/>
                  </a:moveTo>
                  <a:lnTo>
                    <a:pt x="312874" y="1752600"/>
                  </a:lnTo>
                  <a:lnTo>
                    <a:pt x="309321" y="1803400"/>
                  </a:lnTo>
                  <a:lnTo>
                    <a:pt x="305392" y="1917700"/>
                  </a:lnTo>
                  <a:lnTo>
                    <a:pt x="311186" y="2070100"/>
                  </a:lnTo>
                  <a:lnTo>
                    <a:pt x="336801" y="2197100"/>
                  </a:lnTo>
                  <a:lnTo>
                    <a:pt x="352023" y="2247900"/>
                  </a:lnTo>
                  <a:lnTo>
                    <a:pt x="365709" y="2298700"/>
                  </a:lnTo>
                  <a:lnTo>
                    <a:pt x="377330" y="2349500"/>
                  </a:lnTo>
                  <a:lnTo>
                    <a:pt x="386355" y="2400300"/>
                  </a:lnTo>
                  <a:lnTo>
                    <a:pt x="392256" y="2451100"/>
                  </a:lnTo>
                  <a:lnTo>
                    <a:pt x="394501" y="2501900"/>
                  </a:lnTo>
                  <a:lnTo>
                    <a:pt x="392562" y="2552700"/>
                  </a:lnTo>
                  <a:lnTo>
                    <a:pt x="385909" y="2590799"/>
                  </a:lnTo>
                  <a:lnTo>
                    <a:pt x="374012" y="2641599"/>
                  </a:lnTo>
                  <a:lnTo>
                    <a:pt x="362931" y="2705099"/>
                  </a:lnTo>
                  <a:lnTo>
                    <a:pt x="375595" y="2768599"/>
                  </a:lnTo>
                  <a:lnTo>
                    <a:pt x="395382" y="2806699"/>
                  </a:lnTo>
                  <a:lnTo>
                    <a:pt x="405672" y="2832099"/>
                  </a:lnTo>
                  <a:lnTo>
                    <a:pt x="406746" y="2971799"/>
                  </a:lnTo>
                  <a:lnTo>
                    <a:pt x="409110" y="3352800"/>
                  </a:lnTo>
                  <a:lnTo>
                    <a:pt x="411474" y="3911600"/>
                  </a:lnTo>
                  <a:lnTo>
                    <a:pt x="412549" y="4584700"/>
                  </a:lnTo>
                  <a:lnTo>
                    <a:pt x="405448" y="4597400"/>
                  </a:lnTo>
                  <a:lnTo>
                    <a:pt x="357536" y="4648200"/>
                  </a:lnTo>
                  <a:lnTo>
                    <a:pt x="322658" y="4673600"/>
                  </a:lnTo>
                  <a:lnTo>
                    <a:pt x="278489" y="4699000"/>
                  </a:lnTo>
                  <a:lnTo>
                    <a:pt x="233320" y="4711700"/>
                  </a:lnTo>
                  <a:lnTo>
                    <a:pt x="195345" y="4724400"/>
                  </a:lnTo>
                  <a:lnTo>
                    <a:pt x="136923" y="4724400"/>
                  </a:lnTo>
                  <a:lnTo>
                    <a:pt x="120273" y="4737100"/>
                  </a:lnTo>
                  <a:lnTo>
                    <a:pt x="113258" y="4749800"/>
                  </a:lnTo>
                  <a:lnTo>
                    <a:pt x="118477" y="4762500"/>
                  </a:lnTo>
                  <a:lnTo>
                    <a:pt x="130667" y="4775200"/>
                  </a:lnTo>
                  <a:lnTo>
                    <a:pt x="510422" y="4775200"/>
                  </a:lnTo>
                  <a:lnTo>
                    <a:pt x="537847" y="4787900"/>
                  </a:lnTo>
                  <a:lnTo>
                    <a:pt x="631171" y="4787900"/>
                  </a:lnTo>
                  <a:lnTo>
                    <a:pt x="649235" y="4762500"/>
                  </a:lnTo>
                  <a:lnTo>
                    <a:pt x="655890" y="4737100"/>
                  </a:lnTo>
                  <a:lnTo>
                    <a:pt x="656841" y="4711700"/>
                  </a:lnTo>
                  <a:lnTo>
                    <a:pt x="650501" y="4699000"/>
                  </a:lnTo>
                  <a:lnTo>
                    <a:pt x="622606" y="4648200"/>
                  </a:lnTo>
                  <a:lnTo>
                    <a:pt x="616266" y="4610100"/>
                  </a:lnTo>
                  <a:lnTo>
                    <a:pt x="619252" y="4406900"/>
                  </a:lnTo>
                  <a:lnTo>
                    <a:pt x="625822" y="3949700"/>
                  </a:lnTo>
                  <a:lnTo>
                    <a:pt x="632392" y="3441700"/>
                  </a:lnTo>
                  <a:lnTo>
                    <a:pt x="635378" y="3086099"/>
                  </a:lnTo>
                  <a:lnTo>
                    <a:pt x="1067811" y="3086099"/>
                  </a:lnTo>
                  <a:lnTo>
                    <a:pt x="1068518" y="2971799"/>
                  </a:lnTo>
                  <a:lnTo>
                    <a:pt x="1069591" y="2832099"/>
                  </a:lnTo>
                  <a:lnTo>
                    <a:pt x="1079882" y="2806699"/>
                  </a:lnTo>
                  <a:lnTo>
                    <a:pt x="1099674" y="2768599"/>
                  </a:lnTo>
                  <a:lnTo>
                    <a:pt x="1112342" y="2705099"/>
                  </a:lnTo>
                  <a:lnTo>
                    <a:pt x="1101263" y="2641599"/>
                  </a:lnTo>
                  <a:lnTo>
                    <a:pt x="1089493" y="2590799"/>
                  </a:lnTo>
                  <a:lnTo>
                    <a:pt x="1083162" y="2552700"/>
                  </a:lnTo>
                  <a:lnTo>
                    <a:pt x="1081643" y="2501900"/>
                  </a:lnTo>
                  <a:lnTo>
                    <a:pt x="1084309" y="2451100"/>
                  </a:lnTo>
                  <a:lnTo>
                    <a:pt x="1090533" y="2400300"/>
                  </a:lnTo>
                  <a:lnTo>
                    <a:pt x="1099687" y="2349500"/>
                  </a:lnTo>
                  <a:lnTo>
                    <a:pt x="1111145" y="2298700"/>
                  </a:lnTo>
                  <a:lnTo>
                    <a:pt x="1124280" y="2247900"/>
                  </a:lnTo>
                  <a:lnTo>
                    <a:pt x="1138463" y="2197100"/>
                  </a:lnTo>
                  <a:lnTo>
                    <a:pt x="1170114" y="2044700"/>
                  </a:lnTo>
                  <a:lnTo>
                    <a:pt x="1175237" y="1905000"/>
                  </a:lnTo>
                  <a:lnTo>
                    <a:pt x="1167954" y="1803400"/>
                  </a:lnTo>
                  <a:lnTo>
                    <a:pt x="1162389" y="1752600"/>
                  </a:lnTo>
                  <a:close/>
                </a:path>
                <a:path w="1475739" h="4787900">
                  <a:moveTo>
                    <a:pt x="1067811" y="3086099"/>
                  </a:moveTo>
                  <a:lnTo>
                    <a:pt x="839886" y="3086099"/>
                  </a:lnTo>
                  <a:lnTo>
                    <a:pt x="842872" y="3441700"/>
                  </a:lnTo>
                  <a:lnTo>
                    <a:pt x="849442" y="3949700"/>
                  </a:lnTo>
                  <a:lnTo>
                    <a:pt x="856012" y="4406900"/>
                  </a:lnTo>
                  <a:lnTo>
                    <a:pt x="858998" y="4610100"/>
                  </a:lnTo>
                  <a:lnTo>
                    <a:pt x="852660" y="4648200"/>
                  </a:lnTo>
                  <a:lnTo>
                    <a:pt x="824772" y="4699000"/>
                  </a:lnTo>
                  <a:lnTo>
                    <a:pt x="818433" y="4711700"/>
                  </a:lnTo>
                  <a:lnTo>
                    <a:pt x="819384" y="4737100"/>
                  </a:lnTo>
                  <a:lnTo>
                    <a:pt x="826039" y="4762500"/>
                  </a:lnTo>
                  <a:lnTo>
                    <a:pt x="844103" y="4787900"/>
                  </a:lnTo>
                  <a:lnTo>
                    <a:pt x="937431" y="4787900"/>
                  </a:lnTo>
                  <a:lnTo>
                    <a:pt x="964854" y="4775200"/>
                  </a:lnTo>
                  <a:lnTo>
                    <a:pt x="1344607" y="4775200"/>
                  </a:lnTo>
                  <a:lnTo>
                    <a:pt x="1356798" y="4762500"/>
                  </a:lnTo>
                  <a:lnTo>
                    <a:pt x="1362016" y="4749800"/>
                  </a:lnTo>
                  <a:lnTo>
                    <a:pt x="1355003" y="4737100"/>
                  </a:lnTo>
                  <a:lnTo>
                    <a:pt x="1338357" y="4724400"/>
                  </a:lnTo>
                  <a:lnTo>
                    <a:pt x="1279933" y="4724400"/>
                  </a:lnTo>
                  <a:lnTo>
                    <a:pt x="1241952" y="4711700"/>
                  </a:lnTo>
                  <a:lnTo>
                    <a:pt x="1196781" y="4699000"/>
                  </a:lnTo>
                  <a:lnTo>
                    <a:pt x="1152616" y="4673600"/>
                  </a:lnTo>
                  <a:lnTo>
                    <a:pt x="1117734" y="4648200"/>
                  </a:lnTo>
                  <a:lnTo>
                    <a:pt x="1089149" y="4622800"/>
                  </a:lnTo>
                  <a:lnTo>
                    <a:pt x="1062727" y="4584700"/>
                  </a:lnTo>
                  <a:lnTo>
                    <a:pt x="1063799" y="3911600"/>
                  </a:lnTo>
                  <a:lnTo>
                    <a:pt x="1066159" y="3352800"/>
                  </a:lnTo>
                  <a:lnTo>
                    <a:pt x="1067811" y="3086099"/>
                  </a:lnTo>
                  <a:close/>
                </a:path>
                <a:path w="1475739" h="4787900">
                  <a:moveTo>
                    <a:pt x="1310787" y="4775200"/>
                  </a:moveTo>
                  <a:lnTo>
                    <a:pt x="1065867" y="4775200"/>
                  </a:lnTo>
                  <a:lnTo>
                    <a:pt x="1110681" y="4787900"/>
                  </a:lnTo>
                  <a:lnTo>
                    <a:pt x="1293231" y="4787900"/>
                  </a:lnTo>
                  <a:lnTo>
                    <a:pt x="1310787" y="4775200"/>
                  </a:lnTo>
                  <a:close/>
                </a:path>
                <a:path w="1475739" h="4787900">
                  <a:moveTo>
                    <a:pt x="159054" y="2997199"/>
                  </a:moveTo>
                  <a:lnTo>
                    <a:pt x="53058" y="2997199"/>
                  </a:lnTo>
                  <a:lnTo>
                    <a:pt x="51736" y="3009899"/>
                  </a:lnTo>
                  <a:lnTo>
                    <a:pt x="42649" y="3098799"/>
                  </a:lnTo>
                  <a:lnTo>
                    <a:pt x="40063" y="3136899"/>
                  </a:lnTo>
                  <a:lnTo>
                    <a:pt x="46716" y="3149599"/>
                  </a:lnTo>
                  <a:lnTo>
                    <a:pt x="64202" y="3149599"/>
                  </a:lnTo>
                  <a:lnTo>
                    <a:pt x="71857" y="3136899"/>
                  </a:lnTo>
                  <a:lnTo>
                    <a:pt x="73830" y="3111499"/>
                  </a:lnTo>
                  <a:lnTo>
                    <a:pt x="75935" y="3098799"/>
                  </a:lnTo>
                  <a:lnTo>
                    <a:pt x="81654" y="3022599"/>
                  </a:lnTo>
                  <a:lnTo>
                    <a:pt x="83771" y="3009899"/>
                  </a:lnTo>
                  <a:lnTo>
                    <a:pt x="156560" y="3009899"/>
                  </a:lnTo>
                  <a:lnTo>
                    <a:pt x="159054" y="2997199"/>
                  </a:lnTo>
                  <a:close/>
                </a:path>
                <a:path w="1475739" h="4787900">
                  <a:moveTo>
                    <a:pt x="113169" y="3009899"/>
                  </a:moveTo>
                  <a:lnTo>
                    <a:pt x="83771" y="3009899"/>
                  </a:lnTo>
                  <a:lnTo>
                    <a:pt x="84587" y="3022599"/>
                  </a:lnTo>
                  <a:lnTo>
                    <a:pt x="84731" y="3098799"/>
                  </a:lnTo>
                  <a:lnTo>
                    <a:pt x="85554" y="3111499"/>
                  </a:lnTo>
                  <a:lnTo>
                    <a:pt x="86925" y="3136899"/>
                  </a:lnTo>
                  <a:lnTo>
                    <a:pt x="94402" y="3149599"/>
                  </a:lnTo>
                  <a:lnTo>
                    <a:pt x="111921" y="3149599"/>
                  </a:lnTo>
                  <a:lnTo>
                    <a:pt x="118764" y="3136899"/>
                  </a:lnTo>
                  <a:lnTo>
                    <a:pt x="117359" y="3111499"/>
                  </a:lnTo>
                  <a:lnTo>
                    <a:pt x="117135" y="3098799"/>
                  </a:lnTo>
                  <a:lnTo>
                    <a:pt x="113424" y="3022599"/>
                  </a:lnTo>
                  <a:lnTo>
                    <a:pt x="113169" y="3009899"/>
                  </a:lnTo>
                  <a:close/>
                </a:path>
                <a:path w="1475739" h="4787900">
                  <a:moveTo>
                    <a:pt x="1391333" y="3022599"/>
                  </a:moveTo>
                  <a:lnTo>
                    <a:pt x="1359019" y="3022599"/>
                  </a:lnTo>
                  <a:lnTo>
                    <a:pt x="1359313" y="3035299"/>
                  </a:lnTo>
                  <a:lnTo>
                    <a:pt x="1357644" y="3098799"/>
                  </a:lnTo>
                  <a:lnTo>
                    <a:pt x="1357983" y="3111499"/>
                  </a:lnTo>
                  <a:lnTo>
                    <a:pt x="1356578" y="3136899"/>
                  </a:lnTo>
                  <a:lnTo>
                    <a:pt x="1363431" y="3149599"/>
                  </a:lnTo>
                  <a:lnTo>
                    <a:pt x="1380939" y="3149599"/>
                  </a:lnTo>
                  <a:lnTo>
                    <a:pt x="1388417" y="3136899"/>
                  </a:lnTo>
                  <a:lnTo>
                    <a:pt x="1389787" y="3111499"/>
                  </a:lnTo>
                  <a:lnTo>
                    <a:pt x="1390672" y="3098799"/>
                  </a:lnTo>
                  <a:lnTo>
                    <a:pt x="1391333" y="3022599"/>
                  </a:lnTo>
                  <a:close/>
                </a:path>
                <a:path w="1475739" h="4787900">
                  <a:moveTo>
                    <a:pt x="1421103" y="2997199"/>
                  </a:moveTo>
                  <a:lnTo>
                    <a:pt x="1392217" y="2997199"/>
                  </a:lnTo>
                  <a:lnTo>
                    <a:pt x="1394268" y="3022599"/>
                  </a:lnTo>
                  <a:lnTo>
                    <a:pt x="1399473" y="3098799"/>
                  </a:lnTo>
                  <a:lnTo>
                    <a:pt x="1401512" y="3111499"/>
                  </a:lnTo>
                  <a:lnTo>
                    <a:pt x="1403484" y="3136899"/>
                  </a:lnTo>
                  <a:lnTo>
                    <a:pt x="1411140" y="3149599"/>
                  </a:lnTo>
                  <a:lnTo>
                    <a:pt x="1428625" y="3149599"/>
                  </a:lnTo>
                  <a:lnTo>
                    <a:pt x="1435279" y="3136899"/>
                  </a:lnTo>
                  <a:lnTo>
                    <a:pt x="1432693" y="3098799"/>
                  </a:lnTo>
                  <a:lnTo>
                    <a:pt x="1431164" y="3086099"/>
                  </a:lnTo>
                  <a:lnTo>
                    <a:pt x="1422657" y="3009899"/>
                  </a:lnTo>
                  <a:lnTo>
                    <a:pt x="1421103" y="2997199"/>
                  </a:lnTo>
                  <a:close/>
                </a:path>
                <a:path w="1475739" h="4787900">
                  <a:moveTo>
                    <a:pt x="156560" y="3009899"/>
                  </a:moveTo>
                  <a:lnTo>
                    <a:pt x="113169" y="3009899"/>
                  </a:lnTo>
                  <a:lnTo>
                    <a:pt x="115814" y="3022599"/>
                  </a:lnTo>
                  <a:lnTo>
                    <a:pt x="124298" y="3086099"/>
                  </a:lnTo>
                  <a:lnTo>
                    <a:pt x="126899" y="3111499"/>
                  </a:lnTo>
                  <a:lnTo>
                    <a:pt x="130097" y="3136899"/>
                  </a:lnTo>
                  <a:lnTo>
                    <a:pt x="155484" y="3136899"/>
                  </a:lnTo>
                  <a:lnTo>
                    <a:pt x="161735" y="3124199"/>
                  </a:lnTo>
                  <a:lnTo>
                    <a:pt x="156175" y="3086099"/>
                  </a:lnTo>
                  <a:lnTo>
                    <a:pt x="156677" y="3086099"/>
                  </a:lnTo>
                  <a:lnTo>
                    <a:pt x="154066" y="3022599"/>
                  </a:lnTo>
                  <a:lnTo>
                    <a:pt x="156560" y="3009899"/>
                  </a:lnTo>
                  <a:close/>
                </a:path>
                <a:path w="1475739" h="4787900">
                  <a:moveTo>
                    <a:pt x="1392217" y="2997199"/>
                  </a:moveTo>
                  <a:lnTo>
                    <a:pt x="1312053" y="2997199"/>
                  </a:lnTo>
                  <a:lnTo>
                    <a:pt x="1320179" y="3009899"/>
                  </a:lnTo>
                  <a:lnTo>
                    <a:pt x="1322469" y="3035299"/>
                  </a:lnTo>
                  <a:lnTo>
                    <a:pt x="1318587" y="3086099"/>
                  </a:lnTo>
                  <a:lnTo>
                    <a:pt x="1319145" y="3086099"/>
                  </a:lnTo>
                  <a:lnTo>
                    <a:pt x="1313605" y="3124199"/>
                  </a:lnTo>
                  <a:lnTo>
                    <a:pt x="1319857" y="3136899"/>
                  </a:lnTo>
                  <a:lnTo>
                    <a:pt x="1345244" y="3136899"/>
                  </a:lnTo>
                  <a:lnTo>
                    <a:pt x="1348431" y="3111499"/>
                  </a:lnTo>
                  <a:lnTo>
                    <a:pt x="1350488" y="3098799"/>
                  </a:lnTo>
                  <a:lnTo>
                    <a:pt x="1356930" y="3035299"/>
                  </a:lnTo>
                  <a:lnTo>
                    <a:pt x="1359019" y="3022599"/>
                  </a:lnTo>
                  <a:lnTo>
                    <a:pt x="1391333" y="3022599"/>
                  </a:lnTo>
                  <a:lnTo>
                    <a:pt x="1392217" y="2997199"/>
                  </a:lnTo>
                  <a:close/>
                </a:path>
                <a:path w="1475739" h="4787900">
                  <a:moveTo>
                    <a:pt x="1157942" y="660400"/>
                  </a:moveTo>
                  <a:lnTo>
                    <a:pt x="314435" y="660400"/>
                  </a:lnTo>
                  <a:lnTo>
                    <a:pt x="324693" y="711200"/>
                  </a:lnTo>
                  <a:lnTo>
                    <a:pt x="338729" y="762000"/>
                  </a:lnTo>
                  <a:lnTo>
                    <a:pt x="356567" y="812800"/>
                  </a:lnTo>
                  <a:lnTo>
                    <a:pt x="378227" y="850900"/>
                  </a:lnTo>
                  <a:lnTo>
                    <a:pt x="403733" y="889000"/>
                  </a:lnTo>
                  <a:lnTo>
                    <a:pt x="433107" y="927100"/>
                  </a:lnTo>
                  <a:lnTo>
                    <a:pt x="466371" y="965200"/>
                  </a:lnTo>
                  <a:lnTo>
                    <a:pt x="503548" y="990600"/>
                  </a:lnTo>
                  <a:lnTo>
                    <a:pt x="544659" y="1016000"/>
                  </a:lnTo>
                  <a:lnTo>
                    <a:pt x="589728" y="1041400"/>
                  </a:lnTo>
                  <a:lnTo>
                    <a:pt x="638776" y="1054100"/>
                  </a:lnTo>
                  <a:lnTo>
                    <a:pt x="638017" y="1079500"/>
                  </a:lnTo>
                  <a:lnTo>
                    <a:pt x="632539" y="1130300"/>
                  </a:lnTo>
                  <a:lnTo>
                    <a:pt x="618524" y="1181100"/>
                  </a:lnTo>
                  <a:lnTo>
                    <a:pt x="592154" y="1219200"/>
                  </a:lnTo>
                  <a:lnTo>
                    <a:pt x="549611" y="1257300"/>
                  </a:lnTo>
                  <a:lnTo>
                    <a:pt x="484524" y="1282700"/>
                  </a:lnTo>
                  <a:lnTo>
                    <a:pt x="443743" y="1295400"/>
                  </a:lnTo>
                  <a:lnTo>
                    <a:pt x="354290" y="1320800"/>
                  </a:lnTo>
                  <a:lnTo>
                    <a:pt x="309050" y="1346200"/>
                  </a:lnTo>
                  <a:lnTo>
                    <a:pt x="265757" y="1371600"/>
                  </a:lnTo>
                  <a:lnTo>
                    <a:pt x="226127" y="1397000"/>
                  </a:lnTo>
                  <a:lnTo>
                    <a:pt x="191876" y="1435100"/>
                  </a:lnTo>
                  <a:lnTo>
                    <a:pt x="164722" y="1473200"/>
                  </a:lnTo>
                  <a:lnTo>
                    <a:pt x="146380" y="1524000"/>
                  </a:lnTo>
                  <a:lnTo>
                    <a:pt x="138416" y="1562100"/>
                  </a:lnTo>
                  <a:lnTo>
                    <a:pt x="129548" y="1612900"/>
                  </a:lnTo>
                  <a:lnTo>
                    <a:pt x="120261" y="1676400"/>
                  </a:lnTo>
                  <a:lnTo>
                    <a:pt x="111035" y="1727200"/>
                  </a:lnTo>
                  <a:lnTo>
                    <a:pt x="102355" y="1790700"/>
                  </a:lnTo>
                  <a:lnTo>
                    <a:pt x="94704" y="1841500"/>
                  </a:lnTo>
                  <a:lnTo>
                    <a:pt x="88564" y="1892300"/>
                  </a:lnTo>
                  <a:lnTo>
                    <a:pt x="84418" y="1930400"/>
                  </a:lnTo>
                  <a:lnTo>
                    <a:pt x="77868" y="1981200"/>
                  </a:lnTo>
                  <a:lnTo>
                    <a:pt x="71800" y="2044700"/>
                  </a:lnTo>
                  <a:lnTo>
                    <a:pt x="66208" y="2095500"/>
                  </a:lnTo>
                  <a:lnTo>
                    <a:pt x="61086" y="2146300"/>
                  </a:lnTo>
                  <a:lnTo>
                    <a:pt x="56426" y="2197100"/>
                  </a:lnTo>
                  <a:lnTo>
                    <a:pt x="52222" y="2260600"/>
                  </a:lnTo>
                  <a:lnTo>
                    <a:pt x="48467" y="2311400"/>
                  </a:lnTo>
                  <a:lnTo>
                    <a:pt x="45155" y="2362200"/>
                  </a:lnTo>
                  <a:lnTo>
                    <a:pt x="42279" y="2413000"/>
                  </a:lnTo>
                  <a:lnTo>
                    <a:pt x="39833" y="2451100"/>
                  </a:lnTo>
                  <a:lnTo>
                    <a:pt x="37810" y="2501900"/>
                  </a:lnTo>
                  <a:lnTo>
                    <a:pt x="36203" y="2552700"/>
                  </a:lnTo>
                  <a:lnTo>
                    <a:pt x="35005" y="2603499"/>
                  </a:lnTo>
                  <a:lnTo>
                    <a:pt x="34210" y="2654299"/>
                  </a:lnTo>
                  <a:lnTo>
                    <a:pt x="33812" y="2692399"/>
                  </a:lnTo>
                  <a:lnTo>
                    <a:pt x="33803" y="2743199"/>
                  </a:lnTo>
                  <a:lnTo>
                    <a:pt x="34178" y="2781299"/>
                  </a:lnTo>
                  <a:lnTo>
                    <a:pt x="34929" y="2832099"/>
                  </a:lnTo>
                  <a:lnTo>
                    <a:pt x="36049" y="2882899"/>
                  </a:lnTo>
                  <a:lnTo>
                    <a:pt x="37533" y="2920999"/>
                  </a:lnTo>
                  <a:lnTo>
                    <a:pt x="34013" y="2920999"/>
                  </a:lnTo>
                  <a:lnTo>
                    <a:pt x="26045" y="2933699"/>
                  </a:lnTo>
                  <a:lnTo>
                    <a:pt x="17519" y="2959099"/>
                  </a:lnTo>
                  <a:lnTo>
                    <a:pt x="12325" y="2971799"/>
                  </a:lnTo>
                  <a:lnTo>
                    <a:pt x="10938" y="2997199"/>
                  </a:lnTo>
                  <a:lnTo>
                    <a:pt x="10401" y="3009899"/>
                  </a:lnTo>
                  <a:lnTo>
                    <a:pt x="11032" y="3035299"/>
                  </a:lnTo>
                  <a:lnTo>
                    <a:pt x="13149" y="3047999"/>
                  </a:lnTo>
                  <a:lnTo>
                    <a:pt x="0" y="3111499"/>
                  </a:lnTo>
                  <a:lnTo>
                    <a:pt x="5650" y="3124199"/>
                  </a:lnTo>
                  <a:lnTo>
                    <a:pt x="31271" y="3124199"/>
                  </a:lnTo>
                  <a:lnTo>
                    <a:pt x="36520" y="3098799"/>
                  </a:lnTo>
                  <a:lnTo>
                    <a:pt x="39351" y="3086099"/>
                  </a:lnTo>
                  <a:lnTo>
                    <a:pt x="50213" y="3009899"/>
                  </a:lnTo>
                  <a:lnTo>
                    <a:pt x="53058" y="2997199"/>
                  </a:lnTo>
                  <a:lnTo>
                    <a:pt x="219330" y="2997199"/>
                  </a:lnTo>
                  <a:lnTo>
                    <a:pt x="210515" y="2971799"/>
                  </a:lnTo>
                  <a:lnTo>
                    <a:pt x="205629" y="2959099"/>
                  </a:lnTo>
                  <a:lnTo>
                    <a:pt x="194226" y="2946399"/>
                  </a:lnTo>
                  <a:lnTo>
                    <a:pt x="176568" y="2933699"/>
                  </a:lnTo>
                  <a:lnTo>
                    <a:pt x="152920" y="2920999"/>
                  </a:lnTo>
                  <a:lnTo>
                    <a:pt x="151689" y="2882899"/>
                  </a:lnTo>
                  <a:lnTo>
                    <a:pt x="150675" y="2844799"/>
                  </a:lnTo>
                  <a:lnTo>
                    <a:pt x="149963" y="2806699"/>
                  </a:lnTo>
                  <a:lnTo>
                    <a:pt x="149744" y="2781299"/>
                  </a:lnTo>
                  <a:lnTo>
                    <a:pt x="149778" y="2730499"/>
                  </a:lnTo>
                  <a:lnTo>
                    <a:pt x="150473" y="2692399"/>
                  </a:lnTo>
                  <a:lnTo>
                    <a:pt x="151807" y="2654299"/>
                  </a:lnTo>
                  <a:lnTo>
                    <a:pt x="153863" y="2603499"/>
                  </a:lnTo>
                  <a:lnTo>
                    <a:pt x="156724" y="2552700"/>
                  </a:lnTo>
                  <a:lnTo>
                    <a:pt x="160476" y="2501900"/>
                  </a:lnTo>
                  <a:lnTo>
                    <a:pt x="165202" y="2451100"/>
                  </a:lnTo>
                  <a:lnTo>
                    <a:pt x="170986" y="2400300"/>
                  </a:lnTo>
                  <a:lnTo>
                    <a:pt x="177913" y="2336800"/>
                  </a:lnTo>
                  <a:lnTo>
                    <a:pt x="186066" y="2273300"/>
                  </a:lnTo>
                  <a:lnTo>
                    <a:pt x="195530" y="2197100"/>
                  </a:lnTo>
                  <a:lnTo>
                    <a:pt x="206390" y="2133600"/>
                  </a:lnTo>
                  <a:lnTo>
                    <a:pt x="218728" y="2044700"/>
                  </a:lnTo>
                  <a:lnTo>
                    <a:pt x="246198" y="1930400"/>
                  </a:lnTo>
                  <a:lnTo>
                    <a:pt x="277143" y="1828800"/>
                  </a:lnTo>
                  <a:lnTo>
                    <a:pt x="302417" y="1778000"/>
                  </a:lnTo>
                  <a:lnTo>
                    <a:pt x="312874" y="1752600"/>
                  </a:lnTo>
                  <a:lnTo>
                    <a:pt x="1367710" y="1752600"/>
                  </a:lnTo>
                  <a:lnTo>
                    <a:pt x="1364238" y="1727200"/>
                  </a:lnTo>
                  <a:lnTo>
                    <a:pt x="1355014" y="1676400"/>
                  </a:lnTo>
                  <a:lnTo>
                    <a:pt x="1345726" y="1612900"/>
                  </a:lnTo>
                  <a:lnTo>
                    <a:pt x="1336859" y="1562100"/>
                  </a:lnTo>
                  <a:lnTo>
                    <a:pt x="1328896" y="1524000"/>
                  </a:lnTo>
                  <a:lnTo>
                    <a:pt x="1310551" y="1473200"/>
                  </a:lnTo>
                  <a:lnTo>
                    <a:pt x="1283394" y="1435100"/>
                  </a:lnTo>
                  <a:lnTo>
                    <a:pt x="1249143" y="1397000"/>
                  </a:lnTo>
                  <a:lnTo>
                    <a:pt x="1209513" y="1371600"/>
                  </a:lnTo>
                  <a:lnTo>
                    <a:pt x="1166220" y="1346200"/>
                  </a:lnTo>
                  <a:lnTo>
                    <a:pt x="1120981" y="1320800"/>
                  </a:lnTo>
                  <a:lnTo>
                    <a:pt x="1031529" y="1295400"/>
                  </a:lnTo>
                  <a:lnTo>
                    <a:pt x="990750" y="1282700"/>
                  </a:lnTo>
                  <a:lnTo>
                    <a:pt x="925663" y="1257300"/>
                  </a:lnTo>
                  <a:lnTo>
                    <a:pt x="883111" y="1219200"/>
                  </a:lnTo>
                  <a:lnTo>
                    <a:pt x="856738" y="1181100"/>
                  </a:lnTo>
                  <a:lnTo>
                    <a:pt x="842724" y="1130300"/>
                  </a:lnTo>
                  <a:lnTo>
                    <a:pt x="837251" y="1079500"/>
                  </a:lnTo>
                  <a:lnTo>
                    <a:pt x="836498" y="1054100"/>
                  </a:lnTo>
                  <a:lnTo>
                    <a:pt x="885491" y="1041400"/>
                  </a:lnTo>
                  <a:lnTo>
                    <a:pt x="930428" y="1016000"/>
                  </a:lnTo>
                  <a:lnTo>
                    <a:pt x="971341" y="990600"/>
                  </a:lnTo>
                  <a:lnTo>
                    <a:pt x="1008266" y="965200"/>
                  </a:lnTo>
                  <a:lnTo>
                    <a:pt x="1041237" y="927100"/>
                  </a:lnTo>
                  <a:lnTo>
                    <a:pt x="1070287" y="889000"/>
                  </a:lnTo>
                  <a:lnTo>
                    <a:pt x="1095452" y="850900"/>
                  </a:lnTo>
                  <a:lnTo>
                    <a:pt x="1116766" y="812800"/>
                  </a:lnTo>
                  <a:lnTo>
                    <a:pt x="1134263" y="762000"/>
                  </a:lnTo>
                  <a:lnTo>
                    <a:pt x="1147977" y="711200"/>
                  </a:lnTo>
                  <a:lnTo>
                    <a:pt x="1157942" y="660400"/>
                  </a:lnTo>
                  <a:close/>
                </a:path>
                <a:path w="1475739" h="4787900">
                  <a:moveTo>
                    <a:pt x="1367710" y="1752600"/>
                  </a:moveTo>
                  <a:lnTo>
                    <a:pt x="1162389" y="1752600"/>
                  </a:lnTo>
                  <a:lnTo>
                    <a:pt x="1172848" y="1778000"/>
                  </a:lnTo>
                  <a:lnTo>
                    <a:pt x="1198126" y="1828800"/>
                  </a:lnTo>
                  <a:lnTo>
                    <a:pt x="1229075" y="1930400"/>
                  </a:lnTo>
                  <a:lnTo>
                    <a:pt x="1256546" y="2044700"/>
                  </a:lnTo>
                  <a:lnTo>
                    <a:pt x="1268885" y="2133600"/>
                  </a:lnTo>
                  <a:lnTo>
                    <a:pt x="1279744" y="2197100"/>
                  </a:lnTo>
                  <a:lnTo>
                    <a:pt x="1289208" y="2273300"/>
                  </a:lnTo>
                  <a:lnTo>
                    <a:pt x="1297362" y="2336800"/>
                  </a:lnTo>
                  <a:lnTo>
                    <a:pt x="1304288" y="2400300"/>
                  </a:lnTo>
                  <a:lnTo>
                    <a:pt x="1310073" y="2451100"/>
                  </a:lnTo>
                  <a:lnTo>
                    <a:pt x="1314799" y="2501900"/>
                  </a:lnTo>
                  <a:lnTo>
                    <a:pt x="1318551" y="2552700"/>
                  </a:lnTo>
                  <a:lnTo>
                    <a:pt x="1321412" y="2603499"/>
                  </a:lnTo>
                  <a:lnTo>
                    <a:pt x="1323468" y="2654299"/>
                  </a:lnTo>
                  <a:lnTo>
                    <a:pt x="1324801" y="2692399"/>
                  </a:lnTo>
                  <a:lnTo>
                    <a:pt x="1325497" y="2730499"/>
                  </a:lnTo>
                  <a:lnTo>
                    <a:pt x="1325530" y="2781299"/>
                  </a:lnTo>
                  <a:lnTo>
                    <a:pt x="1325312" y="2806699"/>
                  </a:lnTo>
                  <a:lnTo>
                    <a:pt x="1324599" y="2844799"/>
                  </a:lnTo>
                  <a:lnTo>
                    <a:pt x="1323585" y="2882899"/>
                  </a:lnTo>
                  <a:lnTo>
                    <a:pt x="1322354" y="2920999"/>
                  </a:lnTo>
                  <a:lnTo>
                    <a:pt x="1297758" y="2933699"/>
                  </a:lnTo>
                  <a:lnTo>
                    <a:pt x="1278072" y="2946399"/>
                  </a:lnTo>
                  <a:lnTo>
                    <a:pt x="1264664" y="2971799"/>
                  </a:lnTo>
                  <a:lnTo>
                    <a:pt x="1258898" y="2984499"/>
                  </a:lnTo>
                  <a:lnTo>
                    <a:pt x="1256012" y="2997199"/>
                  </a:lnTo>
                  <a:lnTo>
                    <a:pt x="1421103" y="2997199"/>
                  </a:lnTo>
                  <a:lnTo>
                    <a:pt x="1424193" y="3009899"/>
                  </a:lnTo>
                  <a:lnTo>
                    <a:pt x="1435764" y="3073399"/>
                  </a:lnTo>
                  <a:lnTo>
                    <a:pt x="1444071" y="3124199"/>
                  </a:lnTo>
                  <a:lnTo>
                    <a:pt x="1469703" y="3124199"/>
                  </a:lnTo>
                  <a:lnTo>
                    <a:pt x="1475353" y="3111499"/>
                  </a:lnTo>
                  <a:lnTo>
                    <a:pt x="1473659" y="3111499"/>
                  </a:lnTo>
                  <a:lnTo>
                    <a:pt x="1462158" y="3047999"/>
                  </a:lnTo>
                  <a:lnTo>
                    <a:pt x="1464586" y="3022599"/>
                  </a:lnTo>
                  <a:lnTo>
                    <a:pt x="1465171" y="2997199"/>
                  </a:lnTo>
                  <a:lnTo>
                    <a:pt x="1464451" y="2984499"/>
                  </a:lnTo>
                  <a:lnTo>
                    <a:pt x="1462961" y="2971799"/>
                  </a:lnTo>
                  <a:lnTo>
                    <a:pt x="1457760" y="2959099"/>
                  </a:lnTo>
                  <a:lnTo>
                    <a:pt x="1449231" y="2933699"/>
                  </a:lnTo>
                  <a:lnTo>
                    <a:pt x="1441262" y="2920999"/>
                  </a:lnTo>
                  <a:lnTo>
                    <a:pt x="1437741" y="2920999"/>
                  </a:lnTo>
                  <a:lnTo>
                    <a:pt x="1439224" y="2882899"/>
                  </a:lnTo>
                  <a:lnTo>
                    <a:pt x="1440343" y="2832099"/>
                  </a:lnTo>
                  <a:lnTo>
                    <a:pt x="1441093" y="2781299"/>
                  </a:lnTo>
                  <a:lnTo>
                    <a:pt x="1441466" y="2743199"/>
                  </a:lnTo>
                  <a:lnTo>
                    <a:pt x="1441456" y="2692399"/>
                  </a:lnTo>
                  <a:lnTo>
                    <a:pt x="1441057" y="2654299"/>
                  </a:lnTo>
                  <a:lnTo>
                    <a:pt x="1440262" y="2603499"/>
                  </a:lnTo>
                  <a:lnTo>
                    <a:pt x="1439064" y="2552700"/>
                  </a:lnTo>
                  <a:lnTo>
                    <a:pt x="1437456" y="2501900"/>
                  </a:lnTo>
                  <a:lnTo>
                    <a:pt x="1435432" y="2451100"/>
                  </a:lnTo>
                  <a:lnTo>
                    <a:pt x="1432985" y="2413000"/>
                  </a:lnTo>
                  <a:lnTo>
                    <a:pt x="1430109" y="2362200"/>
                  </a:lnTo>
                  <a:lnTo>
                    <a:pt x="1426797" y="2311400"/>
                  </a:lnTo>
                  <a:lnTo>
                    <a:pt x="1423043" y="2260600"/>
                  </a:lnTo>
                  <a:lnTo>
                    <a:pt x="1418839" y="2197100"/>
                  </a:lnTo>
                  <a:lnTo>
                    <a:pt x="1414179" y="2146300"/>
                  </a:lnTo>
                  <a:lnTo>
                    <a:pt x="1409056" y="2095500"/>
                  </a:lnTo>
                  <a:lnTo>
                    <a:pt x="1403464" y="2044700"/>
                  </a:lnTo>
                  <a:lnTo>
                    <a:pt x="1397397" y="1981200"/>
                  </a:lnTo>
                  <a:lnTo>
                    <a:pt x="1390846" y="1930400"/>
                  </a:lnTo>
                  <a:lnTo>
                    <a:pt x="1386704" y="1892300"/>
                  </a:lnTo>
                  <a:lnTo>
                    <a:pt x="1380566" y="1841500"/>
                  </a:lnTo>
                  <a:lnTo>
                    <a:pt x="1372917" y="1790700"/>
                  </a:lnTo>
                  <a:lnTo>
                    <a:pt x="1367710" y="1752600"/>
                  </a:lnTo>
                  <a:close/>
                </a:path>
                <a:path w="1475739" h="4787900">
                  <a:moveTo>
                    <a:pt x="836799" y="3086099"/>
                  </a:moveTo>
                  <a:lnTo>
                    <a:pt x="638467" y="3086099"/>
                  </a:lnTo>
                  <a:lnTo>
                    <a:pt x="651938" y="3098799"/>
                  </a:lnTo>
                  <a:lnTo>
                    <a:pt x="823330" y="3098799"/>
                  </a:lnTo>
                  <a:lnTo>
                    <a:pt x="836799" y="3086099"/>
                  </a:lnTo>
                  <a:close/>
                </a:path>
                <a:path w="1475739" h="4787900">
                  <a:moveTo>
                    <a:pt x="221491" y="2997199"/>
                  </a:moveTo>
                  <a:lnTo>
                    <a:pt x="176870" y="2997199"/>
                  </a:lnTo>
                  <a:lnTo>
                    <a:pt x="182586" y="3009899"/>
                  </a:lnTo>
                  <a:lnTo>
                    <a:pt x="187647" y="3022599"/>
                  </a:lnTo>
                  <a:lnTo>
                    <a:pt x="216659" y="3022599"/>
                  </a:lnTo>
                  <a:lnTo>
                    <a:pt x="220502" y="3009899"/>
                  </a:lnTo>
                  <a:lnTo>
                    <a:pt x="221491" y="2997199"/>
                  </a:lnTo>
                  <a:close/>
                </a:path>
                <a:path w="1475739" h="4787900">
                  <a:moveTo>
                    <a:pt x="1298427" y="2997199"/>
                  </a:moveTo>
                  <a:lnTo>
                    <a:pt x="1253850" y="2997199"/>
                  </a:lnTo>
                  <a:lnTo>
                    <a:pt x="1254839" y="3009899"/>
                  </a:lnTo>
                  <a:lnTo>
                    <a:pt x="1258682" y="3022599"/>
                  </a:lnTo>
                  <a:lnTo>
                    <a:pt x="1287694" y="3022599"/>
                  </a:lnTo>
                  <a:lnTo>
                    <a:pt x="1292754" y="3009899"/>
                  </a:lnTo>
                  <a:lnTo>
                    <a:pt x="1298427" y="2997199"/>
                  </a:lnTo>
                  <a:close/>
                </a:path>
                <a:path w="1475739" h="4787900">
                  <a:moveTo>
                    <a:pt x="1211981" y="546100"/>
                  </a:moveTo>
                  <a:lnTo>
                    <a:pt x="262848" y="546100"/>
                  </a:lnTo>
                  <a:lnTo>
                    <a:pt x="241848" y="558800"/>
                  </a:lnTo>
                  <a:lnTo>
                    <a:pt x="227271" y="584200"/>
                  </a:lnTo>
                  <a:lnTo>
                    <a:pt x="220410" y="596900"/>
                  </a:lnTo>
                  <a:lnTo>
                    <a:pt x="222561" y="622300"/>
                  </a:lnTo>
                  <a:lnTo>
                    <a:pt x="233733" y="647700"/>
                  </a:lnTo>
                  <a:lnTo>
                    <a:pt x="251476" y="660400"/>
                  </a:lnTo>
                  <a:lnTo>
                    <a:pt x="273392" y="673100"/>
                  </a:lnTo>
                  <a:lnTo>
                    <a:pt x="297083" y="660400"/>
                  </a:lnTo>
                  <a:lnTo>
                    <a:pt x="1223347" y="660400"/>
                  </a:lnTo>
                  <a:lnTo>
                    <a:pt x="1241086" y="647700"/>
                  </a:lnTo>
                  <a:lnTo>
                    <a:pt x="1252256" y="622300"/>
                  </a:lnTo>
                  <a:lnTo>
                    <a:pt x="1254412" y="596900"/>
                  </a:lnTo>
                  <a:lnTo>
                    <a:pt x="1247552" y="584200"/>
                  </a:lnTo>
                  <a:lnTo>
                    <a:pt x="1232975" y="558800"/>
                  </a:lnTo>
                  <a:lnTo>
                    <a:pt x="1211981" y="546100"/>
                  </a:lnTo>
                  <a:close/>
                </a:path>
                <a:path w="1475739" h="4787900">
                  <a:moveTo>
                    <a:pt x="1223347" y="660400"/>
                  </a:moveTo>
                  <a:lnTo>
                    <a:pt x="1177745" y="660400"/>
                  </a:lnTo>
                  <a:lnTo>
                    <a:pt x="1201435" y="673100"/>
                  </a:lnTo>
                  <a:lnTo>
                    <a:pt x="1223347" y="660400"/>
                  </a:lnTo>
                  <a:close/>
                </a:path>
                <a:path w="1475739" h="4787900">
                  <a:moveTo>
                    <a:pt x="146380" y="152400"/>
                  </a:moveTo>
                  <a:lnTo>
                    <a:pt x="149635" y="177800"/>
                  </a:lnTo>
                  <a:lnTo>
                    <a:pt x="165173" y="241300"/>
                  </a:lnTo>
                  <a:lnTo>
                    <a:pt x="201654" y="304800"/>
                  </a:lnTo>
                  <a:lnTo>
                    <a:pt x="267740" y="355600"/>
                  </a:lnTo>
                  <a:lnTo>
                    <a:pt x="265164" y="368300"/>
                  </a:lnTo>
                  <a:lnTo>
                    <a:pt x="263768" y="381000"/>
                  </a:lnTo>
                  <a:lnTo>
                    <a:pt x="263193" y="393700"/>
                  </a:lnTo>
                  <a:lnTo>
                    <a:pt x="263081" y="406400"/>
                  </a:lnTo>
                  <a:lnTo>
                    <a:pt x="264741" y="431800"/>
                  </a:lnTo>
                  <a:lnTo>
                    <a:pt x="268460" y="482600"/>
                  </a:lnTo>
                  <a:lnTo>
                    <a:pt x="272348" y="520700"/>
                  </a:lnTo>
                  <a:lnTo>
                    <a:pt x="274515" y="546100"/>
                  </a:lnTo>
                  <a:lnTo>
                    <a:pt x="1200313" y="546100"/>
                  </a:lnTo>
                  <a:lnTo>
                    <a:pt x="1202495" y="520700"/>
                  </a:lnTo>
                  <a:lnTo>
                    <a:pt x="1206381" y="482600"/>
                  </a:lnTo>
                  <a:lnTo>
                    <a:pt x="1210092" y="431800"/>
                  </a:lnTo>
                  <a:lnTo>
                    <a:pt x="1211747" y="406400"/>
                  </a:lnTo>
                  <a:lnTo>
                    <a:pt x="1209159" y="381000"/>
                  </a:lnTo>
                  <a:lnTo>
                    <a:pt x="1202510" y="368300"/>
                  </a:lnTo>
                  <a:lnTo>
                    <a:pt x="1193473" y="342900"/>
                  </a:lnTo>
                  <a:lnTo>
                    <a:pt x="1183708" y="330200"/>
                  </a:lnTo>
                  <a:lnTo>
                    <a:pt x="1191472" y="317500"/>
                  </a:lnTo>
                  <a:lnTo>
                    <a:pt x="1196521" y="292100"/>
                  </a:lnTo>
                  <a:lnTo>
                    <a:pt x="1193359" y="266700"/>
                  </a:lnTo>
                  <a:lnTo>
                    <a:pt x="1176487" y="228600"/>
                  </a:lnTo>
                  <a:lnTo>
                    <a:pt x="1179893" y="228600"/>
                  </a:lnTo>
                  <a:lnTo>
                    <a:pt x="1188509" y="215900"/>
                  </a:lnTo>
                  <a:lnTo>
                    <a:pt x="1199928" y="203200"/>
                  </a:lnTo>
                  <a:lnTo>
                    <a:pt x="1202908" y="203200"/>
                  </a:lnTo>
                  <a:lnTo>
                    <a:pt x="1189203" y="190500"/>
                  </a:lnTo>
                  <a:lnTo>
                    <a:pt x="1166947" y="190500"/>
                  </a:lnTo>
                  <a:lnTo>
                    <a:pt x="1165765" y="177800"/>
                  </a:lnTo>
                  <a:lnTo>
                    <a:pt x="245770" y="177800"/>
                  </a:lnTo>
                  <a:lnTo>
                    <a:pt x="146380" y="152400"/>
                  </a:lnTo>
                  <a:close/>
                </a:path>
                <a:path w="1475739" h="4787900">
                  <a:moveTo>
                    <a:pt x="339877" y="25400"/>
                  </a:moveTo>
                  <a:lnTo>
                    <a:pt x="339129" y="38100"/>
                  </a:lnTo>
                  <a:lnTo>
                    <a:pt x="341037" y="63500"/>
                  </a:lnTo>
                  <a:lnTo>
                    <a:pt x="351832" y="101600"/>
                  </a:lnTo>
                  <a:lnTo>
                    <a:pt x="377744" y="139700"/>
                  </a:lnTo>
                  <a:lnTo>
                    <a:pt x="362674" y="152400"/>
                  </a:lnTo>
                  <a:lnTo>
                    <a:pt x="318275" y="177800"/>
                  </a:lnTo>
                  <a:lnTo>
                    <a:pt x="1134941" y="177800"/>
                  </a:lnTo>
                  <a:lnTo>
                    <a:pt x="1124437" y="165100"/>
                  </a:lnTo>
                  <a:lnTo>
                    <a:pt x="1086787" y="127000"/>
                  </a:lnTo>
                  <a:lnTo>
                    <a:pt x="1012788" y="101600"/>
                  </a:lnTo>
                  <a:lnTo>
                    <a:pt x="893234" y="88900"/>
                  </a:lnTo>
                  <a:lnTo>
                    <a:pt x="529911" y="88900"/>
                  </a:lnTo>
                  <a:lnTo>
                    <a:pt x="437992" y="76200"/>
                  </a:lnTo>
                  <a:lnTo>
                    <a:pt x="339877" y="25400"/>
                  </a:lnTo>
                  <a:close/>
                </a:path>
                <a:path w="1475739" h="4787900">
                  <a:moveTo>
                    <a:pt x="1134941" y="139700"/>
                  </a:moveTo>
                  <a:lnTo>
                    <a:pt x="1136471" y="152400"/>
                  </a:lnTo>
                  <a:lnTo>
                    <a:pt x="1139020" y="152400"/>
                  </a:lnTo>
                  <a:lnTo>
                    <a:pt x="1139530" y="165100"/>
                  </a:lnTo>
                  <a:lnTo>
                    <a:pt x="1134941" y="177800"/>
                  </a:lnTo>
                  <a:lnTo>
                    <a:pt x="1165765" y="177800"/>
                  </a:lnTo>
                  <a:lnTo>
                    <a:pt x="1161128" y="165100"/>
                  </a:lnTo>
                  <a:lnTo>
                    <a:pt x="1151399" y="152400"/>
                  </a:lnTo>
                  <a:lnTo>
                    <a:pt x="1134941" y="139700"/>
                  </a:lnTo>
                  <a:close/>
                </a:path>
                <a:path w="1475739" h="4787900">
                  <a:moveTo>
                    <a:pt x="605678" y="0"/>
                  </a:moveTo>
                  <a:lnTo>
                    <a:pt x="602930" y="0"/>
                  </a:lnTo>
                  <a:lnTo>
                    <a:pt x="599929" y="25400"/>
                  </a:lnTo>
                  <a:lnTo>
                    <a:pt x="604535" y="50800"/>
                  </a:lnTo>
                  <a:lnTo>
                    <a:pt x="624612" y="88900"/>
                  </a:lnTo>
                  <a:lnTo>
                    <a:pt x="893234" y="88900"/>
                  </a:lnTo>
                  <a:lnTo>
                    <a:pt x="765590" y="76200"/>
                  </a:lnTo>
                  <a:lnTo>
                    <a:pt x="675933" y="38100"/>
                  </a:lnTo>
                  <a:lnTo>
                    <a:pt x="623037" y="12700"/>
                  </a:lnTo>
                  <a:lnTo>
                    <a:pt x="605678" y="0"/>
                  </a:lnTo>
                  <a:close/>
                </a:path>
              </a:pathLst>
            </a:custGeom>
            <a:solidFill>
              <a:srgbClr val="F8BFA8"/>
            </a:solidFill>
          </p:spPr>
          <p:txBody>
            <a:bodyPr wrap="square" lIns="0" tIns="0" rIns="0" bIns="0" rtlCol="0"/>
            <a:lstStyle/>
            <a:p>
              <a:endParaRPr/>
            </a:p>
          </p:txBody>
        </p:sp>
        <p:sp>
          <p:nvSpPr>
            <p:cNvPr id="23" name="object 23"/>
            <p:cNvSpPr/>
            <p:nvPr/>
          </p:nvSpPr>
          <p:spPr>
            <a:xfrm>
              <a:off x="2911516" y="1546285"/>
              <a:ext cx="635" cy="0"/>
            </a:xfrm>
            <a:custGeom>
              <a:avLst/>
              <a:gdLst/>
              <a:ahLst/>
              <a:cxnLst/>
              <a:rect l="l" t="t" r="r" b="b"/>
              <a:pathLst>
                <a:path w="635">
                  <a:moveTo>
                    <a:pt x="0" y="0"/>
                  </a:moveTo>
                  <a:lnTo>
                    <a:pt x="7" y="5"/>
                  </a:lnTo>
                  <a:lnTo>
                    <a:pt x="0" y="0"/>
                  </a:lnTo>
                  <a:close/>
                </a:path>
              </a:pathLst>
            </a:custGeom>
            <a:solidFill>
              <a:srgbClr val="E1866E"/>
            </a:solidFill>
          </p:spPr>
          <p:txBody>
            <a:bodyPr wrap="square" lIns="0" tIns="0" rIns="0" bIns="0" rtlCol="0"/>
            <a:lstStyle/>
            <a:p>
              <a:endParaRPr/>
            </a:p>
          </p:txBody>
        </p:sp>
        <p:sp>
          <p:nvSpPr>
            <p:cNvPr id="24" name="object 24"/>
            <p:cNvSpPr/>
            <p:nvPr/>
          </p:nvSpPr>
          <p:spPr>
            <a:xfrm>
              <a:off x="2390978" y="1514233"/>
              <a:ext cx="473075" cy="198120"/>
            </a:xfrm>
            <a:custGeom>
              <a:avLst/>
              <a:gdLst/>
              <a:ahLst/>
              <a:cxnLst/>
              <a:rect l="l" t="t" r="r" b="b"/>
              <a:pathLst>
                <a:path w="473075" h="198119">
                  <a:moveTo>
                    <a:pt x="180009" y="156032"/>
                  </a:moveTo>
                  <a:lnTo>
                    <a:pt x="171081" y="160185"/>
                  </a:lnTo>
                  <a:lnTo>
                    <a:pt x="161683" y="163487"/>
                  </a:lnTo>
                  <a:lnTo>
                    <a:pt x="151853" y="165874"/>
                  </a:lnTo>
                  <a:lnTo>
                    <a:pt x="141630" y="167271"/>
                  </a:lnTo>
                  <a:lnTo>
                    <a:pt x="99339" y="161721"/>
                  </a:lnTo>
                  <a:lnTo>
                    <a:pt x="65239" y="139801"/>
                  </a:lnTo>
                  <a:lnTo>
                    <a:pt x="42773" y="105498"/>
                  </a:lnTo>
                  <a:lnTo>
                    <a:pt x="35420" y="62814"/>
                  </a:lnTo>
                  <a:lnTo>
                    <a:pt x="37299" y="45491"/>
                  </a:lnTo>
                  <a:lnTo>
                    <a:pt x="41744" y="29108"/>
                  </a:lnTo>
                  <a:lnTo>
                    <a:pt x="48539" y="13868"/>
                  </a:lnTo>
                  <a:lnTo>
                    <a:pt x="57416" y="0"/>
                  </a:lnTo>
                  <a:lnTo>
                    <a:pt x="34798" y="16205"/>
                  </a:lnTo>
                  <a:lnTo>
                    <a:pt x="16878" y="37896"/>
                  </a:lnTo>
                  <a:lnTo>
                    <a:pt x="4876" y="63944"/>
                  </a:lnTo>
                  <a:lnTo>
                    <a:pt x="0" y="93243"/>
                  </a:lnTo>
                  <a:lnTo>
                    <a:pt x="7378" y="135928"/>
                  </a:lnTo>
                  <a:lnTo>
                    <a:pt x="29845" y="170230"/>
                  </a:lnTo>
                  <a:lnTo>
                    <a:pt x="63944" y="192151"/>
                  </a:lnTo>
                  <a:lnTo>
                    <a:pt x="106235" y="197713"/>
                  </a:lnTo>
                  <a:lnTo>
                    <a:pt x="128295" y="193306"/>
                  </a:lnTo>
                  <a:lnTo>
                    <a:pt x="148209" y="184480"/>
                  </a:lnTo>
                  <a:lnTo>
                    <a:pt x="165569" y="171856"/>
                  </a:lnTo>
                  <a:lnTo>
                    <a:pt x="180009" y="156032"/>
                  </a:lnTo>
                  <a:close/>
                </a:path>
                <a:path w="473075" h="198119">
                  <a:moveTo>
                    <a:pt x="472795" y="141541"/>
                  </a:moveTo>
                  <a:lnTo>
                    <a:pt x="455485" y="150799"/>
                  </a:lnTo>
                  <a:lnTo>
                    <a:pt x="436562" y="156273"/>
                  </a:lnTo>
                  <a:lnTo>
                    <a:pt x="416534" y="157619"/>
                  </a:lnTo>
                  <a:lnTo>
                    <a:pt x="395909" y="154444"/>
                  </a:lnTo>
                  <a:lnTo>
                    <a:pt x="359638" y="135826"/>
                  </a:lnTo>
                  <a:lnTo>
                    <a:pt x="334556" y="105054"/>
                  </a:lnTo>
                  <a:lnTo>
                    <a:pt x="322897" y="66611"/>
                  </a:lnTo>
                  <a:lnTo>
                    <a:pt x="326898" y="25019"/>
                  </a:lnTo>
                  <a:lnTo>
                    <a:pt x="329311" y="17030"/>
                  </a:lnTo>
                  <a:lnTo>
                    <a:pt x="332549" y="9601"/>
                  </a:lnTo>
                  <a:lnTo>
                    <a:pt x="336524" y="2781"/>
                  </a:lnTo>
                  <a:lnTo>
                    <a:pt x="323570" y="13195"/>
                  </a:lnTo>
                  <a:lnTo>
                    <a:pt x="312381" y="25882"/>
                  </a:lnTo>
                  <a:lnTo>
                    <a:pt x="303288" y="40665"/>
                  </a:lnTo>
                  <a:lnTo>
                    <a:pt x="296633" y="57404"/>
                  </a:lnTo>
                  <a:lnTo>
                    <a:pt x="292646" y="98996"/>
                  </a:lnTo>
                  <a:lnTo>
                    <a:pt x="304304" y="137426"/>
                  </a:lnTo>
                  <a:lnTo>
                    <a:pt x="329387" y="168211"/>
                  </a:lnTo>
                  <a:lnTo>
                    <a:pt x="365671" y="186817"/>
                  </a:lnTo>
                  <a:lnTo>
                    <a:pt x="397573" y="189788"/>
                  </a:lnTo>
                  <a:lnTo>
                    <a:pt x="427355" y="182283"/>
                  </a:lnTo>
                  <a:lnTo>
                    <a:pt x="453072" y="165735"/>
                  </a:lnTo>
                  <a:lnTo>
                    <a:pt x="472795" y="141541"/>
                  </a:lnTo>
                  <a:close/>
                </a:path>
              </a:pathLst>
            </a:custGeom>
            <a:solidFill>
              <a:srgbClr val="C4DFE6"/>
            </a:solidFill>
          </p:spPr>
          <p:txBody>
            <a:bodyPr wrap="square" lIns="0" tIns="0" rIns="0" bIns="0" rtlCol="0"/>
            <a:lstStyle/>
            <a:p>
              <a:endParaRPr/>
            </a:p>
          </p:txBody>
        </p:sp>
        <p:sp>
          <p:nvSpPr>
            <p:cNvPr id="25" name="object 25"/>
            <p:cNvSpPr/>
            <p:nvPr/>
          </p:nvSpPr>
          <p:spPr>
            <a:xfrm>
              <a:off x="2468845" y="1521405"/>
              <a:ext cx="96520" cy="97790"/>
            </a:xfrm>
            <a:custGeom>
              <a:avLst/>
              <a:gdLst/>
              <a:ahLst/>
              <a:cxnLst/>
              <a:rect l="l" t="t" r="r" b="b"/>
              <a:pathLst>
                <a:path w="96519" h="97790">
                  <a:moveTo>
                    <a:pt x="54151" y="0"/>
                  </a:moveTo>
                  <a:lnTo>
                    <a:pt x="34920" y="1422"/>
                  </a:lnTo>
                  <a:lnTo>
                    <a:pt x="18324" y="9914"/>
                  </a:lnTo>
                  <a:lnTo>
                    <a:pt x="6103" y="24106"/>
                  </a:lnTo>
                  <a:lnTo>
                    <a:pt x="0" y="42628"/>
                  </a:lnTo>
                  <a:lnTo>
                    <a:pt x="1478" y="62128"/>
                  </a:lnTo>
                  <a:lnTo>
                    <a:pt x="9923" y="78986"/>
                  </a:lnTo>
                  <a:lnTo>
                    <a:pt x="23971" y="91431"/>
                  </a:lnTo>
                  <a:lnTo>
                    <a:pt x="42264" y="97692"/>
                  </a:lnTo>
                  <a:lnTo>
                    <a:pt x="61494" y="96269"/>
                  </a:lnTo>
                  <a:lnTo>
                    <a:pt x="78090" y="87777"/>
                  </a:lnTo>
                  <a:lnTo>
                    <a:pt x="90311" y="73585"/>
                  </a:lnTo>
                  <a:lnTo>
                    <a:pt x="96415" y="55062"/>
                  </a:lnTo>
                  <a:lnTo>
                    <a:pt x="94942" y="35563"/>
                  </a:lnTo>
                  <a:lnTo>
                    <a:pt x="86500" y="18707"/>
                  </a:lnTo>
                  <a:lnTo>
                    <a:pt x="72450" y="6263"/>
                  </a:lnTo>
                  <a:lnTo>
                    <a:pt x="54151" y="0"/>
                  </a:lnTo>
                  <a:close/>
                </a:path>
              </a:pathLst>
            </a:custGeom>
            <a:solidFill>
              <a:srgbClr val="BB7028"/>
            </a:solidFill>
          </p:spPr>
          <p:txBody>
            <a:bodyPr wrap="square" lIns="0" tIns="0" rIns="0" bIns="0" rtlCol="0"/>
            <a:lstStyle/>
            <a:p>
              <a:endParaRPr/>
            </a:p>
          </p:txBody>
        </p:sp>
        <p:sp>
          <p:nvSpPr>
            <p:cNvPr id="26" name="object 26"/>
            <p:cNvSpPr/>
            <p:nvPr/>
          </p:nvSpPr>
          <p:spPr>
            <a:xfrm>
              <a:off x="2468845" y="1521404"/>
              <a:ext cx="96520" cy="97790"/>
            </a:xfrm>
            <a:custGeom>
              <a:avLst/>
              <a:gdLst/>
              <a:ahLst/>
              <a:cxnLst/>
              <a:rect l="l" t="t" r="r" b="b"/>
              <a:pathLst>
                <a:path w="96519" h="97790">
                  <a:moveTo>
                    <a:pt x="0" y="42629"/>
                  </a:moveTo>
                  <a:lnTo>
                    <a:pt x="6103" y="24107"/>
                  </a:lnTo>
                  <a:lnTo>
                    <a:pt x="18324" y="9915"/>
                  </a:lnTo>
                  <a:lnTo>
                    <a:pt x="34920" y="1423"/>
                  </a:lnTo>
                  <a:lnTo>
                    <a:pt x="54151" y="0"/>
                  </a:lnTo>
                  <a:lnTo>
                    <a:pt x="72450" y="6263"/>
                  </a:lnTo>
                  <a:lnTo>
                    <a:pt x="86501" y="18708"/>
                  </a:lnTo>
                  <a:lnTo>
                    <a:pt x="94942" y="35563"/>
                  </a:lnTo>
                  <a:lnTo>
                    <a:pt x="96415" y="55063"/>
                  </a:lnTo>
                  <a:lnTo>
                    <a:pt x="90311" y="73585"/>
                  </a:lnTo>
                  <a:lnTo>
                    <a:pt x="78091" y="87777"/>
                  </a:lnTo>
                  <a:lnTo>
                    <a:pt x="61495" y="96269"/>
                  </a:lnTo>
                  <a:lnTo>
                    <a:pt x="42264" y="97692"/>
                  </a:lnTo>
                  <a:lnTo>
                    <a:pt x="23972" y="91432"/>
                  </a:lnTo>
                  <a:lnTo>
                    <a:pt x="9923" y="78987"/>
                  </a:lnTo>
                  <a:lnTo>
                    <a:pt x="1479" y="62129"/>
                  </a:lnTo>
                  <a:lnTo>
                    <a:pt x="0" y="42629"/>
                  </a:lnTo>
                </a:path>
              </a:pathLst>
            </a:custGeom>
            <a:ln w="5772">
              <a:solidFill>
                <a:srgbClr val="843B13"/>
              </a:solidFill>
            </a:ln>
          </p:spPr>
          <p:txBody>
            <a:bodyPr wrap="square" lIns="0" tIns="0" rIns="0" bIns="0" rtlCol="0"/>
            <a:lstStyle/>
            <a:p>
              <a:endParaRPr/>
            </a:p>
          </p:txBody>
        </p:sp>
        <p:sp>
          <p:nvSpPr>
            <p:cNvPr id="27" name="object 27"/>
            <p:cNvSpPr/>
            <p:nvPr/>
          </p:nvSpPr>
          <p:spPr>
            <a:xfrm>
              <a:off x="2489899" y="1542740"/>
              <a:ext cx="54610" cy="55244"/>
            </a:xfrm>
            <a:custGeom>
              <a:avLst/>
              <a:gdLst/>
              <a:ahLst/>
              <a:cxnLst/>
              <a:rect l="l" t="t" r="r" b="b"/>
              <a:pathLst>
                <a:path w="54610" h="55244">
                  <a:moveTo>
                    <a:pt x="30493" y="0"/>
                  </a:moveTo>
                  <a:lnTo>
                    <a:pt x="19664" y="797"/>
                  </a:lnTo>
                  <a:lnTo>
                    <a:pt x="10316" y="5580"/>
                  </a:lnTo>
                  <a:lnTo>
                    <a:pt x="3434" y="13574"/>
                  </a:lnTo>
                  <a:lnTo>
                    <a:pt x="0" y="24004"/>
                  </a:lnTo>
                  <a:lnTo>
                    <a:pt x="834" y="34989"/>
                  </a:lnTo>
                  <a:lnTo>
                    <a:pt x="5590" y="44487"/>
                  </a:lnTo>
                  <a:lnTo>
                    <a:pt x="13503" y="51498"/>
                  </a:lnTo>
                  <a:lnTo>
                    <a:pt x="23811" y="55025"/>
                  </a:lnTo>
                  <a:lnTo>
                    <a:pt x="34640" y="54226"/>
                  </a:lnTo>
                  <a:lnTo>
                    <a:pt x="43988" y="49442"/>
                  </a:lnTo>
                  <a:lnTo>
                    <a:pt x="50870" y="41445"/>
                  </a:lnTo>
                  <a:lnTo>
                    <a:pt x="54303" y="31009"/>
                  </a:lnTo>
                  <a:lnTo>
                    <a:pt x="53476" y="20029"/>
                  </a:lnTo>
                  <a:lnTo>
                    <a:pt x="48723" y="10535"/>
                  </a:lnTo>
                  <a:lnTo>
                    <a:pt x="40807" y="3525"/>
                  </a:lnTo>
                  <a:lnTo>
                    <a:pt x="30493" y="0"/>
                  </a:lnTo>
                  <a:close/>
                </a:path>
              </a:pathLst>
            </a:custGeom>
            <a:solidFill>
              <a:srgbClr val="020303"/>
            </a:solidFill>
          </p:spPr>
          <p:txBody>
            <a:bodyPr wrap="square" lIns="0" tIns="0" rIns="0" bIns="0" rtlCol="0"/>
            <a:lstStyle/>
            <a:p>
              <a:endParaRPr/>
            </a:p>
          </p:txBody>
        </p:sp>
        <p:sp>
          <p:nvSpPr>
            <p:cNvPr id="28" name="object 28"/>
            <p:cNvSpPr/>
            <p:nvPr/>
          </p:nvSpPr>
          <p:spPr>
            <a:xfrm>
              <a:off x="2738991" y="1513997"/>
              <a:ext cx="96520" cy="97790"/>
            </a:xfrm>
            <a:custGeom>
              <a:avLst/>
              <a:gdLst/>
              <a:ahLst/>
              <a:cxnLst/>
              <a:rect l="l" t="t" r="r" b="b"/>
              <a:pathLst>
                <a:path w="96519" h="97790">
                  <a:moveTo>
                    <a:pt x="54164" y="0"/>
                  </a:moveTo>
                  <a:lnTo>
                    <a:pt x="34925" y="1417"/>
                  </a:lnTo>
                  <a:lnTo>
                    <a:pt x="18325" y="9907"/>
                  </a:lnTo>
                  <a:lnTo>
                    <a:pt x="6103" y="24097"/>
                  </a:lnTo>
                  <a:lnTo>
                    <a:pt x="0" y="42619"/>
                  </a:lnTo>
                  <a:lnTo>
                    <a:pt x="1478" y="62119"/>
                  </a:lnTo>
                  <a:lnTo>
                    <a:pt x="9923" y="78977"/>
                  </a:lnTo>
                  <a:lnTo>
                    <a:pt x="23971" y="91422"/>
                  </a:lnTo>
                  <a:lnTo>
                    <a:pt x="42264" y="97683"/>
                  </a:lnTo>
                  <a:lnTo>
                    <a:pt x="61497" y="96264"/>
                  </a:lnTo>
                  <a:lnTo>
                    <a:pt x="78095" y="87771"/>
                  </a:lnTo>
                  <a:lnTo>
                    <a:pt x="90316" y="73576"/>
                  </a:lnTo>
                  <a:lnTo>
                    <a:pt x="96415" y="55053"/>
                  </a:lnTo>
                  <a:lnTo>
                    <a:pt x="94943" y="35554"/>
                  </a:lnTo>
                  <a:lnTo>
                    <a:pt x="86502" y="18699"/>
                  </a:lnTo>
                  <a:lnTo>
                    <a:pt x="72455" y="6258"/>
                  </a:lnTo>
                  <a:lnTo>
                    <a:pt x="54164" y="0"/>
                  </a:lnTo>
                  <a:close/>
                </a:path>
              </a:pathLst>
            </a:custGeom>
            <a:solidFill>
              <a:srgbClr val="BB7028"/>
            </a:solidFill>
          </p:spPr>
          <p:txBody>
            <a:bodyPr wrap="square" lIns="0" tIns="0" rIns="0" bIns="0" rtlCol="0"/>
            <a:lstStyle/>
            <a:p>
              <a:endParaRPr/>
            </a:p>
          </p:txBody>
        </p:sp>
        <p:sp>
          <p:nvSpPr>
            <p:cNvPr id="29" name="object 29"/>
            <p:cNvSpPr/>
            <p:nvPr/>
          </p:nvSpPr>
          <p:spPr>
            <a:xfrm>
              <a:off x="2738991" y="1513997"/>
              <a:ext cx="96520" cy="97790"/>
            </a:xfrm>
            <a:custGeom>
              <a:avLst/>
              <a:gdLst/>
              <a:ahLst/>
              <a:cxnLst/>
              <a:rect l="l" t="t" r="r" b="b"/>
              <a:pathLst>
                <a:path w="96519" h="97790">
                  <a:moveTo>
                    <a:pt x="0" y="42619"/>
                  </a:moveTo>
                  <a:lnTo>
                    <a:pt x="6104" y="24097"/>
                  </a:lnTo>
                  <a:lnTo>
                    <a:pt x="18326" y="9906"/>
                  </a:lnTo>
                  <a:lnTo>
                    <a:pt x="34925" y="1417"/>
                  </a:lnTo>
                  <a:lnTo>
                    <a:pt x="54163" y="0"/>
                  </a:lnTo>
                  <a:lnTo>
                    <a:pt x="72455" y="6258"/>
                  </a:lnTo>
                  <a:lnTo>
                    <a:pt x="86502" y="18699"/>
                  </a:lnTo>
                  <a:lnTo>
                    <a:pt x="94943" y="35554"/>
                  </a:lnTo>
                  <a:lnTo>
                    <a:pt x="96415" y="55053"/>
                  </a:lnTo>
                  <a:lnTo>
                    <a:pt x="90316" y="73576"/>
                  </a:lnTo>
                  <a:lnTo>
                    <a:pt x="78095" y="87771"/>
                  </a:lnTo>
                  <a:lnTo>
                    <a:pt x="61497" y="96264"/>
                  </a:lnTo>
                  <a:lnTo>
                    <a:pt x="42264" y="97682"/>
                  </a:lnTo>
                  <a:lnTo>
                    <a:pt x="23972" y="91422"/>
                  </a:lnTo>
                  <a:lnTo>
                    <a:pt x="9923" y="78977"/>
                  </a:lnTo>
                  <a:lnTo>
                    <a:pt x="1479" y="62119"/>
                  </a:lnTo>
                  <a:lnTo>
                    <a:pt x="0" y="42619"/>
                  </a:lnTo>
                </a:path>
              </a:pathLst>
            </a:custGeom>
            <a:ln w="5772">
              <a:solidFill>
                <a:srgbClr val="843B13"/>
              </a:solidFill>
            </a:ln>
          </p:spPr>
          <p:txBody>
            <a:bodyPr wrap="square" lIns="0" tIns="0" rIns="0" bIns="0" rtlCol="0"/>
            <a:lstStyle/>
            <a:p>
              <a:endParaRPr/>
            </a:p>
          </p:txBody>
        </p:sp>
        <p:sp>
          <p:nvSpPr>
            <p:cNvPr id="30" name="object 30"/>
            <p:cNvSpPr/>
            <p:nvPr/>
          </p:nvSpPr>
          <p:spPr>
            <a:xfrm>
              <a:off x="2760046" y="1535325"/>
              <a:ext cx="54610" cy="55244"/>
            </a:xfrm>
            <a:custGeom>
              <a:avLst/>
              <a:gdLst/>
              <a:ahLst/>
              <a:cxnLst/>
              <a:rect l="l" t="t" r="r" b="b"/>
              <a:pathLst>
                <a:path w="54610" h="55244">
                  <a:moveTo>
                    <a:pt x="30504" y="0"/>
                  </a:moveTo>
                  <a:lnTo>
                    <a:pt x="19668" y="798"/>
                  </a:lnTo>
                  <a:lnTo>
                    <a:pt x="10317" y="5582"/>
                  </a:lnTo>
                  <a:lnTo>
                    <a:pt x="3434" y="13576"/>
                  </a:lnTo>
                  <a:lnTo>
                    <a:pt x="0" y="24005"/>
                  </a:lnTo>
                  <a:lnTo>
                    <a:pt x="834" y="34991"/>
                  </a:lnTo>
                  <a:lnTo>
                    <a:pt x="5590" y="44489"/>
                  </a:lnTo>
                  <a:lnTo>
                    <a:pt x="13503" y="51500"/>
                  </a:lnTo>
                  <a:lnTo>
                    <a:pt x="23811" y="55026"/>
                  </a:lnTo>
                  <a:lnTo>
                    <a:pt x="34640" y="54228"/>
                  </a:lnTo>
                  <a:lnTo>
                    <a:pt x="43988" y="49444"/>
                  </a:lnTo>
                  <a:lnTo>
                    <a:pt x="50874" y="41446"/>
                  </a:lnTo>
                  <a:lnTo>
                    <a:pt x="54314" y="31009"/>
                  </a:lnTo>
                  <a:lnTo>
                    <a:pt x="53478" y="20026"/>
                  </a:lnTo>
                  <a:lnTo>
                    <a:pt x="48720" y="10532"/>
                  </a:lnTo>
                  <a:lnTo>
                    <a:pt x="40807" y="3525"/>
                  </a:lnTo>
                  <a:lnTo>
                    <a:pt x="30504" y="0"/>
                  </a:lnTo>
                  <a:close/>
                </a:path>
              </a:pathLst>
            </a:custGeom>
            <a:solidFill>
              <a:srgbClr val="020303"/>
            </a:solidFill>
          </p:spPr>
          <p:txBody>
            <a:bodyPr wrap="square" lIns="0" tIns="0" rIns="0" bIns="0" rtlCol="0"/>
            <a:lstStyle/>
            <a:p>
              <a:endParaRPr/>
            </a:p>
          </p:txBody>
        </p:sp>
        <p:sp>
          <p:nvSpPr>
            <p:cNvPr id="31" name="object 31"/>
            <p:cNvSpPr/>
            <p:nvPr/>
          </p:nvSpPr>
          <p:spPr>
            <a:xfrm>
              <a:off x="5859908" y="3223192"/>
              <a:ext cx="3130389" cy="3130389"/>
            </a:xfrm>
            <a:prstGeom prst="rect">
              <a:avLst/>
            </a:prstGeom>
            <a:blipFill>
              <a:blip r:embed="rId6" cstate="print"/>
              <a:stretch>
                <a:fillRect/>
              </a:stretch>
            </a:blipFill>
          </p:spPr>
          <p:txBody>
            <a:bodyPr wrap="square" lIns="0" tIns="0" rIns="0" bIns="0" rtlCol="0"/>
            <a:lstStyle/>
            <a:p>
              <a:endParaRPr/>
            </a:p>
          </p:txBody>
        </p:sp>
        <p:sp>
          <p:nvSpPr>
            <p:cNvPr id="32" name="object 32"/>
            <p:cNvSpPr/>
            <p:nvPr/>
          </p:nvSpPr>
          <p:spPr>
            <a:xfrm>
              <a:off x="3825123" y="2927506"/>
              <a:ext cx="2273446" cy="1485807"/>
            </a:xfrm>
            <a:prstGeom prst="rect">
              <a:avLst/>
            </a:prstGeom>
            <a:blipFill>
              <a:blip r:embed="rId7" cstate="print"/>
              <a:stretch>
                <a:fillRect/>
              </a:stretch>
            </a:blipFill>
          </p:spPr>
          <p:txBody>
            <a:bodyPr wrap="square" lIns="0" tIns="0" rIns="0" bIns="0" rtlCol="0"/>
            <a:lstStyle/>
            <a:p>
              <a:endParaRPr/>
            </a:p>
          </p:txBody>
        </p:sp>
        <p:sp>
          <p:nvSpPr>
            <p:cNvPr id="33" name="object 33"/>
            <p:cNvSpPr/>
            <p:nvPr/>
          </p:nvSpPr>
          <p:spPr>
            <a:xfrm>
              <a:off x="3534913" y="2178249"/>
              <a:ext cx="2703830" cy="2703195"/>
            </a:xfrm>
            <a:custGeom>
              <a:avLst/>
              <a:gdLst/>
              <a:ahLst/>
              <a:cxnLst/>
              <a:rect l="l" t="t" r="r" b="b"/>
              <a:pathLst>
                <a:path w="2703829" h="2703195">
                  <a:moveTo>
                    <a:pt x="1351785" y="0"/>
                  </a:moveTo>
                  <a:lnTo>
                    <a:pt x="1421330" y="1758"/>
                  </a:lnTo>
                  <a:lnTo>
                    <a:pt x="1489972" y="6976"/>
                  </a:lnTo>
                  <a:lnTo>
                    <a:pt x="1557622" y="15570"/>
                  </a:lnTo>
                  <a:lnTo>
                    <a:pt x="1624194" y="27456"/>
                  </a:lnTo>
                  <a:lnTo>
                    <a:pt x="1689600" y="42548"/>
                  </a:lnTo>
                  <a:lnTo>
                    <a:pt x="1753754" y="60762"/>
                  </a:lnTo>
                  <a:lnTo>
                    <a:pt x="1816571" y="82011"/>
                  </a:lnTo>
                  <a:lnTo>
                    <a:pt x="1877963" y="106212"/>
                  </a:lnTo>
                  <a:lnTo>
                    <a:pt x="1937847" y="133279"/>
                  </a:lnTo>
                  <a:lnTo>
                    <a:pt x="1996136" y="163126"/>
                  </a:lnTo>
                  <a:lnTo>
                    <a:pt x="2052745" y="195668"/>
                  </a:lnTo>
                  <a:lnTo>
                    <a:pt x="2107591" y="230821"/>
                  </a:lnTo>
                  <a:lnTo>
                    <a:pt x="2160588" y="268499"/>
                  </a:lnTo>
                  <a:lnTo>
                    <a:pt x="2211829" y="308757"/>
                  </a:lnTo>
                  <a:lnTo>
                    <a:pt x="2307650" y="395825"/>
                  </a:lnTo>
                  <a:lnTo>
                    <a:pt x="2394738" y="491624"/>
                  </a:lnTo>
                  <a:lnTo>
                    <a:pt x="2435006" y="542854"/>
                  </a:lnTo>
                  <a:lnTo>
                    <a:pt x="2472693" y="595838"/>
                  </a:lnTo>
                  <a:lnTo>
                    <a:pt x="2507854" y="650671"/>
                  </a:lnTo>
                  <a:lnTo>
                    <a:pt x="2540404" y="707268"/>
                  </a:lnTo>
                  <a:lnTo>
                    <a:pt x="2570258" y="765544"/>
                  </a:lnTo>
                  <a:lnTo>
                    <a:pt x="2597331" y="825414"/>
                  </a:lnTo>
                  <a:lnTo>
                    <a:pt x="2621537" y="886793"/>
                  </a:lnTo>
                  <a:lnTo>
                    <a:pt x="2642792" y="949595"/>
                  </a:lnTo>
                  <a:lnTo>
                    <a:pt x="2661010" y="1013735"/>
                  </a:lnTo>
                  <a:lnTo>
                    <a:pt x="2676106" y="1079127"/>
                  </a:lnTo>
                  <a:lnTo>
                    <a:pt x="2687994" y="1145684"/>
                  </a:lnTo>
                  <a:lnTo>
                    <a:pt x="2696591" y="1213319"/>
                  </a:lnTo>
                  <a:lnTo>
                    <a:pt x="2701810" y="1281946"/>
                  </a:lnTo>
                  <a:lnTo>
                    <a:pt x="2703569" y="1351476"/>
                  </a:lnTo>
                  <a:lnTo>
                    <a:pt x="2701810" y="1421006"/>
                  </a:lnTo>
                  <a:lnTo>
                    <a:pt x="2696591" y="1489633"/>
                  </a:lnTo>
                  <a:lnTo>
                    <a:pt x="2687994" y="1557268"/>
                  </a:lnTo>
                  <a:lnTo>
                    <a:pt x="2676106" y="1623825"/>
                  </a:lnTo>
                  <a:lnTo>
                    <a:pt x="2661010" y="1689216"/>
                  </a:lnTo>
                  <a:lnTo>
                    <a:pt x="2642792" y="1753356"/>
                  </a:lnTo>
                  <a:lnTo>
                    <a:pt x="2621537" y="1816159"/>
                  </a:lnTo>
                  <a:lnTo>
                    <a:pt x="2597331" y="1877538"/>
                  </a:lnTo>
                  <a:lnTo>
                    <a:pt x="2570258" y="1937408"/>
                  </a:lnTo>
                  <a:lnTo>
                    <a:pt x="2540404" y="1995683"/>
                  </a:lnTo>
                  <a:lnTo>
                    <a:pt x="2507854" y="2052280"/>
                  </a:lnTo>
                  <a:lnTo>
                    <a:pt x="2472693" y="2107113"/>
                  </a:lnTo>
                  <a:lnTo>
                    <a:pt x="2435006" y="2160098"/>
                  </a:lnTo>
                  <a:lnTo>
                    <a:pt x="2394738" y="2211328"/>
                  </a:lnTo>
                  <a:lnTo>
                    <a:pt x="2307650" y="2307126"/>
                  </a:lnTo>
                  <a:lnTo>
                    <a:pt x="2211829" y="2394194"/>
                  </a:lnTo>
                  <a:lnTo>
                    <a:pt x="2160588" y="2434453"/>
                  </a:lnTo>
                  <a:lnTo>
                    <a:pt x="2107591" y="2472131"/>
                  </a:lnTo>
                  <a:lnTo>
                    <a:pt x="2052745" y="2507284"/>
                  </a:lnTo>
                  <a:lnTo>
                    <a:pt x="1996136" y="2539826"/>
                  </a:lnTo>
                  <a:lnTo>
                    <a:pt x="1937847" y="2569673"/>
                  </a:lnTo>
                  <a:lnTo>
                    <a:pt x="1877963" y="2596739"/>
                  </a:lnTo>
                  <a:lnTo>
                    <a:pt x="1816571" y="2620940"/>
                  </a:lnTo>
                  <a:lnTo>
                    <a:pt x="1753754" y="2642190"/>
                  </a:lnTo>
                  <a:lnTo>
                    <a:pt x="1689600" y="2660404"/>
                  </a:lnTo>
                  <a:lnTo>
                    <a:pt x="1624194" y="2675496"/>
                  </a:lnTo>
                  <a:lnTo>
                    <a:pt x="1557622" y="2687381"/>
                  </a:lnTo>
                  <a:lnTo>
                    <a:pt x="1489972" y="2695976"/>
                  </a:lnTo>
                  <a:lnTo>
                    <a:pt x="1421330" y="2701194"/>
                  </a:lnTo>
                  <a:lnTo>
                    <a:pt x="1351785" y="2702952"/>
                  </a:lnTo>
                  <a:lnTo>
                    <a:pt x="1282239" y="2701194"/>
                  </a:lnTo>
                  <a:lnTo>
                    <a:pt x="1213597" y="2695976"/>
                  </a:lnTo>
                  <a:lnTo>
                    <a:pt x="1145947" y="2687381"/>
                  </a:lnTo>
                  <a:lnTo>
                    <a:pt x="1079375" y="2675496"/>
                  </a:lnTo>
                  <a:lnTo>
                    <a:pt x="1013969" y="2660404"/>
                  </a:lnTo>
                  <a:lnTo>
                    <a:pt x="949814" y="2642190"/>
                  </a:lnTo>
                  <a:lnTo>
                    <a:pt x="886998" y="2620940"/>
                  </a:lnTo>
                  <a:lnTo>
                    <a:pt x="825605" y="2596739"/>
                  </a:lnTo>
                  <a:lnTo>
                    <a:pt x="765722" y="2569673"/>
                  </a:lnTo>
                  <a:lnTo>
                    <a:pt x="707433" y="2539826"/>
                  </a:lnTo>
                  <a:lnTo>
                    <a:pt x="650823" y="2507284"/>
                  </a:lnTo>
                  <a:lnTo>
                    <a:pt x="595978" y="2472131"/>
                  </a:lnTo>
                  <a:lnTo>
                    <a:pt x="542981" y="2434453"/>
                  </a:lnTo>
                  <a:lnTo>
                    <a:pt x="491739" y="2394194"/>
                  </a:lnTo>
                  <a:lnTo>
                    <a:pt x="395919" y="2307126"/>
                  </a:lnTo>
                  <a:lnTo>
                    <a:pt x="308831" y="2211328"/>
                  </a:lnTo>
                  <a:lnTo>
                    <a:pt x="268562" y="2160098"/>
                  </a:lnTo>
                  <a:lnTo>
                    <a:pt x="230876" y="2107113"/>
                  </a:lnTo>
                  <a:lnTo>
                    <a:pt x="195715" y="2052280"/>
                  </a:lnTo>
                  <a:lnTo>
                    <a:pt x="163165" y="1995683"/>
                  </a:lnTo>
                  <a:lnTo>
                    <a:pt x="133311" y="1937407"/>
                  </a:lnTo>
                  <a:lnTo>
                    <a:pt x="106238" y="1877538"/>
                  </a:lnTo>
                  <a:lnTo>
                    <a:pt x="82031" y="1816159"/>
                  </a:lnTo>
                  <a:lnTo>
                    <a:pt x="60776" y="1753356"/>
                  </a:lnTo>
                  <a:lnTo>
                    <a:pt x="42558" y="1689216"/>
                  </a:lnTo>
                  <a:lnTo>
                    <a:pt x="27463" y="1623825"/>
                  </a:lnTo>
                  <a:lnTo>
                    <a:pt x="15574" y="1557268"/>
                  </a:lnTo>
                  <a:lnTo>
                    <a:pt x="6978" y="1489633"/>
                  </a:lnTo>
                  <a:lnTo>
                    <a:pt x="1758" y="1421006"/>
                  </a:lnTo>
                  <a:lnTo>
                    <a:pt x="0" y="1351476"/>
                  </a:lnTo>
                  <a:lnTo>
                    <a:pt x="1758" y="1281946"/>
                  </a:lnTo>
                  <a:lnTo>
                    <a:pt x="6978" y="1213319"/>
                  </a:lnTo>
                  <a:lnTo>
                    <a:pt x="15574" y="1145684"/>
                  </a:lnTo>
                  <a:lnTo>
                    <a:pt x="27463" y="1079127"/>
                  </a:lnTo>
                  <a:lnTo>
                    <a:pt x="42558" y="1013735"/>
                  </a:lnTo>
                  <a:lnTo>
                    <a:pt x="60776" y="949595"/>
                  </a:lnTo>
                  <a:lnTo>
                    <a:pt x="82031" y="886793"/>
                  </a:lnTo>
                  <a:lnTo>
                    <a:pt x="106238" y="825414"/>
                  </a:lnTo>
                  <a:lnTo>
                    <a:pt x="133311" y="765544"/>
                  </a:lnTo>
                  <a:lnTo>
                    <a:pt x="163165" y="707268"/>
                  </a:lnTo>
                  <a:lnTo>
                    <a:pt x="195715" y="650671"/>
                  </a:lnTo>
                  <a:lnTo>
                    <a:pt x="230876" y="595838"/>
                  </a:lnTo>
                  <a:lnTo>
                    <a:pt x="268562" y="542854"/>
                  </a:lnTo>
                  <a:lnTo>
                    <a:pt x="308831" y="491624"/>
                  </a:lnTo>
                  <a:lnTo>
                    <a:pt x="395919" y="395825"/>
                  </a:lnTo>
                  <a:lnTo>
                    <a:pt x="491739" y="308757"/>
                  </a:lnTo>
                  <a:lnTo>
                    <a:pt x="542981" y="268499"/>
                  </a:lnTo>
                  <a:lnTo>
                    <a:pt x="595978" y="230821"/>
                  </a:lnTo>
                  <a:lnTo>
                    <a:pt x="650823" y="195668"/>
                  </a:lnTo>
                  <a:lnTo>
                    <a:pt x="707433" y="163126"/>
                  </a:lnTo>
                  <a:lnTo>
                    <a:pt x="765722" y="133279"/>
                  </a:lnTo>
                  <a:lnTo>
                    <a:pt x="825605" y="106212"/>
                  </a:lnTo>
                  <a:lnTo>
                    <a:pt x="886998" y="82012"/>
                  </a:lnTo>
                  <a:lnTo>
                    <a:pt x="949814" y="60762"/>
                  </a:lnTo>
                  <a:lnTo>
                    <a:pt x="1013969" y="42548"/>
                  </a:lnTo>
                  <a:lnTo>
                    <a:pt x="1079375" y="27456"/>
                  </a:lnTo>
                  <a:lnTo>
                    <a:pt x="1145947" y="15570"/>
                  </a:lnTo>
                  <a:lnTo>
                    <a:pt x="1213597" y="6976"/>
                  </a:lnTo>
                  <a:lnTo>
                    <a:pt x="1282239" y="1758"/>
                  </a:lnTo>
                  <a:lnTo>
                    <a:pt x="1351785" y="0"/>
                  </a:lnTo>
                  <a:close/>
                </a:path>
              </a:pathLst>
            </a:custGeom>
            <a:ln w="38100">
              <a:solidFill>
                <a:srgbClr val="673D8E"/>
              </a:solidFill>
            </a:ln>
          </p:spPr>
          <p:txBody>
            <a:bodyPr wrap="square" lIns="0" tIns="0" rIns="0" bIns="0" rtlCol="0"/>
            <a:lstStyle/>
            <a:p>
              <a:endParaRPr/>
            </a:p>
          </p:txBody>
        </p:sp>
        <p:sp>
          <p:nvSpPr>
            <p:cNvPr id="34" name="object 34"/>
            <p:cNvSpPr/>
            <p:nvPr/>
          </p:nvSpPr>
          <p:spPr>
            <a:xfrm>
              <a:off x="8731932" y="2751377"/>
              <a:ext cx="2423252" cy="875576"/>
            </a:xfrm>
            <a:prstGeom prst="rect">
              <a:avLst/>
            </a:prstGeom>
            <a:blipFill>
              <a:blip r:embed="rId8" cstate="print"/>
              <a:stretch>
                <a:fillRect/>
              </a:stretch>
            </a:blipFill>
          </p:spPr>
          <p:txBody>
            <a:bodyPr wrap="square" lIns="0" tIns="0" rIns="0" bIns="0" rtlCol="0"/>
            <a:lstStyle/>
            <a:p>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1523" y="0"/>
            <a:ext cx="12189460" cy="6858000"/>
            <a:chOff x="1523" y="0"/>
            <a:chExt cx="12189460" cy="6858000"/>
          </a:xfrm>
        </p:grpSpPr>
        <p:sp>
          <p:nvSpPr>
            <p:cNvPr id="3" name="object 3"/>
            <p:cNvSpPr/>
            <p:nvPr/>
          </p:nvSpPr>
          <p:spPr>
            <a:xfrm>
              <a:off x="1523" y="0"/>
              <a:ext cx="12188952" cy="6857999"/>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347239" y="381966"/>
              <a:ext cx="11436350" cy="6123305"/>
            </a:xfrm>
            <a:custGeom>
              <a:avLst/>
              <a:gdLst/>
              <a:ahLst/>
              <a:cxnLst/>
              <a:rect l="l" t="t" r="r" b="b"/>
              <a:pathLst>
                <a:path w="11436350" h="6123305">
                  <a:moveTo>
                    <a:pt x="11435787" y="0"/>
                  </a:moveTo>
                  <a:lnTo>
                    <a:pt x="0" y="0"/>
                  </a:lnTo>
                  <a:lnTo>
                    <a:pt x="0" y="6123005"/>
                  </a:lnTo>
                  <a:lnTo>
                    <a:pt x="11435787" y="6123005"/>
                  </a:lnTo>
                  <a:lnTo>
                    <a:pt x="11435787" y="0"/>
                  </a:lnTo>
                  <a:close/>
                </a:path>
              </a:pathLst>
            </a:custGeom>
            <a:solidFill>
              <a:srgbClr val="FFFFFF"/>
            </a:solidFill>
          </p:spPr>
          <p:txBody>
            <a:bodyPr wrap="square" lIns="0" tIns="0" rIns="0" bIns="0" rtlCol="0"/>
            <a:lstStyle/>
            <a:p>
              <a:endParaRPr/>
            </a:p>
          </p:txBody>
        </p:sp>
        <p:sp>
          <p:nvSpPr>
            <p:cNvPr id="5" name="object 5"/>
            <p:cNvSpPr/>
            <p:nvPr/>
          </p:nvSpPr>
          <p:spPr>
            <a:xfrm>
              <a:off x="347239" y="381966"/>
              <a:ext cx="11436350" cy="6123305"/>
            </a:xfrm>
            <a:custGeom>
              <a:avLst/>
              <a:gdLst/>
              <a:ahLst/>
              <a:cxnLst/>
              <a:rect l="l" t="t" r="r" b="b"/>
              <a:pathLst>
                <a:path w="11436350" h="6123305">
                  <a:moveTo>
                    <a:pt x="0" y="0"/>
                  </a:moveTo>
                  <a:lnTo>
                    <a:pt x="11435787" y="0"/>
                  </a:lnTo>
                  <a:lnTo>
                    <a:pt x="11435787" y="6123006"/>
                  </a:lnTo>
                  <a:lnTo>
                    <a:pt x="0" y="6123006"/>
                  </a:lnTo>
                  <a:lnTo>
                    <a:pt x="0" y="0"/>
                  </a:lnTo>
                  <a:close/>
                </a:path>
              </a:pathLst>
            </a:custGeom>
            <a:ln w="12700">
              <a:solidFill>
                <a:srgbClr val="FFFFFF"/>
              </a:solidFill>
            </a:ln>
          </p:spPr>
          <p:txBody>
            <a:bodyPr wrap="square" lIns="0" tIns="0" rIns="0" bIns="0" rtlCol="0"/>
            <a:lstStyle/>
            <a:p>
              <a:endParaRPr/>
            </a:p>
          </p:txBody>
        </p:sp>
        <p:sp>
          <p:nvSpPr>
            <p:cNvPr id="6" name="object 6"/>
            <p:cNvSpPr/>
            <p:nvPr/>
          </p:nvSpPr>
          <p:spPr>
            <a:xfrm>
              <a:off x="1081668" y="836340"/>
              <a:ext cx="3140075" cy="5170170"/>
            </a:xfrm>
            <a:custGeom>
              <a:avLst/>
              <a:gdLst/>
              <a:ahLst/>
              <a:cxnLst/>
              <a:rect l="l" t="t" r="r" b="b"/>
              <a:pathLst>
                <a:path w="3140075" h="5170170">
                  <a:moveTo>
                    <a:pt x="2616424" y="0"/>
                  </a:moveTo>
                  <a:lnTo>
                    <a:pt x="523295" y="0"/>
                  </a:lnTo>
                  <a:lnTo>
                    <a:pt x="475665" y="2138"/>
                  </a:lnTo>
                  <a:lnTo>
                    <a:pt x="429232" y="8430"/>
                  </a:lnTo>
                  <a:lnTo>
                    <a:pt x="384182" y="18692"/>
                  </a:lnTo>
                  <a:lnTo>
                    <a:pt x="340700" y="32738"/>
                  </a:lnTo>
                  <a:lnTo>
                    <a:pt x="298970" y="50384"/>
                  </a:lnTo>
                  <a:lnTo>
                    <a:pt x="259178" y="71445"/>
                  </a:lnTo>
                  <a:lnTo>
                    <a:pt x="221507" y="95736"/>
                  </a:lnTo>
                  <a:lnTo>
                    <a:pt x="186142" y="123072"/>
                  </a:lnTo>
                  <a:lnTo>
                    <a:pt x="153269" y="153269"/>
                  </a:lnTo>
                  <a:lnTo>
                    <a:pt x="123072" y="186142"/>
                  </a:lnTo>
                  <a:lnTo>
                    <a:pt x="95736" y="221507"/>
                  </a:lnTo>
                  <a:lnTo>
                    <a:pt x="71445" y="259178"/>
                  </a:lnTo>
                  <a:lnTo>
                    <a:pt x="50384" y="298970"/>
                  </a:lnTo>
                  <a:lnTo>
                    <a:pt x="32738" y="340700"/>
                  </a:lnTo>
                  <a:lnTo>
                    <a:pt x="18692" y="384182"/>
                  </a:lnTo>
                  <a:lnTo>
                    <a:pt x="8430" y="429232"/>
                  </a:lnTo>
                  <a:lnTo>
                    <a:pt x="2138" y="475665"/>
                  </a:lnTo>
                  <a:lnTo>
                    <a:pt x="0" y="523295"/>
                  </a:lnTo>
                  <a:lnTo>
                    <a:pt x="0" y="4646391"/>
                  </a:lnTo>
                  <a:lnTo>
                    <a:pt x="2138" y="4694022"/>
                  </a:lnTo>
                  <a:lnTo>
                    <a:pt x="8430" y="4740454"/>
                  </a:lnTo>
                  <a:lnTo>
                    <a:pt x="18692" y="4785503"/>
                  </a:lnTo>
                  <a:lnTo>
                    <a:pt x="32738" y="4828985"/>
                  </a:lnTo>
                  <a:lnTo>
                    <a:pt x="50384" y="4870715"/>
                  </a:lnTo>
                  <a:lnTo>
                    <a:pt x="71445" y="4910508"/>
                  </a:lnTo>
                  <a:lnTo>
                    <a:pt x="95736" y="4948179"/>
                  </a:lnTo>
                  <a:lnTo>
                    <a:pt x="123072" y="4983543"/>
                  </a:lnTo>
                  <a:lnTo>
                    <a:pt x="153269" y="5016416"/>
                  </a:lnTo>
                  <a:lnTo>
                    <a:pt x="186142" y="5046613"/>
                  </a:lnTo>
                  <a:lnTo>
                    <a:pt x="221507" y="5073950"/>
                  </a:lnTo>
                  <a:lnTo>
                    <a:pt x="259178" y="5098241"/>
                  </a:lnTo>
                  <a:lnTo>
                    <a:pt x="298970" y="5119301"/>
                  </a:lnTo>
                  <a:lnTo>
                    <a:pt x="340700" y="5136947"/>
                  </a:lnTo>
                  <a:lnTo>
                    <a:pt x="384182" y="5150993"/>
                  </a:lnTo>
                  <a:lnTo>
                    <a:pt x="429232" y="5161255"/>
                  </a:lnTo>
                  <a:lnTo>
                    <a:pt x="475665" y="5167547"/>
                  </a:lnTo>
                  <a:lnTo>
                    <a:pt x="523295" y="5169686"/>
                  </a:lnTo>
                  <a:lnTo>
                    <a:pt x="2616424" y="5169686"/>
                  </a:lnTo>
                  <a:lnTo>
                    <a:pt x="2664055" y="5167547"/>
                  </a:lnTo>
                  <a:lnTo>
                    <a:pt x="2710487" y="5161255"/>
                  </a:lnTo>
                  <a:lnTo>
                    <a:pt x="2755537" y="5150993"/>
                  </a:lnTo>
                  <a:lnTo>
                    <a:pt x="2799019" y="5136947"/>
                  </a:lnTo>
                  <a:lnTo>
                    <a:pt x="2840749" y="5119301"/>
                  </a:lnTo>
                  <a:lnTo>
                    <a:pt x="2880541" y="5098241"/>
                  </a:lnTo>
                  <a:lnTo>
                    <a:pt x="2918212" y="5073950"/>
                  </a:lnTo>
                  <a:lnTo>
                    <a:pt x="2953577" y="5046613"/>
                  </a:lnTo>
                  <a:lnTo>
                    <a:pt x="2986450" y="5016416"/>
                  </a:lnTo>
                  <a:lnTo>
                    <a:pt x="3016647" y="4983543"/>
                  </a:lnTo>
                  <a:lnTo>
                    <a:pt x="3043984" y="4948179"/>
                  </a:lnTo>
                  <a:lnTo>
                    <a:pt x="3068275" y="4910508"/>
                  </a:lnTo>
                  <a:lnTo>
                    <a:pt x="3089335" y="4870715"/>
                  </a:lnTo>
                  <a:lnTo>
                    <a:pt x="3106981" y="4828985"/>
                  </a:lnTo>
                  <a:lnTo>
                    <a:pt x="3121027" y="4785503"/>
                  </a:lnTo>
                  <a:lnTo>
                    <a:pt x="3131289" y="4740454"/>
                  </a:lnTo>
                  <a:lnTo>
                    <a:pt x="3137581" y="4694022"/>
                  </a:lnTo>
                  <a:lnTo>
                    <a:pt x="3139720" y="4646391"/>
                  </a:lnTo>
                  <a:lnTo>
                    <a:pt x="3139720" y="523295"/>
                  </a:lnTo>
                  <a:lnTo>
                    <a:pt x="3137581" y="475665"/>
                  </a:lnTo>
                  <a:lnTo>
                    <a:pt x="3131289" y="429232"/>
                  </a:lnTo>
                  <a:lnTo>
                    <a:pt x="3121027" y="384182"/>
                  </a:lnTo>
                  <a:lnTo>
                    <a:pt x="3106981" y="340700"/>
                  </a:lnTo>
                  <a:lnTo>
                    <a:pt x="3089335" y="298970"/>
                  </a:lnTo>
                  <a:lnTo>
                    <a:pt x="3068275" y="259178"/>
                  </a:lnTo>
                  <a:lnTo>
                    <a:pt x="3043984" y="221507"/>
                  </a:lnTo>
                  <a:lnTo>
                    <a:pt x="3016647" y="186142"/>
                  </a:lnTo>
                  <a:lnTo>
                    <a:pt x="2986450" y="153269"/>
                  </a:lnTo>
                  <a:lnTo>
                    <a:pt x="2953577" y="123072"/>
                  </a:lnTo>
                  <a:lnTo>
                    <a:pt x="2918212" y="95736"/>
                  </a:lnTo>
                  <a:lnTo>
                    <a:pt x="2880541" y="71445"/>
                  </a:lnTo>
                  <a:lnTo>
                    <a:pt x="2840749" y="50384"/>
                  </a:lnTo>
                  <a:lnTo>
                    <a:pt x="2799019" y="32738"/>
                  </a:lnTo>
                  <a:lnTo>
                    <a:pt x="2755537" y="18692"/>
                  </a:lnTo>
                  <a:lnTo>
                    <a:pt x="2710487" y="8430"/>
                  </a:lnTo>
                  <a:lnTo>
                    <a:pt x="2664055" y="2138"/>
                  </a:lnTo>
                  <a:lnTo>
                    <a:pt x="2616424" y="0"/>
                  </a:lnTo>
                  <a:close/>
                </a:path>
              </a:pathLst>
            </a:custGeom>
            <a:solidFill>
              <a:srgbClr val="3474B6"/>
            </a:solidFill>
          </p:spPr>
          <p:txBody>
            <a:bodyPr wrap="square" lIns="0" tIns="0" rIns="0" bIns="0" rtlCol="0"/>
            <a:lstStyle/>
            <a:p>
              <a:endParaRPr/>
            </a:p>
          </p:txBody>
        </p:sp>
        <p:sp>
          <p:nvSpPr>
            <p:cNvPr id="7" name="object 7"/>
            <p:cNvSpPr/>
            <p:nvPr/>
          </p:nvSpPr>
          <p:spPr>
            <a:xfrm>
              <a:off x="1898874" y="1033460"/>
              <a:ext cx="1480820" cy="4803140"/>
            </a:xfrm>
            <a:custGeom>
              <a:avLst/>
              <a:gdLst/>
              <a:ahLst/>
              <a:cxnLst/>
              <a:rect l="l" t="t" r="r" b="b"/>
              <a:pathLst>
                <a:path w="1480820" h="4803140">
                  <a:moveTo>
                    <a:pt x="860768" y="0"/>
                  </a:moveTo>
                  <a:lnTo>
                    <a:pt x="811260" y="4675"/>
                  </a:lnTo>
                  <a:lnTo>
                    <a:pt x="757091" y="15470"/>
                  </a:lnTo>
                  <a:lnTo>
                    <a:pt x="699403" y="4498"/>
                  </a:lnTo>
                  <a:lnTo>
                    <a:pt x="646319" y="526"/>
                  </a:lnTo>
                  <a:lnTo>
                    <a:pt x="597650" y="3066"/>
                  </a:lnTo>
                  <a:lnTo>
                    <a:pt x="553206" y="11628"/>
                  </a:lnTo>
                  <a:lnTo>
                    <a:pt x="512799" y="25723"/>
                  </a:lnTo>
                  <a:lnTo>
                    <a:pt x="476238" y="44859"/>
                  </a:lnTo>
                  <a:lnTo>
                    <a:pt x="443336" y="68549"/>
                  </a:lnTo>
                  <a:lnTo>
                    <a:pt x="413902" y="96301"/>
                  </a:lnTo>
                  <a:lnTo>
                    <a:pt x="387748" y="127626"/>
                  </a:lnTo>
                  <a:lnTo>
                    <a:pt x="364684" y="162036"/>
                  </a:lnTo>
                  <a:lnTo>
                    <a:pt x="344521" y="199039"/>
                  </a:lnTo>
                  <a:lnTo>
                    <a:pt x="327070" y="238146"/>
                  </a:lnTo>
                  <a:lnTo>
                    <a:pt x="312141" y="278867"/>
                  </a:lnTo>
                  <a:lnTo>
                    <a:pt x="299546" y="320713"/>
                  </a:lnTo>
                  <a:lnTo>
                    <a:pt x="289096" y="363194"/>
                  </a:lnTo>
                  <a:lnTo>
                    <a:pt x="280601" y="405821"/>
                  </a:lnTo>
                  <a:lnTo>
                    <a:pt x="273871" y="448102"/>
                  </a:lnTo>
                  <a:lnTo>
                    <a:pt x="271695" y="459421"/>
                  </a:lnTo>
                  <a:lnTo>
                    <a:pt x="268848" y="485745"/>
                  </a:lnTo>
                  <a:lnTo>
                    <a:pt x="264320" y="538016"/>
                  </a:lnTo>
                  <a:lnTo>
                    <a:pt x="261849" y="584869"/>
                  </a:lnTo>
                  <a:lnTo>
                    <a:pt x="261551" y="634810"/>
                  </a:lnTo>
                  <a:lnTo>
                    <a:pt x="262676" y="686751"/>
                  </a:lnTo>
                  <a:lnTo>
                    <a:pt x="266213" y="792276"/>
                  </a:lnTo>
                  <a:lnTo>
                    <a:pt x="267130" y="843684"/>
                  </a:lnTo>
                  <a:lnTo>
                    <a:pt x="266483" y="892738"/>
                  </a:lnTo>
                  <a:lnTo>
                    <a:pt x="263525" y="938348"/>
                  </a:lnTo>
                  <a:lnTo>
                    <a:pt x="257509" y="979427"/>
                  </a:lnTo>
                  <a:lnTo>
                    <a:pt x="220313" y="1079995"/>
                  </a:lnTo>
                  <a:lnTo>
                    <a:pt x="198975" y="1118291"/>
                  </a:lnTo>
                  <a:lnTo>
                    <a:pt x="180176" y="1140970"/>
                  </a:lnTo>
                  <a:lnTo>
                    <a:pt x="192218" y="1146640"/>
                  </a:lnTo>
                  <a:lnTo>
                    <a:pt x="230017" y="1160565"/>
                  </a:lnTo>
                  <a:lnTo>
                    <a:pt x="296079" y="1178117"/>
                  </a:lnTo>
                  <a:lnTo>
                    <a:pt x="392912" y="1194669"/>
                  </a:lnTo>
                  <a:lnTo>
                    <a:pt x="425673" y="1045642"/>
                  </a:lnTo>
                  <a:lnTo>
                    <a:pt x="413078" y="1197090"/>
                  </a:lnTo>
                  <a:lnTo>
                    <a:pt x="454055" y="1201125"/>
                  </a:lnTo>
                  <a:lnTo>
                    <a:pt x="498816" y="1204286"/>
                  </a:lnTo>
                  <a:lnTo>
                    <a:pt x="547401" y="1206421"/>
                  </a:lnTo>
                  <a:lnTo>
                    <a:pt x="599855" y="1207379"/>
                  </a:lnTo>
                  <a:lnTo>
                    <a:pt x="590036" y="1219764"/>
                  </a:lnTo>
                  <a:lnTo>
                    <a:pt x="551614" y="1248369"/>
                  </a:lnTo>
                  <a:lnTo>
                    <a:pt x="486290" y="1270513"/>
                  </a:lnTo>
                  <a:lnTo>
                    <a:pt x="445361" y="1282534"/>
                  </a:lnTo>
                  <a:lnTo>
                    <a:pt x="401219" y="1296368"/>
                  </a:lnTo>
                  <a:lnTo>
                    <a:pt x="355584" y="1312900"/>
                  </a:lnTo>
                  <a:lnTo>
                    <a:pt x="310180" y="1333017"/>
                  </a:lnTo>
                  <a:lnTo>
                    <a:pt x="266730" y="1357605"/>
                  </a:lnTo>
                  <a:lnTo>
                    <a:pt x="226955" y="1387548"/>
                  </a:lnTo>
                  <a:lnTo>
                    <a:pt x="192579" y="1423732"/>
                  </a:lnTo>
                  <a:lnTo>
                    <a:pt x="165323" y="1467043"/>
                  </a:lnTo>
                  <a:lnTo>
                    <a:pt x="146912" y="1518367"/>
                  </a:lnTo>
                  <a:lnTo>
                    <a:pt x="138923" y="1556358"/>
                  </a:lnTo>
                  <a:lnTo>
                    <a:pt x="130026" y="1606322"/>
                  </a:lnTo>
                  <a:lnTo>
                    <a:pt x="120707" y="1664048"/>
                  </a:lnTo>
                  <a:lnTo>
                    <a:pt x="111449" y="1725330"/>
                  </a:lnTo>
                  <a:lnTo>
                    <a:pt x="102738" y="1785959"/>
                  </a:lnTo>
                  <a:lnTo>
                    <a:pt x="95059" y="1841727"/>
                  </a:lnTo>
                  <a:lnTo>
                    <a:pt x="88896" y="1888425"/>
                  </a:lnTo>
                  <a:lnTo>
                    <a:pt x="78160" y="1979045"/>
                  </a:lnTo>
                  <a:lnTo>
                    <a:pt x="72069" y="2035251"/>
                  </a:lnTo>
                  <a:lnTo>
                    <a:pt x="66456" y="2090504"/>
                  </a:lnTo>
                  <a:lnTo>
                    <a:pt x="61314" y="2144842"/>
                  </a:lnTo>
                  <a:lnTo>
                    <a:pt x="56637" y="2198304"/>
                  </a:lnTo>
                  <a:lnTo>
                    <a:pt x="52417" y="2250930"/>
                  </a:lnTo>
                  <a:lnTo>
                    <a:pt x="48649" y="2302760"/>
                  </a:lnTo>
                  <a:lnTo>
                    <a:pt x="45325" y="2353831"/>
                  </a:lnTo>
                  <a:lnTo>
                    <a:pt x="42439" y="2404185"/>
                  </a:lnTo>
                  <a:lnTo>
                    <a:pt x="39984" y="2453858"/>
                  </a:lnTo>
                  <a:lnTo>
                    <a:pt x="37953" y="2502892"/>
                  </a:lnTo>
                  <a:lnTo>
                    <a:pt x="36340" y="2551325"/>
                  </a:lnTo>
                  <a:lnTo>
                    <a:pt x="35138" y="2599197"/>
                  </a:lnTo>
                  <a:lnTo>
                    <a:pt x="34340" y="2646546"/>
                  </a:lnTo>
                  <a:lnTo>
                    <a:pt x="33940" y="2693412"/>
                  </a:lnTo>
                  <a:lnTo>
                    <a:pt x="33931" y="2739834"/>
                  </a:lnTo>
                  <a:lnTo>
                    <a:pt x="34306" y="2785851"/>
                  </a:lnTo>
                  <a:lnTo>
                    <a:pt x="35059" y="2831503"/>
                  </a:lnTo>
                  <a:lnTo>
                    <a:pt x="36182" y="2876828"/>
                  </a:lnTo>
                  <a:lnTo>
                    <a:pt x="37670" y="2921867"/>
                  </a:lnTo>
                  <a:lnTo>
                    <a:pt x="34137" y="2926427"/>
                  </a:lnTo>
                  <a:lnTo>
                    <a:pt x="12369" y="2976967"/>
                  </a:lnTo>
                  <a:lnTo>
                    <a:pt x="10443" y="3012300"/>
                  </a:lnTo>
                  <a:lnTo>
                    <a:pt x="11077" y="3030830"/>
                  </a:lnTo>
                  <a:lnTo>
                    <a:pt x="13197" y="3049137"/>
                  </a:lnTo>
                  <a:lnTo>
                    <a:pt x="0" y="3116489"/>
                  </a:lnTo>
                  <a:lnTo>
                    <a:pt x="5659" y="3124963"/>
                  </a:lnTo>
                  <a:lnTo>
                    <a:pt x="22928" y="3128359"/>
                  </a:lnTo>
                  <a:lnTo>
                    <a:pt x="31384" y="3122675"/>
                  </a:lnTo>
                  <a:lnTo>
                    <a:pt x="39499" y="3080368"/>
                  </a:lnTo>
                  <a:lnTo>
                    <a:pt x="50396" y="3011303"/>
                  </a:lnTo>
                  <a:lnTo>
                    <a:pt x="53251" y="2995865"/>
                  </a:lnTo>
                  <a:lnTo>
                    <a:pt x="51925" y="3012358"/>
                  </a:lnTo>
                  <a:lnTo>
                    <a:pt x="44097" y="3083512"/>
                  </a:lnTo>
                  <a:lnTo>
                    <a:pt x="40209" y="3136978"/>
                  </a:lnTo>
                  <a:lnTo>
                    <a:pt x="46887" y="3144678"/>
                  </a:lnTo>
                  <a:lnTo>
                    <a:pt x="64435" y="3145911"/>
                  </a:lnTo>
                  <a:lnTo>
                    <a:pt x="72119" y="3139231"/>
                  </a:lnTo>
                  <a:lnTo>
                    <a:pt x="74110" y="3110963"/>
                  </a:lnTo>
                  <a:lnTo>
                    <a:pt x="76218" y="3094565"/>
                  </a:lnTo>
                  <a:lnTo>
                    <a:pt x="81956" y="3021787"/>
                  </a:lnTo>
                  <a:lnTo>
                    <a:pt x="84076" y="3005325"/>
                  </a:lnTo>
                  <a:lnTo>
                    <a:pt x="84895" y="3022120"/>
                  </a:lnTo>
                  <a:lnTo>
                    <a:pt x="85040" y="3095576"/>
                  </a:lnTo>
                  <a:lnTo>
                    <a:pt x="87241" y="3143859"/>
                  </a:lnTo>
                  <a:lnTo>
                    <a:pt x="94747" y="3150752"/>
                  </a:lnTo>
                  <a:lnTo>
                    <a:pt x="112328" y="3149990"/>
                  </a:lnTo>
                  <a:lnTo>
                    <a:pt x="119208" y="3142470"/>
                  </a:lnTo>
                  <a:lnTo>
                    <a:pt x="117787" y="3110021"/>
                  </a:lnTo>
                  <a:lnTo>
                    <a:pt x="117561" y="3093585"/>
                  </a:lnTo>
                  <a:lnTo>
                    <a:pt x="113833" y="3021804"/>
                  </a:lnTo>
                  <a:lnTo>
                    <a:pt x="113582" y="3005325"/>
                  </a:lnTo>
                  <a:lnTo>
                    <a:pt x="116237" y="3021171"/>
                  </a:lnTo>
                  <a:lnTo>
                    <a:pt x="124751" y="3091675"/>
                  </a:lnTo>
                  <a:lnTo>
                    <a:pt x="127361" y="3107477"/>
                  </a:lnTo>
                  <a:lnTo>
                    <a:pt x="130571" y="3134030"/>
                  </a:lnTo>
                  <a:lnTo>
                    <a:pt x="138579" y="3140318"/>
                  </a:lnTo>
                  <a:lnTo>
                    <a:pt x="156051" y="3138200"/>
                  </a:lnTo>
                  <a:lnTo>
                    <a:pt x="162325" y="3130175"/>
                  </a:lnTo>
                  <a:lnTo>
                    <a:pt x="156744" y="3083939"/>
                  </a:lnTo>
                  <a:lnTo>
                    <a:pt x="157314" y="3082898"/>
                  </a:lnTo>
                  <a:lnTo>
                    <a:pt x="154627" y="3027587"/>
                  </a:lnTo>
                  <a:lnTo>
                    <a:pt x="159635" y="3002448"/>
                  </a:lnTo>
                  <a:lnTo>
                    <a:pt x="168518" y="2996985"/>
                  </a:lnTo>
                  <a:lnTo>
                    <a:pt x="177525" y="3001267"/>
                  </a:lnTo>
                  <a:lnTo>
                    <a:pt x="183252" y="3012632"/>
                  </a:lnTo>
                  <a:lnTo>
                    <a:pt x="188332" y="3019066"/>
                  </a:lnTo>
                  <a:lnTo>
                    <a:pt x="195263" y="3022932"/>
                  </a:lnTo>
                  <a:lnTo>
                    <a:pt x="203132" y="3023929"/>
                  </a:lnTo>
                  <a:lnTo>
                    <a:pt x="211024" y="3021756"/>
                  </a:lnTo>
                  <a:lnTo>
                    <a:pt x="217448" y="3016667"/>
                  </a:lnTo>
                  <a:lnTo>
                    <a:pt x="221306" y="3009724"/>
                  </a:lnTo>
                  <a:lnTo>
                    <a:pt x="222298" y="3001839"/>
                  </a:lnTo>
                  <a:lnTo>
                    <a:pt x="220129" y="2993925"/>
                  </a:lnTo>
                  <a:lnTo>
                    <a:pt x="211282" y="2976194"/>
                  </a:lnTo>
                  <a:lnTo>
                    <a:pt x="206378" y="2960129"/>
                  </a:lnTo>
                  <a:lnTo>
                    <a:pt x="194933" y="2943967"/>
                  </a:lnTo>
                  <a:lnTo>
                    <a:pt x="177211" y="2928978"/>
                  </a:lnTo>
                  <a:lnTo>
                    <a:pt x="153478" y="2916431"/>
                  </a:lnTo>
                  <a:lnTo>
                    <a:pt x="151225" y="2844807"/>
                  </a:lnTo>
                  <a:lnTo>
                    <a:pt x="150510" y="2807985"/>
                  </a:lnTo>
                  <a:lnTo>
                    <a:pt x="150182" y="2770097"/>
                  </a:lnTo>
                  <a:lnTo>
                    <a:pt x="150325" y="2730847"/>
                  </a:lnTo>
                  <a:lnTo>
                    <a:pt x="151024" y="2689939"/>
                  </a:lnTo>
                  <a:lnTo>
                    <a:pt x="152363" y="2647078"/>
                  </a:lnTo>
                  <a:lnTo>
                    <a:pt x="154427" y="2601968"/>
                  </a:lnTo>
                  <a:lnTo>
                    <a:pt x="157299" y="2554314"/>
                  </a:lnTo>
                  <a:lnTo>
                    <a:pt x="161065" y="2503821"/>
                  </a:lnTo>
                  <a:lnTo>
                    <a:pt x="165808" y="2450193"/>
                  </a:lnTo>
                  <a:lnTo>
                    <a:pt x="171613" y="2393135"/>
                  </a:lnTo>
                  <a:lnTo>
                    <a:pt x="178565" y="2332351"/>
                  </a:lnTo>
                  <a:lnTo>
                    <a:pt x="186748" y="2267545"/>
                  </a:lnTo>
                  <a:lnTo>
                    <a:pt x="196245" y="2198423"/>
                  </a:lnTo>
                  <a:lnTo>
                    <a:pt x="207143" y="2124688"/>
                  </a:lnTo>
                  <a:lnTo>
                    <a:pt x="219524" y="2046046"/>
                  </a:lnTo>
                  <a:lnTo>
                    <a:pt x="229508" y="1987076"/>
                  </a:lnTo>
                  <a:lnTo>
                    <a:pt x="239568" y="1934205"/>
                  </a:lnTo>
                  <a:lnTo>
                    <a:pt x="249981" y="1887640"/>
                  </a:lnTo>
                  <a:lnTo>
                    <a:pt x="261028" y="1847585"/>
                  </a:lnTo>
                  <a:lnTo>
                    <a:pt x="277327" y="1808929"/>
                  </a:lnTo>
                  <a:lnTo>
                    <a:pt x="280641" y="1816639"/>
                  </a:lnTo>
                  <a:lnTo>
                    <a:pt x="283680" y="1836296"/>
                  </a:lnTo>
                  <a:lnTo>
                    <a:pt x="291934" y="1907130"/>
                  </a:lnTo>
                  <a:lnTo>
                    <a:pt x="298647" y="1956146"/>
                  </a:lnTo>
                  <a:lnTo>
                    <a:pt x="308083" y="2012789"/>
                  </a:lnTo>
                  <a:lnTo>
                    <a:pt x="320993" y="2075979"/>
                  </a:lnTo>
                  <a:lnTo>
                    <a:pt x="338125" y="2144635"/>
                  </a:lnTo>
                  <a:lnTo>
                    <a:pt x="360230" y="2217678"/>
                  </a:lnTo>
                  <a:lnTo>
                    <a:pt x="372782" y="2267741"/>
                  </a:lnTo>
                  <a:lnTo>
                    <a:pt x="378611" y="2319191"/>
                  </a:lnTo>
                  <a:lnTo>
                    <a:pt x="378923" y="2371447"/>
                  </a:lnTo>
                  <a:lnTo>
                    <a:pt x="374923" y="2423926"/>
                  </a:lnTo>
                  <a:lnTo>
                    <a:pt x="367817" y="2476048"/>
                  </a:lnTo>
                  <a:lnTo>
                    <a:pt x="358810" y="2527230"/>
                  </a:lnTo>
                  <a:lnTo>
                    <a:pt x="339914" y="2624448"/>
                  </a:lnTo>
                  <a:lnTo>
                    <a:pt x="332436" y="2669320"/>
                  </a:lnTo>
                  <a:lnTo>
                    <a:pt x="325731" y="2727890"/>
                  </a:lnTo>
                  <a:lnTo>
                    <a:pt x="321830" y="2789528"/>
                  </a:lnTo>
                  <a:lnTo>
                    <a:pt x="320453" y="2854530"/>
                  </a:lnTo>
                  <a:lnTo>
                    <a:pt x="320625" y="2888384"/>
                  </a:lnTo>
                  <a:lnTo>
                    <a:pt x="322512" y="2958985"/>
                  </a:lnTo>
                  <a:lnTo>
                    <a:pt x="326226" y="3033687"/>
                  </a:lnTo>
                  <a:lnTo>
                    <a:pt x="328680" y="3072668"/>
                  </a:lnTo>
                  <a:lnTo>
                    <a:pt x="334612" y="3154077"/>
                  </a:lnTo>
                  <a:lnTo>
                    <a:pt x="345538" y="3285357"/>
                  </a:lnTo>
                  <a:lnTo>
                    <a:pt x="366838" y="3531063"/>
                  </a:lnTo>
                  <a:lnTo>
                    <a:pt x="375624" y="3639624"/>
                  </a:lnTo>
                  <a:lnTo>
                    <a:pt x="384145" y="3754501"/>
                  </a:lnTo>
                  <a:lnTo>
                    <a:pt x="388218" y="3814400"/>
                  </a:lnTo>
                  <a:lnTo>
                    <a:pt x="392120" y="3875990"/>
                  </a:lnTo>
                  <a:lnTo>
                    <a:pt x="395816" y="3939306"/>
                  </a:lnTo>
                  <a:lnTo>
                    <a:pt x="399271" y="4004386"/>
                  </a:lnTo>
                  <a:lnTo>
                    <a:pt x="402450" y="4071266"/>
                  </a:lnTo>
                  <a:lnTo>
                    <a:pt x="405319" y="4139984"/>
                  </a:lnTo>
                  <a:lnTo>
                    <a:pt x="407842" y="4210576"/>
                  </a:lnTo>
                  <a:lnTo>
                    <a:pt x="409984" y="4283079"/>
                  </a:lnTo>
                  <a:lnTo>
                    <a:pt x="411711" y="4357531"/>
                  </a:lnTo>
                  <a:lnTo>
                    <a:pt x="412988" y="4433968"/>
                  </a:lnTo>
                  <a:lnTo>
                    <a:pt x="413780" y="4512426"/>
                  </a:lnTo>
                  <a:lnTo>
                    <a:pt x="414051" y="4592944"/>
                  </a:lnTo>
                  <a:lnTo>
                    <a:pt x="406924" y="4603761"/>
                  </a:lnTo>
                  <a:lnTo>
                    <a:pt x="358839" y="4660652"/>
                  </a:lnTo>
                  <a:lnTo>
                    <a:pt x="323834" y="4686960"/>
                  </a:lnTo>
                  <a:lnTo>
                    <a:pt x="279505" y="4706135"/>
                  </a:lnTo>
                  <a:lnTo>
                    <a:pt x="234174" y="4719181"/>
                  </a:lnTo>
                  <a:lnTo>
                    <a:pt x="196061" y="4727802"/>
                  </a:lnTo>
                  <a:lnTo>
                    <a:pt x="173388" y="4733699"/>
                  </a:lnTo>
                  <a:lnTo>
                    <a:pt x="157186" y="4736378"/>
                  </a:lnTo>
                  <a:lnTo>
                    <a:pt x="137422" y="4737780"/>
                  </a:lnTo>
                  <a:lnTo>
                    <a:pt x="120711" y="4743261"/>
                  </a:lnTo>
                  <a:lnTo>
                    <a:pt x="113671" y="4758178"/>
                  </a:lnTo>
                  <a:lnTo>
                    <a:pt x="118908" y="4774688"/>
                  </a:lnTo>
                  <a:lnTo>
                    <a:pt x="131143" y="4783167"/>
                  </a:lnTo>
                  <a:lnTo>
                    <a:pt x="145158" y="4786291"/>
                  </a:lnTo>
                  <a:lnTo>
                    <a:pt x="155737" y="4786737"/>
                  </a:lnTo>
                  <a:lnTo>
                    <a:pt x="165086" y="4789287"/>
                  </a:lnTo>
                  <a:lnTo>
                    <a:pt x="182708" y="4794896"/>
                  </a:lnTo>
                  <a:lnTo>
                    <a:pt x="214328" y="4800506"/>
                  </a:lnTo>
                  <a:lnTo>
                    <a:pt x="265673" y="4803056"/>
                  </a:lnTo>
                  <a:lnTo>
                    <a:pt x="320695" y="4800294"/>
                  </a:lnTo>
                  <a:lnTo>
                    <a:pt x="410900" y="4788142"/>
                  </a:lnTo>
                  <a:lnTo>
                    <a:pt x="465166" y="4785381"/>
                  </a:lnTo>
                  <a:lnTo>
                    <a:pt x="512281" y="4788142"/>
                  </a:lnTo>
                  <a:lnTo>
                    <a:pt x="539803" y="4794218"/>
                  </a:lnTo>
                  <a:lnTo>
                    <a:pt x="563257" y="4800294"/>
                  </a:lnTo>
                  <a:lnTo>
                    <a:pt x="598166" y="4803056"/>
                  </a:lnTo>
                  <a:lnTo>
                    <a:pt x="633471" y="4792836"/>
                  </a:lnTo>
                  <a:lnTo>
                    <a:pt x="651601" y="4769231"/>
                  </a:lnTo>
                  <a:lnTo>
                    <a:pt x="658281" y="4742819"/>
                  </a:lnTo>
                  <a:lnTo>
                    <a:pt x="659235" y="4724183"/>
                  </a:lnTo>
                  <a:lnTo>
                    <a:pt x="652872" y="4704717"/>
                  </a:lnTo>
                  <a:lnTo>
                    <a:pt x="638873" y="4683722"/>
                  </a:lnTo>
                  <a:lnTo>
                    <a:pt x="624874" y="4656097"/>
                  </a:lnTo>
                  <a:lnTo>
                    <a:pt x="618511" y="4616740"/>
                  </a:lnTo>
                  <a:lnTo>
                    <a:pt x="623258" y="4404474"/>
                  </a:lnTo>
                  <a:lnTo>
                    <a:pt x="633700" y="3916002"/>
                  </a:lnTo>
                  <a:lnTo>
                    <a:pt x="644142" y="3373812"/>
                  </a:lnTo>
                  <a:lnTo>
                    <a:pt x="648888" y="3000392"/>
                  </a:lnTo>
                  <a:lnTo>
                    <a:pt x="650239" y="3001587"/>
                  </a:lnTo>
                  <a:lnTo>
                    <a:pt x="659912" y="3004214"/>
                  </a:lnTo>
                  <a:lnTo>
                    <a:pt x="686336" y="3006842"/>
                  </a:lnTo>
                  <a:lnTo>
                    <a:pt x="742707" y="3008036"/>
                  </a:lnTo>
                  <a:lnTo>
                    <a:pt x="794315" y="3006842"/>
                  </a:lnTo>
                  <a:lnTo>
                    <a:pt x="820739" y="3004214"/>
                  </a:lnTo>
                  <a:lnTo>
                    <a:pt x="830411" y="3001587"/>
                  </a:lnTo>
                  <a:lnTo>
                    <a:pt x="831762" y="3000392"/>
                  </a:lnTo>
                  <a:lnTo>
                    <a:pt x="836508" y="3373812"/>
                  </a:lnTo>
                  <a:lnTo>
                    <a:pt x="846950" y="3916002"/>
                  </a:lnTo>
                  <a:lnTo>
                    <a:pt x="857393" y="4404474"/>
                  </a:lnTo>
                  <a:lnTo>
                    <a:pt x="862139" y="4616740"/>
                  </a:lnTo>
                  <a:lnTo>
                    <a:pt x="855776" y="4656097"/>
                  </a:lnTo>
                  <a:lnTo>
                    <a:pt x="841777" y="4683722"/>
                  </a:lnTo>
                  <a:lnTo>
                    <a:pt x="827778" y="4704717"/>
                  </a:lnTo>
                  <a:lnTo>
                    <a:pt x="821415" y="4724183"/>
                  </a:lnTo>
                  <a:lnTo>
                    <a:pt x="822369" y="4742819"/>
                  </a:lnTo>
                  <a:lnTo>
                    <a:pt x="829049" y="4769231"/>
                  </a:lnTo>
                  <a:lnTo>
                    <a:pt x="847179" y="4792836"/>
                  </a:lnTo>
                  <a:lnTo>
                    <a:pt x="882484" y="4803056"/>
                  </a:lnTo>
                  <a:lnTo>
                    <a:pt x="917389" y="4800294"/>
                  </a:lnTo>
                  <a:lnTo>
                    <a:pt x="940845" y="4794218"/>
                  </a:lnTo>
                  <a:lnTo>
                    <a:pt x="968373" y="4788142"/>
                  </a:lnTo>
                  <a:lnTo>
                    <a:pt x="1015495" y="4785381"/>
                  </a:lnTo>
                  <a:lnTo>
                    <a:pt x="1069756" y="4788142"/>
                  </a:lnTo>
                  <a:lnTo>
                    <a:pt x="1159960" y="4800294"/>
                  </a:lnTo>
                  <a:lnTo>
                    <a:pt x="1214988" y="4803056"/>
                  </a:lnTo>
                  <a:lnTo>
                    <a:pt x="1266325" y="4800506"/>
                  </a:lnTo>
                  <a:lnTo>
                    <a:pt x="1297939" y="4794896"/>
                  </a:lnTo>
                  <a:lnTo>
                    <a:pt x="1315559" y="4789287"/>
                  </a:lnTo>
                  <a:lnTo>
                    <a:pt x="1324913" y="4786737"/>
                  </a:lnTo>
                  <a:lnTo>
                    <a:pt x="1335492" y="4786291"/>
                  </a:lnTo>
                  <a:lnTo>
                    <a:pt x="1349507" y="4783167"/>
                  </a:lnTo>
                  <a:lnTo>
                    <a:pt x="1361742" y="4774688"/>
                  </a:lnTo>
                  <a:lnTo>
                    <a:pt x="1366979" y="4758178"/>
                  </a:lnTo>
                  <a:lnTo>
                    <a:pt x="1359940" y="4743261"/>
                  </a:lnTo>
                  <a:lnTo>
                    <a:pt x="1343234" y="4737780"/>
                  </a:lnTo>
                  <a:lnTo>
                    <a:pt x="1323473" y="4736378"/>
                  </a:lnTo>
                  <a:lnTo>
                    <a:pt x="1307274" y="4733699"/>
                  </a:lnTo>
                  <a:lnTo>
                    <a:pt x="1284598" y="4727802"/>
                  </a:lnTo>
                  <a:lnTo>
                    <a:pt x="1246481" y="4719181"/>
                  </a:lnTo>
                  <a:lnTo>
                    <a:pt x="1201146" y="4706135"/>
                  </a:lnTo>
                  <a:lnTo>
                    <a:pt x="1156816" y="4686960"/>
                  </a:lnTo>
                  <a:lnTo>
                    <a:pt x="1121811" y="4660652"/>
                  </a:lnTo>
                  <a:lnTo>
                    <a:pt x="1093122" y="4629625"/>
                  </a:lnTo>
                  <a:lnTo>
                    <a:pt x="1066599" y="4592944"/>
                  </a:lnTo>
                  <a:lnTo>
                    <a:pt x="1066876" y="4514528"/>
                  </a:lnTo>
                  <a:lnTo>
                    <a:pt x="1067685" y="4438185"/>
                  </a:lnTo>
                  <a:lnTo>
                    <a:pt x="1068989" y="4363870"/>
                  </a:lnTo>
                  <a:lnTo>
                    <a:pt x="1070754" y="4291536"/>
                  </a:lnTo>
                  <a:lnTo>
                    <a:pt x="1072943" y="4221136"/>
                  </a:lnTo>
                  <a:lnTo>
                    <a:pt x="1075522" y="4152626"/>
                  </a:lnTo>
                  <a:lnTo>
                    <a:pt x="1078454" y="4085959"/>
                  </a:lnTo>
                  <a:lnTo>
                    <a:pt x="1081705" y="4021088"/>
                  </a:lnTo>
                  <a:lnTo>
                    <a:pt x="1085238" y="3957968"/>
                  </a:lnTo>
                  <a:lnTo>
                    <a:pt x="1089019" y="3896552"/>
                  </a:lnTo>
                  <a:lnTo>
                    <a:pt x="1093012" y="3836795"/>
                  </a:lnTo>
                  <a:lnTo>
                    <a:pt x="1097181" y="3778650"/>
                  </a:lnTo>
                  <a:lnTo>
                    <a:pt x="1105907" y="3667013"/>
                  </a:lnTo>
                  <a:lnTo>
                    <a:pt x="1114913" y="3561271"/>
                  </a:lnTo>
                  <a:lnTo>
                    <a:pt x="1140773" y="3275732"/>
                  </a:lnTo>
                  <a:lnTo>
                    <a:pt x="1148061" y="3189884"/>
                  </a:lnTo>
                  <a:lnTo>
                    <a:pt x="1154210" y="3108087"/>
                  </a:lnTo>
                  <a:lnTo>
                    <a:pt x="1156769" y="3068593"/>
                  </a:lnTo>
                  <a:lnTo>
                    <a:pt x="1158936" y="3029973"/>
                  </a:lnTo>
                  <a:lnTo>
                    <a:pt x="1161956" y="2955173"/>
                  </a:lnTo>
                  <a:lnTo>
                    <a:pt x="1162985" y="2883317"/>
                  </a:lnTo>
                  <a:lnTo>
                    <a:pt x="1162665" y="2848378"/>
                  </a:lnTo>
                  <a:lnTo>
                    <a:pt x="1160176" y="2780247"/>
                  </a:lnTo>
                  <a:lnTo>
                    <a:pt x="1154988" y="2714138"/>
                  </a:lnTo>
                  <a:lnTo>
                    <a:pt x="1146816" y="2649683"/>
                  </a:lnTo>
                  <a:lnTo>
                    <a:pt x="1138858" y="2605244"/>
                  </a:lnTo>
                  <a:lnTo>
                    <a:pt x="1129037" y="2558791"/>
                  </a:lnTo>
                  <a:lnTo>
                    <a:pt x="1118559" y="2510807"/>
                  </a:lnTo>
                  <a:lnTo>
                    <a:pt x="1108627" y="2461771"/>
                  </a:lnTo>
                  <a:lnTo>
                    <a:pt x="1100446" y="2412166"/>
                  </a:lnTo>
                  <a:lnTo>
                    <a:pt x="1095221" y="2362473"/>
                  </a:lnTo>
                  <a:lnTo>
                    <a:pt x="1094156" y="2313173"/>
                  </a:lnTo>
                  <a:lnTo>
                    <a:pt x="1098455" y="2264748"/>
                  </a:lnTo>
                  <a:lnTo>
                    <a:pt x="1109324" y="2217678"/>
                  </a:lnTo>
                  <a:lnTo>
                    <a:pt x="1127716" y="2153962"/>
                  </a:lnTo>
                  <a:lnTo>
                    <a:pt x="1143267" y="2090557"/>
                  </a:lnTo>
                  <a:lnTo>
                    <a:pt x="1156307" y="2029239"/>
                  </a:lnTo>
                  <a:lnTo>
                    <a:pt x="1167166" y="1971789"/>
                  </a:lnTo>
                  <a:lnTo>
                    <a:pt x="1183655" y="1875598"/>
                  </a:lnTo>
                  <a:lnTo>
                    <a:pt x="1189945" y="1840415"/>
                  </a:lnTo>
                  <a:lnTo>
                    <a:pt x="1195370" y="1816209"/>
                  </a:lnTo>
                  <a:lnTo>
                    <a:pt x="1200260" y="1804760"/>
                  </a:lnTo>
                  <a:lnTo>
                    <a:pt x="1204944" y="1807846"/>
                  </a:lnTo>
                  <a:lnTo>
                    <a:pt x="1228844" y="1881986"/>
                  </a:lnTo>
                  <a:lnTo>
                    <a:pt x="1239911" y="1929859"/>
                  </a:lnTo>
                  <a:lnTo>
                    <a:pt x="1250618" y="1984623"/>
                  </a:lnTo>
                  <a:lnTo>
                    <a:pt x="1261137" y="2046046"/>
                  </a:lnTo>
                  <a:lnTo>
                    <a:pt x="1273518" y="2124688"/>
                  </a:lnTo>
                  <a:lnTo>
                    <a:pt x="1284415" y="2198423"/>
                  </a:lnTo>
                  <a:lnTo>
                    <a:pt x="1293912" y="2267545"/>
                  </a:lnTo>
                  <a:lnTo>
                    <a:pt x="1302094" y="2332351"/>
                  </a:lnTo>
                  <a:lnTo>
                    <a:pt x="1309045" y="2393135"/>
                  </a:lnTo>
                  <a:lnTo>
                    <a:pt x="1314850" y="2450193"/>
                  </a:lnTo>
                  <a:lnTo>
                    <a:pt x="1319592" y="2503821"/>
                  </a:lnTo>
                  <a:lnTo>
                    <a:pt x="1323357" y="2554314"/>
                  </a:lnTo>
                  <a:lnTo>
                    <a:pt x="1326228" y="2601968"/>
                  </a:lnTo>
                  <a:lnTo>
                    <a:pt x="1328291" y="2647078"/>
                  </a:lnTo>
                  <a:lnTo>
                    <a:pt x="1329629" y="2689939"/>
                  </a:lnTo>
                  <a:lnTo>
                    <a:pt x="1330327" y="2730847"/>
                  </a:lnTo>
                  <a:lnTo>
                    <a:pt x="1330470" y="2770097"/>
                  </a:lnTo>
                  <a:lnTo>
                    <a:pt x="1330141" y="2807985"/>
                  </a:lnTo>
                  <a:lnTo>
                    <a:pt x="1329426" y="2844807"/>
                  </a:lnTo>
                  <a:lnTo>
                    <a:pt x="1327172" y="2916431"/>
                  </a:lnTo>
                  <a:lnTo>
                    <a:pt x="1302485" y="2930856"/>
                  </a:lnTo>
                  <a:lnTo>
                    <a:pt x="1282725" y="2949951"/>
                  </a:lnTo>
                  <a:lnTo>
                    <a:pt x="1269267" y="2970208"/>
                  </a:lnTo>
                  <a:lnTo>
                    <a:pt x="1263486" y="2988119"/>
                  </a:lnTo>
                  <a:lnTo>
                    <a:pt x="1260589" y="2993858"/>
                  </a:lnTo>
                  <a:lnTo>
                    <a:pt x="1258421" y="3001765"/>
                  </a:lnTo>
                  <a:lnTo>
                    <a:pt x="1259416" y="3009646"/>
                  </a:lnTo>
                  <a:lnTo>
                    <a:pt x="1263274" y="3016588"/>
                  </a:lnTo>
                  <a:lnTo>
                    <a:pt x="1269693" y="3021677"/>
                  </a:lnTo>
                  <a:lnTo>
                    <a:pt x="1277592" y="3023852"/>
                  </a:lnTo>
                  <a:lnTo>
                    <a:pt x="1285464" y="3022857"/>
                  </a:lnTo>
                  <a:lnTo>
                    <a:pt x="1292396" y="3018992"/>
                  </a:lnTo>
                  <a:lnTo>
                    <a:pt x="1297476" y="3012554"/>
                  </a:lnTo>
                  <a:lnTo>
                    <a:pt x="1303148" y="3001289"/>
                  </a:lnTo>
                  <a:lnTo>
                    <a:pt x="1316830" y="3000550"/>
                  </a:lnTo>
                  <a:lnTo>
                    <a:pt x="1324990" y="3012277"/>
                  </a:lnTo>
                  <a:lnTo>
                    <a:pt x="1327293" y="3038772"/>
                  </a:lnTo>
                  <a:lnTo>
                    <a:pt x="1323314" y="3082954"/>
                  </a:lnTo>
                  <a:lnTo>
                    <a:pt x="1323952" y="3084097"/>
                  </a:lnTo>
                  <a:lnTo>
                    <a:pt x="1318392" y="3130096"/>
                  </a:lnTo>
                  <a:lnTo>
                    <a:pt x="1324667" y="3138133"/>
                  </a:lnTo>
                  <a:lnTo>
                    <a:pt x="1342138" y="3140251"/>
                  </a:lnTo>
                  <a:lnTo>
                    <a:pt x="1350157" y="3133952"/>
                  </a:lnTo>
                  <a:lnTo>
                    <a:pt x="1353356" y="3107489"/>
                  </a:lnTo>
                  <a:lnTo>
                    <a:pt x="1355414" y="3093882"/>
                  </a:lnTo>
                  <a:lnTo>
                    <a:pt x="1361875" y="3033120"/>
                  </a:lnTo>
                  <a:lnTo>
                    <a:pt x="1363971" y="3019469"/>
                  </a:lnTo>
                  <a:lnTo>
                    <a:pt x="1364267" y="3033758"/>
                  </a:lnTo>
                  <a:lnTo>
                    <a:pt x="1362596" y="3095799"/>
                  </a:lnTo>
                  <a:lnTo>
                    <a:pt x="1362930" y="3110044"/>
                  </a:lnTo>
                  <a:lnTo>
                    <a:pt x="1361521" y="3142391"/>
                  </a:lnTo>
                  <a:lnTo>
                    <a:pt x="1368389" y="3149912"/>
                  </a:lnTo>
                  <a:lnTo>
                    <a:pt x="1385982" y="3150674"/>
                  </a:lnTo>
                  <a:lnTo>
                    <a:pt x="1393487" y="3143793"/>
                  </a:lnTo>
                  <a:lnTo>
                    <a:pt x="1395749" y="3094663"/>
                  </a:lnTo>
                  <a:lnTo>
                    <a:pt x="1396405" y="3017226"/>
                  </a:lnTo>
                  <a:lnTo>
                    <a:pt x="1397290" y="2999541"/>
                  </a:lnTo>
                  <a:lnTo>
                    <a:pt x="1399353" y="3016898"/>
                  </a:lnTo>
                  <a:lnTo>
                    <a:pt x="1404574" y="3093657"/>
                  </a:lnTo>
                  <a:lnTo>
                    <a:pt x="1406618" y="3110952"/>
                  </a:lnTo>
                  <a:lnTo>
                    <a:pt x="1408598" y="3139152"/>
                  </a:lnTo>
                  <a:lnTo>
                    <a:pt x="1416282" y="3145833"/>
                  </a:lnTo>
                  <a:lnTo>
                    <a:pt x="1433831" y="3144611"/>
                  </a:lnTo>
                  <a:lnTo>
                    <a:pt x="1440508" y="3136911"/>
                  </a:lnTo>
                  <a:lnTo>
                    <a:pt x="1437914" y="3099923"/>
                  </a:lnTo>
                  <a:lnTo>
                    <a:pt x="1436379" y="3083102"/>
                  </a:lnTo>
                  <a:lnTo>
                    <a:pt x="1427841" y="3010117"/>
                  </a:lnTo>
                  <a:lnTo>
                    <a:pt x="1426282" y="2993264"/>
                  </a:lnTo>
                  <a:lnTo>
                    <a:pt x="1429381" y="3009071"/>
                  </a:lnTo>
                  <a:lnTo>
                    <a:pt x="1440991" y="3079950"/>
                  </a:lnTo>
                  <a:lnTo>
                    <a:pt x="1449345" y="3122598"/>
                  </a:lnTo>
                  <a:lnTo>
                    <a:pt x="1457789" y="3128291"/>
                  </a:lnTo>
                  <a:lnTo>
                    <a:pt x="1475059" y="3124884"/>
                  </a:lnTo>
                  <a:lnTo>
                    <a:pt x="1480718" y="3116410"/>
                  </a:lnTo>
                  <a:lnTo>
                    <a:pt x="1479029" y="3107768"/>
                  </a:lnTo>
                  <a:lnTo>
                    <a:pt x="1467497" y="3048914"/>
                  </a:lnTo>
                  <a:lnTo>
                    <a:pt x="1469927" y="3016644"/>
                  </a:lnTo>
                  <a:lnTo>
                    <a:pt x="1468281" y="2976967"/>
                  </a:lnTo>
                  <a:lnTo>
                    <a:pt x="1454510" y="2938619"/>
                  </a:lnTo>
                  <a:lnTo>
                    <a:pt x="1442980" y="2921867"/>
                  </a:lnTo>
                  <a:lnTo>
                    <a:pt x="1444468" y="2876828"/>
                  </a:lnTo>
                  <a:lnTo>
                    <a:pt x="1445591" y="2831503"/>
                  </a:lnTo>
                  <a:lnTo>
                    <a:pt x="1446344" y="2785851"/>
                  </a:lnTo>
                  <a:lnTo>
                    <a:pt x="1446719" y="2739834"/>
                  </a:lnTo>
                  <a:lnTo>
                    <a:pt x="1446710" y="2693412"/>
                  </a:lnTo>
                  <a:lnTo>
                    <a:pt x="1446310" y="2646546"/>
                  </a:lnTo>
                  <a:lnTo>
                    <a:pt x="1445512" y="2599197"/>
                  </a:lnTo>
                  <a:lnTo>
                    <a:pt x="1444310" y="2551325"/>
                  </a:lnTo>
                  <a:lnTo>
                    <a:pt x="1442697" y="2502892"/>
                  </a:lnTo>
                  <a:lnTo>
                    <a:pt x="1440666" y="2453858"/>
                  </a:lnTo>
                  <a:lnTo>
                    <a:pt x="1438211" y="2404185"/>
                  </a:lnTo>
                  <a:lnTo>
                    <a:pt x="1435325" y="2353831"/>
                  </a:lnTo>
                  <a:lnTo>
                    <a:pt x="1432001" y="2302760"/>
                  </a:lnTo>
                  <a:lnTo>
                    <a:pt x="1428233" y="2250930"/>
                  </a:lnTo>
                  <a:lnTo>
                    <a:pt x="1424013" y="2198304"/>
                  </a:lnTo>
                  <a:lnTo>
                    <a:pt x="1419336" y="2144842"/>
                  </a:lnTo>
                  <a:lnTo>
                    <a:pt x="1414194" y="2090504"/>
                  </a:lnTo>
                  <a:lnTo>
                    <a:pt x="1408581" y="2035251"/>
                  </a:lnTo>
                  <a:lnTo>
                    <a:pt x="1402490" y="1979045"/>
                  </a:lnTo>
                  <a:lnTo>
                    <a:pt x="1395915" y="1921846"/>
                  </a:lnTo>
                  <a:lnTo>
                    <a:pt x="1385593" y="1841727"/>
                  </a:lnTo>
                  <a:lnTo>
                    <a:pt x="1377915" y="1785959"/>
                  </a:lnTo>
                  <a:lnTo>
                    <a:pt x="1369205" y="1725330"/>
                  </a:lnTo>
                  <a:lnTo>
                    <a:pt x="1359948" y="1664048"/>
                  </a:lnTo>
                  <a:lnTo>
                    <a:pt x="1350629" y="1606322"/>
                  </a:lnTo>
                  <a:lnTo>
                    <a:pt x="1341730" y="1556358"/>
                  </a:lnTo>
                  <a:lnTo>
                    <a:pt x="1333738" y="1518367"/>
                  </a:lnTo>
                  <a:lnTo>
                    <a:pt x="1315327" y="1467043"/>
                  </a:lnTo>
                  <a:lnTo>
                    <a:pt x="1288071" y="1423732"/>
                  </a:lnTo>
                  <a:lnTo>
                    <a:pt x="1253695" y="1387548"/>
                  </a:lnTo>
                  <a:lnTo>
                    <a:pt x="1213921" y="1357605"/>
                  </a:lnTo>
                  <a:lnTo>
                    <a:pt x="1170470" y="1333017"/>
                  </a:lnTo>
                  <a:lnTo>
                    <a:pt x="1125066" y="1312900"/>
                  </a:lnTo>
                  <a:lnTo>
                    <a:pt x="1079431" y="1296368"/>
                  </a:lnTo>
                  <a:lnTo>
                    <a:pt x="1035289" y="1282534"/>
                  </a:lnTo>
                  <a:lnTo>
                    <a:pt x="994360" y="1270513"/>
                  </a:lnTo>
                  <a:lnTo>
                    <a:pt x="958368" y="1259420"/>
                  </a:lnTo>
                  <a:lnTo>
                    <a:pt x="911401" y="1238378"/>
                  </a:lnTo>
                  <a:lnTo>
                    <a:pt x="883424" y="1210995"/>
                  </a:lnTo>
                  <a:lnTo>
                    <a:pt x="872653" y="1194568"/>
                  </a:lnTo>
                  <a:lnTo>
                    <a:pt x="923474" y="1189367"/>
                  </a:lnTo>
                  <a:lnTo>
                    <a:pt x="939751" y="1187506"/>
                  </a:lnTo>
                  <a:lnTo>
                    <a:pt x="941217" y="1128674"/>
                  </a:lnTo>
                  <a:lnTo>
                    <a:pt x="952637" y="1185949"/>
                  </a:lnTo>
                  <a:lnTo>
                    <a:pt x="1016890" y="1177290"/>
                  </a:lnTo>
                  <a:lnTo>
                    <a:pt x="1075032" y="1168031"/>
                  </a:lnTo>
                  <a:lnTo>
                    <a:pt x="1126941" y="1158509"/>
                  </a:lnTo>
                  <a:lnTo>
                    <a:pt x="1172497" y="1149062"/>
                  </a:lnTo>
                  <a:lnTo>
                    <a:pt x="1156022" y="1061021"/>
                  </a:lnTo>
                  <a:lnTo>
                    <a:pt x="1158858" y="1068176"/>
                  </a:lnTo>
                  <a:lnTo>
                    <a:pt x="1166896" y="1086999"/>
                  </a:lnTo>
                  <a:lnTo>
                    <a:pt x="1179436" y="1113526"/>
                  </a:lnTo>
                  <a:lnTo>
                    <a:pt x="1195773" y="1143794"/>
                  </a:lnTo>
                  <a:lnTo>
                    <a:pt x="1243646" y="1131903"/>
                  </a:lnTo>
                  <a:lnTo>
                    <a:pt x="1278268" y="1122211"/>
                  </a:lnTo>
                  <a:lnTo>
                    <a:pt x="1299294" y="1115687"/>
                  </a:lnTo>
                  <a:lnTo>
                    <a:pt x="1306380" y="1113297"/>
                  </a:lnTo>
                  <a:lnTo>
                    <a:pt x="1293628" y="1090618"/>
                  </a:lnTo>
                  <a:lnTo>
                    <a:pt x="1264192" y="1017200"/>
                  </a:lnTo>
                  <a:lnTo>
                    <a:pt x="1231301" y="884970"/>
                  </a:lnTo>
                  <a:lnTo>
                    <a:pt x="1208187" y="685854"/>
                  </a:lnTo>
                  <a:lnTo>
                    <a:pt x="1205566" y="602723"/>
                  </a:lnTo>
                  <a:lnTo>
                    <a:pt x="1203351" y="550616"/>
                  </a:lnTo>
                  <a:lnTo>
                    <a:pt x="1200873" y="527199"/>
                  </a:lnTo>
                  <a:lnTo>
                    <a:pt x="1198363" y="486990"/>
                  </a:lnTo>
                  <a:lnTo>
                    <a:pt x="1195075" y="446030"/>
                  </a:lnTo>
                  <a:lnTo>
                    <a:pt x="1190795" y="404700"/>
                  </a:lnTo>
                  <a:lnTo>
                    <a:pt x="1185308" y="363383"/>
                  </a:lnTo>
                  <a:lnTo>
                    <a:pt x="1178396" y="322459"/>
                  </a:lnTo>
                  <a:lnTo>
                    <a:pt x="1169844" y="282311"/>
                  </a:lnTo>
                  <a:lnTo>
                    <a:pt x="1159437" y="243321"/>
                  </a:lnTo>
                  <a:lnTo>
                    <a:pt x="1146959" y="205870"/>
                  </a:lnTo>
                  <a:lnTo>
                    <a:pt x="1132193" y="170340"/>
                  </a:lnTo>
                  <a:lnTo>
                    <a:pt x="1094937" y="106569"/>
                  </a:lnTo>
                  <a:lnTo>
                    <a:pt x="1045942" y="55064"/>
                  </a:lnTo>
                  <a:lnTo>
                    <a:pt x="983482" y="18877"/>
                  </a:lnTo>
                  <a:lnTo>
                    <a:pt x="946663" y="7482"/>
                  </a:lnTo>
                  <a:lnTo>
                    <a:pt x="905830" y="1062"/>
                  </a:lnTo>
                  <a:lnTo>
                    <a:pt x="860768" y="0"/>
                  </a:lnTo>
                  <a:close/>
                </a:path>
              </a:pathLst>
            </a:custGeom>
            <a:solidFill>
              <a:srgbClr val="F8BFA8"/>
            </a:solidFill>
          </p:spPr>
          <p:txBody>
            <a:bodyPr wrap="square" lIns="0" tIns="0" rIns="0" bIns="0" rtlCol="0"/>
            <a:lstStyle/>
            <a:p>
              <a:endParaRPr/>
            </a:p>
          </p:txBody>
        </p:sp>
        <p:sp>
          <p:nvSpPr>
            <p:cNvPr id="8" name="object 8"/>
            <p:cNvSpPr/>
            <p:nvPr/>
          </p:nvSpPr>
          <p:spPr>
            <a:xfrm>
              <a:off x="7977003" y="2728546"/>
              <a:ext cx="3637635" cy="3637635"/>
            </a:xfrm>
            <a:prstGeom prst="rect">
              <a:avLst/>
            </a:prstGeom>
            <a:blipFill>
              <a:blip r:embed="rId4" cstate="print"/>
              <a:stretch>
                <a:fillRect/>
              </a:stretch>
            </a:blipFill>
          </p:spPr>
          <p:txBody>
            <a:bodyPr wrap="square" lIns="0" tIns="0" rIns="0" bIns="0" rtlCol="0"/>
            <a:lstStyle/>
            <a:p>
              <a:endParaRPr/>
            </a:p>
          </p:txBody>
        </p:sp>
        <p:sp>
          <p:nvSpPr>
            <p:cNvPr id="9" name="object 9"/>
            <p:cNvSpPr/>
            <p:nvPr/>
          </p:nvSpPr>
          <p:spPr>
            <a:xfrm>
              <a:off x="2399903" y="3345493"/>
              <a:ext cx="487680" cy="625475"/>
            </a:xfrm>
            <a:custGeom>
              <a:avLst/>
              <a:gdLst/>
              <a:ahLst/>
              <a:cxnLst/>
              <a:rect l="l" t="t" r="r" b="b"/>
              <a:pathLst>
                <a:path w="487680" h="625475">
                  <a:moveTo>
                    <a:pt x="415680" y="0"/>
                  </a:moveTo>
                  <a:lnTo>
                    <a:pt x="397609" y="966"/>
                  </a:lnTo>
                  <a:lnTo>
                    <a:pt x="381856" y="10029"/>
                  </a:lnTo>
                  <a:lnTo>
                    <a:pt x="376799" y="31395"/>
                  </a:lnTo>
                  <a:lnTo>
                    <a:pt x="364350" y="38158"/>
                  </a:lnTo>
                  <a:lnTo>
                    <a:pt x="358857" y="45718"/>
                  </a:lnTo>
                  <a:lnTo>
                    <a:pt x="357573" y="51870"/>
                  </a:lnTo>
                  <a:lnTo>
                    <a:pt x="357755" y="54411"/>
                  </a:lnTo>
                  <a:lnTo>
                    <a:pt x="340490" y="58913"/>
                  </a:lnTo>
                  <a:lnTo>
                    <a:pt x="330191" y="64977"/>
                  </a:lnTo>
                  <a:lnTo>
                    <a:pt x="325215" y="70302"/>
                  </a:lnTo>
                  <a:lnTo>
                    <a:pt x="323921" y="72589"/>
                  </a:lnTo>
                  <a:lnTo>
                    <a:pt x="318495" y="71711"/>
                  </a:lnTo>
                  <a:lnTo>
                    <a:pt x="311835" y="71991"/>
                  </a:lnTo>
                  <a:lnTo>
                    <a:pt x="304427" y="74557"/>
                  </a:lnTo>
                  <a:lnTo>
                    <a:pt x="296760" y="80540"/>
                  </a:lnTo>
                  <a:lnTo>
                    <a:pt x="290018" y="79381"/>
                  </a:lnTo>
                  <a:lnTo>
                    <a:pt x="281956" y="79392"/>
                  </a:lnTo>
                  <a:lnTo>
                    <a:pt x="272505" y="81538"/>
                  </a:lnTo>
                  <a:lnTo>
                    <a:pt x="261597" y="86787"/>
                  </a:lnTo>
                  <a:lnTo>
                    <a:pt x="251295" y="85208"/>
                  </a:lnTo>
                  <a:lnTo>
                    <a:pt x="241189" y="86339"/>
                  </a:lnTo>
                  <a:lnTo>
                    <a:pt x="233497" y="88356"/>
                  </a:lnTo>
                  <a:lnTo>
                    <a:pt x="230440" y="89434"/>
                  </a:lnTo>
                  <a:lnTo>
                    <a:pt x="227287" y="88301"/>
                  </a:lnTo>
                  <a:lnTo>
                    <a:pt x="218468" y="86413"/>
                  </a:lnTo>
                  <a:lnTo>
                    <a:pt x="204945" y="86035"/>
                  </a:lnTo>
                  <a:lnTo>
                    <a:pt x="187679" y="89434"/>
                  </a:lnTo>
                  <a:lnTo>
                    <a:pt x="179566" y="86423"/>
                  </a:lnTo>
                  <a:lnTo>
                    <a:pt x="167021" y="83767"/>
                  </a:lnTo>
                  <a:lnTo>
                    <a:pt x="147893" y="83282"/>
                  </a:lnTo>
                  <a:lnTo>
                    <a:pt x="120030" y="86787"/>
                  </a:lnTo>
                  <a:lnTo>
                    <a:pt x="115387" y="83536"/>
                  </a:lnTo>
                  <a:lnTo>
                    <a:pt x="108766" y="80021"/>
                  </a:lnTo>
                  <a:lnTo>
                    <a:pt x="98986" y="77666"/>
                  </a:lnTo>
                  <a:lnTo>
                    <a:pt x="84868" y="77893"/>
                  </a:lnTo>
                  <a:lnTo>
                    <a:pt x="63210" y="73136"/>
                  </a:lnTo>
                  <a:lnTo>
                    <a:pt x="47309" y="76398"/>
                  </a:lnTo>
                  <a:lnTo>
                    <a:pt x="37513" y="82300"/>
                  </a:lnTo>
                  <a:lnTo>
                    <a:pt x="34169" y="85463"/>
                  </a:lnTo>
                  <a:lnTo>
                    <a:pt x="11115" y="100098"/>
                  </a:lnTo>
                  <a:lnTo>
                    <a:pt x="4812" y="118639"/>
                  </a:lnTo>
                  <a:lnTo>
                    <a:pt x="7051" y="134554"/>
                  </a:lnTo>
                  <a:lnTo>
                    <a:pt x="9622" y="141311"/>
                  </a:lnTo>
                  <a:lnTo>
                    <a:pt x="8114" y="156772"/>
                  </a:lnTo>
                  <a:lnTo>
                    <a:pt x="13428" y="167705"/>
                  </a:lnTo>
                  <a:lnTo>
                    <a:pt x="20401" y="174199"/>
                  </a:lnTo>
                  <a:lnTo>
                    <a:pt x="23872" y="176344"/>
                  </a:lnTo>
                  <a:lnTo>
                    <a:pt x="19833" y="189611"/>
                  </a:lnTo>
                  <a:lnTo>
                    <a:pt x="20282" y="201602"/>
                  </a:lnTo>
                  <a:lnTo>
                    <a:pt x="22526" y="210285"/>
                  </a:lnTo>
                  <a:lnTo>
                    <a:pt x="23872" y="213631"/>
                  </a:lnTo>
                  <a:lnTo>
                    <a:pt x="18323" y="223372"/>
                  </a:lnTo>
                  <a:lnTo>
                    <a:pt x="17458" y="233074"/>
                  </a:lnTo>
                  <a:lnTo>
                    <a:pt x="18775" y="240637"/>
                  </a:lnTo>
                  <a:lnTo>
                    <a:pt x="19770" y="243964"/>
                  </a:lnTo>
                  <a:lnTo>
                    <a:pt x="11820" y="259107"/>
                  </a:lnTo>
                  <a:lnTo>
                    <a:pt x="9518" y="271291"/>
                  </a:lnTo>
                  <a:lnTo>
                    <a:pt x="10137" y="279411"/>
                  </a:lnTo>
                  <a:lnTo>
                    <a:pt x="10950" y="282363"/>
                  </a:lnTo>
                  <a:lnTo>
                    <a:pt x="1713" y="302726"/>
                  </a:lnTo>
                  <a:lnTo>
                    <a:pt x="0" y="317763"/>
                  </a:lnTo>
                  <a:lnTo>
                    <a:pt x="1865" y="327077"/>
                  </a:lnTo>
                  <a:lnTo>
                    <a:pt x="3363" y="330270"/>
                  </a:lnTo>
                  <a:lnTo>
                    <a:pt x="1163" y="348888"/>
                  </a:lnTo>
                  <a:lnTo>
                    <a:pt x="4861" y="362720"/>
                  </a:lnTo>
                  <a:lnTo>
                    <a:pt x="10201" y="371335"/>
                  </a:lnTo>
                  <a:lnTo>
                    <a:pt x="12926" y="374302"/>
                  </a:lnTo>
                  <a:lnTo>
                    <a:pt x="11750" y="391930"/>
                  </a:lnTo>
                  <a:lnTo>
                    <a:pt x="15833" y="402439"/>
                  </a:lnTo>
                  <a:lnTo>
                    <a:pt x="21200" y="407511"/>
                  </a:lnTo>
                  <a:lnTo>
                    <a:pt x="23872" y="408827"/>
                  </a:lnTo>
                  <a:lnTo>
                    <a:pt x="24149" y="424339"/>
                  </a:lnTo>
                  <a:lnTo>
                    <a:pt x="28758" y="434237"/>
                  </a:lnTo>
                  <a:lnTo>
                    <a:pt x="34135" y="439477"/>
                  </a:lnTo>
                  <a:lnTo>
                    <a:pt x="36720" y="441012"/>
                  </a:lnTo>
                  <a:lnTo>
                    <a:pt x="53705" y="461583"/>
                  </a:lnTo>
                  <a:lnTo>
                    <a:pt x="74009" y="466890"/>
                  </a:lnTo>
                  <a:lnTo>
                    <a:pt x="91032" y="464515"/>
                  </a:lnTo>
                  <a:lnTo>
                    <a:pt x="98172" y="462039"/>
                  </a:lnTo>
                  <a:lnTo>
                    <a:pt x="121281" y="446055"/>
                  </a:lnTo>
                  <a:lnTo>
                    <a:pt x="129009" y="425404"/>
                  </a:lnTo>
                  <a:lnTo>
                    <a:pt x="128446" y="407544"/>
                  </a:lnTo>
                  <a:lnTo>
                    <a:pt x="126683" y="399934"/>
                  </a:lnTo>
                  <a:lnTo>
                    <a:pt x="87843" y="184369"/>
                  </a:lnTo>
                  <a:lnTo>
                    <a:pt x="97442" y="180032"/>
                  </a:lnTo>
                  <a:lnTo>
                    <a:pt x="104897" y="176039"/>
                  </a:lnTo>
                  <a:lnTo>
                    <a:pt x="110085" y="172098"/>
                  </a:lnTo>
                  <a:lnTo>
                    <a:pt x="120656" y="175795"/>
                  </a:lnTo>
                  <a:lnTo>
                    <a:pt x="124009" y="173267"/>
                  </a:lnTo>
                  <a:lnTo>
                    <a:pt x="123535" y="168688"/>
                  </a:lnTo>
                  <a:lnTo>
                    <a:pt x="122624" y="166233"/>
                  </a:lnTo>
                  <a:lnTo>
                    <a:pt x="146191" y="170439"/>
                  </a:lnTo>
                  <a:lnTo>
                    <a:pt x="168987" y="169792"/>
                  </a:lnTo>
                  <a:lnTo>
                    <a:pt x="186197" y="167241"/>
                  </a:lnTo>
                  <a:lnTo>
                    <a:pt x="193003" y="165735"/>
                  </a:lnTo>
                  <a:lnTo>
                    <a:pt x="213276" y="168829"/>
                  </a:lnTo>
                  <a:lnTo>
                    <a:pt x="232798" y="168819"/>
                  </a:lnTo>
                  <a:lnTo>
                    <a:pt x="251568" y="165708"/>
                  </a:lnTo>
                  <a:lnTo>
                    <a:pt x="269588" y="159500"/>
                  </a:lnTo>
                  <a:lnTo>
                    <a:pt x="296899" y="157691"/>
                  </a:lnTo>
                  <a:lnTo>
                    <a:pt x="315890" y="150368"/>
                  </a:lnTo>
                  <a:lnTo>
                    <a:pt x="326980" y="142402"/>
                  </a:lnTo>
                  <a:lnTo>
                    <a:pt x="330584" y="138664"/>
                  </a:lnTo>
                  <a:lnTo>
                    <a:pt x="352753" y="136580"/>
                  </a:lnTo>
                  <a:lnTo>
                    <a:pt x="368475" y="129292"/>
                  </a:lnTo>
                  <a:lnTo>
                    <a:pt x="377841" y="121483"/>
                  </a:lnTo>
                  <a:lnTo>
                    <a:pt x="380943" y="117839"/>
                  </a:lnTo>
                  <a:lnTo>
                    <a:pt x="390156" y="117262"/>
                  </a:lnTo>
                  <a:lnTo>
                    <a:pt x="398602" y="114115"/>
                  </a:lnTo>
                  <a:lnTo>
                    <a:pt x="404776" y="110607"/>
                  </a:lnTo>
                  <a:lnTo>
                    <a:pt x="407168" y="108946"/>
                  </a:lnTo>
                  <a:lnTo>
                    <a:pt x="357755" y="159500"/>
                  </a:lnTo>
                  <a:lnTo>
                    <a:pt x="361355" y="179771"/>
                  </a:lnTo>
                  <a:lnTo>
                    <a:pt x="368875" y="225831"/>
                  </a:lnTo>
                  <a:lnTo>
                    <a:pt x="375396" y="275547"/>
                  </a:lnTo>
                  <a:lnTo>
                    <a:pt x="376001" y="306788"/>
                  </a:lnTo>
                  <a:lnTo>
                    <a:pt x="372535" y="319404"/>
                  </a:lnTo>
                  <a:lnTo>
                    <a:pt x="369230" y="328613"/>
                  </a:lnTo>
                  <a:lnTo>
                    <a:pt x="364749" y="335334"/>
                  </a:lnTo>
                  <a:lnTo>
                    <a:pt x="357755" y="340487"/>
                  </a:lnTo>
                  <a:lnTo>
                    <a:pt x="239760" y="408827"/>
                  </a:lnTo>
                  <a:lnTo>
                    <a:pt x="223677" y="426653"/>
                  </a:lnTo>
                  <a:lnTo>
                    <a:pt x="200054" y="458190"/>
                  </a:lnTo>
                  <a:lnTo>
                    <a:pt x="185702" y="512666"/>
                  </a:lnTo>
                  <a:lnTo>
                    <a:pt x="188794" y="542335"/>
                  </a:lnTo>
                  <a:lnTo>
                    <a:pt x="196310" y="567675"/>
                  </a:lnTo>
                  <a:lnTo>
                    <a:pt x="202914" y="592327"/>
                  </a:lnTo>
                  <a:lnTo>
                    <a:pt x="203267" y="619936"/>
                  </a:lnTo>
                  <a:lnTo>
                    <a:pt x="210840" y="623078"/>
                  </a:lnTo>
                  <a:lnTo>
                    <a:pt x="220007" y="625109"/>
                  </a:lnTo>
                  <a:lnTo>
                    <a:pt x="231825" y="624219"/>
                  </a:lnTo>
                  <a:lnTo>
                    <a:pt x="247347" y="618602"/>
                  </a:lnTo>
                  <a:lnTo>
                    <a:pt x="254017" y="584473"/>
                  </a:lnTo>
                  <a:lnTo>
                    <a:pt x="266137" y="548975"/>
                  </a:lnTo>
                  <a:lnTo>
                    <a:pt x="273423" y="515352"/>
                  </a:lnTo>
                  <a:lnTo>
                    <a:pt x="265593" y="486845"/>
                  </a:lnTo>
                  <a:lnTo>
                    <a:pt x="273722" y="485701"/>
                  </a:lnTo>
                  <a:lnTo>
                    <a:pt x="281936" y="486908"/>
                  </a:lnTo>
                  <a:lnTo>
                    <a:pt x="285166" y="474913"/>
                  </a:lnTo>
                  <a:lnTo>
                    <a:pt x="291231" y="475946"/>
                  </a:lnTo>
                  <a:lnTo>
                    <a:pt x="299291" y="474929"/>
                  </a:lnTo>
                  <a:lnTo>
                    <a:pt x="308081" y="470020"/>
                  </a:lnTo>
                  <a:lnTo>
                    <a:pt x="316334" y="459381"/>
                  </a:lnTo>
                  <a:lnTo>
                    <a:pt x="323942" y="459247"/>
                  </a:lnTo>
                  <a:lnTo>
                    <a:pt x="334066" y="457178"/>
                  </a:lnTo>
                  <a:lnTo>
                    <a:pt x="344681" y="450437"/>
                  </a:lnTo>
                  <a:lnTo>
                    <a:pt x="353760" y="436290"/>
                  </a:lnTo>
                  <a:lnTo>
                    <a:pt x="362809" y="436881"/>
                  </a:lnTo>
                  <a:lnTo>
                    <a:pt x="376857" y="434473"/>
                  </a:lnTo>
                  <a:lnTo>
                    <a:pt x="393041" y="426109"/>
                  </a:lnTo>
                  <a:lnTo>
                    <a:pt x="408497" y="408827"/>
                  </a:lnTo>
                  <a:lnTo>
                    <a:pt x="416078" y="406696"/>
                  </a:lnTo>
                  <a:lnTo>
                    <a:pt x="424647" y="401738"/>
                  </a:lnTo>
                  <a:lnTo>
                    <a:pt x="432933" y="392895"/>
                  </a:lnTo>
                  <a:lnTo>
                    <a:pt x="439664" y="379109"/>
                  </a:lnTo>
                  <a:lnTo>
                    <a:pt x="448379" y="375168"/>
                  </a:lnTo>
                  <a:lnTo>
                    <a:pt x="457701" y="368138"/>
                  </a:lnTo>
                  <a:lnTo>
                    <a:pt x="465463" y="355943"/>
                  </a:lnTo>
                  <a:lnTo>
                    <a:pt x="469504" y="336506"/>
                  </a:lnTo>
                  <a:lnTo>
                    <a:pt x="479009" y="320970"/>
                  </a:lnTo>
                  <a:lnTo>
                    <a:pt x="482620" y="302667"/>
                  </a:lnTo>
                  <a:lnTo>
                    <a:pt x="482903" y="287417"/>
                  </a:lnTo>
                  <a:lnTo>
                    <a:pt x="482426" y="281040"/>
                  </a:lnTo>
                  <a:lnTo>
                    <a:pt x="487389" y="264426"/>
                  </a:lnTo>
                  <a:lnTo>
                    <a:pt x="486837" y="250750"/>
                  </a:lnTo>
                  <a:lnTo>
                    <a:pt x="484080" y="241473"/>
                  </a:lnTo>
                  <a:lnTo>
                    <a:pt x="482426" y="238056"/>
                  </a:lnTo>
                  <a:lnTo>
                    <a:pt x="483631" y="226723"/>
                  </a:lnTo>
                  <a:lnTo>
                    <a:pt x="482702" y="215182"/>
                  </a:lnTo>
                  <a:lnTo>
                    <a:pt x="479637" y="203435"/>
                  </a:lnTo>
                  <a:lnTo>
                    <a:pt x="474434" y="191483"/>
                  </a:lnTo>
                  <a:lnTo>
                    <a:pt x="475116" y="169551"/>
                  </a:lnTo>
                  <a:lnTo>
                    <a:pt x="469415" y="154351"/>
                  </a:lnTo>
                  <a:lnTo>
                    <a:pt x="462329" y="145508"/>
                  </a:lnTo>
                  <a:lnTo>
                    <a:pt x="458856" y="142644"/>
                  </a:lnTo>
                  <a:lnTo>
                    <a:pt x="460104" y="116360"/>
                  </a:lnTo>
                  <a:lnTo>
                    <a:pt x="457701" y="93983"/>
                  </a:lnTo>
                  <a:lnTo>
                    <a:pt x="454309" y="78422"/>
                  </a:lnTo>
                  <a:lnTo>
                    <a:pt x="452586" y="72589"/>
                  </a:lnTo>
                  <a:lnTo>
                    <a:pt x="455354" y="63629"/>
                  </a:lnTo>
                  <a:lnTo>
                    <a:pt x="455526" y="55809"/>
                  </a:lnTo>
                  <a:lnTo>
                    <a:pt x="454560" y="50275"/>
                  </a:lnTo>
                  <a:lnTo>
                    <a:pt x="453915" y="48175"/>
                  </a:lnTo>
                  <a:lnTo>
                    <a:pt x="456724" y="40693"/>
                  </a:lnTo>
                  <a:lnTo>
                    <a:pt x="457594" y="24880"/>
                  </a:lnTo>
                  <a:lnTo>
                    <a:pt x="450068" y="9402"/>
                  </a:lnTo>
                  <a:lnTo>
                    <a:pt x="427689" y="2925"/>
                  </a:lnTo>
                  <a:lnTo>
                    <a:pt x="415680" y="0"/>
                  </a:lnTo>
                  <a:close/>
                </a:path>
              </a:pathLst>
            </a:custGeom>
            <a:solidFill>
              <a:srgbClr val="A02478"/>
            </a:solidFill>
          </p:spPr>
          <p:txBody>
            <a:bodyPr wrap="square" lIns="0" tIns="0" rIns="0" bIns="0" rtlCol="0"/>
            <a:lstStyle/>
            <a:p>
              <a:endParaRPr/>
            </a:p>
          </p:txBody>
        </p:sp>
        <p:sp>
          <p:nvSpPr>
            <p:cNvPr id="10" name="object 10"/>
            <p:cNvSpPr/>
            <p:nvPr/>
          </p:nvSpPr>
          <p:spPr>
            <a:xfrm>
              <a:off x="4548427" y="3325827"/>
              <a:ext cx="4611754" cy="2774707"/>
            </a:xfrm>
            <a:prstGeom prst="rect">
              <a:avLst/>
            </a:prstGeom>
            <a:blipFill>
              <a:blip r:embed="rId5" cstate="print"/>
              <a:stretch>
                <a:fillRect/>
              </a:stretch>
            </a:blipFill>
          </p:spPr>
          <p:txBody>
            <a:bodyPr wrap="square" lIns="0" tIns="0" rIns="0" bIns="0" rtlCol="0"/>
            <a:lstStyle/>
            <a:p>
              <a:endParaRPr/>
            </a:p>
          </p:txBody>
        </p:sp>
      </p:grpSp>
      <p:sp>
        <p:nvSpPr>
          <p:cNvPr id="11" name="object 11"/>
          <p:cNvSpPr txBox="1"/>
          <p:nvPr/>
        </p:nvSpPr>
        <p:spPr>
          <a:xfrm>
            <a:off x="4928780" y="4427220"/>
            <a:ext cx="3143250" cy="711200"/>
          </a:xfrm>
          <a:prstGeom prst="rect">
            <a:avLst/>
          </a:prstGeom>
        </p:spPr>
        <p:txBody>
          <a:bodyPr vert="horz" wrap="square" lIns="0" tIns="12700" rIns="0" bIns="0" rtlCol="0">
            <a:spAutoFit/>
          </a:bodyPr>
          <a:lstStyle/>
          <a:p>
            <a:pPr marL="12065" marR="5080" algn="ctr">
              <a:lnSpc>
                <a:spcPct val="107100"/>
              </a:lnSpc>
              <a:spcBef>
                <a:spcPts val="100"/>
              </a:spcBef>
            </a:pPr>
            <a:r>
              <a:rPr sz="1400" spc="-80" dirty="0">
                <a:latin typeface="Arial"/>
                <a:cs typeface="Arial"/>
              </a:rPr>
              <a:t>Το </a:t>
            </a:r>
            <a:r>
              <a:rPr sz="1400" spc="-5" dirty="0">
                <a:latin typeface="Arial"/>
                <a:cs typeface="Arial"/>
              </a:rPr>
              <a:t>λεπτό έντερο </a:t>
            </a:r>
            <a:r>
              <a:rPr sz="1400" dirty="0">
                <a:latin typeface="Arial"/>
                <a:cs typeface="Arial"/>
              </a:rPr>
              <a:t>έχει </a:t>
            </a:r>
            <a:r>
              <a:rPr sz="1400" spc="-5" dirty="0">
                <a:latin typeface="Arial"/>
                <a:cs typeface="Arial"/>
              </a:rPr>
              <a:t>μήκος έξι φορές </a:t>
            </a:r>
            <a:r>
              <a:rPr sz="1400" spc="-15" dirty="0">
                <a:latin typeface="Arial"/>
                <a:cs typeface="Arial"/>
              </a:rPr>
              <a:t>το  </a:t>
            </a:r>
            <a:r>
              <a:rPr sz="1400" spc="-5" dirty="0">
                <a:latin typeface="Arial"/>
                <a:cs typeface="Arial"/>
              </a:rPr>
              <a:t>ύψος ενός παιδιού </a:t>
            </a:r>
            <a:r>
              <a:rPr sz="1400" spc="-15" dirty="0">
                <a:latin typeface="Arial"/>
                <a:cs typeface="Arial"/>
              </a:rPr>
              <a:t>όταν </a:t>
            </a:r>
            <a:r>
              <a:rPr sz="1400" spc="-10" dirty="0">
                <a:latin typeface="Arial"/>
                <a:cs typeface="Arial"/>
              </a:rPr>
              <a:t>ξεδιπλώνεται  </a:t>
            </a:r>
            <a:r>
              <a:rPr sz="1400" spc="-5" dirty="0">
                <a:latin typeface="Arial"/>
                <a:cs typeface="Arial"/>
              </a:rPr>
              <a:t>από </a:t>
            </a:r>
            <a:r>
              <a:rPr sz="1400" dirty="0">
                <a:latin typeface="Arial"/>
                <a:cs typeface="Arial"/>
              </a:rPr>
              <a:t>άκρη </a:t>
            </a:r>
            <a:r>
              <a:rPr sz="1400" spc="-5" dirty="0">
                <a:latin typeface="Arial"/>
                <a:cs typeface="Arial"/>
              </a:rPr>
              <a:t>σ’</a:t>
            </a:r>
            <a:r>
              <a:rPr sz="1400" spc="-70" dirty="0">
                <a:latin typeface="Arial"/>
                <a:cs typeface="Arial"/>
              </a:rPr>
              <a:t> </a:t>
            </a:r>
            <a:r>
              <a:rPr sz="1400" spc="-5" dirty="0">
                <a:latin typeface="Arial"/>
                <a:cs typeface="Arial"/>
              </a:rPr>
              <a:t>άκρη;</a:t>
            </a:r>
            <a:endParaRPr sz="1400">
              <a:latin typeface="Arial"/>
              <a:cs typeface="Arial"/>
            </a:endParaRPr>
          </a:p>
        </p:txBody>
      </p:sp>
      <p:grpSp>
        <p:nvGrpSpPr>
          <p:cNvPr id="12" name="object 12"/>
          <p:cNvGrpSpPr/>
          <p:nvPr/>
        </p:nvGrpSpPr>
        <p:grpSpPr>
          <a:xfrm>
            <a:off x="4861844" y="1040334"/>
            <a:ext cx="6081395" cy="3493770"/>
            <a:chOff x="4861844" y="1040334"/>
            <a:chExt cx="6081395" cy="3493770"/>
          </a:xfrm>
        </p:grpSpPr>
        <p:sp>
          <p:nvSpPr>
            <p:cNvPr id="13" name="object 13"/>
            <p:cNvSpPr/>
            <p:nvPr/>
          </p:nvSpPr>
          <p:spPr>
            <a:xfrm>
              <a:off x="4861844" y="1040334"/>
              <a:ext cx="6080969" cy="817666"/>
            </a:xfrm>
            <a:prstGeom prst="rect">
              <a:avLst/>
            </a:prstGeom>
            <a:blipFill>
              <a:blip r:embed="rId6" cstate="print"/>
              <a:stretch>
                <a:fillRect/>
              </a:stretch>
            </a:blipFill>
          </p:spPr>
          <p:txBody>
            <a:bodyPr wrap="square" lIns="0" tIns="0" rIns="0" bIns="0" rtlCol="0"/>
            <a:lstStyle/>
            <a:p>
              <a:endParaRPr/>
            </a:p>
          </p:txBody>
        </p:sp>
        <p:sp>
          <p:nvSpPr>
            <p:cNvPr id="14" name="object 14"/>
            <p:cNvSpPr/>
            <p:nvPr/>
          </p:nvSpPr>
          <p:spPr>
            <a:xfrm>
              <a:off x="5104498" y="3657950"/>
              <a:ext cx="2423252" cy="875576"/>
            </a:xfrm>
            <a:prstGeom prst="rect">
              <a:avLst/>
            </a:prstGeom>
            <a:blipFill>
              <a:blip r:embed="rId7" cstate="print"/>
              <a:stretch>
                <a:fillRect/>
              </a:stretch>
            </a:blipFill>
          </p:spPr>
          <p:txBody>
            <a:bodyPr wrap="square" lIns="0" tIns="0" rIns="0" bIns="0" rtlCol="0"/>
            <a:lstStyle/>
            <a:p>
              <a:endParaRPr/>
            </a:p>
          </p:txBody>
        </p:sp>
      </p:grpSp>
      <p:sp>
        <p:nvSpPr>
          <p:cNvPr id="15" name="object 15"/>
          <p:cNvSpPr txBox="1"/>
          <p:nvPr/>
        </p:nvSpPr>
        <p:spPr>
          <a:xfrm>
            <a:off x="6367376" y="1778507"/>
            <a:ext cx="3070860" cy="939800"/>
          </a:xfrm>
          <a:prstGeom prst="rect">
            <a:avLst/>
          </a:prstGeom>
        </p:spPr>
        <p:txBody>
          <a:bodyPr vert="horz" wrap="square" lIns="0" tIns="12700" rIns="0" bIns="0" rtlCol="0">
            <a:spAutoFit/>
          </a:bodyPr>
          <a:lstStyle/>
          <a:p>
            <a:pPr marL="12700" marR="5080" indent="-635" algn="ctr">
              <a:lnSpc>
                <a:spcPct val="107100"/>
              </a:lnSpc>
              <a:spcBef>
                <a:spcPts val="100"/>
              </a:spcBef>
            </a:pPr>
            <a:r>
              <a:rPr sz="1400" dirty="0">
                <a:latin typeface="Arial"/>
                <a:cs typeface="Arial"/>
              </a:rPr>
              <a:t>Ένα </a:t>
            </a:r>
            <a:r>
              <a:rPr sz="1400" spc="-5" dirty="0">
                <a:latin typeface="Arial"/>
                <a:cs typeface="Arial"/>
              </a:rPr>
              <a:t>όργανο λεπτό, </a:t>
            </a:r>
            <a:r>
              <a:rPr sz="1400" spc="-10" dirty="0">
                <a:latin typeface="Arial"/>
                <a:cs typeface="Arial"/>
              </a:rPr>
              <a:t>αλλά </a:t>
            </a:r>
            <a:r>
              <a:rPr sz="1400" dirty="0">
                <a:latin typeface="Arial"/>
                <a:cs typeface="Arial"/>
              </a:rPr>
              <a:t>μακρύ, </a:t>
            </a:r>
            <a:r>
              <a:rPr sz="1400" spc="-10" dirty="0">
                <a:latin typeface="Arial"/>
                <a:cs typeface="Arial"/>
              </a:rPr>
              <a:t>που  </a:t>
            </a:r>
            <a:r>
              <a:rPr sz="1400" spc="-5" dirty="0">
                <a:latin typeface="Arial"/>
                <a:cs typeface="Arial"/>
              </a:rPr>
              <a:t>από </a:t>
            </a:r>
            <a:r>
              <a:rPr sz="1400" dirty="0">
                <a:latin typeface="Arial"/>
                <a:cs typeface="Arial"/>
              </a:rPr>
              <a:t>άκρη </a:t>
            </a:r>
            <a:r>
              <a:rPr sz="1400" spc="-5" dirty="0">
                <a:latin typeface="Arial"/>
                <a:cs typeface="Arial"/>
              </a:rPr>
              <a:t>σ’ </a:t>
            </a:r>
            <a:r>
              <a:rPr sz="1400" dirty="0">
                <a:latin typeface="Arial"/>
                <a:cs typeface="Arial"/>
              </a:rPr>
              <a:t>άκρη έχει </a:t>
            </a:r>
            <a:r>
              <a:rPr sz="1400" spc="-5" dirty="0">
                <a:latin typeface="Arial"/>
                <a:cs typeface="Arial"/>
              </a:rPr>
              <a:t>μήκος περίπου  έξι </a:t>
            </a:r>
            <a:r>
              <a:rPr sz="1400" dirty="0">
                <a:latin typeface="Arial"/>
                <a:cs typeface="Arial"/>
              </a:rPr>
              <a:t>μέτρα! </a:t>
            </a:r>
            <a:r>
              <a:rPr sz="1400" spc="-5" dirty="0">
                <a:latin typeface="Arial"/>
                <a:cs typeface="Arial"/>
              </a:rPr>
              <a:t>Μεταφέρει την τροφή από</a:t>
            </a:r>
            <a:r>
              <a:rPr sz="1400" spc="-40" dirty="0">
                <a:latin typeface="Arial"/>
                <a:cs typeface="Arial"/>
              </a:rPr>
              <a:t> </a:t>
            </a:r>
            <a:r>
              <a:rPr sz="1400" spc="-15" dirty="0">
                <a:latin typeface="Arial"/>
                <a:cs typeface="Arial"/>
              </a:rPr>
              <a:t>το  </a:t>
            </a:r>
            <a:r>
              <a:rPr sz="1400" spc="-5" dirty="0">
                <a:latin typeface="Arial"/>
                <a:cs typeface="Arial"/>
              </a:rPr>
              <a:t>στομάχι </a:t>
            </a:r>
            <a:r>
              <a:rPr sz="1400" spc="-10" dirty="0">
                <a:latin typeface="Arial"/>
                <a:cs typeface="Arial"/>
              </a:rPr>
              <a:t>στο παχύ </a:t>
            </a:r>
            <a:r>
              <a:rPr sz="1400" spc="-5" dirty="0">
                <a:latin typeface="Arial"/>
                <a:cs typeface="Arial"/>
              </a:rPr>
              <a:t>έντερο.</a:t>
            </a:r>
            <a:endParaRPr sz="1400">
              <a:latin typeface="Arial"/>
              <a:cs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1523" y="0"/>
            <a:ext cx="12189460" cy="6858000"/>
            <a:chOff x="1523" y="0"/>
            <a:chExt cx="12189460" cy="6858000"/>
          </a:xfrm>
        </p:grpSpPr>
        <p:sp>
          <p:nvSpPr>
            <p:cNvPr id="3" name="object 3"/>
            <p:cNvSpPr/>
            <p:nvPr/>
          </p:nvSpPr>
          <p:spPr>
            <a:xfrm>
              <a:off x="1523" y="0"/>
              <a:ext cx="12188952" cy="6857999"/>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347239" y="381966"/>
              <a:ext cx="11436350" cy="6123305"/>
            </a:xfrm>
            <a:custGeom>
              <a:avLst/>
              <a:gdLst/>
              <a:ahLst/>
              <a:cxnLst/>
              <a:rect l="l" t="t" r="r" b="b"/>
              <a:pathLst>
                <a:path w="11436350" h="6123305">
                  <a:moveTo>
                    <a:pt x="11435787" y="0"/>
                  </a:moveTo>
                  <a:lnTo>
                    <a:pt x="0" y="0"/>
                  </a:lnTo>
                  <a:lnTo>
                    <a:pt x="0" y="6123005"/>
                  </a:lnTo>
                  <a:lnTo>
                    <a:pt x="11435787" y="6123005"/>
                  </a:lnTo>
                  <a:lnTo>
                    <a:pt x="11435787" y="0"/>
                  </a:lnTo>
                  <a:close/>
                </a:path>
              </a:pathLst>
            </a:custGeom>
            <a:solidFill>
              <a:srgbClr val="FFFFFF"/>
            </a:solidFill>
          </p:spPr>
          <p:txBody>
            <a:bodyPr wrap="square" lIns="0" tIns="0" rIns="0" bIns="0" rtlCol="0"/>
            <a:lstStyle/>
            <a:p>
              <a:endParaRPr/>
            </a:p>
          </p:txBody>
        </p:sp>
        <p:sp>
          <p:nvSpPr>
            <p:cNvPr id="5" name="object 5"/>
            <p:cNvSpPr/>
            <p:nvPr/>
          </p:nvSpPr>
          <p:spPr>
            <a:xfrm>
              <a:off x="347239" y="381966"/>
              <a:ext cx="11436350" cy="6123305"/>
            </a:xfrm>
            <a:custGeom>
              <a:avLst/>
              <a:gdLst/>
              <a:ahLst/>
              <a:cxnLst/>
              <a:rect l="l" t="t" r="r" b="b"/>
              <a:pathLst>
                <a:path w="11436350" h="6123305">
                  <a:moveTo>
                    <a:pt x="0" y="0"/>
                  </a:moveTo>
                  <a:lnTo>
                    <a:pt x="11435787" y="0"/>
                  </a:lnTo>
                  <a:lnTo>
                    <a:pt x="11435787" y="6123006"/>
                  </a:lnTo>
                  <a:lnTo>
                    <a:pt x="0" y="6123006"/>
                  </a:lnTo>
                  <a:lnTo>
                    <a:pt x="0" y="0"/>
                  </a:lnTo>
                  <a:close/>
                </a:path>
              </a:pathLst>
            </a:custGeom>
            <a:ln w="12700">
              <a:solidFill>
                <a:srgbClr val="FFFFFF"/>
              </a:solidFill>
            </a:ln>
          </p:spPr>
          <p:txBody>
            <a:bodyPr wrap="square" lIns="0" tIns="0" rIns="0" bIns="0" rtlCol="0"/>
            <a:lstStyle/>
            <a:p>
              <a:endParaRPr/>
            </a:p>
          </p:txBody>
        </p:sp>
        <p:sp>
          <p:nvSpPr>
            <p:cNvPr id="6" name="object 6"/>
            <p:cNvSpPr/>
            <p:nvPr/>
          </p:nvSpPr>
          <p:spPr>
            <a:xfrm>
              <a:off x="6683261" y="2263866"/>
              <a:ext cx="4532899" cy="4318897"/>
            </a:xfrm>
            <a:prstGeom prst="rect">
              <a:avLst/>
            </a:prstGeom>
            <a:blipFill>
              <a:blip r:embed="rId4" cstate="print"/>
              <a:stretch>
                <a:fillRect/>
              </a:stretch>
            </a:blipFill>
          </p:spPr>
          <p:txBody>
            <a:bodyPr wrap="square" lIns="0" tIns="0" rIns="0" bIns="0" rtlCol="0"/>
            <a:lstStyle/>
            <a:p>
              <a:endParaRPr/>
            </a:p>
          </p:txBody>
        </p:sp>
      </p:grpSp>
      <p:sp>
        <p:nvSpPr>
          <p:cNvPr id="7" name="object 7"/>
          <p:cNvSpPr txBox="1"/>
          <p:nvPr/>
        </p:nvSpPr>
        <p:spPr>
          <a:xfrm>
            <a:off x="6254767" y="1540763"/>
            <a:ext cx="3336925" cy="711200"/>
          </a:xfrm>
          <a:prstGeom prst="rect">
            <a:avLst/>
          </a:prstGeom>
        </p:spPr>
        <p:txBody>
          <a:bodyPr vert="horz" wrap="square" lIns="0" tIns="12700" rIns="0" bIns="0" rtlCol="0">
            <a:spAutoFit/>
          </a:bodyPr>
          <a:lstStyle/>
          <a:p>
            <a:pPr marL="12700" marR="5080" indent="-635" algn="ctr">
              <a:lnSpc>
                <a:spcPct val="107100"/>
              </a:lnSpc>
              <a:spcBef>
                <a:spcPts val="100"/>
              </a:spcBef>
            </a:pPr>
            <a:r>
              <a:rPr sz="1400" spc="-5" dirty="0">
                <a:latin typeface="Arial"/>
                <a:cs typeface="Arial"/>
              </a:rPr>
              <a:t>Αυτό </a:t>
            </a:r>
            <a:r>
              <a:rPr sz="1400" spc="-15" dirty="0">
                <a:latin typeface="Arial"/>
                <a:cs typeface="Arial"/>
              </a:rPr>
              <a:t>το </a:t>
            </a:r>
            <a:r>
              <a:rPr sz="1400" spc="-5" dirty="0">
                <a:latin typeface="Arial"/>
                <a:cs typeface="Arial"/>
              </a:rPr>
              <a:t>όργανο </a:t>
            </a:r>
            <a:r>
              <a:rPr sz="1400" dirty="0">
                <a:latin typeface="Arial"/>
                <a:cs typeface="Arial"/>
              </a:rPr>
              <a:t>είναι ο </a:t>
            </a:r>
            <a:r>
              <a:rPr sz="1400" spc="-5" dirty="0">
                <a:latin typeface="Arial"/>
                <a:cs typeface="Arial"/>
              </a:rPr>
              <a:t>μαέστρος </a:t>
            </a:r>
            <a:r>
              <a:rPr sz="1400" spc="-10" dirty="0">
                <a:latin typeface="Arial"/>
                <a:cs typeface="Arial"/>
              </a:rPr>
              <a:t>του  </a:t>
            </a:r>
            <a:r>
              <a:rPr sz="1400" spc="-5" dirty="0">
                <a:latin typeface="Arial"/>
                <a:cs typeface="Arial"/>
              </a:rPr>
              <a:t>οργανισμού </a:t>
            </a:r>
            <a:r>
              <a:rPr sz="1400" dirty="0">
                <a:latin typeface="Arial"/>
                <a:cs typeface="Arial"/>
              </a:rPr>
              <a:t>μας. </a:t>
            </a:r>
            <a:r>
              <a:rPr sz="1400" spc="-15" dirty="0">
                <a:latin typeface="Arial"/>
                <a:cs typeface="Arial"/>
              </a:rPr>
              <a:t>Στέλνει το </a:t>
            </a:r>
            <a:r>
              <a:rPr sz="1400" dirty="0">
                <a:latin typeface="Arial"/>
                <a:cs typeface="Arial"/>
              </a:rPr>
              <a:t>αίμα </a:t>
            </a:r>
            <a:r>
              <a:rPr sz="1400" spc="-5" dirty="0">
                <a:latin typeface="Arial"/>
                <a:cs typeface="Arial"/>
              </a:rPr>
              <a:t>σε </a:t>
            </a:r>
            <a:r>
              <a:rPr sz="1400" spc="-20" dirty="0">
                <a:latin typeface="Arial"/>
                <a:cs typeface="Arial"/>
              </a:rPr>
              <a:t>όλο </a:t>
            </a:r>
            <a:r>
              <a:rPr sz="1400" spc="-15" dirty="0">
                <a:latin typeface="Arial"/>
                <a:cs typeface="Arial"/>
              </a:rPr>
              <a:t>το  </a:t>
            </a:r>
            <a:r>
              <a:rPr sz="1400" spc="-5" dirty="0">
                <a:latin typeface="Arial"/>
                <a:cs typeface="Arial"/>
              </a:rPr>
              <a:t>σώμα </a:t>
            </a:r>
            <a:r>
              <a:rPr sz="1400" dirty="0">
                <a:latin typeface="Arial"/>
                <a:cs typeface="Arial"/>
              </a:rPr>
              <a:t>για να </a:t>
            </a:r>
            <a:r>
              <a:rPr sz="1400" spc="-5" dirty="0">
                <a:latin typeface="Arial"/>
                <a:cs typeface="Arial"/>
              </a:rPr>
              <a:t>λειτουργήσουν </a:t>
            </a:r>
            <a:r>
              <a:rPr sz="1400" spc="-15" dirty="0">
                <a:latin typeface="Arial"/>
                <a:cs typeface="Arial"/>
              </a:rPr>
              <a:t>τα</a:t>
            </a:r>
            <a:r>
              <a:rPr sz="1400" spc="-30" dirty="0">
                <a:latin typeface="Arial"/>
                <a:cs typeface="Arial"/>
              </a:rPr>
              <a:t> </a:t>
            </a:r>
            <a:r>
              <a:rPr sz="1400" spc="-5" dirty="0">
                <a:latin typeface="Arial"/>
                <a:cs typeface="Arial"/>
              </a:rPr>
              <a:t>όργανα.</a:t>
            </a:r>
            <a:endParaRPr sz="1400">
              <a:latin typeface="Arial"/>
              <a:cs typeface="Arial"/>
            </a:endParaRPr>
          </a:p>
        </p:txBody>
      </p:sp>
      <p:sp>
        <p:nvSpPr>
          <p:cNvPr id="8" name="object 8"/>
          <p:cNvSpPr txBox="1"/>
          <p:nvPr/>
        </p:nvSpPr>
        <p:spPr>
          <a:xfrm>
            <a:off x="8160118" y="4302252"/>
            <a:ext cx="2324100" cy="939800"/>
          </a:xfrm>
          <a:prstGeom prst="rect">
            <a:avLst/>
          </a:prstGeom>
        </p:spPr>
        <p:txBody>
          <a:bodyPr vert="horz" wrap="square" lIns="0" tIns="12700" rIns="0" bIns="0" rtlCol="0">
            <a:spAutoFit/>
          </a:bodyPr>
          <a:lstStyle/>
          <a:p>
            <a:pPr marL="12700" marR="5080" algn="ctr">
              <a:lnSpc>
                <a:spcPct val="107100"/>
              </a:lnSpc>
              <a:spcBef>
                <a:spcPts val="100"/>
              </a:spcBef>
            </a:pPr>
            <a:r>
              <a:rPr sz="1400" dirty="0">
                <a:latin typeface="Arial"/>
                <a:cs typeface="Arial"/>
              </a:rPr>
              <a:t>Η μύγα </a:t>
            </a:r>
            <a:r>
              <a:rPr sz="1400" spc="-10" dirty="0">
                <a:latin typeface="Arial"/>
                <a:cs typeface="Arial"/>
              </a:rPr>
              <a:t>τσε-τσε, που </a:t>
            </a:r>
            <a:r>
              <a:rPr sz="1400" dirty="0">
                <a:latin typeface="Arial"/>
                <a:cs typeface="Arial"/>
              </a:rPr>
              <a:t>είναι</a:t>
            </a:r>
            <a:r>
              <a:rPr sz="1400" spc="-70" dirty="0">
                <a:latin typeface="Arial"/>
                <a:cs typeface="Arial"/>
              </a:rPr>
              <a:t> </a:t>
            </a:r>
            <a:r>
              <a:rPr sz="1400" dirty="0">
                <a:latin typeface="Arial"/>
                <a:cs typeface="Arial"/>
              </a:rPr>
              <a:t>μία  </a:t>
            </a:r>
            <a:r>
              <a:rPr sz="1400" spc="-5" dirty="0">
                <a:latin typeface="Arial"/>
                <a:cs typeface="Arial"/>
              </a:rPr>
              <a:t>μεγαλόσωμη </a:t>
            </a:r>
            <a:r>
              <a:rPr sz="1400" dirty="0">
                <a:latin typeface="Arial"/>
                <a:cs typeface="Arial"/>
              </a:rPr>
              <a:t>μύγα, έχει </a:t>
            </a:r>
            <a:r>
              <a:rPr sz="1400" spc="-5" dirty="0">
                <a:latin typeface="Arial"/>
                <a:cs typeface="Arial"/>
              </a:rPr>
              <a:t>τη  μικρότερη καρδιά </a:t>
            </a:r>
            <a:r>
              <a:rPr sz="1400" spc="-10" dirty="0">
                <a:latin typeface="Arial"/>
                <a:cs typeface="Arial"/>
              </a:rPr>
              <a:t>στο </a:t>
            </a:r>
            <a:r>
              <a:rPr sz="1400" spc="-30" dirty="0">
                <a:latin typeface="Arial"/>
                <a:cs typeface="Arial"/>
              </a:rPr>
              <a:t>ζωικό  </a:t>
            </a:r>
            <a:r>
              <a:rPr sz="1400" spc="-5" dirty="0">
                <a:latin typeface="Arial"/>
                <a:cs typeface="Arial"/>
              </a:rPr>
              <a:t>βασίλειο;</a:t>
            </a:r>
            <a:endParaRPr sz="1400">
              <a:latin typeface="Arial"/>
              <a:cs typeface="Arial"/>
            </a:endParaRPr>
          </a:p>
        </p:txBody>
      </p:sp>
      <p:grpSp>
        <p:nvGrpSpPr>
          <p:cNvPr id="9" name="object 9"/>
          <p:cNvGrpSpPr/>
          <p:nvPr/>
        </p:nvGrpSpPr>
        <p:grpSpPr>
          <a:xfrm>
            <a:off x="1081667" y="759059"/>
            <a:ext cx="7890509" cy="5521325"/>
            <a:chOff x="1081667" y="759059"/>
            <a:chExt cx="7890509" cy="5521325"/>
          </a:xfrm>
        </p:grpSpPr>
        <p:sp>
          <p:nvSpPr>
            <p:cNvPr id="10" name="object 10"/>
            <p:cNvSpPr/>
            <p:nvPr/>
          </p:nvSpPr>
          <p:spPr>
            <a:xfrm>
              <a:off x="1081667" y="836340"/>
              <a:ext cx="3140075" cy="5170170"/>
            </a:xfrm>
            <a:custGeom>
              <a:avLst/>
              <a:gdLst/>
              <a:ahLst/>
              <a:cxnLst/>
              <a:rect l="l" t="t" r="r" b="b"/>
              <a:pathLst>
                <a:path w="3140075" h="5170170">
                  <a:moveTo>
                    <a:pt x="2616424" y="0"/>
                  </a:moveTo>
                  <a:lnTo>
                    <a:pt x="523295" y="0"/>
                  </a:lnTo>
                  <a:lnTo>
                    <a:pt x="475665" y="2138"/>
                  </a:lnTo>
                  <a:lnTo>
                    <a:pt x="429232" y="8430"/>
                  </a:lnTo>
                  <a:lnTo>
                    <a:pt x="384182" y="18692"/>
                  </a:lnTo>
                  <a:lnTo>
                    <a:pt x="340700" y="32738"/>
                  </a:lnTo>
                  <a:lnTo>
                    <a:pt x="298970" y="50384"/>
                  </a:lnTo>
                  <a:lnTo>
                    <a:pt x="259178" y="71445"/>
                  </a:lnTo>
                  <a:lnTo>
                    <a:pt x="221507" y="95736"/>
                  </a:lnTo>
                  <a:lnTo>
                    <a:pt x="186142" y="123072"/>
                  </a:lnTo>
                  <a:lnTo>
                    <a:pt x="153269" y="153269"/>
                  </a:lnTo>
                  <a:lnTo>
                    <a:pt x="123072" y="186142"/>
                  </a:lnTo>
                  <a:lnTo>
                    <a:pt x="95736" y="221507"/>
                  </a:lnTo>
                  <a:lnTo>
                    <a:pt x="71445" y="259178"/>
                  </a:lnTo>
                  <a:lnTo>
                    <a:pt x="50384" y="298970"/>
                  </a:lnTo>
                  <a:lnTo>
                    <a:pt x="32738" y="340700"/>
                  </a:lnTo>
                  <a:lnTo>
                    <a:pt x="18692" y="384182"/>
                  </a:lnTo>
                  <a:lnTo>
                    <a:pt x="8430" y="429232"/>
                  </a:lnTo>
                  <a:lnTo>
                    <a:pt x="2138" y="475665"/>
                  </a:lnTo>
                  <a:lnTo>
                    <a:pt x="0" y="523295"/>
                  </a:lnTo>
                  <a:lnTo>
                    <a:pt x="0" y="4646391"/>
                  </a:lnTo>
                  <a:lnTo>
                    <a:pt x="2138" y="4694022"/>
                  </a:lnTo>
                  <a:lnTo>
                    <a:pt x="8430" y="4740454"/>
                  </a:lnTo>
                  <a:lnTo>
                    <a:pt x="18692" y="4785503"/>
                  </a:lnTo>
                  <a:lnTo>
                    <a:pt x="32738" y="4828985"/>
                  </a:lnTo>
                  <a:lnTo>
                    <a:pt x="50384" y="4870715"/>
                  </a:lnTo>
                  <a:lnTo>
                    <a:pt x="71445" y="4910508"/>
                  </a:lnTo>
                  <a:lnTo>
                    <a:pt x="95736" y="4948179"/>
                  </a:lnTo>
                  <a:lnTo>
                    <a:pt x="123072" y="4983543"/>
                  </a:lnTo>
                  <a:lnTo>
                    <a:pt x="153269" y="5016416"/>
                  </a:lnTo>
                  <a:lnTo>
                    <a:pt x="186142" y="5046613"/>
                  </a:lnTo>
                  <a:lnTo>
                    <a:pt x="221507" y="5073950"/>
                  </a:lnTo>
                  <a:lnTo>
                    <a:pt x="259178" y="5098241"/>
                  </a:lnTo>
                  <a:lnTo>
                    <a:pt x="298970" y="5119301"/>
                  </a:lnTo>
                  <a:lnTo>
                    <a:pt x="340700" y="5136947"/>
                  </a:lnTo>
                  <a:lnTo>
                    <a:pt x="384182" y="5150993"/>
                  </a:lnTo>
                  <a:lnTo>
                    <a:pt x="429232" y="5161255"/>
                  </a:lnTo>
                  <a:lnTo>
                    <a:pt x="475665" y="5167547"/>
                  </a:lnTo>
                  <a:lnTo>
                    <a:pt x="523295" y="5169686"/>
                  </a:lnTo>
                  <a:lnTo>
                    <a:pt x="2616424" y="5169686"/>
                  </a:lnTo>
                  <a:lnTo>
                    <a:pt x="2664055" y="5167547"/>
                  </a:lnTo>
                  <a:lnTo>
                    <a:pt x="2710487" y="5161255"/>
                  </a:lnTo>
                  <a:lnTo>
                    <a:pt x="2755537" y="5150993"/>
                  </a:lnTo>
                  <a:lnTo>
                    <a:pt x="2799019" y="5136947"/>
                  </a:lnTo>
                  <a:lnTo>
                    <a:pt x="2840749" y="5119301"/>
                  </a:lnTo>
                  <a:lnTo>
                    <a:pt x="2880541" y="5098241"/>
                  </a:lnTo>
                  <a:lnTo>
                    <a:pt x="2918212" y="5073950"/>
                  </a:lnTo>
                  <a:lnTo>
                    <a:pt x="2953577" y="5046613"/>
                  </a:lnTo>
                  <a:lnTo>
                    <a:pt x="2986450" y="5016416"/>
                  </a:lnTo>
                  <a:lnTo>
                    <a:pt x="3016647" y="4983543"/>
                  </a:lnTo>
                  <a:lnTo>
                    <a:pt x="3043984" y="4948179"/>
                  </a:lnTo>
                  <a:lnTo>
                    <a:pt x="3068275" y="4910508"/>
                  </a:lnTo>
                  <a:lnTo>
                    <a:pt x="3089335" y="4870715"/>
                  </a:lnTo>
                  <a:lnTo>
                    <a:pt x="3106981" y="4828985"/>
                  </a:lnTo>
                  <a:lnTo>
                    <a:pt x="3121027" y="4785503"/>
                  </a:lnTo>
                  <a:lnTo>
                    <a:pt x="3131289" y="4740454"/>
                  </a:lnTo>
                  <a:lnTo>
                    <a:pt x="3137581" y="4694022"/>
                  </a:lnTo>
                  <a:lnTo>
                    <a:pt x="3139720" y="4646391"/>
                  </a:lnTo>
                  <a:lnTo>
                    <a:pt x="3139720" y="523295"/>
                  </a:lnTo>
                  <a:lnTo>
                    <a:pt x="3137581" y="475665"/>
                  </a:lnTo>
                  <a:lnTo>
                    <a:pt x="3131289" y="429232"/>
                  </a:lnTo>
                  <a:lnTo>
                    <a:pt x="3121027" y="384182"/>
                  </a:lnTo>
                  <a:lnTo>
                    <a:pt x="3106981" y="340700"/>
                  </a:lnTo>
                  <a:lnTo>
                    <a:pt x="3089335" y="298970"/>
                  </a:lnTo>
                  <a:lnTo>
                    <a:pt x="3068275" y="259178"/>
                  </a:lnTo>
                  <a:lnTo>
                    <a:pt x="3043984" y="221507"/>
                  </a:lnTo>
                  <a:lnTo>
                    <a:pt x="3016647" y="186142"/>
                  </a:lnTo>
                  <a:lnTo>
                    <a:pt x="2986450" y="153269"/>
                  </a:lnTo>
                  <a:lnTo>
                    <a:pt x="2953577" y="123072"/>
                  </a:lnTo>
                  <a:lnTo>
                    <a:pt x="2918212" y="95736"/>
                  </a:lnTo>
                  <a:lnTo>
                    <a:pt x="2880541" y="71445"/>
                  </a:lnTo>
                  <a:lnTo>
                    <a:pt x="2840749" y="50384"/>
                  </a:lnTo>
                  <a:lnTo>
                    <a:pt x="2799019" y="32738"/>
                  </a:lnTo>
                  <a:lnTo>
                    <a:pt x="2755537" y="18692"/>
                  </a:lnTo>
                  <a:lnTo>
                    <a:pt x="2710487" y="8430"/>
                  </a:lnTo>
                  <a:lnTo>
                    <a:pt x="2664055" y="2138"/>
                  </a:lnTo>
                  <a:lnTo>
                    <a:pt x="2616424" y="0"/>
                  </a:lnTo>
                  <a:close/>
                </a:path>
              </a:pathLst>
            </a:custGeom>
            <a:solidFill>
              <a:srgbClr val="C4922B"/>
            </a:solidFill>
          </p:spPr>
          <p:txBody>
            <a:bodyPr wrap="square" lIns="0" tIns="0" rIns="0" bIns="0" rtlCol="0"/>
            <a:lstStyle/>
            <a:p>
              <a:endParaRPr/>
            </a:p>
          </p:txBody>
        </p:sp>
        <p:sp>
          <p:nvSpPr>
            <p:cNvPr id="11" name="object 11"/>
            <p:cNvSpPr/>
            <p:nvPr/>
          </p:nvSpPr>
          <p:spPr>
            <a:xfrm>
              <a:off x="1939203" y="1180505"/>
              <a:ext cx="1359535" cy="4635500"/>
            </a:xfrm>
            <a:custGeom>
              <a:avLst/>
              <a:gdLst/>
              <a:ahLst/>
              <a:cxnLst/>
              <a:rect l="l" t="t" r="r" b="b"/>
              <a:pathLst>
                <a:path w="1359535" h="4635500">
                  <a:moveTo>
                    <a:pt x="377252" y="4622800"/>
                  </a:moveTo>
                  <a:lnTo>
                    <a:pt x="142984" y="4622800"/>
                  </a:lnTo>
                  <a:lnTo>
                    <a:pt x="151572" y="4635500"/>
                  </a:lnTo>
                  <a:lnTo>
                    <a:pt x="335959" y="4635500"/>
                  </a:lnTo>
                  <a:lnTo>
                    <a:pt x="377252" y="4622800"/>
                  </a:lnTo>
                  <a:close/>
                </a:path>
                <a:path w="1359535" h="4635500">
                  <a:moveTo>
                    <a:pt x="1071092" y="1841500"/>
                  </a:moveTo>
                  <a:lnTo>
                    <a:pt x="288311" y="1841500"/>
                  </a:lnTo>
                  <a:lnTo>
                    <a:pt x="285035" y="1879600"/>
                  </a:lnTo>
                  <a:lnTo>
                    <a:pt x="281411" y="1993900"/>
                  </a:lnTo>
                  <a:lnTo>
                    <a:pt x="286747" y="2120900"/>
                  </a:lnTo>
                  <a:lnTo>
                    <a:pt x="310348" y="2247900"/>
                  </a:lnTo>
                  <a:lnTo>
                    <a:pt x="326039" y="2298700"/>
                  </a:lnTo>
                  <a:lnTo>
                    <a:pt x="339860" y="2349500"/>
                  </a:lnTo>
                  <a:lnTo>
                    <a:pt x="351119" y="2400300"/>
                  </a:lnTo>
                  <a:lnTo>
                    <a:pt x="359119" y="2451100"/>
                  </a:lnTo>
                  <a:lnTo>
                    <a:pt x="363165" y="2501900"/>
                  </a:lnTo>
                  <a:lnTo>
                    <a:pt x="362564" y="2552700"/>
                  </a:lnTo>
                  <a:lnTo>
                    <a:pt x="356619" y="2603500"/>
                  </a:lnTo>
                  <a:lnTo>
                    <a:pt x="344636" y="2654300"/>
                  </a:lnTo>
                  <a:lnTo>
                    <a:pt x="334427" y="2717800"/>
                  </a:lnTo>
                  <a:lnTo>
                    <a:pt x="346101" y="2781300"/>
                  </a:lnTo>
                  <a:lnTo>
                    <a:pt x="364337" y="2819400"/>
                  </a:lnTo>
                  <a:lnTo>
                    <a:pt x="373820" y="2832100"/>
                  </a:lnTo>
                  <a:lnTo>
                    <a:pt x="374809" y="2959100"/>
                  </a:lnTo>
                  <a:lnTo>
                    <a:pt x="376983" y="3314700"/>
                  </a:lnTo>
                  <a:lnTo>
                    <a:pt x="379158" y="3835400"/>
                  </a:lnTo>
                  <a:lnTo>
                    <a:pt x="380146" y="4445000"/>
                  </a:lnTo>
                  <a:lnTo>
                    <a:pt x="373603" y="4457700"/>
                  </a:lnTo>
                  <a:lnTo>
                    <a:pt x="355794" y="4483100"/>
                  </a:lnTo>
                  <a:lnTo>
                    <a:pt x="329455" y="4508500"/>
                  </a:lnTo>
                  <a:lnTo>
                    <a:pt x="297317" y="4533900"/>
                  </a:lnTo>
                  <a:lnTo>
                    <a:pt x="214998" y="4559300"/>
                  </a:lnTo>
                  <a:lnTo>
                    <a:pt x="180006" y="4572000"/>
                  </a:lnTo>
                  <a:lnTo>
                    <a:pt x="159189" y="4572000"/>
                  </a:lnTo>
                  <a:lnTo>
                    <a:pt x="144315" y="4584700"/>
                  </a:lnTo>
                  <a:lnTo>
                    <a:pt x="110827" y="4584700"/>
                  </a:lnTo>
                  <a:lnTo>
                    <a:pt x="104363" y="4597400"/>
                  </a:lnTo>
                  <a:lnTo>
                    <a:pt x="109172" y="4610100"/>
                  </a:lnTo>
                  <a:lnTo>
                    <a:pt x="120404" y="4622800"/>
                  </a:lnTo>
                  <a:lnTo>
                    <a:pt x="470331" y="4622800"/>
                  </a:lnTo>
                  <a:lnTo>
                    <a:pt x="495600" y="4635500"/>
                  </a:lnTo>
                  <a:lnTo>
                    <a:pt x="581597" y="4635500"/>
                  </a:lnTo>
                  <a:lnTo>
                    <a:pt x="598243" y="4610100"/>
                  </a:lnTo>
                  <a:lnTo>
                    <a:pt x="604375" y="4584700"/>
                  </a:lnTo>
                  <a:lnTo>
                    <a:pt x="605251" y="4572000"/>
                  </a:lnTo>
                  <a:lnTo>
                    <a:pt x="599409" y="4546600"/>
                  </a:lnTo>
                  <a:lnTo>
                    <a:pt x="586557" y="4533900"/>
                  </a:lnTo>
                  <a:lnTo>
                    <a:pt x="573704" y="4508500"/>
                  </a:lnTo>
                  <a:lnTo>
                    <a:pt x="567862" y="4470400"/>
                  </a:lnTo>
                  <a:lnTo>
                    <a:pt x="570614" y="4292600"/>
                  </a:lnTo>
                  <a:lnTo>
                    <a:pt x="576668" y="3873500"/>
                  </a:lnTo>
                  <a:lnTo>
                    <a:pt x="582722" y="3403600"/>
                  </a:lnTo>
                  <a:lnTo>
                    <a:pt x="585473" y="3073400"/>
                  </a:lnTo>
                  <a:lnTo>
                    <a:pt x="983898" y="3073400"/>
                  </a:lnTo>
                  <a:lnTo>
                    <a:pt x="984596" y="2959100"/>
                  </a:lnTo>
                  <a:lnTo>
                    <a:pt x="985583" y="2832100"/>
                  </a:lnTo>
                  <a:lnTo>
                    <a:pt x="995066" y="2819400"/>
                  </a:lnTo>
                  <a:lnTo>
                    <a:pt x="1013303" y="2781300"/>
                  </a:lnTo>
                  <a:lnTo>
                    <a:pt x="1024976" y="2717800"/>
                  </a:lnTo>
                  <a:lnTo>
                    <a:pt x="1014768" y="2654300"/>
                  </a:lnTo>
                  <a:lnTo>
                    <a:pt x="1002933" y="2603500"/>
                  </a:lnTo>
                  <a:lnTo>
                    <a:pt x="997349" y="2552700"/>
                  </a:lnTo>
                  <a:lnTo>
                    <a:pt x="997193" y="2501900"/>
                  </a:lnTo>
                  <a:lnTo>
                    <a:pt x="1001643" y="2451100"/>
                  </a:lnTo>
                  <a:lnTo>
                    <a:pt x="1009877" y="2400300"/>
                  </a:lnTo>
                  <a:lnTo>
                    <a:pt x="1021072" y="2349500"/>
                  </a:lnTo>
                  <a:lnTo>
                    <a:pt x="1034405" y="2298700"/>
                  </a:lnTo>
                  <a:lnTo>
                    <a:pt x="1049055" y="2247900"/>
                  </a:lnTo>
                  <a:lnTo>
                    <a:pt x="1078214" y="2108200"/>
                  </a:lnTo>
                  <a:lnTo>
                    <a:pt x="1082932" y="1968500"/>
                  </a:lnTo>
                  <a:lnTo>
                    <a:pt x="1076221" y="1879600"/>
                  </a:lnTo>
                  <a:lnTo>
                    <a:pt x="1071092" y="1841500"/>
                  </a:lnTo>
                  <a:close/>
                </a:path>
                <a:path w="1359535" h="4635500">
                  <a:moveTo>
                    <a:pt x="983898" y="3073400"/>
                  </a:moveTo>
                  <a:lnTo>
                    <a:pt x="773930" y="3073400"/>
                  </a:lnTo>
                  <a:lnTo>
                    <a:pt x="776682" y="3403600"/>
                  </a:lnTo>
                  <a:lnTo>
                    <a:pt x="782735" y="3873500"/>
                  </a:lnTo>
                  <a:lnTo>
                    <a:pt x="788789" y="4292600"/>
                  </a:lnTo>
                  <a:lnTo>
                    <a:pt x="791541" y="4470400"/>
                  </a:lnTo>
                  <a:lnTo>
                    <a:pt x="785699" y="4508500"/>
                  </a:lnTo>
                  <a:lnTo>
                    <a:pt x="772846" y="4533900"/>
                  </a:lnTo>
                  <a:lnTo>
                    <a:pt x="759993" y="4546600"/>
                  </a:lnTo>
                  <a:lnTo>
                    <a:pt x="754151" y="4572000"/>
                  </a:lnTo>
                  <a:lnTo>
                    <a:pt x="755027" y="4584700"/>
                  </a:lnTo>
                  <a:lnTo>
                    <a:pt x="761160" y="4610100"/>
                  </a:lnTo>
                  <a:lnTo>
                    <a:pt x="777805" y="4635500"/>
                  </a:lnTo>
                  <a:lnTo>
                    <a:pt x="863804" y="4635500"/>
                  </a:lnTo>
                  <a:lnTo>
                    <a:pt x="889076" y="4622800"/>
                  </a:lnTo>
                  <a:lnTo>
                    <a:pt x="1238999" y="4622800"/>
                  </a:lnTo>
                  <a:lnTo>
                    <a:pt x="1250232" y="4610100"/>
                  </a:lnTo>
                  <a:lnTo>
                    <a:pt x="1255040" y="4597400"/>
                  </a:lnTo>
                  <a:lnTo>
                    <a:pt x="1248578" y="4584700"/>
                  </a:lnTo>
                  <a:lnTo>
                    <a:pt x="1215097" y="4584700"/>
                  </a:lnTo>
                  <a:lnTo>
                    <a:pt x="1200224" y="4572000"/>
                  </a:lnTo>
                  <a:lnTo>
                    <a:pt x="1179406" y="4572000"/>
                  </a:lnTo>
                  <a:lnTo>
                    <a:pt x="1144410" y="4559300"/>
                  </a:lnTo>
                  <a:lnTo>
                    <a:pt x="1062087" y="4533900"/>
                  </a:lnTo>
                  <a:lnTo>
                    <a:pt x="1029950" y="4508500"/>
                  </a:lnTo>
                  <a:lnTo>
                    <a:pt x="1003614" y="4483100"/>
                  </a:lnTo>
                  <a:lnTo>
                    <a:pt x="985809" y="4457700"/>
                  </a:lnTo>
                  <a:lnTo>
                    <a:pt x="979267" y="4445000"/>
                  </a:lnTo>
                  <a:lnTo>
                    <a:pt x="980254" y="3835400"/>
                  </a:lnTo>
                  <a:lnTo>
                    <a:pt x="982425" y="3314700"/>
                  </a:lnTo>
                  <a:lnTo>
                    <a:pt x="983898" y="3073400"/>
                  </a:lnTo>
                  <a:close/>
                </a:path>
                <a:path w="1359535" h="4635500">
                  <a:moveTo>
                    <a:pt x="1216418" y="4622800"/>
                  </a:moveTo>
                  <a:lnTo>
                    <a:pt x="982156" y="4622800"/>
                  </a:lnTo>
                  <a:lnTo>
                    <a:pt x="1023447" y="4635500"/>
                  </a:lnTo>
                  <a:lnTo>
                    <a:pt x="1207835" y="4635500"/>
                  </a:lnTo>
                  <a:lnTo>
                    <a:pt x="1216418" y="4622800"/>
                  </a:lnTo>
                  <a:close/>
                </a:path>
                <a:path w="1359535" h="4635500">
                  <a:moveTo>
                    <a:pt x="146563" y="2984500"/>
                  </a:moveTo>
                  <a:lnTo>
                    <a:pt x="48889" y="2984500"/>
                  </a:lnTo>
                  <a:lnTo>
                    <a:pt x="47673" y="2997200"/>
                  </a:lnTo>
                  <a:lnTo>
                    <a:pt x="40487" y="3060700"/>
                  </a:lnTo>
                  <a:lnTo>
                    <a:pt x="39298" y="3073400"/>
                  </a:lnTo>
                  <a:lnTo>
                    <a:pt x="36916" y="3111500"/>
                  </a:lnTo>
                  <a:lnTo>
                    <a:pt x="43046" y="3124200"/>
                  </a:lnTo>
                  <a:lnTo>
                    <a:pt x="59159" y="3124200"/>
                  </a:lnTo>
                  <a:lnTo>
                    <a:pt x="66224" y="3111500"/>
                  </a:lnTo>
                  <a:lnTo>
                    <a:pt x="68041" y="3086100"/>
                  </a:lnTo>
                  <a:lnTo>
                    <a:pt x="69976" y="3073400"/>
                  </a:lnTo>
                  <a:lnTo>
                    <a:pt x="75244" y="3009900"/>
                  </a:lnTo>
                  <a:lnTo>
                    <a:pt x="77191" y="2997200"/>
                  </a:lnTo>
                  <a:lnTo>
                    <a:pt x="144264" y="2997200"/>
                  </a:lnTo>
                  <a:lnTo>
                    <a:pt x="146563" y="2984500"/>
                  </a:lnTo>
                  <a:close/>
                </a:path>
                <a:path w="1359535" h="4635500">
                  <a:moveTo>
                    <a:pt x="104280" y="2997200"/>
                  </a:moveTo>
                  <a:lnTo>
                    <a:pt x="77191" y="2997200"/>
                  </a:lnTo>
                  <a:lnTo>
                    <a:pt x="77943" y="3009900"/>
                  </a:lnTo>
                  <a:lnTo>
                    <a:pt x="78076" y="3073400"/>
                  </a:lnTo>
                  <a:lnTo>
                    <a:pt x="78833" y="3086100"/>
                  </a:lnTo>
                  <a:lnTo>
                    <a:pt x="80097" y="3124200"/>
                  </a:lnTo>
                  <a:lnTo>
                    <a:pt x="103130" y="3124200"/>
                  </a:lnTo>
                  <a:lnTo>
                    <a:pt x="109446" y="3111500"/>
                  </a:lnTo>
                  <a:lnTo>
                    <a:pt x="108141" y="3086100"/>
                  </a:lnTo>
                  <a:lnTo>
                    <a:pt x="107935" y="3073400"/>
                  </a:lnTo>
                  <a:lnTo>
                    <a:pt x="104516" y="3009900"/>
                  </a:lnTo>
                  <a:lnTo>
                    <a:pt x="104280" y="2997200"/>
                  </a:lnTo>
                  <a:close/>
                </a:path>
                <a:path w="1359535" h="4635500">
                  <a:moveTo>
                    <a:pt x="1281956" y="3009900"/>
                  </a:moveTo>
                  <a:lnTo>
                    <a:pt x="1252288" y="3009900"/>
                  </a:lnTo>
                  <a:lnTo>
                    <a:pt x="1252555" y="3022600"/>
                  </a:lnTo>
                  <a:lnTo>
                    <a:pt x="1251016" y="3073400"/>
                  </a:lnTo>
                  <a:lnTo>
                    <a:pt x="1251323" y="3086100"/>
                  </a:lnTo>
                  <a:lnTo>
                    <a:pt x="1250029" y="3111500"/>
                  </a:lnTo>
                  <a:lnTo>
                    <a:pt x="1256334" y="3124200"/>
                  </a:lnTo>
                  <a:lnTo>
                    <a:pt x="1279377" y="3124200"/>
                  </a:lnTo>
                  <a:lnTo>
                    <a:pt x="1280641" y="3086100"/>
                  </a:lnTo>
                  <a:lnTo>
                    <a:pt x="1281454" y="3073400"/>
                  </a:lnTo>
                  <a:lnTo>
                    <a:pt x="1281956" y="3009900"/>
                  </a:lnTo>
                  <a:close/>
                </a:path>
                <a:path w="1359535" h="4635500">
                  <a:moveTo>
                    <a:pt x="1309486" y="2984500"/>
                  </a:moveTo>
                  <a:lnTo>
                    <a:pt x="1282870" y="2984500"/>
                  </a:lnTo>
                  <a:lnTo>
                    <a:pt x="1284764" y="2997200"/>
                  </a:lnTo>
                  <a:lnTo>
                    <a:pt x="1289557" y="3073400"/>
                  </a:lnTo>
                  <a:lnTo>
                    <a:pt x="1291433" y="3086100"/>
                  </a:lnTo>
                  <a:lnTo>
                    <a:pt x="1293251" y="3111500"/>
                  </a:lnTo>
                  <a:lnTo>
                    <a:pt x="1300306" y="3124200"/>
                  </a:lnTo>
                  <a:lnTo>
                    <a:pt x="1316418" y="3124200"/>
                  </a:lnTo>
                  <a:lnTo>
                    <a:pt x="1322558" y="3111500"/>
                  </a:lnTo>
                  <a:lnTo>
                    <a:pt x="1320166" y="3073400"/>
                  </a:lnTo>
                  <a:lnTo>
                    <a:pt x="1318757" y="3060700"/>
                  </a:lnTo>
                  <a:lnTo>
                    <a:pt x="1310918" y="2997200"/>
                  </a:lnTo>
                  <a:lnTo>
                    <a:pt x="1309486" y="2984500"/>
                  </a:lnTo>
                  <a:close/>
                </a:path>
                <a:path w="1359535" h="4635500">
                  <a:moveTo>
                    <a:pt x="144264" y="2997200"/>
                  </a:moveTo>
                  <a:lnTo>
                    <a:pt x="104280" y="2997200"/>
                  </a:lnTo>
                  <a:lnTo>
                    <a:pt x="106718" y="3009900"/>
                  </a:lnTo>
                  <a:lnTo>
                    <a:pt x="114535" y="3073400"/>
                  </a:lnTo>
                  <a:lnTo>
                    <a:pt x="116932" y="3086100"/>
                  </a:lnTo>
                  <a:lnTo>
                    <a:pt x="119879" y="3111500"/>
                  </a:lnTo>
                  <a:lnTo>
                    <a:pt x="149033" y="3111500"/>
                  </a:lnTo>
                  <a:lnTo>
                    <a:pt x="148078" y="3098800"/>
                  </a:lnTo>
                  <a:lnTo>
                    <a:pt x="143908" y="3060700"/>
                  </a:lnTo>
                  <a:lnTo>
                    <a:pt x="144371" y="3060700"/>
                  </a:lnTo>
                  <a:lnTo>
                    <a:pt x="141965" y="3009900"/>
                  </a:lnTo>
                  <a:lnTo>
                    <a:pt x="144264" y="2997200"/>
                  </a:lnTo>
                  <a:close/>
                </a:path>
                <a:path w="1359535" h="4635500">
                  <a:moveTo>
                    <a:pt x="1282870" y="2984500"/>
                  </a:moveTo>
                  <a:lnTo>
                    <a:pt x="1209007" y="2984500"/>
                  </a:lnTo>
                  <a:lnTo>
                    <a:pt x="1216495" y="2997200"/>
                  </a:lnTo>
                  <a:lnTo>
                    <a:pt x="1218605" y="3022600"/>
                  </a:lnTo>
                  <a:lnTo>
                    <a:pt x="1215033" y="3060700"/>
                  </a:lnTo>
                  <a:lnTo>
                    <a:pt x="1215536" y="3060700"/>
                  </a:lnTo>
                  <a:lnTo>
                    <a:pt x="1210431" y="3111500"/>
                  </a:lnTo>
                  <a:lnTo>
                    <a:pt x="1239596" y="3111500"/>
                  </a:lnTo>
                  <a:lnTo>
                    <a:pt x="1242533" y="3086100"/>
                  </a:lnTo>
                  <a:lnTo>
                    <a:pt x="1244423" y="3073400"/>
                  </a:lnTo>
                  <a:lnTo>
                    <a:pt x="1250358" y="3022600"/>
                  </a:lnTo>
                  <a:lnTo>
                    <a:pt x="1252288" y="3009900"/>
                  </a:lnTo>
                  <a:lnTo>
                    <a:pt x="1281956" y="3009900"/>
                  </a:lnTo>
                  <a:lnTo>
                    <a:pt x="1282056" y="2997200"/>
                  </a:lnTo>
                  <a:lnTo>
                    <a:pt x="1282870" y="2984500"/>
                  </a:lnTo>
                  <a:close/>
                </a:path>
                <a:path w="1359535" h="4635500">
                  <a:moveTo>
                    <a:pt x="882945" y="1384300"/>
                  </a:moveTo>
                  <a:lnTo>
                    <a:pt x="476458" y="1384300"/>
                  </a:lnTo>
                  <a:lnTo>
                    <a:pt x="439266" y="1397000"/>
                  </a:lnTo>
                  <a:lnTo>
                    <a:pt x="396972" y="1409700"/>
                  </a:lnTo>
                  <a:lnTo>
                    <a:pt x="351681" y="1422400"/>
                  </a:lnTo>
                  <a:lnTo>
                    <a:pt x="305498" y="1447800"/>
                  </a:lnTo>
                  <a:lnTo>
                    <a:pt x="260529" y="1473200"/>
                  </a:lnTo>
                  <a:lnTo>
                    <a:pt x="218878" y="1498600"/>
                  </a:lnTo>
                  <a:lnTo>
                    <a:pt x="182649" y="1536700"/>
                  </a:lnTo>
                  <a:lnTo>
                    <a:pt x="153949" y="1574800"/>
                  </a:lnTo>
                  <a:lnTo>
                    <a:pt x="134882" y="1625600"/>
                  </a:lnTo>
                  <a:lnTo>
                    <a:pt x="126421" y="1663700"/>
                  </a:lnTo>
                  <a:lnTo>
                    <a:pt x="116955" y="1727200"/>
                  </a:lnTo>
                  <a:lnTo>
                    <a:pt x="107147" y="1778000"/>
                  </a:lnTo>
                  <a:lnTo>
                    <a:pt x="97663" y="1854200"/>
                  </a:lnTo>
                  <a:lnTo>
                    <a:pt x="89167" y="1905000"/>
                  </a:lnTo>
                  <a:lnTo>
                    <a:pt x="82324" y="1955800"/>
                  </a:lnTo>
                  <a:lnTo>
                    <a:pt x="77797" y="1993900"/>
                  </a:lnTo>
                  <a:lnTo>
                    <a:pt x="71117" y="2057400"/>
                  </a:lnTo>
                  <a:lnTo>
                    <a:pt x="64985" y="2108200"/>
                  </a:lnTo>
                  <a:lnTo>
                    <a:pt x="59393" y="2171700"/>
                  </a:lnTo>
                  <a:lnTo>
                    <a:pt x="54333" y="2222500"/>
                  </a:lnTo>
                  <a:lnTo>
                    <a:pt x="49795" y="2273300"/>
                  </a:lnTo>
                  <a:lnTo>
                    <a:pt x="45773" y="2336800"/>
                  </a:lnTo>
                  <a:lnTo>
                    <a:pt x="42257" y="2387600"/>
                  </a:lnTo>
                  <a:lnTo>
                    <a:pt x="39238" y="2438400"/>
                  </a:lnTo>
                  <a:lnTo>
                    <a:pt x="36709" y="2489200"/>
                  </a:lnTo>
                  <a:lnTo>
                    <a:pt x="34661" y="2540000"/>
                  </a:lnTo>
                  <a:lnTo>
                    <a:pt x="33086" y="2590800"/>
                  </a:lnTo>
                  <a:lnTo>
                    <a:pt x="31975" y="2628900"/>
                  </a:lnTo>
                  <a:lnTo>
                    <a:pt x="31320" y="2679700"/>
                  </a:lnTo>
                  <a:lnTo>
                    <a:pt x="31112" y="2730500"/>
                  </a:lnTo>
                  <a:lnTo>
                    <a:pt x="31343" y="2781300"/>
                  </a:lnTo>
                  <a:lnTo>
                    <a:pt x="32004" y="2819400"/>
                  </a:lnTo>
                  <a:lnTo>
                    <a:pt x="33088" y="2870200"/>
                  </a:lnTo>
                  <a:lnTo>
                    <a:pt x="34585" y="2921000"/>
                  </a:lnTo>
                  <a:lnTo>
                    <a:pt x="31342" y="2921000"/>
                  </a:lnTo>
                  <a:lnTo>
                    <a:pt x="23999" y="2933700"/>
                  </a:lnTo>
                  <a:lnTo>
                    <a:pt x="16143" y="2946400"/>
                  </a:lnTo>
                  <a:lnTo>
                    <a:pt x="11357" y="2971800"/>
                  </a:lnTo>
                  <a:lnTo>
                    <a:pt x="10081" y="2984500"/>
                  </a:lnTo>
                  <a:lnTo>
                    <a:pt x="9588" y="2997200"/>
                  </a:lnTo>
                  <a:lnTo>
                    <a:pt x="10170" y="3009900"/>
                  </a:lnTo>
                  <a:lnTo>
                    <a:pt x="12117" y="3035300"/>
                  </a:lnTo>
                  <a:lnTo>
                    <a:pt x="0" y="3098800"/>
                  </a:lnTo>
                  <a:lnTo>
                    <a:pt x="28815" y="3098800"/>
                  </a:lnTo>
                  <a:lnTo>
                    <a:pt x="33661" y="3073400"/>
                  </a:lnTo>
                  <a:lnTo>
                    <a:pt x="36264" y="3060700"/>
                  </a:lnTo>
                  <a:lnTo>
                    <a:pt x="46269" y="2997200"/>
                  </a:lnTo>
                  <a:lnTo>
                    <a:pt x="48889" y="2984500"/>
                  </a:lnTo>
                  <a:lnTo>
                    <a:pt x="202102" y="2984500"/>
                  </a:lnTo>
                  <a:lnTo>
                    <a:pt x="193979" y="2959100"/>
                  </a:lnTo>
                  <a:lnTo>
                    <a:pt x="189478" y="2946400"/>
                  </a:lnTo>
                  <a:lnTo>
                    <a:pt x="178971" y="2933700"/>
                  </a:lnTo>
                  <a:lnTo>
                    <a:pt x="162700" y="2921000"/>
                  </a:lnTo>
                  <a:lnTo>
                    <a:pt x="140910" y="2908300"/>
                  </a:lnTo>
                  <a:lnTo>
                    <a:pt x="139710" y="2870200"/>
                  </a:lnTo>
                  <a:lnTo>
                    <a:pt x="138743" y="2844800"/>
                  </a:lnTo>
                  <a:lnTo>
                    <a:pt x="138099" y="2806700"/>
                  </a:lnTo>
                  <a:lnTo>
                    <a:pt x="137873" y="2768600"/>
                  </a:lnTo>
                  <a:lnTo>
                    <a:pt x="138158" y="2730500"/>
                  </a:lnTo>
                  <a:lnTo>
                    <a:pt x="139045" y="2692400"/>
                  </a:lnTo>
                  <a:lnTo>
                    <a:pt x="140629" y="2641600"/>
                  </a:lnTo>
                  <a:lnTo>
                    <a:pt x="143002" y="2603500"/>
                  </a:lnTo>
                  <a:lnTo>
                    <a:pt x="146257" y="2552700"/>
                  </a:lnTo>
                  <a:lnTo>
                    <a:pt x="150488" y="2501900"/>
                  </a:lnTo>
                  <a:lnTo>
                    <a:pt x="155786" y="2451100"/>
                  </a:lnTo>
                  <a:lnTo>
                    <a:pt x="162245" y="2387600"/>
                  </a:lnTo>
                  <a:lnTo>
                    <a:pt x="169958" y="2324100"/>
                  </a:lnTo>
                  <a:lnTo>
                    <a:pt x="179017" y="2260600"/>
                  </a:lnTo>
                  <a:lnTo>
                    <a:pt x="189517" y="2184400"/>
                  </a:lnTo>
                  <a:lnTo>
                    <a:pt x="201549" y="2108200"/>
                  </a:lnTo>
                  <a:lnTo>
                    <a:pt x="226862" y="1993900"/>
                  </a:lnTo>
                  <a:lnTo>
                    <a:pt x="255381" y="1917700"/>
                  </a:lnTo>
                  <a:lnTo>
                    <a:pt x="278673" y="1854200"/>
                  </a:lnTo>
                  <a:lnTo>
                    <a:pt x="288311" y="1841500"/>
                  </a:lnTo>
                  <a:lnTo>
                    <a:pt x="1260163" y="1841500"/>
                  </a:lnTo>
                  <a:lnTo>
                    <a:pt x="1252260" y="1778000"/>
                  </a:lnTo>
                  <a:lnTo>
                    <a:pt x="1242453" y="1727200"/>
                  </a:lnTo>
                  <a:lnTo>
                    <a:pt x="1232985" y="1663700"/>
                  </a:lnTo>
                  <a:lnTo>
                    <a:pt x="1224521" y="1625600"/>
                  </a:lnTo>
                  <a:lnTo>
                    <a:pt x="1205454" y="1574800"/>
                  </a:lnTo>
                  <a:lnTo>
                    <a:pt x="1176754" y="1536700"/>
                  </a:lnTo>
                  <a:lnTo>
                    <a:pt x="1140526" y="1498600"/>
                  </a:lnTo>
                  <a:lnTo>
                    <a:pt x="1098874" y="1473200"/>
                  </a:lnTo>
                  <a:lnTo>
                    <a:pt x="1053905" y="1447800"/>
                  </a:lnTo>
                  <a:lnTo>
                    <a:pt x="1007722" y="1422400"/>
                  </a:lnTo>
                  <a:lnTo>
                    <a:pt x="962431" y="1409700"/>
                  </a:lnTo>
                  <a:lnTo>
                    <a:pt x="920137" y="1397000"/>
                  </a:lnTo>
                  <a:lnTo>
                    <a:pt x="882945" y="1384300"/>
                  </a:lnTo>
                  <a:close/>
                </a:path>
                <a:path w="1359535" h="4635500">
                  <a:moveTo>
                    <a:pt x="1260163" y="1841500"/>
                  </a:moveTo>
                  <a:lnTo>
                    <a:pt x="1071092" y="1841500"/>
                  </a:lnTo>
                  <a:lnTo>
                    <a:pt x="1080730" y="1854200"/>
                  </a:lnTo>
                  <a:lnTo>
                    <a:pt x="1104023" y="1917700"/>
                  </a:lnTo>
                  <a:lnTo>
                    <a:pt x="1132545" y="1993900"/>
                  </a:lnTo>
                  <a:lnTo>
                    <a:pt x="1157865" y="2108200"/>
                  </a:lnTo>
                  <a:lnTo>
                    <a:pt x="1169897" y="2184400"/>
                  </a:lnTo>
                  <a:lnTo>
                    <a:pt x="1180396" y="2260600"/>
                  </a:lnTo>
                  <a:lnTo>
                    <a:pt x="1189455" y="2324100"/>
                  </a:lnTo>
                  <a:lnTo>
                    <a:pt x="1197167" y="2387600"/>
                  </a:lnTo>
                  <a:lnTo>
                    <a:pt x="1203625" y="2451100"/>
                  </a:lnTo>
                  <a:lnTo>
                    <a:pt x="1208923" y="2501900"/>
                  </a:lnTo>
                  <a:lnTo>
                    <a:pt x="1213152" y="2552700"/>
                  </a:lnTo>
                  <a:lnTo>
                    <a:pt x="1216406" y="2603500"/>
                  </a:lnTo>
                  <a:lnTo>
                    <a:pt x="1218778" y="2641600"/>
                  </a:lnTo>
                  <a:lnTo>
                    <a:pt x="1220361" y="2692400"/>
                  </a:lnTo>
                  <a:lnTo>
                    <a:pt x="1221248" y="2730500"/>
                  </a:lnTo>
                  <a:lnTo>
                    <a:pt x="1221532" y="2768600"/>
                  </a:lnTo>
                  <a:lnTo>
                    <a:pt x="1221305" y="2806700"/>
                  </a:lnTo>
                  <a:lnTo>
                    <a:pt x="1220661" y="2844800"/>
                  </a:lnTo>
                  <a:lnTo>
                    <a:pt x="1219693" y="2870200"/>
                  </a:lnTo>
                  <a:lnTo>
                    <a:pt x="1218493" y="2908300"/>
                  </a:lnTo>
                  <a:lnTo>
                    <a:pt x="1195829" y="2921000"/>
                  </a:lnTo>
                  <a:lnTo>
                    <a:pt x="1177689" y="2946400"/>
                  </a:lnTo>
                  <a:lnTo>
                    <a:pt x="1165334" y="2959100"/>
                  </a:lnTo>
                  <a:lnTo>
                    <a:pt x="1160021" y="2971800"/>
                  </a:lnTo>
                  <a:lnTo>
                    <a:pt x="1157362" y="2984500"/>
                  </a:lnTo>
                  <a:lnTo>
                    <a:pt x="1309486" y="2984500"/>
                  </a:lnTo>
                  <a:lnTo>
                    <a:pt x="1312333" y="2997200"/>
                  </a:lnTo>
                  <a:lnTo>
                    <a:pt x="1322995" y="3060700"/>
                  </a:lnTo>
                  <a:lnTo>
                    <a:pt x="1329090" y="3086100"/>
                  </a:lnTo>
                  <a:lnTo>
                    <a:pt x="1330661" y="3098800"/>
                  </a:lnTo>
                  <a:lnTo>
                    <a:pt x="1359476" y="3098800"/>
                  </a:lnTo>
                  <a:lnTo>
                    <a:pt x="1357914" y="3086100"/>
                  </a:lnTo>
                  <a:lnTo>
                    <a:pt x="1347327" y="3035300"/>
                  </a:lnTo>
                  <a:lnTo>
                    <a:pt x="1349558" y="2997200"/>
                  </a:lnTo>
                  <a:lnTo>
                    <a:pt x="1350094" y="2984500"/>
                  </a:lnTo>
                  <a:lnTo>
                    <a:pt x="1349426" y="2971800"/>
                  </a:lnTo>
                  <a:lnTo>
                    <a:pt x="1348046" y="2971800"/>
                  </a:lnTo>
                  <a:lnTo>
                    <a:pt x="1343260" y="2946400"/>
                  </a:lnTo>
                  <a:lnTo>
                    <a:pt x="1335404" y="2933700"/>
                  </a:lnTo>
                  <a:lnTo>
                    <a:pt x="1328062" y="2921000"/>
                  </a:lnTo>
                  <a:lnTo>
                    <a:pt x="1324818" y="2921000"/>
                  </a:lnTo>
                  <a:lnTo>
                    <a:pt x="1326315" y="2870200"/>
                  </a:lnTo>
                  <a:lnTo>
                    <a:pt x="1327398" y="2819400"/>
                  </a:lnTo>
                  <a:lnTo>
                    <a:pt x="1328060" y="2781300"/>
                  </a:lnTo>
                  <a:lnTo>
                    <a:pt x="1328118" y="2768600"/>
                  </a:lnTo>
                  <a:lnTo>
                    <a:pt x="1328083" y="2679700"/>
                  </a:lnTo>
                  <a:lnTo>
                    <a:pt x="1327428" y="2628900"/>
                  </a:lnTo>
                  <a:lnTo>
                    <a:pt x="1326316" y="2590800"/>
                  </a:lnTo>
                  <a:lnTo>
                    <a:pt x="1324741" y="2540000"/>
                  </a:lnTo>
                  <a:lnTo>
                    <a:pt x="1322693" y="2489200"/>
                  </a:lnTo>
                  <a:lnTo>
                    <a:pt x="1320165" y="2438400"/>
                  </a:lnTo>
                  <a:lnTo>
                    <a:pt x="1317146" y="2387600"/>
                  </a:lnTo>
                  <a:lnTo>
                    <a:pt x="1313630" y="2336800"/>
                  </a:lnTo>
                  <a:lnTo>
                    <a:pt x="1309608" y="2273300"/>
                  </a:lnTo>
                  <a:lnTo>
                    <a:pt x="1305070" y="2222500"/>
                  </a:lnTo>
                  <a:lnTo>
                    <a:pt x="1300010" y="2171700"/>
                  </a:lnTo>
                  <a:lnTo>
                    <a:pt x="1294418" y="2108200"/>
                  </a:lnTo>
                  <a:lnTo>
                    <a:pt x="1288286" y="2057400"/>
                  </a:lnTo>
                  <a:lnTo>
                    <a:pt x="1281606" y="1993900"/>
                  </a:lnTo>
                  <a:lnTo>
                    <a:pt x="1277080" y="1955800"/>
                  </a:lnTo>
                  <a:lnTo>
                    <a:pt x="1270238" y="1905000"/>
                  </a:lnTo>
                  <a:lnTo>
                    <a:pt x="1261743" y="1854200"/>
                  </a:lnTo>
                  <a:lnTo>
                    <a:pt x="1260163" y="1841500"/>
                  </a:lnTo>
                  <a:close/>
                </a:path>
                <a:path w="1359535" h="4635500">
                  <a:moveTo>
                    <a:pt x="204095" y="2984500"/>
                  </a:moveTo>
                  <a:lnTo>
                    <a:pt x="162987" y="2984500"/>
                  </a:lnTo>
                  <a:lnTo>
                    <a:pt x="168245" y="2997200"/>
                  </a:lnTo>
                  <a:lnTo>
                    <a:pt x="172910" y="3009900"/>
                  </a:lnTo>
                  <a:lnTo>
                    <a:pt x="193743" y="3009900"/>
                  </a:lnTo>
                  <a:lnTo>
                    <a:pt x="199642" y="2997200"/>
                  </a:lnTo>
                  <a:lnTo>
                    <a:pt x="203183" y="2997200"/>
                  </a:lnTo>
                  <a:lnTo>
                    <a:pt x="204095" y="2984500"/>
                  </a:lnTo>
                  <a:close/>
                </a:path>
                <a:path w="1359535" h="4635500">
                  <a:moveTo>
                    <a:pt x="1196446" y="2984500"/>
                  </a:moveTo>
                  <a:lnTo>
                    <a:pt x="1155371" y="2984500"/>
                  </a:lnTo>
                  <a:lnTo>
                    <a:pt x="1156285" y="2997200"/>
                  </a:lnTo>
                  <a:lnTo>
                    <a:pt x="1159827" y="2997200"/>
                  </a:lnTo>
                  <a:lnTo>
                    <a:pt x="1165721" y="3009900"/>
                  </a:lnTo>
                  <a:lnTo>
                    <a:pt x="1186565" y="3009900"/>
                  </a:lnTo>
                  <a:lnTo>
                    <a:pt x="1191229" y="2997200"/>
                  </a:lnTo>
                  <a:lnTo>
                    <a:pt x="1196446" y="2984500"/>
                  </a:lnTo>
                  <a:close/>
                </a:path>
                <a:path w="1359535" h="4635500">
                  <a:moveTo>
                    <a:pt x="1066359" y="825500"/>
                  </a:moveTo>
                  <a:lnTo>
                    <a:pt x="284049" y="825500"/>
                  </a:lnTo>
                  <a:lnTo>
                    <a:pt x="288855" y="838200"/>
                  </a:lnTo>
                  <a:lnTo>
                    <a:pt x="291298" y="838200"/>
                  </a:lnTo>
                  <a:lnTo>
                    <a:pt x="302372" y="889000"/>
                  </a:lnTo>
                  <a:lnTo>
                    <a:pt x="317521" y="939800"/>
                  </a:lnTo>
                  <a:lnTo>
                    <a:pt x="336771" y="977900"/>
                  </a:lnTo>
                  <a:lnTo>
                    <a:pt x="360150" y="1028700"/>
                  </a:lnTo>
                  <a:lnTo>
                    <a:pt x="387684" y="1066800"/>
                  </a:lnTo>
                  <a:lnTo>
                    <a:pt x="419399" y="1104900"/>
                  </a:lnTo>
                  <a:lnTo>
                    <a:pt x="455323" y="1130300"/>
                  </a:lnTo>
                  <a:lnTo>
                    <a:pt x="495480" y="1155700"/>
                  </a:lnTo>
                  <a:lnTo>
                    <a:pt x="539899" y="1168400"/>
                  </a:lnTo>
                  <a:lnTo>
                    <a:pt x="588605" y="1193800"/>
                  </a:lnTo>
                  <a:lnTo>
                    <a:pt x="582861" y="1257300"/>
                  </a:lnTo>
                  <a:lnTo>
                    <a:pt x="569948" y="1308100"/>
                  </a:lnTo>
                  <a:lnTo>
                    <a:pt x="545649" y="1346200"/>
                  </a:lnTo>
                  <a:lnTo>
                    <a:pt x="506444" y="1384300"/>
                  </a:lnTo>
                  <a:lnTo>
                    <a:pt x="852959" y="1384300"/>
                  </a:lnTo>
                  <a:lnTo>
                    <a:pt x="813746" y="1346200"/>
                  </a:lnTo>
                  <a:lnTo>
                    <a:pt x="789444" y="1308100"/>
                  </a:lnTo>
                  <a:lnTo>
                    <a:pt x="776532" y="1257300"/>
                  </a:lnTo>
                  <a:lnTo>
                    <a:pt x="771490" y="1219200"/>
                  </a:lnTo>
                  <a:lnTo>
                    <a:pt x="770797" y="1193800"/>
                  </a:lnTo>
                  <a:lnTo>
                    <a:pt x="819910" y="1168400"/>
                  </a:lnTo>
                  <a:lnTo>
                    <a:pt x="864565" y="1155700"/>
                  </a:lnTo>
                  <a:lnTo>
                    <a:pt x="904805" y="1130300"/>
                  </a:lnTo>
                  <a:lnTo>
                    <a:pt x="940671" y="1092200"/>
                  </a:lnTo>
                  <a:lnTo>
                    <a:pt x="972205" y="1066800"/>
                  </a:lnTo>
                  <a:lnTo>
                    <a:pt x="999449" y="1028700"/>
                  </a:lnTo>
                  <a:lnTo>
                    <a:pt x="1022444" y="977900"/>
                  </a:lnTo>
                  <a:lnTo>
                    <a:pt x="1041233" y="927100"/>
                  </a:lnTo>
                  <a:lnTo>
                    <a:pt x="1055858" y="876300"/>
                  </a:lnTo>
                  <a:lnTo>
                    <a:pt x="1066359" y="825500"/>
                  </a:lnTo>
                  <a:close/>
                </a:path>
                <a:path w="1359535" h="4635500">
                  <a:moveTo>
                    <a:pt x="776076" y="0"/>
                  </a:moveTo>
                  <a:lnTo>
                    <a:pt x="572993" y="0"/>
                  </a:lnTo>
                  <a:lnTo>
                    <a:pt x="477421" y="25400"/>
                  </a:lnTo>
                  <a:lnTo>
                    <a:pt x="432373" y="38100"/>
                  </a:lnTo>
                  <a:lnTo>
                    <a:pt x="389416" y="63500"/>
                  </a:lnTo>
                  <a:lnTo>
                    <a:pt x="348750" y="88900"/>
                  </a:lnTo>
                  <a:lnTo>
                    <a:pt x="310574" y="114300"/>
                  </a:lnTo>
                  <a:lnTo>
                    <a:pt x="275087" y="139700"/>
                  </a:lnTo>
                  <a:lnTo>
                    <a:pt x="242489" y="165100"/>
                  </a:lnTo>
                  <a:lnTo>
                    <a:pt x="212979" y="203200"/>
                  </a:lnTo>
                  <a:lnTo>
                    <a:pt x="186757" y="241300"/>
                  </a:lnTo>
                  <a:lnTo>
                    <a:pt x="164021" y="266700"/>
                  </a:lnTo>
                  <a:lnTo>
                    <a:pt x="144973" y="304800"/>
                  </a:lnTo>
                  <a:lnTo>
                    <a:pt x="129810" y="355600"/>
                  </a:lnTo>
                  <a:lnTo>
                    <a:pt x="118732" y="393700"/>
                  </a:lnTo>
                  <a:lnTo>
                    <a:pt x="111940" y="431800"/>
                  </a:lnTo>
                  <a:lnTo>
                    <a:pt x="109631" y="482600"/>
                  </a:lnTo>
                  <a:lnTo>
                    <a:pt x="112657" y="533400"/>
                  </a:lnTo>
                  <a:lnTo>
                    <a:pt x="121531" y="584200"/>
                  </a:lnTo>
                  <a:lnTo>
                    <a:pt x="135949" y="622300"/>
                  </a:lnTo>
                  <a:lnTo>
                    <a:pt x="155606" y="673100"/>
                  </a:lnTo>
                  <a:lnTo>
                    <a:pt x="180200" y="711200"/>
                  </a:lnTo>
                  <a:lnTo>
                    <a:pt x="209424" y="749300"/>
                  </a:lnTo>
                  <a:lnTo>
                    <a:pt x="205300" y="762000"/>
                  </a:lnTo>
                  <a:lnTo>
                    <a:pt x="203101" y="774700"/>
                  </a:lnTo>
                  <a:lnTo>
                    <a:pt x="202978" y="787400"/>
                  </a:lnTo>
                  <a:lnTo>
                    <a:pt x="205080" y="800100"/>
                  </a:lnTo>
                  <a:lnTo>
                    <a:pt x="215375" y="812800"/>
                  </a:lnTo>
                  <a:lnTo>
                    <a:pt x="231725" y="825500"/>
                  </a:lnTo>
                  <a:lnTo>
                    <a:pt x="251919" y="838200"/>
                  </a:lnTo>
                  <a:lnTo>
                    <a:pt x="273749" y="838200"/>
                  </a:lnTo>
                  <a:lnTo>
                    <a:pt x="277414" y="825500"/>
                  </a:lnTo>
                  <a:lnTo>
                    <a:pt x="1127264" y="825500"/>
                  </a:lnTo>
                  <a:lnTo>
                    <a:pt x="1143612" y="812800"/>
                  </a:lnTo>
                  <a:lnTo>
                    <a:pt x="1153911" y="800100"/>
                  </a:lnTo>
                  <a:lnTo>
                    <a:pt x="1156152" y="787400"/>
                  </a:lnTo>
                  <a:lnTo>
                    <a:pt x="1155256" y="774700"/>
                  </a:lnTo>
                  <a:lnTo>
                    <a:pt x="1151484" y="762000"/>
                  </a:lnTo>
                  <a:lnTo>
                    <a:pt x="1145101" y="749300"/>
                  </a:lnTo>
                  <a:lnTo>
                    <a:pt x="1172769" y="711200"/>
                  </a:lnTo>
                  <a:lnTo>
                    <a:pt x="1196028" y="660400"/>
                  </a:lnTo>
                  <a:lnTo>
                    <a:pt x="1214601" y="622300"/>
                  </a:lnTo>
                  <a:lnTo>
                    <a:pt x="1228211" y="571500"/>
                  </a:lnTo>
                  <a:lnTo>
                    <a:pt x="1236580" y="533400"/>
                  </a:lnTo>
                  <a:lnTo>
                    <a:pt x="1239432" y="482600"/>
                  </a:lnTo>
                  <a:lnTo>
                    <a:pt x="1237123" y="431800"/>
                  </a:lnTo>
                  <a:lnTo>
                    <a:pt x="1230331" y="393700"/>
                  </a:lnTo>
                  <a:lnTo>
                    <a:pt x="1219253" y="355600"/>
                  </a:lnTo>
                  <a:lnTo>
                    <a:pt x="1204090" y="304800"/>
                  </a:lnTo>
                  <a:lnTo>
                    <a:pt x="1185042" y="266700"/>
                  </a:lnTo>
                  <a:lnTo>
                    <a:pt x="1162307" y="241300"/>
                  </a:lnTo>
                  <a:lnTo>
                    <a:pt x="1136085" y="203200"/>
                  </a:lnTo>
                  <a:lnTo>
                    <a:pt x="1106575" y="165100"/>
                  </a:lnTo>
                  <a:lnTo>
                    <a:pt x="1073977" y="139700"/>
                  </a:lnTo>
                  <a:lnTo>
                    <a:pt x="1038491" y="114300"/>
                  </a:lnTo>
                  <a:lnTo>
                    <a:pt x="1000315" y="88900"/>
                  </a:lnTo>
                  <a:lnTo>
                    <a:pt x="959649" y="63500"/>
                  </a:lnTo>
                  <a:lnTo>
                    <a:pt x="916693" y="38100"/>
                  </a:lnTo>
                  <a:lnTo>
                    <a:pt x="871646" y="25400"/>
                  </a:lnTo>
                  <a:lnTo>
                    <a:pt x="776076" y="0"/>
                  </a:lnTo>
                  <a:close/>
                </a:path>
                <a:path w="1359535" h="4635500">
                  <a:moveTo>
                    <a:pt x="1127264" y="825500"/>
                  </a:moveTo>
                  <a:lnTo>
                    <a:pt x="1079348" y="825500"/>
                  </a:lnTo>
                  <a:lnTo>
                    <a:pt x="1085242" y="838200"/>
                  </a:lnTo>
                  <a:lnTo>
                    <a:pt x="1107072" y="838200"/>
                  </a:lnTo>
                  <a:lnTo>
                    <a:pt x="1127264" y="825500"/>
                  </a:lnTo>
                  <a:close/>
                </a:path>
              </a:pathLst>
            </a:custGeom>
            <a:solidFill>
              <a:srgbClr val="764D29"/>
            </a:solidFill>
          </p:spPr>
          <p:txBody>
            <a:bodyPr wrap="square" lIns="0" tIns="0" rIns="0" bIns="0" rtlCol="0"/>
            <a:lstStyle/>
            <a:p>
              <a:endParaRPr/>
            </a:p>
          </p:txBody>
        </p:sp>
        <p:sp>
          <p:nvSpPr>
            <p:cNvPr id="12" name="object 12"/>
            <p:cNvSpPr/>
            <p:nvPr/>
          </p:nvSpPr>
          <p:spPr>
            <a:xfrm>
              <a:off x="4465261" y="3352800"/>
              <a:ext cx="2927535" cy="2927535"/>
            </a:xfrm>
            <a:prstGeom prst="rect">
              <a:avLst/>
            </a:prstGeom>
            <a:blipFill>
              <a:blip r:embed="rId5" cstate="print"/>
              <a:stretch>
                <a:fillRect/>
              </a:stretch>
            </a:blipFill>
          </p:spPr>
          <p:txBody>
            <a:bodyPr wrap="square" lIns="0" tIns="0" rIns="0" bIns="0" rtlCol="0"/>
            <a:lstStyle/>
            <a:p>
              <a:endParaRPr/>
            </a:p>
          </p:txBody>
        </p:sp>
        <p:sp>
          <p:nvSpPr>
            <p:cNvPr id="13" name="object 13"/>
            <p:cNvSpPr/>
            <p:nvPr/>
          </p:nvSpPr>
          <p:spPr>
            <a:xfrm>
              <a:off x="2494975" y="2908755"/>
              <a:ext cx="266700" cy="266700"/>
            </a:xfrm>
            <a:custGeom>
              <a:avLst/>
              <a:gdLst/>
              <a:ahLst/>
              <a:cxnLst/>
              <a:rect l="l" t="t" r="r" b="b"/>
              <a:pathLst>
                <a:path w="266700" h="266700">
                  <a:moveTo>
                    <a:pt x="11709" y="30627"/>
                  </a:moveTo>
                  <a:lnTo>
                    <a:pt x="2976" y="39999"/>
                  </a:lnTo>
                  <a:lnTo>
                    <a:pt x="0" y="52924"/>
                  </a:lnTo>
                  <a:lnTo>
                    <a:pt x="2940" y="54508"/>
                  </a:lnTo>
                  <a:lnTo>
                    <a:pt x="5594" y="56452"/>
                  </a:lnTo>
                  <a:lnTo>
                    <a:pt x="9179" y="58743"/>
                  </a:lnTo>
                  <a:lnTo>
                    <a:pt x="5288" y="68941"/>
                  </a:lnTo>
                  <a:lnTo>
                    <a:pt x="2420" y="80265"/>
                  </a:lnTo>
                  <a:lnTo>
                    <a:pt x="661" y="92724"/>
                  </a:lnTo>
                  <a:lnTo>
                    <a:pt x="99" y="106325"/>
                  </a:lnTo>
                  <a:lnTo>
                    <a:pt x="5153" y="143160"/>
                  </a:lnTo>
                  <a:lnTo>
                    <a:pt x="20149" y="180855"/>
                  </a:lnTo>
                  <a:lnTo>
                    <a:pt x="45340" y="215607"/>
                  </a:lnTo>
                  <a:lnTo>
                    <a:pt x="80977" y="243613"/>
                  </a:lnTo>
                  <a:lnTo>
                    <a:pt x="115607" y="261298"/>
                  </a:lnTo>
                  <a:lnTo>
                    <a:pt x="142091" y="266660"/>
                  </a:lnTo>
                  <a:lnTo>
                    <a:pt x="168560" y="259077"/>
                  </a:lnTo>
                  <a:lnTo>
                    <a:pt x="203363" y="237769"/>
                  </a:lnTo>
                  <a:lnTo>
                    <a:pt x="204591" y="236932"/>
                  </a:lnTo>
                  <a:lnTo>
                    <a:pt x="206923" y="235233"/>
                  </a:lnTo>
                  <a:lnTo>
                    <a:pt x="228383" y="235233"/>
                  </a:lnTo>
                  <a:lnTo>
                    <a:pt x="233048" y="223569"/>
                  </a:lnTo>
                  <a:lnTo>
                    <a:pt x="230405" y="221534"/>
                  </a:lnTo>
                  <a:lnTo>
                    <a:pt x="228459" y="219565"/>
                  </a:lnTo>
                  <a:lnTo>
                    <a:pt x="227081" y="218304"/>
                  </a:lnTo>
                  <a:lnTo>
                    <a:pt x="228011" y="217183"/>
                  </a:lnTo>
                  <a:lnTo>
                    <a:pt x="228180" y="217183"/>
                  </a:lnTo>
                  <a:lnTo>
                    <a:pt x="229898" y="215432"/>
                  </a:lnTo>
                  <a:lnTo>
                    <a:pt x="229687" y="215432"/>
                  </a:lnTo>
                  <a:lnTo>
                    <a:pt x="231808" y="213128"/>
                  </a:lnTo>
                  <a:lnTo>
                    <a:pt x="231994" y="213128"/>
                  </a:lnTo>
                  <a:lnTo>
                    <a:pt x="233413" y="211352"/>
                  </a:lnTo>
                  <a:lnTo>
                    <a:pt x="252951" y="181748"/>
                  </a:lnTo>
                  <a:lnTo>
                    <a:pt x="263078" y="152489"/>
                  </a:lnTo>
                  <a:lnTo>
                    <a:pt x="266607" y="125919"/>
                  </a:lnTo>
                  <a:lnTo>
                    <a:pt x="266367" y="104382"/>
                  </a:lnTo>
                  <a:lnTo>
                    <a:pt x="263287" y="82560"/>
                  </a:lnTo>
                  <a:lnTo>
                    <a:pt x="256353" y="59331"/>
                  </a:lnTo>
                  <a:lnTo>
                    <a:pt x="245061" y="37504"/>
                  </a:lnTo>
                  <a:lnTo>
                    <a:pt x="244657" y="37063"/>
                  </a:lnTo>
                  <a:lnTo>
                    <a:pt x="23953" y="37063"/>
                  </a:lnTo>
                  <a:lnTo>
                    <a:pt x="21546" y="34978"/>
                  </a:lnTo>
                  <a:lnTo>
                    <a:pt x="17987" y="32171"/>
                  </a:lnTo>
                  <a:lnTo>
                    <a:pt x="11709" y="30627"/>
                  </a:lnTo>
                  <a:close/>
                </a:path>
                <a:path w="266700" h="266700">
                  <a:moveTo>
                    <a:pt x="228342" y="235336"/>
                  </a:moveTo>
                  <a:lnTo>
                    <a:pt x="207009" y="235336"/>
                  </a:lnTo>
                  <a:lnTo>
                    <a:pt x="209069" y="237782"/>
                  </a:lnTo>
                  <a:lnTo>
                    <a:pt x="212133" y="241091"/>
                  </a:lnTo>
                  <a:lnTo>
                    <a:pt x="218075" y="243653"/>
                  </a:lnTo>
                  <a:lnTo>
                    <a:pt x="228136" y="235851"/>
                  </a:lnTo>
                  <a:lnTo>
                    <a:pt x="228342" y="235336"/>
                  </a:lnTo>
                  <a:close/>
                </a:path>
                <a:path w="266700" h="266700">
                  <a:moveTo>
                    <a:pt x="228383" y="235233"/>
                  </a:moveTo>
                  <a:lnTo>
                    <a:pt x="206923" y="235233"/>
                  </a:lnTo>
                  <a:lnTo>
                    <a:pt x="204591" y="236932"/>
                  </a:lnTo>
                  <a:lnTo>
                    <a:pt x="203363" y="237769"/>
                  </a:lnTo>
                  <a:lnTo>
                    <a:pt x="204675" y="236932"/>
                  </a:lnTo>
                  <a:lnTo>
                    <a:pt x="207009" y="235336"/>
                  </a:lnTo>
                  <a:lnTo>
                    <a:pt x="228342" y="235336"/>
                  </a:lnTo>
                  <a:close/>
                </a:path>
                <a:path w="266700" h="266700">
                  <a:moveTo>
                    <a:pt x="228180" y="217183"/>
                  </a:moveTo>
                  <a:lnTo>
                    <a:pt x="228011" y="217183"/>
                  </a:lnTo>
                  <a:lnTo>
                    <a:pt x="227354" y="217879"/>
                  </a:lnTo>
                  <a:lnTo>
                    <a:pt x="226994" y="218213"/>
                  </a:lnTo>
                  <a:lnTo>
                    <a:pt x="227169" y="218213"/>
                  </a:lnTo>
                  <a:lnTo>
                    <a:pt x="228180" y="217183"/>
                  </a:lnTo>
                  <a:close/>
                </a:path>
                <a:path w="266700" h="266700">
                  <a:moveTo>
                    <a:pt x="231994" y="213128"/>
                  </a:moveTo>
                  <a:lnTo>
                    <a:pt x="231808" y="213128"/>
                  </a:lnTo>
                  <a:lnTo>
                    <a:pt x="230405" y="214673"/>
                  </a:lnTo>
                  <a:lnTo>
                    <a:pt x="229687" y="215432"/>
                  </a:lnTo>
                  <a:lnTo>
                    <a:pt x="229898" y="215432"/>
                  </a:lnTo>
                  <a:lnTo>
                    <a:pt x="231274" y="214030"/>
                  </a:lnTo>
                  <a:lnTo>
                    <a:pt x="231994" y="213128"/>
                  </a:lnTo>
                  <a:close/>
                </a:path>
                <a:path w="266700" h="266700">
                  <a:moveTo>
                    <a:pt x="233585" y="211137"/>
                  </a:moveTo>
                  <a:lnTo>
                    <a:pt x="233395" y="211352"/>
                  </a:lnTo>
                  <a:lnTo>
                    <a:pt x="233585" y="211137"/>
                  </a:lnTo>
                  <a:close/>
                </a:path>
                <a:path w="266700" h="266700">
                  <a:moveTo>
                    <a:pt x="71361" y="17215"/>
                  </a:moveTo>
                  <a:lnTo>
                    <a:pt x="31493" y="30540"/>
                  </a:lnTo>
                  <a:lnTo>
                    <a:pt x="23953" y="37063"/>
                  </a:lnTo>
                  <a:lnTo>
                    <a:pt x="244657" y="37063"/>
                  </a:lnTo>
                  <a:lnTo>
                    <a:pt x="238127" y="29945"/>
                  </a:lnTo>
                  <a:lnTo>
                    <a:pt x="117250" y="29945"/>
                  </a:lnTo>
                  <a:lnTo>
                    <a:pt x="110365" y="26635"/>
                  </a:lnTo>
                  <a:lnTo>
                    <a:pt x="101756" y="23340"/>
                  </a:lnTo>
                  <a:lnTo>
                    <a:pt x="92933" y="20291"/>
                  </a:lnTo>
                  <a:lnTo>
                    <a:pt x="82863" y="17999"/>
                  </a:lnTo>
                  <a:lnTo>
                    <a:pt x="71361" y="17215"/>
                  </a:lnTo>
                  <a:close/>
                </a:path>
                <a:path w="266700" h="266700">
                  <a:moveTo>
                    <a:pt x="184856" y="6720"/>
                  </a:moveTo>
                  <a:lnTo>
                    <a:pt x="178504" y="7119"/>
                  </a:lnTo>
                  <a:lnTo>
                    <a:pt x="178354" y="7145"/>
                  </a:lnTo>
                  <a:lnTo>
                    <a:pt x="141326" y="20096"/>
                  </a:lnTo>
                  <a:lnTo>
                    <a:pt x="134566" y="24743"/>
                  </a:lnTo>
                  <a:lnTo>
                    <a:pt x="133078" y="25695"/>
                  </a:lnTo>
                  <a:lnTo>
                    <a:pt x="132916" y="25773"/>
                  </a:lnTo>
                  <a:lnTo>
                    <a:pt x="132781" y="25876"/>
                  </a:lnTo>
                  <a:lnTo>
                    <a:pt x="131415" y="26675"/>
                  </a:lnTo>
                  <a:lnTo>
                    <a:pt x="117250" y="29945"/>
                  </a:lnTo>
                  <a:lnTo>
                    <a:pt x="238127" y="29945"/>
                  </a:lnTo>
                  <a:lnTo>
                    <a:pt x="228904" y="19890"/>
                  </a:lnTo>
                  <a:lnTo>
                    <a:pt x="230244" y="17019"/>
                  </a:lnTo>
                  <a:lnTo>
                    <a:pt x="231820" y="13182"/>
                  </a:lnTo>
                  <a:lnTo>
                    <a:pt x="231820" y="8856"/>
                  </a:lnTo>
                  <a:lnTo>
                    <a:pt x="205435" y="8856"/>
                  </a:lnTo>
                  <a:lnTo>
                    <a:pt x="203809" y="8510"/>
                  </a:lnTo>
                  <a:lnTo>
                    <a:pt x="202172" y="8200"/>
                  </a:lnTo>
                  <a:lnTo>
                    <a:pt x="192100" y="6913"/>
                  </a:lnTo>
                  <a:lnTo>
                    <a:pt x="184856" y="6720"/>
                  </a:lnTo>
                  <a:close/>
                </a:path>
                <a:path w="266700" h="266700">
                  <a:moveTo>
                    <a:pt x="221015" y="0"/>
                  </a:moveTo>
                  <a:lnTo>
                    <a:pt x="208213" y="0"/>
                  </a:lnTo>
                  <a:lnTo>
                    <a:pt x="207394" y="3321"/>
                  </a:lnTo>
                  <a:lnTo>
                    <a:pt x="206315" y="6140"/>
                  </a:lnTo>
                  <a:lnTo>
                    <a:pt x="205435" y="8856"/>
                  </a:lnTo>
                  <a:lnTo>
                    <a:pt x="231820" y="8856"/>
                  </a:lnTo>
                  <a:lnTo>
                    <a:pt x="231820" y="6643"/>
                  </a:lnTo>
                  <a:lnTo>
                    <a:pt x="221015" y="0"/>
                  </a:lnTo>
                  <a:close/>
                </a:path>
              </a:pathLst>
            </a:custGeom>
            <a:solidFill>
              <a:srgbClr val="D12127"/>
            </a:solidFill>
          </p:spPr>
          <p:txBody>
            <a:bodyPr wrap="square" lIns="0" tIns="0" rIns="0" bIns="0" rtlCol="0"/>
            <a:lstStyle/>
            <a:p>
              <a:endParaRPr/>
            </a:p>
          </p:txBody>
        </p:sp>
        <p:sp>
          <p:nvSpPr>
            <p:cNvPr id="14" name="object 14"/>
            <p:cNvSpPr/>
            <p:nvPr/>
          </p:nvSpPr>
          <p:spPr>
            <a:xfrm>
              <a:off x="6683262" y="759059"/>
              <a:ext cx="2288759" cy="819732"/>
            </a:xfrm>
            <a:prstGeom prst="rect">
              <a:avLst/>
            </a:prstGeom>
            <a:blipFill>
              <a:blip r:embed="rId6" cstate="print"/>
              <a:stretch>
                <a:fillRect/>
              </a:stretch>
            </a:blipFill>
          </p:spPr>
          <p:txBody>
            <a:bodyPr wrap="square" lIns="0" tIns="0" rIns="0" bIns="0" rtlCol="0"/>
            <a:lstStyle/>
            <a:p>
              <a:endParaRPr/>
            </a:p>
          </p:txBody>
        </p:sp>
      </p:grpSp>
      <p:sp>
        <p:nvSpPr>
          <p:cNvPr id="15" name="object 15"/>
          <p:cNvSpPr/>
          <p:nvPr/>
        </p:nvSpPr>
        <p:spPr>
          <a:xfrm>
            <a:off x="7990925" y="3572751"/>
            <a:ext cx="2423252" cy="875576"/>
          </a:xfrm>
          <a:prstGeom prst="rect">
            <a:avLst/>
          </a:prstGeom>
          <a:blipFill>
            <a:blip r:embed="rId7" cstate="print"/>
            <a:stretch>
              <a:fillRect/>
            </a:stretch>
          </a:blipFill>
        </p:spPr>
        <p:txBody>
          <a:bodyPr wrap="square" lIns="0" tIns="0" rIns="0" bIns="0" rtlCol="0"/>
          <a:lstStyle/>
          <a:p>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0" y="0"/>
            <a:ext cx="12189460" cy="6858000"/>
            <a:chOff x="0" y="0"/>
            <a:chExt cx="12189460" cy="6858000"/>
          </a:xfrm>
        </p:grpSpPr>
        <p:sp>
          <p:nvSpPr>
            <p:cNvPr id="3" name="object 3"/>
            <p:cNvSpPr/>
            <p:nvPr/>
          </p:nvSpPr>
          <p:spPr>
            <a:xfrm>
              <a:off x="0" y="0"/>
              <a:ext cx="12188952" cy="6857999"/>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347239" y="381966"/>
              <a:ext cx="11436350" cy="6123305"/>
            </a:xfrm>
            <a:custGeom>
              <a:avLst/>
              <a:gdLst/>
              <a:ahLst/>
              <a:cxnLst/>
              <a:rect l="l" t="t" r="r" b="b"/>
              <a:pathLst>
                <a:path w="11436350" h="6123305">
                  <a:moveTo>
                    <a:pt x="11435787" y="0"/>
                  </a:moveTo>
                  <a:lnTo>
                    <a:pt x="0" y="0"/>
                  </a:lnTo>
                  <a:lnTo>
                    <a:pt x="0" y="6123005"/>
                  </a:lnTo>
                  <a:lnTo>
                    <a:pt x="11435787" y="6123005"/>
                  </a:lnTo>
                  <a:lnTo>
                    <a:pt x="11435787" y="0"/>
                  </a:lnTo>
                  <a:close/>
                </a:path>
              </a:pathLst>
            </a:custGeom>
            <a:solidFill>
              <a:srgbClr val="FFFFFF"/>
            </a:solidFill>
          </p:spPr>
          <p:txBody>
            <a:bodyPr wrap="square" lIns="0" tIns="0" rIns="0" bIns="0" rtlCol="0"/>
            <a:lstStyle/>
            <a:p>
              <a:endParaRPr/>
            </a:p>
          </p:txBody>
        </p:sp>
        <p:sp>
          <p:nvSpPr>
            <p:cNvPr id="5" name="object 5"/>
            <p:cNvSpPr/>
            <p:nvPr/>
          </p:nvSpPr>
          <p:spPr>
            <a:xfrm>
              <a:off x="347239" y="381966"/>
              <a:ext cx="11436350" cy="6123305"/>
            </a:xfrm>
            <a:custGeom>
              <a:avLst/>
              <a:gdLst/>
              <a:ahLst/>
              <a:cxnLst/>
              <a:rect l="l" t="t" r="r" b="b"/>
              <a:pathLst>
                <a:path w="11436350" h="6123305">
                  <a:moveTo>
                    <a:pt x="0" y="0"/>
                  </a:moveTo>
                  <a:lnTo>
                    <a:pt x="11435787" y="0"/>
                  </a:lnTo>
                  <a:lnTo>
                    <a:pt x="11435787" y="6123006"/>
                  </a:lnTo>
                  <a:lnTo>
                    <a:pt x="0" y="6123006"/>
                  </a:lnTo>
                  <a:lnTo>
                    <a:pt x="0" y="0"/>
                  </a:lnTo>
                  <a:close/>
                </a:path>
              </a:pathLst>
            </a:custGeom>
            <a:ln w="12700">
              <a:solidFill>
                <a:srgbClr val="FFFFFF"/>
              </a:solidFill>
            </a:ln>
          </p:spPr>
          <p:txBody>
            <a:bodyPr wrap="square" lIns="0" tIns="0" rIns="0" bIns="0" rtlCol="0"/>
            <a:lstStyle/>
            <a:p>
              <a:endParaRPr/>
            </a:p>
          </p:txBody>
        </p:sp>
        <p:sp>
          <p:nvSpPr>
            <p:cNvPr id="6" name="object 6"/>
            <p:cNvSpPr/>
            <p:nvPr/>
          </p:nvSpPr>
          <p:spPr>
            <a:xfrm>
              <a:off x="1081667" y="836340"/>
              <a:ext cx="3140075" cy="5170170"/>
            </a:xfrm>
            <a:custGeom>
              <a:avLst/>
              <a:gdLst/>
              <a:ahLst/>
              <a:cxnLst/>
              <a:rect l="l" t="t" r="r" b="b"/>
              <a:pathLst>
                <a:path w="3140075" h="5170170">
                  <a:moveTo>
                    <a:pt x="2616424" y="0"/>
                  </a:moveTo>
                  <a:lnTo>
                    <a:pt x="523295" y="0"/>
                  </a:lnTo>
                  <a:lnTo>
                    <a:pt x="475665" y="2138"/>
                  </a:lnTo>
                  <a:lnTo>
                    <a:pt x="429232" y="8430"/>
                  </a:lnTo>
                  <a:lnTo>
                    <a:pt x="384182" y="18692"/>
                  </a:lnTo>
                  <a:lnTo>
                    <a:pt x="340700" y="32738"/>
                  </a:lnTo>
                  <a:lnTo>
                    <a:pt x="298970" y="50384"/>
                  </a:lnTo>
                  <a:lnTo>
                    <a:pt x="259178" y="71445"/>
                  </a:lnTo>
                  <a:lnTo>
                    <a:pt x="221507" y="95736"/>
                  </a:lnTo>
                  <a:lnTo>
                    <a:pt x="186142" y="123072"/>
                  </a:lnTo>
                  <a:lnTo>
                    <a:pt x="153269" y="153269"/>
                  </a:lnTo>
                  <a:lnTo>
                    <a:pt x="123072" y="186142"/>
                  </a:lnTo>
                  <a:lnTo>
                    <a:pt x="95736" y="221507"/>
                  </a:lnTo>
                  <a:lnTo>
                    <a:pt x="71445" y="259178"/>
                  </a:lnTo>
                  <a:lnTo>
                    <a:pt x="50384" y="298970"/>
                  </a:lnTo>
                  <a:lnTo>
                    <a:pt x="32738" y="340700"/>
                  </a:lnTo>
                  <a:lnTo>
                    <a:pt x="18692" y="384182"/>
                  </a:lnTo>
                  <a:lnTo>
                    <a:pt x="8430" y="429232"/>
                  </a:lnTo>
                  <a:lnTo>
                    <a:pt x="2138" y="475665"/>
                  </a:lnTo>
                  <a:lnTo>
                    <a:pt x="0" y="523295"/>
                  </a:lnTo>
                  <a:lnTo>
                    <a:pt x="0" y="4646391"/>
                  </a:lnTo>
                  <a:lnTo>
                    <a:pt x="2138" y="4694022"/>
                  </a:lnTo>
                  <a:lnTo>
                    <a:pt x="8430" y="4740454"/>
                  </a:lnTo>
                  <a:lnTo>
                    <a:pt x="18692" y="4785503"/>
                  </a:lnTo>
                  <a:lnTo>
                    <a:pt x="32738" y="4828985"/>
                  </a:lnTo>
                  <a:lnTo>
                    <a:pt x="50384" y="4870715"/>
                  </a:lnTo>
                  <a:lnTo>
                    <a:pt x="71445" y="4910508"/>
                  </a:lnTo>
                  <a:lnTo>
                    <a:pt x="95736" y="4948179"/>
                  </a:lnTo>
                  <a:lnTo>
                    <a:pt x="123072" y="4983543"/>
                  </a:lnTo>
                  <a:lnTo>
                    <a:pt x="153269" y="5016416"/>
                  </a:lnTo>
                  <a:lnTo>
                    <a:pt x="186142" y="5046613"/>
                  </a:lnTo>
                  <a:lnTo>
                    <a:pt x="221507" y="5073950"/>
                  </a:lnTo>
                  <a:lnTo>
                    <a:pt x="259178" y="5098241"/>
                  </a:lnTo>
                  <a:lnTo>
                    <a:pt x="298970" y="5119301"/>
                  </a:lnTo>
                  <a:lnTo>
                    <a:pt x="340700" y="5136947"/>
                  </a:lnTo>
                  <a:lnTo>
                    <a:pt x="384182" y="5150993"/>
                  </a:lnTo>
                  <a:lnTo>
                    <a:pt x="429232" y="5161255"/>
                  </a:lnTo>
                  <a:lnTo>
                    <a:pt x="475665" y="5167547"/>
                  </a:lnTo>
                  <a:lnTo>
                    <a:pt x="523295" y="5169686"/>
                  </a:lnTo>
                  <a:lnTo>
                    <a:pt x="2616424" y="5169686"/>
                  </a:lnTo>
                  <a:lnTo>
                    <a:pt x="2664055" y="5167547"/>
                  </a:lnTo>
                  <a:lnTo>
                    <a:pt x="2710487" y="5161255"/>
                  </a:lnTo>
                  <a:lnTo>
                    <a:pt x="2755537" y="5150993"/>
                  </a:lnTo>
                  <a:lnTo>
                    <a:pt x="2799019" y="5136947"/>
                  </a:lnTo>
                  <a:lnTo>
                    <a:pt x="2840749" y="5119301"/>
                  </a:lnTo>
                  <a:lnTo>
                    <a:pt x="2880541" y="5098241"/>
                  </a:lnTo>
                  <a:lnTo>
                    <a:pt x="2918212" y="5073950"/>
                  </a:lnTo>
                  <a:lnTo>
                    <a:pt x="2953577" y="5046613"/>
                  </a:lnTo>
                  <a:lnTo>
                    <a:pt x="2986450" y="5016416"/>
                  </a:lnTo>
                  <a:lnTo>
                    <a:pt x="3016647" y="4983543"/>
                  </a:lnTo>
                  <a:lnTo>
                    <a:pt x="3043984" y="4948179"/>
                  </a:lnTo>
                  <a:lnTo>
                    <a:pt x="3068275" y="4910508"/>
                  </a:lnTo>
                  <a:lnTo>
                    <a:pt x="3089335" y="4870715"/>
                  </a:lnTo>
                  <a:lnTo>
                    <a:pt x="3106981" y="4828985"/>
                  </a:lnTo>
                  <a:lnTo>
                    <a:pt x="3121027" y="4785503"/>
                  </a:lnTo>
                  <a:lnTo>
                    <a:pt x="3131289" y="4740454"/>
                  </a:lnTo>
                  <a:lnTo>
                    <a:pt x="3137581" y="4694022"/>
                  </a:lnTo>
                  <a:lnTo>
                    <a:pt x="3139720" y="4646391"/>
                  </a:lnTo>
                  <a:lnTo>
                    <a:pt x="3139720" y="523295"/>
                  </a:lnTo>
                  <a:lnTo>
                    <a:pt x="3137581" y="475665"/>
                  </a:lnTo>
                  <a:lnTo>
                    <a:pt x="3131289" y="429232"/>
                  </a:lnTo>
                  <a:lnTo>
                    <a:pt x="3121027" y="384182"/>
                  </a:lnTo>
                  <a:lnTo>
                    <a:pt x="3106981" y="340700"/>
                  </a:lnTo>
                  <a:lnTo>
                    <a:pt x="3089335" y="298970"/>
                  </a:lnTo>
                  <a:lnTo>
                    <a:pt x="3068275" y="259178"/>
                  </a:lnTo>
                  <a:lnTo>
                    <a:pt x="3043984" y="221507"/>
                  </a:lnTo>
                  <a:lnTo>
                    <a:pt x="3016647" y="186142"/>
                  </a:lnTo>
                  <a:lnTo>
                    <a:pt x="2986450" y="153269"/>
                  </a:lnTo>
                  <a:lnTo>
                    <a:pt x="2953577" y="123072"/>
                  </a:lnTo>
                  <a:lnTo>
                    <a:pt x="2918212" y="95736"/>
                  </a:lnTo>
                  <a:lnTo>
                    <a:pt x="2880541" y="71445"/>
                  </a:lnTo>
                  <a:lnTo>
                    <a:pt x="2840749" y="50384"/>
                  </a:lnTo>
                  <a:lnTo>
                    <a:pt x="2799019" y="32738"/>
                  </a:lnTo>
                  <a:lnTo>
                    <a:pt x="2755537" y="18692"/>
                  </a:lnTo>
                  <a:lnTo>
                    <a:pt x="2710487" y="8430"/>
                  </a:lnTo>
                  <a:lnTo>
                    <a:pt x="2664055" y="2138"/>
                  </a:lnTo>
                  <a:lnTo>
                    <a:pt x="2616424" y="0"/>
                  </a:lnTo>
                  <a:close/>
                </a:path>
              </a:pathLst>
            </a:custGeom>
            <a:solidFill>
              <a:srgbClr val="7E863A"/>
            </a:solidFill>
          </p:spPr>
          <p:txBody>
            <a:bodyPr wrap="square" lIns="0" tIns="0" rIns="0" bIns="0" rtlCol="0"/>
            <a:lstStyle/>
            <a:p>
              <a:endParaRPr/>
            </a:p>
          </p:txBody>
        </p:sp>
        <p:sp>
          <p:nvSpPr>
            <p:cNvPr id="7" name="object 7"/>
            <p:cNvSpPr/>
            <p:nvPr/>
          </p:nvSpPr>
          <p:spPr>
            <a:xfrm>
              <a:off x="1888451" y="1039615"/>
              <a:ext cx="1475740" cy="4787900"/>
            </a:xfrm>
            <a:custGeom>
              <a:avLst/>
              <a:gdLst/>
              <a:ahLst/>
              <a:cxnLst/>
              <a:rect l="l" t="t" r="r" b="b"/>
              <a:pathLst>
                <a:path w="1475739" h="4787900">
                  <a:moveTo>
                    <a:pt x="409407" y="4775200"/>
                  </a:moveTo>
                  <a:lnTo>
                    <a:pt x="164493" y="4775200"/>
                  </a:lnTo>
                  <a:lnTo>
                    <a:pt x="182052" y="4787900"/>
                  </a:lnTo>
                  <a:lnTo>
                    <a:pt x="364593" y="4787900"/>
                  </a:lnTo>
                  <a:lnTo>
                    <a:pt x="409407" y="4775200"/>
                  </a:lnTo>
                  <a:close/>
                </a:path>
                <a:path w="1475739" h="4787900">
                  <a:moveTo>
                    <a:pt x="1162389" y="1752600"/>
                  </a:moveTo>
                  <a:lnTo>
                    <a:pt x="312874" y="1752600"/>
                  </a:lnTo>
                  <a:lnTo>
                    <a:pt x="309321" y="1803400"/>
                  </a:lnTo>
                  <a:lnTo>
                    <a:pt x="305392" y="1917700"/>
                  </a:lnTo>
                  <a:lnTo>
                    <a:pt x="311186" y="2070100"/>
                  </a:lnTo>
                  <a:lnTo>
                    <a:pt x="336801" y="2197100"/>
                  </a:lnTo>
                  <a:lnTo>
                    <a:pt x="352023" y="2247900"/>
                  </a:lnTo>
                  <a:lnTo>
                    <a:pt x="365709" y="2298700"/>
                  </a:lnTo>
                  <a:lnTo>
                    <a:pt x="377330" y="2349500"/>
                  </a:lnTo>
                  <a:lnTo>
                    <a:pt x="386355" y="2400300"/>
                  </a:lnTo>
                  <a:lnTo>
                    <a:pt x="392256" y="2451100"/>
                  </a:lnTo>
                  <a:lnTo>
                    <a:pt x="394501" y="2501900"/>
                  </a:lnTo>
                  <a:lnTo>
                    <a:pt x="392562" y="2552700"/>
                  </a:lnTo>
                  <a:lnTo>
                    <a:pt x="385909" y="2590799"/>
                  </a:lnTo>
                  <a:lnTo>
                    <a:pt x="374012" y="2641599"/>
                  </a:lnTo>
                  <a:lnTo>
                    <a:pt x="362931" y="2705099"/>
                  </a:lnTo>
                  <a:lnTo>
                    <a:pt x="375595" y="2768599"/>
                  </a:lnTo>
                  <a:lnTo>
                    <a:pt x="395382" y="2806699"/>
                  </a:lnTo>
                  <a:lnTo>
                    <a:pt x="405672" y="2832099"/>
                  </a:lnTo>
                  <a:lnTo>
                    <a:pt x="406746" y="2971799"/>
                  </a:lnTo>
                  <a:lnTo>
                    <a:pt x="409110" y="3352800"/>
                  </a:lnTo>
                  <a:lnTo>
                    <a:pt x="411474" y="3911600"/>
                  </a:lnTo>
                  <a:lnTo>
                    <a:pt x="412549" y="4584700"/>
                  </a:lnTo>
                  <a:lnTo>
                    <a:pt x="405448" y="4597400"/>
                  </a:lnTo>
                  <a:lnTo>
                    <a:pt x="357536" y="4648200"/>
                  </a:lnTo>
                  <a:lnTo>
                    <a:pt x="322658" y="4673600"/>
                  </a:lnTo>
                  <a:lnTo>
                    <a:pt x="278489" y="4699000"/>
                  </a:lnTo>
                  <a:lnTo>
                    <a:pt x="233320" y="4711700"/>
                  </a:lnTo>
                  <a:lnTo>
                    <a:pt x="195345" y="4724400"/>
                  </a:lnTo>
                  <a:lnTo>
                    <a:pt x="136923" y="4724400"/>
                  </a:lnTo>
                  <a:lnTo>
                    <a:pt x="120273" y="4737100"/>
                  </a:lnTo>
                  <a:lnTo>
                    <a:pt x="113258" y="4749800"/>
                  </a:lnTo>
                  <a:lnTo>
                    <a:pt x="118477" y="4762500"/>
                  </a:lnTo>
                  <a:lnTo>
                    <a:pt x="130667" y="4775200"/>
                  </a:lnTo>
                  <a:lnTo>
                    <a:pt x="510422" y="4775200"/>
                  </a:lnTo>
                  <a:lnTo>
                    <a:pt x="537847" y="4787900"/>
                  </a:lnTo>
                  <a:lnTo>
                    <a:pt x="631171" y="4787900"/>
                  </a:lnTo>
                  <a:lnTo>
                    <a:pt x="649235" y="4762500"/>
                  </a:lnTo>
                  <a:lnTo>
                    <a:pt x="655890" y="4737100"/>
                  </a:lnTo>
                  <a:lnTo>
                    <a:pt x="656841" y="4711700"/>
                  </a:lnTo>
                  <a:lnTo>
                    <a:pt x="650501" y="4699000"/>
                  </a:lnTo>
                  <a:lnTo>
                    <a:pt x="622606" y="4648200"/>
                  </a:lnTo>
                  <a:lnTo>
                    <a:pt x="616266" y="4610100"/>
                  </a:lnTo>
                  <a:lnTo>
                    <a:pt x="619252" y="4406900"/>
                  </a:lnTo>
                  <a:lnTo>
                    <a:pt x="625822" y="3949700"/>
                  </a:lnTo>
                  <a:lnTo>
                    <a:pt x="632392" y="3441700"/>
                  </a:lnTo>
                  <a:lnTo>
                    <a:pt x="635378" y="3086099"/>
                  </a:lnTo>
                  <a:lnTo>
                    <a:pt x="1067811" y="3086099"/>
                  </a:lnTo>
                  <a:lnTo>
                    <a:pt x="1068518" y="2971799"/>
                  </a:lnTo>
                  <a:lnTo>
                    <a:pt x="1069591" y="2832099"/>
                  </a:lnTo>
                  <a:lnTo>
                    <a:pt x="1079882" y="2806699"/>
                  </a:lnTo>
                  <a:lnTo>
                    <a:pt x="1099674" y="2768599"/>
                  </a:lnTo>
                  <a:lnTo>
                    <a:pt x="1112342" y="2705099"/>
                  </a:lnTo>
                  <a:lnTo>
                    <a:pt x="1101263" y="2641599"/>
                  </a:lnTo>
                  <a:lnTo>
                    <a:pt x="1089493" y="2590799"/>
                  </a:lnTo>
                  <a:lnTo>
                    <a:pt x="1083162" y="2552700"/>
                  </a:lnTo>
                  <a:lnTo>
                    <a:pt x="1081643" y="2501900"/>
                  </a:lnTo>
                  <a:lnTo>
                    <a:pt x="1084309" y="2451100"/>
                  </a:lnTo>
                  <a:lnTo>
                    <a:pt x="1090533" y="2400300"/>
                  </a:lnTo>
                  <a:lnTo>
                    <a:pt x="1099687" y="2349500"/>
                  </a:lnTo>
                  <a:lnTo>
                    <a:pt x="1111145" y="2298700"/>
                  </a:lnTo>
                  <a:lnTo>
                    <a:pt x="1124280" y="2247900"/>
                  </a:lnTo>
                  <a:lnTo>
                    <a:pt x="1138463" y="2197100"/>
                  </a:lnTo>
                  <a:lnTo>
                    <a:pt x="1170114" y="2044700"/>
                  </a:lnTo>
                  <a:lnTo>
                    <a:pt x="1175237" y="1905000"/>
                  </a:lnTo>
                  <a:lnTo>
                    <a:pt x="1167954" y="1803400"/>
                  </a:lnTo>
                  <a:lnTo>
                    <a:pt x="1162389" y="1752600"/>
                  </a:lnTo>
                  <a:close/>
                </a:path>
                <a:path w="1475739" h="4787900">
                  <a:moveTo>
                    <a:pt x="1067811" y="3086099"/>
                  </a:moveTo>
                  <a:lnTo>
                    <a:pt x="839886" y="3086099"/>
                  </a:lnTo>
                  <a:lnTo>
                    <a:pt x="842872" y="3441700"/>
                  </a:lnTo>
                  <a:lnTo>
                    <a:pt x="849442" y="3949700"/>
                  </a:lnTo>
                  <a:lnTo>
                    <a:pt x="856012" y="4406900"/>
                  </a:lnTo>
                  <a:lnTo>
                    <a:pt x="858998" y="4610100"/>
                  </a:lnTo>
                  <a:lnTo>
                    <a:pt x="852660" y="4648200"/>
                  </a:lnTo>
                  <a:lnTo>
                    <a:pt x="824772" y="4699000"/>
                  </a:lnTo>
                  <a:lnTo>
                    <a:pt x="818433" y="4711700"/>
                  </a:lnTo>
                  <a:lnTo>
                    <a:pt x="819384" y="4737100"/>
                  </a:lnTo>
                  <a:lnTo>
                    <a:pt x="826039" y="4762500"/>
                  </a:lnTo>
                  <a:lnTo>
                    <a:pt x="844103" y="4787900"/>
                  </a:lnTo>
                  <a:lnTo>
                    <a:pt x="937431" y="4787900"/>
                  </a:lnTo>
                  <a:lnTo>
                    <a:pt x="964854" y="4775200"/>
                  </a:lnTo>
                  <a:lnTo>
                    <a:pt x="1344607" y="4775200"/>
                  </a:lnTo>
                  <a:lnTo>
                    <a:pt x="1356798" y="4762500"/>
                  </a:lnTo>
                  <a:lnTo>
                    <a:pt x="1362016" y="4749800"/>
                  </a:lnTo>
                  <a:lnTo>
                    <a:pt x="1355003" y="4737100"/>
                  </a:lnTo>
                  <a:lnTo>
                    <a:pt x="1338357" y="4724400"/>
                  </a:lnTo>
                  <a:lnTo>
                    <a:pt x="1279933" y="4724400"/>
                  </a:lnTo>
                  <a:lnTo>
                    <a:pt x="1241952" y="4711700"/>
                  </a:lnTo>
                  <a:lnTo>
                    <a:pt x="1196781" y="4699000"/>
                  </a:lnTo>
                  <a:lnTo>
                    <a:pt x="1152616" y="4673600"/>
                  </a:lnTo>
                  <a:lnTo>
                    <a:pt x="1117734" y="4648200"/>
                  </a:lnTo>
                  <a:lnTo>
                    <a:pt x="1089149" y="4622800"/>
                  </a:lnTo>
                  <a:lnTo>
                    <a:pt x="1062727" y="4584700"/>
                  </a:lnTo>
                  <a:lnTo>
                    <a:pt x="1063799" y="3911600"/>
                  </a:lnTo>
                  <a:lnTo>
                    <a:pt x="1066159" y="3352800"/>
                  </a:lnTo>
                  <a:lnTo>
                    <a:pt x="1067811" y="3086099"/>
                  </a:lnTo>
                  <a:close/>
                </a:path>
                <a:path w="1475739" h="4787900">
                  <a:moveTo>
                    <a:pt x="1310787" y="4775200"/>
                  </a:moveTo>
                  <a:lnTo>
                    <a:pt x="1065867" y="4775200"/>
                  </a:lnTo>
                  <a:lnTo>
                    <a:pt x="1110681" y="4787900"/>
                  </a:lnTo>
                  <a:lnTo>
                    <a:pt x="1293231" y="4787900"/>
                  </a:lnTo>
                  <a:lnTo>
                    <a:pt x="1310787" y="4775200"/>
                  </a:lnTo>
                  <a:close/>
                </a:path>
                <a:path w="1475739" h="4787900">
                  <a:moveTo>
                    <a:pt x="159054" y="2997199"/>
                  </a:moveTo>
                  <a:lnTo>
                    <a:pt x="53058" y="2997199"/>
                  </a:lnTo>
                  <a:lnTo>
                    <a:pt x="51736" y="3009899"/>
                  </a:lnTo>
                  <a:lnTo>
                    <a:pt x="42649" y="3098799"/>
                  </a:lnTo>
                  <a:lnTo>
                    <a:pt x="40063" y="3136899"/>
                  </a:lnTo>
                  <a:lnTo>
                    <a:pt x="46716" y="3149599"/>
                  </a:lnTo>
                  <a:lnTo>
                    <a:pt x="64202" y="3149599"/>
                  </a:lnTo>
                  <a:lnTo>
                    <a:pt x="71857" y="3136899"/>
                  </a:lnTo>
                  <a:lnTo>
                    <a:pt x="73830" y="3111499"/>
                  </a:lnTo>
                  <a:lnTo>
                    <a:pt x="75935" y="3098799"/>
                  </a:lnTo>
                  <a:lnTo>
                    <a:pt x="81654" y="3022599"/>
                  </a:lnTo>
                  <a:lnTo>
                    <a:pt x="83771" y="3009899"/>
                  </a:lnTo>
                  <a:lnTo>
                    <a:pt x="156560" y="3009899"/>
                  </a:lnTo>
                  <a:lnTo>
                    <a:pt x="159054" y="2997199"/>
                  </a:lnTo>
                  <a:close/>
                </a:path>
                <a:path w="1475739" h="4787900">
                  <a:moveTo>
                    <a:pt x="113169" y="3009899"/>
                  </a:moveTo>
                  <a:lnTo>
                    <a:pt x="83771" y="3009899"/>
                  </a:lnTo>
                  <a:lnTo>
                    <a:pt x="84587" y="3022599"/>
                  </a:lnTo>
                  <a:lnTo>
                    <a:pt x="84731" y="3098799"/>
                  </a:lnTo>
                  <a:lnTo>
                    <a:pt x="85554" y="3111499"/>
                  </a:lnTo>
                  <a:lnTo>
                    <a:pt x="86925" y="3136899"/>
                  </a:lnTo>
                  <a:lnTo>
                    <a:pt x="94402" y="3149599"/>
                  </a:lnTo>
                  <a:lnTo>
                    <a:pt x="111921" y="3149599"/>
                  </a:lnTo>
                  <a:lnTo>
                    <a:pt x="118764" y="3136899"/>
                  </a:lnTo>
                  <a:lnTo>
                    <a:pt x="117359" y="3111499"/>
                  </a:lnTo>
                  <a:lnTo>
                    <a:pt x="117135" y="3098799"/>
                  </a:lnTo>
                  <a:lnTo>
                    <a:pt x="113424" y="3022599"/>
                  </a:lnTo>
                  <a:lnTo>
                    <a:pt x="113169" y="3009899"/>
                  </a:lnTo>
                  <a:close/>
                </a:path>
                <a:path w="1475739" h="4787900">
                  <a:moveTo>
                    <a:pt x="1391333" y="3022599"/>
                  </a:moveTo>
                  <a:lnTo>
                    <a:pt x="1359019" y="3022599"/>
                  </a:lnTo>
                  <a:lnTo>
                    <a:pt x="1359313" y="3035299"/>
                  </a:lnTo>
                  <a:lnTo>
                    <a:pt x="1357644" y="3098799"/>
                  </a:lnTo>
                  <a:lnTo>
                    <a:pt x="1357983" y="3111499"/>
                  </a:lnTo>
                  <a:lnTo>
                    <a:pt x="1356578" y="3136899"/>
                  </a:lnTo>
                  <a:lnTo>
                    <a:pt x="1363431" y="3149599"/>
                  </a:lnTo>
                  <a:lnTo>
                    <a:pt x="1380939" y="3149599"/>
                  </a:lnTo>
                  <a:lnTo>
                    <a:pt x="1388417" y="3136899"/>
                  </a:lnTo>
                  <a:lnTo>
                    <a:pt x="1389787" y="3111499"/>
                  </a:lnTo>
                  <a:lnTo>
                    <a:pt x="1390672" y="3098799"/>
                  </a:lnTo>
                  <a:lnTo>
                    <a:pt x="1391333" y="3022599"/>
                  </a:lnTo>
                  <a:close/>
                </a:path>
                <a:path w="1475739" h="4787900">
                  <a:moveTo>
                    <a:pt x="1421103" y="2997199"/>
                  </a:moveTo>
                  <a:lnTo>
                    <a:pt x="1392217" y="2997199"/>
                  </a:lnTo>
                  <a:lnTo>
                    <a:pt x="1394268" y="3022599"/>
                  </a:lnTo>
                  <a:lnTo>
                    <a:pt x="1399473" y="3098799"/>
                  </a:lnTo>
                  <a:lnTo>
                    <a:pt x="1401512" y="3111499"/>
                  </a:lnTo>
                  <a:lnTo>
                    <a:pt x="1403484" y="3136899"/>
                  </a:lnTo>
                  <a:lnTo>
                    <a:pt x="1411140" y="3149599"/>
                  </a:lnTo>
                  <a:lnTo>
                    <a:pt x="1428625" y="3149599"/>
                  </a:lnTo>
                  <a:lnTo>
                    <a:pt x="1435279" y="3136899"/>
                  </a:lnTo>
                  <a:lnTo>
                    <a:pt x="1432693" y="3098799"/>
                  </a:lnTo>
                  <a:lnTo>
                    <a:pt x="1431164" y="3086099"/>
                  </a:lnTo>
                  <a:lnTo>
                    <a:pt x="1422657" y="3009899"/>
                  </a:lnTo>
                  <a:lnTo>
                    <a:pt x="1421103" y="2997199"/>
                  </a:lnTo>
                  <a:close/>
                </a:path>
                <a:path w="1475739" h="4787900">
                  <a:moveTo>
                    <a:pt x="156560" y="3009899"/>
                  </a:moveTo>
                  <a:lnTo>
                    <a:pt x="113169" y="3009899"/>
                  </a:lnTo>
                  <a:lnTo>
                    <a:pt x="115814" y="3022599"/>
                  </a:lnTo>
                  <a:lnTo>
                    <a:pt x="124298" y="3086099"/>
                  </a:lnTo>
                  <a:lnTo>
                    <a:pt x="126899" y="3111499"/>
                  </a:lnTo>
                  <a:lnTo>
                    <a:pt x="130097" y="3136899"/>
                  </a:lnTo>
                  <a:lnTo>
                    <a:pt x="155484" y="3136899"/>
                  </a:lnTo>
                  <a:lnTo>
                    <a:pt x="161735" y="3124199"/>
                  </a:lnTo>
                  <a:lnTo>
                    <a:pt x="156175" y="3086099"/>
                  </a:lnTo>
                  <a:lnTo>
                    <a:pt x="156677" y="3086099"/>
                  </a:lnTo>
                  <a:lnTo>
                    <a:pt x="154066" y="3022599"/>
                  </a:lnTo>
                  <a:lnTo>
                    <a:pt x="156560" y="3009899"/>
                  </a:lnTo>
                  <a:close/>
                </a:path>
                <a:path w="1475739" h="4787900">
                  <a:moveTo>
                    <a:pt x="1392217" y="2997199"/>
                  </a:moveTo>
                  <a:lnTo>
                    <a:pt x="1312053" y="2997199"/>
                  </a:lnTo>
                  <a:lnTo>
                    <a:pt x="1320179" y="3009899"/>
                  </a:lnTo>
                  <a:lnTo>
                    <a:pt x="1322469" y="3035299"/>
                  </a:lnTo>
                  <a:lnTo>
                    <a:pt x="1318587" y="3086099"/>
                  </a:lnTo>
                  <a:lnTo>
                    <a:pt x="1319145" y="3086099"/>
                  </a:lnTo>
                  <a:lnTo>
                    <a:pt x="1313605" y="3124199"/>
                  </a:lnTo>
                  <a:lnTo>
                    <a:pt x="1319857" y="3136899"/>
                  </a:lnTo>
                  <a:lnTo>
                    <a:pt x="1345244" y="3136899"/>
                  </a:lnTo>
                  <a:lnTo>
                    <a:pt x="1348431" y="3111499"/>
                  </a:lnTo>
                  <a:lnTo>
                    <a:pt x="1350488" y="3098799"/>
                  </a:lnTo>
                  <a:lnTo>
                    <a:pt x="1356930" y="3035299"/>
                  </a:lnTo>
                  <a:lnTo>
                    <a:pt x="1359019" y="3022599"/>
                  </a:lnTo>
                  <a:lnTo>
                    <a:pt x="1391333" y="3022599"/>
                  </a:lnTo>
                  <a:lnTo>
                    <a:pt x="1392217" y="2997199"/>
                  </a:lnTo>
                  <a:close/>
                </a:path>
                <a:path w="1475739" h="4787900">
                  <a:moveTo>
                    <a:pt x="1157942" y="660400"/>
                  </a:moveTo>
                  <a:lnTo>
                    <a:pt x="314435" y="660400"/>
                  </a:lnTo>
                  <a:lnTo>
                    <a:pt x="324693" y="711200"/>
                  </a:lnTo>
                  <a:lnTo>
                    <a:pt x="338729" y="762000"/>
                  </a:lnTo>
                  <a:lnTo>
                    <a:pt x="356567" y="812800"/>
                  </a:lnTo>
                  <a:lnTo>
                    <a:pt x="378227" y="850900"/>
                  </a:lnTo>
                  <a:lnTo>
                    <a:pt x="403733" y="889000"/>
                  </a:lnTo>
                  <a:lnTo>
                    <a:pt x="433107" y="927100"/>
                  </a:lnTo>
                  <a:lnTo>
                    <a:pt x="466371" y="965200"/>
                  </a:lnTo>
                  <a:lnTo>
                    <a:pt x="503548" y="990600"/>
                  </a:lnTo>
                  <a:lnTo>
                    <a:pt x="544659" y="1016000"/>
                  </a:lnTo>
                  <a:lnTo>
                    <a:pt x="589728" y="1041400"/>
                  </a:lnTo>
                  <a:lnTo>
                    <a:pt x="638776" y="1054100"/>
                  </a:lnTo>
                  <a:lnTo>
                    <a:pt x="638017" y="1079500"/>
                  </a:lnTo>
                  <a:lnTo>
                    <a:pt x="632539" y="1130300"/>
                  </a:lnTo>
                  <a:lnTo>
                    <a:pt x="618524" y="1181100"/>
                  </a:lnTo>
                  <a:lnTo>
                    <a:pt x="592154" y="1219200"/>
                  </a:lnTo>
                  <a:lnTo>
                    <a:pt x="549611" y="1257300"/>
                  </a:lnTo>
                  <a:lnTo>
                    <a:pt x="484524" y="1282700"/>
                  </a:lnTo>
                  <a:lnTo>
                    <a:pt x="443743" y="1295400"/>
                  </a:lnTo>
                  <a:lnTo>
                    <a:pt x="354290" y="1320800"/>
                  </a:lnTo>
                  <a:lnTo>
                    <a:pt x="309050" y="1346200"/>
                  </a:lnTo>
                  <a:lnTo>
                    <a:pt x="265757" y="1371600"/>
                  </a:lnTo>
                  <a:lnTo>
                    <a:pt x="226127" y="1397000"/>
                  </a:lnTo>
                  <a:lnTo>
                    <a:pt x="191876" y="1435100"/>
                  </a:lnTo>
                  <a:lnTo>
                    <a:pt x="164722" y="1473200"/>
                  </a:lnTo>
                  <a:lnTo>
                    <a:pt x="146380" y="1524000"/>
                  </a:lnTo>
                  <a:lnTo>
                    <a:pt x="138416" y="1562100"/>
                  </a:lnTo>
                  <a:lnTo>
                    <a:pt x="129548" y="1612900"/>
                  </a:lnTo>
                  <a:lnTo>
                    <a:pt x="120261" y="1676400"/>
                  </a:lnTo>
                  <a:lnTo>
                    <a:pt x="111035" y="1727200"/>
                  </a:lnTo>
                  <a:lnTo>
                    <a:pt x="102355" y="1790700"/>
                  </a:lnTo>
                  <a:lnTo>
                    <a:pt x="94704" y="1841500"/>
                  </a:lnTo>
                  <a:lnTo>
                    <a:pt x="88564" y="1892300"/>
                  </a:lnTo>
                  <a:lnTo>
                    <a:pt x="84418" y="1930400"/>
                  </a:lnTo>
                  <a:lnTo>
                    <a:pt x="77868" y="1981200"/>
                  </a:lnTo>
                  <a:lnTo>
                    <a:pt x="71800" y="2044700"/>
                  </a:lnTo>
                  <a:lnTo>
                    <a:pt x="66208" y="2095500"/>
                  </a:lnTo>
                  <a:lnTo>
                    <a:pt x="61086" y="2146300"/>
                  </a:lnTo>
                  <a:lnTo>
                    <a:pt x="56426" y="2197100"/>
                  </a:lnTo>
                  <a:lnTo>
                    <a:pt x="52222" y="2260600"/>
                  </a:lnTo>
                  <a:lnTo>
                    <a:pt x="48467" y="2311400"/>
                  </a:lnTo>
                  <a:lnTo>
                    <a:pt x="45155" y="2362200"/>
                  </a:lnTo>
                  <a:lnTo>
                    <a:pt x="42279" y="2413000"/>
                  </a:lnTo>
                  <a:lnTo>
                    <a:pt x="39833" y="2451100"/>
                  </a:lnTo>
                  <a:lnTo>
                    <a:pt x="37810" y="2501900"/>
                  </a:lnTo>
                  <a:lnTo>
                    <a:pt x="36203" y="2552700"/>
                  </a:lnTo>
                  <a:lnTo>
                    <a:pt x="35005" y="2603499"/>
                  </a:lnTo>
                  <a:lnTo>
                    <a:pt x="34210" y="2654299"/>
                  </a:lnTo>
                  <a:lnTo>
                    <a:pt x="33812" y="2692399"/>
                  </a:lnTo>
                  <a:lnTo>
                    <a:pt x="33803" y="2743199"/>
                  </a:lnTo>
                  <a:lnTo>
                    <a:pt x="34178" y="2781299"/>
                  </a:lnTo>
                  <a:lnTo>
                    <a:pt x="34929" y="2832099"/>
                  </a:lnTo>
                  <a:lnTo>
                    <a:pt x="36049" y="2882899"/>
                  </a:lnTo>
                  <a:lnTo>
                    <a:pt x="37533" y="2920999"/>
                  </a:lnTo>
                  <a:lnTo>
                    <a:pt x="34013" y="2920999"/>
                  </a:lnTo>
                  <a:lnTo>
                    <a:pt x="26045" y="2933699"/>
                  </a:lnTo>
                  <a:lnTo>
                    <a:pt x="17519" y="2959099"/>
                  </a:lnTo>
                  <a:lnTo>
                    <a:pt x="12325" y="2971799"/>
                  </a:lnTo>
                  <a:lnTo>
                    <a:pt x="10938" y="2997199"/>
                  </a:lnTo>
                  <a:lnTo>
                    <a:pt x="10401" y="3009899"/>
                  </a:lnTo>
                  <a:lnTo>
                    <a:pt x="11032" y="3035299"/>
                  </a:lnTo>
                  <a:lnTo>
                    <a:pt x="13149" y="3047999"/>
                  </a:lnTo>
                  <a:lnTo>
                    <a:pt x="0" y="3111499"/>
                  </a:lnTo>
                  <a:lnTo>
                    <a:pt x="5650" y="3124199"/>
                  </a:lnTo>
                  <a:lnTo>
                    <a:pt x="31271" y="3124199"/>
                  </a:lnTo>
                  <a:lnTo>
                    <a:pt x="36520" y="3098799"/>
                  </a:lnTo>
                  <a:lnTo>
                    <a:pt x="39351" y="3086099"/>
                  </a:lnTo>
                  <a:lnTo>
                    <a:pt x="50213" y="3009899"/>
                  </a:lnTo>
                  <a:lnTo>
                    <a:pt x="53058" y="2997199"/>
                  </a:lnTo>
                  <a:lnTo>
                    <a:pt x="219330" y="2997199"/>
                  </a:lnTo>
                  <a:lnTo>
                    <a:pt x="210515" y="2971799"/>
                  </a:lnTo>
                  <a:lnTo>
                    <a:pt x="205629" y="2959099"/>
                  </a:lnTo>
                  <a:lnTo>
                    <a:pt x="194226" y="2946399"/>
                  </a:lnTo>
                  <a:lnTo>
                    <a:pt x="176568" y="2933699"/>
                  </a:lnTo>
                  <a:lnTo>
                    <a:pt x="152920" y="2920999"/>
                  </a:lnTo>
                  <a:lnTo>
                    <a:pt x="151689" y="2882899"/>
                  </a:lnTo>
                  <a:lnTo>
                    <a:pt x="150675" y="2844799"/>
                  </a:lnTo>
                  <a:lnTo>
                    <a:pt x="149963" y="2806699"/>
                  </a:lnTo>
                  <a:lnTo>
                    <a:pt x="149744" y="2781299"/>
                  </a:lnTo>
                  <a:lnTo>
                    <a:pt x="149778" y="2730499"/>
                  </a:lnTo>
                  <a:lnTo>
                    <a:pt x="150473" y="2692399"/>
                  </a:lnTo>
                  <a:lnTo>
                    <a:pt x="151807" y="2654299"/>
                  </a:lnTo>
                  <a:lnTo>
                    <a:pt x="153863" y="2603499"/>
                  </a:lnTo>
                  <a:lnTo>
                    <a:pt x="156724" y="2552700"/>
                  </a:lnTo>
                  <a:lnTo>
                    <a:pt x="160476" y="2501900"/>
                  </a:lnTo>
                  <a:lnTo>
                    <a:pt x="165202" y="2451100"/>
                  </a:lnTo>
                  <a:lnTo>
                    <a:pt x="170986" y="2400300"/>
                  </a:lnTo>
                  <a:lnTo>
                    <a:pt x="177913" y="2336800"/>
                  </a:lnTo>
                  <a:lnTo>
                    <a:pt x="186066" y="2273300"/>
                  </a:lnTo>
                  <a:lnTo>
                    <a:pt x="195530" y="2197100"/>
                  </a:lnTo>
                  <a:lnTo>
                    <a:pt x="206390" y="2133600"/>
                  </a:lnTo>
                  <a:lnTo>
                    <a:pt x="218728" y="2044700"/>
                  </a:lnTo>
                  <a:lnTo>
                    <a:pt x="246198" y="1930400"/>
                  </a:lnTo>
                  <a:lnTo>
                    <a:pt x="277143" y="1828800"/>
                  </a:lnTo>
                  <a:lnTo>
                    <a:pt x="302417" y="1778000"/>
                  </a:lnTo>
                  <a:lnTo>
                    <a:pt x="312874" y="1752600"/>
                  </a:lnTo>
                  <a:lnTo>
                    <a:pt x="1367710" y="1752600"/>
                  </a:lnTo>
                  <a:lnTo>
                    <a:pt x="1364238" y="1727200"/>
                  </a:lnTo>
                  <a:lnTo>
                    <a:pt x="1355014" y="1676400"/>
                  </a:lnTo>
                  <a:lnTo>
                    <a:pt x="1345726" y="1612900"/>
                  </a:lnTo>
                  <a:lnTo>
                    <a:pt x="1336859" y="1562100"/>
                  </a:lnTo>
                  <a:lnTo>
                    <a:pt x="1328896" y="1524000"/>
                  </a:lnTo>
                  <a:lnTo>
                    <a:pt x="1310551" y="1473200"/>
                  </a:lnTo>
                  <a:lnTo>
                    <a:pt x="1283394" y="1435100"/>
                  </a:lnTo>
                  <a:lnTo>
                    <a:pt x="1249143" y="1397000"/>
                  </a:lnTo>
                  <a:lnTo>
                    <a:pt x="1209513" y="1371600"/>
                  </a:lnTo>
                  <a:lnTo>
                    <a:pt x="1166220" y="1346200"/>
                  </a:lnTo>
                  <a:lnTo>
                    <a:pt x="1120981" y="1320800"/>
                  </a:lnTo>
                  <a:lnTo>
                    <a:pt x="1031529" y="1295400"/>
                  </a:lnTo>
                  <a:lnTo>
                    <a:pt x="990750" y="1282700"/>
                  </a:lnTo>
                  <a:lnTo>
                    <a:pt x="925663" y="1257300"/>
                  </a:lnTo>
                  <a:lnTo>
                    <a:pt x="883111" y="1219200"/>
                  </a:lnTo>
                  <a:lnTo>
                    <a:pt x="856738" y="1181100"/>
                  </a:lnTo>
                  <a:lnTo>
                    <a:pt x="842724" y="1130300"/>
                  </a:lnTo>
                  <a:lnTo>
                    <a:pt x="837251" y="1079500"/>
                  </a:lnTo>
                  <a:lnTo>
                    <a:pt x="836498" y="1054100"/>
                  </a:lnTo>
                  <a:lnTo>
                    <a:pt x="885491" y="1041400"/>
                  </a:lnTo>
                  <a:lnTo>
                    <a:pt x="930428" y="1016000"/>
                  </a:lnTo>
                  <a:lnTo>
                    <a:pt x="971341" y="990600"/>
                  </a:lnTo>
                  <a:lnTo>
                    <a:pt x="1008266" y="965200"/>
                  </a:lnTo>
                  <a:lnTo>
                    <a:pt x="1041237" y="927100"/>
                  </a:lnTo>
                  <a:lnTo>
                    <a:pt x="1070287" y="889000"/>
                  </a:lnTo>
                  <a:lnTo>
                    <a:pt x="1095452" y="850900"/>
                  </a:lnTo>
                  <a:lnTo>
                    <a:pt x="1116766" y="812800"/>
                  </a:lnTo>
                  <a:lnTo>
                    <a:pt x="1134263" y="762000"/>
                  </a:lnTo>
                  <a:lnTo>
                    <a:pt x="1147977" y="711200"/>
                  </a:lnTo>
                  <a:lnTo>
                    <a:pt x="1157942" y="660400"/>
                  </a:lnTo>
                  <a:close/>
                </a:path>
                <a:path w="1475739" h="4787900">
                  <a:moveTo>
                    <a:pt x="1367710" y="1752600"/>
                  </a:moveTo>
                  <a:lnTo>
                    <a:pt x="1162389" y="1752600"/>
                  </a:lnTo>
                  <a:lnTo>
                    <a:pt x="1172848" y="1778000"/>
                  </a:lnTo>
                  <a:lnTo>
                    <a:pt x="1198126" y="1828800"/>
                  </a:lnTo>
                  <a:lnTo>
                    <a:pt x="1229075" y="1930400"/>
                  </a:lnTo>
                  <a:lnTo>
                    <a:pt x="1256546" y="2044700"/>
                  </a:lnTo>
                  <a:lnTo>
                    <a:pt x="1268885" y="2133600"/>
                  </a:lnTo>
                  <a:lnTo>
                    <a:pt x="1279744" y="2197100"/>
                  </a:lnTo>
                  <a:lnTo>
                    <a:pt x="1289208" y="2273300"/>
                  </a:lnTo>
                  <a:lnTo>
                    <a:pt x="1297362" y="2336800"/>
                  </a:lnTo>
                  <a:lnTo>
                    <a:pt x="1304288" y="2400300"/>
                  </a:lnTo>
                  <a:lnTo>
                    <a:pt x="1310073" y="2451100"/>
                  </a:lnTo>
                  <a:lnTo>
                    <a:pt x="1314799" y="2501900"/>
                  </a:lnTo>
                  <a:lnTo>
                    <a:pt x="1318551" y="2552700"/>
                  </a:lnTo>
                  <a:lnTo>
                    <a:pt x="1321412" y="2603499"/>
                  </a:lnTo>
                  <a:lnTo>
                    <a:pt x="1323468" y="2654299"/>
                  </a:lnTo>
                  <a:lnTo>
                    <a:pt x="1324801" y="2692399"/>
                  </a:lnTo>
                  <a:lnTo>
                    <a:pt x="1325497" y="2730499"/>
                  </a:lnTo>
                  <a:lnTo>
                    <a:pt x="1325530" y="2781299"/>
                  </a:lnTo>
                  <a:lnTo>
                    <a:pt x="1325312" y="2806699"/>
                  </a:lnTo>
                  <a:lnTo>
                    <a:pt x="1324599" y="2844799"/>
                  </a:lnTo>
                  <a:lnTo>
                    <a:pt x="1323585" y="2882899"/>
                  </a:lnTo>
                  <a:lnTo>
                    <a:pt x="1322354" y="2920999"/>
                  </a:lnTo>
                  <a:lnTo>
                    <a:pt x="1297758" y="2933699"/>
                  </a:lnTo>
                  <a:lnTo>
                    <a:pt x="1278072" y="2946399"/>
                  </a:lnTo>
                  <a:lnTo>
                    <a:pt x="1264664" y="2971799"/>
                  </a:lnTo>
                  <a:lnTo>
                    <a:pt x="1258898" y="2984499"/>
                  </a:lnTo>
                  <a:lnTo>
                    <a:pt x="1256012" y="2997199"/>
                  </a:lnTo>
                  <a:lnTo>
                    <a:pt x="1421103" y="2997199"/>
                  </a:lnTo>
                  <a:lnTo>
                    <a:pt x="1424193" y="3009899"/>
                  </a:lnTo>
                  <a:lnTo>
                    <a:pt x="1435764" y="3073399"/>
                  </a:lnTo>
                  <a:lnTo>
                    <a:pt x="1444071" y="3124199"/>
                  </a:lnTo>
                  <a:lnTo>
                    <a:pt x="1469703" y="3124199"/>
                  </a:lnTo>
                  <a:lnTo>
                    <a:pt x="1475353" y="3111499"/>
                  </a:lnTo>
                  <a:lnTo>
                    <a:pt x="1473659" y="3111499"/>
                  </a:lnTo>
                  <a:lnTo>
                    <a:pt x="1462158" y="3047999"/>
                  </a:lnTo>
                  <a:lnTo>
                    <a:pt x="1464586" y="3022599"/>
                  </a:lnTo>
                  <a:lnTo>
                    <a:pt x="1465171" y="2997199"/>
                  </a:lnTo>
                  <a:lnTo>
                    <a:pt x="1464451" y="2984499"/>
                  </a:lnTo>
                  <a:lnTo>
                    <a:pt x="1462961" y="2971799"/>
                  </a:lnTo>
                  <a:lnTo>
                    <a:pt x="1457760" y="2959099"/>
                  </a:lnTo>
                  <a:lnTo>
                    <a:pt x="1449231" y="2933699"/>
                  </a:lnTo>
                  <a:lnTo>
                    <a:pt x="1441262" y="2920999"/>
                  </a:lnTo>
                  <a:lnTo>
                    <a:pt x="1437741" y="2920999"/>
                  </a:lnTo>
                  <a:lnTo>
                    <a:pt x="1439224" y="2882899"/>
                  </a:lnTo>
                  <a:lnTo>
                    <a:pt x="1440343" y="2832099"/>
                  </a:lnTo>
                  <a:lnTo>
                    <a:pt x="1441093" y="2781299"/>
                  </a:lnTo>
                  <a:lnTo>
                    <a:pt x="1441466" y="2743199"/>
                  </a:lnTo>
                  <a:lnTo>
                    <a:pt x="1441456" y="2692399"/>
                  </a:lnTo>
                  <a:lnTo>
                    <a:pt x="1441057" y="2654299"/>
                  </a:lnTo>
                  <a:lnTo>
                    <a:pt x="1440262" y="2603499"/>
                  </a:lnTo>
                  <a:lnTo>
                    <a:pt x="1439064" y="2552700"/>
                  </a:lnTo>
                  <a:lnTo>
                    <a:pt x="1437456" y="2501900"/>
                  </a:lnTo>
                  <a:lnTo>
                    <a:pt x="1435432" y="2451100"/>
                  </a:lnTo>
                  <a:lnTo>
                    <a:pt x="1432985" y="2413000"/>
                  </a:lnTo>
                  <a:lnTo>
                    <a:pt x="1430109" y="2362200"/>
                  </a:lnTo>
                  <a:lnTo>
                    <a:pt x="1426797" y="2311400"/>
                  </a:lnTo>
                  <a:lnTo>
                    <a:pt x="1423043" y="2260600"/>
                  </a:lnTo>
                  <a:lnTo>
                    <a:pt x="1418839" y="2197100"/>
                  </a:lnTo>
                  <a:lnTo>
                    <a:pt x="1414179" y="2146300"/>
                  </a:lnTo>
                  <a:lnTo>
                    <a:pt x="1409056" y="2095500"/>
                  </a:lnTo>
                  <a:lnTo>
                    <a:pt x="1403464" y="2044700"/>
                  </a:lnTo>
                  <a:lnTo>
                    <a:pt x="1397397" y="1981200"/>
                  </a:lnTo>
                  <a:lnTo>
                    <a:pt x="1390846" y="1930400"/>
                  </a:lnTo>
                  <a:lnTo>
                    <a:pt x="1386704" y="1892300"/>
                  </a:lnTo>
                  <a:lnTo>
                    <a:pt x="1380566" y="1841500"/>
                  </a:lnTo>
                  <a:lnTo>
                    <a:pt x="1372917" y="1790700"/>
                  </a:lnTo>
                  <a:lnTo>
                    <a:pt x="1367710" y="1752600"/>
                  </a:lnTo>
                  <a:close/>
                </a:path>
                <a:path w="1475739" h="4787900">
                  <a:moveTo>
                    <a:pt x="836799" y="3086099"/>
                  </a:moveTo>
                  <a:lnTo>
                    <a:pt x="638467" y="3086099"/>
                  </a:lnTo>
                  <a:lnTo>
                    <a:pt x="651938" y="3098799"/>
                  </a:lnTo>
                  <a:lnTo>
                    <a:pt x="823330" y="3098799"/>
                  </a:lnTo>
                  <a:lnTo>
                    <a:pt x="836799" y="3086099"/>
                  </a:lnTo>
                  <a:close/>
                </a:path>
                <a:path w="1475739" h="4787900">
                  <a:moveTo>
                    <a:pt x="221491" y="2997199"/>
                  </a:moveTo>
                  <a:lnTo>
                    <a:pt x="176870" y="2997199"/>
                  </a:lnTo>
                  <a:lnTo>
                    <a:pt x="182586" y="3009899"/>
                  </a:lnTo>
                  <a:lnTo>
                    <a:pt x="187647" y="3022599"/>
                  </a:lnTo>
                  <a:lnTo>
                    <a:pt x="216659" y="3022599"/>
                  </a:lnTo>
                  <a:lnTo>
                    <a:pt x="220502" y="3009899"/>
                  </a:lnTo>
                  <a:lnTo>
                    <a:pt x="221491" y="2997199"/>
                  </a:lnTo>
                  <a:close/>
                </a:path>
                <a:path w="1475739" h="4787900">
                  <a:moveTo>
                    <a:pt x="1298427" y="2997199"/>
                  </a:moveTo>
                  <a:lnTo>
                    <a:pt x="1253850" y="2997199"/>
                  </a:lnTo>
                  <a:lnTo>
                    <a:pt x="1254839" y="3009899"/>
                  </a:lnTo>
                  <a:lnTo>
                    <a:pt x="1258682" y="3022599"/>
                  </a:lnTo>
                  <a:lnTo>
                    <a:pt x="1287694" y="3022599"/>
                  </a:lnTo>
                  <a:lnTo>
                    <a:pt x="1292754" y="3009899"/>
                  </a:lnTo>
                  <a:lnTo>
                    <a:pt x="1298427" y="2997199"/>
                  </a:lnTo>
                  <a:close/>
                </a:path>
                <a:path w="1475739" h="4787900">
                  <a:moveTo>
                    <a:pt x="1211981" y="546100"/>
                  </a:moveTo>
                  <a:lnTo>
                    <a:pt x="262848" y="546100"/>
                  </a:lnTo>
                  <a:lnTo>
                    <a:pt x="241848" y="558800"/>
                  </a:lnTo>
                  <a:lnTo>
                    <a:pt x="227271" y="584200"/>
                  </a:lnTo>
                  <a:lnTo>
                    <a:pt x="220410" y="596900"/>
                  </a:lnTo>
                  <a:lnTo>
                    <a:pt x="222561" y="622300"/>
                  </a:lnTo>
                  <a:lnTo>
                    <a:pt x="233733" y="647700"/>
                  </a:lnTo>
                  <a:lnTo>
                    <a:pt x="251476" y="660400"/>
                  </a:lnTo>
                  <a:lnTo>
                    <a:pt x="273392" y="673100"/>
                  </a:lnTo>
                  <a:lnTo>
                    <a:pt x="297083" y="660400"/>
                  </a:lnTo>
                  <a:lnTo>
                    <a:pt x="1223347" y="660400"/>
                  </a:lnTo>
                  <a:lnTo>
                    <a:pt x="1241086" y="647700"/>
                  </a:lnTo>
                  <a:lnTo>
                    <a:pt x="1252256" y="622300"/>
                  </a:lnTo>
                  <a:lnTo>
                    <a:pt x="1254412" y="596900"/>
                  </a:lnTo>
                  <a:lnTo>
                    <a:pt x="1247552" y="584200"/>
                  </a:lnTo>
                  <a:lnTo>
                    <a:pt x="1232975" y="558800"/>
                  </a:lnTo>
                  <a:lnTo>
                    <a:pt x="1211981" y="546100"/>
                  </a:lnTo>
                  <a:close/>
                </a:path>
                <a:path w="1475739" h="4787900">
                  <a:moveTo>
                    <a:pt x="1223347" y="660400"/>
                  </a:moveTo>
                  <a:lnTo>
                    <a:pt x="1177745" y="660400"/>
                  </a:lnTo>
                  <a:lnTo>
                    <a:pt x="1201435" y="673100"/>
                  </a:lnTo>
                  <a:lnTo>
                    <a:pt x="1223347" y="660400"/>
                  </a:lnTo>
                  <a:close/>
                </a:path>
                <a:path w="1475739" h="4787900">
                  <a:moveTo>
                    <a:pt x="146380" y="152400"/>
                  </a:moveTo>
                  <a:lnTo>
                    <a:pt x="149635" y="177800"/>
                  </a:lnTo>
                  <a:lnTo>
                    <a:pt x="165173" y="241300"/>
                  </a:lnTo>
                  <a:lnTo>
                    <a:pt x="201654" y="304800"/>
                  </a:lnTo>
                  <a:lnTo>
                    <a:pt x="267740" y="355600"/>
                  </a:lnTo>
                  <a:lnTo>
                    <a:pt x="265164" y="368300"/>
                  </a:lnTo>
                  <a:lnTo>
                    <a:pt x="263768" y="381000"/>
                  </a:lnTo>
                  <a:lnTo>
                    <a:pt x="263193" y="393700"/>
                  </a:lnTo>
                  <a:lnTo>
                    <a:pt x="263081" y="406400"/>
                  </a:lnTo>
                  <a:lnTo>
                    <a:pt x="264741" y="431800"/>
                  </a:lnTo>
                  <a:lnTo>
                    <a:pt x="268460" y="482600"/>
                  </a:lnTo>
                  <a:lnTo>
                    <a:pt x="272348" y="520700"/>
                  </a:lnTo>
                  <a:lnTo>
                    <a:pt x="274515" y="546100"/>
                  </a:lnTo>
                  <a:lnTo>
                    <a:pt x="1200313" y="546100"/>
                  </a:lnTo>
                  <a:lnTo>
                    <a:pt x="1202495" y="520700"/>
                  </a:lnTo>
                  <a:lnTo>
                    <a:pt x="1206381" y="482600"/>
                  </a:lnTo>
                  <a:lnTo>
                    <a:pt x="1210092" y="431800"/>
                  </a:lnTo>
                  <a:lnTo>
                    <a:pt x="1211747" y="406400"/>
                  </a:lnTo>
                  <a:lnTo>
                    <a:pt x="1209159" y="381000"/>
                  </a:lnTo>
                  <a:lnTo>
                    <a:pt x="1202510" y="368300"/>
                  </a:lnTo>
                  <a:lnTo>
                    <a:pt x="1193473" y="342900"/>
                  </a:lnTo>
                  <a:lnTo>
                    <a:pt x="1183708" y="330200"/>
                  </a:lnTo>
                  <a:lnTo>
                    <a:pt x="1191472" y="317500"/>
                  </a:lnTo>
                  <a:lnTo>
                    <a:pt x="1196521" y="292100"/>
                  </a:lnTo>
                  <a:lnTo>
                    <a:pt x="1193359" y="266700"/>
                  </a:lnTo>
                  <a:lnTo>
                    <a:pt x="1176487" y="228600"/>
                  </a:lnTo>
                  <a:lnTo>
                    <a:pt x="1179893" y="228600"/>
                  </a:lnTo>
                  <a:lnTo>
                    <a:pt x="1188509" y="215900"/>
                  </a:lnTo>
                  <a:lnTo>
                    <a:pt x="1199928" y="203200"/>
                  </a:lnTo>
                  <a:lnTo>
                    <a:pt x="1202908" y="203200"/>
                  </a:lnTo>
                  <a:lnTo>
                    <a:pt x="1189203" y="190500"/>
                  </a:lnTo>
                  <a:lnTo>
                    <a:pt x="1166947" y="190500"/>
                  </a:lnTo>
                  <a:lnTo>
                    <a:pt x="1165765" y="177800"/>
                  </a:lnTo>
                  <a:lnTo>
                    <a:pt x="245770" y="177800"/>
                  </a:lnTo>
                  <a:lnTo>
                    <a:pt x="146380" y="152400"/>
                  </a:lnTo>
                  <a:close/>
                </a:path>
                <a:path w="1475739" h="4787900">
                  <a:moveTo>
                    <a:pt x="339877" y="25400"/>
                  </a:moveTo>
                  <a:lnTo>
                    <a:pt x="339129" y="38100"/>
                  </a:lnTo>
                  <a:lnTo>
                    <a:pt x="341037" y="63500"/>
                  </a:lnTo>
                  <a:lnTo>
                    <a:pt x="351832" y="101600"/>
                  </a:lnTo>
                  <a:lnTo>
                    <a:pt x="377744" y="139700"/>
                  </a:lnTo>
                  <a:lnTo>
                    <a:pt x="362674" y="152400"/>
                  </a:lnTo>
                  <a:lnTo>
                    <a:pt x="318275" y="177800"/>
                  </a:lnTo>
                  <a:lnTo>
                    <a:pt x="1134941" y="177800"/>
                  </a:lnTo>
                  <a:lnTo>
                    <a:pt x="1124437" y="165100"/>
                  </a:lnTo>
                  <a:lnTo>
                    <a:pt x="1086787" y="127000"/>
                  </a:lnTo>
                  <a:lnTo>
                    <a:pt x="1012788" y="101600"/>
                  </a:lnTo>
                  <a:lnTo>
                    <a:pt x="893234" y="88900"/>
                  </a:lnTo>
                  <a:lnTo>
                    <a:pt x="529911" y="88900"/>
                  </a:lnTo>
                  <a:lnTo>
                    <a:pt x="437992" y="76200"/>
                  </a:lnTo>
                  <a:lnTo>
                    <a:pt x="339877" y="25400"/>
                  </a:lnTo>
                  <a:close/>
                </a:path>
                <a:path w="1475739" h="4787900">
                  <a:moveTo>
                    <a:pt x="1134941" y="139700"/>
                  </a:moveTo>
                  <a:lnTo>
                    <a:pt x="1136471" y="152400"/>
                  </a:lnTo>
                  <a:lnTo>
                    <a:pt x="1139020" y="152400"/>
                  </a:lnTo>
                  <a:lnTo>
                    <a:pt x="1139530" y="165100"/>
                  </a:lnTo>
                  <a:lnTo>
                    <a:pt x="1134941" y="177800"/>
                  </a:lnTo>
                  <a:lnTo>
                    <a:pt x="1165765" y="177800"/>
                  </a:lnTo>
                  <a:lnTo>
                    <a:pt x="1161128" y="165100"/>
                  </a:lnTo>
                  <a:lnTo>
                    <a:pt x="1151399" y="152400"/>
                  </a:lnTo>
                  <a:lnTo>
                    <a:pt x="1134941" y="139700"/>
                  </a:lnTo>
                  <a:close/>
                </a:path>
                <a:path w="1475739" h="4787900">
                  <a:moveTo>
                    <a:pt x="605678" y="0"/>
                  </a:moveTo>
                  <a:lnTo>
                    <a:pt x="602930" y="0"/>
                  </a:lnTo>
                  <a:lnTo>
                    <a:pt x="599929" y="25400"/>
                  </a:lnTo>
                  <a:lnTo>
                    <a:pt x="604535" y="50800"/>
                  </a:lnTo>
                  <a:lnTo>
                    <a:pt x="624612" y="88900"/>
                  </a:lnTo>
                  <a:lnTo>
                    <a:pt x="893234" y="88900"/>
                  </a:lnTo>
                  <a:lnTo>
                    <a:pt x="765590" y="76200"/>
                  </a:lnTo>
                  <a:lnTo>
                    <a:pt x="675933" y="38100"/>
                  </a:lnTo>
                  <a:lnTo>
                    <a:pt x="623037" y="12700"/>
                  </a:lnTo>
                  <a:lnTo>
                    <a:pt x="605678" y="0"/>
                  </a:lnTo>
                  <a:close/>
                </a:path>
              </a:pathLst>
            </a:custGeom>
            <a:solidFill>
              <a:srgbClr val="F8BFA8"/>
            </a:solidFill>
          </p:spPr>
          <p:txBody>
            <a:bodyPr wrap="square" lIns="0" tIns="0" rIns="0" bIns="0" rtlCol="0"/>
            <a:lstStyle/>
            <a:p>
              <a:endParaRPr/>
            </a:p>
          </p:txBody>
        </p:sp>
        <p:sp>
          <p:nvSpPr>
            <p:cNvPr id="8" name="object 8"/>
            <p:cNvSpPr/>
            <p:nvPr/>
          </p:nvSpPr>
          <p:spPr>
            <a:xfrm>
              <a:off x="3601417" y="1657898"/>
              <a:ext cx="6763396" cy="5200101"/>
            </a:xfrm>
            <a:prstGeom prst="rect">
              <a:avLst/>
            </a:prstGeom>
            <a:blipFill>
              <a:blip r:embed="rId4" cstate="print"/>
              <a:stretch>
                <a:fillRect/>
              </a:stretch>
            </a:blipFill>
          </p:spPr>
          <p:txBody>
            <a:bodyPr wrap="square" lIns="0" tIns="0" rIns="0" bIns="0" rtlCol="0"/>
            <a:lstStyle/>
            <a:p>
              <a:endParaRPr/>
            </a:p>
          </p:txBody>
        </p:sp>
      </p:grpSp>
      <p:sp>
        <p:nvSpPr>
          <p:cNvPr id="9" name="object 9"/>
          <p:cNvSpPr txBox="1"/>
          <p:nvPr/>
        </p:nvSpPr>
        <p:spPr>
          <a:xfrm>
            <a:off x="5624158" y="4405883"/>
            <a:ext cx="2249170" cy="939800"/>
          </a:xfrm>
          <a:prstGeom prst="rect">
            <a:avLst/>
          </a:prstGeom>
        </p:spPr>
        <p:txBody>
          <a:bodyPr vert="horz" wrap="square" lIns="0" tIns="12700" rIns="0" bIns="0" rtlCol="0">
            <a:spAutoFit/>
          </a:bodyPr>
          <a:lstStyle/>
          <a:p>
            <a:pPr marL="12065" marR="5080" algn="ctr">
              <a:lnSpc>
                <a:spcPct val="107100"/>
              </a:lnSpc>
              <a:spcBef>
                <a:spcPts val="100"/>
              </a:spcBef>
            </a:pPr>
            <a:r>
              <a:rPr sz="1400" spc="-5" dirty="0">
                <a:latin typeface="Arial"/>
                <a:cs typeface="Arial"/>
              </a:rPr>
              <a:t>Περίπου </a:t>
            </a:r>
            <a:r>
              <a:rPr sz="1400" spc="-15" dirty="0">
                <a:latin typeface="Arial"/>
                <a:cs typeface="Arial"/>
              </a:rPr>
              <a:t>το </a:t>
            </a:r>
            <a:r>
              <a:rPr sz="1400" dirty="0">
                <a:latin typeface="Arial"/>
                <a:cs typeface="Arial"/>
              </a:rPr>
              <a:t>ένα </a:t>
            </a:r>
            <a:r>
              <a:rPr sz="1400" spc="-15" dirty="0">
                <a:latin typeface="Arial"/>
                <a:cs typeface="Arial"/>
              </a:rPr>
              <a:t>τέταρτο </a:t>
            </a:r>
            <a:r>
              <a:rPr sz="1400" spc="-5" dirty="0">
                <a:latin typeface="Arial"/>
                <a:cs typeface="Arial"/>
              </a:rPr>
              <a:t>της  </a:t>
            </a:r>
            <a:r>
              <a:rPr sz="1400" spc="-15" dirty="0">
                <a:latin typeface="Arial"/>
                <a:cs typeface="Arial"/>
              </a:rPr>
              <a:t>παροχής </a:t>
            </a:r>
            <a:r>
              <a:rPr sz="1400" spc="-10" dirty="0">
                <a:latin typeface="Arial"/>
                <a:cs typeface="Arial"/>
              </a:rPr>
              <a:t>του </a:t>
            </a:r>
            <a:r>
              <a:rPr sz="1400" spc="-5" dirty="0">
                <a:latin typeface="Arial"/>
                <a:cs typeface="Arial"/>
              </a:rPr>
              <a:t>οργανισμού σε  </a:t>
            </a:r>
            <a:r>
              <a:rPr sz="1400" dirty="0">
                <a:latin typeface="Arial"/>
                <a:cs typeface="Arial"/>
              </a:rPr>
              <a:t>αίμα </a:t>
            </a:r>
            <a:r>
              <a:rPr sz="1400" spc="-5" dirty="0">
                <a:latin typeface="Arial"/>
                <a:cs typeface="Arial"/>
              </a:rPr>
              <a:t>περνάει από </a:t>
            </a:r>
            <a:r>
              <a:rPr sz="1400" spc="-10" dirty="0">
                <a:latin typeface="Arial"/>
                <a:cs typeface="Arial"/>
              </a:rPr>
              <a:t>τους  </a:t>
            </a:r>
            <a:r>
              <a:rPr sz="1400" spc="-5" dirty="0">
                <a:latin typeface="Arial"/>
                <a:cs typeface="Arial"/>
              </a:rPr>
              <a:t>νεφρούς </a:t>
            </a:r>
            <a:r>
              <a:rPr sz="1400" spc="-10" dirty="0">
                <a:latin typeface="Arial"/>
                <a:cs typeface="Arial"/>
              </a:rPr>
              <a:t>κάθε </a:t>
            </a:r>
            <a:r>
              <a:rPr sz="1400" spc="-5" dirty="0">
                <a:latin typeface="Arial"/>
                <a:cs typeface="Arial"/>
              </a:rPr>
              <a:t>δύο</a:t>
            </a:r>
            <a:r>
              <a:rPr sz="1400" spc="-30" dirty="0">
                <a:latin typeface="Arial"/>
                <a:cs typeface="Arial"/>
              </a:rPr>
              <a:t> </a:t>
            </a:r>
            <a:r>
              <a:rPr sz="1400" spc="-5" dirty="0">
                <a:latin typeface="Arial"/>
                <a:cs typeface="Arial"/>
              </a:rPr>
              <a:t>λεπτά;</a:t>
            </a:r>
            <a:endParaRPr sz="1400">
              <a:latin typeface="Arial"/>
              <a:cs typeface="Arial"/>
            </a:endParaRPr>
          </a:p>
        </p:txBody>
      </p:sp>
      <p:grpSp>
        <p:nvGrpSpPr>
          <p:cNvPr id="10" name="object 10"/>
          <p:cNvGrpSpPr/>
          <p:nvPr/>
        </p:nvGrpSpPr>
        <p:grpSpPr>
          <a:xfrm>
            <a:off x="2654115" y="870695"/>
            <a:ext cx="8714740" cy="5433695"/>
            <a:chOff x="2654115" y="870695"/>
            <a:chExt cx="8714740" cy="5433695"/>
          </a:xfrm>
        </p:grpSpPr>
        <p:sp>
          <p:nvSpPr>
            <p:cNvPr id="11" name="object 11"/>
            <p:cNvSpPr/>
            <p:nvPr/>
          </p:nvSpPr>
          <p:spPr>
            <a:xfrm>
              <a:off x="2654115" y="3383158"/>
              <a:ext cx="189865" cy="266700"/>
            </a:xfrm>
            <a:custGeom>
              <a:avLst/>
              <a:gdLst/>
              <a:ahLst/>
              <a:cxnLst/>
              <a:rect l="l" t="t" r="r" b="b"/>
              <a:pathLst>
                <a:path w="189864" h="266700">
                  <a:moveTo>
                    <a:pt x="108152" y="0"/>
                  </a:moveTo>
                  <a:lnTo>
                    <a:pt x="69374" y="11089"/>
                  </a:lnTo>
                  <a:lnTo>
                    <a:pt x="48161" y="43642"/>
                  </a:lnTo>
                  <a:lnTo>
                    <a:pt x="44404" y="58614"/>
                  </a:lnTo>
                  <a:lnTo>
                    <a:pt x="44391" y="58445"/>
                  </a:lnTo>
                  <a:lnTo>
                    <a:pt x="43695" y="67084"/>
                  </a:lnTo>
                  <a:lnTo>
                    <a:pt x="44242" y="74243"/>
                  </a:lnTo>
                  <a:lnTo>
                    <a:pt x="46107" y="81400"/>
                  </a:lnTo>
                  <a:lnTo>
                    <a:pt x="48704" y="86624"/>
                  </a:lnTo>
                  <a:lnTo>
                    <a:pt x="53638" y="91990"/>
                  </a:lnTo>
                  <a:lnTo>
                    <a:pt x="56708" y="93964"/>
                  </a:lnTo>
                  <a:lnTo>
                    <a:pt x="55303" y="94912"/>
                  </a:lnTo>
                  <a:lnTo>
                    <a:pt x="50220" y="91379"/>
                  </a:lnTo>
                  <a:lnTo>
                    <a:pt x="44889" y="90457"/>
                  </a:lnTo>
                  <a:lnTo>
                    <a:pt x="37992" y="99043"/>
                  </a:lnTo>
                  <a:lnTo>
                    <a:pt x="36202" y="110333"/>
                  </a:lnTo>
                  <a:lnTo>
                    <a:pt x="38787" y="111503"/>
                  </a:lnTo>
                  <a:lnTo>
                    <a:pt x="43510" y="114296"/>
                  </a:lnTo>
                  <a:lnTo>
                    <a:pt x="38638" y="116790"/>
                  </a:lnTo>
                  <a:lnTo>
                    <a:pt x="35220" y="110996"/>
                  </a:lnTo>
                  <a:lnTo>
                    <a:pt x="30609" y="107826"/>
                  </a:lnTo>
                  <a:lnTo>
                    <a:pt x="20953" y="112738"/>
                  </a:lnTo>
                  <a:lnTo>
                    <a:pt x="14937" y="122299"/>
                  </a:lnTo>
                  <a:lnTo>
                    <a:pt x="16840" y="124469"/>
                  </a:lnTo>
                  <a:lnTo>
                    <a:pt x="21375" y="130718"/>
                  </a:lnTo>
                  <a:lnTo>
                    <a:pt x="14627" y="139187"/>
                  </a:lnTo>
                  <a:lnTo>
                    <a:pt x="8460" y="149773"/>
                  </a:lnTo>
                  <a:lnTo>
                    <a:pt x="3406" y="162664"/>
                  </a:lnTo>
                  <a:lnTo>
                    <a:pt x="0" y="178046"/>
                  </a:lnTo>
                  <a:lnTo>
                    <a:pt x="2704" y="213057"/>
                  </a:lnTo>
                  <a:lnTo>
                    <a:pt x="19224" y="240698"/>
                  </a:lnTo>
                  <a:lnTo>
                    <a:pt x="45779" y="259147"/>
                  </a:lnTo>
                  <a:lnTo>
                    <a:pt x="78592" y="266585"/>
                  </a:lnTo>
                  <a:lnTo>
                    <a:pt x="114805" y="259831"/>
                  </a:lnTo>
                  <a:lnTo>
                    <a:pt x="143878" y="238119"/>
                  </a:lnTo>
                  <a:lnTo>
                    <a:pt x="166087" y="203864"/>
                  </a:lnTo>
                  <a:lnTo>
                    <a:pt x="181706" y="159481"/>
                  </a:lnTo>
                  <a:lnTo>
                    <a:pt x="189252" y="113992"/>
                  </a:lnTo>
                  <a:lnTo>
                    <a:pt x="187222" y="75015"/>
                  </a:lnTo>
                  <a:lnTo>
                    <a:pt x="155296" y="17832"/>
                  </a:lnTo>
                  <a:lnTo>
                    <a:pt x="128950" y="3554"/>
                  </a:lnTo>
                  <a:lnTo>
                    <a:pt x="108152" y="0"/>
                  </a:lnTo>
                  <a:close/>
                </a:path>
              </a:pathLst>
            </a:custGeom>
            <a:solidFill>
              <a:srgbClr val="D08655"/>
            </a:solidFill>
          </p:spPr>
          <p:txBody>
            <a:bodyPr wrap="square" lIns="0" tIns="0" rIns="0" bIns="0" rtlCol="0"/>
            <a:lstStyle/>
            <a:p>
              <a:endParaRPr/>
            </a:p>
          </p:txBody>
        </p:sp>
        <p:sp>
          <p:nvSpPr>
            <p:cNvPr id="12" name="object 12"/>
            <p:cNvSpPr/>
            <p:nvPr/>
          </p:nvSpPr>
          <p:spPr>
            <a:xfrm>
              <a:off x="8266097" y="3203984"/>
              <a:ext cx="3102355" cy="3100169"/>
            </a:xfrm>
            <a:prstGeom prst="rect">
              <a:avLst/>
            </a:prstGeom>
            <a:blipFill>
              <a:blip r:embed="rId5" cstate="print"/>
              <a:stretch>
                <a:fillRect/>
              </a:stretch>
            </a:blipFill>
          </p:spPr>
          <p:txBody>
            <a:bodyPr wrap="square" lIns="0" tIns="0" rIns="0" bIns="0" rtlCol="0"/>
            <a:lstStyle/>
            <a:p>
              <a:endParaRPr/>
            </a:p>
          </p:txBody>
        </p:sp>
        <p:sp>
          <p:nvSpPr>
            <p:cNvPr id="13" name="object 13"/>
            <p:cNvSpPr/>
            <p:nvPr/>
          </p:nvSpPr>
          <p:spPr>
            <a:xfrm>
              <a:off x="6181344" y="870695"/>
              <a:ext cx="3397026" cy="787201"/>
            </a:xfrm>
            <a:prstGeom prst="rect">
              <a:avLst/>
            </a:prstGeom>
            <a:blipFill>
              <a:blip r:embed="rId6" cstate="print"/>
              <a:stretch>
                <a:fillRect/>
              </a:stretch>
            </a:blipFill>
          </p:spPr>
          <p:txBody>
            <a:bodyPr wrap="square" lIns="0" tIns="0" rIns="0" bIns="0" rtlCol="0"/>
            <a:lstStyle/>
            <a:p>
              <a:endParaRPr/>
            </a:p>
          </p:txBody>
        </p:sp>
        <p:sp>
          <p:nvSpPr>
            <p:cNvPr id="14" name="object 14"/>
            <p:cNvSpPr/>
            <p:nvPr/>
          </p:nvSpPr>
          <p:spPr>
            <a:xfrm>
              <a:off x="5363499" y="3436607"/>
              <a:ext cx="2423252" cy="875576"/>
            </a:xfrm>
            <a:prstGeom prst="rect">
              <a:avLst/>
            </a:prstGeom>
            <a:blipFill>
              <a:blip r:embed="rId7" cstate="print"/>
              <a:stretch>
                <a:fillRect/>
              </a:stretch>
            </a:blipFill>
          </p:spPr>
          <p:txBody>
            <a:bodyPr wrap="square" lIns="0" tIns="0" rIns="0" bIns="0" rtlCol="0"/>
            <a:lstStyle/>
            <a:p>
              <a:endParaRPr/>
            </a:p>
          </p:txBody>
        </p:sp>
      </p:grpSp>
      <p:sp>
        <p:nvSpPr>
          <p:cNvPr id="15" name="object 15"/>
          <p:cNvSpPr txBox="1"/>
          <p:nvPr/>
        </p:nvSpPr>
        <p:spPr>
          <a:xfrm>
            <a:off x="5757572" y="1537716"/>
            <a:ext cx="4067810" cy="939800"/>
          </a:xfrm>
          <a:prstGeom prst="rect">
            <a:avLst/>
          </a:prstGeom>
        </p:spPr>
        <p:txBody>
          <a:bodyPr vert="horz" wrap="square" lIns="0" tIns="12700" rIns="0" bIns="0" rtlCol="0">
            <a:spAutoFit/>
          </a:bodyPr>
          <a:lstStyle/>
          <a:p>
            <a:pPr marL="12700" marR="5080" algn="ctr">
              <a:lnSpc>
                <a:spcPct val="107100"/>
              </a:lnSpc>
              <a:spcBef>
                <a:spcPts val="100"/>
              </a:spcBef>
            </a:pPr>
            <a:r>
              <a:rPr sz="1400" spc="-5" dirty="0">
                <a:latin typeface="Arial"/>
                <a:cs typeface="Arial"/>
              </a:rPr>
              <a:t>Οι περισσότεροι </a:t>
            </a:r>
            <a:r>
              <a:rPr sz="1400" spc="-10" dirty="0">
                <a:latin typeface="Arial"/>
                <a:cs typeface="Arial"/>
              </a:rPr>
              <a:t>άνθρωποι </a:t>
            </a:r>
            <a:r>
              <a:rPr sz="1400" spc="-5" dirty="0">
                <a:latin typeface="Arial"/>
                <a:cs typeface="Arial"/>
              </a:rPr>
              <a:t>γεννιούνται </a:t>
            </a:r>
            <a:r>
              <a:rPr sz="1400" spc="-10" dirty="0">
                <a:latin typeface="Arial"/>
                <a:cs typeface="Arial"/>
              </a:rPr>
              <a:t>έχοντας </a:t>
            </a:r>
            <a:r>
              <a:rPr sz="1400" spc="-5" dirty="0">
                <a:latin typeface="Arial"/>
                <a:cs typeface="Arial"/>
              </a:rPr>
              <a:t>δύο  από </a:t>
            </a:r>
            <a:r>
              <a:rPr sz="1400" spc="-10" dirty="0">
                <a:latin typeface="Arial"/>
                <a:cs typeface="Arial"/>
              </a:rPr>
              <a:t>αυτά </a:t>
            </a:r>
            <a:r>
              <a:rPr sz="1400" spc="-15" dirty="0">
                <a:latin typeface="Arial"/>
                <a:cs typeface="Arial"/>
              </a:rPr>
              <a:t>τα </a:t>
            </a:r>
            <a:r>
              <a:rPr sz="1400" spc="-5" dirty="0">
                <a:latin typeface="Arial"/>
                <a:cs typeface="Arial"/>
              </a:rPr>
              <a:t>όργανα </a:t>
            </a:r>
            <a:r>
              <a:rPr sz="1400" spc="-10" dirty="0">
                <a:latin typeface="Arial"/>
                <a:cs typeface="Arial"/>
              </a:rPr>
              <a:t>που </a:t>
            </a:r>
            <a:r>
              <a:rPr sz="1400" spc="-15" dirty="0">
                <a:latin typeface="Arial"/>
                <a:cs typeface="Arial"/>
              </a:rPr>
              <a:t>μοιάζουν </a:t>
            </a:r>
            <a:r>
              <a:rPr sz="1400" dirty="0">
                <a:latin typeface="Arial"/>
                <a:cs typeface="Arial"/>
              </a:rPr>
              <a:t>με</a:t>
            </a:r>
            <a:r>
              <a:rPr sz="1400" spc="15" dirty="0">
                <a:latin typeface="Arial"/>
                <a:cs typeface="Arial"/>
              </a:rPr>
              <a:t> </a:t>
            </a:r>
            <a:r>
              <a:rPr sz="1400" spc="-5" dirty="0">
                <a:latin typeface="Arial"/>
                <a:cs typeface="Arial"/>
              </a:rPr>
              <a:t>φασόλια.</a:t>
            </a:r>
            <a:endParaRPr sz="1400">
              <a:latin typeface="Arial"/>
              <a:cs typeface="Arial"/>
            </a:endParaRPr>
          </a:p>
          <a:p>
            <a:pPr marL="177800" marR="170815" algn="ctr">
              <a:lnSpc>
                <a:spcPct val="107100"/>
              </a:lnSpc>
            </a:pPr>
            <a:r>
              <a:rPr sz="1400" spc="-5" dirty="0">
                <a:latin typeface="Arial"/>
                <a:cs typeface="Arial"/>
              </a:rPr>
              <a:t>Πίνοντας </a:t>
            </a:r>
            <a:r>
              <a:rPr sz="1400" spc="-25" dirty="0">
                <a:latin typeface="Arial"/>
                <a:cs typeface="Arial"/>
              </a:rPr>
              <a:t>πολύ </a:t>
            </a:r>
            <a:r>
              <a:rPr sz="1400" dirty="0">
                <a:latin typeface="Arial"/>
                <a:cs typeface="Arial"/>
              </a:rPr>
              <a:t>νερό </a:t>
            </a:r>
            <a:r>
              <a:rPr sz="1400" spc="-15" dirty="0">
                <a:latin typeface="Arial"/>
                <a:cs typeface="Arial"/>
              </a:rPr>
              <a:t>τα </a:t>
            </a:r>
            <a:r>
              <a:rPr sz="1400" spc="-5" dirty="0">
                <a:latin typeface="Arial"/>
                <a:cs typeface="Arial"/>
              </a:rPr>
              <a:t>βοηθάμε </a:t>
            </a:r>
            <a:r>
              <a:rPr sz="1400" dirty="0">
                <a:latin typeface="Arial"/>
                <a:cs typeface="Arial"/>
              </a:rPr>
              <a:t>να </a:t>
            </a:r>
            <a:r>
              <a:rPr sz="1400" spc="-5" dirty="0">
                <a:latin typeface="Arial"/>
                <a:cs typeface="Arial"/>
              </a:rPr>
              <a:t>φιλτράρουν  </a:t>
            </a:r>
            <a:r>
              <a:rPr sz="1400" spc="-10" dirty="0">
                <a:latin typeface="Arial"/>
                <a:cs typeface="Arial"/>
              </a:rPr>
              <a:t>καλύτερα </a:t>
            </a:r>
            <a:r>
              <a:rPr sz="1400" spc="-15" dirty="0">
                <a:latin typeface="Arial"/>
                <a:cs typeface="Arial"/>
              </a:rPr>
              <a:t>το</a:t>
            </a:r>
            <a:r>
              <a:rPr sz="1400" spc="-5" dirty="0">
                <a:latin typeface="Arial"/>
                <a:cs typeface="Arial"/>
              </a:rPr>
              <a:t> </a:t>
            </a:r>
            <a:r>
              <a:rPr sz="1400" dirty="0">
                <a:latin typeface="Arial"/>
                <a:cs typeface="Arial"/>
              </a:rPr>
              <a:t>αίμα.</a:t>
            </a:r>
            <a:endParaRPr sz="1400">
              <a:latin typeface="Arial"/>
              <a:cs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1523" y="0"/>
            <a:ext cx="12189460" cy="6858000"/>
            <a:chOff x="1523" y="0"/>
            <a:chExt cx="12189460" cy="6858000"/>
          </a:xfrm>
        </p:grpSpPr>
        <p:sp>
          <p:nvSpPr>
            <p:cNvPr id="3" name="object 3"/>
            <p:cNvSpPr/>
            <p:nvPr/>
          </p:nvSpPr>
          <p:spPr>
            <a:xfrm>
              <a:off x="1523" y="0"/>
              <a:ext cx="12188952" cy="6857999"/>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347239" y="381966"/>
              <a:ext cx="11436350" cy="6123305"/>
            </a:xfrm>
            <a:custGeom>
              <a:avLst/>
              <a:gdLst/>
              <a:ahLst/>
              <a:cxnLst/>
              <a:rect l="l" t="t" r="r" b="b"/>
              <a:pathLst>
                <a:path w="11436350" h="6123305">
                  <a:moveTo>
                    <a:pt x="11435787" y="0"/>
                  </a:moveTo>
                  <a:lnTo>
                    <a:pt x="0" y="0"/>
                  </a:lnTo>
                  <a:lnTo>
                    <a:pt x="0" y="6123005"/>
                  </a:lnTo>
                  <a:lnTo>
                    <a:pt x="11435787" y="6123005"/>
                  </a:lnTo>
                  <a:lnTo>
                    <a:pt x="11435787" y="0"/>
                  </a:lnTo>
                  <a:close/>
                </a:path>
              </a:pathLst>
            </a:custGeom>
            <a:solidFill>
              <a:srgbClr val="FFFFFF"/>
            </a:solidFill>
          </p:spPr>
          <p:txBody>
            <a:bodyPr wrap="square" lIns="0" tIns="0" rIns="0" bIns="0" rtlCol="0"/>
            <a:lstStyle/>
            <a:p>
              <a:endParaRPr/>
            </a:p>
          </p:txBody>
        </p:sp>
        <p:sp>
          <p:nvSpPr>
            <p:cNvPr id="5" name="object 5"/>
            <p:cNvSpPr/>
            <p:nvPr/>
          </p:nvSpPr>
          <p:spPr>
            <a:xfrm>
              <a:off x="347239" y="381966"/>
              <a:ext cx="11436350" cy="6123305"/>
            </a:xfrm>
            <a:custGeom>
              <a:avLst/>
              <a:gdLst/>
              <a:ahLst/>
              <a:cxnLst/>
              <a:rect l="l" t="t" r="r" b="b"/>
              <a:pathLst>
                <a:path w="11436350" h="6123305">
                  <a:moveTo>
                    <a:pt x="0" y="0"/>
                  </a:moveTo>
                  <a:lnTo>
                    <a:pt x="11435787" y="0"/>
                  </a:lnTo>
                  <a:lnTo>
                    <a:pt x="11435787" y="6123006"/>
                  </a:lnTo>
                  <a:lnTo>
                    <a:pt x="0" y="6123006"/>
                  </a:lnTo>
                  <a:lnTo>
                    <a:pt x="0" y="0"/>
                  </a:lnTo>
                  <a:close/>
                </a:path>
              </a:pathLst>
            </a:custGeom>
            <a:ln w="12700">
              <a:solidFill>
                <a:srgbClr val="FFFFFF"/>
              </a:solidFill>
            </a:ln>
          </p:spPr>
          <p:txBody>
            <a:bodyPr wrap="square" lIns="0" tIns="0" rIns="0" bIns="0" rtlCol="0"/>
            <a:lstStyle/>
            <a:p>
              <a:endParaRPr/>
            </a:p>
          </p:txBody>
        </p:sp>
      </p:grpSp>
      <p:sp>
        <p:nvSpPr>
          <p:cNvPr id="6" name="object 6"/>
          <p:cNvSpPr txBox="1"/>
          <p:nvPr/>
        </p:nvSpPr>
        <p:spPr>
          <a:xfrm>
            <a:off x="6366899" y="1534668"/>
            <a:ext cx="3071495" cy="1168400"/>
          </a:xfrm>
          <a:prstGeom prst="rect">
            <a:avLst/>
          </a:prstGeom>
        </p:spPr>
        <p:txBody>
          <a:bodyPr vert="horz" wrap="square" lIns="0" tIns="12700" rIns="0" bIns="0" rtlCol="0">
            <a:spAutoFit/>
          </a:bodyPr>
          <a:lstStyle/>
          <a:p>
            <a:pPr marL="12700" marR="5080" algn="ctr">
              <a:lnSpc>
                <a:spcPct val="107100"/>
              </a:lnSpc>
              <a:spcBef>
                <a:spcPts val="100"/>
              </a:spcBef>
            </a:pPr>
            <a:r>
              <a:rPr sz="1400" spc="-5" dirty="0">
                <a:latin typeface="Arial"/>
                <a:cs typeface="Arial"/>
              </a:rPr>
              <a:t>Αυτό </a:t>
            </a:r>
            <a:r>
              <a:rPr sz="1400" spc="-15" dirty="0">
                <a:latin typeface="Arial"/>
                <a:cs typeface="Arial"/>
              </a:rPr>
              <a:t>το </a:t>
            </a:r>
            <a:r>
              <a:rPr sz="1400" spc="-5" dirty="0">
                <a:latin typeface="Arial"/>
                <a:cs typeface="Arial"/>
              </a:rPr>
              <a:t>όργανο </a:t>
            </a:r>
            <a:r>
              <a:rPr sz="1400" dirty="0">
                <a:latin typeface="Arial"/>
                <a:cs typeface="Arial"/>
              </a:rPr>
              <a:t>είναι ο </a:t>
            </a:r>
            <a:r>
              <a:rPr sz="1400" spc="-5" dirty="0">
                <a:latin typeface="Arial"/>
                <a:cs typeface="Arial"/>
              </a:rPr>
              <a:t>αφανής ήρωας.  Βρίσκεται πίσω από </a:t>
            </a:r>
            <a:r>
              <a:rPr sz="1400" spc="-15" dirty="0">
                <a:latin typeface="Arial"/>
                <a:cs typeface="Arial"/>
              </a:rPr>
              <a:t>τα </a:t>
            </a:r>
            <a:r>
              <a:rPr sz="1400" spc="-5" dirty="0">
                <a:latin typeface="Arial"/>
                <a:cs typeface="Arial"/>
              </a:rPr>
              <a:t>σπλάχνα </a:t>
            </a:r>
            <a:r>
              <a:rPr sz="1400" spc="-10" dirty="0">
                <a:latin typeface="Arial"/>
                <a:cs typeface="Arial"/>
              </a:rPr>
              <a:t>και  </a:t>
            </a:r>
            <a:r>
              <a:rPr sz="1400" spc="-5" dirty="0">
                <a:latin typeface="Arial"/>
                <a:cs typeface="Arial"/>
              </a:rPr>
              <a:t>απελευθερώνει ουσίες </a:t>
            </a:r>
            <a:r>
              <a:rPr sz="1400" spc="-10" dirty="0">
                <a:latin typeface="Arial"/>
                <a:cs typeface="Arial"/>
              </a:rPr>
              <a:t>βοηθώντας </a:t>
            </a:r>
            <a:r>
              <a:rPr sz="1400" spc="-15" dirty="0">
                <a:latin typeface="Arial"/>
                <a:cs typeface="Arial"/>
              </a:rPr>
              <a:t>το  </a:t>
            </a:r>
            <a:r>
              <a:rPr sz="1400" spc="-5" dirty="0">
                <a:latin typeface="Arial"/>
                <a:cs typeface="Arial"/>
              </a:rPr>
              <a:t>έντερο στη </a:t>
            </a:r>
            <a:r>
              <a:rPr sz="1400" spc="-10" dirty="0">
                <a:latin typeface="Arial"/>
                <a:cs typeface="Arial"/>
              </a:rPr>
              <a:t>χώνεψη </a:t>
            </a:r>
            <a:r>
              <a:rPr sz="1400" spc="-5" dirty="0">
                <a:latin typeface="Arial"/>
                <a:cs typeface="Arial"/>
              </a:rPr>
              <a:t>της τροφής </a:t>
            </a:r>
            <a:r>
              <a:rPr sz="1400" spc="-10" dirty="0">
                <a:latin typeface="Arial"/>
                <a:cs typeface="Arial"/>
              </a:rPr>
              <a:t>και </a:t>
            </a:r>
            <a:r>
              <a:rPr sz="1400" spc="-5" dirty="0">
                <a:latin typeface="Arial"/>
                <a:cs typeface="Arial"/>
              </a:rPr>
              <a:t>τη  ρύθμιση </a:t>
            </a:r>
            <a:r>
              <a:rPr sz="1400" spc="-10" dirty="0">
                <a:latin typeface="Arial"/>
                <a:cs typeface="Arial"/>
              </a:rPr>
              <a:t>του σακχάρου στο </a:t>
            </a:r>
            <a:r>
              <a:rPr sz="1400" dirty="0">
                <a:latin typeface="Arial"/>
                <a:cs typeface="Arial"/>
              </a:rPr>
              <a:t>αίμα</a:t>
            </a:r>
            <a:r>
              <a:rPr sz="1400" spc="-10" dirty="0">
                <a:latin typeface="Arial"/>
                <a:cs typeface="Arial"/>
              </a:rPr>
              <a:t> </a:t>
            </a:r>
            <a:r>
              <a:rPr sz="1400" dirty="0">
                <a:latin typeface="Arial"/>
                <a:cs typeface="Arial"/>
              </a:rPr>
              <a:t>μας.</a:t>
            </a:r>
            <a:endParaRPr sz="1400">
              <a:latin typeface="Arial"/>
              <a:cs typeface="Arial"/>
            </a:endParaRPr>
          </a:p>
        </p:txBody>
      </p:sp>
      <p:grpSp>
        <p:nvGrpSpPr>
          <p:cNvPr id="7" name="object 7"/>
          <p:cNvGrpSpPr/>
          <p:nvPr/>
        </p:nvGrpSpPr>
        <p:grpSpPr>
          <a:xfrm>
            <a:off x="1081667" y="836340"/>
            <a:ext cx="10612120" cy="5746750"/>
            <a:chOff x="1081667" y="836340"/>
            <a:chExt cx="10612120" cy="5746750"/>
          </a:xfrm>
        </p:grpSpPr>
        <p:sp>
          <p:nvSpPr>
            <p:cNvPr id="8" name="object 8"/>
            <p:cNvSpPr/>
            <p:nvPr/>
          </p:nvSpPr>
          <p:spPr>
            <a:xfrm>
              <a:off x="1081667" y="836340"/>
              <a:ext cx="3140075" cy="5170170"/>
            </a:xfrm>
            <a:custGeom>
              <a:avLst/>
              <a:gdLst/>
              <a:ahLst/>
              <a:cxnLst/>
              <a:rect l="l" t="t" r="r" b="b"/>
              <a:pathLst>
                <a:path w="3140075" h="5170170">
                  <a:moveTo>
                    <a:pt x="2616424" y="0"/>
                  </a:moveTo>
                  <a:lnTo>
                    <a:pt x="523295" y="0"/>
                  </a:lnTo>
                  <a:lnTo>
                    <a:pt x="475665" y="2138"/>
                  </a:lnTo>
                  <a:lnTo>
                    <a:pt x="429232" y="8430"/>
                  </a:lnTo>
                  <a:lnTo>
                    <a:pt x="384182" y="18692"/>
                  </a:lnTo>
                  <a:lnTo>
                    <a:pt x="340700" y="32738"/>
                  </a:lnTo>
                  <a:lnTo>
                    <a:pt x="298970" y="50384"/>
                  </a:lnTo>
                  <a:lnTo>
                    <a:pt x="259178" y="71445"/>
                  </a:lnTo>
                  <a:lnTo>
                    <a:pt x="221507" y="95736"/>
                  </a:lnTo>
                  <a:lnTo>
                    <a:pt x="186142" y="123072"/>
                  </a:lnTo>
                  <a:lnTo>
                    <a:pt x="153269" y="153269"/>
                  </a:lnTo>
                  <a:lnTo>
                    <a:pt x="123072" y="186142"/>
                  </a:lnTo>
                  <a:lnTo>
                    <a:pt x="95736" y="221507"/>
                  </a:lnTo>
                  <a:lnTo>
                    <a:pt x="71445" y="259178"/>
                  </a:lnTo>
                  <a:lnTo>
                    <a:pt x="50384" y="298970"/>
                  </a:lnTo>
                  <a:lnTo>
                    <a:pt x="32738" y="340700"/>
                  </a:lnTo>
                  <a:lnTo>
                    <a:pt x="18692" y="384182"/>
                  </a:lnTo>
                  <a:lnTo>
                    <a:pt x="8430" y="429232"/>
                  </a:lnTo>
                  <a:lnTo>
                    <a:pt x="2138" y="475665"/>
                  </a:lnTo>
                  <a:lnTo>
                    <a:pt x="0" y="523295"/>
                  </a:lnTo>
                  <a:lnTo>
                    <a:pt x="0" y="4646391"/>
                  </a:lnTo>
                  <a:lnTo>
                    <a:pt x="2138" y="4694022"/>
                  </a:lnTo>
                  <a:lnTo>
                    <a:pt x="8430" y="4740454"/>
                  </a:lnTo>
                  <a:lnTo>
                    <a:pt x="18692" y="4785503"/>
                  </a:lnTo>
                  <a:lnTo>
                    <a:pt x="32738" y="4828985"/>
                  </a:lnTo>
                  <a:lnTo>
                    <a:pt x="50384" y="4870715"/>
                  </a:lnTo>
                  <a:lnTo>
                    <a:pt x="71445" y="4910508"/>
                  </a:lnTo>
                  <a:lnTo>
                    <a:pt x="95736" y="4948179"/>
                  </a:lnTo>
                  <a:lnTo>
                    <a:pt x="123072" y="4983543"/>
                  </a:lnTo>
                  <a:lnTo>
                    <a:pt x="153269" y="5016416"/>
                  </a:lnTo>
                  <a:lnTo>
                    <a:pt x="186142" y="5046613"/>
                  </a:lnTo>
                  <a:lnTo>
                    <a:pt x="221507" y="5073950"/>
                  </a:lnTo>
                  <a:lnTo>
                    <a:pt x="259178" y="5098241"/>
                  </a:lnTo>
                  <a:lnTo>
                    <a:pt x="298970" y="5119301"/>
                  </a:lnTo>
                  <a:lnTo>
                    <a:pt x="340700" y="5136947"/>
                  </a:lnTo>
                  <a:lnTo>
                    <a:pt x="384182" y="5150993"/>
                  </a:lnTo>
                  <a:lnTo>
                    <a:pt x="429232" y="5161255"/>
                  </a:lnTo>
                  <a:lnTo>
                    <a:pt x="475665" y="5167547"/>
                  </a:lnTo>
                  <a:lnTo>
                    <a:pt x="523295" y="5169686"/>
                  </a:lnTo>
                  <a:lnTo>
                    <a:pt x="2616424" y="5169686"/>
                  </a:lnTo>
                  <a:lnTo>
                    <a:pt x="2664055" y="5167547"/>
                  </a:lnTo>
                  <a:lnTo>
                    <a:pt x="2710487" y="5161255"/>
                  </a:lnTo>
                  <a:lnTo>
                    <a:pt x="2755537" y="5150993"/>
                  </a:lnTo>
                  <a:lnTo>
                    <a:pt x="2799019" y="5136947"/>
                  </a:lnTo>
                  <a:lnTo>
                    <a:pt x="2840749" y="5119301"/>
                  </a:lnTo>
                  <a:lnTo>
                    <a:pt x="2880541" y="5098241"/>
                  </a:lnTo>
                  <a:lnTo>
                    <a:pt x="2918212" y="5073950"/>
                  </a:lnTo>
                  <a:lnTo>
                    <a:pt x="2953577" y="5046613"/>
                  </a:lnTo>
                  <a:lnTo>
                    <a:pt x="2986450" y="5016416"/>
                  </a:lnTo>
                  <a:lnTo>
                    <a:pt x="3016647" y="4983543"/>
                  </a:lnTo>
                  <a:lnTo>
                    <a:pt x="3043984" y="4948179"/>
                  </a:lnTo>
                  <a:lnTo>
                    <a:pt x="3068275" y="4910508"/>
                  </a:lnTo>
                  <a:lnTo>
                    <a:pt x="3089335" y="4870715"/>
                  </a:lnTo>
                  <a:lnTo>
                    <a:pt x="3106981" y="4828985"/>
                  </a:lnTo>
                  <a:lnTo>
                    <a:pt x="3121027" y="4785503"/>
                  </a:lnTo>
                  <a:lnTo>
                    <a:pt x="3131289" y="4740454"/>
                  </a:lnTo>
                  <a:lnTo>
                    <a:pt x="3137581" y="4694022"/>
                  </a:lnTo>
                  <a:lnTo>
                    <a:pt x="3139720" y="4646391"/>
                  </a:lnTo>
                  <a:lnTo>
                    <a:pt x="3139720" y="523295"/>
                  </a:lnTo>
                  <a:lnTo>
                    <a:pt x="3137581" y="475665"/>
                  </a:lnTo>
                  <a:lnTo>
                    <a:pt x="3131289" y="429232"/>
                  </a:lnTo>
                  <a:lnTo>
                    <a:pt x="3121027" y="384182"/>
                  </a:lnTo>
                  <a:lnTo>
                    <a:pt x="3106981" y="340700"/>
                  </a:lnTo>
                  <a:lnTo>
                    <a:pt x="3089335" y="298970"/>
                  </a:lnTo>
                  <a:lnTo>
                    <a:pt x="3068275" y="259178"/>
                  </a:lnTo>
                  <a:lnTo>
                    <a:pt x="3043984" y="221507"/>
                  </a:lnTo>
                  <a:lnTo>
                    <a:pt x="3016647" y="186142"/>
                  </a:lnTo>
                  <a:lnTo>
                    <a:pt x="2986450" y="153269"/>
                  </a:lnTo>
                  <a:lnTo>
                    <a:pt x="2953577" y="123072"/>
                  </a:lnTo>
                  <a:lnTo>
                    <a:pt x="2918212" y="95736"/>
                  </a:lnTo>
                  <a:lnTo>
                    <a:pt x="2880541" y="71445"/>
                  </a:lnTo>
                  <a:lnTo>
                    <a:pt x="2840749" y="50384"/>
                  </a:lnTo>
                  <a:lnTo>
                    <a:pt x="2799019" y="32738"/>
                  </a:lnTo>
                  <a:lnTo>
                    <a:pt x="2755537" y="18692"/>
                  </a:lnTo>
                  <a:lnTo>
                    <a:pt x="2710487" y="8430"/>
                  </a:lnTo>
                  <a:lnTo>
                    <a:pt x="2664055" y="2138"/>
                  </a:lnTo>
                  <a:lnTo>
                    <a:pt x="2616424" y="0"/>
                  </a:lnTo>
                  <a:close/>
                </a:path>
              </a:pathLst>
            </a:custGeom>
            <a:solidFill>
              <a:srgbClr val="8B4147"/>
            </a:solidFill>
          </p:spPr>
          <p:txBody>
            <a:bodyPr wrap="square" lIns="0" tIns="0" rIns="0" bIns="0" rtlCol="0"/>
            <a:lstStyle/>
            <a:p>
              <a:endParaRPr/>
            </a:p>
          </p:txBody>
        </p:sp>
        <p:sp>
          <p:nvSpPr>
            <p:cNvPr id="9" name="object 9"/>
            <p:cNvSpPr/>
            <p:nvPr/>
          </p:nvSpPr>
          <p:spPr>
            <a:xfrm>
              <a:off x="8740932" y="3444274"/>
              <a:ext cx="2952836" cy="2952836"/>
            </a:xfrm>
            <a:prstGeom prst="rect">
              <a:avLst/>
            </a:prstGeom>
            <a:blipFill>
              <a:blip r:embed="rId4" cstate="print"/>
              <a:stretch>
                <a:fillRect/>
              </a:stretch>
            </a:blipFill>
          </p:spPr>
          <p:txBody>
            <a:bodyPr wrap="square" lIns="0" tIns="0" rIns="0" bIns="0" rtlCol="0"/>
            <a:lstStyle/>
            <a:p>
              <a:endParaRPr/>
            </a:p>
          </p:txBody>
        </p:sp>
        <p:sp>
          <p:nvSpPr>
            <p:cNvPr id="10" name="object 10"/>
            <p:cNvSpPr/>
            <p:nvPr/>
          </p:nvSpPr>
          <p:spPr>
            <a:xfrm>
              <a:off x="1898891" y="1077795"/>
              <a:ext cx="1464310" cy="4749165"/>
            </a:xfrm>
            <a:custGeom>
              <a:avLst/>
              <a:gdLst/>
              <a:ahLst/>
              <a:cxnLst/>
              <a:rect l="l" t="t" r="r" b="b"/>
              <a:pathLst>
                <a:path w="1464310" h="4749165">
                  <a:moveTo>
                    <a:pt x="855907" y="0"/>
                  </a:moveTo>
                  <a:lnTo>
                    <a:pt x="804756" y="4380"/>
                  </a:lnTo>
                  <a:lnTo>
                    <a:pt x="748512" y="15443"/>
                  </a:lnTo>
                  <a:lnTo>
                    <a:pt x="691478" y="4594"/>
                  </a:lnTo>
                  <a:lnTo>
                    <a:pt x="638996" y="667"/>
                  </a:lnTo>
                  <a:lnTo>
                    <a:pt x="590878" y="3178"/>
                  </a:lnTo>
                  <a:lnTo>
                    <a:pt x="546938" y="11643"/>
                  </a:lnTo>
                  <a:lnTo>
                    <a:pt x="506988" y="25578"/>
                  </a:lnTo>
                  <a:lnTo>
                    <a:pt x="470842" y="44497"/>
                  </a:lnTo>
                  <a:lnTo>
                    <a:pt x="438312" y="67918"/>
                  </a:lnTo>
                  <a:lnTo>
                    <a:pt x="409212" y="95356"/>
                  </a:lnTo>
                  <a:lnTo>
                    <a:pt x="383354" y="126327"/>
                  </a:lnTo>
                  <a:lnTo>
                    <a:pt x="360551" y="160346"/>
                  </a:lnTo>
                  <a:lnTo>
                    <a:pt x="340617" y="196929"/>
                  </a:lnTo>
                  <a:lnTo>
                    <a:pt x="323364" y="235593"/>
                  </a:lnTo>
                  <a:lnTo>
                    <a:pt x="308605" y="275853"/>
                  </a:lnTo>
                  <a:lnTo>
                    <a:pt x="296153" y="317225"/>
                  </a:lnTo>
                  <a:lnTo>
                    <a:pt x="285821" y="359225"/>
                  </a:lnTo>
                  <a:lnTo>
                    <a:pt x="277422" y="401368"/>
                  </a:lnTo>
                  <a:lnTo>
                    <a:pt x="270769" y="443171"/>
                  </a:lnTo>
                  <a:lnTo>
                    <a:pt x="268618" y="454362"/>
                  </a:lnTo>
                  <a:lnTo>
                    <a:pt x="265806" y="480388"/>
                  </a:lnTo>
                  <a:lnTo>
                    <a:pt x="261325" y="532066"/>
                  </a:lnTo>
                  <a:lnTo>
                    <a:pt x="258757" y="583744"/>
                  </a:lnTo>
                  <a:lnTo>
                    <a:pt x="258738" y="639043"/>
                  </a:lnTo>
                  <a:lnTo>
                    <a:pt x="260254" y="696487"/>
                  </a:lnTo>
                  <a:lnTo>
                    <a:pt x="262294" y="754600"/>
                  </a:lnTo>
                  <a:lnTo>
                    <a:pt x="263844" y="811907"/>
                  </a:lnTo>
                  <a:lnTo>
                    <a:pt x="263892" y="866931"/>
                  </a:lnTo>
                  <a:lnTo>
                    <a:pt x="261424" y="918195"/>
                  </a:lnTo>
                  <a:lnTo>
                    <a:pt x="255429" y="964225"/>
                  </a:lnTo>
                  <a:lnTo>
                    <a:pt x="244892" y="1003544"/>
                  </a:lnTo>
                  <a:lnTo>
                    <a:pt x="217823" y="1067909"/>
                  </a:lnTo>
                  <a:lnTo>
                    <a:pt x="196728" y="1105767"/>
                  </a:lnTo>
                  <a:lnTo>
                    <a:pt x="178146" y="1128187"/>
                  </a:lnTo>
                  <a:lnTo>
                    <a:pt x="190050" y="1133795"/>
                  </a:lnTo>
                  <a:lnTo>
                    <a:pt x="227417" y="1147564"/>
                  </a:lnTo>
                  <a:lnTo>
                    <a:pt x="292727" y="1164918"/>
                  </a:lnTo>
                  <a:lnTo>
                    <a:pt x="388461" y="1181278"/>
                  </a:lnTo>
                  <a:lnTo>
                    <a:pt x="420850" y="1033952"/>
                  </a:lnTo>
                  <a:lnTo>
                    <a:pt x="408398" y="1183672"/>
                  </a:lnTo>
                  <a:lnTo>
                    <a:pt x="448911" y="1187666"/>
                  </a:lnTo>
                  <a:lnTo>
                    <a:pt x="493164" y="1190792"/>
                  </a:lnTo>
                  <a:lnTo>
                    <a:pt x="541199" y="1192903"/>
                  </a:lnTo>
                  <a:lnTo>
                    <a:pt x="593058" y="1193855"/>
                  </a:lnTo>
                  <a:lnTo>
                    <a:pt x="583351" y="1206098"/>
                  </a:lnTo>
                  <a:lnTo>
                    <a:pt x="545364" y="1234369"/>
                  </a:lnTo>
                  <a:lnTo>
                    <a:pt x="480780" y="1256263"/>
                  </a:lnTo>
                  <a:lnTo>
                    <a:pt x="440314" y="1268148"/>
                  </a:lnTo>
                  <a:lnTo>
                    <a:pt x="396670" y="1281825"/>
                  </a:lnTo>
                  <a:lnTo>
                    <a:pt x="351552" y="1298171"/>
                  </a:lnTo>
                  <a:lnTo>
                    <a:pt x="306662" y="1318061"/>
                  </a:lnTo>
                  <a:lnTo>
                    <a:pt x="263703" y="1342371"/>
                  </a:lnTo>
                  <a:lnTo>
                    <a:pt x="224379" y="1371975"/>
                  </a:lnTo>
                  <a:lnTo>
                    <a:pt x="190393" y="1407751"/>
                  </a:lnTo>
                  <a:lnTo>
                    <a:pt x="163449" y="1450574"/>
                  </a:lnTo>
                  <a:lnTo>
                    <a:pt x="145248" y="1501318"/>
                  </a:lnTo>
                  <a:lnTo>
                    <a:pt x="137346" y="1538877"/>
                  </a:lnTo>
                  <a:lnTo>
                    <a:pt x="128547" y="1588272"/>
                  </a:lnTo>
                  <a:lnTo>
                    <a:pt x="119331" y="1645344"/>
                  </a:lnTo>
                  <a:lnTo>
                    <a:pt x="110177" y="1705932"/>
                  </a:lnTo>
                  <a:lnTo>
                    <a:pt x="101564" y="1765874"/>
                  </a:lnTo>
                  <a:lnTo>
                    <a:pt x="93972" y="1821009"/>
                  </a:lnTo>
                  <a:lnTo>
                    <a:pt x="87879" y="1867176"/>
                  </a:lnTo>
                  <a:lnTo>
                    <a:pt x="77266" y="1956767"/>
                  </a:lnTo>
                  <a:lnTo>
                    <a:pt x="71245" y="2012338"/>
                  </a:lnTo>
                  <a:lnTo>
                    <a:pt x="65697" y="2066965"/>
                  </a:lnTo>
                  <a:lnTo>
                    <a:pt x="60614" y="2120688"/>
                  </a:lnTo>
                  <a:lnTo>
                    <a:pt x="55991" y="2173545"/>
                  </a:lnTo>
                  <a:lnTo>
                    <a:pt x="51820" y="2225575"/>
                  </a:lnTo>
                  <a:lnTo>
                    <a:pt x="48095" y="2276817"/>
                  </a:lnTo>
                  <a:lnTo>
                    <a:pt x="44810" y="2327310"/>
                  </a:lnTo>
                  <a:lnTo>
                    <a:pt x="41957" y="2377093"/>
                  </a:lnTo>
                  <a:lnTo>
                    <a:pt x="39530" y="2426203"/>
                  </a:lnTo>
                  <a:lnTo>
                    <a:pt x="37522" y="2474681"/>
                  </a:lnTo>
                  <a:lnTo>
                    <a:pt x="35928" y="2522565"/>
                  </a:lnTo>
                  <a:lnTo>
                    <a:pt x="34740" y="2569893"/>
                  </a:lnTo>
                  <a:lnTo>
                    <a:pt x="33951" y="2616705"/>
                  </a:lnTo>
                  <a:lnTo>
                    <a:pt x="33556" y="2663039"/>
                  </a:lnTo>
                  <a:lnTo>
                    <a:pt x="33547" y="2708935"/>
                  </a:lnTo>
                  <a:lnTo>
                    <a:pt x="33918" y="2754430"/>
                  </a:lnTo>
                  <a:lnTo>
                    <a:pt x="34662" y="2799564"/>
                  </a:lnTo>
                  <a:lnTo>
                    <a:pt x="35773" y="2844376"/>
                  </a:lnTo>
                  <a:lnTo>
                    <a:pt x="37244" y="2888904"/>
                  </a:lnTo>
                  <a:lnTo>
                    <a:pt x="33750" y="2893413"/>
                  </a:lnTo>
                  <a:lnTo>
                    <a:pt x="12230" y="2943391"/>
                  </a:lnTo>
                  <a:lnTo>
                    <a:pt x="10322" y="2978319"/>
                  </a:lnTo>
                  <a:lnTo>
                    <a:pt x="10951" y="2996638"/>
                  </a:lnTo>
                  <a:lnTo>
                    <a:pt x="13059" y="3014743"/>
                  </a:lnTo>
                  <a:lnTo>
                    <a:pt x="0" y="3081320"/>
                  </a:lnTo>
                  <a:lnTo>
                    <a:pt x="5605" y="3089698"/>
                  </a:lnTo>
                  <a:lnTo>
                    <a:pt x="22669" y="3093055"/>
                  </a:lnTo>
                  <a:lnTo>
                    <a:pt x="31028" y="3087438"/>
                  </a:lnTo>
                  <a:lnTo>
                    <a:pt x="39047" y="3045611"/>
                  </a:lnTo>
                  <a:lnTo>
                    <a:pt x="49830" y="2977335"/>
                  </a:lnTo>
                  <a:lnTo>
                    <a:pt x="52659" y="2962074"/>
                  </a:lnTo>
                  <a:lnTo>
                    <a:pt x="51342" y="2978374"/>
                  </a:lnTo>
                  <a:lnTo>
                    <a:pt x="43598" y="3048718"/>
                  </a:lnTo>
                  <a:lnTo>
                    <a:pt x="39753" y="3101577"/>
                  </a:lnTo>
                  <a:lnTo>
                    <a:pt x="46355" y="3109190"/>
                  </a:lnTo>
                  <a:lnTo>
                    <a:pt x="63705" y="3110408"/>
                  </a:lnTo>
                  <a:lnTo>
                    <a:pt x="71302" y="3103804"/>
                  </a:lnTo>
                  <a:lnTo>
                    <a:pt x="73259" y="3075868"/>
                  </a:lnTo>
                  <a:lnTo>
                    <a:pt x="75350" y="3059654"/>
                  </a:lnTo>
                  <a:lnTo>
                    <a:pt x="81027" y="2987698"/>
                  </a:lnTo>
                  <a:lnTo>
                    <a:pt x="83124" y="2971427"/>
                  </a:lnTo>
                  <a:lnTo>
                    <a:pt x="83933" y="2988030"/>
                  </a:lnTo>
                  <a:lnTo>
                    <a:pt x="84077" y="3060646"/>
                  </a:lnTo>
                  <a:lnTo>
                    <a:pt x="86253" y="3108392"/>
                  </a:lnTo>
                  <a:lnTo>
                    <a:pt x="93672" y="3115196"/>
                  </a:lnTo>
                  <a:lnTo>
                    <a:pt x="111056" y="3114443"/>
                  </a:lnTo>
                  <a:lnTo>
                    <a:pt x="117845" y="3107007"/>
                  </a:lnTo>
                  <a:lnTo>
                    <a:pt x="116452" y="3074937"/>
                  </a:lnTo>
                  <a:lnTo>
                    <a:pt x="116230" y="3058683"/>
                  </a:lnTo>
                  <a:lnTo>
                    <a:pt x="112547" y="2987719"/>
                  </a:lnTo>
                  <a:lnTo>
                    <a:pt x="112294" y="2971427"/>
                  </a:lnTo>
                  <a:lnTo>
                    <a:pt x="114919" y="2987087"/>
                  </a:lnTo>
                  <a:lnTo>
                    <a:pt x="123337" y="3056788"/>
                  </a:lnTo>
                  <a:lnTo>
                    <a:pt x="125919" y="3072411"/>
                  </a:lnTo>
                  <a:lnTo>
                    <a:pt x="129092" y="3098662"/>
                  </a:lnTo>
                  <a:lnTo>
                    <a:pt x="137010" y="3104890"/>
                  </a:lnTo>
                  <a:lnTo>
                    <a:pt x="154283" y="3102796"/>
                  </a:lnTo>
                  <a:lnTo>
                    <a:pt x="160497" y="3094851"/>
                  </a:lnTo>
                  <a:lnTo>
                    <a:pt x="154967" y="3049151"/>
                  </a:lnTo>
                  <a:lnTo>
                    <a:pt x="155531" y="3048121"/>
                  </a:lnTo>
                  <a:lnTo>
                    <a:pt x="152875" y="2993432"/>
                  </a:lnTo>
                  <a:lnTo>
                    <a:pt x="157825" y="2968577"/>
                  </a:lnTo>
                  <a:lnTo>
                    <a:pt x="166604" y="2963176"/>
                  </a:lnTo>
                  <a:lnTo>
                    <a:pt x="175503" y="2967404"/>
                  </a:lnTo>
                  <a:lnTo>
                    <a:pt x="181175" y="2978641"/>
                  </a:lnTo>
                  <a:lnTo>
                    <a:pt x="186198" y="2985006"/>
                  </a:lnTo>
                  <a:lnTo>
                    <a:pt x="193051" y="2988827"/>
                  </a:lnTo>
                  <a:lnTo>
                    <a:pt x="200830" y="2989810"/>
                  </a:lnTo>
                  <a:lnTo>
                    <a:pt x="208633" y="2987660"/>
                  </a:lnTo>
                  <a:lnTo>
                    <a:pt x="214985" y="2982629"/>
                  </a:lnTo>
                  <a:lnTo>
                    <a:pt x="218800" y="2975766"/>
                  </a:lnTo>
                  <a:lnTo>
                    <a:pt x="219785" y="2967975"/>
                  </a:lnTo>
                  <a:lnTo>
                    <a:pt x="217646" y="2960157"/>
                  </a:lnTo>
                  <a:lnTo>
                    <a:pt x="208888" y="2942615"/>
                  </a:lnTo>
                  <a:lnTo>
                    <a:pt x="204040" y="2926736"/>
                  </a:lnTo>
                  <a:lnTo>
                    <a:pt x="192725" y="2910757"/>
                  </a:lnTo>
                  <a:lnTo>
                    <a:pt x="175204" y="2895936"/>
                  </a:lnTo>
                  <a:lnTo>
                    <a:pt x="151739" y="2883529"/>
                  </a:lnTo>
                  <a:lnTo>
                    <a:pt x="149511" y="2812716"/>
                  </a:lnTo>
                  <a:lnTo>
                    <a:pt x="148804" y="2776312"/>
                  </a:lnTo>
                  <a:lnTo>
                    <a:pt x="148479" y="2738853"/>
                  </a:lnTo>
                  <a:lnTo>
                    <a:pt x="148620" y="2700048"/>
                  </a:lnTo>
                  <a:lnTo>
                    <a:pt x="149310" y="2659604"/>
                  </a:lnTo>
                  <a:lnTo>
                    <a:pt x="150634" y="2617228"/>
                  </a:lnTo>
                  <a:lnTo>
                    <a:pt x="152673" y="2572630"/>
                  </a:lnTo>
                  <a:lnTo>
                    <a:pt x="155513" y="2525516"/>
                  </a:lnTo>
                  <a:lnTo>
                    <a:pt x="159235" y="2475595"/>
                  </a:lnTo>
                  <a:lnTo>
                    <a:pt x="163925" y="2422575"/>
                  </a:lnTo>
                  <a:lnTo>
                    <a:pt x="169664" y="2366163"/>
                  </a:lnTo>
                  <a:lnTo>
                    <a:pt x="176538" y="2306067"/>
                  </a:lnTo>
                  <a:lnTo>
                    <a:pt x="184628" y="2241996"/>
                  </a:lnTo>
                  <a:lnTo>
                    <a:pt x="194019" y="2173657"/>
                  </a:lnTo>
                  <a:lnTo>
                    <a:pt x="204795" y="2100758"/>
                  </a:lnTo>
                  <a:lnTo>
                    <a:pt x="217037" y="2023006"/>
                  </a:lnTo>
                  <a:lnTo>
                    <a:pt x="226904" y="1964706"/>
                  </a:lnTo>
                  <a:lnTo>
                    <a:pt x="236849" y="1912438"/>
                  </a:lnTo>
                  <a:lnTo>
                    <a:pt x="247146" y="1866403"/>
                  </a:lnTo>
                  <a:lnTo>
                    <a:pt x="258070" y="1826804"/>
                  </a:lnTo>
                  <a:lnTo>
                    <a:pt x="274184" y="1788585"/>
                  </a:lnTo>
                  <a:lnTo>
                    <a:pt x="277461" y="1796206"/>
                  </a:lnTo>
                  <a:lnTo>
                    <a:pt x="280466" y="1815639"/>
                  </a:lnTo>
                  <a:lnTo>
                    <a:pt x="288626" y="1885667"/>
                  </a:lnTo>
                  <a:lnTo>
                    <a:pt x="295263" y="1934128"/>
                  </a:lnTo>
                  <a:lnTo>
                    <a:pt x="304593" y="1990129"/>
                  </a:lnTo>
                  <a:lnTo>
                    <a:pt x="317356" y="2052602"/>
                  </a:lnTo>
                  <a:lnTo>
                    <a:pt x="334294" y="2120480"/>
                  </a:lnTo>
                  <a:lnTo>
                    <a:pt x="356148" y="2192695"/>
                  </a:lnTo>
                  <a:lnTo>
                    <a:pt x="368558" y="2242190"/>
                  </a:lnTo>
                  <a:lnTo>
                    <a:pt x="374321" y="2293058"/>
                  </a:lnTo>
                  <a:lnTo>
                    <a:pt x="374630" y="2344721"/>
                  </a:lnTo>
                  <a:lnTo>
                    <a:pt x="370675" y="2396606"/>
                  </a:lnTo>
                  <a:lnTo>
                    <a:pt x="363649" y="2448138"/>
                  </a:lnTo>
                  <a:lnTo>
                    <a:pt x="354744" y="2498740"/>
                  </a:lnTo>
                  <a:lnTo>
                    <a:pt x="336062" y="2594856"/>
                  </a:lnTo>
                  <a:lnTo>
                    <a:pt x="328669" y="2639219"/>
                  </a:lnTo>
                  <a:lnTo>
                    <a:pt x="322040" y="2697126"/>
                  </a:lnTo>
                  <a:lnTo>
                    <a:pt x="318183" y="2758065"/>
                  </a:lnTo>
                  <a:lnTo>
                    <a:pt x="316822" y="2822330"/>
                  </a:lnTo>
                  <a:lnTo>
                    <a:pt x="316991" y="2855801"/>
                  </a:lnTo>
                  <a:lnTo>
                    <a:pt x="318857" y="2925602"/>
                  </a:lnTo>
                  <a:lnTo>
                    <a:pt x="322529" y="2999457"/>
                  </a:lnTo>
                  <a:lnTo>
                    <a:pt x="324956" y="3037997"/>
                  </a:lnTo>
                  <a:lnTo>
                    <a:pt x="330820" y="3118483"/>
                  </a:lnTo>
                  <a:lnTo>
                    <a:pt x="341623" y="3248275"/>
                  </a:lnTo>
                  <a:lnTo>
                    <a:pt x="362681" y="3491197"/>
                  </a:lnTo>
                  <a:lnTo>
                    <a:pt x="371368" y="3598528"/>
                  </a:lnTo>
                  <a:lnTo>
                    <a:pt x="379792" y="3712103"/>
                  </a:lnTo>
                  <a:lnTo>
                    <a:pt x="383819" y="3771324"/>
                  </a:lnTo>
                  <a:lnTo>
                    <a:pt x="387677" y="3832215"/>
                  </a:lnTo>
                  <a:lnTo>
                    <a:pt x="391331" y="3894814"/>
                  </a:lnTo>
                  <a:lnTo>
                    <a:pt x="394747" y="3959156"/>
                  </a:lnTo>
                  <a:lnTo>
                    <a:pt x="397890" y="4025279"/>
                  </a:lnTo>
                  <a:lnTo>
                    <a:pt x="400726" y="4093218"/>
                  </a:lnTo>
                  <a:lnTo>
                    <a:pt x="403221" y="4163010"/>
                  </a:lnTo>
                  <a:lnTo>
                    <a:pt x="405339" y="4234692"/>
                  </a:lnTo>
                  <a:lnTo>
                    <a:pt x="407046" y="4308300"/>
                  </a:lnTo>
                  <a:lnTo>
                    <a:pt x="408309" y="4383870"/>
                  </a:lnTo>
                  <a:lnTo>
                    <a:pt x="409091" y="4461440"/>
                  </a:lnTo>
                  <a:lnTo>
                    <a:pt x="409360" y="4541045"/>
                  </a:lnTo>
                  <a:lnTo>
                    <a:pt x="402314" y="4551740"/>
                  </a:lnTo>
                  <a:lnTo>
                    <a:pt x="354773" y="4607986"/>
                  </a:lnTo>
                  <a:lnTo>
                    <a:pt x="320165" y="4633995"/>
                  </a:lnTo>
                  <a:lnTo>
                    <a:pt x="276343" y="4652959"/>
                  </a:lnTo>
                  <a:lnTo>
                    <a:pt x="231525" y="4665860"/>
                  </a:lnTo>
                  <a:lnTo>
                    <a:pt x="193841" y="4674381"/>
                  </a:lnTo>
                  <a:lnTo>
                    <a:pt x="171423" y="4680205"/>
                  </a:lnTo>
                  <a:lnTo>
                    <a:pt x="155405" y="4682853"/>
                  </a:lnTo>
                  <a:lnTo>
                    <a:pt x="135865" y="4684240"/>
                  </a:lnTo>
                  <a:lnTo>
                    <a:pt x="119344" y="4689659"/>
                  </a:lnTo>
                  <a:lnTo>
                    <a:pt x="112383" y="4704406"/>
                  </a:lnTo>
                  <a:lnTo>
                    <a:pt x="117561" y="4720736"/>
                  </a:lnTo>
                  <a:lnTo>
                    <a:pt x="129657" y="4729122"/>
                  </a:lnTo>
                  <a:lnTo>
                    <a:pt x="143514" y="4732211"/>
                  </a:lnTo>
                  <a:lnTo>
                    <a:pt x="153973" y="4732653"/>
                  </a:lnTo>
                  <a:lnTo>
                    <a:pt x="163223" y="4735174"/>
                  </a:lnTo>
                  <a:lnTo>
                    <a:pt x="180647" y="4740720"/>
                  </a:lnTo>
                  <a:lnTo>
                    <a:pt x="211907" y="4746266"/>
                  </a:lnTo>
                  <a:lnTo>
                    <a:pt x="262663" y="4748787"/>
                  </a:lnTo>
                  <a:lnTo>
                    <a:pt x="317061" y="4746055"/>
                  </a:lnTo>
                  <a:lnTo>
                    <a:pt x="406244" y="4734033"/>
                  </a:lnTo>
                  <a:lnTo>
                    <a:pt x="459896" y="4731301"/>
                  </a:lnTo>
                  <a:lnTo>
                    <a:pt x="506478" y="4734033"/>
                  </a:lnTo>
                  <a:lnTo>
                    <a:pt x="533691" y="4740044"/>
                  </a:lnTo>
                  <a:lnTo>
                    <a:pt x="556879" y="4746055"/>
                  </a:lnTo>
                  <a:lnTo>
                    <a:pt x="591388" y="4748787"/>
                  </a:lnTo>
                  <a:lnTo>
                    <a:pt x="626293" y="4738681"/>
                  </a:lnTo>
                  <a:lnTo>
                    <a:pt x="644218" y="4715339"/>
                  </a:lnTo>
                  <a:lnTo>
                    <a:pt x="650821" y="4689224"/>
                  </a:lnTo>
                  <a:lnTo>
                    <a:pt x="651765" y="4670797"/>
                  </a:lnTo>
                  <a:lnTo>
                    <a:pt x="645475" y="4651551"/>
                  </a:lnTo>
                  <a:lnTo>
                    <a:pt x="631639" y="4630794"/>
                  </a:lnTo>
                  <a:lnTo>
                    <a:pt x="617803" y="4603482"/>
                  </a:lnTo>
                  <a:lnTo>
                    <a:pt x="611513" y="4564571"/>
                  </a:lnTo>
                  <a:lnTo>
                    <a:pt x="616204" y="4354711"/>
                  </a:lnTo>
                  <a:lnTo>
                    <a:pt x="626525" y="3871775"/>
                  </a:lnTo>
                  <a:lnTo>
                    <a:pt x="636845" y="3335733"/>
                  </a:lnTo>
                  <a:lnTo>
                    <a:pt x="641536" y="2966550"/>
                  </a:lnTo>
                  <a:lnTo>
                    <a:pt x="642872" y="2967730"/>
                  </a:lnTo>
                  <a:lnTo>
                    <a:pt x="652434" y="2970324"/>
                  </a:lnTo>
                  <a:lnTo>
                    <a:pt x="678559" y="2972918"/>
                  </a:lnTo>
                  <a:lnTo>
                    <a:pt x="734292" y="2974097"/>
                  </a:lnTo>
                  <a:lnTo>
                    <a:pt x="785314" y="2972918"/>
                  </a:lnTo>
                  <a:lnTo>
                    <a:pt x="811439" y="2970324"/>
                  </a:lnTo>
                  <a:lnTo>
                    <a:pt x="821002" y="2967730"/>
                  </a:lnTo>
                  <a:lnTo>
                    <a:pt x="822337" y="2966550"/>
                  </a:lnTo>
                  <a:lnTo>
                    <a:pt x="827028" y="3335733"/>
                  </a:lnTo>
                  <a:lnTo>
                    <a:pt x="837349" y="3871775"/>
                  </a:lnTo>
                  <a:lnTo>
                    <a:pt x="847669" y="4354711"/>
                  </a:lnTo>
                  <a:lnTo>
                    <a:pt x="852360" y="4564571"/>
                  </a:lnTo>
                  <a:lnTo>
                    <a:pt x="846071" y="4603482"/>
                  </a:lnTo>
                  <a:lnTo>
                    <a:pt x="832234" y="4630794"/>
                  </a:lnTo>
                  <a:lnTo>
                    <a:pt x="818397" y="4651551"/>
                  </a:lnTo>
                  <a:lnTo>
                    <a:pt x="812107" y="4670797"/>
                  </a:lnTo>
                  <a:lnTo>
                    <a:pt x="813051" y="4689224"/>
                  </a:lnTo>
                  <a:lnTo>
                    <a:pt x="819656" y="4715339"/>
                  </a:lnTo>
                  <a:lnTo>
                    <a:pt x="837584" y="4738681"/>
                  </a:lnTo>
                  <a:lnTo>
                    <a:pt x="872496" y="4748787"/>
                  </a:lnTo>
                  <a:lnTo>
                    <a:pt x="906998" y="4746055"/>
                  </a:lnTo>
                  <a:lnTo>
                    <a:pt x="930184" y="4740044"/>
                  </a:lnTo>
                  <a:lnTo>
                    <a:pt x="957396" y="4734033"/>
                  </a:lnTo>
                  <a:lnTo>
                    <a:pt x="1003978" y="4731301"/>
                  </a:lnTo>
                  <a:lnTo>
                    <a:pt x="1057630" y="4734033"/>
                  </a:lnTo>
                  <a:lnTo>
                    <a:pt x="1146817" y="4746055"/>
                  </a:lnTo>
                  <a:lnTo>
                    <a:pt x="1201221" y="4748787"/>
                  </a:lnTo>
                  <a:lnTo>
                    <a:pt x="1251978" y="4746266"/>
                  </a:lnTo>
                  <a:lnTo>
                    <a:pt x="1283236" y="4740720"/>
                  </a:lnTo>
                  <a:lnTo>
                    <a:pt x="1300657" y="4735174"/>
                  </a:lnTo>
                  <a:lnTo>
                    <a:pt x="1309900" y="4732653"/>
                  </a:lnTo>
                  <a:lnTo>
                    <a:pt x="1320359" y="4732211"/>
                  </a:lnTo>
                  <a:lnTo>
                    <a:pt x="1334216" y="4729122"/>
                  </a:lnTo>
                  <a:lnTo>
                    <a:pt x="1346312" y="4720736"/>
                  </a:lnTo>
                  <a:lnTo>
                    <a:pt x="1351490" y="4704406"/>
                  </a:lnTo>
                  <a:lnTo>
                    <a:pt x="1344531" y="4689659"/>
                  </a:lnTo>
                  <a:lnTo>
                    <a:pt x="1328014" y="4684240"/>
                  </a:lnTo>
                  <a:lnTo>
                    <a:pt x="1308477" y="4682853"/>
                  </a:lnTo>
                  <a:lnTo>
                    <a:pt x="1292462" y="4680205"/>
                  </a:lnTo>
                  <a:lnTo>
                    <a:pt x="1270042" y="4674381"/>
                  </a:lnTo>
                  <a:lnTo>
                    <a:pt x="1232354" y="4665860"/>
                  </a:lnTo>
                  <a:lnTo>
                    <a:pt x="1187532" y="4652959"/>
                  </a:lnTo>
                  <a:lnTo>
                    <a:pt x="1143708" y="4633995"/>
                  </a:lnTo>
                  <a:lnTo>
                    <a:pt x="1109100" y="4607986"/>
                  </a:lnTo>
                  <a:lnTo>
                    <a:pt x="1080736" y="4577310"/>
                  </a:lnTo>
                  <a:lnTo>
                    <a:pt x="1054514" y="4541045"/>
                  </a:lnTo>
                  <a:lnTo>
                    <a:pt x="1054802" y="4461505"/>
                  </a:lnTo>
                  <a:lnTo>
                    <a:pt x="1055643" y="4384123"/>
                  </a:lnTo>
                  <a:lnTo>
                    <a:pt x="1056998" y="4308850"/>
                  </a:lnTo>
                  <a:lnTo>
                    <a:pt x="1058830" y="4235636"/>
                  </a:lnTo>
                  <a:lnTo>
                    <a:pt x="1061099" y="4164433"/>
                  </a:lnTo>
                  <a:lnTo>
                    <a:pt x="1063770" y="4095190"/>
                  </a:lnTo>
                  <a:lnTo>
                    <a:pt x="1066803" y="4027858"/>
                  </a:lnTo>
                  <a:lnTo>
                    <a:pt x="1070160" y="3962389"/>
                  </a:lnTo>
                  <a:lnTo>
                    <a:pt x="1073805" y="3898733"/>
                  </a:lnTo>
                  <a:lnTo>
                    <a:pt x="1077698" y="3836841"/>
                  </a:lnTo>
                  <a:lnTo>
                    <a:pt x="1081802" y="3776662"/>
                  </a:lnTo>
                  <a:lnTo>
                    <a:pt x="1086079" y="3718149"/>
                  </a:lnTo>
                  <a:lnTo>
                    <a:pt x="1095001" y="3605922"/>
                  </a:lnTo>
                  <a:lnTo>
                    <a:pt x="1108734" y="3448836"/>
                  </a:lnTo>
                  <a:lnTo>
                    <a:pt x="1130027" y="3213759"/>
                  </a:lnTo>
                  <a:lnTo>
                    <a:pt x="1137102" y="3127933"/>
                  </a:lnTo>
                  <a:lnTo>
                    <a:pt x="1140179" y="3086582"/>
                  </a:lnTo>
                  <a:lnTo>
                    <a:pt x="1142898" y="3046206"/>
                  </a:lnTo>
                  <a:lnTo>
                    <a:pt x="1145221" y="3006756"/>
                  </a:lnTo>
                  <a:lnTo>
                    <a:pt x="1147110" y="2968182"/>
                  </a:lnTo>
                  <a:lnTo>
                    <a:pt x="1149438" y="2893467"/>
                  </a:lnTo>
                  <a:lnTo>
                    <a:pt x="1149799" y="2857228"/>
                  </a:lnTo>
                  <a:lnTo>
                    <a:pt x="1149575" y="2821668"/>
                  </a:lnTo>
                  <a:lnTo>
                    <a:pt x="1147221" y="2752388"/>
                  </a:lnTo>
                  <a:lnTo>
                    <a:pt x="1142071" y="2685236"/>
                  </a:lnTo>
                  <a:lnTo>
                    <a:pt x="1133821" y="2619815"/>
                  </a:lnTo>
                  <a:lnTo>
                    <a:pt x="1125954" y="2575877"/>
                  </a:lnTo>
                  <a:lnTo>
                    <a:pt x="1116245" y="2529949"/>
                  </a:lnTo>
                  <a:lnTo>
                    <a:pt x="1105885" y="2482507"/>
                  </a:lnTo>
                  <a:lnTo>
                    <a:pt x="1096065" y="2434027"/>
                  </a:lnTo>
                  <a:lnTo>
                    <a:pt x="1087977" y="2384984"/>
                  </a:lnTo>
                  <a:lnTo>
                    <a:pt x="1082811" y="2335854"/>
                  </a:lnTo>
                  <a:lnTo>
                    <a:pt x="1081758" y="2287112"/>
                  </a:lnTo>
                  <a:lnTo>
                    <a:pt x="1086009" y="2239234"/>
                  </a:lnTo>
                  <a:lnTo>
                    <a:pt x="1096755" y="2192695"/>
                  </a:lnTo>
                  <a:lnTo>
                    <a:pt x="1114938" y="2129701"/>
                  </a:lnTo>
                  <a:lnTo>
                    <a:pt x="1130313" y="2067015"/>
                  </a:lnTo>
                  <a:lnTo>
                    <a:pt x="1143205" y="2006393"/>
                  </a:lnTo>
                  <a:lnTo>
                    <a:pt x="1153941" y="1949595"/>
                  </a:lnTo>
                  <a:lnTo>
                    <a:pt x="1170246" y="1854496"/>
                  </a:lnTo>
                  <a:lnTo>
                    <a:pt x="1176465" y="1819711"/>
                  </a:lnTo>
                  <a:lnTo>
                    <a:pt x="1181831" y="1795780"/>
                  </a:lnTo>
                  <a:lnTo>
                    <a:pt x="1186668" y="1784459"/>
                  </a:lnTo>
                  <a:lnTo>
                    <a:pt x="1191301" y="1787507"/>
                  </a:lnTo>
                  <a:lnTo>
                    <a:pt x="1214921" y="1860811"/>
                  </a:lnTo>
                  <a:lnTo>
                    <a:pt x="1225860" y="1908142"/>
                  </a:lnTo>
                  <a:lnTo>
                    <a:pt x="1236441" y="1962284"/>
                  </a:lnTo>
                  <a:lnTo>
                    <a:pt x="1246836" y="2023006"/>
                  </a:lnTo>
                  <a:lnTo>
                    <a:pt x="1259079" y="2100758"/>
                  </a:lnTo>
                  <a:lnTo>
                    <a:pt x="1269854" y="2173657"/>
                  </a:lnTo>
                  <a:lnTo>
                    <a:pt x="1279245" y="2241996"/>
                  </a:lnTo>
                  <a:lnTo>
                    <a:pt x="1287335" y="2306067"/>
                  </a:lnTo>
                  <a:lnTo>
                    <a:pt x="1294208" y="2366163"/>
                  </a:lnTo>
                  <a:lnTo>
                    <a:pt x="1299948" y="2422575"/>
                  </a:lnTo>
                  <a:lnTo>
                    <a:pt x="1304637" y="2475595"/>
                  </a:lnTo>
                  <a:lnTo>
                    <a:pt x="1308360" y="2525516"/>
                  </a:lnTo>
                  <a:lnTo>
                    <a:pt x="1311199" y="2572630"/>
                  </a:lnTo>
                  <a:lnTo>
                    <a:pt x="1313239" y="2617228"/>
                  </a:lnTo>
                  <a:lnTo>
                    <a:pt x="1314562" y="2659604"/>
                  </a:lnTo>
                  <a:lnTo>
                    <a:pt x="1315253" y="2700048"/>
                  </a:lnTo>
                  <a:lnTo>
                    <a:pt x="1315394" y="2738853"/>
                  </a:lnTo>
                  <a:lnTo>
                    <a:pt x="1315069" y="2776312"/>
                  </a:lnTo>
                  <a:lnTo>
                    <a:pt x="1314362" y="2812716"/>
                  </a:lnTo>
                  <a:lnTo>
                    <a:pt x="1312134" y="2883529"/>
                  </a:lnTo>
                  <a:lnTo>
                    <a:pt x="1287728" y="2897792"/>
                  </a:lnTo>
                  <a:lnTo>
                    <a:pt x="1268194" y="2916675"/>
                  </a:lnTo>
                  <a:lnTo>
                    <a:pt x="1254889" y="2936707"/>
                  </a:lnTo>
                  <a:lnTo>
                    <a:pt x="1249169" y="2954417"/>
                  </a:lnTo>
                  <a:lnTo>
                    <a:pt x="1246305" y="2960080"/>
                  </a:lnTo>
                  <a:lnTo>
                    <a:pt x="1244160" y="2967904"/>
                  </a:lnTo>
                  <a:lnTo>
                    <a:pt x="1245141" y="2975697"/>
                  </a:lnTo>
                  <a:lnTo>
                    <a:pt x="1248955" y="2982558"/>
                  </a:lnTo>
                  <a:lnTo>
                    <a:pt x="1255307" y="2987583"/>
                  </a:lnTo>
                  <a:lnTo>
                    <a:pt x="1263114" y="2989733"/>
                  </a:lnTo>
                  <a:lnTo>
                    <a:pt x="1270893" y="2988751"/>
                  </a:lnTo>
                  <a:lnTo>
                    <a:pt x="1277742" y="2984932"/>
                  </a:lnTo>
                  <a:lnTo>
                    <a:pt x="1282763" y="2978573"/>
                  </a:lnTo>
                  <a:lnTo>
                    <a:pt x="1288392" y="2967427"/>
                  </a:lnTo>
                  <a:lnTo>
                    <a:pt x="1301913" y="2966696"/>
                  </a:lnTo>
                  <a:lnTo>
                    <a:pt x="1309977" y="2978291"/>
                  </a:lnTo>
                  <a:lnTo>
                    <a:pt x="1312249" y="3004489"/>
                  </a:lnTo>
                  <a:lnTo>
                    <a:pt x="1308319" y="3048164"/>
                  </a:lnTo>
                  <a:lnTo>
                    <a:pt x="1308949" y="3049295"/>
                  </a:lnTo>
                  <a:lnTo>
                    <a:pt x="1303454" y="3094785"/>
                  </a:lnTo>
                  <a:lnTo>
                    <a:pt x="1309657" y="3102719"/>
                  </a:lnTo>
                  <a:lnTo>
                    <a:pt x="1326930" y="3104813"/>
                  </a:lnTo>
                  <a:lnTo>
                    <a:pt x="1334847" y="3098596"/>
                  </a:lnTo>
                  <a:lnTo>
                    <a:pt x="1338011" y="3072433"/>
                  </a:lnTo>
                  <a:lnTo>
                    <a:pt x="1340053" y="3058975"/>
                  </a:lnTo>
                  <a:lnTo>
                    <a:pt x="1346447" y="2998901"/>
                  </a:lnTo>
                  <a:lnTo>
                    <a:pt x="1348515" y="2985411"/>
                  </a:lnTo>
                  <a:lnTo>
                    <a:pt x="1348813" y="2999537"/>
                  </a:lnTo>
                  <a:lnTo>
                    <a:pt x="1347158" y="3060866"/>
                  </a:lnTo>
                  <a:lnTo>
                    <a:pt x="1347487" y="3074949"/>
                  </a:lnTo>
                  <a:lnTo>
                    <a:pt x="1346093" y="3106930"/>
                  </a:lnTo>
                  <a:lnTo>
                    <a:pt x="1352894" y="3114364"/>
                  </a:lnTo>
                  <a:lnTo>
                    <a:pt x="1370266" y="3115130"/>
                  </a:lnTo>
                  <a:lnTo>
                    <a:pt x="1377698" y="3108314"/>
                  </a:lnTo>
                  <a:lnTo>
                    <a:pt x="1379928" y="3059746"/>
                  </a:lnTo>
                  <a:lnTo>
                    <a:pt x="1380581" y="2983181"/>
                  </a:lnTo>
                  <a:lnTo>
                    <a:pt x="1381457" y="2965697"/>
                  </a:lnTo>
                  <a:lnTo>
                    <a:pt x="1383497" y="2982858"/>
                  </a:lnTo>
                  <a:lnTo>
                    <a:pt x="1388659" y="3058748"/>
                  </a:lnTo>
                  <a:lnTo>
                    <a:pt x="1390680" y="3075847"/>
                  </a:lnTo>
                  <a:lnTo>
                    <a:pt x="1392637" y="3103727"/>
                  </a:lnTo>
                  <a:lnTo>
                    <a:pt x="1400234" y="3110342"/>
                  </a:lnTo>
                  <a:lnTo>
                    <a:pt x="1417584" y="3109123"/>
                  </a:lnTo>
                  <a:lnTo>
                    <a:pt x="1424186" y="3101511"/>
                  </a:lnTo>
                  <a:lnTo>
                    <a:pt x="1421631" y="3064954"/>
                  </a:lnTo>
                  <a:lnTo>
                    <a:pt x="1420108" y="3048316"/>
                  </a:lnTo>
                  <a:lnTo>
                    <a:pt x="1411662" y="2976154"/>
                  </a:lnTo>
                  <a:lnTo>
                    <a:pt x="1410120" y="2959492"/>
                  </a:lnTo>
                  <a:lnTo>
                    <a:pt x="1413186" y="2975122"/>
                  </a:lnTo>
                  <a:lnTo>
                    <a:pt x="1424667" y="3045205"/>
                  </a:lnTo>
                  <a:lnTo>
                    <a:pt x="1432911" y="3087359"/>
                  </a:lnTo>
                  <a:lnTo>
                    <a:pt x="1441270" y="3092989"/>
                  </a:lnTo>
                  <a:lnTo>
                    <a:pt x="1458344" y="3089620"/>
                  </a:lnTo>
                  <a:lnTo>
                    <a:pt x="1463951" y="3081243"/>
                  </a:lnTo>
                  <a:lnTo>
                    <a:pt x="1462270" y="3072700"/>
                  </a:lnTo>
                  <a:lnTo>
                    <a:pt x="1450858" y="3014522"/>
                  </a:lnTo>
                  <a:lnTo>
                    <a:pt x="1453267" y="2982614"/>
                  </a:lnTo>
                  <a:lnTo>
                    <a:pt x="1453848" y="2965891"/>
                  </a:lnTo>
                  <a:lnTo>
                    <a:pt x="1453133" y="2955702"/>
                  </a:lnTo>
                  <a:lnTo>
                    <a:pt x="1438031" y="2905468"/>
                  </a:lnTo>
                  <a:lnTo>
                    <a:pt x="1426630" y="2888904"/>
                  </a:lnTo>
                  <a:lnTo>
                    <a:pt x="1428101" y="2844376"/>
                  </a:lnTo>
                  <a:lnTo>
                    <a:pt x="1429212" y="2799564"/>
                  </a:lnTo>
                  <a:lnTo>
                    <a:pt x="1429956" y="2754430"/>
                  </a:lnTo>
                  <a:lnTo>
                    <a:pt x="1430327" y="2708935"/>
                  </a:lnTo>
                  <a:lnTo>
                    <a:pt x="1430318" y="2663039"/>
                  </a:lnTo>
                  <a:lnTo>
                    <a:pt x="1429922" y="2616705"/>
                  </a:lnTo>
                  <a:lnTo>
                    <a:pt x="1429134" y="2569893"/>
                  </a:lnTo>
                  <a:lnTo>
                    <a:pt x="1427946" y="2522565"/>
                  </a:lnTo>
                  <a:lnTo>
                    <a:pt x="1426351" y="2474681"/>
                  </a:lnTo>
                  <a:lnTo>
                    <a:pt x="1424344" y="2426203"/>
                  </a:lnTo>
                  <a:lnTo>
                    <a:pt x="1421917" y="2377093"/>
                  </a:lnTo>
                  <a:lnTo>
                    <a:pt x="1419064" y="2327310"/>
                  </a:lnTo>
                  <a:lnTo>
                    <a:pt x="1415778" y="2276817"/>
                  </a:lnTo>
                  <a:lnTo>
                    <a:pt x="1412053" y="2225575"/>
                  </a:lnTo>
                  <a:lnTo>
                    <a:pt x="1407882" y="2173545"/>
                  </a:lnTo>
                  <a:lnTo>
                    <a:pt x="1403259" y="2120688"/>
                  </a:lnTo>
                  <a:lnTo>
                    <a:pt x="1398177" y="2066965"/>
                  </a:lnTo>
                  <a:lnTo>
                    <a:pt x="1392628" y="2012338"/>
                  </a:lnTo>
                  <a:lnTo>
                    <a:pt x="1386608" y="1956767"/>
                  </a:lnTo>
                  <a:lnTo>
                    <a:pt x="1380109" y="1900214"/>
                  </a:lnTo>
                  <a:lnTo>
                    <a:pt x="1369901" y="1821009"/>
                  </a:lnTo>
                  <a:lnTo>
                    <a:pt x="1362309" y="1765874"/>
                  </a:lnTo>
                  <a:lnTo>
                    <a:pt x="1353696" y="1705932"/>
                  </a:lnTo>
                  <a:lnTo>
                    <a:pt x="1344542" y="1645344"/>
                  </a:lnTo>
                  <a:lnTo>
                    <a:pt x="1335326" y="1588272"/>
                  </a:lnTo>
                  <a:lnTo>
                    <a:pt x="1326527" y="1538877"/>
                  </a:lnTo>
                  <a:lnTo>
                    <a:pt x="1318625" y="1501318"/>
                  </a:lnTo>
                  <a:lnTo>
                    <a:pt x="1300425" y="1450574"/>
                  </a:lnTo>
                  <a:lnTo>
                    <a:pt x="1273480" y="1407751"/>
                  </a:lnTo>
                  <a:lnTo>
                    <a:pt x="1239494" y="1371975"/>
                  </a:lnTo>
                  <a:lnTo>
                    <a:pt x="1200170" y="1342371"/>
                  </a:lnTo>
                  <a:lnTo>
                    <a:pt x="1157211" y="1318061"/>
                  </a:lnTo>
                  <a:lnTo>
                    <a:pt x="1112321" y="1298171"/>
                  </a:lnTo>
                  <a:lnTo>
                    <a:pt x="1067203" y="1281825"/>
                  </a:lnTo>
                  <a:lnTo>
                    <a:pt x="1023559" y="1268148"/>
                  </a:lnTo>
                  <a:lnTo>
                    <a:pt x="983094" y="1256263"/>
                  </a:lnTo>
                  <a:lnTo>
                    <a:pt x="947509" y="1245296"/>
                  </a:lnTo>
                  <a:lnTo>
                    <a:pt x="901074" y="1224494"/>
                  </a:lnTo>
                  <a:lnTo>
                    <a:pt x="873414" y="1197424"/>
                  </a:lnTo>
                  <a:lnTo>
                    <a:pt x="862765" y="1181178"/>
                  </a:lnTo>
                  <a:lnTo>
                    <a:pt x="913015" y="1176042"/>
                  </a:lnTo>
                  <a:lnTo>
                    <a:pt x="929102" y="1174197"/>
                  </a:lnTo>
                  <a:lnTo>
                    <a:pt x="930551" y="1116031"/>
                  </a:lnTo>
                  <a:lnTo>
                    <a:pt x="941853" y="1172658"/>
                  </a:lnTo>
                  <a:lnTo>
                    <a:pt x="1005372" y="1164101"/>
                  </a:lnTo>
                  <a:lnTo>
                    <a:pt x="1062852" y="1154946"/>
                  </a:lnTo>
                  <a:lnTo>
                    <a:pt x="1114172" y="1145530"/>
                  </a:lnTo>
                  <a:lnTo>
                    <a:pt x="1159211" y="1136188"/>
                  </a:lnTo>
                  <a:lnTo>
                    <a:pt x="1142922" y="1049144"/>
                  </a:lnTo>
                  <a:lnTo>
                    <a:pt x="1145727" y="1056218"/>
                  </a:lnTo>
                  <a:lnTo>
                    <a:pt x="1153678" y="1074828"/>
                  </a:lnTo>
                  <a:lnTo>
                    <a:pt x="1166076" y="1101055"/>
                  </a:lnTo>
                  <a:lnTo>
                    <a:pt x="1182223" y="1130980"/>
                  </a:lnTo>
                  <a:lnTo>
                    <a:pt x="1229555" y="1119224"/>
                  </a:lnTo>
                  <a:lnTo>
                    <a:pt x="1263789" y="1109642"/>
                  </a:lnTo>
                  <a:lnTo>
                    <a:pt x="1284581" y="1103191"/>
                  </a:lnTo>
                  <a:lnTo>
                    <a:pt x="1291588" y="1100828"/>
                  </a:lnTo>
                  <a:lnTo>
                    <a:pt x="1278979" y="1078406"/>
                  </a:lnTo>
                  <a:lnTo>
                    <a:pt x="1249873" y="1005820"/>
                  </a:lnTo>
                  <a:lnTo>
                    <a:pt x="1217351" y="875089"/>
                  </a:lnTo>
                  <a:lnTo>
                    <a:pt x="1194498" y="678229"/>
                  </a:lnTo>
                  <a:lnTo>
                    <a:pt x="1191902" y="596040"/>
                  </a:lnTo>
                  <a:lnTo>
                    <a:pt x="1189711" y="544524"/>
                  </a:lnTo>
                  <a:lnTo>
                    <a:pt x="1187265" y="521372"/>
                  </a:lnTo>
                  <a:lnTo>
                    <a:pt x="1184633" y="479503"/>
                  </a:lnTo>
                  <a:lnTo>
                    <a:pt x="1181137" y="436833"/>
                  </a:lnTo>
                  <a:lnTo>
                    <a:pt x="1176530" y="393802"/>
                  </a:lnTo>
                  <a:lnTo>
                    <a:pt x="1170562" y="350851"/>
                  </a:lnTo>
                  <a:lnTo>
                    <a:pt x="1162984" y="308419"/>
                  </a:lnTo>
                  <a:lnTo>
                    <a:pt x="1153547" y="266947"/>
                  </a:lnTo>
                  <a:lnTo>
                    <a:pt x="1142004" y="226875"/>
                  </a:lnTo>
                  <a:lnTo>
                    <a:pt x="1128103" y="188644"/>
                  </a:lnTo>
                  <a:lnTo>
                    <a:pt x="1111598" y="152693"/>
                  </a:lnTo>
                  <a:lnTo>
                    <a:pt x="1092239" y="119462"/>
                  </a:lnTo>
                  <a:lnTo>
                    <a:pt x="1043963" y="62924"/>
                  </a:lnTo>
                  <a:lnTo>
                    <a:pt x="981284" y="22549"/>
                  </a:lnTo>
                  <a:lnTo>
                    <a:pt x="943922" y="9524"/>
                  </a:lnTo>
                  <a:lnTo>
                    <a:pt x="902212" y="1861"/>
                  </a:lnTo>
                  <a:lnTo>
                    <a:pt x="855907" y="0"/>
                  </a:lnTo>
                  <a:close/>
                </a:path>
              </a:pathLst>
            </a:custGeom>
            <a:solidFill>
              <a:srgbClr val="C6845A"/>
            </a:solidFill>
          </p:spPr>
          <p:txBody>
            <a:bodyPr wrap="square" lIns="0" tIns="0" rIns="0" bIns="0" rtlCol="0"/>
            <a:lstStyle/>
            <a:p>
              <a:endParaRPr/>
            </a:p>
          </p:txBody>
        </p:sp>
        <p:sp>
          <p:nvSpPr>
            <p:cNvPr id="11" name="object 11"/>
            <p:cNvSpPr/>
            <p:nvPr/>
          </p:nvSpPr>
          <p:spPr>
            <a:xfrm>
              <a:off x="2555497" y="3359050"/>
              <a:ext cx="253723" cy="140196"/>
            </a:xfrm>
            <a:prstGeom prst="rect">
              <a:avLst/>
            </a:prstGeom>
            <a:blipFill>
              <a:blip r:embed="rId5" cstate="print"/>
              <a:stretch>
                <a:fillRect/>
              </a:stretch>
            </a:blipFill>
          </p:spPr>
          <p:txBody>
            <a:bodyPr wrap="square" lIns="0" tIns="0" rIns="0" bIns="0" rtlCol="0"/>
            <a:lstStyle/>
            <a:p>
              <a:endParaRPr/>
            </a:p>
          </p:txBody>
        </p:sp>
        <p:sp>
          <p:nvSpPr>
            <p:cNvPr id="12" name="object 12"/>
            <p:cNvSpPr/>
            <p:nvPr/>
          </p:nvSpPr>
          <p:spPr>
            <a:xfrm>
              <a:off x="4242630" y="2728988"/>
              <a:ext cx="5453447" cy="3853684"/>
            </a:xfrm>
            <a:prstGeom prst="rect">
              <a:avLst/>
            </a:prstGeom>
            <a:blipFill>
              <a:blip r:embed="rId6" cstate="print"/>
              <a:stretch>
                <a:fillRect/>
              </a:stretch>
            </a:blipFill>
          </p:spPr>
          <p:txBody>
            <a:bodyPr wrap="square" lIns="0" tIns="0" rIns="0" bIns="0" rtlCol="0"/>
            <a:lstStyle/>
            <a:p>
              <a:endParaRPr/>
            </a:p>
          </p:txBody>
        </p:sp>
      </p:grpSp>
      <p:sp>
        <p:nvSpPr>
          <p:cNvPr id="13" name="object 13"/>
          <p:cNvSpPr txBox="1"/>
          <p:nvPr/>
        </p:nvSpPr>
        <p:spPr>
          <a:xfrm>
            <a:off x="4949144" y="4396739"/>
            <a:ext cx="3086100" cy="711200"/>
          </a:xfrm>
          <a:prstGeom prst="rect">
            <a:avLst/>
          </a:prstGeom>
        </p:spPr>
        <p:txBody>
          <a:bodyPr vert="horz" wrap="square" lIns="0" tIns="12700" rIns="0" bIns="0" rtlCol="0">
            <a:spAutoFit/>
          </a:bodyPr>
          <a:lstStyle/>
          <a:p>
            <a:pPr marL="12700" marR="5080" algn="ctr">
              <a:lnSpc>
                <a:spcPct val="107100"/>
              </a:lnSpc>
              <a:spcBef>
                <a:spcPts val="100"/>
              </a:spcBef>
            </a:pPr>
            <a:r>
              <a:rPr sz="1400" spc="-80" dirty="0">
                <a:latin typeface="Arial"/>
                <a:cs typeface="Arial"/>
              </a:rPr>
              <a:t>Το </a:t>
            </a:r>
            <a:r>
              <a:rPr sz="1400" spc="-5" dirty="0">
                <a:latin typeface="Arial"/>
                <a:cs typeface="Arial"/>
              </a:rPr>
              <a:t>πάγκρεας παράγει την </a:t>
            </a:r>
            <a:r>
              <a:rPr sz="1400" dirty="0">
                <a:latin typeface="Arial"/>
                <a:cs typeface="Arial"/>
              </a:rPr>
              <a:t>ημέρα 6 με 8  </a:t>
            </a:r>
            <a:r>
              <a:rPr sz="1400" spc="-10" dirty="0">
                <a:latin typeface="Arial"/>
                <a:cs typeface="Arial"/>
              </a:rPr>
              <a:t>ποτήρια </a:t>
            </a:r>
            <a:r>
              <a:rPr sz="1400" spc="-5" dirty="0">
                <a:latin typeface="Arial"/>
                <a:cs typeface="Arial"/>
              </a:rPr>
              <a:t>ένζυμα, τις </a:t>
            </a:r>
            <a:r>
              <a:rPr sz="1400" spc="-15" dirty="0">
                <a:latin typeface="Arial"/>
                <a:cs typeface="Arial"/>
              </a:rPr>
              <a:t>πολύτιμες </a:t>
            </a:r>
            <a:r>
              <a:rPr sz="1400" spc="-5" dirty="0">
                <a:latin typeface="Arial"/>
                <a:cs typeface="Arial"/>
              </a:rPr>
              <a:t>αυτές  ουσίες </a:t>
            </a:r>
            <a:r>
              <a:rPr sz="1400" dirty="0">
                <a:latin typeface="Arial"/>
                <a:cs typeface="Arial"/>
              </a:rPr>
              <a:t>για </a:t>
            </a:r>
            <a:r>
              <a:rPr sz="1400" spc="-10" dirty="0">
                <a:latin typeface="Arial"/>
                <a:cs typeface="Arial"/>
              </a:rPr>
              <a:t>τον </a:t>
            </a:r>
            <a:r>
              <a:rPr sz="1400" spc="-5" dirty="0">
                <a:latin typeface="Arial"/>
                <a:cs typeface="Arial"/>
              </a:rPr>
              <a:t>οργανισμό</a:t>
            </a:r>
            <a:r>
              <a:rPr sz="1400" spc="-15" dirty="0">
                <a:latin typeface="Arial"/>
                <a:cs typeface="Arial"/>
              </a:rPr>
              <a:t> </a:t>
            </a:r>
            <a:r>
              <a:rPr sz="1400" dirty="0">
                <a:latin typeface="Arial"/>
                <a:cs typeface="Arial"/>
              </a:rPr>
              <a:t>μας;</a:t>
            </a:r>
            <a:endParaRPr sz="1400">
              <a:latin typeface="Arial"/>
              <a:cs typeface="Arial"/>
            </a:endParaRPr>
          </a:p>
        </p:txBody>
      </p:sp>
      <p:sp>
        <p:nvSpPr>
          <p:cNvPr id="14" name="object 14"/>
          <p:cNvSpPr/>
          <p:nvPr/>
        </p:nvSpPr>
        <p:spPr>
          <a:xfrm>
            <a:off x="6427894" y="813898"/>
            <a:ext cx="2947598" cy="755603"/>
          </a:xfrm>
          <a:prstGeom prst="rect">
            <a:avLst/>
          </a:prstGeom>
          <a:blipFill>
            <a:blip r:embed="rId7" cstate="print"/>
            <a:stretch>
              <a:fillRect/>
            </a:stretch>
          </a:blipFill>
        </p:spPr>
        <p:txBody>
          <a:bodyPr wrap="square" lIns="0" tIns="0" rIns="0" bIns="0" rtlCol="0"/>
          <a:lstStyle/>
          <a:p>
            <a:endParaRPr/>
          </a:p>
        </p:txBody>
      </p:sp>
      <p:sp>
        <p:nvSpPr>
          <p:cNvPr id="15" name="object 15"/>
          <p:cNvSpPr/>
          <p:nvPr/>
        </p:nvSpPr>
        <p:spPr>
          <a:xfrm>
            <a:off x="5179320" y="3664919"/>
            <a:ext cx="2423252" cy="875576"/>
          </a:xfrm>
          <a:prstGeom prst="rect">
            <a:avLst/>
          </a:prstGeom>
          <a:blipFill>
            <a:blip r:embed="rId8" cstate="print"/>
            <a:stretch>
              <a:fillRect/>
            </a:stretch>
          </a:blipFill>
        </p:spPr>
        <p:txBody>
          <a:bodyPr wrap="square" lIns="0" tIns="0" rIns="0" bIns="0" rtlCol="0"/>
          <a:lstStyle/>
          <a:p>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0" y="0"/>
            <a:ext cx="12182475" cy="6858000"/>
            <a:chOff x="0" y="0"/>
            <a:chExt cx="12182475" cy="6858000"/>
          </a:xfrm>
        </p:grpSpPr>
        <p:sp>
          <p:nvSpPr>
            <p:cNvPr id="3" name="object 3"/>
            <p:cNvSpPr/>
            <p:nvPr/>
          </p:nvSpPr>
          <p:spPr>
            <a:xfrm>
              <a:off x="0" y="0"/>
              <a:ext cx="12182473" cy="6857999"/>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1981695" y="2374524"/>
              <a:ext cx="4799965" cy="2362835"/>
            </a:xfrm>
            <a:custGeom>
              <a:avLst/>
              <a:gdLst/>
              <a:ahLst/>
              <a:cxnLst/>
              <a:rect l="l" t="t" r="r" b="b"/>
              <a:pathLst>
                <a:path w="4799965" h="2362835">
                  <a:moveTo>
                    <a:pt x="2661751" y="0"/>
                  </a:moveTo>
                  <a:lnTo>
                    <a:pt x="2611116" y="357"/>
                  </a:lnTo>
                  <a:lnTo>
                    <a:pt x="2461162" y="3230"/>
                  </a:lnTo>
                  <a:lnTo>
                    <a:pt x="2212643" y="12151"/>
                  </a:lnTo>
                  <a:lnTo>
                    <a:pt x="1557694" y="47931"/>
                  </a:lnTo>
                  <a:lnTo>
                    <a:pt x="1349994" y="63099"/>
                  </a:lnTo>
                  <a:lnTo>
                    <a:pt x="1246342" y="72669"/>
                  </a:lnTo>
                  <a:lnTo>
                    <a:pt x="1142887" y="84042"/>
                  </a:lnTo>
                  <a:lnTo>
                    <a:pt x="1091250" y="90516"/>
                  </a:lnTo>
                  <a:lnTo>
                    <a:pt x="1039681" y="97576"/>
                  </a:lnTo>
                  <a:lnTo>
                    <a:pt x="988186" y="105266"/>
                  </a:lnTo>
                  <a:lnTo>
                    <a:pt x="938946" y="113296"/>
                  </a:lnTo>
                  <a:lnTo>
                    <a:pt x="889734" y="122127"/>
                  </a:lnTo>
                  <a:lnTo>
                    <a:pt x="840641" y="131884"/>
                  </a:lnTo>
                  <a:lnTo>
                    <a:pt x="791753" y="142690"/>
                  </a:lnTo>
                  <a:lnTo>
                    <a:pt x="743157" y="154669"/>
                  </a:lnTo>
                  <a:lnTo>
                    <a:pt x="694944" y="167944"/>
                  </a:lnTo>
                  <a:lnTo>
                    <a:pt x="647199" y="182640"/>
                  </a:lnTo>
                  <a:lnTo>
                    <a:pt x="600011" y="198879"/>
                  </a:lnTo>
                  <a:lnTo>
                    <a:pt x="553468" y="216785"/>
                  </a:lnTo>
                  <a:lnTo>
                    <a:pt x="507659" y="236482"/>
                  </a:lnTo>
                  <a:lnTo>
                    <a:pt x="462669" y="258094"/>
                  </a:lnTo>
                  <a:lnTo>
                    <a:pt x="418589" y="281744"/>
                  </a:lnTo>
                  <a:lnTo>
                    <a:pt x="375505" y="307557"/>
                  </a:lnTo>
                  <a:lnTo>
                    <a:pt x="336530" y="333673"/>
                  </a:lnTo>
                  <a:lnTo>
                    <a:pt x="298748" y="361946"/>
                  </a:lnTo>
                  <a:lnTo>
                    <a:pt x="262348" y="392287"/>
                  </a:lnTo>
                  <a:lnTo>
                    <a:pt x="227518" y="424611"/>
                  </a:lnTo>
                  <a:lnTo>
                    <a:pt x="194446" y="458831"/>
                  </a:lnTo>
                  <a:lnTo>
                    <a:pt x="163322" y="494861"/>
                  </a:lnTo>
                  <a:lnTo>
                    <a:pt x="134334" y="532614"/>
                  </a:lnTo>
                  <a:lnTo>
                    <a:pt x="107671" y="572003"/>
                  </a:lnTo>
                  <a:lnTo>
                    <a:pt x="83520" y="612943"/>
                  </a:lnTo>
                  <a:lnTo>
                    <a:pt x="62072" y="655347"/>
                  </a:lnTo>
                  <a:lnTo>
                    <a:pt x="43514" y="699127"/>
                  </a:lnTo>
                  <a:lnTo>
                    <a:pt x="28036" y="744199"/>
                  </a:lnTo>
                  <a:lnTo>
                    <a:pt x="15825" y="790474"/>
                  </a:lnTo>
                  <a:lnTo>
                    <a:pt x="7071" y="837868"/>
                  </a:lnTo>
                  <a:lnTo>
                    <a:pt x="1884" y="885889"/>
                  </a:lnTo>
                  <a:lnTo>
                    <a:pt x="0" y="934007"/>
                  </a:lnTo>
                  <a:lnTo>
                    <a:pt x="1032" y="981472"/>
                  </a:lnTo>
                  <a:lnTo>
                    <a:pt x="4660" y="1030359"/>
                  </a:lnTo>
                  <a:lnTo>
                    <a:pt x="10467" y="1078502"/>
                  </a:lnTo>
                  <a:lnTo>
                    <a:pt x="18101" y="1126565"/>
                  </a:lnTo>
                  <a:lnTo>
                    <a:pt x="27192" y="1174503"/>
                  </a:lnTo>
                  <a:lnTo>
                    <a:pt x="37371" y="1222271"/>
                  </a:lnTo>
                  <a:lnTo>
                    <a:pt x="48271" y="1269824"/>
                  </a:lnTo>
                  <a:lnTo>
                    <a:pt x="59522" y="1317118"/>
                  </a:lnTo>
                  <a:lnTo>
                    <a:pt x="186918" y="1848387"/>
                  </a:lnTo>
                  <a:lnTo>
                    <a:pt x="199621" y="1899608"/>
                  </a:lnTo>
                  <a:lnTo>
                    <a:pt x="214417" y="1950206"/>
                  </a:lnTo>
                  <a:lnTo>
                    <a:pt x="233172" y="1998976"/>
                  </a:lnTo>
                  <a:lnTo>
                    <a:pt x="257752" y="2044716"/>
                  </a:lnTo>
                  <a:lnTo>
                    <a:pt x="287727" y="2084332"/>
                  </a:lnTo>
                  <a:lnTo>
                    <a:pt x="322665" y="2119333"/>
                  </a:lnTo>
                  <a:lnTo>
                    <a:pt x="361212" y="2150362"/>
                  </a:lnTo>
                  <a:lnTo>
                    <a:pt x="402016" y="2178061"/>
                  </a:lnTo>
                  <a:lnTo>
                    <a:pt x="444732" y="2203538"/>
                  </a:lnTo>
                  <a:lnTo>
                    <a:pt x="488332" y="2226603"/>
                  </a:lnTo>
                  <a:lnTo>
                    <a:pt x="532760" y="2247370"/>
                  </a:lnTo>
                  <a:lnTo>
                    <a:pt x="577958" y="2265959"/>
                  </a:lnTo>
                  <a:lnTo>
                    <a:pt x="623865" y="2282484"/>
                  </a:lnTo>
                  <a:lnTo>
                    <a:pt x="670426" y="2297064"/>
                  </a:lnTo>
                  <a:lnTo>
                    <a:pt x="717580" y="2309814"/>
                  </a:lnTo>
                  <a:lnTo>
                    <a:pt x="765271" y="2320853"/>
                  </a:lnTo>
                  <a:lnTo>
                    <a:pt x="813439" y="2330296"/>
                  </a:lnTo>
                  <a:lnTo>
                    <a:pt x="862026" y="2338260"/>
                  </a:lnTo>
                  <a:lnTo>
                    <a:pt x="910975" y="2344863"/>
                  </a:lnTo>
                  <a:lnTo>
                    <a:pt x="960227" y="2350222"/>
                  </a:lnTo>
                  <a:lnTo>
                    <a:pt x="1009724" y="2354452"/>
                  </a:lnTo>
                  <a:lnTo>
                    <a:pt x="1059407" y="2357671"/>
                  </a:lnTo>
                  <a:lnTo>
                    <a:pt x="1109218" y="2359996"/>
                  </a:lnTo>
                  <a:lnTo>
                    <a:pt x="1159099" y="2361544"/>
                  </a:lnTo>
                  <a:lnTo>
                    <a:pt x="1208991" y="2362432"/>
                  </a:lnTo>
                  <a:lnTo>
                    <a:pt x="1258837" y="2362776"/>
                  </a:lnTo>
                  <a:lnTo>
                    <a:pt x="2640775" y="2345662"/>
                  </a:lnTo>
                  <a:lnTo>
                    <a:pt x="3419292" y="2318936"/>
                  </a:lnTo>
                  <a:lnTo>
                    <a:pt x="3659357" y="2307014"/>
                  </a:lnTo>
                  <a:lnTo>
                    <a:pt x="3755006" y="2300905"/>
                  </a:lnTo>
                  <a:lnTo>
                    <a:pt x="3794344" y="2297863"/>
                  </a:lnTo>
                  <a:lnTo>
                    <a:pt x="3852632" y="2291874"/>
                  </a:lnTo>
                  <a:lnTo>
                    <a:pt x="3903060" y="2280425"/>
                  </a:lnTo>
                  <a:lnTo>
                    <a:pt x="3950600" y="2261624"/>
                  </a:lnTo>
                  <a:lnTo>
                    <a:pt x="3995658" y="2237597"/>
                  </a:lnTo>
                  <a:lnTo>
                    <a:pt x="4038641" y="2210470"/>
                  </a:lnTo>
                  <a:lnTo>
                    <a:pt x="4120008" y="2155422"/>
                  </a:lnTo>
                  <a:lnTo>
                    <a:pt x="4159203" y="2131752"/>
                  </a:lnTo>
                  <a:lnTo>
                    <a:pt x="4197950" y="2113488"/>
                  </a:lnTo>
                  <a:lnTo>
                    <a:pt x="4236652" y="2102756"/>
                  </a:lnTo>
                  <a:lnTo>
                    <a:pt x="4275718" y="2101680"/>
                  </a:lnTo>
                  <a:lnTo>
                    <a:pt x="4470167" y="2094214"/>
                  </a:lnTo>
                  <a:lnTo>
                    <a:pt x="4637769" y="2048306"/>
                  </a:lnTo>
                  <a:lnTo>
                    <a:pt x="4755336" y="1996730"/>
                  </a:lnTo>
                  <a:lnTo>
                    <a:pt x="4799664" y="1972253"/>
                  </a:lnTo>
                  <a:lnTo>
                    <a:pt x="4720783" y="1962149"/>
                  </a:lnTo>
                  <a:lnTo>
                    <a:pt x="4650066" y="1947781"/>
                  </a:lnTo>
                  <a:lnTo>
                    <a:pt x="4587085" y="1929610"/>
                  </a:lnTo>
                  <a:lnTo>
                    <a:pt x="4531395" y="1908098"/>
                  </a:lnTo>
                  <a:lnTo>
                    <a:pt x="4482552" y="1883706"/>
                  </a:lnTo>
                  <a:lnTo>
                    <a:pt x="4440113" y="1856894"/>
                  </a:lnTo>
                  <a:lnTo>
                    <a:pt x="4403632" y="1828123"/>
                  </a:lnTo>
                  <a:lnTo>
                    <a:pt x="4372666" y="1797854"/>
                  </a:lnTo>
                  <a:lnTo>
                    <a:pt x="4346770" y="1766548"/>
                  </a:lnTo>
                  <a:lnTo>
                    <a:pt x="4325502" y="1734665"/>
                  </a:lnTo>
                  <a:lnTo>
                    <a:pt x="4295069" y="1671014"/>
                  </a:lnTo>
                  <a:lnTo>
                    <a:pt x="4277815" y="1610588"/>
                  </a:lnTo>
                  <a:lnTo>
                    <a:pt x="4270186" y="1557072"/>
                  </a:lnTo>
                  <a:lnTo>
                    <a:pt x="4268631" y="1514155"/>
                  </a:lnTo>
                  <a:lnTo>
                    <a:pt x="4269021" y="1497822"/>
                  </a:lnTo>
                  <a:lnTo>
                    <a:pt x="4269597" y="1485521"/>
                  </a:lnTo>
                  <a:lnTo>
                    <a:pt x="4271781" y="1436059"/>
                  </a:lnTo>
                  <a:lnTo>
                    <a:pt x="4273318" y="1386568"/>
                  </a:lnTo>
                  <a:lnTo>
                    <a:pt x="4274210" y="1337057"/>
                  </a:lnTo>
                  <a:lnTo>
                    <a:pt x="4274458" y="1287536"/>
                  </a:lnTo>
                  <a:lnTo>
                    <a:pt x="4274061" y="1238014"/>
                  </a:lnTo>
                  <a:lnTo>
                    <a:pt x="4273021" y="1188498"/>
                  </a:lnTo>
                  <a:lnTo>
                    <a:pt x="4271338" y="1139000"/>
                  </a:lnTo>
                  <a:lnTo>
                    <a:pt x="4269014" y="1089527"/>
                  </a:lnTo>
                  <a:lnTo>
                    <a:pt x="4266048" y="1040090"/>
                  </a:lnTo>
                  <a:lnTo>
                    <a:pt x="4262442" y="990696"/>
                  </a:lnTo>
                  <a:lnTo>
                    <a:pt x="4258197" y="941355"/>
                  </a:lnTo>
                  <a:lnTo>
                    <a:pt x="4253312" y="892077"/>
                  </a:lnTo>
                  <a:lnTo>
                    <a:pt x="4247790" y="842870"/>
                  </a:lnTo>
                  <a:lnTo>
                    <a:pt x="4241630" y="793743"/>
                  </a:lnTo>
                  <a:lnTo>
                    <a:pt x="4234757" y="744199"/>
                  </a:lnTo>
                  <a:lnTo>
                    <a:pt x="4227402" y="695767"/>
                  </a:lnTo>
                  <a:lnTo>
                    <a:pt x="4219334" y="646936"/>
                  </a:lnTo>
                  <a:lnTo>
                    <a:pt x="4209934" y="596515"/>
                  </a:lnTo>
                  <a:lnTo>
                    <a:pt x="4198032" y="546688"/>
                  </a:lnTo>
                  <a:lnTo>
                    <a:pt x="4181992" y="498491"/>
                  </a:lnTo>
                  <a:lnTo>
                    <a:pt x="4160179" y="452960"/>
                  </a:lnTo>
                  <a:lnTo>
                    <a:pt x="4132035" y="411790"/>
                  </a:lnTo>
                  <a:lnTo>
                    <a:pt x="4098698" y="375169"/>
                  </a:lnTo>
                  <a:lnTo>
                    <a:pt x="4061389" y="342441"/>
                  </a:lnTo>
                  <a:lnTo>
                    <a:pt x="4021330" y="312949"/>
                  </a:lnTo>
                  <a:lnTo>
                    <a:pt x="3979742" y="286039"/>
                  </a:lnTo>
                  <a:lnTo>
                    <a:pt x="3935847" y="259998"/>
                  </a:lnTo>
                  <a:lnTo>
                    <a:pt x="3891343" y="235520"/>
                  </a:lnTo>
                  <a:lnTo>
                    <a:pt x="3846258" y="212562"/>
                  </a:lnTo>
                  <a:lnTo>
                    <a:pt x="3800620" y="191078"/>
                  </a:lnTo>
                  <a:lnTo>
                    <a:pt x="3754457" y="171022"/>
                  </a:lnTo>
                  <a:lnTo>
                    <a:pt x="3707796" y="152351"/>
                  </a:lnTo>
                  <a:lnTo>
                    <a:pt x="3660664" y="135018"/>
                  </a:lnTo>
                  <a:lnTo>
                    <a:pt x="3613090" y="118978"/>
                  </a:lnTo>
                  <a:lnTo>
                    <a:pt x="3565100" y="104187"/>
                  </a:lnTo>
                  <a:lnTo>
                    <a:pt x="3516723" y="90599"/>
                  </a:lnTo>
                  <a:lnTo>
                    <a:pt x="3467986" y="78170"/>
                  </a:lnTo>
                  <a:lnTo>
                    <a:pt x="3418916" y="66853"/>
                  </a:lnTo>
                  <a:lnTo>
                    <a:pt x="3369542" y="56605"/>
                  </a:lnTo>
                  <a:lnTo>
                    <a:pt x="3319890" y="47379"/>
                  </a:lnTo>
                  <a:lnTo>
                    <a:pt x="3269989" y="39131"/>
                  </a:lnTo>
                  <a:lnTo>
                    <a:pt x="3219866" y="31816"/>
                  </a:lnTo>
                  <a:lnTo>
                    <a:pt x="3169548" y="25388"/>
                  </a:lnTo>
                  <a:lnTo>
                    <a:pt x="3119064" y="19802"/>
                  </a:lnTo>
                  <a:lnTo>
                    <a:pt x="3068440" y="15014"/>
                  </a:lnTo>
                  <a:lnTo>
                    <a:pt x="3017705" y="10979"/>
                  </a:lnTo>
                  <a:lnTo>
                    <a:pt x="2966886" y="7650"/>
                  </a:lnTo>
                  <a:lnTo>
                    <a:pt x="2916010" y="4983"/>
                  </a:lnTo>
                  <a:lnTo>
                    <a:pt x="2865106" y="2933"/>
                  </a:lnTo>
                  <a:lnTo>
                    <a:pt x="2814200" y="1455"/>
                  </a:lnTo>
                  <a:lnTo>
                    <a:pt x="2712495" y="33"/>
                  </a:lnTo>
                  <a:lnTo>
                    <a:pt x="2661751" y="0"/>
                  </a:lnTo>
                  <a:close/>
                </a:path>
              </a:pathLst>
            </a:custGeom>
            <a:solidFill>
              <a:srgbClr val="9268AA"/>
            </a:solidFill>
          </p:spPr>
          <p:txBody>
            <a:bodyPr wrap="square" lIns="0" tIns="0" rIns="0" bIns="0" rtlCol="0"/>
            <a:lstStyle/>
            <a:p>
              <a:endParaRPr/>
            </a:p>
          </p:txBody>
        </p:sp>
      </p:grpSp>
      <p:sp>
        <p:nvSpPr>
          <p:cNvPr id="5" name="object 5"/>
          <p:cNvSpPr txBox="1"/>
          <p:nvPr/>
        </p:nvSpPr>
        <p:spPr>
          <a:xfrm>
            <a:off x="2532622" y="2967228"/>
            <a:ext cx="3441065" cy="1284605"/>
          </a:xfrm>
          <a:prstGeom prst="rect">
            <a:avLst/>
          </a:prstGeom>
        </p:spPr>
        <p:txBody>
          <a:bodyPr vert="horz" wrap="square" lIns="0" tIns="0" rIns="0" bIns="0" rtlCol="0">
            <a:spAutoFit/>
          </a:bodyPr>
          <a:lstStyle/>
          <a:p>
            <a:pPr marL="12065" marR="5080" algn="ctr">
              <a:lnSpc>
                <a:spcPct val="104000"/>
              </a:lnSpc>
            </a:pPr>
            <a:r>
              <a:rPr sz="2000" spc="-40" dirty="0">
                <a:solidFill>
                  <a:srgbClr val="FFFFFF"/>
                </a:solidFill>
                <a:latin typeface="Arial"/>
                <a:cs typeface="Arial"/>
              </a:rPr>
              <a:t>Τι </a:t>
            </a:r>
            <a:r>
              <a:rPr sz="2000" spc="-10" dirty="0">
                <a:solidFill>
                  <a:srgbClr val="FFFFFF"/>
                </a:solidFill>
                <a:latin typeface="Arial"/>
                <a:cs typeface="Arial"/>
              </a:rPr>
              <a:t>μπορεί </a:t>
            </a:r>
            <a:r>
              <a:rPr sz="2000" dirty="0">
                <a:solidFill>
                  <a:srgbClr val="FFFFFF"/>
                </a:solidFill>
                <a:latin typeface="Arial"/>
                <a:cs typeface="Arial"/>
              </a:rPr>
              <a:t>να </a:t>
            </a:r>
            <a:r>
              <a:rPr sz="2000" spc="-5" dirty="0">
                <a:solidFill>
                  <a:srgbClr val="FFFFFF"/>
                </a:solidFill>
                <a:latin typeface="Arial"/>
                <a:cs typeface="Arial"/>
              </a:rPr>
              <a:t>συμβεί </a:t>
            </a:r>
            <a:r>
              <a:rPr sz="2000" dirty="0">
                <a:solidFill>
                  <a:srgbClr val="FFFFFF"/>
                </a:solidFill>
                <a:latin typeface="Arial"/>
                <a:cs typeface="Arial"/>
              </a:rPr>
              <a:t>αν </a:t>
            </a:r>
            <a:r>
              <a:rPr sz="2000" spc="-10" dirty="0">
                <a:solidFill>
                  <a:srgbClr val="FFFFFF"/>
                </a:solidFill>
                <a:latin typeface="Arial"/>
                <a:cs typeface="Arial"/>
              </a:rPr>
              <a:t>κάποιο  </a:t>
            </a:r>
            <a:r>
              <a:rPr sz="2000" dirty="0">
                <a:solidFill>
                  <a:srgbClr val="FFFFFF"/>
                </a:solidFill>
                <a:latin typeface="Arial"/>
                <a:cs typeface="Arial"/>
              </a:rPr>
              <a:t>από </a:t>
            </a:r>
            <a:r>
              <a:rPr sz="2000" spc="-20" dirty="0">
                <a:solidFill>
                  <a:srgbClr val="FFFFFF"/>
                </a:solidFill>
                <a:latin typeface="Arial"/>
                <a:cs typeface="Arial"/>
              </a:rPr>
              <a:t>τα </a:t>
            </a:r>
            <a:r>
              <a:rPr sz="2000" spc="-10" dirty="0">
                <a:solidFill>
                  <a:srgbClr val="FFFFFF"/>
                </a:solidFill>
                <a:latin typeface="Arial"/>
                <a:cs typeface="Arial"/>
              </a:rPr>
              <a:t>παραπάνω</a:t>
            </a:r>
            <a:r>
              <a:rPr sz="2000" spc="-40" dirty="0">
                <a:solidFill>
                  <a:srgbClr val="FFFFFF"/>
                </a:solidFill>
                <a:latin typeface="Arial"/>
                <a:cs typeface="Arial"/>
              </a:rPr>
              <a:t> </a:t>
            </a:r>
            <a:r>
              <a:rPr sz="2000" dirty="0">
                <a:solidFill>
                  <a:srgbClr val="FFFFFF"/>
                </a:solidFill>
                <a:latin typeface="Arial"/>
                <a:cs typeface="Arial"/>
              </a:rPr>
              <a:t>όργανα</a:t>
            </a:r>
            <a:endParaRPr sz="2000">
              <a:latin typeface="Arial"/>
              <a:cs typeface="Arial"/>
            </a:endParaRPr>
          </a:p>
          <a:p>
            <a:pPr marL="93345" marR="86360" algn="ctr">
              <a:lnSpc>
                <a:spcPct val="104000"/>
              </a:lnSpc>
              <a:spcBef>
                <a:spcPts val="25"/>
              </a:spcBef>
            </a:pPr>
            <a:r>
              <a:rPr sz="2000" spc="-15" dirty="0">
                <a:solidFill>
                  <a:srgbClr val="FFFFFF"/>
                </a:solidFill>
                <a:latin typeface="Arial"/>
                <a:cs typeface="Arial"/>
              </a:rPr>
              <a:t>που </a:t>
            </a:r>
            <a:r>
              <a:rPr sz="2000" dirty="0">
                <a:solidFill>
                  <a:srgbClr val="FFFFFF"/>
                </a:solidFill>
                <a:latin typeface="Arial"/>
                <a:cs typeface="Arial"/>
              </a:rPr>
              <a:t>σας </a:t>
            </a:r>
            <a:r>
              <a:rPr sz="2000" spc="-5" dirty="0">
                <a:solidFill>
                  <a:srgbClr val="FFFFFF"/>
                </a:solidFill>
                <a:latin typeface="Arial"/>
                <a:cs typeface="Arial"/>
              </a:rPr>
              <a:t>περιγράψαμε</a:t>
            </a:r>
            <a:r>
              <a:rPr sz="2000" spc="-40" dirty="0">
                <a:solidFill>
                  <a:srgbClr val="FFFFFF"/>
                </a:solidFill>
                <a:latin typeface="Arial"/>
                <a:cs typeface="Arial"/>
              </a:rPr>
              <a:t> </a:t>
            </a:r>
            <a:r>
              <a:rPr sz="2000" spc="-10" dirty="0">
                <a:solidFill>
                  <a:srgbClr val="FFFFFF"/>
                </a:solidFill>
                <a:latin typeface="Arial"/>
                <a:cs typeface="Arial"/>
              </a:rPr>
              <a:t>πάψει  </a:t>
            </a:r>
            <a:r>
              <a:rPr sz="2000" dirty="0">
                <a:solidFill>
                  <a:srgbClr val="FFFFFF"/>
                </a:solidFill>
                <a:latin typeface="Arial"/>
                <a:cs typeface="Arial"/>
              </a:rPr>
              <a:t>να </a:t>
            </a:r>
            <a:r>
              <a:rPr sz="2000" spc="-5" dirty="0">
                <a:solidFill>
                  <a:srgbClr val="FFFFFF"/>
                </a:solidFill>
                <a:latin typeface="Arial"/>
                <a:cs typeface="Arial"/>
              </a:rPr>
              <a:t>δουλεύει</a:t>
            </a:r>
            <a:r>
              <a:rPr sz="2000" spc="-15" dirty="0">
                <a:solidFill>
                  <a:srgbClr val="FFFFFF"/>
                </a:solidFill>
                <a:latin typeface="Arial"/>
                <a:cs typeface="Arial"/>
              </a:rPr>
              <a:t> </a:t>
            </a:r>
            <a:r>
              <a:rPr sz="2000" spc="-5" dirty="0">
                <a:solidFill>
                  <a:srgbClr val="FFFFFF"/>
                </a:solidFill>
                <a:latin typeface="Arial"/>
                <a:cs typeface="Arial"/>
              </a:rPr>
              <a:t>σωστά;</a:t>
            </a:r>
            <a:endParaRPr sz="2000">
              <a:latin typeface="Arial"/>
              <a:cs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0" y="14469"/>
            <a:ext cx="12159615" cy="6844030"/>
            <a:chOff x="0" y="14469"/>
            <a:chExt cx="12159615" cy="6844030"/>
          </a:xfrm>
        </p:grpSpPr>
        <p:sp>
          <p:nvSpPr>
            <p:cNvPr id="3" name="object 3"/>
            <p:cNvSpPr/>
            <p:nvPr/>
          </p:nvSpPr>
          <p:spPr>
            <a:xfrm>
              <a:off x="0" y="14469"/>
              <a:ext cx="12159608" cy="6843530"/>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347239" y="381966"/>
              <a:ext cx="11436350" cy="6123305"/>
            </a:xfrm>
            <a:custGeom>
              <a:avLst/>
              <a:gdLst/>
              <a:ahLst/>
              <a:cxnLst/>
              <a:rect l="l" t="t" r="r" b="b"/>
              <a:pathLst>
                <a:path w="11436350" h="6123305">
                  <a:moveTo>
                    <a:pt x="11435787" y="0"/>
                  </a:moveTo>
                  <a:lnTo>
                    <a:pt x="0" y="0"/>
                  </a:lnTo>
                  <a:lnTo>
                    <a:pt x="0" y="6123005"/>
                  </a:lnTo>
                  <a:lnTo>
                    <a:pt x="11435787" y="6123005"/>
                  </a:lnTo>
                  <a:lnTo>
                    <a:pt x="11435787" y="0"/>
                  </a:lnTo>
                  <a:close/>
                </a:path>
              </a:pathLst>
            </a:custGeom>
            <a:solidFill>
              <a:srgbClr val="FFFFFF"/>
            </a:solidFill>
          </p:spPr>
          <p:txBody>
            <a:bodyPr wrap="square" lIns="0" tIns="0" rIns="0" bIns="0" rtlCol="0"/>
            <a:lstStyle/>
            <a:p>
              <a:endParaRPr/>
            </a:p>
          </p:txBody>
        </p:sp>
        <p:sp>
          <p:nvSpPr>
            <p:cNvPr id="5" name="object 5"/>
            <p:cNvSpPr/>
            <p:nvPr/>
          </p:nvSpPr>
          <p:spPr>
            <a:xfrm>
              <a:off x="347239" y="381966"/>
              <a:ext cx="11436350" cy="6123305"/>
            </a:xfrm>
            <a:custGeom>
              <a:avLst/>
              <a:gdLst/>
              <a:ahLst/>
              <a:cxnLst/>
              <a:rect l="l" t="t" r="r" b="b"/>
              <a:pathLst>
                <a:path w="11436350" h="6123305">
                  <a:moveTo>
                    <a:pt x="0" y="0"/>
                  </a:moveTo>
                  <a:lnTo>
                    <a:pt x="11435787" y="0"/>
                  </a:lnTo>
                  <a:lnTo>
                    <a:pt x="11435787" y="6123006"/>
                  </a:lnTo>
                  <a:lnTo>
                    <a:pt x="0" y="6123006"/>
                  </a:lnTo>
                  <a:lnTo>
                    <a:pt x="0" y="0"/>
                  </a:lnTo>
                  <a:close/>
                </a:path>
              </a:pathLst>
            </a:custGeom>
            <a:ln w="12700">
              <a:solidFill>
                <a:srgbClr val="FFFFFF"/>
              </a:solidFill>
            </a:ln>
          </p:spPr>
          <p:txBody>
            <a:bodyPr wrap="square" lIns="0" tIns="0" rIns="0" bIns="0" rtlCol="0"/>
            <a:lstStyle/>
            <a:p>
              <a:endParaRPr/>
            </a:p>
          </p:txBody>
        </p:sp>
        <p:sp>
          <p:nvSpPr>
            <p:cNvPr id="6" name="object 6"/>
            <p:cNvSpPr/>
            <p:nvPr/>
          </p:nvSpPr>
          <p:spPr>
            <a:xfrm>
              <a:off x="847801" y="1764169"/>
              <a:ext cx="3629660" cy="4427855"/>
            </a:xfrm>
            <a:custGeom>
              <a:avLst/>
              <a:gdLst/>
              <a:ahLst/>
              <a:cxnLst/>
              <a:rect l="l" t="t" r="r" b="b"/>
              <a:pathLst>
                <a:path w="3629660" h="4427855">
                  <a:moveTo>
                    <a:pt x="3629139" y="3750297"/>
                  </a:moveTo>
                  <a:lnTo>
                    <a:pt x="3625646" y="3703485"/>
                  </a:lnTo>
                  <a:lnTo>
                    <a:pt x="3617557" y="3656279"/>
                  </a:lnTo>
                  <a:lnTo>
                    <a:pt x="3604691" y="3609111"/>
                  </a:lnTo>
                  <a:lnTo>
                    <a:pt x="3586848" y="3562464"/>
                  </a:lnTo>
                  <a:lnTo>
                    <a:pt x="3563848" y="3516795"/>
                  </a:lnTo>
                  <a:lnTo>
                    <a:pt x="3535515" y="3472573"/>
                  </a:lnTo>
                  <a:lnTo>
                    <a:pt x="3501656" y="3430270"/>
                  </a:lnTo>
                  <a:lnTo>
                    <a:pt x="3462096" y="3390341"/>
                  </a:lnTo>
                  <a:lnTo>
                    <a:pt x="3428517" y="3362299"/>
                  </a:lnTo>
                  <a:lnTo>
                    <a:pt x="3391979" y="3336252"/>
                  </a:lnTo>
                  <a:lnTo>
                    <a:pt x="3352711" y="3312122"/>
                  </a:lnTo>
                  <a:lnTo>
                    <a:pt x="3310940" y="3289833"/>
                  </a:lnTo>
                  <a:lnTo>
                    <a:pt x="3266897" y="3269335"/>
                  </a:lnTo>
                  <a:lnTo>
                    <a:pt x="3220834" y="3250539"/>
                  </a:lnTo>
                  <a:lnTo>
                    <a:pt x="3172968" y="3233356"/>
                  </a:lnTo>
                  <a:lnTo>
                    <a:pt x="3123527" y="3217748"/>
                  </a:lnTo>
                  <a:lnTo>
                    <a:pt x="3072777" y="3203613"/>
                  </a:lnTo>
                  <a:lnTo>
                    <a:pt x="3020923" y="3190887"/>
                  </a:lnTo>
                  <a:lnTo>
                    <a:pt x="2968206" y="3179508"/>
                  </a:lnTo>
                  <a:lnTo>
                    <a:pt x="2914878" y="3169386"/>
                  </a:lnTo>
                  <a:lnTo>
                    <a:pt x="2861145" y="3160458"/>
                  </a:lnTo>
                  <a:lnTo>
                    <a:pt x="2807271" y="3152648"/>
                  </a:lnTo>
                  <a:lnTo>
                    <a:pt x="2753461" y="3145879"/>
                  </a:lnTo>
                  <a:lnTo>
                    <a:pt x="2699969" y="3140087"/>
                  </a:lnTo>
                  <a:lnTo>
                    <a:pt x="2647023" y="3135185"/>
                  </a:lnTo>
                  <a:lnTo>
                    <a:pt x="2594864" y="3131121"/>
                  </a:lnTo>
                  <a:lnTo>
                    <a:pt x="2543721" y="3127806"/>
                  </a:lnTo>
                  <a:lnTo>
                    <a:pt x="2493822" y="3125165"/>
                  </a:lnTo>
                  <a:lnTo>
                    <a:pt x="2445423" y="3123133"/>
                  </a:lnTo>
                  <a:lnTo>
                    <a:pt x="2398725" y="3121634"/>
                  </a:lnTo>
                  <a:lnTo>
                    <a:pt x="2353995" y="3120593"/>
                  </a:lnTo>
                  <a:lnTo>
                    <a:pt x="2311450" y="3119945"/>
                  </a:lnTo>
                  <a:lnTo>
                    <a:pt x="2214016" y="3119323"/>
                  </a:lnTo>
                  <a:lnTo>
                    <a:pt x="1671612" y="3107550"/>
                  </a:lnTo>
                  <a:lnTo>
                    <a:pt x="1562722" y="3105708"/>
                  </a:lnTo>
                  <a:lnTo>
                    <a:pt x="1517561" y="3105188"/>
                  </a:lnTo>
                  <a:lnTo>
                    <a:pt x="1480489" y="3104997"/>
                  </a:lnTo>
                  <a:lnTo>
                    <a:pt x="1415097" y="3105442"/>
                  </a:lnTo>
                  <a:lnTo>
                    <a:pt x="1351254" y="3106750"/>
                  </a:lnTo>
                  <a:lnTo>
                    <a:pt x="1288948" y="3108883"/>
                  </a:lnTo>
                  <a:lnTo>
                    <a:pt x="1228153" y="3111817"/>
                  </a:lnTo>
                  <a:lnTo>
                    <a:pt x="1168857" y="3115513"/>
                  </a:lnTo>
                  <a:lnTo>
                    <a:pt x="1111046" y="3119932"/>
                  </a:lnTo>
                  <a:lnTo>
                    <a:pt x="1054696" y="3125063"/>
                  </a:lnTo>
                  <a:lnTo>
                    <a:pt x="999807" y="3130867"/>
                  </a:lnTo>
                  <a:lnTo>
                    <a:pt x="946353" y="3137293"/>
                  </a:lnTo>
                  <a:lnTo>
                    <a:pt x="894334" y="3144329"/>
                  </a:lnTo>
                  <a:lnTo>
                    <a:pt x="843699" y="3151949"/>
                  </a:lnTo>
                  <a:lnTo>
                    <a:pt x="794473" y="3160090"/>
                  </a:lnTo>
                  <a:lnTo>
                    <a:pt x="746607" y="3168751"/>
                  </a:lnTo>
                  <a:lnTo>
                    <a:pt x="700112" y="3177883"/>
                  </a:lnTo>
                  <a:lnTo>
                    <a:pt x="654951" y="3187446"/>
                  </a:lnTo>
                  <a:lnTo>
                    <a:pt x="611124" y="3197428"/>
                  </a:lnTo>
                  <a:lnTo>
                    <a:pt x="568604" y="3207791"/>
                  </a:lnTo>
                  <a:lnTo>
                    <a:pt x="527380" y="3218497"/>
                  </a:lnTo>
                  <a:lnTo>
                    <a:pt x="487426" y="3229521"/>
                  </a:lnTo>
                  <a:lnTo>
                    <a:pt x="448754" y="3240824"/>
                  </a:lnTo>
                  <a:lnTo>
                    <a:pt x="411314" y="3252368"/>
                  </a:lnTo>
                  <a:lnTo>
                    <a:pt x="340131" y="3276092"/>
                  </a:lnTo>
                  <a:lnTo>
                    <a:pt x="256641" y="3309353"/>
                  </a:lnTo>
                  <a:lnTo>
                    <a:pt x="211632" y="3334372"/>
                  </a:lnTo>
                  <a:lnTo>
                    <a:pt x="171259" y="3362883"/>
                  </a:lnTo>
                  <a:lnTo>
                    <a:pt x="135394" y="3394557"/>
                  </a:lnTo>
                  <a:lnTo>
                    <a:pt x="103974" y="3429000"/>
                  </a:lnTo>
                  <a:lnTo>
                    <a:pt x="76885" y="3465868"/>
                  </a:lnTo>
                  <a:lnTo>
                    <a:pt x="54025" y="3504806"/>
                  </a:lnTo>
                  <a:lnTo>
                    <a:pt x="35318" y="3545446"/>
                  </a:lnTo>
                  <a:lnTo>
                    <a:pt x="20650" y="3587432"/>
                  </a:lnTo>
                  <a:lnTo>
                    <a:pt x="9944" y="3630396"/>
                  </a:lnTo>
                  <a:lnTo>
                    <a:pt x="3098" y="3673995"/>
                  </a:lnTo>
                  <a:lnTo>
                    <a:pt x="0" y="3717861"/>
                  </a:lnTo>
                  <a:lnTo>
                    <a:pt x="584" y="3761625"/>
                  </a:lnTo>
                  <a:lnTo>
                    <a:pt x="4737" y="3804945"/>
                  </a:lnTo>
                  <a:lnTo>
                    <a:pt x="12357" y="3847452"/>
                  </a:lnTo>
                  <a:lnTo>
                    <a:pt x="23368" y="3888790"/>
                  </a:lnTo>
                  <a:lnTo>
                    <a:pt x="37655" y="3928592"/>
                  </a:lnTo>
                  <a:lnTo>
                    <a:pt x="55130" y="3966502"/>
                  </a:lnTo>
                  <a:lnTo>
                    <a:pt x="75704" y="4002163"/>
                  </a:lnTo>
                  <a:lnTo>
                    <a:pt x="104584" y="4042130"/>
                  </a:lnTo>
                  <a:lnTo>
                    <a:pt x="137909" y="4079468"/>
                  </a:lnTo>
                  <a:lnTo>
                    <a:pt x="175260" y="4114266"/>
                  </a:lnTo>
                  <a:lnTo>
                    <a:pt x="216217" y="4146613"/>
                  </a:lnTo>
                  <a:lnTo>
                    <a:pt x="260362" y="4176598"/>
                  </a:lnTo>
                  <a:lnTo>
                    <a:pt x="307301" y="4204309"/>
                  </a:lnTo>
                  <a:lnTo>
                    <a:pt x="356590" y="4229824"/>
                  </a:lnTo>
                  <a:lnTo>
                    <a:pt x="407835" y="4253255"/>
                  </a:lnTo>
                  <a:lnTo>
                    <a:pt x="460616" y="4274667"/>
                  </a:lnTo>
                  <a:lnTo>
                    <a:pt x="514502" y="4294149"/>
                  </a:lnTo>
                  <a:lnTo>
                    <a:pt x="569099" y="4311815"/>
                  </a:lnTo>
                  <a:lnTo>
                    <a:pt x="623989" y="4327728"/>
                  </a:lnTo>
                  <a:lnTo>
                    <a:pt x="678738" y="4341977"/>
                  </a:lnTo>
                  <a:lnTo>
                    <a:pt x="732942" y="4354665"/>
                  </a:lnTo>
                  <a:lnTo>
                    <a:pt x="786180" y="4365866"/>
                  </a:lnTo>
                  <a:lnTo>
                    <a:pt x="838060" y="4375683"/>
                  </a:lnTo>
                  <a:lnTo>
                    <a:pt x="888136" y="4384192"/>
                  </a:lnTo>
                  <a:lnTo>
                    <a:pt x="936002" y="4391495"/>
                  </a:lnTo>
                  <a:lnTo>
                    <a:pt x="981240" y="4397667"/>
                  </a:lnTo>
                  <a:lnTo>
                    <a:pt x="1023454" y="4402798"/>
                  </a:lnTo>
                  <a:lnTo>
                    <a:pt x="1062202" y="4406976"/>
                  </a:lnTo>
                  <a:lnTo>
                    <a:pt x="1127683" y="4412856"/>
                  </a:lnTo>
                  <a:lnTo>
                    <a:pt x="1174356" y="4415980"/>
                  </a:lnTo>
                  <a:lnTo>
                    <a:pt x="1211262" y="4417149"/>
                  </a:lnTo>
                  <a:lnTo>
                    <a:pt x="1323670" y="4421162"/>
                  </a:lnTo>
                  <a:lnTo>
                    <a:pt x="1411973" y="4422102"/>
                  </a:lnTo>
                  <a:lnTo>
                    <a:pt x="1467167" y="4424667"/>
                  </a:lnTo>
                  <a:lnTo>
                    <a:pt x="1521345" y="4426394"/>
                  </a:lnTo>
                  <a:lnTo>
                    <a:pt x="1574609" y="4427410"/>
                  </a:lnTo>
                  <a:lnTo>
                    <a:pt x="1627022" y="4427855"/>
                  </a:lnTo>
                  <a:lnTo>
                    <a:pt x="1678698" y="4427855"/>
                  </a:lnTo>
                  <a:lnTo>
                    <a:pt x="1879612" y="4426204"/>
                  </a:lnTo>
                  <a:lnTo>
                    <a:pt x="2019935" y="4425505"/>
                  </a:lnTo>
                  <a:lnTo>
                    <a:pt x="2107768" y="4423930"/>
                  </a:lnTo>
                  <a:lnTo>
                    <a:pt x="2192363" y="4421340"/>
                  </a:lnTo>
                  <a:lnTo>
                    <a:pt x="2273795" y="4417758"/>
                  </a:lnTo>
                  <a:lnTo>
                    <a:pt x="2352116" y="4413250"/>
                  </a:lnTo>
                  <a:lnTo>
                    <a:pt x="2427389" y="4407840"/>
                  </a:lnTo>
                  <a:lnTo>
                    <a:pt x="2499664" y="4401540"/>
                  </a:lnTo>
                  <a:lnTo>
                    <a:pt x="2569019" y="4394416"/>
                  </a:lnTo>
                  <a:lnTo>
                    <a:pt x="2635504" y="4386491"/>
                  </a:lnTo>
                  <a:lnTo>
                    <a:pt x="2699181" y="4377791"/>
                  </a:lnTo>
                  <a:lnTo>
                    <a:pt x="2760103" y="4368368"/>
                  </a:lnTo>
                  <a:lnTo>
                    <a:pt x="2818333" y="4358233"/>
                  </a:lnTo>
                  <a:lnTo>
                    <a:pt x="2873933" y="4347438"/>
                  </a:lnTo>
                  <a:lnTo>
                    <a:pt x="2926969" y="4336021"/>
                  </a:lnTo>
                  <a:lnTo>
                    <a:pt x="2977477" y="4324007"/>
                  </a:lnTo>
                  <a:lnTo>
                    <a:pt x="3025546" y="4311434"/>
                  </a:lnTo>
                  <a:lnTo>
                    <a:pt x="3071215" y="4298340"/>
                  </a:lnTo>
                  <a:lnTo>
                    <a:pt x="3114560" y="4284764"/>
                  </a:lnTo>
                  <a:lnTo>
                    <a:pt x="3155619" y="4270718"/>
                  </a:lnTo>
                  <a:lnTo>
                    <a:pt x="3194481" y="4256265"/>
                  </a:lnTo>
                  <a:lnTo>
                    <a:pt x="3231184" y="4241419"/>
                  </a:lnTo>
                  <a:lnTo>
                    <a:pt x="3298355" y="4210723"/>
                  </a:lnTo>
                  <a:lnTo>
                    <a:pt x="3357638" y="4178909"/>
                  </a:lnTo>
                  <a:lnTo>
                    <a:pt x="3409492" y="4146245"/>
                  </a:lnTo>
                  <a:lnTo>
                    <a:pt x="3454400" y="4113022"/>
                  </a:lnTo>
                  <a:lnTo>
                    <a:pt x="3492843" y="4079519"/>
                  </a:lnTo>
                  <a:lnTo>
                    <a:pt x="3525304" y="4046004"/>
                  </a:lnTo>
                  <a:lnTo>
                    <a:pt x="3552240" y="4012768"/>
                  </a:lnTo>
                  <a:lnTo>
                    <a:pt x="3584029" y="3961803"/>
                  </a:lnTo>
                  <a:lnTo>
                    <a:pt x="3600780" y="3924046"/>
                  </a:lnTo>
                  <a:lnTo>
                    <a:pt x="3613848" y="3883558"/>
                  </a:lnTo>
                  <a:lnTo>
                    <a:pt x="3623056" y="3840797"/>
                  </a:lnTo>
                  <a:lnTo>
                    <a:pt x="3628212" y="3796220"/>
                  </a:lnTo>
                  <a:lnTo>
                    <a:pt x="3629139" y="3750297"/>
                  </a:lnTo>
                  <a:close/>
                </a:path>
                <a:path w="3629660" h="4427855">
                  <a:moveTo>
                    <a:pt x="3629139" y="2238121"/>
                  </a:moveTo>
                  <a:lnTo>
                    <a:pt x="3625646" y="2191321"/>
                  </a:lnTo>
                  <a:lnTo>
                    <a:pt x="3617557" y="2144103"/>
                  </a:lnTo>
                  <a:lnTo>
                    <a:pt x="3604691" y="2096935"/>
                  </a:lnTo>
                  <a:lnTo>
                    <a:pt x="3586848" y="2050288"/>
                  </a:lnTo>
                  <a:lnTo>
                    <a:pt x="3563848" y="2004631"/>
                  </a:lnTo>
                  <a:lnTo>
                    <a:pt x="3535515" y="1960410"/>
                  </a:lnTo>
                  <a:lnTo>
                    <a:pt x="3501656" y="1918106"/>
                  </a:lnTo>
                  <a:lnTo>
                    <a:pt x="3462096" y="1878177"/>
                  </a:lnTo>
                  <a:lnTo>
                    <a:pt x="3428517" y="1850136"/>
                  </a:lnTo>
                  <a:lnTo>
                    <a:pt x="3391979" y="1824075"/>
                  </a:lnTo>
                  <a:lnTo>
                    <a:pt x="3352711" y="1799945"/>
                  </a:lnTo>
                  <a:lnTo>
                    <a:pt x="3310940" y="1777669"/>
                  </a:lnTo>
                  <a:lnTo>
                    <a:pt x="3266897" y="1757172"/>
                  </a:lnTo>
                  <a:lnTo>
                    <a:pt x="3220834" y="1738363"/>
                  </a:lnTo>
                  <a:lnTo>
                    <a:pt x="3172968" y="1721192"/>
                  </a:lnTo>
                  <a:lnTo>
                    <a:pt x="3123527" y="1705584"/>
                  </a:lnTo>
                  <a:lnTo>
                    <a:pt x="3072777" y="1691449"/>
                  </a:lnTo>
                  <a:lnTo>
                    <a:pt x="3020923" y="1678724"/>
                  </a:lnTo>
                  <a:lnTo>
                    <a:pt x="2968206" y="1667344"/>
                  </a:lnTo>
                  <a:lnTo>
                    <a:pt x="2914878" y="1657223"/>
                  </a:lnTo>
                  <a:lnTo>
                    <a:pt x="2861145" y="1648294"/>
                  </a:lnTo>
                  <a:lnTo>
                    <a:pt x="2807271" y="1640484"/>
                  </a:lnTo>
                  <a:lnTo>
                    <a:pt x="2753461" y="1633715"/>
                  </a:lnTo>
                  <a:lnTo>
                    <a:pt x="2699969" y="1627924"/>
                  </a:lnTo>
                  <a:lnTo>
                    <a:pt x="2647023" y="1623021"/>
                  </a:lnTo>
                  <a:lnTo>
                    <a:pt x="2594864" y="1618957"/>
                  </a:lnTo>
                  <a:lnTo>
                    <a:pt x="2543721" y="1615630"/>
                  </a:lnTo>
                  <a:lnTo>
                    <a:pt x="2493822" y="1613001"/>
                  </a:lnTo>
                  <a:lnTo>
                    <a:pt x="2445423" y="1610969"/>
                  </a:lnTo>
                  <a:lnTo>
                    <a:pt x="2398725" y="1609471"/>
                  </a:lnTo>
                  <a:lnTo>
                    <a:pt x="2353995" y="1608429"/>
                  </a:lnTo>
                  <a:lnTo>
                    <a:pt x="2311450" y="1607781"/>
                  </a:lnTo>
                  <a:lnTo>
                    <a:pt x="2214016" y="1607159"/>
                  </a:lnTo>
                  <a:lnTo>
                    <a:pt x="1671612" y="1595386"/>
                  </a:lnTo>
                  <a:lnTo>
                    <a:pt x="1562722" y="1593545"/>
                  </a:lnTo>
                  <a:lnTo>
                    <a:pt x="1517561" y="1593024"/>
                  </a:lnTo>
                  <a:lnTo>
                    <a:pt x="1480489" y="1592834"/>
                  </a:lnTo>
                  <a:lnTo>
                    <a:pt x="1415097" y="1593278"/>
                  </a:lnTo>
                  <a:lnTo>
                    <a:pt x="1351254" y="1594586"/>
                  </a:lnTo>
                  <a:lnTo>
                    <a:pt x="1288948" y="1596720"/>
                  </a:lnTo>
                  <a:lnTo>
                    <a:pt x="1228153" y="1599641"/>
                  </a:lnTo>
                  <a:lnTo>
                    <a:pt x="1168857" y="1603336"/>
                  </a:lnTo>
                  <a:lnTo>
                    <a:pt x="1111046" y="1607769"/>
                  </a:lnTo>
                  <a:lnTo>
                    <a:pt x="1054696" y="1612900"/>
                  </a:lnTo>
                  <a:lnTo>
                    <a:pt x="999807" y="1618691"/>
                  </a:lnTo>
                  <a:lnTo>
                    <a:pt x="946353" y="1625130"/>
                  </a:lnTo>
                  <a:lnTo>
                    <a:pt x="894334" y="1632165"/>
                  </a:lnTo>
                  <a:lnTo>
                    <a:pt x="843699" y="1639773"/>
                  </a:lnTo>
                  <a:lnTo>
                    <a:pt x="794473" y="1647926"/>
                  </a:lnTo>
                  <a:lnTo>
                    <a:pt x="746607" y="1656575"/>
                  </a:lnTo>
                  <a:lnTo>
                    <a:pt x="700112" y="1665706"/>
                  </a:lnTo>
                  <a:lnTo>
                    <a:pt x="654951" y="1675282"/>
                  </a:lnTo>
                  <a:lnTo>
                    <a:pt x="611124" y="1685264"/>
                  </a:lnTo>
                  <a:lnTo>
                    <a:pt x="568604" y="1695627"/>
                  </a:lnTo>
                  <a:lnTo>
                    <a:pt x="527380" y="1706333"/>
                  </a:lnTo>
                  <a:lnTo>
                    <a:pt x="487426" y="1717357"/>
                  </a:lnTo>
                  <a:lnTo>
                    <a:pt x="448754" y="1728660"/>
                  </a:lnTo>
                  <a:lnTo>
                    <a:pt x="411314" y="1740204"/>
                  </a:lnTo>
                  <a:lnTo>
                    <a:pt x="340131" y="1763928"/>
                  </a:lnTo>
                  <a:lnTo>
                    <a:pt x="256641" y="1797177"/>
                  </a:lnTo>
                  <a:lnTo>
                    <a:pt x="211632" y="1822196"/>
                  </a:lnTo>
                  <a:lnTo>
                    <a:pt x="171259" y="1850720"/>
                  </a:lnTo>
                  <a:lnTo>
                    <a:pt x="135394" y="1882381"/>
                  </a:lnTo>
                  <a:lnTo>
                    <a:pt x="103974" y="1916836"/>
                  </a:lnTo>
                  <a:lnTo>
                    <a:pt x="76885" y="1953704"/>
                  </a:lnTo>
                  <a:lnTo>
                    <a:pt x="54025" y="1992642"/>
                  </a:lnTo>
                  <a:lnTo>
                    <a:pt x="35318" y="2033270"/>
                  </a:lnTo>
                  <a:lnTo>
                    <a:pt x="20650" y="2075256"/>
                  </a:lnTo>
                  <a:lnTo>
                    <a:pt x="9944" y="2118233"/>
                  </a:lnTo>
                  <a:lnTo>
                    <a:pt x="3098" y="2161832"/>
                  </a:lnTo>
                  <a:lnTo>
                    <a:pt x="0" y="2205685"/>
                  </a:lnTo>
                  <a:lnTo>
                    <a:pt x="584" y="2249462"/>
                  </a:lnTo>
                  <a:lnTo>
                    <a:pt x="4737" y="2292781"/>
                  </a:lnTo>
                  <a:lnTo>
                    <a:pt x="12357" y="2335288"/>
                  </a:lnTo>
                  <a:lnTo>
                    <a:pt x="23368" y="2376614"/>
                  </a:lnTo>
                  <a:lnTo>
                    <a:pt x="37655" y="2416416"/>
                  </a:lnTo>
                  <a:lnTo>
                    <a:pt x="55130" y="2454338"/>
                  </a:lnTo>
                  <a:lnTo>
                    <a:pt x="75704" y="2490000"/>
                  </a:lnTo>
                  <a:lnTo>
                    <a:pt x="104584" y="2529967"/>
                  </a:lnTo>
                  <a:lnTo>
                    <a:pt x="137909" y="2567305"/>
                  </a:lnTo>
                  <a:lnTo>
                    <a:pt x="175260" y="2602103"/>
                  </a:lnTo>
                  <a:lnTo>
                    <a:pt x="216217" y="2634450"/>
                  </a:lnTo>
                  <a:lnTo>
                    <a:pt x="260362" y="2664434"/>
                  </a:lnTo>
                  <a:lnTo>
                    <a:pt x="307301" y="2692146"/>
                  </a:lnTo>
                  <a:lnTo>
                    <a:pt x="356590" y="2717660"/>
                  </a:lnTo>
                  <a:lnTo>
                    <a:pt x="407835" y="2741079"/>
                  </a:lnTo>
                  <a:lnTo>
                    <a:pt x="460616" y="2762491"/>
                  </a:lnTo>
                  <a:lnTo>
                    <a:pt x="514502" y="2781985"/>
                  </a:lnTo>
                  <a:lnTo>
                    <a:pt x="569099" y="2799638"/>
                  </a:lnTo>
                  <a:lnTo>
                    <a:pt x="623989" y="2815552"/>
                  </a:lnTo>
                  <a:lnTo>
                    <a:pt x="678738" y="2829814"/>
                  </a:lnTo>
                  <a:lnTo>
                    <a:pt x="732942" y="2842501"/>
                  </a:lnTo>
                  <a:lnTo>
                    <a:pt x="786180" y="2853702"/>
                  </a:lnTo>
                  <a:lnTo>
                    <a:pt x="838060" y="2863519"/>
                  </a:lnTo>
                  <a:lnTo>
                    <a:pt x="888136" y="2872028"/>
                  </a:lnTo>
                  <a:lnTo>
                    <a:pt x="936002" y="2879331"/>
                  </a:lnTo>
                  <a:lnTo>
                    <a:pt x="981240" y="2885503"/>
                  </a:lnTo>
                  <a:lnTo>
                    <a:pt x="1023454" y="2890634"/>
                  </a:lnTo>
                  <a:lnTo>
                    <a:pt x="1062202" y="2894812"/>
                  </a:lnTo>
                  <a:lnTo>
                    <a:pt x="1127683" y="2900680"/>
                  </a:lnTo>
                  <a:lnTo>
                    <a:pt x="1174356" y="2903817"/>
                  </a:lnTo>
                  <a:lnTo>
                    <a:pt x="1211262" y="2904985"/>
                  </a:lnTo>
                  <a:lnTo>
                    <a:pt x="1323670" y="2908998"/>
                  </a:lnTo>
                  <a:lnTo>
                    <a:pt x="1411973" y="2909938"/>
                  </a:lnTo>
                  <a:lnTo>
                    <a:pt x="1467167" y="2912503"/>
                  </a:lnTo>
                  <a:lnTo>
                    <a:pt x="1521345" y="2914218"/>
                  </a:lnTo>
                  <a:lnTo>
                    <a:pt x="1574609" y="2915234"/>
                  </a:lnTo>
                  <a:lnTo>
                    <a:pt x="1627022" y="2915678"/>
                  </a:lnTo>
                  <a:lnTo>
                    <a:pt x="1678698" y="2915691"/>
                  </a:lnTo>
                  <a:lnTo>
                    <a:pt x="1879612" y="2914040"/>
                  </a:lnTo>
                  <a:lnTo>
                    <a:pt x="2019935" y="2913342"/>
                  </a:lnTo>
                  <a:lnTo>
                    <a:pt x="2107768" y="2911754"/>
                  </a:lnTo>
                  <a:lnTo>
                    <a:pt x="2192363" y="2909163"/>
                  </a:lnTo>
                  <a:lnTo>
                    <a:pt x="2273795" y="2905595"/>
                  </a:lnTo>
                  <a:lnTo>
                    <a:pt x="2352116" y="2901086"/>
                  </a:lnTo>
                  <a:lnTo>
                    <a:pt x="2427389" y="2895663"/>
                  </a:lnTo>
                  <a:lnTo>
                    <a:pt x="2499664" y="2889377"/>
                  </a:lnTo>
                  <a:lnTo>
                    <a:pt x="2569019" y="2882252"/>
                  </a:lnTo>
                  <a:lnTo>
                    <a:pt x="2635504" y="2874327"/>
                  </a:lnTo>
                  <a:lnTo>
                    <a:pt x="2699181" y="2865628"/>
                  </a:lnTo>
                  <a:lnTo>
                    <a:pt x="2760103" y="2856192"/>
                  </a:lnTo>
                  <a:lnTo>
                    <a:pt x="2818333" y="2846070"/>
                  </a:lnTo>
                  <a:lnTo>
                    <a:pt x="2873933" y="2835275"/>
                  </a:lnTo>
                  <a:lnTo>
                    <a:pt x="2926969" y="2823857"/>
                  </a:lnTo>
                  <a:lnTo>
                    <a:pt x="2977477" y="2811843"/>
                  </a:lnTo>
                  <a:lnTo>
                    <a:pt x="3025546" y="2799270"/>
                  </a:lnTo>
                  <a:lnTo>
                    <a:pt x="3071215" y="2786176"/>
                  </a:lnTo>
                  <a:lnTo>
                    <a:pt x="3114560" y="2772587"/>
                  </a:lnTo>
                  <a:lnTo>
                    <a:pt x="3155619" y="2758554"/>
                  </a:lnTo>
                  <a:lnTo>
                    <a:pt x="3194481" y="2744101"/>
                  </a:lnTo>
                  <a:lnTo>
                    <a:pt x="3231184" y="2729255"/>
                  </a:lnTo>
                  <a:lnTo>
                    <a:pt x="3298355" y="2698559"/>
                  </a:lnTo>
                  <a:lnTo>
                    <a:pt x="3357638" y="2666733"/>
                  </a:lnTo>
                  <a:lnTo>
                    <a:pt x="3409492" y="2634081"/>
                  </a:lnTo>
                  <a:lnTo>
                    <a:pt x="3454400" y="2600858"/>
                  </a:lnTo>
                  <a:lnTo>
                    <a:pt x="3492843" y="2567343"/>
                  </a:lnTo>
                  <a:lnTo>
                    <a:pt x="3525304" y="2533840"/>
                  </a:lnTo>
                  <a:lnTo>
                    <a:pt x="3552240" y="2500604"/>
                  </a:lnTo>
                  <a:lnTo>
                    <a:pt x="3584029" y="2449626"/>
                  </a:lnTo>
                  <a:lnTo>
                    <a:pt x="3600780" y="2411882"/>
                  </a:lnTo>
                  <a:lnTo>
                    <a:pt x="3613848" y="2371394"/>
                  </a:lnTo>
                  <a:lnTo>
                    <a:pt x="3623056" y="2328621"/>
                  </a:lnTo>
                  <a:lnTo>
                    <a:pt x="3628212" y="2284044"/>
                  </a:lnTo>
                  <a:lnTo>
                    <a:pt x="3629139" y="2238121"/>
                  </a:lnTo>
                  <a:close/>
                </a:path>
                <a:path w="3629660" h="4427855">
                  <a:moveTo>
                    <a:pt x="3629139" y="645299"/>
                  </a:moveTo>
                  <a:lnTo>
                    <a:pt x="3625646" y="598500"/>
                  </a:lnTo>
                  <a:lnTo>
                    <a:pt x="3617557" y="551281"/>
                  </a:lnTo>
                  <a:lnTo>
                    <a:pt x="3604691" y="504113"/>
                  </a:lnTo>
                  <a:lnTo>
                    <a:pt x="3586848" y="457466"/>
                  </a:lnTo>
                  <a:lnTo>
                    <a:pt x="3563848" y="411797"/>
                  </a:lnTo>
                  <a:lnTo>
                    <a:pt x="3535515" y="367576"/>
                  </a:lnTo>
                  <a:lnTo>
                    <a:pt x="3501656" y="325272"/>
                  </a:lnTo>
                  <a:lnTo>
                    <a:pt x="3462096" y="285343"/>
                  </a:lnTo>
                  <a:lnTo>
                    <a:pt x="3428517" y="257302"/>
                  </a:lnTo>
                  <a:lnTo>
                    <a:pt x="3391979" y="231254"/>
                  </a:lnTo>
                  <a:lnTo>
                    <a:pt x="3352711" y="207124"/>
                  </a:lnTo>
                  <a:lnTo>
                    <a:pt x="3310940" y="184848"/>
                  </a:lnTo>
                  <a:lnTo>
                    <a:pt x="3266897" y="164338"/>
                  </a:lnTo>
                  <a:lnTo>
                    <a:pt x="3220834" y="145542"/>
                  </a:lnTo>
                  <a:lnTo>
                    <a:pt x="3172968" y="128371"/>
                  </a:lnTo>
                  <a:lnTo>
                    <a:pt x="3123527" y="112750"/>
                  </a:lnTo>
                  <a:lnTo>
                    <a:pt x="3072777" y="98615"/>
                  </a:lnTo>
                  <a:lnTo>
                    <a:pt x="3020923" y="85890"/>
                  </a:lnTo>
                  <a:lnTo>
                    <a:pt x="2968206" y="74510"/>
                  </a:lnTo>
                  <a:lnTo>
                    <a:pt x="2914878" y="64389"/>
                  </a:lnTo>
                  <a:lnTo>
                    <a:pt x="2861145" y="55460"/>
                  </a:lnTo>
                  <a:lnTo>
                    <a:pt x="2807271" y="47650"/>
                  </a:lnTo>
                  <a:lnTo>
                    <a:pt x="2753461" y="40881"/>
                  </a:lnTo>
                  <a:lnTo>
                    <a:pt x="2699969" y="35090"/>
                  </a:lnTo>
                  <a:lnTo>
                    <a:pt x="2647023" y="30200"/>
                  </a:lnTo>
                  <a:lnTo>
                    <a:pt x="2594864" y="26123"/>
                  </a:lnTo>
                  <a:lnTo>
                    <a:pt x="2543721" y="22809"/>
                  </a:lnTo>
                  <a:lnTo>
                    <a:pt x="2493822" y="20167"/>
                  </a:lnTo>
                  <a:lnTo>
                    <a:pt x="2445423" y="18135"/>
                  </a:lnTo>
                  <a:lnTo>
                    <a:pt x="2398725" y="16637"/>
                  </a:lnTo>
                  <a:lnTo>
                    <a:pt x="2353995" y="15595"/>
                  </a:lnTo>
                  <a:lnTo>
                    <a:pt x="2311450" y="14947"/>
                  </a:lnTo>
                  <a:lnTo>
                    <a:pt x="2214016" y="14338"/>
                  </a:lnTo>
                  <a:lnTo>
                    <a:pt x="1671612" y="2552"/>
                  </a:lnTo>
                  <a:lnTo>
                    <a:pt x="1562722" y="711"/>
                  </a:lnTo>
                  <a:lnTo>
                    <a:pt x="1517561" y="190"/>
                  </a:lnTo>
                  <a:lnTo>
                    <a:pt x="1480489" y="0"/>
                  </a:lnTo>
                  <a:lnTo>
                    <a:pt x="1415097" y="444"/>
                  </a:lnTo>
                  <a:lnTo>
                    <a:pt x="1351254" y="1752"/>
                  </a:lnTo>
                  <a:lnTo>
                    <a:pt x="1288948" y="3886"/>
                  </a:lnTo>
                  <a:lnTo>
                    <a:pt x="1228153" y="6819"/>
                  </a:lnTo>
                  <a:lnTo>
                    <a:pt x="1168857" y="10515"/>
                  </a:lnTo>
                  <a:lnTo>
                    <a:pt x="1111046" y="14935"/>
                  </a:lnTo>
                  <a:lnTo>
                    <a:pt x="1054696" y="20066"/>
                  </a:lnTo>
                  <a:lnTo>
                    <a:pt x="999807" y="25869"/>
                  </a:lnTo>
                  <a:lnTo>
                    <a:pt x="946353" y="32296"/>
                  </a:lnTo>
                  <a:lnTo>
                    <a:pt x="894334" y="39344"/>
                  </a:lnTo>
                  <a:lnTo>
                    <a:pt x="843699" y="46951"/>
                  </a:lnTo>
                  <a:lnTo>
                    <a:pt x="794473" y="55092"/>
                  </a:lnTo>
                  <a:lnTo>
                    <a:pt x="746607" y="63754"/>
                  </a:lnTo>
                  <a:lnTo>
                    <a:pt x="700112" y="72885"/>
                  </a:lnTo>
                  <a:lnTo>
                    <a:pt x="654951" y="82448"/>
                  </a:lnTo>
                  <a:lnTo>
                    <a:pt x="611124" y="92443"/>
                  </a:lnTo>
                  <a:lnTo>
                    <a:pt x="568604" y="102793"/>
                  </a:lnTo>
                  <a:lnTo>
                    <a:pt x="527380" y="113499"/>
                  </a:lnTo>
                  <a:lnTo>
                    <a:pt x="487426" y="124523"/>
                  </a:lnTo>
                  <a:lnTo>
                    <a:pt x="448754" y="135826"/>
                  </a:lnTo>
                  <a:lnTo>
                    <a:pt x="411314" y="147370"/>
                  </a:lnTo>
                  <a:lnTo>
                    <a:pt x="340131" y="171094"/>
                  </a:lnTo>
                  <a:lnTo>
                    <a:pt x="256641" y="204355"/>
                  </a:lnTo>
                  <a:lnTo>
                    <a:pt x="211632" y="229374"/>
                  </a:lnTo>
                  <a:lnTo>
                    <a:pt x="171259" y="257898"/>
                  </a:lnTo>
                  <a:lnTo>
                    <a:pt x="135394" y="289560"/>
                  </a:lnTo>
                  <a:lnTo>
                    <a:pt x="103974" y="324002"/>
                  </a:lnTo>
                  <a:lnTo>
                    <a:pt x="76885" y="360870"/>
                  </a:lnTo>
                  <a:lnTo>
                    <a:pt x="54025" y="399808"/>
                  </a:lnTo>
                  <a:lnTo>
                    <a:pt x="35318" y="440448"/>
                  </a:lnTo>
                  <a:lnTo>
                    <a:pt x="20650" y="482434"/>
                  </a:lnTo>
                  <a:lnTo>
                    <a:pt x="9944" y="525399"/>
                  </a:lnTo>
                  <a:lnTo>
                    <a:pt x="3098" y="568998"/>
                  </a:lnTo>
                  <a:lnTo>
                    <a:pt x="0" y="612863"/>
                  </a:lnTo>
                  <a:lnTo>
                    <a:pt x="584" y="656628"/>
                  </a:lnTo>
                  <a:lnTo>
                    <a:pt x="4737" y="699947"/>
                  </a:lnTo>
                  <a:lnTo>
                    <a:pt x="12357" y="742454"/>
                  </a:lnTo>
                  <a:lnTo>
                    <a:pt x="23368" y="783793"/>
                  </a:lnTo>
                  <a:lnTo>
                    <a:pt x="37655" y="823595"/>
                  </a:lnTo>
                  <a:lnTo>
                    <a:pt x="55130" y="861504"/>
                  </a:lnTo>
                  <a:lnTo>
                    <a:pt x="75704" y="897166"/>
                  </a:lnTo>
                  <a:lnTo>
                    <a:pt x="104584" y="937133"/>
                  </a:lnTo>
                  <a:lnTo>
                    <a:pt x="137909" y="974471"/>
                  </a:lnTo>
                  <a:lnTo>
                    <a:pt x="175260" y="1009269"/>
                  </a:lnTo>
                  <a:lnTo>
                    <a:pt x="216217" y="1041615"/>
                  </a:lnTo>
                  <a:lnTo>
                    <a:pt x="260362" y="1071600"/>
                  </a:lnTo>
                  <a:lnTo>
                    <a:pt x="307301" y="1099312"/>
                  </a:lnTo>
                  <a:lnTo>
                    <a:pt x="356590" y="1124839"/>
                  </a:lnTo>
                  <a:lnTo>
                    <a:pt x="407835" y="1148257"/>
                  </a:lnTo>
                  <a:lnTo>
                    <a:pt x="460616" y="1169670"/>
                  </a:lnTo>
                  <a:lnTo>
                    <a:pt x="514502" y="1189151"/>
                  </a:lnTo>
                  <a:lnTo>
                    <a:pt x="569099" y="1206817"/>
                  </a:lnTo>
                  <a:lnTo>
                    <a:pt x="623989" y="1222730"/>
                  </a:lnTo>
                  <a:lnTo>
                    <a:pt x="678738" y="1236980"/>
                  </a:lnTo>
                  <a:lnTo>
                    <a:pt x="732942" y="1249667"/>
                  </a:lnTo>
                  <a:lnTo>
                    <a:pt x="786180" y="1260868"/>
                  </a:lnTo>
                  <a:lnTo>
                    <a:pt x="838060" y="1270685"/>
                  </a:lnTo>
                  <a:lnTo>
                    <a:pt x="888136" y="1279194"/>
                  </a:lnTo>
                  <a:lnTo>
                    <a:pt x="936002" y="1286497"/>
                  </a:lnTo>
                  <a:lnTo>
                    <a:pt x="981240" y="1292669"/>
                  </a:lnTo>
                  <a:lnTo>
                    <a:pt x="1023454" y="1297800"/>
                  </a:lnTo>
                  <a:lnTo>
                    <a:pt x="1062202" y="1301978"/>
                  </a:lnTo>
                  <a:lnTo>
                    <a:pt x="1127683" y="1307858"/>
                  </a:lnTo>
                  <a:lnTo>
                    <a:pt x="1174356" y="1310982"/>
                  </a:lnTo>
                  <a:lnTo>
                    <a:pt x="1211262" y="1312151"/>
                  </a:lnTo>
                  <a:lnTo>
                    <a:pt x="1323670" y="1316164"/>
                  </a:lnTo>
                  <a:lnTo>
                    <a:pt x="1411973" y="1317104"/>
                  </a:lnTo>
                  <a:lnTo>
                    <a:pt x="1467167" y="1319669"/>
                  </a:lnTo>
                  <a:lnTo>
                    <a:pt x="1521345" y="1321396"/>
                  </a:lnTo>
                  <a:lnTo>
                    <a:pt x="1574609" y="1322412"/>
                  </a:lnTo>
                  <a:lnTo>
                    <a:pt x="1627022" y="1322857"/>
                  </a:lnTo>
                  <a:lnTo>
                    <a:pt x="1678698" y="1322857"/>
                  </a:lnTo>
                  <a:lnTo>
                    <a:pt x="1879612" y="1321206"/>
                  </a:lnTo>
                  <a:lnTo>
                    <a:pt x="2019935" y="1320507"/>
                  </a:lnTo>
                  <a:lnTo>
                    <a:pt x="2107768" y="1318933"/>
                  </a:lnTo>
                  <a:lnTo>
                    <a:pt x="2192363" y="1316342"/>
                  </a:lnTo>
                  <a:lnTo>
                    <a:pt x="2273795" y="1312773"/>
                  </a:lnTo>
                  <a:lnTo>
                    <a:pt x="2352116" y="1308252"/>
                  </a:lnTo>
                  <a:lnTo>
                    <a:pt x="2427389" y="1302842"/>
                  </a:lnTo>
                  <a:lnTo>
                    <a:pt x="2499664" y="1296543"/>
                  </a:lnTo>
                  <a:lnTo>
                    <a:pt x="2569019" y="1289418"/>
                  </a:lnTo>
                  <a:lnTo>
                    <a:pt x="2635504" y="1281493"/>
                  </a:lnTo>
                  <a:lnTo>
                    <a:pt x="2699181" y="1272794"/>
                  </a:lnTo>
                  <a:lnTo>
                    <a:pt x="2760103" y="1263370"/>
                  </a:lnTo>
                  <a:lnTo>
                    <a:pt x="2818333" y="1253236"/>
                  </a:lnTo>
                  <a:lnTo>
                    <a:pt x="2873933" y="1242441"/>
                  </a:lnTo>
                  <a:lnTo>
                    <a:pt x="2926969" y="1231023"/>
                  </a:lnTo>
                  <a:lnTo>
                    <a:pt x="2977477" y="1219009"/>
                  </a:lnTo>
                  <a:lnTo>
                    <a:pt x="3025546" y="1206436"/>
                  </a:lnTo>
                  <a:lnTo>
                    <a:pt x="3071215" y="1193342"/>
                  </a:lnTo>
                  <a:lnTo>
                    <a:pt x="3114560" y="1179766"/>
                  </a:lnTo>
                  <a:lnTo>
                    <a:pt x="3155619" y="1165720"/>
                  </a:lnTo>
                  <a:lnTo>
                    <a:pt x="3194481" y="1151267"/>
                  </a:lnTo>
                  <a:lnTo>
                    <a:pt x="3231184" y="1136421"/>
                  </a:lnTo>
                  <a:lnTo>
                    <a:pt x="3298355" y="1105725"/>
                  </a:lnTo>
                  <a:lnTo>
                    <a:pt x="3357638" y="1073912"/>
                  </a:lnTo>
                  <a:lnTo>
                    <a:pt x="3409492" y="1041247"/>
                  </a:lnTo>
                  <a:lnTo>
                    <a:pt x="3454400" y="1008024"/>
                  </a:lnTo>
                  <a:lnTo>
                    <a:pt x="3492843" y="974521"/>
                  </a:lnTo>
                  <a:lnTo>
                    <a:pt x="3525304" y="941006"/>
                  </a:lnTo>
                  <a:lnTo>
                    <a:pt x="3552240" y="907770"/>
                  </a:lnTo>
                  <a:lnTo>
                    <a:pt x="3584029" y="856805"/>
                  </a:lnTo>
                  <a:lnTo>
                    <a:pt x="3600780" y="819048"/>
                  </a:lnTo>
                  <a:lnTo>
                    <a:pt x="3613848" y="778560"/>
                  </a:lnTo>
                  <a:lnTo>
                    <a:pt x="3623056" y="735799"/>
                  </a:lnTo>
                  <a:lnTo>
                    <a:pt x="3628212" y="691222"/>
                  </a:lnTo>
                  <a:lnTo>
                    <a:pt x="3629139" y="645299"/>
                  </a:lnTo>
                  <a:close/>
                </a:path>
              </a:pathLst>
            </a:custGeom>
            <a:solidFill>
              <a:srgbClr val="9268AA"/>
            </a:solidFill>
          </p:spPr>
          <p:txBody>
            <a:bodyPr wrap="square" lIns="0" tIns="0" rIns="0" bIns="0" rtlCol="0"/>
            <a:lstStyle/>
            <a:p>
              <a:endParaRPr/>
            </a:p>
          </p:txBody>
        </p:sp>
      </p:grpSp>
      <p:sp>
        <p:nvSpPr>
          <p:cNvPr id="7" name="object 7"/>
          <p:cNvSpPr txBox="1"/>
          <p:nvPr/>
        </p:nvSpPr>
        <p:spPr>
          <a:xfrm>
            <a:off x="1409636" y="1927860"/>
            <a:ext cx="2646045" cy="939800"/>
          </a:xfrm>
          <a:prstGeom prst="rect">
            <a:avLst/>
          </a:prstGeom>
        </p:spPr>
        <p:txBody>
          <a:bodyPr vert="horz" wrap="square" lIns="0" tIns="12700" rIns="0" bIns="0" rtlCol="0">
            <a:spAutoFit/>
          </a:bodyPr>
          <a:lstStyle/>
          <a:p>
            <a:pPr marL="12700" marR="5080">
              <a:lnSpc>
                <a:spcPct val="107100"/>
              </a:lnSpc>
              <a:spcBef>
                <a:spcPts val="100"/>
              </a:spcBef>
            </a:pPr>
            <a:r>
              <a:rPr sz="1400" spc="-10" dirty="0">
                <a:solidFill>
                  <a:srgbClr val="FFFFFF"/>
                </a:solidFill>
                <a:latin typeface="Arial"/>
                <a:cs typeface="Arial"/>
              </a:rPr>
              <a:t>Όταν </a:t>
            </a:r>
            <a:r>
              <a:rPr sz="1400" dirty="0">
                <a:solidFill>
                  <a:srgbClr val="FFFFFF"/>
                </a:solidFill>
                <a:latin typeface="Arial"/>
                <a:cs typeface="Arial"/>
              </a:rPr>
              <a:t>ένα </a:t>
            </a:r>
            <a:r>
              <a:rPr sz="1400" spc="-5" dirty="0">
                <a:solidFill>
                  <a:srgbClr val="FFFFFF"/>
                </a:solidFill>
                <a:latin typeface="Arial"/>
                <a:cs typeface="Arial"/>
              </a:rPr>
              <a:t>από </a:t>
            </a:r>
            <a:r>
              <a:rPr sz="1400" spc="-15" dirty="0">
                <a:solidFill>
                  <a:srgbClr val="FFFFFF"/>
                </a:solidFill>
                <a:latin typeface="Arial"/>
                <a:cs typeface="Arial"/>
              </a:rPr>
              <a:t>τα </a:t>
            </a:r>
            <a:r>
              <a:rPr sz="1400" spc="-5" dirty="0">
                <a:solidFill>
                  <a:srgbClr val="FFFFFF"/>
                </a:solidFill>
                <a:latin typeface="Arial"/>
                <a:cs typeface="Arial"/>
              </a:rPr>
              <a:t>όργανα </a:t>
            </a:r>
            <a:r>
              <a:rPr sz="1400" spc="-10" dirty="0">
                <a:solidFill>
                  <a:srgbClr val="FFFFFF"/>
                </a:solidFill>
                <a:latin typeface="Arial"/>
                <a:cs typeface="Arial"/>
              </a:rPr>
              <a:t>που  </a:t>
            </a:r>
            <a:r>
              <a:rPr sz="1400" dirty="0">
                <a:solidFill>
                  <a:srgbClr val="FFFFFF"/>
                </a:solidFill>
                <a:latin typeface="Arial"/>
                <a:cs typeface="Arial"/>
              </a:rPr>
              <a:t>περιγράψαμε </a:t>
            </a:r>
            <a:r>
              <a:rPr sz="1400" spc="-10" dirty="0">
                <a:solidFill>
                  <a:srgbClr val="FFFFFF"/>
                </a:solidFill>
                <a:latin typeface="Arial"/>
                <a:cs typeface="Arial"/>
              </a:rPr>
              <a:t>παύει </a:t>
            </a:r>
            <a:r>
              <a:rPr sz="1400" dirty="0">
                <a:solidFill>
                  <a:srgbClr val="FFFFFF"/>
                </a:solidFill>
                <a:latin typeface="Arial"/>
                <a:cs typeface="Arial"/>
              </a:rPr>
              <a:t>να </a:t>
            </a:r>
            <a:r>
              <a:rPr sz="1400" spc="-5" dirty="0">
                <a:solidFill>
                  <a:srgbClr val="FFFFFF"/>
                </a:solidFill>
                <a:latin typeface="Arial"/>
                <a:cs typeface="Arial"/>
              </a:rPr>
              <a:t>λειτουργεί  </a:t>
            </a:r>
            <a:r>
              <a:rPr sz="1400" spc="-10" dirty="0">
                <a:solidFill>
                  <a:srgbClr val="FFFFFF"/>
                </a:solidFill>
                <a:latin typeface="Arial"/>
                <a:cs typeface="Arial"/>
              </a:rPr>
              <a:t>σωστά, </a:t>
            </a:r>
            <a:r>
              <a:rPr sz="1400" spc="-5" dirty="0">
                <a:solidFill>
                  <a:srgbClr val="FFFFFF"/>
                </a:solidFill>
                <a:latin typeface="Arial"/>
                <a:cs typeface="Arial"/>
              </a:rPr>
              <a:t>πρέπει </a:t>
            </a:r>
            <a:r>
              <a:rPr sz="1400" dirty="0">
                <a:solidFill>
                  <a:srgbClr val="FFFFFF"/>
                </a:solidFill>
                <a:latin typeface="Arial"/>
                <a:cs typeface="Arial"/>
              </a:rPr>
              <a:t>να </a:t>
            </a:r>
            <a:r>
              <a:rPr sz="1400" spc="-10" dirty="0">
                <a:solidFill>
                  <a:srgbClr val="FFFFFF"/>
                </a:solidFill>
                <a:latin typeface="Arial"/>
                <a:cs typeface="Arial"/>
              </a:rPr>
              <a:t>αντικατασταθεί  </a:t>
            </a:r>
            <a:r>
              <a:rPr sz="1400" dirty="0">
                <a:solidFill>
                  <a:srgbClr val="FFFFFF"/>
                </a:solidFill>
                <a:latin typeface="Arial"/>
                <a:cs typeface="Arial"/>
              </a:rPr>
              <a:t>με ένα </a:t>
            </a:r>
            <a:r>
              <a:rPr sz="1400" spc="-5" dirty="0">
                <a:solidFill>
                  <a:srgbClr val="FFFFFF"/>
                </a:solidFill>
                <a:latin typeface="Arial"/>
                <a:cs typeface="Arial"/>
              </a:rPr>
              <a:t>ίδιο, πιο</a:t>
            </a:r>
            <a:r>
              <a:rPr sz="1400" spc="-20" dirty="0">
                <a:solidFill>
                  <a:srgbClr val="FFFFFF"/>
                </a:solidFill>
                <a:latin typeface="Arial"/>
                <a:cs typeface="Arial"/>
              </a:rPr>
              <a:t> </a:t>
            </a:r>
            <a:r>
              <a:rPr sz="1400" spc="-5" dirty="0">
                <a:solidFill>
                  <a:srgbClr val="FFFFFF"/>
                </a:solidFill>
                <a:latin typeface="Arial"/>
                <a:cs typeface="Arial"/>
              </a:rPr>
              <a:t>υγιές.</a:t>
            </a:r>
            <a:endParaRPr sz="1400">
              <a:latin typeface="Arial"/>
              <a:cs typeface="Arial"/>
            </a:endParaRPr>
          </a:p>
        </p:txBody>
      </p:sp>
      <p:sp>
        <p:nvSpPr>
          <p:cNvPr id="8" name="object 8"/>
          <p:cNvSpPr txBox="1"/>
          <p:nvPr/>
        </p:nvSpPr>
        <p:spPr>
          <a:xfrm>
            <a:off x="1386385" y="3534155"/>
            <a:ext cx="2708275" cy="939800"/>
          </a:xfrm>
          <a:prstGeom prst="rect">
            <a:avLst/>
          </a:prstGeom>
        </p:spPr>
        <p:txBody>
          <a:bodyPr vert="horz" wrap="square" lIns="0" tIns="12700" rIns="0" bIns="0" rtlCol="0">
            <a:spAutoFit/>
          </a:bodyPr>
          <a:lstStyle/>
          <a:p>
            <a:pPr marL="12700" marR="99060">
              <a:lnSpc>
                <a:spcPct val="107100"/>
              </a:lnSpc>
              <a:spcBef>
                <a:spcPts val="100"/>
              </a:spcBef>
            </a:pPr>
            <a:r>
              <a:rPr sz="1400" dirty="0">
                <a:solidFill>
                  <a:srgbClr val="FFFFFF"/>
                </a:solidFill>
                <a:latin typeface="Arial"/>
                <a:cs typeface="Arial"/>
              </a:rPr>
              <a:t>Η </a:t>
            </a:r>
            <a:r>
              <a:rPr sz="1400" spc="-5" dirty="0">
                <a:solidFill>
                  <a:srgbClr val="FFFFFF"/>
                </a:solidFill>
                <a:latin typeface="Arial"/>
                <a:cs typeface="Arial"/>
              </a:rPr>
              <a:t>διαδικασία της </a:t>
            </a:r>
            <a:r>
              <a:rPr sz="1400" spc="-10" dirty="0">
                <a:solidFill>
                  <a:srgbClr val="FFFFFF"/>
                </a:solidFill>
                <a:latin typeface="Arial"/>
                <a:cs typeface="Arial"/>
              </a:rPr>
              <a:t>αντικατάστασης  </a:t>
            </a:r>
            <a:r>
              <a:rPr sz="1400" spc="-5" dirty="0">
                <a:solidFill>
                  <a:srgbClr val="FFFFFF"/>
                </a:solidFill>
                <a:latin typeface="Arial"/>
                <a:cs typeface="Arial"/>
              </a:rPr>
              <a:t>λέγεται μεταμόσχευση.</a:t>
            </a:r>
            <a:endParaRPr sz="1400">
              <a:latin typeface="Arial"/>
              <a:cs typeface="Arial"/>
            </a:endParaRPr>
          </a:p>
          <a:p>
            <a:pPr marL="12700" marR="5080">
              <a:lnSpc>
                <a:spcPct val="107100"/>
              </a:lnSpc>
            </a:pPr>
            <a:r>
              <a:rPr sz="1400" spc="-10" dirty="0">
                <a:solidFill>
                  <a:srgbClr val="FFFFFF"/>
                </a:solidFill>
                <a:latin typeface="Arial"/>
                <a:cs typeface="Arial"/>
              </a:rPr>
              <a:t>Όπως </a:t>
            </a:r>
            <a:r>
              <a:rPr sz="1400" dirty="0">
                <a:solidFill>
                  <a:srgbClr val="FFFFFF"/>
                </a:solidFill>
                <a:latin typeface="Arial"/>
                <a:cs typeface="Arial"/>
              </a:rPr>
              <a:t>είδαμε, </a:t>
            </a:r>
            <a:r>
              <a:rPr sz="1400" spc="-5" dirty="0">
                <a:solidFill>
                  <a:srgbClr val="FFFFFF"/>
                </a:solidFill>
                <a:latin typeface="Arial"/>
                <a:cs typeface="Arial"/>
              </a:rPr>
              <a:t>μπορούν </a:t>
            </a:r>
            <a:r>
              <a:rPr sz="1400" dirty="0">
                <a:solidFill>
                  <a:srgbClr val="FFFFFF"/>
                </a:solidFill>
                <a:latin typeface="Arial"/>
                <a:cs typeface="Arial"/>
              </a:rPr>
              <a:t>να  </a:t>
            </a:r>
            <a:r>
              <a:rPr sz="1400" spc="-5" dirty="0">
                <a:solidFill>
                  <a:srgbClr val="FFFFFF"/>
                </a:solidFill>
                <a:latin typeface="Arial"/>
                <a:cs typeface="Arial"/>
              </a:rPr>
              <a:t>μεταμοσχευθούν </a:t>
            </a:r>
            <a:r>
              <a:rPr sz="1400" spc="-10" dirty="0">
                <a:solidFill>
                  <a:srgbClr val="FFFFFF"/>
                </a:solidFill>
                <a:latin typeface="Arial"/>
                <a:cs typeface="Arial"/>
              </a:rPr>
              <a:t>ιστοί και </a:t>
            </a:r>
            <a:r>
              <a:rPr sz="1400" spc="-5" dirty="0">
                <a:solidFill>
                  <a:srgbClr val="FFFFFF"/>
                </a:solidFill>
                <a:latin typeface="Arial"/>
                <a:cs typeface="Arial"/>
              </a:rPr>
              <a:t>όργανα.</a:t>
            </a:r>
            <a:endParaRPr sz="1400">
              <a:latin typeface="Arial"/>
              <a:cs typeface="Arial"/>
            </a:endParaRPr>
          </a:p>
        </p:txBody>
      </p:sp>
      <p:sp>
        <p:nvSpPr>
          <p:cNvPr id="9" name="object 9"/>
          <p:cNvSpPr txBox="1"/>
          <p:nvPr/>
        </p:nvSpPr>
        <p:spPr>
          <a:xfrm>
            <a:off x="1409636" y="5164835"/>
            <a:ext cx="2165985" cy="711200"/>
          </a:xfrm>
          <a:prstGeom prst="rect">
            <a:avLst/>
          </a:prstGeom>
        </p:spPr>
        <p:txBody>
          <a:bodyPr vert="horz" wrap="square" lIns="0" tIns="12700" rIns="0" bIns="0" rtlCol="0">
            <a:spAutoFit/>
          </a:bodyPr>
          <a:lstStyle/>
          <a:p>
            <a:pPr marL="12700" marR="5080">
              <a:lnSpc>
                <a:spcPct val="107100"/>
              </a:lnSpc>
              <a:spcBef>
                <a:spcPts val="100"/>
              </a:spcBef>
            </a:pPr>
            <a:r>
              <a:rPr sz="1400" spc="-20" dirty="0">
                <a:solidFill>
                  <a:srgbClr val="FFFFFF"/>
                </a:solidFill>
                <a:latin typeface="Arial"/>
                <a:cs typeface="Arial"/>
              </a:rPr>
              <a:t>Για </a:t>
            </a:r>
            <a:r>
              <a:rPr sz="1400" dirty="0">
                <a:solidFill>
                  <a:srgbClr val="FFFFFF"/>
                </a:solidFill>
                <a:latin typeface="Arial"/>
                <a:cs typeface="Arial"/>
              </a:rPr>
              <a:t>να γίνει </a:t>
            </a:r>
            <a:r>
              <a:rPr sz="1400" spc="-5" dirty="0">
                <a:solidFill>
                  <a:srgbClr val="FFFFFF"/>
                </a:solidFill>
                <a:latin typeface="Arial"/>
                <a:cs typeface="Arial"/>
              </a:rPr>
              <a:t>αυτό, πρέπει</a:t>
            </a:r>
            <a:r>
              <a:rPr sz="1400" spc="-45" dirty="0">
                <a:solidFill>
                  <a:srgbClr val="FFFFFF"/>
                </a:solidFill>
                <a:latin typeface="Arial"/>
                <a:cs typeface="Arial"/>
              </a:rPr>
              <a:t> </a:t>
            </a:r>
            <a:r>
              <a:rPr sz="1400" spc="-15" dirty="0">
                <a:solidFill>
                  <a:srgbClr val="FFFFFF"/>
                </a:solidFill>
                <a:latin typeface="Arial"/>
                <a:cs typeface="Arial"/>
              </a:rPr>
              <a:t>τα  </a:t>
            </a:r>
            <a:r>
              <a:rPr sz="1400" spc="-5" dirty="0">
                <a:solidFill>
                  <a:srgbClr val="FFFFFF"/>
                </a:solidFill>
                <a:latin typeface="Arial"/>
                <a:cs typeface="Arial"/>
              </a:rPr>
              <a:t>όργανα </a:t>
            </a:r>
            <a:r>
              <a:rPr sz="1400" dirty="0">
                <a:solidFill>
                  <a:srgbClr val="FFFFFF"/>
                </a:solidFill>
                <a:latin typeface="Arial"/>
                <a:cs typeface="Arial"/>
              </a:rPr>
              <a:t>να </a:t>
            </a:r>
            <a:r>
              <a:rPr sz="1400" spc="-10" dirty="0">
                <a:solidFill>
                  <a:srgbClr val="FFFFFF"/>
                </a:solidFill>
                <a:latin typeface="Arial"/>
                <a:cs typeface="Arial"/>
              </a:rPr>
              <a:t>δωριστούν </a:t>
            </a:r>
            <a:r>
              <a:rPr sz="1400" spc="-5" dirty="0">
                <a:solidFill>
                  <a:srgbClr val="FFFFFF"/>
                </a:solidFill>
                <a:latin typeface="Arial"/>
                <a:cs typeface="Arial"/>
              </a:rPr>
              <a:t>από  </a:t>
            </a:r>
            <a:r>
              <a:rPr sz="1400" spc="-10" dirty="0">
                <a:solidFill>
                  <a:srgbClr val="FFFFFF"/>
                </a:solidFill>
                <a:latin typeface="Arial"/>
                <a:cs typeface="Arial"/>
              </a:rPr>
              <a:t>άλλους ανθρώπους.</a:t>
            </a:r>
            <a:endParaRPr sz="1400">
              <a:latin typeface="Arial"/>
              <a:cs typeface="Arial"/>
            </a:endParaRPr>
          </a:p>
        </p:txBody>
      </p:sp>
      <p:sp>
        <p:nvSpPr>
          <p:cNvPr id="10" name="object 10"/>
          <p:cNvSpPr txBox="1"/>
          <p:nvPr/>
        </p:nvSpPr>
        <p:spPr>
          <a:xfrm rot="2580000">
            <a:off x="6757420" y="5050995"/>
            <a:ext cx="398433" cy="357505"/>
          </a:xfrm>
          <a:prstGeom prst="rect">
            <a:avLst/>
          </a:prstGeom>
        </p:spPr>
        <p:txBody>
          <a:bodyPr vert="horz" wrap="square" lIns="0" tIns="0" rIns="0" bIns="0" rtlCol="0">
            <a:spAutoFit/>
          </a:bodyPr>
          <a:lstStyle/>
          <a:p>
            <a:pPr>
              <a:lnSpc>
                <a:spcPts val="2815"/>
              </a:lnSpc>
            </a:pPr>
            <a:r>
              <a:rPr sz="2800" b="1" spc="-865" dirty="0">
                <a:solidFill>
                  <a:srgbClr val="59458A"/>
                </a:solidFill>
                <a:latin typeface="Arial"/>
                <a:cs typeface="Arial"/>
              </a:rPr>
              <a:t>G</a:t>
            </a:r>
            <a:endParaRPr sz="2800">
              <a:latin typeface="Arial"/>
              <a:cs typeface="Arial"/>
            </a:endParaRPr>
          </a:p>
        </p:txBody>
      </p:sp>
      <p:sp>
        <p:nvSpPr>
          <p:cNvPr id="11" name="object 11"/>
          <p:cNvSpPr txBox="1"/>
          <p:nvPr/>
        </p:nvSpPr>
        <p:spPr>
          <a:xfrm>
            <a:off x="6840159" y="5057050"/>
            <a:ext cx="2822575" cy="967105"/>
          </a:xfrm>
          <a:prstGeom prst="rect">
            <a:avLst/>
          </a:prstGeom>
        </p:spPr>
        <p:txBody>
          <a:bodyPr vert="horz" wrap="square" lIns="0" tIns="59055" rIns="0" bIns="0" rtlCol="0">
            <a:spAutoFit/>
          </a:bodyPr>
          <a:lstStyle/>
          <a:p>
            <a:pPr>
              <a:lnSpc>
                <a:spcPct val="100000"/>
              </a:lnSpc>
              <a:spcBef>
                <a:spcPts val="465"/>
              </a:spcBef>
            </a:pPr>
            <a:r>
              <a:rPr sz="4200" b="1" spc="-1972" baseline="9920" dirty="0">
                <a:solidFill>
                  <a:srgbClr val="59458A"/>
                </a:solidFill>
                <a:latin typeface="Arial"/>
                <a:cs typeface="Arial"/>
              </a:rPr>
              <a:t>I</a:t>
            </a:r>
            <a:r>
              <a:rPr sz="2800" b="1" spc="-1315" dirty="0">
                <a:solidFill>
                  <a:srgbClr val="59458A"/>
                </a:solidFill>
                <a:latin typeface="Arial"/>
                <a:cs typeface="Arial"/>
              </a:rPr>
              <a:t>V</a:t>
            </a:r>
            <a:r>
              <a:rPr sz="4200" b="1" spc="-1972" baseline="-14880" dirty="0">
                <a:solidFill>
                  <a:srgbClr val="59458A"/>
                </a:solidFill>
                <a:latin typeface="Arial"/>
                <a:cs typeface="Arial"/>
              </a:rPr>
              <a:t>I</a:t>
            </a:r>
            <a:r>
              <a:rPr sz="4200" b="1" spc="-1972" baseline="-22817" dirty="0">
                <a:solidFill>
                  <a:srgbClr val="59458A"/>
                </a:solidFill>
                <a:latin typeface="Arial"/>
                <a:cs typeface="Arial"/>
              </a:rPr>
              <a:t>N</a:t>
            </a:r>
            <a:r>
              <a:rPr sz="4200" b="1" spc="-1972" baseline="-36706" dirty="0">
                <a:solidFill>
                  <a:srgbClr val="59458A"/>
                </a:solidFill>
                <a:latin typeface="Arial"/>
                <a:cs typeface="Arial"/>
              </a:rPr>
              <a:t>G</a:t>
            </a:r>
            <a:r>
              <a:rPr sz="4200" b="1" spc="-1972" baseline="-53571" dirty="0">
                <a:solidFill>
                  <a:srgbClr val="59458A"/>
                </a:solidFill>
                <a:latin typeface="Arial"/>
                <a:cs typeface="Arial"/>
              </a:rPr>
              <a:t>T</a:t>
            </a:r>
            <a:r>
              <a:rPr sz="4200" b="1" spc="-1972" baseline="-60515" dirty="0">
                <a:solidFill>
                  <a:srgbClr val="59458A"/>
                </a:solidFill>
                <a:latin typeface="Arial"/>
                <a:cs typeface="Arial"/>
              </a:rPr>
              <a:t>H</a:t>
            </a:r>
            <a:r>
              <a:rPr sz="4200" b="1" spc="-1972" baseline="-64484" dirty="0">
                <a:solidFill>
                  <a:srgbClr val="59458A"/>
                </a:solidFill>
                <a:latin typeface="Arial"/>
                <a:cs typeface="Arial"/>
              </a:rPr>
              <a:t>E</a:t>
            </a:r>
            <a:r>
              <a:rPr sz="4200" b="1" spc="-419" baseline="-64484" dirty="0">
                <a:solidFill>
                  <a:srgbClr val="59458A"/>
                </a:solidFill>
                <a:latin typeface="Arial"/>
                <a:cs typeface="Arial"/>
              </a:rPr>
              <a:t> </a:t>
            </a:r>
            <a:r>
              <a:rPr sz="4200" b="1" spc="-1950" baseline="-67460" dirty="0">
                <a:solidFill>
                  <a:srgbClr val="59458A"/>
                </a:solidFill>
                <a:latin typeface="Arial"/>
                <a:cs typeface="Arial"/>
              </a:rPr>
              <a:t>G</a:t>
            </a:r>
            <a:r>
              <a:rPr sz="4200" b="1" spc="-1950" baseline="-66468" dirty="0">
                <a:solidFill>
                  <a:srgbClr val="59458A"/>
                </a:solidFill>
                <a:latin typeface="Arial"/>
                <a:cs typeface="Arial"/>
              </a:rPr>
              <a:t>I</a:t>
            </a:r>
            <a:r>
              <a:rPr sz="4200" b="1" spc="-1950" baseline="-64484" dirty="0">
                <a:solidFill>
                  <a:srgbClr val="59458A"/>
                </a:solidFill>
                <a:latin typeface="Arial"/>
                <a:cs typeface="Arial"/>
              </a:rPr>
              <a:t>F</a:t>
            </a:r>
            <a:r>
              <a:rPr sz="4200" b="1" spc="-1950" baseline="-61507" dirty="0">
                <a:solidFill>
                  <a:srgbClr val="59458A"/>
                </a:solidFill>
                <a:latin typeface="Arial"/>
                <a:cs typeface="Arial"/>
              </a:rPr>
              <a:t>T</a:t>
            </a:r>
            <a:r>
              <a:rPr sz="4200" b="1" spc="-1950" baseline="-49603" dirty="0">
                <a:solidFill>
                  <a:srgbClr val="59458A"/>
                </a:solidFill>
                <a:latin typeface="Arial"/>
                <a:cs typeface="Arial"/>
              </a:rPr>
              <a:t>O</a:t>
            </a:r>
            <a:r>
              <a:rPr sz="4200" b="1" spc="-1950" baseline="-39682" dirty="0">
                <a:solidFill>
                  <a:srgbClr val="59458A"/>
                </a:solidFill>
                <a:latin typeface="Arial"/>
                <a:cs typeface="Arial"/>
              </a:rPr>
              <a:t>F</a:t>
            </a:r>
            <a:r>
              <a:rPr sz="4200" b="1" spc="-1950" baseline="-20833" dirty="0">
                <a:solidFill>
                  <a:srgbClr val="59458A"/>
                </a:solidFill>
                <a:latin typeface="Arial"/>
                <a:cs typeface="Arial"/>
              </a:rPr>
              <a:t>L</a:t>
            </a:r>
            <a:r>
              <a:rPr sz="4200" b="1" spc="-1950" baseline="-7936" dirty="0">
                <a:solidFill>
                  <a:srgbClr val="59458A"/>
                </a:solidFill>
                <a:latin typeface="Arial"/>
                <a:cs typeface="Arial"/>
              </a:rPr>
              <a:t>I</a:t>
            </a:r>
            <a:r>
              <a:rPr sz="2800" b="1" spc="-1300" dirty="0">
                <a:solidFill>
                  <a:srgbClr val="59458A"/>
                </a:solidFill>
                <a:latin typeface="Arial"/>
                <a:cs typeface="Arial"/>
              </a:rPr>
              <a:t>F</a:t>
            </a:r>
            <a:endParaRPr sz="2800">
              <a:latin typeface="Arial"/>
              <a:cs typeface="Arial"/>
            </a:endParaRPr>
          </a:p>
        </p:txBody>
      </p:sp>
      <p:sp>
        <p:nvSpPr>
          <p:cNvPr id="12" name="object 12"/>
          <p:cNvSpPr txBox="1"/>
          <p:nvPr/>
        </p:nvSpPr>
        <p:spPr>
          <a:xfrm rot="18960000">
            <a:off x="9343996" y="5036365"/>
            <a:ext cx="389383" cy="357505"/>
          </a:xfrm>
          <a:prstGeom prst="rect">
            <a:avLst/>
          </a:prstGeom>
        </p:spPr>
        <p:txBody>
          <a:bodyPr vert="horz" wrap="square" lIns="0" tIns="0" rIns="0" bIns="0" rtlCol="0">
            <a:spAutoFit/>
          </a:bodyPr>
          <a:lstStyle/>
          <a:p>
            <a:pPr>
              <a:lnSpc>
                <a:spcPts val="2815"/>
              </a:lnSpc>
            </a:pPr>
            <a:r>
              <a:rPr sz="2800" b="1" spc="-695" dirty="0">
                <a:solidFill>
                  <a:srgbClr val="59458A"/>
                </a:solidFill>
                <a:latin typeface="Arial"/>
                <a:cs typeface="Arial"/>
              </a:rPr>
              <a:t>E</a:t>
            </a:r>
            <a:endParaRPr sz="2800">
              <a:latin typeface="Arial"/>
              <a:cs typeface="Arial"/>
            </a:endParaRPr>
          </a:p>
        </p:txBody>
      </p:sp>
      <p:grpSp>
        <p:nvGrpSpPr>
          <p:cNvPr id="13" name="object 13"/>
          <p:cNvGrpSpPr/>
          <p:nvPr/>
        </p:nvGrpSpPr>
        <p:grpSpPr>
          <a:xfrm>
            <a:off x="404785" y="764012"/>
            <a:ext cx="9728200" cy="5309870"/>
            <a:chOff x="404785" y="764012"/>
            <a:chExt cx="9728200" cy="5309870"/>
          </a:xfrm>
        </p:grpSpPr>
        <p:sp>
          <p:nvSpPr>
            <p:cNvPr id="14" name="object 14"/>
            <p:cNvSpPr/>
            <p:nvPr/>
          </p:nvSpPr>
          <p:spPr>
            <a:xfrm>
              <a:off x="5990768" y="3459873"/>
              <a:ext cx="734060" cy="538480"/>
            </a:xfrm>
            <a:custGeom>
              <a:avLst/>
              <a:gdLst/>
              <a:ahLst/>
              <a:cxnLst/>
              <a:rect l="l" t="t" r="r" b="b"/>
              <a:pathLst>
                <a:path w="734059" h="538479">
                  <a:moveTo>
                    <a:pt x="10896" y="340360"/>
                  </a:moveTo>
                  <a:lnTo>
                    <a:pt x="10833" y="339598"/>
                  </a:lnTo>
                  <a:lnTo>
                    <a:pt x="10820" y="339242"/>
                  </a:lnTo>
                  <a:lnTo>
                    <a:pt x="10426" y="339153"/>
                  </a:lnTo>
                  <a:lnTo>
                    <a:pt x="9956" y="338937"/>
                  </a:lnTo>
                  <a:lnTo>
                    <a:pt x="9664" y="339077"/>
                  </a:lnTo>
                  <a:lnTo>
                    <a:pt x="9372" y="339217"/>
                  </a:lnTo>
                  <a:lnTo>
                    <a:pt x="9258" y="339763"/>
                  </a:lnTo>
                  <a:lnTo>
                    <a:pt x="9067" y="340118"/>
                  </a:lnTo>
                  <a:lnTo>
                    <a:pt x="10896" y="340360"/>
                  </a:lnTo>
                  <a:close/>
                </a:path>
                <a:path w="734059" h="538479">
                  <a:moveTo>
                    <a:pt x="19278" y="292125"/>
                  </a:moveTo>
                  <a:lnTo>
                    <a:pt x="14973" y="288061"/>
                  </a:lnTo>
                  <a:lnTo>
                    <a:pt x="0" y="303923"/>
                  </a:lnTo>
                  <a:lnTo>
                    <a:pt x="4330" y="308013"/>
                  </a:lnTo>
                  <a:lnTo>
                    <a:pt x="19278" y="292125"/>
                  </a:lnTo>
                  <a:close/>
                </a:path>
                <a:path w="734059" h="538479">
                  <a:moveTo>
                    <a:pt x="50952" y="437337"/>
                  </a:moveTo>
                  <a:lnTo>
                    <a:pt x="49047" y="436245"/>
                  </a:lnTo>
                  <a:lnTo>
                    <a:pt x="45656" y="433984"/>
                  </a:lnTo>
                  <a:lnTo>
                    <a:pt x="43345" y="436930"/>
                  </a:lnTo>
                  <a:lnTo>
                    <a:pt x="41744" y="440004"/>
                  </a:lnTo>
                  <a:lnTo>
                    <a:pt x="40005" y="442976"/>
                  </a:lnTo>
                  <a:lnTo>
                    <a:pt x="43929" y="445668"/>
                  </a:lnTo>
                  <a:lnTo>
                    <a:pt x="50952" y="437337"/>
                  </a:lnTo>
                  <a:close/>
                </a:path>
                <a:path w="734059" h="538479">
                  <a:moveTo>
                    <a:pt x="65760" y="476173"/>
                  </a:moveTo>
                  <a:lnTo>
                    <a:pt x="55968" y="466420"/>
                  </a:lnTo>
                  <a:lnTo>
                    <a:pt x="52781" y="469938"/>
                  </a:lnTo>
                  <a:lnTo>
                    <a:pt x="63334" y="478840"/>
                  </a:lnTo>
                  <a:lnTo>
                    <a:pt x="65760" y="476173"/>
                  </a:lnTo>
                  <a:close/>
                </a:path>
                <a:path w="734059" h="538479">
                  <a:moveTo>
                    <a:pt x="70053" y="268655"/>
                  </a:moveTo>
                  <a:lnTo>
                    <a:pt x="69799" y="267055"/>
                  </a:lnTo>
                  <a:lnTo>
                    <a:pt x="70002" y="265303"/>
                  </a:lnTo>
                  <a:lnTo>
                    <a:pt x="68211" y="265734"/>
                  </a:lnTo>
                  <a:lnTo>
                    <a:pt x="66611" y="265684"/>
                  </a:lnTo>
                  <a:lnTo>
                    <a:pt x="66027" y="266420"/>
                  </a:lnTo>
                  <a:lnTo>
                    <a:pt x="65455" y="267169"/>
                  </a:lnTo>
                  <a:lnTo>
                    <a:pt x="65938" y="268706"/>
                  </a:lnTo>
                  <a:lnTo>
                    <a:pt x="65963" y="269887"/>
                  </a:lnTo>
                  <a:lnTo>
                    <a:pt x="67144" y="269722"/>
                  </a:lnTo>
                  <a:lnTo>
                    <a:pt x="68694" y="269951"/>
                  </a:lnTo>
                  <a:lnTo>
                    <a:pt x="69405" y="269252"/>
                  </a:lnTo>
                  <a:lnTo>
                    <a:pt x="70053" y="268655"/>
                  </a:lnTo>
                  <a:close/>
                </a:path>
                <a:path w="734059" h="538479">
                  <a:moveTo>
                    <a:pt x="72656" y="514629"/>
                  </a:moveTo>
                  <a:lnTo>
                    <a:pt x="69926" y="512381"/>
                  </a:lnTo>
                  <a:lnTo>
                    <a:pt x="68529" y="511111"/>
                  </a:lnTo>
                  <a:lnTo>
                    <a:pt x="58864" y="522579"/>
                  </a:lnTo>
                  <a:lnTo>
                    <a:pt x="63157" y="526288"/>
                  </a:lnTo>
                  <a:lnTo>
                    <a:pt x="66357" y="522490"/>
                  </a:lnTo>
                  <a:lnTo>
                    <a:pt x="69596" y="518756"/>
                  </a:lnTo>
                  <a:lnTo>
                    <a:pt x="72656" y="514629"/>
                  </a:lnTo>
                  <a:close/>
                </a:path>
                <a:path w="734059" h="538479">
                  <a:moveTo>
                    <a:pt x="81267" y="499452"/>
                  </a:moveTo>
                  <a:lnTo>
                    <a:pt x="80937" y="499427"/>
                  </a:lnTo>
                  <a:lnTo>
                    <a:pt x="80505" y="499287"/>
                  </a:lnTo>
                  <a:lnTo>
                    <a:pt x="80302" y="499452"/>
                  </a:lnTo>
                  <a:lnTo>
                    <a:pt x="80073" y="499618"/>
                  </a:lnTo>
                  <a:lnTo>
                    <a:pt x="80035" y="500062"/>
                  </a:lnTo>
                  <a:lnTo>
                    <a:pt x="79908" y="500392"/>
                  </a:lnTo>
                  <a:lnTo>
                    <a:pt x="80708" y="500976"/>
                  </a:lnTo>
                  <a:lnTo>
                    <a:pt x="80899" y="500481"/>
                  </a:lnTo>
                  <a:lnTo>
                    <a:pt x="81076" y="499948"/>
                  </a:lnTo>
                  <a:lnTo>
                    <a:pt x="81267" y="499452"/>
                  </a:lnTo>
                  <a:close/>
                </a:path>
                <a:path w="734059" h="538479">
                  <a:moveTo>
                    <a:pt x="88290" y="485876"/>
                  </a:moveTo>
                  <a:lnTo>
                    <a:pt x="87795" y="485546"/>
                  </a:lnTo>
                  <a:lnTo>
                    <a:pt x="87541" y="485279"/>
                  </a:lnTo>
                  <a:lnTo>
                    <a:pt x="87261" y="485571"/>
                  </a:lnTo>
                  <a:lnTo>
                    <a:pt x="86855" y="485851"/>
                  </a:lnTo>
                  <a:lnTo>
                    <a:pt x="86741" y="486181"/>
                  </a:lnTo>
                  <a:lnTo>
                    <a:pt x="86690" y="486371"/>
                  </a:lnTo>
                  <a:lnTo>
                    <a:pt x="87198" y="486702"/>
                  </a:lnTo>
                  <a:lnTo>
                    <a:pt x="87452" y="486956"/>
                  </a:lnTo>
                  <a:lnTo>
                    <a:pt x="87731" y="486651"/>
                  </a:lnTo>
                  <a:lnTo>
                    <a:pt x="88150" y="486397"/>
                  </a:lnTo>
                  <a:lnTo>
                    <a:pt x="88239" y="486041"/>
                  </a:lnTo>
                  <a:lnTo>
                    <a:pt x="88290" y="485876"/>
                  </a:lnTo>
                  <a:close/>
                </a:path>
                <a:path w="734059" h="538479">
                  <a:moveTo>
                    <a:pt x="99631" y="350367"/>
                  </a:moveTo>
                  <a:lnTo>
                    <a:pt x="99415" y="349161"/>
                  </a:lnTo>
                  <a:lnTo>
                    <a:pt x="99415" y="348030"/>
                  </a:lnTo>
                  <a:lnTo>
                    <a:pt x="97294" y="348310"/>
                  </a:lnTo>
                  <a:lnTo>
                    <a:pt x="95580" y="348551"/>
                  </a:lnTo>
                  <a:lnTo>
                    <a:pt x="96227" y="350100"/>
                  </a:lnTo>
                  <a:lnTo>
                    <a:pt x="96481" y="351218"/>
                  </a:lnTo>
                  <a:lnTo>
                    <a:pt x="97155" y="351993"/>
                  </a:lnTo>
                  <a:lnTo>
                    <a:pt x="97383" y="352272"/>
                  </a:lnTo>
                  <a:lnTo>
                    <a:pt x="99174" y="351802"/>
                  </a:lnTo>
                  <a:lnTo>
                    <a:pt x="99314" y="351383"/>
                  </a:lnTo>
                  <a:lnTo>
                    <a:pt x="99631" y="350367"/>
                  </a:lnTo>
                  <a:close/>
                </a:path>
                <a:path w="734059" h="538479">
                  <a:moveTo>
                    <a:pt x="112699" y="532117"/>
                  </a:moveTo>
                  <a:lnTo>
                    <a:pt x="110083" y="532498"/>
                  </a:lnTo>
                  <a:lnTo>
                    <a:pt x="108051" y="532218"/>
                  </a:lnTo>
                  <a:lnTo>
                    <a:pt x="107213" y="533069"/>
                  </a:lnTo>
                  <a:lnTo>
                    <a:pt x="106489" y="533844"/>
                  </a:lnTo>
                  <a:lnTo>
                    <a:pt x="106540" y="536587"/>
                  </a:lnTo>
                  <a:lnTo>
                    <a:pt x="108191" y="537997"/>
                  </a:lnTo>
                  <a:lnTo>
                    <a:pt x="110578" y="538022"/>
                  </a:lnTo>
                  <a:lnTo>
                    <a:pt x="112445" y="536727"/>
                  </a:lnTo>
                  <a:lnTo>
                    <a:pt x="112242" y="534581"/>
                  </a:lnTo>
                  <a:lnTo>
                    <a:pt x="112699" y="532117"/>
                  </a:lnTo>
                  <a:close/>
                </a:path>
                <a:path w="734059" h="538479">
                  <a:moveTo>
                    <a:pt x="211086" y="433603"/>
                  </a:moveTo>
                  <a:lnTo>
                    <a:pt x="210908" y="432333"/>
                  </a:lnTo>
                  <a:lnTo>
                    <a:pt x="210908" y="431482"/>
                  </a:lnTo>
                  <a:lnTo>
                    <a:pt x="209981" y="431596"/>
                  </a:lnTo>
                  <a:lnTo>
                    <a:pt x="209029" y="431457"/>
                  </a:lnTo>
                  <a:lnTo>
                    <a:pt x="208597" y="431901"/>
                  </a:lnTo>
                  <a:lnTo>
                    <a:pt x="208140" y="432333"/>
                  </a:lnTo>
                  <a:lnTo>
                    <a:pt x="208178" y="433298"/>
                  </a:lnTo>
                  <a:lnTo>
                    <a:pt x="207987" y="434035"/>
                  </a:lnTo>
                  <a:lnTo>
                    <a:pt x="208965" y="433933"/>
                  </a:lnTo>
                  <a:lnTo>
                    <a:pt x="209981" y="433959"/>
                  </a:lnTo>
                  <a:lnTo>
                    <a:pt x="210896" y="433654"/>
                  </a:lnTo>
                  <a:lnTo>
                    <a:pt x="211086" y="433603"/>
                  </a:lnTo>
                  <a:close/>
                </a:path>
                <a:path w="734059" h="538479">
                  <a:moveTo>
                    <a:pt x="248208" y="259118"/>
                  </a:moveTo>
                  <a:lnTo>
                    <a:pt x="247611" y="258978"/>
                  </a:lnTo>
                  <a:lnTo>
                    <a:pt x="247167" y="258889"/>
                  </a:lnTo>
                  <a:lnTo>
                    <a:pt x="246710" y="258787"/>
                  </a:lnTo>
                  <a:lnTo>
                    <a:pt x="246862" y="259092"/>
                  </a:lnTo>
                  <a:lnTo>
                    <a:pt x="246951" y="259549"/>
                  </a:lnTo>
                  <a:lnTo>
                    <a:pt x="247167" y="259613"/>
                  </a:lnTo>
                  <a:lnTo>
                    <a:pt x="247396" y="259664"/>
                  </a:lnTo>
                  <a:lnTo>
                    <a:pt x="247738" y="259359"/>
                  </a:lnTo>
                  <a:lnTo>
                    <a:pt x="248208" y="259118"/>
                  </a:lnTo>
                  <a:close/>
                </a:path>
                <a:path w="734059" h="538479">
                  <a:moveTo>
                    <a:pt x="260908" y="266458"/>
                  </a:moveTo>
                  <a:lnTo>
                    <a:pt x="259930" y="266369"/>
                  </a:lnTo>
                  <a:lnTo>
                    <a:pt x="258940" y="266255"/>
                  </a:lnTo>
                  <a:lnTo>
                    <a:pt x="257949" y="266179"/>
                  </a:lnTo>
                  <a:lnTo>
                    <a:pt x="256133" y="274205"/>
                  </a:lnTo>
                  <a:lnTo>
                    <a:pt x="260502" y="274701"/>
                  </a:lnTo>
                  <a:lnTo>
                    <a:pt x="260908" y="266458"/>
                  </a:lnTo>
                  <a:close/>
                </a:path>
                <a:path w="734059" h="538479">
                  <a:moveTo>
                    <a:pt x="266534" y="323024"/>
                  </a:moveTo>
                  <a:lnTo>
                    <a:pt x="265874" y="323100"/>
                  </a:lnTo>
                  <a:lnTo>
                    <a:pt x="265214" y="323164"/>
                  </a:lnTo>
                  <a:lnTo>
                    <a:pt x="264553" y="323240"/>
                  </a:lnTo>
                  <a:lnTo>
                    <a:pt x="264693" y="323850"/>
                  </a:lnTo>
                  <a:lnTo>
                    <a:pt x="264820" y="324535"/>
                  </a:lnTo>
                  <a:lnTo>
                    <a:pt x="265061" y="325132"/>
                  </a:lnTo>
                  <a:lnTo>
                    <a:pt x="266014" y="325132"/>
                  </a:lnTo>
                  <a:lnTo>
                    <a:pt x="266090" y="324967"/>
                  </a:lnTo>
                  <a:lnTo>
                    <a:pt x="266344" y="324370"/>
                  </a:lnTo>
                  <a:lnTo>
                    <a:pt x="266395" y="323684"/>
                  </a:lnTo>
                  <a:lnTo>
                    <a:pt x="266534" y="323024"/>
                  </a:lnTo>
                  <a:close/>
                </a:path>
                <a:path w="734059" h="538479">
                  <a:moveTo>
                    <a:pt x="271360" y="307047"/>
                  </a:moveTo>
                  <a:lnTo>
                    <a:pt x="270789" y="304419"/>
                  </a:lnTo>
                  <a:lnTo>
                    <a:pt x="270941" y="300812"/>
                  </a:lnTo>
                  <a:lnTo>
                    <a:pt x="262966" y="302983"/>
                  </a:lnTo>
                  <a:lnTo>
                    <a:pt x="263550" y="305206"/>
                  </a:lnTo>
                  <a:lnTo>
                    <a:pt x="263563" y="307936"/>
                  </a:lnTo>
                  <a:lnTo>
                    <a:pt x="265645" y="310349"/>
                  </a:lnTo>
                  <a:lnTo>
                    <a:pt x="269773" y="309829"/>
                  </a:lnTo>
                  <a:lnTo>
                    <a:pt x="270357" y="308813"/>
                  </a:lnTo>
                  <a:lnTo>
                    <a:pt x="271360" y="307047"/>
                  </a:lnTo>
                  <a:close/>
                </a:path>
                <a:path w="734059" h="538479">
                  <a:moveTo>
                    <a:pt x="278142" y="282232"/>
                  </a:moveTo>
                  <a:lnTo>
                    <a:pt x="277190" y="281051"/>
                  </a:lnTo>
                  <a:lnTo>
                    <a:pt x="276364" y="280009"/>
                  </a:lnTo>
                  <a:lnTo>
                    <a:pt x="273799" y="280390"/>
                  </a:lnTo>
                  <a:lnTo>
                    <a:pt x="272008" y="280136"/>
                  </a:lnTo>
                  <a:lnTo>
                    <a:pt x="271843" y="282092"/>
                  </a:lnTo>
                  <a:lnTo>
                    <a:pt x="271018" y="284403"/>
                  </a:lnTo>
                  <a:lnTo>
                    <a:pt x="272249" y="286981"/>
                  </a:lnTo>
                  <a:lnTo>
                    <a:pt x="274853" y="287045"/>
                  </a:lnTo>
                  <a:lnTo>
                    <a:pt x="277685" y="287896"/>
                  </a:lnTo>
                  <a:lnTo>
                    <a:pt x="277545" y="284683"/>
                  </a:lnTo>
                  <a:lnTo>
                    <a:pt x="278142" y="282232"/>
                  </a:lnTo>
                  <a:close/>
                </a:path>
                <a:path w="734059" h="538479">
                  <a:moveTo>
                    <a:pt x="278345" y="360095"/>
                  </a:moveTo>
                  <a:lnTo>
                    <a:pt x="277863" y="357111"/>
                  </a:lnTo>
                  <a:lnTo>
                    <a:pt x="278180" y="352069"/>
                  </a:lnTo>
                  <a:lnTo>
                    <a:pt x="274624" y="353453"/>
                  </a:lnTo>
                  <a:lnTo>
                    <a:pt x="271703" y="353783"/>
                  </a:lnTo>
                  <a:lnTo>
                    <a:pt x="269379" y="356501"/>
                  </a:lnTo>
                  <a:lnTo>
                    <a:pt x="269938" y="360680"/>
                  </a:lnTo>
                  <a:lnTo>
                    <a:pt x="271018" y="361251"/>
                  </a:lnTo>
                  <a:lnTo>
                    <a:pt x="272681" y="362102"/>
                  </a:lnTo>
                  <a:lnTo>
                    <a:pt x="275640" y="361581"/>
                  </a:lnTo>
                  <a:lnTo>
                    <a:pt x="278345" y="360095"/>
                  </a:lnTo>
                  <a:close/>
                </a:path>
                <a:path w="734059" h="538479">
                  <a:moveTo>
                    <a:pt x="295973" y="346494"/>
                  </a:moveTo>
                  <a:lnTo>
                    <a:pt x="294678" y="334149"/>
                  </a:lnTo>
                  <a:lnTo>
                    <a:pt x="290118" y="330936"/>
                  </a:lnTo>
                  <a:lnTo>
                    <a:pt x="289128" y="331431"/>
                  </a:lnTo>
                  <a:lnTo>
                    <a:pt x="282397" y="334949"/>
                  </a:lnTo>
                  <a:lnTo>
                    <a:pt x="276796" y="339598"/>
                  </a:lnTo>
                  <a:lnTo>
                    <a:pt x="280466" y="349440"/>
                  </a:lnTo>
                  <a:lnTo>
                    <a:pt x="287502" y="346710"/>
                  </a:lnTo>
                  <a:lnTo>
                    <a:pt x="295973" y="346494"/>
                  </a:lnTo>
                  <a:close/>
                </a:path>
                <a:path w="734059" h="538479">
                  <a:moveTo>
                    <a:pt x="303314" y="281686"/>
                  </a:moveTo>
                  <a:lnTo>
                    <a:pt x="303098" y="280466"/>
                  </a:lnTo>
                  <a:lnTo>
                    <a:pt x="303098" y="279323"/>
                  </a:lnTo>
                  <a:lnTo>
                    <a:pt x="302006" y="279450"/>
                  </a:lnTo>
                  <a:lnTo>
                    <a:pt x="300926" y="279615"/>
                  </a:lnTo>
                  <a:lnTo>
                    <a:pt x="299161" y="279844"/>
                  </a:lnTo>
                  <a:lnTo>
                    <a:pt x="299821" y="281381"/>
                  </a:lnTo>
                  <a:lnTo>
                    <a:pt x="300075" y="282536"/>
                  </a:lnTo>
                  <a:lnTo>
                    <a:pt x="300774" y="283298"/>
                  </a:lnTo>
                  <a:lnTo>
                    <a:pt x="301028" y="283603"/>
                  </a:lnTo>
                  <a:lnTo>
                    <a:pt x="302856" y="283133"/>
                  </a:lnTo>
                  <a:lnTo>
                    <a:pt x="302983" y="282727"/>
                  </a:lnTo>
                  <a:lnTo>
                    <a:pt x="303314" y="281686"/>
                  </a:lnTo>
                  <a:close/>
                </a:path>
                <a:path w="734059" h="538479">
                  <a:moveTo>
                    <a:pt x="312051" y="356247"/>
                  </a:moveTo>
                  <a:lnTo>
                    <a:pt x="309714" y="356247"/>
                  </a:lnTo>
                  <a:lnTo>
                    <a:pt x="307936" y="355815"/>
                  </a:lnTo>
                  <a:lnTo>
                    <a:pt x="306692" y="357543"/>
                  </a:lnTo>
                  <a:lnTo>
                    <a:pt x="306552" y="359219"/>
                  </a:lnTo>
                  <a:lnTo>
                    <a:pt x="306133" y="360705"/>
                  </a:lnTo>
                  <a:lnTo>
                    <a:pt x="307251" y="360870"/>
                  </a:lnTo>
                  <a:lnTo>
                    <a:pt x="308864" y="361556"/>
                  </a:lnTo>
                  <a:lnTo>
                    <a:pt x="309410" y="361061"/>
                  </a:lnTo>
                  <a:lnTo>
                    <a:pt x="310464" y="360070"/>
                  </a:lnTo>
                  <a:lnTo>
                    <a:pt x="310908" y="358457"/>
                  </a:lnTo>
                  <a:lnTo>
                    <a:pt x="312051" y="356247"/>
                  </a:lnTo>
                  <a:close/>
                </a:path>
                <a:path w="734059" h="538479">
                  <a:moveTo>
                    <a:pt x="313055" y="320332"/>
                  </a:moveTo>
                  <a:lnTo>
                    <a:pt x="310654" y="315353"/>
                  </a:lnTo>
                  <a:lnTo>
                    <a:pt x="309537" y="309219"/>
                  </a:lnTo>
                  <a:lnTo>
                    <a:pt x="305854" y="306146"/>
                  </a:lnTo>
                  <a:lnTo>
                    <a:pt x="299212" y="303453"/>
                  </a:lnTo>
                  <a:lnTo>
                    <a:pt x="293154" y="305384"/>
                  </a:lnTo>
                  <a:lnTo>
                    <a:pt x="287337" y="309168"/>
                  </a:lnTo>
                  <a:lnTo>
                    <a:pt x="281355" y="312026"/>
                  </a:lnTo>
                  <a:lnTo>
                    <a:pt x="279031" y="312572"/>
                  </a:lnTo>
                  <a:lnTo>
                    <a:pt x="277914" y="318820"/>
                  </a:lnTo>
                  <a:lnTo>
                    <a:pt x="276301" y="322338"/>
                  </a:lnTo>
                  <a:lnTo>
                    <a:pt x="313055" y="320332"/>
                  </a:lnTo>
                  <a:close/>
                </a:path>
                <a:path w="734059" h="538479">
                  <a:moveTo>
                    <a:pt x="318744" y="404660"/>
                  </a:moveTo>
                  <a:lnTo>
                    <a:pt x="316687" y="399897"/>
                  </a:lnTo>
                  <a:lnTo>
                    <a:pt x="309168" y="403948"/>
                  </a:lnTo>
                  <a:lnTo>
                    <a:pt x="309854" y="405231"/>
                  </a:lnTo>
                  <a:lnTo>
                    <a:pt x="310845" y="407758"/>
                  </a:lnTo>
                  <a:lnTo>
                    <a:pt x="313766" y="406933"/>
                  </a:lnTo>
                  <a:lnTo>
                    <a:pt x="316242" y="405726"/>
                  </a:lnTo>
                  <a:lnTo>
                    <a:pt x="318744" y="404660"/>
                  </a:lnTo>
                  <a:close/>
                </a:path>
                <a:path w="734059" h="538479">
                  <a:moveTo>
                    <a:pt x="333514" y="175171"/>
                  </a:moveTo>
                  <a:lnTo>
                    <a:pt x="333197" y="173545"/>
                  </a:lnTo>
                  <a:lnTo>
                    <a:pt x="333349" y="171843"/>
                  </a:lnTo>
                  <a:lnTo>
                    <a:pt x="331584" y="172199"/>
                  </a:lnTo>
                  <a:lnTo>
                    <a:pt x="329984" y="172097"/>
                  </a:lnTo>
                  <a:lnTo>
                    <a:pt x="328866" y="173469"/>
                  </a:lnTo>
                  <a:lnTo>
                    <a:pt x="329412" y="175006"/>
                  </a:lnTo>
                  <a:lnTo>
                    <a:pt x="329476" y="176161"/>
                  </a:lnTo>
                  <a:lnTo>
                    <a:pt x="330644" y="176072"/>
                  </a:lnTo>
                  <a:lnTo>
                    <a:pt x="332193" y="176352"/>
                  </a:lnTo>
                  <a:lnTo>
                    <a:pt x="332892" y="175717"/>
                  </a:lnTo>
                  <a:lnTo>
                    <a:pt x="333514" y="175171"/>
                  </a:lnTo>
                  <a:close/>
                </a:path>
                <a:path w="734059" h="538479">
                  <a:moveTo>
                    <a:pt x="425627" y="349440"/>
                  </a:moveTo>
                  <a:lnTo>
                    <a:pt x="423087" y="350507"/>
                  </a:lnTo>
                  <a:lnTo>
                    <a:pt x="421373" y="350888"/>
                  </a:lnTo>
                  <a:lnTo>
                    <a:pt x="420497" y="351688"/>
                  </a:lnTo>
                  <a:lnTo>
                    <a:pt x="420331" y="349211"/>
                  </a:lnTo>
                  <a:lnTo>
                    <a:pt x="420344" y="347738"/>
                  </a:lnTo>
                  <a:lnTo>
                    <a:pt x="416814" y="349250"/>
                  </a:lnTo>
                  <a:lnTo>
                    <a:pt x="413626" y="349656"/>
                  </a:lnTo>
                  <a:lnTo>
                    <a:pt x="412673" y="351307"/>
                  </a:lnTo>
                  <a:lnTo>
                    <a:pt x="411784" y="352844"/>
                  </a:lnTo>
                  <a:lnTo>
                    <a:pt x="413270" y="355727"/>
                  </a:lnTo>
                  <a:lnTo>
                    <a:pt x="413715" y="358013"/>
                  </a:lnTo>
                  <a:lnTo>
                    <a:pt x="415874" y="357378"/>
                  </a:lnTo>
                  <a:lnTo>
                    <a:pt x="418973" y="357403"/>
                  </a:lnTo>
                  <a:lnTo>
                    <a:pt x="420090" y="355790"/>
                  </a:lnTo>
                  <a:lnTo>
                    <a:pt x="420128" y="355536"/>
                  </a:lnTo>
                  <a:lnTo>
                    <a:pt x="420204" y="355320"/>
                  </a:lnTo>
                  <a:lnTo>
                    <a:pt x="420382" y="356057"/>
                  </a:lnTo>
                  <a:lnTo>
                    <a:pt x="420433" y="356387"/>
                  </a:lnTo>
                  <a:lnTo>
                    <a:pt x="421919" y="356006"/>
                  </a:lnTo>
                  <a:lnTo>
                    <a:pt x="423837" y="356031"/>
                  </a:lnTo>
                  <a:lnTo>
                    <a:pt x="425577" y="354241"/>
                  </a:lnTo>
                  <a:lnTo>
                    <a:pt x="425259" y="352323"/>
                  </a:lnTo>
                  <a:lnTo>
                    <a:pt x="425627" y="349440"/>
                  </a:lnTo>
                  <a:close/>
                </a:path>
                <a:path w="734059" h="538479">
                  <a:moveTo>
                    <a:pt x="435660" y="280225"/>
                  </a:moveTo>
                  <a:lnTo>
                    <a:pt x="433908" y="281190"/>
                  </a:lnTo>
                  <a:lnTo>
                    <a:pt x="432777" y="281520"/>
                  </a:lnTo>
                  <a:lnTo>
                    <a:pt x="432041" y="282282"/>
                  </a:lnTo>
                  <a:lnTo>
                    <a:pt x="431584" y="282727"/>
                  </a:lnTo>
                  <a:lnTo>
                    <a:pt x="431761" y="283794"/>
                  </a:lnTo>
                  <a:lnTo>
                    <a:pt x="431647" y="284594"/>
                  </a:lnTo>
                  <a:lnTo>
                    <a:pt x="432727" y="284543"/>
                  </a:lnTo>
                  <a:lnTo>
                    <a:pt x="434187" y="284873"/>
                  </a:lnTo>
                  <a:lnTo>
                    <a:pt x="434784" y="284314"/>
                  </a:lnTo>
                  <a:lnTo>
                    <a:pt x="435432" y="283692"/>
                  </a:lnTo>
                  <a:lnTo>
                    <a:pt x="435292" y="282232"/>
                  </a:lnTo>
                  <a:lnTo>
                    <a:pt x="435660" y="280225"/>
                  </a:lnTo>
                  <a:close/>
                </a:path>
                <a:path w="734059" h="538479">
                  <a:moveTo>
                    <a:pt x="497852" y="296062"/>
                  </a:moveTo>
                  <a:lnTo>
                    <a:pt x="490639" y="293420"/>
                  </a:lnTo>
                  <a:lnTo>
                    <a:pt x="487032" y="292074"/>
                  </a:lnTo>
                  <a:lnTo>
                    <a:pt x="485089" y="297078"/>
                  </a:lnTo>
                  <a:lnTo>
                    <a:pt x="489902" y="298894"/>
                  </a:lnTo>
                  <a:lnTo>
                    <a:pt x="486448" y="299872"/>
                  </a:lnTo>
                  <a:lnTo>
                    <a:pt x="484530" y="302298"/>
                  </a:lnTo>
                  <a:lnTo>
                    <a:pt x="485178" y="305155"/>
                  </a:lnTo>
                  <a:lnTo>
                    <a:pt x="485038" y="307378"/>
                  </a:lnTo>
                  <a:lnTo>
                    <a:pt x="487349" y="306920"/>
                  </a:lnTo>
                  <a:lnTo>
                    <a:pt x="490283" y="307162"/>
                  </a:lnTo>
                  <a:lnTo>
                    <a:pt x="492810" y="304850"/>
                  </a:lnTo>
                  <a:lnTo>
                    <a:pt x="492874" y="302793"/>
                  </a:lnTo>
                  <a:lnTo>
                    <a:pt x="493217" y="300126"/>
                  </a:lnTo>
                  <a:lnTo>
                    <a:pt x="495884" y="301142"/>
                  </a:lnTo>
                  <a:lnTo>
                    <a:pt x="497852" y="296062"/>
                  </a:lnTo>
                  <a:close/>
                </a:path>
                <a:path w="734059" h="538479">
                  <a:moveTo>
                    <a:pt x="504520" y="283387"/>
                  </a:moveTo>
                  <a:lnTo>
                    <a:pt x="504177" y="282968"/>
                  </a:lnTo>
                  <a:lnTo>
                    <a:pt x="504012" y="282613"/>
                  </a:lnTo>
                  <a:lnTo>
                    <a:pt x="503669" y="282778"/>
                  </a:lnTo>
                  <a:lnTo>
                    <a:pt x="503135" y="282892"/>
                  </a:lnTo>
                  <a:lnTo>
                    <a:pt x="503034" y="283133"/>
                  </a:lnTo>
                  <a:lnTo>
                    <a:pt x="502932" y="283387"/>
                  </a:lnTo>
                  <a:lnTo>
                    <a:pt x="503275" y="283794"/>
                  </a:lnTo>
                  <a:lnTo>
                    <a:pt x="503428" y="284149"/>
                  </a:lnTo>
                  <a:lnTo>
                    <a:pt x="503770" y="283984"/>
                  </a:lnTo>
                  <a:lnTo>
                    <a:pt x="504329" y="283908"/>
                  </a:lnTo>
                  <a:lnTo>
                    <a:pt x="504418" y="283629"/>
                  </a:lnTo>
                  <a:lnTo>
                    <a:pt x="504520" y="283387"/>
                  </a:lnTo>
                  <a:close/>
                </a:path>
                <a:path w="734059" h="538479">
                  <a:moveTo>
                    <a:pt x="520166" y="242620"/>
                  </a:moveTo>
                  <a:lnTo>
                    <a:pt x="511289" y="240080"/>
                  </a:lnTo>
                  <a:lnTo>
                    <a:pt x="506323" y="240487"/>
                  </a:lnTo>
                  <a:lnTo>
                    <a:pt x="504304" y="244424"/>
                  </a:lnTo>
                  <a:lnTo>
                    <a:pt x="504240" y="252463"/>
                  </a:lnTo>
                  <a:lnTo>
                    <a:pt x="520166" y="242620"/>
                  </a:lnTo>
                  <a:close/>
                </a:path>
                <a:path w="734059" h="538479">
                  <a:moveTo>
                    <a:pt x="522668" y="297014"/>
                  </a:moveTo>
                  <a:lnTo>
                    <a:pt x="522262" y="290639"/>
                  </a:lnTo>
                  <a:lnTo>
                    <a:pt x="510286" y="292620"/>
                  </a:lnTo>
                  <a:lnTo>
                    <a:pt x="510844" y="297815"/>
                  </a:lnTo>
                  <a:lnTo>
                    <a:pt x="514781" y="297535"/>
                  </a:lnTo>
                  <a:lnTo>
                    <a:pt x="518718" y="297294"/>
                  </a:lnTo>
                  <a:lnTo>
                    <a:pt x="522668" y="297014"/>
                  </a:lnTo>
                  <a:close/>
                </a:path>
                <a:path w="734059" h="538479">
                  <a:moveTo>
                    <a:pt x="535254" y="272669"/>
                  </a:moveTo>
                  <a:lnTo>
                    <a:pt x="534085" y="270052"/>
                  </a:lnTo>
                  <a:lnTo>
                    <a:pt x="533819" y="268020"/>
                  </a:lnTo>
                  <a:lnTo>
                    <a:pt x="531634" y="266890"/>
                  </a:lnTo>
                  <a:lnTo>
                    <a:pt x="529767" y="267779"/>
                  </a:lnTo>
                  <a:lnTo>
                    <a:pt x="528218" y="267995"/>
                  </a:lnTo>
                  <a:lnTo>
                    <a:pt x="528586" y="269532"/>
                  </a:lnTo>
                  <a:lnTo>
                    <a:pt x="528485" y="271589"/>
                  </a:lnTo>
                  <a:lnTo>
                    <a:pt x="530326" y="273189"/>
                  </a:lnTo>
                  <a:lnTo>
                    <a:pt x="532358" y="272605"/>
                  </a:lnTo>
                  <a:lnTo>
                    <a:pt x="535254" y="272669"/>
                  </a:lnTo>
                  <a:close/>
                </a:path>
                <a:path w="734059" h="538479">
                  <a:moveTo>
                    <a:pt x="539242" y="262166"/>
                  </a:moveTo>
                  <a:lnTo>
                    <a:pt x="535635" y="254215"/>
                  </a:lnTo>
                  <a:lnTo>
                    <a:pt x="531279" y="250583"/>
                  </a:lnTo>
                  <a:lnTo>
                    <a:pt x="525030" y="250913"/>
                  </a:lnTo>
                  <a:lnTo>
                    <a:pt x="515785" y="254850"/>
                  </a:lnTo>
                  <a:lnTo>
                    <a:pt x="520446" y="260438"/>
                  </a:lnTo>
                  <a:lnTo>
                    <a:pt x="525500" y="264680"/>
                  </a:lnTo>
                  <a:lnTo>
                    <a:pt x="531558" y="265823"/>
                  </a:lnTo>
                  <a:lnTo>
                    <a:pt x="539242" y="262166"/>
                  </a:lnTo>
                  <a:close/>
                </a:path>
                <a:path w="734059" h="538479">
                  <a:moveTo>
                    <a:pt x="544791" y="298399"/>
                  </a:moveTo>
                  <a:lnTo>
                    <a:pt x="544576" y="297218"/>
                  </a:lnTo>
                  <a:lnTo>
                    <a:pt x="544576" y="296087"/>
                  </a:lnTo>
                  <a:lnTo>
                    <a:pt x="542455" y="296354"/>
                  </a:lnTo>
                  <a:lnTo>
                    <a:pt x="540753" y="296608"/>
                  </a:lnTo>
                  <a:lnTo>
                    <a:pt x="541401" y="298145"/>
                  </a:lnTo>
                  <a:lnTo>
                    <a:pt x="541655" y="299275"/>
                  </a:lnTo>
                  <a:lnTo>
                    <a:pt x="542315" y="300037"/>
                  </a:lnTo>
                  <a:lnTo>
                    <a:pt x="542544" y="300316"/>
                  </a:lnTo>
                  <a:lnTo>
                    <a:pt x="544347" y="299847"/>
                  </a:lnTo>
                  <a:lnTo>
                    <a:pt x="544474" y="299440"/>
                  </a:lnTo>
                  <a:lnTo>
                    <a:pt x="544791" y="298399"/>
                  </a:lnTo>
                  <a:close/>
                </a:path>
                <a:path w="734059" h="538479">
                  <a:moveTo>
                    <a:pt x="549998" y="307555"/>
                  </a:moveTo>
                  <a:lnTo>
                    <a:pt x="549833" y="300647"/>
                  </a:lnTo>
                  <a:lnTo>
                    <a:pt x="536956" y="302272"/>
                  </a:lnTo>
                  <a:lnTo>
                    <a:pt x="537349" y="298996"/>
                  </a:lnTo>
                  <a:lnTo>
                    <a:pt x="533336" y="299707"/>
                  </a:lnTo>
                  <a:lnTo>
                    <a:pt x="533247" y="302742"/>
                  </a:lnTo>
                  <a:lnTo>
                    <a:pt x="517461" y="304711"/>
                  </a:lnTo>
                  <a:lnTo>
                    <a:pt x="521868" y="311645"/>
                  </a:lnTo>
                  <a:lnTo>
                    <a:pt x="524967" y="317576"/>
                  </a:lnTo>
                  <a:lnTo>
                    <a:pt x="531215" y="325132"/>
                  </a:lnTo>
                  <a:lnTo>
                    <a:pt x="535114" y="326402"/>
                  </a:lnTo>
                  <a:lnTo>
                    <a:pt x="539254" y="327596"/>
                  </a:lnTo>
                  <a:lnTo>
                    <a:pt x="538365" y="327748"/>
                  </a:lnTo>
                  <a:lnTo>
                    <a:pt x="537337" y="327914"/>
                  </a:lnTo>
                  <a:lnTo>
                    <a:pt x="536321" y="328104"/>
                  </a:lnTo>
                  <a:lnTo>
                    <a:pt x="536473" y="328904"/>
                  </a:lnTo>
                  <a:lnTo>
                    <a:pt x="536422" y="330225"/>
                  </a:lnTo>
                  <a:lnTo>
                    <a:pt x="536803" y="330365"/>
                  </a:lnTo>
                  <a:lnTo>
                    <a:pt x="537768" y="330720"/>
                  </a:lnTo>
                  <a:lnTo>
                    <a:pt x="538924" y="330492"/>
                  </a:lnTo>
                  <a:lnTo>
                    <a:pt x="540004" y="330492"/>
                  </a:lnTo>
                  <a:lnTo>
                    <a:pt x="539394" y="327558"/>
                  </a:lnTo>
                  <a:lnTo>
                    <a:pt x="541223" y="324637"/>
                  </a:lnTo>
                  <a:lnTo>
                    <a:pt x="542645" y="323164"/>
                  </a:lnTo>
                  <a:lnTo>
                    <a:pt x="535482" y="316915"/>
                  </a:lnTo>
                  <a:lnTo>
                    <a:pt x="541337" y="314553"/>
                  </a:lnTo>
                  <a:lnTo>
                    <a:pt x="546671" y="311810"/>
                  </a:lnTo>
                  <a:lnTo>
                    <a:pt x="549998" y="307555"/>
                  </a:lnTo>
                  <a:close/>
                </a:path>
                <a:path w="734059" h="538479">
                  <a:moveTo>
                    <a:pt x="599909" y="179984"/>
                  </a:moveTo>
                  <a:lnTo>
                    <a:pt x="598424" y="180581"/>
                  </a:lnTo>
                  <a:lnTo>
                    <a:pt x="597649" y="180886"/>
                  </a:lnTo>
                  <a:lnTo>
                    <a:pt x="597357" y="183273"/>
                  </a:lnTo>
                  <a:lnTo>
                    <a:pt x="598106" y="183222"/>
                  </a:lnTo>
                  <a:lnTo>
                    <a:pt x="599440" y="183388"/>
                  </a:lnTo>
                  <a:lnTo>
                    <a:pt x="599528" y="183146"/>
                  </a:lnTo>
                  <a:lnTo>
                    <a:pt x="599871" y="182156"/>
                  </a:lnTo>
                  <a:lnTo>
                    <a:pt x="599821" y="181051"/>
                  </a:lnTo>
                  <a:lnTo>
                    <a:pt x="599909" y="179984"/>
                  </a:lnTo>
                  <a:close/>
                </a:path>
                <a:path w="734059" h="538479">
                  <a:moveTo>
                    <a:pt x="611009" y="167995"/>
                  </a:moveTo>
                  <a:lnTo>
                    <a:pt x="610971" y="167614"/>
                  </a:lnTo>
                  <a:lnTo>
                    <a:pt x="610920" y="166865"/>
                  </a:lnTo>
                  <a:lnTo>
                    <a:pt x="610539" y="166789"/>
                  </a:lnTo>
                  <a:lnTo>
                    <a:pt x="610057" y="166573"/>
                  </a:lnTo>
                  <a:lnTo>
                    <a:pt x="609765" y="166700"/>
                  </a:lnTo>
                  <a:lnTo>
                    <a:pt x="609485" y="166865"/>
                  </a:lnTo>
                  <a:lnTo>
                    <a:pt x="609371" y="167386"/>
                  </a:lnTo>
                  <a:lnTo>
                    <a:pt x="609180" y="167754"/>
                  </a:lnTo>
                  <a:lnTo>
                    <a:pt x="611009" y="167995"/>
                  </a:lnTo>
                  <a:close/>
                </a:path>
                <a:path w="734059" h="538479">
                  <a:moveTo>
                    <a:pt x="615784" y="269506"/>
                  </a:moveTo>
                  <a:lnTo>
                    <a:pt x="615149" y="268516"/>
                  </a:lnTo>
                  <a:lnTo>
                    <a:pt x="614883" y="267881"/>
                  </a:lnTo>
                  <a:lnTo>
                    <a:pt x="613270" y="268160"/>
                  </a:lnTo>
                  <a:lnTo>
                    <a:pt x="612470" y="268325"/>
                  </a:lnTo>
                  <a:lnTo>
                    <a:pt x="613498" y="270802"/>
                  </a:lnTo>
                  <a:lnTo>
                    <a:pt x="614222" y="270471"/>
                  </a:lnTo>
                  <a:lnTo>
                    <a:pt x="615086" y="270243"/>
                  </a:lnTo>
                  <a:lnTo>
                    <a:pt x="615581" y="269722"/>
                  </a:lnTo>
                  <a:lnTo>
                    <a:pt x="615784" y="269506"/>
                  </a:lnTo>
                  <a:close/>
                </a:path>
                <a:path w="734059" h="538479">
                  <a:moveTo>
                    <a:pt x="621474" y="171564"/>
                  </a:moveTo>
                  <a:lnTo>
                    <a:pt x="620864" y="169722"/>
                  </a:lnTo>
                  <a:lnTo>
                    <a:pt x="620661" y="168275"/>
                  </a:lnTo>
                  <a:lnTo>
                    <a:pt x="619201" y="168465"/>
                  </a:lnTo>
                  <a:lnTo>
                    <a:pt x="617283" y="168376"/>
                  </a:lnTo>
                  <a:lnTo>
                    <a:pt x="617131" y="168846"/>
                  </a:lnTo>
                  <a:lnTo>
                    <a:pt x="616699" y="170091"/>
                  </a:lnTo>
                  <a:lnTo>
                    <a:pt x="617016" y="171602"/>
                  </a:lnTo>
                  <a:lnTo>
                    <a:pt x="617042" y="172999"/>
                  </a:lnTo>
                  <a:lnTo>
                    <a:pt x="618426" y="172643"/>
                  </a:lnTo>
                  <a:lnTo>
                    <a:pt x="619950" y="172529"/>
                  </a:lnTo>
                  <a:lnTo>
                    <a:pt x="621106" y="171818"/>
                  </a:lnTo>
                  <a:lnTo>
                    <a:pt x="621474" y="171564"/>
                  </a:lnTo>
                  <a:close/>
                </a:path>
                <a:path w="734059" h="538479">
                  <a:moveTo>
                    <a:pt x="621614" y="149034"/>
                  </a:moveTo>
                  <a:lnTo>
                    <a:pt x="621258" y="147332"/>
                  </a:lnTo>
                  <a:lnTo>
                    <a:pt x="619950" y="146939"/>
                  </a:lnTo>
                  <a:lnTo>
                    <a:pt x="618515" y="146773"/>
                  </a:lnTo>
                  <a:lnTo>
                    <a:pt x="617893" y="147294"/>
                  </a:lnTo>
                  <a:lnTo>
                    <a:pt x="617207" y="147878"/>
                  </a:lnTo>
                  <a:lnTo>
                    <a:pt x="617220" y="149275"/>
                  </a:lnTo>
                  <a:lnTo>
                    <a:pt x="616597" y="151447"/>
                  </a:lnTo>
                  <a:lnTo>
                    <a:pt x="619531" y="150152"/>
                  </a:lnTo>
                  <a:lnTo>
                    <a:pt x="620598" y="149910"/>
                  </a:lnTo>
                  <a:lnTo>
                    <a:pt x="621614" y="149034"/>
                  </a:lnTo>
                  <a:close/>
                </a:path>
                <a:path w="734059" h="538479">
                  <a:moveTo>
                    <a:pt x="628497" y="171767"/>
                  </a:moveTo>
                  <a:lnTo>
                    <a:pt x="628116" y="167805"/>
                  </a:lnTo>
                  <a:lnTo>
                    <a:pt x="626554" y="168160"/>
                  </a:lnTo>
                  <a:lnTo>
                    <a:pt x="624941" y="168084"/>
                  </a:lnTo>
                  <a:lnTo>
                    <a:pt x="624395" y="168795"/>
                  </a:lnTo>
                  <a:lnTo>
                    <a:pt x="623811" y="169557"/>
                  </a:lnTo>
                  <a:lnTo>
                    <a:pt x="624243" y="171081"/>
                  </a:lnTo>
                  <a:lnTo>
                    <a:pt x="624230" y="172288"/>
                  </a:lnTo>
                  <a:lnTo>
                    <a:pt x="628497" y="171767"/>
                  </a:lnTo>
                  <a:close/>
                </a:path>
                <a:path w="734059" h="538479">
                  <a:moveTo>
                    <a:pt x="629666" y="225285"/>
                  </a:moveTo>
                  <a:lnTo>
                    <a:pt x="628954" y="225247"/>
                  </a:lnTo>
                  <a:lnTo>
                    <a:pt x="628053" y="224917"/>
                  </a:lnTo>
                  <a:lnTo>
                    <a:pt x="627608" y="225247"/>
                  </a:lnTo>
                  <a:lnTo>
                    <a:pt x="627202" y="225526"/>
                  </a:lnTo>
                  <a:lnTo>
                    <a:pt x="627291" y="226542"/>
                  </a:lnTo>
                  <a:lnTo>
                    <a:pt x="627164" y="227228"/>
                  </a:lnTo>
                  <a:lnTo>
                    <a:pt x="627875" y="227291"/>
                  </a:lnTo>
                  <a:lnTo>
                    <a:pt x="628586" y="227368"/>
                  </a:lnTo>
                  <a:lnTo>
                    <a:pt x="629310" y="227418"/>
                  </a:lnTo>
                  <a:lnTo>
                    <a:pt x="629666" y="225285"/>
                  </a:lnTo>
                  <a:close/>
                </a:path>
                <a:path w="734059" h="538479">
                  <a:moveTo>
                    <a:pt x="632663" y="186105"/>
                  </a:moveTo>
                  <a:lnTo>
                    <a:pt x="632256" y="181635"/>
                  </a:lnTo>
                  <a:lnTo>
                    <a:pt x="616381" y="182486"/>
                  </a:lnTo>
                  <a:lnTo>
                    <a:pt x="617080" y="188175"/>
                  </a:lnTo>
                  <a:lnTo>
                    <a:pt x="632663" y="186105"/>
                  </a:lnTo>
                  <a:close/>
                </a:path>
                <a:path w="734059" h="538479">
                  <a:moveTo>
                    <a:pt x="647280" y="143891"/>
                  </a:moveTo>
                  <a:lnTo>
                    <a:pt x="646582" y="136385"/>
                  </a:lnTo>
                  <a:lnTo>
                    <a:pt x="639267" y="140017"/>
                  </a:lnTo>
                  <a:lnTo>
                    <a:pt x="639559" y="140893"/>
                  </a:lnTo>
                  <a:lnTo>
                    <a:pt x="640156" y="142621"/>
                  </a:lnTo>
                  <a:lnTo>
                    <a:pt x="644906" y="143446"/>
                  </a:lnTo>
                  <a:lnTo>
                    <a:pt x="647280" y="143891"/>
                  </a:lnTo>
                  <a:close/>
                </a:path>
                <a:path w="734059" h="538479">
                  <a:moveTo>
                    <a:pt x="647496" y="143916"/>
                  </a:moveTo>
                  <a:lnTo>
                    <a:pt x="647357" y="143891"/>
                  </a:lnTo>
                  <a:lnTo>
                    <a:pt x="647065" y="145072"/>
                  </a:lnTo>
                  <a:lnTo>
                    <a:pt x="647496" y="143916"/>
                  </a:lnTo>
                  <a:close/>
                </a:path>
                <a:path w="734059" h="538479">
                  <a:moveTo>
                    <a:pt x="664540" y="142519"/>
                  </a:moveTo>
                  <a:lnTo>
                    <a:pt x="660514" y="142951"/>
                  </a:lnTo>
                  <a:lnTo>
                    <a:pt x="652449" y="143776"/>
                  </a:lnTo>
                  <a:lnTo>
                    <a:pt x="652576" y="148704"/>
                  </a:lnTo>
                  <a:lnTo>
                    <a:pt x="657656" y="148869"/>
                  </a:lnTo>
                  <a:lnTo>
                    <a:pt x="656348" y="149225"/>
                  </a:lnTo>
                  <a:lnTo>
                    <a:pt x="655421" y="150355"/>
                  </a:lnTo>
                  <a:lnTo>
                    <a:pt x="655599" y="151726"/>
                  </a:lnTo>
                  <a:lnTo>
                    <a:pt x="655383" y="153238"/>
                  </a:lnTo>
                  <a:lnTo>
                    <a:pt x="656729" y="152984"/>
                  </a:lnTo>
                  <a:lnTo>
                    <a:pt x="658507" y="152908"/>
                  </a:lnTo>
                  <a:lnTo>
                    <a:pt x="658952" y="151447"/>
                  </a:lnTo>
                  <a:lnTo>
                    <a:pt x="658901" y="150215"/>
                  </a:lnTo>
                  <a:lnTo>
                    <a:pt x="658964" y="149009"/>
                  </a:lnTo>
                  <a:lnTo>
                    <a:pt x="659371" y="148920"/>
                  </a:lnTo>
                  <a:lnTo>
                    <a:pt x="664413" y="149085"/>
                  </a:lnTo>
                  <a:lnTo>
                    <a:pt x="664540" y="142519"/>
                  </a:lnTo>
                  <a:close/>
                </a:path>
                <a:path w="734059" h="538479">
                  <a:moveTo>
                    <a:pt x="671842" y="203593"/>
                  </a:moveTo>
                  <a:lnTo>
                    <a:pt x="668540" y="203593"/>
                  </a:lnTo>
                  <a:lnTo>
                    <a:pt x="666889" y="203212"/>
                  </a:lnTo>
                  <a:lnTo>
                    <a:pt x="664768" y="204114"/>
                  </a:lnTo>
                  <a:lnTo>
                    <a:pt x="664464" y="205790"/>
                  </a:lnTo>
                  <a:lnTo>
                    <a:pt x="663905" y="206895"/>
                  </a:lnTo>
                  <a:lnTo>
                    <a:pt x="665213" y="207518"/>
                  </a:lnTo>
                  <a:lnTo>
                    <a:pt x="666737" y="208927"/>
                  </a:lnTo>
                  <a:lnTo>
                    <a:pt x="668959" y="208203"/>
                  </a:lnTo>
                  <a:lnTo>
                    <a:pt x="669721" y="206336"/>
                  </a:lnTo>
                  <a:lnTo>
                    <a:pt x="671842" y="203593"/>
                  </a:lnTo>
                  <a:close/>
                </a:path>
                <a:path w="734059" h="538479">
                  <a:moveTo>
                    <a:pt x="673404" y="142925"/>
                  </a:moveTo>
                  <a:lnTo>
                    <a:pt x="668083" y="144106"/>
                  </a:lnTo>
                  <a:lnTo>
                    <a:pt x="667702" y="157581"/>
                  </a:lnTo>
                  <a:lnTo>
                    <a:pt x="673061" y="156591"/>
                  </a:lnTo>
                  <a:lnTo>
                    <a:pt x="673404" y="142925"/>
                  </a:lnTo>
                  <a:close/>
                </a:path>
                <a:path w="734059" h="538479">
                  <a:moveTo>
                    <a:pt x="675589" y="186931"/>
                  </a:moveTo>
                  <a:lnTo>
                    <a:pt x="674852" y="181000"/>
                  </a:lnTo>
                  <a:lnTo>
                    <a:pt x="670356" y="179044"/>
                  </a:lnTo>
                  <a:lnTo>
                    <a:pt x="667715" y="176822"/>
                  </a:lnTo>
                  <a:lnTo>
                    <a:pt x="664667" y="178968"/>
                  </a:lnTo>
                  <a:lnTo>
                    <a:pt x="666280" y="193141"/>
                  </a:lnTo>
                  <a:lnTo>
                    <a:pt x="671220" y="194411"/>
                  </a:lnTo>
                  <a:lnTo>
                    <a:pt x="672693" y="190779"/>
                  </a:lnTo>
                  <a:lnTo>
                    <a:pt x="675589" y="186931"/>
                  </a:lnTo>
                  <a:close/>
                </a:path>
                <a:path w="734059" h="538479">
                  <a:moveTo>
                    <a:pt x="678434" y="143205"/>
                  </a:moveTo>
                  <a:lnTo>
                    <a:pt x="676656" y="143700"/>
                  </a:lnTo>
                  <a:lnTo>
                    <a:pt x="675474" y="143776"/>
                  </a:lnTo>
                  <a:lnTo>
                    <a:pt x="674624" y="144386"/>
                  </a:lnTo>
                  <a:lnTo>
                    <a:pt x="674192" y="144691"/>
                  </a:lnTo>
                  <a:lnTo>
                    <a:pt x="674179" y="146532"/>
                  </a:lnTo>
                  <a:lnTo>
                    <a:pt x="674319" y="146583"/>
                  </a:lnTo>
                  <a:lnTo>
                    <a:pt x="675373" y="146888"/>
                  </a:lnTo>
                  <a:lnTo>
                    <a:pt x="676732" y="147358"/>
                  </a:lnTo>
                  <a:lnTo>
                    <a:pt x="677545" y="146888"/>
                  </a:lnTo>
                  <a:lnTo>
                    <a:pt x="678141" y="146583"/>
                  </a:lnTo>
                  <a:lnTo>
                    <a:pt x="678053" y="144970"/>
                  </a:lnTo>
                  <a:lnTo>
                    <a:pt x="678434" y="143205"/>
                  </a:lnTo>
                  <a:close/>
                </a:path>
                <a:path w="734059" h="538479">
                  <a:moveTo>
                    <a:pt x="681901" y="28663"/>
                  </a:moveTo>
                  <a:lnTo>
                    <a:pt x="681621" y="27076"/>
                  </a:lnTo>
                  <a:lnTo>
                    <a:pt x="681812" y="25400"/>
                  </a:lnTo>
                  <a:lnTo>
                    <a:pt x="680034" y="25781"/>
                  </a:lnTo>
                  <a:lnTo>
                    <a:pt x="678472" y="25666"/>
                  </a:lnTo>
                  <a:lnTo>
                    <a:pt x="677875" y="26352"/>
                  </a:lnTo>
                  <a:lnTo>
                    <a:pt x="677329" y="27012"/>
                  </a:lnTo>
                  <a:lnTo>
                    <a:pt x="677837" y="28524"/>
                  </a:lnTo>
                  <a:lnTo>
                    <a:pt x="677875" y="29679"/>
                  </a:lnTo>
                  <a:lnTo>
                    <a:pt x="679056" y="29552"/>
                  </a:lnTo>
                  <a:lnTo>
                    <a:pt x="680542" y="29794"/>
                  </a:lnTo>
                  <a:lnTo>
                    <a:pt x="681291" y="29159"/>
                  </a:lnTo>
                  <a:lnTo>
                    <a:pt x="681901" y="28663"/>
                  </a:lnTo>
                  <a:close/>
                </a:path>
                <a:path w="734059" h="538479">
                  <a:moveTo>
                    <a:pt x="684136" y="11544"/>
                  </a:moveTo>
                  <a:lnTo>
                    <a:pt x="679678" y="7810"/>
                  </a:lnTo>
                  <a:lnTo>
                    <a:pt x="675652" y="3073"/>
                  </a:lnTo>
                  <a:lnTo>
                    <a:pt x="668718" y="0"/>
                  </a:lnTo>
                  <a:lnTo>
                    <a:pt x="664159" y="5219"/>
                  </a:lnTo>
                  <a:lnTo>
                    <a:pt x="660869" y="7721"/>
                  </a:lnTo>
                  <a:lnTo>
                    <a:pt x="661225" y="8382"/>
                  </a:lnTo>
                  <a:lnTo>
                    <a:pt x="659091" y="7835"/>
                  </a:lnTo>
                  <a:lnTo>
                    <a:pt x="656780" y="7581"/>
                  </a:lnTo>
                  <a:lnTo>
                    <a:pt x="653249" y="7340"/>
                  </a:lnTo>
                  <a:lnTo>
                    <a:pt x="651738" y="10909"/>
                  </a:lnTo>
                  <a:lnTo>
                    <a:pt x="650379" y="12801"/>
                  </a:lnTo>
                  <a:lnTo>
                    <a:pt x="666661" y="22809"/>
                  </a:lnTo>
                  <a:lnTo>
                    <a:pt x="669874" y="17970"/>
                  </a:lnTo>
                  <a:lnTo>
                    <a:pt x="669645" y="15748"/>
                  </a:lnTo>
                  <a:lnTo>
                    <a:pt x="669023" y="14020"/>
                  </a:lnTo>
                  <a:lnTo>
                    <a:pt x="668096" y="12636"/>
                  </a:lnTo>
                  <a:lnTo>
                    <a:pt x="675868" y="14401"/>
                  </a:lnTo>
                  <a:lnTo>
                    <a:pt x="677418" y="17564"/>
                  </a:lnTo>
                  <a:lnTo>
                    <a:pt x="680808" y="15506"/>
                  </a:lnTo>
                  <a:lnTo>
                    <a:pt x="681621" y="15671"/>
                  </a:lnTo>
                  <a:lnTo>
                    <a:pt x="682282" y="14592"/>
                  </a:lnTo>
                  <a:lnTo>
                    <a:pt x="683793" y="13690"/>
                  </a:lnTo>
                  <a:lnTo>
                    <a:pt x="683361" y="12839"/>
                  </a:lnTo>
                  <a:lnTo>
                    <a:pt x="684136" y="11544"/>
                  </a:lnTo>
                  <a:close/>
                </a:path>
                <a:path w="734059" h="538479">
                  <a:moveTo>
                    <a:pt x="685546" y="119151"/>
                  </a:moveTo>
                  <a:lnTo>
                    <a:pt x="685317" y="116979"/>
                  </a:lnTo>
                  <a:lnTo>
                    <a:pt x="684796" y="116789"/>
                  </a:lnTo>
                  <a:lnTo>
                    <a:pt x="683806" y="116433"/>
                  </a:lnTo>
                  <a:lnTo>
                    <a:pt x="682383" y="116928"/>
                  </a:lnTo>
                  <a:lnTo>
                    <a:pt x="679996" y="117195"/>
                  </a:lnTo>
                  <a:lnTo>
                    <a:pt x="680770" y="119316"/>
                  </a:lnTo>
                  <a:lnTo>
                    <a:pt x="680872" y="121132"/>
                  </a:lnTo>
                  <a:lnTo>
                    <a:pt x="682510" y="121577"/>
                  </a:lnTo>
                  <a:lnTo>
                    <a:pt x="684212" y="120497"/>
                  </a:lnTo>
                  <a:lnTo>
                    <a:pt x="685546" y="119151"/>
                  </a:lnTo>
                  <a:close/>
                </a:path>
                <a:path w="734059" h="538479">
                  <a:moveTo>
                    <a:pt x="690168" y="137261"/>
                  </a:moveTo>
                  <a:lnTo>
                    <a:pt x="688454" y="137350"/>
                  </a:lnTo>
                  <a:lnTo>
                    <a:pt x="686841" y="136994"/>
                  </a:lnTo>
                  <a:lnTo>
                    <a:pt x="685685" y="138391"/>
                  </a:lnTo>
                  <a:lnTo>
                    <a:pt x="685863" y="139903"/>
                  </a:lnTo>
                  <a:lnTo>
                    <a:pt x="685660" y="141109"/>
                  </a:lnTo>
                  <a:lnTo>
                    <a:pt x="686803" y="141224"/>
                  </a:lnTo>
                  <a:lnTo>
                    <a:pt x="688352" y="141859"/>
                  </a:lnTo>
                  <a:lnTo>
                    <a:pt x="688949" y="141338"/>
                  </a:lnTo>
                  <a:lnTo>
                    <a:pt x="689698" y="140703"/>
                  </a:lnTo>
                  <a:lnTo>
                    <a:pt x="689673" y="139103"/>
                  </a:lnTo>
                  <a:lnTo>
                    <a:pt x="690168" y="137261"/>
                  </a:lnTo>
                  <a:close/>
                </a:path>
                <a:path w="734059" h="538479">
                  <a:moveTo>
                    <a:pt x="691070" y="188607"/>
                  </a:moveTo>
                  <a:lnTo>
                    <a:pt x="688809" y="188315"/>
                  </a:lnTo>
                  <a:lnTo>
                    <a:pt x="686587" y="188112"/>
                  </a:lnTo>
                  <a:lnTo>
                    <a:pt x="684390" y="188175"/>
                  </a:lnTo>
                  <a:lnTo>
                    <a:pt x="681291" y="188252"/>
                  </a:lnTo>
                  <a:lnTo>
                    <a:pt x="676935" y="192620"/>
                  </a:lnTo>
                  <a:lnTo>
                    <a:pt x="674941" y="197688"/>
                  </a:lnTo>
                  <a:lnTo>
                    <a:pt x="677646" y="201726"/>
                  </a:lnTo>
                  <a:lnTo>
                    <a:pt x="680212" y="203619"/>
                  </a:lnTo>
                  <a:lnTo>
                    <a:pt x="683933" y="198729"/>
                  </a:lnTo>
                  <a:lnTo>
                    <a:pt x="687527" y="193700"/>
                  </a:lnTo>
                  <a:lnTo>
                    <a:pt x="691070" y="188607"/>
                  </a:lnTo>
                  <a:close/>
                </a:path>
                <a:path w="734059" h="538479">
                  <a:moveTo>
                    <a:pt x="694220" y="105816"/>
                  </a:moveTo>
                  <a:lnTo>
                    <a:pt x="693229" y="105956"/>
                  </a:lnTo>
                  <a:lnTo>
                    <a:pt x="692226" y="106070"/>
                  </a:lnTo>
                  <a:lnTo>
                    <a:pt x="690410" y="106324"/>
                  </a:lnTo>
                  <a:lnTo>
                    <a:pt x="690448" y="108000"/>
                  </a:lnTo>
                  <a:lnTo>
                    <a:pt x="690219" y="109423"/>
                  </a:lnTo>
                  <a:lnTo>
                    <a:pt x="690816" y="110769"/>
                  </a:lnTo>
                  <a:lnTo>
                    <a:pt x="693242" y="110324"/>
                  </a:lnTo>
                  <a:lnTo>
                    <a:pt x="693483" y="109804"/>
                  </a:lnTo>
                  <a:lnTo>
                    <a:pt x="694093" y="108623"/>
                  </a:lnTo>
                  <a:lnTo>
                    <a:pt x="694016" y="107175"/>
                  </a:lnTo>
                  <a:lnTo>
                    <a:pt x="694220" y="105816"/>
                  </a:lnTo>
                  <a:close/>
                </a:path>
                <a:path w="734059" h="538479">
                  <a:moveTo>
                    <a:pt x="694880" y="122288"/>
                  </a:moveTo>
                  <a:lnTo>
                    <a:pt x="694207" y="120091"/>
                  </a:lnTo>
                  <a:lnTo>
                    <a:pt x="694105" y="117563"/>
                  </a:lnTo>
                  <a:lnTo>
                    <a:pt x="691362" y="118516"/>
                  </a:lnTo>
                  <a:lnTo>
                    <a:pt x="688936" y="118656"/>
                  </a:lnTo>
                  <a:lnTo>
                    <a:pt x="687984" y="119926"/>
                  </a:lnTo>
                  <a:lnTo>
                    <a:pt x="687285" y="120827"/>
                  </a:lnTo>
                  <a:lnTo>
                    <a:pt x="688530" y="123215"/>
                  </a:lnTo>
                  <a:lnTo>
                    <a:pt x="688898" y="124955"/>
                  </a:lnTo>
                  <a:lnTo>
                    <a:pt x="690714" y="124294"/>
                  </a:lnTo>
                  <a:lnTo>
                    <a:pt x="692823" y="124015"/>
                  </a:lnTo>
                  <a:lnTo>
                    <a:pt x="694880" y="122288"/>
                  </a:lnTo>
                  <a:close/>
                </a:path>
                <a:path w="734059" h="538479">
                  <a:moveTo>
                    <a:pt x="698487" y="171107"/>
                  </a:moveTo>
                  <a:lnTo>
                    <a:pt x="697217" y="169760"/>
                  </a:lnTo>
                  <a:lnTo>
                    <a:pt x="695490" y="170307"/>
                  </a:lnTo>
                  <a:lnTo>
                    <a:pt x="693191" y="170357"/>
                  </a:lnTo>
                  <a:lnTo>
                    <a:pt x="693801" y="172643"/>
                  </a:lnTo>
                  <a:lnTo>
                    <a:pt x="693750" y="174396"/>
                  </a:lnTo>
                  <a:lnTo>
                    <a:pt x="695325" y="175361"/>
                  </a:lnTo>
                  <a:lnTo>
                    <a:pt x="697001" y="174459"/>
                  </a:lnTo>
                  <a:lnTo>
                    <a:pt x="698271" y="174180"/>
                  </a:lnTo>
                  <a:lnTo>
                    <a:pt x="698157" y="172859"/>
                  </a:lnTo>
                  <a:lnTo>
                    <a:pt x="698487" y="171107"/>
                  </a:lnTo>
                  <a:close/>
                </a:path>
                <a:path w="734059" h="538479">
                  <a:moveTo>
                    <a:pt x="698855" y="175742"/>
                  </a:moveTo>
                  <a:lnTo>
                    <a:pt x="697992" y="175882"/>
                  </a:lnTo>
                  <a:lnTo>
                    <a:pt x="697064" y="175996"/>
                  </a:lnTo>
                  <a:lnTo>
                    <a:pt x="695693" y="176187"/>
                  </a:lnTo>
                  <a:lnTo>
                    <a:pt x="696264" y="177533"/>
                  </a:lnTo>
                  <a:lnTo>
                    <a:pt x="696556" y="178523"/>
                  </a:lnTo>
                  <a:lnTo>
                    <a:pt x="697064" y="179260"/>
                  </a:lnTo>
                  <a:lnTo>
                    <a:pt x="697674" y="178117"/>
                  </a:lnTo>
                  <a:lnTo>
                    <a:pt x="698322" y="176961"/>
                  </a:lnTo>
                  <a:lnTo>
                    <a:pt x="698855" y="175742"/>
                  </a:lnTo>
                  <a:close/>
                </a:path>
                <a:path w="734059" h="538479">
                  <a:moveTo>
                    <a:pt x="699706" y="81051"/>
                  </a:moveTo>
                  <a:lnTo>
                    <a:pt x="697953" y="81584"/>
                  </a:lnTo>
                  <a:lnTo>
                    <a:pt x="696785" y="81686"/>
                  </a:lnTo>
                  <a:lnTo>
                    <a:pt x="695528" y="82626"/>
                  </a:lnTo>
                  <a:lnTo>
                    <a:pt x="695515" y="84442"/>
                  </a:lnTo>
                  <a:lnTo>
                    <a:pt x="695655" y="84493"/>
                  </a:lnTo>
                  <a:lnTo>
                    <a:pt x="696696" y="84797"/>
                  </a:lnTo>
                  <a:lnTo>
                    <a:pt x="698068" y="85267"/>
                  </a:lnTo>
                  <a:lnTo>
                    <a:pt x="698855" y="84823"/>
                  </a:lnTo>
                  <a:lnTo>
                    <a:pt x="699452" y="84467"/>
                  </a:lnTo>
                  <a:lnTo>
                    <a:pt x="699350" y="82842"/>
                  </a:lnTo>
                  <a:lnTo>
                    <a:pt x="699706" y="81051"/>
                  </a:lnTo>
                  <a:close/>
                </a:path>
                <a:path w="734059" h="538479">
                  <a:moveTo>
                    <a:pt x="704138" y="95402"/>
                  </a:moveTo>
                  <a:lnTo>
                    <a:pt x="703757" y="93751"/>
                  </a:lnTo>
                  <a:lnTo>
                    <a:pt x="703922" y="91224"/>
                  </a:lnTo>
                  <a:lnTo>
                    <a:pt x="701649" y="92735"/>
                  </a:lnTo>
                  <a:lnTo>
                    <a:pt x="699897" y="93345"/>
                  </a:lnTo>
                  <a:lnTo>
                    <a:pt x="698906" y="95427"/>
                  </a:lnTo>
                  <a:lnTo>
                    <a:pt x="699592" y="96913"/>
                  </a:lnTo>
                  <a:lnTo>
                    <a:pt x="699757" y="98209"/>
                  </a:lnTo>
                  <a:lnTo>
                    <a:pt x="701027" y="97599"/>
                  </a:lnTo>
                  <a:lnTo>
                    <a:pt x="702729" y="97307"/>
                  </a:lnTo>
                  <a:lnTo>
                    <a:pt x="704138" y="95402"/>
                  </a:lnTo>
                  <a:close/>
                </a:path>
                <a:path w="734059" h="538479">
                  <a:moveTo>
                    <a:pt x="706145" y="48895"/>
                  </a:moveTo>
                  <a:lnTo>
                    <a:pt x="701306" y="44881"/>
                  </a:lnTo>
                  <a:lnTo>
                    <a:pt x="689241" y="60655"/>
                  </a:lnTo>
                  <a:lnTo>
                    <a:pt x="694296" y="64592"/>
                  </a:lnTo>
                  <a:lnTo>
                    <a:pt x="706145" y="48895"/>
                  </a:lnTo>
                  <a:close/>
                </a:path>
                <a:path w="734059" h="538479">
                  <a:moveTo>
                    <a:pt x="711479" y="88950"/>
                  </a:moveTo>
                  <a:lnTo>
                    <a:pt x="711034" y="85864"/>
                  </a:lnTo>
                  <a:lnTo>
                    <a:pt x="711314" y="82321"/>
                  </a:lnTo>
                  <a:lnTo>
                    <a:pt x="709841" y="79908"/>
                  </a:lnTo>
                  <a:lnTo>
                    <a:pt x="709104" y="78689"/>
                  </a:lnTo>
                  <a:lnTo>
                    <a:pt x="705167" y="79489"/>
                  </a:lnTo>
                  <a:lnTo>
                    <a:pt x="700570" y="79273"/>
                  </a:lnTo>
                  <a:lnTo>
                    <a:pt x="701789" y="84328"/>
                  </a:lnTo>
                  <a:lnTo>
                    <a:pt x="701675" y="88125"/>
                  </a:lnTo>
                  <a:lnTo>
                    <a:pt x="704710" y="91059"/>
                  </a:lnTo>
                  <a:lnTo>
                    <a:pt x="708723" y="89357"/>
                  </a:lnTo>
                  <a:lnTo>
                    <a:pt x="711479" y="88950"/>
                  </a:lnTo>
                  <a:close/>
                </a:path>
                <a:path w="734059" h="538479">
                  <a:moveTo>
                    <a:pt x="714171" y="67170"/>
                  </a:moveTo>
                  <a:lnTo>
                    <a:pt x="714032" y="67094"/>
                  </a:lnTo>
                  <a:lnTo>
                    <a:pt x="713181" y="66548"/>
                  </a:lnTo>
                  <a:lnTo>
                    <a:pt x="712190" y="66154"/>
                  </a:lnTo>
                  <a:lnTo>
                    <a:pt x="711034" y="65938"/>
                  </a:lnTo>
                  <a:lnTo>
                    <a:pt x="710209" y="67640"/>
                  </a:lnTo>
                  <a:lnTo>
                    <a:pt x="710399" y="67868"/>
                  </a:lnTo>
                  <a:lnTo>
                    <a:pt x="711098" y="68580"/>
                  </a:lnTo>
                  <a:lnTo>
                    <a:pt x="712114" y="68961"/>
                  </a:lnTo>
                  <a:lnTo>
                    <a:pt x="713117" y="69570"/>
                  </a:lnTo>
                  <a:lnTo>
                    <a:pt x="713549" y="68414"/>
                  </a:lnTo>
                  <a:lnTo>
                    <a:pt x="714171" y="67170"/>
                  </a:lnTo>
                  <a:close/>
                </a:path>
                <a:path w="734059" h="538479">
                  <a:moveTo>
                    <a:pt x="717664" y="13271"/>
                  </a:moveTo>
                  <a:lnTo>
                    <a:pt x="714057" y="9258"/>
                  </a:lnTo>
                  <a:lnTo>
                    <a:pt x="709930" y="5905"/>
                  </a:lnTo>
                  <a:lnTo>
                    <a:pt x="705154" y="3238"/>
                  </a:lnTo>
                  <a:lnTo>
                    <a:pt x="703186" y="4610"/>
                  </a:lnTo>
                  <a:lnTo>
                    <a:pt x="701179" y="6235"/>
                  </a:lnTo>
                  <a:lnTo>
                    <a:pt x="699122" y="8356"/>
                  </a:lnTo>
                  <a:lnTo>
                    <a:pt x="706145" y="10172"/>
                  </a:lnTo>
                  <a:lnTo>
                    <a:pt x="712038" y="11899"/>
                  </a:lnTo>
                  <a:lnTo>
                    <a:pt x="717664" y="13271"/>
                  </a:lnTo>
                  <a:close/>
                </a:path>
                <a:path w="734059" h="538479">
                  <a:moveTo>
                    <a:pt x="722363" y="137325"/>
                  </a:moveTo>
                  <a:lnTo>
                    <a:pt x="720255" y="137160"/>
                  </a:lnTo>
                  <a:lnTo>
                    <a:pt x="718705" y="136766"/>
                  </a:lnTo>
                  <a:lnTo>
                    <a:pt x="716800" y="137325"/>
                  </a:lnTo>
                  <a:lnTo>
                    <a:pt x="716686" y="139192"/>
                  </a:lnTo>
                  <a:lnTo>
                    <a:pt x="716356" y="140322"/>
                  </a:lnTo>
                  <a:lnTo>
                    <a:pt x="713841" y="139026"/>
                  </a:lnTo>
                  <a:lnTo>
                    <a:pt x="715162" y="136194"/>
                  </a:lnTo>
                  <a:lnTo>
                    <a:pt x="715264" y="131610"/>
                  </a:lnTo>
                  <a:lnTo>
                    <a:pt x="716140" y="128143"/>
                  </a:lnTo>
                  <a:lnTo>
                    <a:pt x="713892" y="126047"/>
                  </a:lnTo>
                  <a:lnTo>
                    <a:pt x="712736" y="124980"/>
                  </a:lnTo>
                  <a:lnTo>
                    <a:pt x="711060" y="125425"/>
                  </a:lnTo>
                  <a:lnTo>
                    <a:pt x="707390" y="126047"/>
                  </a:lnTo>
                  <a:lnTo>
                    <a:pt x="706818" y="125882"/>
                  </a:lnTo>
                  <a:lnTo>
                    <a:pt x="705980" y="125387"/>
                  </a:lnTo>
                  <a:lnTo>
                    <a:pt x="705510" y="125831"/>
                  </a:lnTo>
                  <a:lnTo>
                    <a:pt x="705358" y="126187"/>
                  </a:lnTo>
                  <a:lnTo>
                    <a:pt x="705180" y="126441"/>
                  </a:lnTo>
                  <a:lnTo>
                    <a:pt x="701929" y="127038"/>
                  </a:lnTo>
                  <a:lnTo>
                    <a:pt x="698919" y="127838"/>
                  </a:lnTo>
                  <a:lnTo>
                    <a:pt x="695172" y="132067"/>
                  </a:lnTo>
                  <a:lnTo>
                    <a:pt x="695883" y="136766"/>
                  </a:lnTo>
                  <a:lnTo>
                    <a:pt x="696048" y="138645"/>
                  </a:lnTo>
                  <a:lnTo>
                    <a:pt x="696163" y="141249"/>
                  </a:lnTo>
                  <a:lnTo>
                    <a:pt x="694842" y="141554"/>
                  </a:lnTo>
                  <a:lnTo>
                    <a:pt x="694537" y="145491"/>
                  </a:lnTo>
                  <a:lnTo>
                    <a:pt x="694410" y="146799"/>
                  </a:lnTo>
                  <a:lnTo>
                    <a:pt x="692569" y="155676"/>
                  </a:lnTo>
                  <a:lnTo>
                    <a:pt x="693902" y="156171"/>
                  </a:lnTo>
                  <a:lnTo>
                    <a:pt x="696341" y="157035"/>
                  </a:lnTo>
                  <a:lnTo>
                    <a:pt x="698868" y="157746"/>
                  </a:lnTo>
                  <a:lnTo>
                    <a:pt x="701459" y="158407"/>
                  </a:lnTo>
                  <a:lnTo>
                    <a:pt x="699808" y="158623"/>
                  </a:lnTo>
                  <a:lnTo>
                    <a:pt x="696518" y="159004"/>
                  </a:lnTo>
                  <a:lnTo>
                    <a:pt x="687260" y="152387"/>
                  </a:lnTo>
                  <a:lnTo>
                    <a:pt x="689038" y="152247"/>
                  </a:lnTo>
                  <a:lnTo>
                    <a:pt x="690194" y="152247"/>
                  </a:lnTo>
                  <a:lnTo>
                    <a:pt x="689051" y="149669"/>
                  </a:lnTo>
                  <a:lnTo>
                    <a:pt x="688759" y="147599"/>
                  </a:lnTo>
                  <a:lnTo>
                    <a:pt x="686587" y="146469"/>
                  </a:lnTo>
                  <a:lnTo>
                    <a:pt x="684707" y="147358"/>
                  </a:lnTo>
                  <a:lnTo>
                    <a:pt x="683171" y="147574"/>
                  </a:lnTo>
                  <a:lnTo>
                    <a:pt x="683260" y="148018"/>
                  </a:lnTo>
                  <a:lnTo>
                    <a:pt x="683488" y="149669"/>
                  </a:lnTo>
                  <a:lnTo>
                    <a:pt x="681723" y="148399"/>
                  </a:lnTo>
                  <a:lnTo>
                    <a:pt x="677583" y="154470"/>
                  </a:lnTo>
                  <a:lnTo>
                    <a:pt x="693508" y="164858"/>
                  </a:lnTo>
                  <a:lnTo>
                    <a:pt x="694461" y="163461"/>
                  </a:lnTo>
                  <a:lnTo>
                    <a:pt x="696976" y="164261"/>
                  </a:lnTo>
                  <a:lnTo>
                    <a:pt x="699947" y="163537"/>
                  </a:lnTo>
                  <a:lnTo>
                    <a:pt x="701497" y="161734"/>
                  </a:lnTo>
                  <a:lnTo>
                    <a:pt x="703186" y="160515"/>
                  </a:lnTo>
                  <a:lnTo>
                    <a:pt x="702627" y="159004"/>
                  </a:lnTo>
                  <a:lnTo>
                    <a:pt x="702500" y="158648"/>
                  </a:lnTo>
                  <a:lnTo>
                    <a:pt x="703859" y="158978"/>
                  </a:lnTo>
                  <a:lnTo>
                    <a:pt x="706831" y="159588"/>
                  </a:lnTo>
                  <a:lnTo>
                    <a:pt x="707466" y="158648"/>
                  </a:lnTo>
                  <a:lnTo>
                    <a:pt x="707923" y="157746"/>
                  </a:lnTo>
                  <a:lnTo>
                    <a:pt x="710895" y="154470"/>
                  </a:lnTo>
                  <a:lnTo>
                    <a:pt x="712774" y="152031"/>
                  </a:lnTo>
                  <a:lnTo>
                    <a:pt x="714654" y="149504"/>
                  </a:lnTo>
                  <a:lnTo>
                    <a:pt x="711250" y="147104"/>
                  </a:lnTo>
                  <a:lnTo>
                    <a:pt x="707593" y="145491"/>
                  </a:lnTo>
                  <a:lnTo>
                    <a:pt x="704202" y="143814"/>
                  </a:lnTo>
                  <a:lnTo>
                    <a:pt x="705065" y="143675"/>
                  </a:lnTo>
                  <a:lnTo>
                    <a:pt x="705853" y="143446"/>
                  </a:lnTo>
                  <a:lnTo>
                    <a:pt x="706678" y="143256"/>
                  </a:lnTo>
                  <a:lnTo>
                    <a:pt x="709155" y="144932"/>
                  </a:lnTo>
                  <a:lnTo>
                    <a:pt x="711530" y="146799"/>
                  </a:lnTo>
                  <a:lnTo>
                    <a:pt x="714349" y="147789"/>
                  </a:lnTo>
                  <a:lnTo>
                    <a:pt x="714908" y="148018"/>
                  </a:lnTo>
                  <a:lnTo>
                    <a:pt x="717600" y="143916"/>
                  </a:lnTo>
                  <a:lnTo>
                    <a:pt x="718134" y="143256"/>
                  </a:lnTo>
                  <a:lnTo>
                    <a:pt x="719302" y="141808"/>
                  </a:lnTo>
                  <a:lnTo>
                    <a:pt x="716597" y="140423"/>
                  </a:lnTo>
                  <a:lnTo>
                    <a:pt x="717765" y="140754"/>
                  </a:lnTo>
                  <a:lnTo>
                    <a:pt x="718921" y="141147"/>
                  </a:lnTo>
                  <a:lnTo>
                    <a:pt x="720064" y="141249"/>
                  </a:lnTo>
                  <a:lnTo>
                    <a:pt x="720559" y="140423"/>
                  </a:lnTo>
                  <a:lnTo>
                    <a:pt x="721677" y="138645"/>
                  </a:lnTo>
                  <a:lnTo>
                    <a:pt x="722363" y="137325"/>
                  </a:lnTo>
                  <a:close/>
                </a:path>
                <a:path w="734059" h="538479">
                  <a:moveTo>
                    <a:pt x="723011" y="48983"/>
                  </a:moveTo>
                  <a:lnTo>
                    <a:pt x="720305" y="49644"/>
                  </a:lnTo>
                  <a:lnTo>
                    <a:pt x="718807" y="49555"/>
                  </a:lnTo>
                  <a:lnTo>
                    <a:pt x="717638" y="50927"/>
                  </a:lnTo>
                  <a:lnTo>
                    <a:pt x="718007" y="52412"/>
                  </a:lnTo>
                  <a:lnTo>
                    <a:pt x="717956" y="53543"/>
                  </a:lnTo>
                  <a:lnTo>
                    <a:pt x="719328" y="53378"/>
                  </a:lnTo>
                  <a:lnTo>
                    <a:pt x="720940" y="53568"/>
                  </a:lnTo>
                  <a:lnTo>
                    <a:pt x="722693" y="52476"/>
                  </a:lnTo>
                  <a:lnTo>
                    <a:pt x="722604" y="50736"/>
                  </a:lnTo>
                  <a:lnTo>
                    <a:pt x="723011" y="48983"/>
                  </a:lnTo>
                  <a:close/>
                </a:path>
                <a:path w="734059" h="538479">
                  <a:moveTo>
                    <a:pt x="723976" y="116763"/>
                  </a:moveTo>
                  <a:lnTo>
                    <a:pt x="723696" y="115023"/>
                  </a:lnTo>
                  <a:lnTo>
                    <a:pt x="723861" y="113652"/>
                  </a:lnTo>
                  <a:lnTo>
                    <a:pt x="722566" y="113792"/>
                  </a:lnTo>
                  <a:lnTo>
                    <a:pt x="720966" y="113461"/>
                  </a:lnTo>
                  <a:lnTo>
                    <a:pt x="720064" y="114236"/>
                  </a:lnTo>
                  <a:lnTo>
                    <a:pt x="719251" y="114896"/>
                  </a:lnTo>
                  <a:lnTo>
                    <a:pt x="719188" y="116738"/>
                  </a:lnTo>
                  <a:lnTo>
                    <a:pt x="718489" y="119100"/>
                  </a:lnTo>
                  <a:lnTo>
                    <a:pt x="720813" y="118465"/>
                  </a:lnTo>
                  <a:lnTo>
                    <a:pt x="722579" y="118516"/>
                  </a:lnTo>
                  <a:lnTo>
                    <a:pt x="723239" y="117665"/>
                  </a:lnTo>
                  <a:lnTo>
                    <a:pt x="723976" y="116763"/>
                  </a:lnTo>
                  <a:close/>
                </a:path>
                <a:path w="734059" h="538479">
                  <a:moveTo>
                    <a:pt x="725970" y="102412"/>
                  </a:moveTo>
                  <a:lnTo>
                    <a:pt x="725385" y="101892"/>
                  </a:lnTo>
                  <a:lnTo>
                    <a:pt x="717410" y="95732"/>
                  </a:lnTo>
                  <a:lnTo>
                    <a:pt x="711987" y="93954"/>
                  </a:lnTo>
                  <a:lnTo>
                    <a:pt x="708240" y="96456"/>
                  </a:lnTo>
                  <a:lnTo>
                    <a:pt x="705396" y="103212"/>
                  </a:lnTo>
                  <a:lnTo>
                    <a:pt x="709790" y="103022"/>
                  </a:lnTo>
                  <a:lnTo>
                    <a:pt x="719366" y="102666"/>
                  </a:lnTo>
                  <a:lnTo>
                    <a:pt x="717677" y="102882"/>
                  </a:lnTo>
                  <a:lnTo>
                    <a:pt x="716394" y="103212"/>
                  </a:lnTo>
                  <a:lnTo>
                    <a:pt x="714336" y="105435"/>
                  </a:lnTo>
                  <a:lnTo>
                    <a:pt x="714235" y="109804"/>
                  </a:lnTo>
                  <a:lnTo>
                    <a:pt x="716788" y="112826"/>
                  </a:lnTo>
                  <a:lnTo>
                    <a:pt x="722071" y="113550"/>
                  </a:lnTo>
                  <a:lnTo>
                    <a:pt x="724039" y="110363"/>
                  </a:lnTo>
                  <a:lnTo>
                    <a:pt x="724255" y="107111"/>
                  </a:lnTo>
                  <a:lnTo>
                    <a:pt x="725271" y="102438"/>
                  </a:lnTo>
                  <a:lnTo>
                    <a:pt x="725970" y="102412"/>
                  </a:lnTo>
                  <a:close/>
                </a:path>
                <a:path w="734059" h="538479">
                  <a:moveTo>
                    <a:pt x="731151" y="112636"/>
                  </a:moveTo>
                  <a:lnTo>
                    <a:pt x="730948" y="112725"/>
                  </a:lnTo>
                  <a:lnTo>
                    <a:pt x="730897" y="112966"/>
                  </a:lnTo>
                  <a:lnTo>
                    <a:pt x="730961" y="113131"/>
                  </a:lnTo>
                  <a:lnTo>
                    <a:pt x="730999" y="113322"/>
                  </a:lnTo>
                  <a:lnTo>
                    <a:pt x="731050" y="113106"/>
                  </a:lnTo>
                  <a:lnTo>
                    <a:pt x="731100" y="112864"/>
                  </a:lnTo>
                  <a:lnTo>
                    <a:pt x="731151" y="112636"/>
                  </a:lnTo>
                  <a:close/>
                </a:path>
                <a:path w="734059" h="538479">
                  <a:moveTo>
                    <a:pt x="733869" y="95516"/>
                  </a:moveTo>
                  <a:lnTo>
                    <a:pt x="729488" y="100520"/>
                  </a:lnTo>
                  <a:lnTo>
                    <a:pt x="727290" y="102997"/>
                  </a:lnTo>
                  <a:lnTo>
                    <a:pt x="729615" y="104800"/>
                  </a:lnTo>
                  <a:lnTo>
                    <a:pt x="730783" y="105740"/>
                  </a:lnTo>
                  <a:lnTo>
                    <a:pt x="732917" y="103073"/>
                  </a:lnTo>
                  <a:lnTo>
                    <a:pt x="733640" y="98044"/>
                  </a:lnTo>
                  <a:lnTo>
                    <a:pt x="733869" y="95516"/>
                  </a:lnTo>
                  <a:close/>
                </a:path>
              </a:pathLst>
            </a:custGeom>
            <a:solidFill>
              <a:srgbClr val="FFFFFF"/>
            </a:solidFill>
          </p:spPr>
          <p:txBody>
            <a:bodyPr wrap="square" lIns="0" tIns="0" rIns="0" bIns="0" rtlCol="0"/>
            <a:lstStyle/>
            <a:p>
              <a:endParaRPr/>
            </a:p>
          </p:txBody>
        </p:sp>
        <p:sp>
          <p:nvSpPr>
            <p:cNvPr id="15" name="object 15"/>
            <p:cNvSpPr/>
            <p:nvPr/>
          </p:nvSpPr>
          <p:spPr>
            <a:xfrm>
              <a:off x="5874778" y="3456101"/>
              <a:ext cx="774065" cy="628015"/>
            </a:xfrm>
            <a:custGeom>
              <a:avLst/>
              <a:gdLst/>
              <a:ahLst/>
              <a:cxnLst/>
              <a:rect l="l" t="t" r="r" b="b"/>
              <a:pathLst>
                <a:path w="774065" h="628014">
                  <a:moveTo>
                    <a:pt x="5842" y="603224"/>
                  </a:moveTo>
                  <a:lnTo>
                    <a:pt x="5346" y="601218"/>
                  </a:lnTo>
                  <a:lnTo>
                    <a:pt x="5448" y="598309"/>
                  </a:lnTo>
                  <a:lnTo>
                    <a:pt x="2933" y="599567"/>
                  </a:lnTo>
                  <a:lnTo>
                    <a:pt x="1333" y="599960"/>
                  </a:lnTo>
                  <a:lnTo>
                    <a:pt x="0" y="601611"/>
                  </a:lnTo>
                  <a:lnTo>
                    <a:pt x="419" y="604050"/>
                  </a:lnTo>
                  <a:lnTo>
                    <a:pt x="2209" y="604570"/>
                  </a:lnTo>
                  <a:lnTo>
                    <a:pt x="4279" y="604735"/>
                  </a:lnTo>
                  <a:lnTo>
                    <a:pt x="5080" y="603973"/>
                  </a:lnTo>
                  <a:lnTo>
                    <a:pt x="5842" y="603224"/>
                  </a:lnTo>
                  <a:close/>
                </a:path>
                <a:path w="774065" h="628014">
                  <a:moveTo>
                    <a:pt x="11074" y="627468"/>
                  </a:moveTo>
                  <a:lnTo>
                    <a:pt x="10236" y="625843"/>
                  </a:lnTo>
                  <a:lnTo>
                    <a:pt x="9918" y="624281"/>
                  </a:lnTo>
                  <a:lnTo>
                    <a:pt x="8991" y="623735"/>
                  </a:lnTo>
                  <a:lnTo>
                    <a:pt x="8255" y="623265"/>
                  </a:lnTo>
                  <a:lnTo>
                    <a:pt x="6324" y="623671"/>
                  </a:lnTo>
                  <a:lnTo>
                    <a:pt x="5740" y="624395"/>
                  </a:lnTo>
                  <a:lnTo>
                    <a:pt x="5130" y="625106"/>
                  </a:lnTo>
                  <a:lnTo>
                    <a:pt x="5524" y="626668"/>
                  </a:lnTo>
                  <a:lnTo>
                    <a:pt x="5486" y="627849"/>
                  </a:lnTo>
                  <a:lnTo>
                    <a:pt x="11074" y="627468"/>
                  </a:lnTo>
                  <a:close/>
                </a:path>
                <a:path w="774065" h="628014">
                  <a:moveTo>
                    <a:pt x="54140" y="625881"/>
                  </a:moveTo>
                  <a:lnTo>
                    <a:pt x="54063" y="625513"/>
                  </a:lnTo>
                  <a:lnTo>
                    <a:pt x="53987" y="624865"/>
                  </a:lnTo>
                  <a:lnTo>
                    <a:pt x="53276" y="624890"/>
                  </a:lnTo>
                  <a:lnTo>
                    <a:pt x="52641" y="625030"/>
                  </a:lnTo>
                  <a:lnTo>
                    <a:pt x="52019" y="625132"/>
                  </a:lnTo>
                  <a:lnTo>
                    <a:pt x="52095" y="625462"/>
                  </a:lnTo>
                  <a:lnTo>
                    <a:pt x="52247" y="626173"/>
                  </a:lnTo>
                  <a:lnTo>
                    <a:pt x="52882" y="626071"/>
                  </a:lnTo>
                  <a:lnTo>
                    <a:pt x="53505" y="625983"/>
                  </a:lnTo>
                  <a:lnTo>
                    <a:pt x="54140" y="625881"/>
                  </a:lnTo>
                  <a:close/>
                </a:path>
                <a:path w="774065" h="628014">
                  <a:moveTo>
                    <a:pt x="64846" y="400405"/>
                  </a:moveTo>
                  <a:lnTo>
                    <a:pt x="63157" y="398945"/>
                  </a:lnTo>
                  <a:lnTo>
                    <a:pt x="61175" y="399554"/>
                  </a:lnTo>
                  <a:lnTo>
                    <a:pt x="58191" y="399580"/>
                  </a:lnTo>
                  <a:lnTo>
                    <a:pt x="59677" y="402107"/>
                  </a:lnTo>
                  <a:lnTo>
                    <a:pt x="60172" y="403733"/>
                  </a:lnTo>
                  <a:lnTo>
                    <a:pt x="61264" y="404495"/>
                  </a:lnTo>
                  <a:lnTo>
                    <a:pt x="61937" y="404990"/>
                  </a:lnTo>
                  <a:lnTo>
                    <a:pt x="64465" y="404329"/>
                  </a:lnTo>
                  <a:lnTo>
                    <a:pt x="64541" y="403898"/>
                  </a:lnTo>
                  <a:lnTo>
                    <a:pt x="64820" y="402513"/>
                  </a:lnTo>
                  <a:lnTo>
                    <a:pt x="64846" y="400405"/>
                  </a:lnTo>
                  <a:close/>
                </a:path>
                <a:path w="774065" h="628014">
                  <a:moveTo>
                    <a:pt x="96456" y="405155"/>
                  </a:moveTo>
                  <a:lnTo>
                    <a:pt x="93573" y="406361"/>
                  </a:lnTo>
                  <a:lnTo>
                    <a:pt x="91528" y="406615"/>
                  </a:lnTo>
                  <a:lnTo>
                    <a:pt x="90855" y="407720"/>
                  </a:lnTo>
                  <a:lnTo>
                    <a:pt x="90233" y="408698"/>
                  </a:lnTo>
                  <a:lnTo>
                    <a:pt x="91059" y="410603"/>
                  </a:lnTo>
                  <a:lnTo>
                    <a:pt x="91249" y="412115"/>
                  </a:lnTo>
                  <a:lnTo>
                    <a:pt x="92735" y="411721"/>
                  </a:lnTo>
                  <a:lnTo>
                    <a:pt x="94665" y="411759"/>
                  </a:lnTo>
                  <a:lnTo>
                    <a:pt x="96393" y="409968"/>
                  </a:lnTo>
                  <a:lnTo>
                    <a:pt x="96088" y="408038"/>
                  </a:lnTo>
                  <a:lnTo>
                    <a:pt x="96456" y="405155"/>
                  </a:lnTo>
                  <a:close/>
                </a:path>
                <a:path w="774065" h="628014">
                  <a:moveTo>
                    <a:pt x="106489" y="335953"/>
                  </a:moveTo>
                  <a:lnTo>
                    <a:pt x="104736" y="336905"/>
                  </a:lnTo>
                  <a:lnTo>
                    <a:pt x="103593" y="337261"/>
                  </a:lnTo>
                  <a:lnTo>
                    <a:pt x="102857" y="338010"/>
                  </a:lnTo>
                  <a:lnTo>
                    <a:pt x="102412" y="338480"/>
                  </a:lnTo>
                  <a:lnTo>
                    <a:pt x="102590" y="339521"/>
                  </a:lnTo>
                  <a:lnTo>
                    <a:pt x="102476" y="340321"/>
                  </a:lnTo>
                  <a:lnTo>
                    <a:pt x="103555" y="340258"/>
                  </a:lnTo>
                  <a:lnTo>
                    <a:pt x="105016" y="340588"/>
                  </a:lnTo>
                  <a:lnTo>
                    <a:pt x="105600" y="340042"/>
                  </a:lnTo>
                  <a:lnTo>
                    <a:pt x="106248" y="339407"/>
                  </a:lnTo>
                  <a:lnTo>
                    <a:pt x="106121" y="337947"/>
                  </a:lnTo>
                  <a:lnTo>
                    <a:pt x="106489" y="335953"/>
                  </a:lnTo>
                  <a:close/>
                </a:path>
                <a:path w="774065" h="628014">
                  <a:moveTo>
                    <a:pt x="115785" y="356120"/>
                  </a:moveTo>
                  <a:lnTo>
                    <a:pt x="114300" y="356730"/>
                  </a:lnTo>
                  <a:lnTo>
                    <a:pt x="113525" y="357035"/>
                  </a:lnTo>
                  <a:lnTo>
                    <a:pt x="113233" y="359397"/>
                  </a:lnTo>
                  <a:lnTo>
                    <a:pt x="113995" y="359359"/>
                  </a:lnTo>
                  <a:lnTo>
                    <a:pt x="115316" y="359524"/>
                  </a:lnTo>
                  <a:lnTo>
                    <a:pt x="115747" y="358292"/>
                  </a:lnTo>
                  <a:lnTo>
                    <a:pt x="115697" y="357200"/>
                  </a:lnTo>
                  <a:lnTo>
                    <a:pt x="115785" y="356120"/>
                  </a:lnTo>
                  <a:close/>
                </a:path>
                <a:path w="774065" h="628014">
                  <a:moveTo>
                    <a:pt x="118313" y="454469"/>
                  </a:moveTo>
                  <a:lnTo>
                    <a:pt x="117436" y="452602"/>
                  </a:lnTo>
                  <a:lnTo>
                    <a:pt x="115214" y="452704"/>
                  </a:lnTo>
                  <a:lnTo>
                    <a:pt x="112534" y="452158"/>
                  </a:lnTo>
                  <a:lnTo>
                    <a:pt x="112979" y="454914"/>
                  </a:lnTo>
                  <a:lnTo>
                    <a:pt x="112852" y="456590"/>
                  </a:lnTo>
                  <a:lnTo>
                    <a:pt x="113601" y="457682"/>
                  </a:lnTo>
                  <a:lnTo>
                    <a:pt x="113995" y="458228"/>
                  </a:lnTo>
                  <a:lnTo>
                    <a:pt x="116586" y="458203"/>
                  </a:lnTo>
                  <a:lnTo>
                    <a:pt x="116979" y="457631"/>
                  </a:lnTo>
                  <a:lnTo>
                    <a:pt x="117767" y="456476"/>
                  </a:lnTo>
                  <a:lnTo>
                    <a:pt x="118313" y="454469"/>
                  </a:lnTo>
                  <a:close/>
                </a:path>
                <a:path w="774065" h="628014">
                  <a:moveTo>
                    <a:pt x="148539" y="362254"/>
                  </a:moveTo>
                  <a:lnTo>
                    <a:pt x="148145" y="357771"/>
                  </a:lnTo>
                  <a:lnTo>
                    <a:pt x="132257" y="358622"/>
                  </a:lnTo>
                  <a:lnTo>
                    <a:pt x="132956" y="364312"/>
                  </a:lnTo>
                  <a:lnTo>
                    <a:pt x="148539" y="362254"/>
                  </a:lnTo>
                  <a:close/>
                </a:path>
                <a:path w="774065" h="628014">
                  <a:moveTo>
                    <a:pt x="157327" y="480669"/>
                  </a:moveTo>
                  <a:lnTo>
                    <a:pt x="157137" y="478599"/>
                  </a:lnTo>
                  <a:lnTo>
                    <a:pt x="157314" y="476402"/>
                  </a:lnTo>
                  <a:lnTo>
                    <a:pt x="155181" y="476872"/>
                  </a:lnTo>
                  <a:lnTo>
                    <a:pt x="153517" y="476872"/>
                  </a:lnTo>
                  <a:lnTo>
                    <a:pt x="152336" y="477672"/>
                  </a:lnTo>
                  <a:lnTo>
                    <a:pt x="151841" y="478002"/>
                  </a:lnTo>
                  <a:lnTo>
                    <a:pt x="152095" y="480860"/>
                  </a:lnTo>
                  <a:lnTo>
                    <a:pt x="153860" y="481291"/>
                  </a:lnTo>
                  <a:lnTo>
                    <a:pt x="155524" y="481266"/>
                  </a:lnTo>
                  <a:lnTo>
                    <a:pt x="157327" y="480669"/>
                  </a:lnTo>
                  <a:close/>
                </a:path>
                <a:path w="774065" h="628014">
                  <a:moveTo>
                    <a:pt x="158800" y="507301"/>
                  </a:moveTo>
                  <a:lnTo>
                    <a:pt x="147193" y="506831"/>
                  </a:lnTo>
                  <a:lnTo>
                    <a:pt x="146837" y="507276"/>
                  </a:lnTo>
                  <a:lnTo>
                    <a:pt x="150558" y="517055"/>
                  </a:lnTo>
                  <a:lnTo>
                    <a:pt x="158800" y="507301"/>
                  </a:lnTo>
                  <a:close/>
                </a:path>
                <a:path w="774065" h="628014">
                  <a:moveTo>
                    <a:pt x="178777" y="456857"/>
                  </a:moveTo>
                  <a:lnTo>
                    <a:pt x="178650" y="456666"/>
                  </a:lnTo>
                  <a:lnTo>
                    <a:pt x="178549" y="456806"/>
                  </a:lnTo>
                  <a:lnTo>
                    <a:pt x="178587" y="456996"/>
                  </a:lnTo>
                  <a:lnTo>
                    <a:pt x="178752" y="457085"/>
                  </a:lnTo>
                  <a:lnTo>
                    <a:pt x="178765" y="456946"/>
                  </a:lnTo>
                  <a:close/>
                </a:path>
                <a:path w="774065" h="628014">
                  <a:moveTo>
                    <a:pt x="180047" y="448945"/>
                  </a:moveTo>
                  <a:lnTo>
                    <a:pt x="174866" y="449935"/>
                  </a:lnTo>
                  <a:lnTo>
                    <a:pt x="176110" y="452132"/>
                  </a:lnTo>
                  <a:lnTo>
                    <a:pt x="177342" y="454355"/>
                  </a:lnTo>
                  <a:lnTo>
                    <a:pt x="178587" y="456552"/>
                  </a:lnTo>
                  <a:lnTo>
                    <a:pt x="180047" y="448945"/>
                  </a:lnTo>
                  <a:close/>
                </a:path>
                <a:path w="774065" h="628014">
                  <a:moveTo>
                    <a:pt x="180416" y="318655"/>
                  </a:moveTo>
                  <a:lnTo>
                    <a:pt x="176390" y="319074"/>
                  </a:lnTo>
                  <a:lnTo>
                    <a:pt x="172351" y="319506"/>
                  </a:lnTo>
                  <a:lnTo>
                    <a:pt x="168338" y="319925"/>
                  </a:lnTo>
                  <a:lnTo>
                    <a:pt x="168465" y="324840"/>
                  </a:lnTo>
                  <a:lnTo>
                    <a:pt x="172402" y="324980"/>
                  </a:lnTo>
                  <a:lnTo>
                    <a:pt x="176352" y="325094"/>
                  </a:lnTo>
                  <a:lnTo>
                    <a:pt x="180289" y="325221"/>
                  </a:lnTo>
                  <a:lnTo>
                    <a:pt x="180416" y="318655"/>
                  </a:lnTo>
                  <a:close/>
                </a:path>
                <a:path w="774065" h="628014">
                  <a:moveTo>
                    <a:pt x="186042" y="272427"/>
                  </a:moveTo>
                  <a:lnTo>
                    <a:pt x="185788" y="270827"/>
                  </a:lnTo>
                  <a:lnTo>
                    <a:pt x="185991" y="269074"/>
                  </a:lnTo>
                  <a:lnTo>
                    <a:pt x="184200" y="269506"/>
                  </a:lnTo>
                  <a:lnTo>
                    <a:pt x="182600" y="269455"/>
                  </a:lnTo>
                  <a:lnTo>
                    <a:pt x="182016" y="270192"/>
                  </a:lnTo>
                  <a:lnTo>
                    <a:pt x="181444" y="270941"/>
                  </a:lnTo>
                  <a:lnTo>
                    <a:pt x="181927" y="272478"/>
                  </a:lnTo>
                  <a:lnTo>
                    <a:pt x="181952" y="273659"/>
                  </a:lnTo>
                  <a:lnTo>
                    <a:pt x="183134" y="273494"/>
                  </a:lnTo>
                  <a:lnTo>
                    <a:pt x="184683" y="273723"/>
                  </a:lnTo>
                  <a:lnTo>
                    <a:pt x="185394" y="273024"/>
                  </a:lnTo>
                  <a:lnTo>
                    <a:pt x="186042" y="272427"/>
                  </a:lnTo>
                  <a:close/>
                </a:path>
                <a:path w="774065" h="628014">
                  <a:moveTo>
                    <a:pt x="196570" y="476046"/>
                  </a:moveTo>
                  <a:lnTo>
                    <a:pt x="196113" y="467842"/>
                  </a:lnTo>
                  <a:lnTo>
                    <a:pt x="191401" y="463346"/>
                  </a:lnTo>
                  <a:lnTo>
                    <a:pt x="184810" y="460463"/>
                  </a:lnTo>
                  <a:lnTo>
                    <a:pt x="178752" y="457085"/>
                  </a:lnTo>
                  <a:lnTo>
                    <a:pt x="178676" y="459714"/>
                  </a:lnTo>
                  <a:lnTo>
                    <a:pt x="177660" y="463562"/>
                  </a:lnTo>
                  <a:lnTo>
                    <a:pt x="178904" y="464527"/>
                  </a:lnTo>
                  <a:lnTo>
                    <a:pt x="184378" y="468820"/>
                  </a:lnTo>
                  <a:lnTo>
                    <a:pt x="190550" y="472249"/>
                  </a:lnTo>
                  <a:lnTo>
                    <a:pt x="196570" y="476046"/>
                  </a:lnTo>
                  <a:close/>
                </a:path>
                <a:path w="774065" h="628014">
                  <a:moveTo>
                    <a:pt x="206082" y="328383"/>
                  </a:moveTo>
                  <a:lnTo>
                    <a:pt x="204914" y="325780"/>
                  </a:lnTo>
                  <a:lnTo>
                    <a:pt x="204647" y="323748"/>
                  </a:lnTo>
                  <a:lnTo>
                    <a:pt x="202463" y="322618"/>
                  </a:lnTo>
                  <a:lnTo>
                    <a:pt x="200583" y="323494"/>
                  </a:lnTo>
                  <a:lnTo>
                    <a:pt x="199047" y="323710"/>
                  </a:lnTo>
                  <a:lnTo>
                    <a:pt x="199402" y="325259"/>
                  </a:lnTo>
                  <a:lnTo>
                    <a:pt x="199301" y="327317"/>
                  </a:lnTo>
                  <a:lnTo>
                    <a:pt x="201155" y="328904"/>
                  </a:lnTo>
                  <a:lnTo>
                    <a:pt x="203174" y="328358"/>
                  </a:lnTo>
                  <a:lnTo>
                    <a:pt x="206082" y="328383"/>
                  </a:lnTo>
                  <a:close/>
                </a:path>
                <a:path w="774065" h="628014">
                  <a:moveTo>
                    <a:pt x="210832" y="386219"/>
                  </a:moveTo>
                  <a:lnTo>
                    <a:pt x="210223" y="383273"/>
                  </a:lnTo>
                  <a:lnTo>
                    <a:pt x="209181" y="383476"/>
                  </a:lnTo>
                  <a:lnTo>
                    <a:pt x="208165" y="383641"/>
                  </a:lnTo>
                  <a:lnTo>
                    <a:pt x="207149" y="383832"/>
                  </a:lnTo>
                  <a:lnTo>
                    <a:pt x="207289" y="384619"/>
                  </a:lnTo>
                  <a:lnTo>
                    <a:pt x="207238" y="385978"/>
                  </a:lnTo>
                  <a:lnTo>
                    <a:pt x="208584" y="386435"/>
                  </a:lnTo>
                  <a:lnTo>
                    <a:pt x="209753" y="386219"/>
                  </a:lnTo>
                  <a:lnTo>
                    <a:pt x="210832" y="386219"/>
                  </a:lnTo>
                  <a:close/>
                </a:path>
                <a:path w="774065" h="628014">
                  <a:moveTo>
                    <a:pt x="237109" y="510044"/>
                  </a:moveTo>
                  <a:lnTo>
                    <a:pt x="236728" y="510019"/>
                  </a:lnTo>
                  <a:lnTo>
                    <a:pt x="236093" y="509854"/>
                  </a:lnTo>
                  <a:lnTo>
                    <a:pt x="236016" y="509993"/>
                  </a:lnTo>
                  <a:lnTo>
                    <a:pt x="235673" y="510590"/>
                  </a:lnTo>
                  <a:lnTo>
                    <a:pt x="235508" y="511289"/>
                  </a:lnTo>
                  <a:lnTo>
                    <a:pt x="235267" y="511975"/>
                  </a:lnTo>
                  <a:lnTo>
                    <a:pt x="235648" y="511975"/>
                  </a:lnTo>
                  <a:lnTo>
                    <a:pt x="236270" y="512140"/>
                  </a:lnTo>
                  <a:lnTo>
                    <a:pt x="236359" y="512000"/>
                  </a:lnTo>
                  <a:lnTo>
                    <a:pt x="236702" y="511390"/>
                  </a:lnTo>
                  <a:lnTo>
                    <a:pt x="236880" y="510705"/>
                  </a:lnTo>
                  <a:lnTo>
                    <a:pt x="237109" y="510044"/>
                  </a:lnTo>
                  <a:close/>
                </a:path>
                <a:path w="774065" h="628014">
                  <a:moveTo>
                    <a:pt x="238379" y="313461"/>
                  </a:moveTo>
                  <a:lnTo>
                    <a:pt x="236194" y="313321"/>
                  </a:lnTo>
                  <a:lnTo>
                    <a:pt x="234607" y="312889"/>
                  </a:lnTo>
                  <a:lnTo>
                    <a:pt x="233260" y="313296"/>
                  </a:lnTo>
                  <a:lnTo>
                    <a:pt x="232676" y="313461"/>
                  </a:lnTo>
                  <a:lnTo>
                    <a:pt x="232562" y="315391"/>
                  </a:lnTo>
                  <a:lnTo>
                    <a:pt x="232232" y="316484"/>
                  </a:lnTo>
                  <a:lnTo>
                    <a:pt x="233718" y="316903"/>
                  </a:lnTo>
                  <a:lnTo>
                    <a:pt x="235191" y="317525"/>
                  </a:lnTo>
                  <a:lnTo>
                    <a:pt x="236664" y="317500"/>
                  </a:lnTo>
                  <a:lnTo>
                    <a:pt x="237096" y="317500"/>
                  </a:lnTo>
                  <a:lnTo>
                    <a:pt x="237540" y="315556"/>
                  </a:lnTo>
                  <a:lnTo>
                    <a:pt x="238379" y="313461"/>
                  </a:lnTo>
                  <a:close/>
                </a:path>
                <a:path w="774065" h="628014">
                  <a:moveTo>
                    <a:pt x="247726" y="537756"/>
                  </a:moveTo>
                  <a:lnTo>
                    <a:pt x="247294" y="535089"/>
                  </a:lnTo>
                  <a:lnTo>
                    <a:pt x="247637" y="532168"/>
                  </a:lnTo>
                  <a:lnTo>
                    <a:pt x="244589" y="532663"/>
                  </a:lnTo>
                  <a:lnTo>
                    <a:pt x="241998" y="532371"/>
                  </a:lnTo>
                  <a:lnTo>
                    <a:pt x="241033" y="533488"/>
                  </a:lnTo>
                  <a:lnTo>
                    <a:pt x="240157" y="534479"/>
                  </a:lnTo>
                  <a:lnTo>
                    <a:pt x="240372" y="537857"/>
                  </a:lnTo>
                  <a:lnTo>
                    <a:pt x="241363" y="538683"/>
                  </a:lnTo>
                  <a:lnTo>
                    <a:pt x="242468" y="539597"/>
                  </a:lnTo>
                  <a:lnTo>
                    <a:pt x="245516" y="539508"/>
                  </a:lnTo>
                  <a:lnTo>
                    <a:pt x="247726" y="537756"/>
                  </a:lnTo>
                  <a:close/>
                </a:path>
                <a:path w="774065" h="628014">
                  <a:moveTo>
                    <a:pt x="250799" y="342023"/>
                  </a:moveTo>
                  <a:lnTo>
                    <a:pt x="236893" y="342493"/>
                  </a:lnTo>
                  <a:lnTo>
                    <a:pt x="235026" y="348284"/>
                  </a:lnTo>
                  <a:lnTo>
                    <a:pt x="234569" y="355130"/>
                  </a:lnTo>
                  <a:lnTo>
                    <a:pt x="238544" y="358127"/>
                  </a:lnTo>
                  <a:lnTo>
                    <a:pt x="250799" y="342023"/>
                  </a:lnTo>
                  <a:close/>
                </a:path>
                <a:path w="774065" h="628014">
                  <a:moveTo>
                    <a:pt x="264375" y="515264"/>
                  </a:moveTo>
                  <a:lnTo>
                    <a:pt x="258572" y="509968"/>
                  </a:lnTo>
                  <a:lnTo>
                    <a:pt x="255168" y="514007"/>
                  </a:lnTo>
                  <a:lnTo>
                    <a:pt x="251536" y="517906"/>
                  </a:lnTo>
                  <a:lnTo>
                    <a:pt x="248310" y="522770"/>
                  </a:lnTo>
                  <a:lnTo>
                    <a:pt x="251993" y="525932"/>
                  </a:lnTo>
                  <a:lnTo>
                    <a:pt x="253809" y="527862"/>
                  </a:lnTo>
                  <a:lnTo>
                    <a:pt x="264375" y="515264"/>
                  </a:lnTo>
                  <a:close/>
                </a:path>
                <a:path w="774065" h="628014">
                  <a:moveTo>
                    <a:pt x="291541" y="164287"/>
                  </a:moveTo>
                  <a:lnTo>
                    <a:pt x="290893" y="162318"/>
                  </a:lnTo>
                  <a:lnTo>
                    <a:pt x="290817" y="159588"/>
                  </a:lnTo>
                  <a:lnTo>
                    <a:pt x="288366" y="160642"/>
                  </a:lnTo>
                  <a:lnTo>
                    <a:pt x="286308" y="160883"/>
                  </a:lnTo>
                  <a:lnTo>
                    <a:pt x="285305" y="163004"/>
                  </a:lnTo>
                  <a:lnTo>
                    <a:pt x="286207" y="164757"/>
                  </a:lnTo>
                  <a:lnTo>
                    <a:pt x="286499" y="166243"/>
                  </a:lnTo>
                  <a:lnTo>
                    <a:pt x="287985" y="165912"/>
                  </a:lnTo>
                  <a:lnTo>
                    <a:pt x="290017" y="166052"/>
                  </a:lnTo>
                  <a:lnTo>
                    <a:pt x="290817" y="165150"/>
                  </a:lnTo>
                  <a:lnTo>
                    <a:pt x="291541" y="164287"/>
                  </a:lnTo>
                  <a:close/>
                </a:path>
                <a:path w="774065" h="628014">
                  <a:moveTo>
                    <a:pt x="294335" y="412216"/>
                  </a:moveTo>
                  <a:lnTo>
                    <a:pt x="285686" y="417156"/>
                  </a:lnTo>
                  <a:lnTo>
                    <a:pt x="278714" y="423367"/>
                  </a:lnTo>
                  <a:lnTo>
                    <a:pt x="273977" y="431304"/>
                  </a:lnTo>
                  <a:lnTo>
                    <a:pt x="272072" y="441439"/>
                  </a:lnTo>
                  <a:lnTo>
                    <a:pt x="281000" y="438467"/>
                  </a:lnTo>
                  <a:lnTo>
                    <a:pt x="287477" y="432866"/>
                  </a:lnTo>
                  <a:lnTo>
                    <a:pt x="291820" y="424243"/>
                  </a:lnTo>
                  <a:lnTo>
                    <a:pt x="294335" y="412216"/>
                  </a:lnTo>
                  <a:close/>
                </a:path>
                <a:path w="774065" h="628014">
                  <a:moveTo>
                    <a:pt x="294398" y="412191"/>
                  </a:moveTo>
                  <a:close/>
                </a:path>
                <a:path w="774065" h="628014">
                  <a:moveTo>
                    <a:pt x="297586" y="144284"/>
                  </a:moveTo>
                  <a:lnTo>
                    <a:pt x="296799" y="143243"/>
                  </a:lnTo>
                  <a:lnTo>
                    <a:pt x="296227" y="142113"/>
                  </a:lnTo>
                  <a:lnTo>
                    <a:pt x="295325" y="142963"/>
                  </a:lnTo>
                  <a:lnTo>
                    <a:pt x="294386" y="143573"/>
                  </a:lnTo>
                  <a:lnTo>
                    <a:pt x="293865" y="144449"/>
                  </a:lnTo>
                  <a:lnTo>
                    <a:pt x="293687" y="144754"/>
                  </a:lnTo>
                  <a:lnTo>
                    <a:pt x="294513" y="145656"/>
                  </a:lnTo>
                  <a:lnTo>
                    <a:pt x="294881" y="146316"/>
                  </a:lnTo>
                  <a:lnTo>
                    <a:pt x="295744" y="145707"/>
                  </a:lnTo>
                  <a:lnTo>
                    <a:pt x="296735" y="145249"/>
                  </a:lnTo>
                  <a:lnTo>
                    <a:pt x="297408" y="144475"/>
                  </a:lnTo>
                  <a:lnTo>
                    <a:pt x="297586" y="144284"/>
                  </a:lnTo>
                  <a:close/>
                </a:path>
                <a:path w="774065" h="628014">
                  <a:moveTo>
                    <a:pt x="304711" y="383717"/>
                  </a:moveTo>
                  <a:lnTo>
                    <a:pt x="304126" y="380746"/>
                  </a:lnTo>
                  <a:lnTo>
                    <a:pt x="304228" y="378612"/>
                  </a:lnTo>
                  <a:lnTo>
                    <a:pt x="303237" y="377253"/>
                  </a:lnTo>
                  <a:lnTo>
                    <a:pt x="302704" y="376542"/>
                  </a:lnTo>
                  <a:lnTo>
                    <a:pt x="300316" y="377253"/>
                  </a:lnTo>
                  <a:lnTo>
                    <a:pt x="298754" y="377317"/>
                  </a:lnTo>
                  <a:lnTo>
                    <a:pt x="298805" y="379183"/>
                  </a:lnTo>
                  <a:lnTo>
                    <a:pt x="298386" y="381266"/>
                  </a:lnTo>
                  <a:lnTo>
                    <a:pt x="299453" y="383578"/>
                  </a:lnTo>
                  <a:lnTo>
                    <a:pt x="301904" y="383336"/>
                  </a:lnTo>
                  <a:lnTo>
                    <a:pt x="304711" y="383717"/>
                  </a:lnTo>
                  <a:close/>
                </a:path>
                <a:path w="774065" h="628014">
                  <a:moveTo>
                    <a:pt x="313791" y="402628"/>
                  </a:moveTo>
                  <a:lnTo>
                    <a:pt x="308063" y="400900"/>
                  </a:lnTo>
                  <a:lnTo>
                    <a:pt x="294474" y="400316"/>
                  </a:lnTo>
                  <a:lnTo>
                    <a:pt x="292582" y="405409"/>
                  </a:lnTo>
                  <a:lnTo>
                    <a:pt x="294513" y="412140"/>
                  </a:lnTo>
                  <a:lnTo>
                    <a:pt x="295897" y="414388"/>
                  </a:lnTo>
                  <a:lnTo>
                    <a:pt x="298907" y="416979"/>
                  </a:lnTo>
                  <a:lnTo>
                    <a:pt x="298462" y="418731"/>
                  </a:lnTo>
                  <a:lnTo>
                    <a:pt x="297307" y="423240"/>
                  </a:lnTo>
                  <a:lnTo>
                    <a:pt x="294563" y="427367"/>
                  </a:lnTo>
                  <a:lnTo>
                    <a:pt x="292074" y="432422"/>
                  </a:lnTo>
                  <a:lnTo>
                    <a:pt x="299758" y="430745"/>
                  </a:lnTo>
                  <a:lnTo>
                    <a:pt x="299986" y="430314"/>
                  </a:lnTo>
                  <a:lnTo>
                    <a:pt x="300240" y="430644"/>
                  </a:lnTo>
                  <a:lnTo>
                    <a:pt x="313499" y="427723"/>
                  </a:lnTo>
                  <a:lnTo>
                    <a:pt x="312889" y="422414"/>
                  </a:lnTo>
                  <a:lnTo>
                    <a:pt x="310972" y="416839"/>
                  </a:lnTo>
                  <a:lnTo>
                    <a:pt x="313791" y="402628"/>
                  </a:lnTo>
                  <a:close/>
                </a:path>
                <a:path w="774065" h="628014">
                  <a:moveTo>
                    <a:pt x="313905" y="214617"/>
                  </a:moveTo>
                  <a:lnTo>
                    <a:pt x="312762" y="211975"/>
                  </a:lnTo>
                  <a:lnTo>
                    <a:pt x="312521" y="209943"/>
                  </a:lnTo>
                  <a:lnTo>
                    <a:pt x="311442" y="209321"/>
                  </a:lnTo>
                  <a:lnTo>
                    <a:pt x="310426" y="208737"/>
                  </a:lnTo>
                  <a:lnTo>
                    <a:pt x="308533" y="209677"/>
                  </a:lnTo>
                  <a:lnTo>
                    <a:pt x="307035" y="209943"/>
                  </a:lnTo>
                  <a:lnTo>
                    <a:pt x="307390" y="211455"/>
                  </a:lnTo>
                  <a:lnTo>
                    <a:pt x="307289" y="213461"/>
                  </a:lnTo>
                  <a:lnTo>
                    <a:pt x="308229" y="214312"/>
                  </a:lnTo>
                  <a:lnTo>
                    <a:pt x="309092" y="215061"/>
                  </a:lnTo>
                  <a:lnTo>
                    <a:pt x="311099" y="214541"/>
                  </a:lnTo>
                  <a:lnTo>
                    <a:pt x="313905" y="214617"/>
                  </a:lnTo>
                  <a:close/>
                </a:path>
                <a:path w="774065" h="628014">
                  <a:moveTo>
                    <a:pt x="317893" y="264147"/>
                  </a:moveTo>
                  <a:lnTo>
                    <a:pt x="317512" y="262775"/>
                  </a:lnTo>
                  <a:lnTo>
                    <a:pt x="317309" y="261289"/>
                  </a:lnTo>
                  <a:lnTo>
                    <a:pt x="316598" y="260108"/>
                  </a:lnTo>
                  <a:lnTo>
                    <a:pt x="316433" y="259867"/>
                  </a:lnTo>
                  <a:lnTo>
                    <a:pt x="314502" y="260692"/>
                  </a:lnTo>
                  <a:lnTo>
                    <a:pt x="312928" y="261150"/>
                  </a:lnTo>
                  <a:lnTo>
                    <a:pt x="313512" y="262610"/>
                  </a:lnTo>
                  <a:lnTo>
                    <a:pt x="313664" y="264185"/>
                  </a:lnTo>
                  <a:lnTo>
                    <a:pt x="314426" y="264541"/>
                  </a:lnTo>
                  <a:lnTo>
                    <a:pt x="315302" y="264972"/>
                  </a:lnTo>
                  <a:lnTo>
                    <a:pt x="316712" y="264337"/>
                  </a:lnTo>
                  <a:lnTo>
                    <a:pt x="317893" y="264147"/>
                  </a:lnTo>
                  <a:close/>
                </a:path>
                <a:path w="774065" h="628014">
                  <a:moveTo>
                    <a:pt x="322237" y="152577"/>
                  </a:moveTo>
                  <a:lnTo>
                    <a:pt x="319544" y="148564"/>
                  </a:lnTo>
                  <a:lnTo>
                    <a:pt x="316255" y="145897"/>
                  </a:lnTo>
                  <a:lnTo>
                    <a:pt x="313309" y="142963"/>
                  </a:lnTo>
                  <a:lnTo>
                    <a:pt x="308038" y="147878"/>
                  </a:lnTo>
                  <a:lnTo>
                    <a:pt x="316725" y="158191"/>
                  </a:lnTo>
                  <a:lnTo>
                    <a:pt x="318528" y="156044"/>
                  </a:lnTo>
                  <a:lnTo>
                    <a:pt x="322237" y="152577"/>
                  </a:lnTo>
                  <a:close/>
                </a:path>
                <a:path w="774065" h="628014">
                  <a:moveTo>
                    <a:pt x="328295" y="166687"/>
                  </a:moveTo>
                  <a:lnTo>
                    <a:pt x="320890" y="162204"/>
                  </a:lnTo>
                  <a:lnTo>
                    <a:pt x="317042" y="165036"/>
                  </a:lnTo>
                  <a:lnTo>
                    <a:pt x="315188" y="172046"/>
                  </a:lnTo>
                  <a:lnTo>
                    <a:pt x="317754" y="175895"/>
                  </a:lnTo>
                  <a:lnTo>
                    <a:pt x="328295" y="166687"/>
                  </a:lnTo>
                  <a:close/>
                </a:path>
                <a:path w="774065" h="628014">
                  <a:moveTo>
                    <a:pt x="328472" y="166763"/>
                  </a:moveTo>
                  <a:lnTo>
                    <a:pt x="328460" y="166547"/>
                  </a:lnTo>
                  <a:lnTo>
                    <a:pt x="328295" y="166687"/>
                  </a:lnTo>
                  <a:lnTo>
                    <a:pt x="328472" y="166763"/>
                  </a:lnTo>
                  <a:close/>
                </a:path>
                <a:path w="774065" h="628014">
                  <a:moveTo>
                    <a:pt x="328764" y="282816"/>
                  </a:moveTo>
                  <a:lnTo>
                    <a:pt x="327558" y="280289"/>
                  </a:lnTo>
                  <a:lnTo>
                    <a:pt x="327228" y="278307"/>
                  </a:lnTo>
                  <a:lnTo>
                    <a:pt x="325170" y="277202"/>
                  </a:lnTo>
                  <a:lnTo>
                    <a:pt x="323354" y="278193"/>
                  </a:lnTo>
                  <a:lnTo>
                    <a:pt x="321906" y="278523"/>
                  </a:lnTo>
                  <a:lnTo>
                    <a:pt x="322313" y="280035"/>
                  </a:lnTo>
                  <a:lnTo>
                    <a:pt x="322287" y="282016"/>
                  </a:lnTo>
                  <a:lnTo>
                    <a:pt x="324065" y="283591"/>
                  </a:lnTo>
                  <a:lnTo>
                    <a:pt x="326047" y="282930"/>
                  </a:lnTo>
                  <a:lnTo>
                    <a:pt x="328764" y="282816"/>
                  </a:lnTo>
                  <a:close/>
                </a:path>
                <a:path w="774065" h="628014">
                  <a:moveTo>
                    <a:pt x="334162" y="202577"/>
                  </a:moveTo>
                  <a:lnTo>
                    <a:pt x="333959" y="200164"/>
                  </a:lnTo>
                  <a:lnTo>
                    <a:pt x="332435" y="198678"/>
                  </a:lnTo>
                  <a:lnTo>
                    <a:pt x="329793" y="198843"/>
                  </a:lnTo>
                  <a:lnTo>
                    <a:pt x="329018" y="199644"/>
                  </a:lnTo>
                  <a:lnTo>
                    <a:pt x="328231" y="200469"/>
                  </a:lnTo>
                  <a:lnTo>
                    <a:pt x="328650" y="202476"/>
                  </a:lnTo>
                  <a:lnTo>
                    <a:pt x="328485" y="204939"/>
                  </a:lnTo>
                  <a:lnTo>
                    <a:pt x="330835" y="204393"/>
                  </a:lnTo>
                  <a:lnTo>
                    <a:pt x="332968" y="204482"/>
                  </a:lnTo>
                  <a:lnTo>
                    <a:pt x="333514" y="203593"/>
                  </a:lnTo>
                  <a:lnTo>
                    <a:pt x="334162" y="202577"/>
                  </a:lnTo>
                  <a:close/>
                </a:path>
                <a:path w="774065" h="628014">
                  <a:moveTo>
                    <a:pt x="342671" y="259308"/>
                  </a:moveTo>
                  <a:lnTo>
                    <a:pt x="339356" y="259308"/>
                  </a:lnTo>
                  <a:lnTo>
                    <a:pt x="337705" y="258927"/>
                  </a:lnTo>
                  <a:lnTo>
                    <a:pt x="335597" y="259842"/>
                  </a:lnTo>
                  <a:lnTo>
                    <a:pt x="335280" y="261518"/>
                  </a:lnTo>
                  <a:lnTo>
                    <a:pt x="334721" y="262610"/>
                  </a:lnTo>
                  <a:lnTo>
                    <a:pt x="336042" y="263245"/>
                  </a:lnTo>
                  <a:lnTo>
                    <a:pt x="337566" y="264642"/>
                  </a:lnTo>
                  <a:lnTo>
                    <a:pt x="338594" y="264312"/>
                  </a:lnTo>
                  <a:lnTo>
                    <a:pt x="339788" y="263956"/>
                  </a:lnTo>
                  <a:lnTo>
                    <a:pt x="340537" y="262064"/>
                  </a:lnTo>
                  <a:lnTo>
                    <a:pt x="342671" y="259308"/>
                  </a:lnTo>
                  <a:close/>
                </a:path>
                <a:path w="774065" h="628014">
                  <a:moveTo>
                    <a:pt x="346417" y="242658"/>
                  </a:moveTo>
                  <a:lnTo>
                    <a:pt x="345681" y="236715"/>
                  </a:lnTo>
                  <a:lnTo>
                    <a:pt x="341172" y="234772"/>
                  </a:lnTo>
                  <a:lnTo>
                    <a:pt x="338543" y="232537"/>
                  </a:lnTo>
                  <a:lnTo>
                    <a:pt x="335495" y="234683"/>
                  </a:lnTo>
                  <a:lnTo>
                    <a:pt x="337108" y="248869"/>
                  </a:lnTo>
                  <a:lnTo>
                    <a:pt x="342049" y="250139"/>
                  </a:lnTo>
                  <a:lnTo>
                    <a:pt x="343522" y="246507"/>
                  </a:lnTo>
                  <a:lnTo>
                    <a:pt x="346417" y="242658"/>
                  </a:lnTo>
                  <a:close/>
                </a:path>
                <a:path w="774065" h="628014">
                  <a:moveTo>
                    <a:pt x="346506" y="127571"/>
                  </a:moveTo>
                  <a:lnTo>
                    <a:pt x="344893" y="125869"/>
                  </a:lnTo>
                  <a:lnTo>
                    <a:pt x="342912" y="126111"/>
                  </a:lnTo>
                  <a:lnTo>
                    <a:pt x="340144" y="125641"/>
                  </a:lnTo>
                  <a:lnTo>
                    <a:pt x="340842" y="128257"/>
                  </a:lnTo>
                  <a:lnTo>
                    <a:pt x="340804" y="130289"/>
                  </a:lnTo>
                  <a:lnTo>
                    <a:pt x="342747" y="131584"/>
                  </a:lnTo>
                  <a:lnTo>
                    <a:pt x="344639" y="131038"/>
                  </a:lnTo>
                  <a:lnTo>
                    <a:pt x="346151" y="131038"/>
                  </a:lnTo>
                  <a:lnTo>
                    <a:pt x="346062" y="129552"/>
                  </a:lnTo>
                  <a:lnTo>
                    <a:pt x="346506" y="127571"/>
                  </a:lnTo>
                  <a:close/>
                </a:path>
                <a:path w="774065" h="628014">
                  <a:moveTo>
                    <a:pt x="346557" y="154559"/>
                  </a:moveTo>
                  <a:lnTo>
                    <a:pt x="345554" y="152476"/>
                  </a:lnTo>
                  <a:lnTo>
                    <a:pt x="343509" y="152336"/>
                  </a:lnTo>
                  <a:lnTo>
                    <a:pt x="341109" y="151434"/>
                  </a:lnTo>
                  <a:lnTo>
                    <a:pt x="341147" y="154254"/>
                  </a:lnTo>
                  <a:lnTo>
                    <a:pt x="340614" y="156210"/>
                  </a:lnTo>
                  <a:lnTo>
                    <a:pt x="341972" y="158026"/>
                  </a:lnTo>
                  <a:lnTo>
                    <a:pt x="344081" y="157721"/>
                  </a:lnTo>
                  <a:lnTo>
                    <a:pt x="345528" y="157911"/>
                  </a:lnTo>
                  <a:lnTo>
                    <a:pt x="345744" y="156375"/>
                  </a:lnTo>
                  <a:lnTo>
                    <a:pt x="346557" y="154559"/>
                  </a:lnTo>
                  <a:close/>
                </a:path>
                <a:path w="774065" h="628014">
                  <a:moveTo>
                    <a:pt x="360997" y="192989"/>
                  </a:moveTo>
                  <a:lnTo>
                    <a:pt x="359283" y="193065"/>
                  </a:lnTo>
                  <a:lnTo>
                    <a:pt x="357670" y="192709"/>
                  </a:lnTo>
                  <a:lnTo>
                    <a:pt x="357187" y="193294"/>
                  </a:lnTo>
                  <a:lnTo>
                    <a:pt x="356514" y="194119"/>
                  </a:lnTo>
                  <a:lnTo>
                    <a:pt x="356679" y="195630"/>
                  </a:lnTo>
                  <a:lnTo>
                    <a:pt x="356489" y="196837"/>
                  </a:lnTo>
                  <a:lnTo>
                    <a:pt x="357619" y="196951"/>
                  </a:lnTo>
                  <a:lnTo>
                    <a:pt x="359168" y="197573"/>
                  </a:lnTo>
                  <a:lnTo>
                    <a:pt x="359765" y="197053"/>
                  </a:lnTo>
                  <a:lnTo>
                    <a:pt x="360527" y="196418"/>
                  </a:lnTo>
                  <a:lnTo>
                    <a:pt x="360502" y="194856"/>
                  </a:lnTo>
                  <a:lnTo>
                    <a:pt x="360997" y="192989"/>
                  </a:lnTo>
                  <a:close/>
                </a:path>
                <a:path w="774065" h="628014">
                  <a:moveTo>
                    <a:pt x="362191" y="255270"/>
                  </a:moveTo>
                  <a:lnTo>
                    <a:pt x="361670" y="253403"/>
                  </a:lnTo>
                  <a:lnTo>
                    <a:pt x="361696" y="250685"/>
                  </a:lnTo>
                  <a:lnTo>
                    <a:pt x="359232" y="251650"/>
                  </a:lnTo>
                  <a:lnTo>
                    <a:pt x="357124" y="251891"/>
                  </a:lnTo>
                  <a:lnTo>
                    <a:pt x="356247" y="253987"/>
                  </a:lnTo>
                  <a:lnTo>
                    <a:pt x="356692" y="256120"/>
                  </a:lnTo>
                  <a:lnTo>
                    <a:pt x="357568" y="257060"/>
                  </a:lnTo>
                  <a:lnTo>
                    <a:pt x="358089" y="257606"/>
                  </a:lnTo>
                  <a:lnTo>
                    <a:pt x="360807" y="257060"/>
                  </a:lnTo>
                  <a:lnTo>
                    <a:pt x="361480" y="256209"/>
                  </a:lnTo>
                  <a:lnTo>
                    <a:pt x="362191" y="255270"/>
                  </a:lnTo>
                  <a:close/>
                </a:path>
                <a:path w="774065" h="628014">
                  <a:moveTo>
                    <a:pt x="365696" y="178003"/>
                  </a:moveTo>
                  <a:lnTo>
                    <a:pt x="365023" y="175806"/>
                  </a:lnTo>
                  <a:lnTo>
                    <a:pt x="364921" y="173278"/>
                  </a:lnTo>
                  <a:lnTo>
                    <a:pt x="362178" y="174244"/>
                  </a:lnTo>
                  <a:lnTo>
                    <a:pt x="359752" y="174383"/>
                  </a:lnTo>
                  <a:lnTo>
                    <a:pt x="358114" y="176580"/>
                  </a:lnTo>
                  <a:lnTo>
                    <a:pt x="359346" y="178943"/>
                  </a:lnTo>
                  <a:lnTo>
                    <a:pt x="359714" y="180670"/>
                  </a:lnTo>
                  <a:lnTo>
                    <a:pt x="361530" y="180009"/>
                  </a:lnTo>
                  <a:lnTo>
                    <a:pt x="363639" y="179743"/>
                  </a:lnTo>
                  <a:lnTo>
                    <a:pt x="365696" y="178003"/>
                  </a:lnTo>
                  <a:close/>
                </a:path>
                <a:path w="774065" h="628014">
                  <a:moveTo>
                    <a:pt x="368007" y="215226"/>
                  </a:moveTo>
                  <a:lnTo>
                    <a:pt x="352539" y="204114"/>
                  </a:lnTo>
                  <a:lnTo>
                    <a:pt x="348424" y="210197"/>
                  </a:lnTo>
                  <a:lnTo>
                    <a:pt x="364324" y="220611"/>
                  </a:lnTo>
                  <a:lnTo>
                    <a:pt x="368007" y="215226"/>
                  </a:lnTo>
                  <a:close/>
                </a:path>
                <a:path w="774065" h="628014">
                  <a:moveTo>
                    <a:pt x="377063" y="362686"/>
                  </a:moveTo>
                  <a:lnTo>
                    <a:pt x="373735" y="363575"/>
                  </a:lnTo>
                  <a:lnTo>
                    <a:pt x="371182" y="363486"/>
                  </a:lnTo>
                  <a:lnTo>
                    <a:pt x="370141" y="364731"/>
                  </a:lnTo>
                  <a:lnTo>
                    <a:pt x="369201" y="365823"/>
                  </a:lnTo>
                  <a:lnTo>
                    <a:pt x="369925" y="368325"/>
                  </a:lnTo>
                  <a:lnTo>
                    <a:pt x="369912" y="370217"/>
                  </a:lnTo>
                  <a:lnTo>
                    <a:pt x="371881" y="370027"/>
                  </a:lnTo>
                  <a:lnTo>
                    <a:pt x="374357" y="370497"/>
                  </a:lnTo>
                  <a:lnTo>
                    <a:pt x="375666" y="369455"/>
                  </a:lnTo>
                  <a:lnTo>
                    <a:pt x="376758" y="368579"/>
                  </a:lnTo>
                  <a:lnTo>
                    <a:pt x="376491" y="365963"/>
                  </a:lnTo>
                  <a:lnTo>
                    <a:pt x="377063" y="362686"/>
                  </a:lnTo>
                  <a:close/>
                </a:path>
                <a:path w="774065" h="628014">
                  <a:moveTo>
                    <a:pt x="394195" y="455180"/>
                  </a:moveTo>
                  <a:lnTo>
                    <a:pt x="393700" y="453148"/>
                  </a:lnTo>
                  <a:lnTo>
                    <a:pt x="393522" y="451612"/>
                  </a:lnTo>
                  <a:lnTo>
                    <a:pt x="391883" y="452018"/>
                  </a:lnTo>
                  <a:lnTo>
                    <a:pt x="390271" y="451967"/>
                  </a:lnTo>
                  <a:lnTo>
                    <a:pt x="389648" y="452704"/>
                  </a:lnTo>
                  <a:lnTo>
                    <a:pt x="389064" y="453428"/>
                  </a:lnTo>
                  <a:lnTo>
                    <a:pt x="389547" y="454990"/>
                  </a:lnTo>
                  <a:lnTo>
                    <a:pt x="389559" y="456171"/>
                  </a:lnTo>
                  <a:lnTo>
                    <a:pt x="391033" y="455955"/>
                  </a:lnTo>
                  <a:lnTo>
                    <a:pt x="392582" y="455904"/>
                  </a:lnTo>
                  <a:lnTo>
                    <a:pt x="393915" y="455320"/>
                  </a:lnTo>
                  <a:lnTo>
                    <a:pt x="394195" y="455180"/>
                  </a:lnTo>
                  <a:close/>
                </a:path>
                <a:path w="774065" h="628014">
                  <a:moveTo>
                    <a:pt x="410121" y="216382"/>
                  </a:moveTo>
                  <a:lnTo>
                    <a:pt x="409498" y="210959"/>
                  </a:lnTo>
                  <a:lnTo>
                    <a:pt x="409765" y="205968"/>
                  </a:lnTo>
                  <a:lnTo>
                    <a:pt x="390017" y="211518"/>
                  </a:lnTo>
                  <a:lnTo>
                    <a:pt x="391121" y="214287"/>
                  </a:lnTo>
                  <a:lnTo>
                    <a:pt x="392150" y="219405"/>
                  </a:lnTo>
                  <a:lnTo>
                    <a:pt x="393357" y="219430"/>
                  </a:lnTo>
                  <a:lnTo>
                    <a:pt x="398602" y="219481"/>
                  </a:lnTo>
                  <a:lnTo>
                    <a:pt x="404063" y="218528"/>
                  </a:lnTo>
                  <a:lnTo>
                    <a:pt x="410121" y="216382"/>
                  </a:lnTo>
                  <a:close/>
                </a:path>
                <a:path w="774065" h="628014">
                  <a:moveTo>
                    <a:pt x="415823" y="432943"/>
                  </a:moveTo>
                  <a:lnTo>
                    <a:pt x="413816" y="425691"/>
                  </a:lnTo>
                  <a:lnTo>
                    <a:pt x="408343" y="432181"/>
                  </a:lnTo>
                  <a:lnTo>
                    <a:pt x="398297" y="444080"/>
                  </a:lnTo>
                  <a:lnTo>
                    <a:pt x="408190" y="442175"/>
                  </a:lnTo>
                  <a:lnTo>
                    <a:pt x="413981" y="438454"/>
                  </a:lnTo>
                  <a:lnTo>
                    <a:pt x="415823" y="432943"/>
                  </a:lnTo>
                  <a:close/>
                </a:path>
                <a:path w="774065" h="628014">
                  <a:moveTo>
                    <a:pt x="435991" y="167119"/>
                  </a:moveTo>
                  <a:lnTo>
                    <a:pt x="432422" y="163169"/>
                  </a:lnTo>
                  <a:lnTo>
                    <a:pt x="428853" y="166497"/>
                  </a:lnTo>
                  <a:lnTo>
                    <a:pt x="425208" y="169735"/>
                  </a:lnTo>
                  <a:lnTo>
                    <a:pt x="421881" y="173278"/>
                  </a:lnTo>
                  <a:lnTo>
                    <a:pt x="421690" y="173494"/>
                  </a:lnTo>
                  <a:lnTo>
                    <a:pt x="424053" y="176110"/>
                  </a:lnTo>
                  <a:lnTo>
                    <a:pt x="425221" y="177596"/>
                  </a:lnTo>
                  <a:lnTo>
                    <a:pt x="435991" y="167119"/>
                  </a:lnTo>
                  <a:close/>
                </a:path>
                <a:path w="774065" h="628014">
                  <a:moveTo>
                    <a:pt x="445350" y="153797"/>
                  </a:moveTo>
                  <a:lnTo>
                    <a:pt x="436295" y="147116"/>
                  </a:lnTo>
                  <a:lnTo>
                    <a:pt x="435267" y="148767"/>
                  </a:lnTo>
                  <a:lnTo>
                    <a:pt x="433120" y="151625"/>
                  </a:lnTo>
                  <a:lnTo>
                    <a:pt x="433374" y="151841"/>
                  </a:lnTo>
                  <a:lnTo>
                    <a:pt x="436016" y="154292"/>
                  </a:lnTo>
                  <a:lnTo>
                    <a:pt x="439051" y="156260"/>
                  </a:lnTo>
                  <a:lnTo>
                    <a:pt x="441985" y="158381"/>
                  </a:lnTo>
                  <a:lnTo>
                    <a:pt x="445350" y="153797"/>
                  </a:lnTo>
                  <a:close/>
                </a:path>
                <a:path w="774065" h="628014">
                  <a:moveTo>
                    <a:pt x="477977" y="306730"/>
                  </a:moveTo>
                  <a:lnTo>
                    <a:pt x="476846" y="304114"/>
                  </a:lnTo>
                  <a:lnTo>
                    <a:pt x="476605" y="302056"/>
                  </a:lnTo>
                  <a:lnTo>
                    <a:pt x="474472" y="300990"/>
                  </a:lnTo>
                  <a:lnTo>
                    <a:pt x="472617" y="301891"/>
                  </a:lnTo>
                  <a:lnTo>
                    <a:pt x="471093" y="302171"/>
                  </a:lnTo>
                  <a:lnTo>
                    <a:pt x="471449" y="303682"/>
                  </a:lnTo>
                  <a:lnTo>
                    <a:pt x="471347" y="305714"/>
                  </a:lnTo>
                  <a:lnTo>
                    <a:pt x="472300" y="306590"/>
                  </a:lnTo>
                  <a:lnTo>
                    <a:pt x="473113" y="307327"/>
                  </a:lnTo>
                  <a:lnTo>
                    <a:pt x="475145" y="306730"/>
                  </a:lnTo>
                  <a:lnTo>
                    <a:pt x="477977" y="306730"/>
                  </a:lnTo>
                  <a:close/>
                </a:path>
                <a:path w="774065" h="628014">
                  <a:moveTo>
                    <a:pt x="485267" y="364070"/>
                  </a:moveTo>
                  <a:lnTo>
                    <a:pt x="484009" y="362826"/>
                  </a:lnTo>
                  <a:lnTo>
                    <a:pt x="482422" y="363207"/>
                  </a:lnTo>
                  <a:lnTo>
                    <a:pt x="480631" y="363156"/>
                  </a:lnTo>
                  <a:lnTo>
                    <a:pt x="480999" y="364858"/>
                  </a:lnTo>
                  <a:lnTo>
                    <a:pt x="480898" y="366534"/>
                  </a:lnTo>
                  <a:lnTo>
                    <a:pt x="481558" y="366928"/>
                  </a:lnTo>
                  <a:lnTo>
                    <a:pt x="482396" y="367449"/>
                  </a:lnTo>
                  <a:lnTo>
                    <a:pt x="483882" y="366903"/>
                  </a:lnTo>
                  <a:lnTo>
                    <a:pt x="485076" y="366814"/>
                  </a:lnTo>
                  <a:lnTo>
                    <a:pt x="484974" y="365633"/>
                  </a:lnTo>
                  <a:lnTo>
                    <a:pt x="485267" y="364070"/>
                  </a:lnTo>
                  <a:close/>
                </a:path>
                <a:path w="774065" h="628014">
                  <a:moveTo>
                    <a:pt x="525665" y="244830"/>
                  </a:moveTo>
                  <a:lnTo>
                    <a:pt x="525157" y="243230"/>
                  </a:lnTo>
                  <a:lnTo>
                    <a:pt x="524954" y="242633"/>
                  </a:lnTo>
                  <a:lnTo>
                    <a:pt x="522427" y="242824"/>
                  </a:lnTo>
                  <a:lnTo>
                    <a:pt x="520026" y="242544"/>
                  </a:lnTo>
                  <a:lnTo>
                    <a:pt x="520331" y="245046"/>
                  </a:lnTo>
                  <a:lnTo>
                    <a:pt x="520026" y="247027"/>
                  </a:lnTo>
                  <a:lnTo>
                    <a:pt x="520852" y="247904"/>
                  </a:lnTo>
                  <a:lnTo>
                    <a:pt x="521614" y="248729"/>
                  </a:lnTo>
                  <a:lnTo>
                    <a:pt x="523608" y="248399"/>
                  </a:lnTo>
                  <a:lnTo>
                    <a:pt x="525056" y="248564"/>
                  </a:lnTo>
                  <a:lnTo>
                    <a:pt x="525157" y="246773"/>
                  </a:lnTo>
                  <a:lnTo>
                    <a:pt x="525665" y="244830"/>
                  </a:lnTo>
                  <a:close/>
                </a:path>
                <a:path w="774065" h="628014">
                  <a:moveTo>
                    <a:pt x="551205" y="331025"/>
                  </a:moveTo>
                  <a:lnTo>
                    <a:pt x="551078" y="327012"/>
                  </a:lnTo>
                  <a:lnTo>
                    <a:pt x="536498" y="326847"/>
                  </a:lnTo>
                  <a:lnTo>
                    <a:pt x="536625" y="331876"/>
                  </a:lnTo>
                  <a:lnTo>
                    <a:pt x="551205" y="331025"/>
                  </a:lnTo>
                  <a:close/>
                </a:path>
                <a:path w="774065" h="628014">
                  <a:moveTo>
                    <a:pt x="561644" y="347878"/>
                  </a:moveTo>
                  <a:lnTo>
                    <a:pt x="561340" y="346252"/>
                  </a:lnTo>
                  <a:lnTo>
                    <a:pt x="561479" y="344601"/>
                  </a:lnTo>
                  <a:lnTo>
                    <a:pt x="559663" y="344932"/>
                  </a:lnTo>
                  <a:lnTo>
                    <a:pt x="558114" y="344792"/>
                  </a:lnTo>
                  <a:lnTo>
                    <a:pt x="557453" y="345516"/>
                  </a:lnTo>
                  <a:lnTo>
                    <a:pt x="556933" y="346062"/>
                  </a:lnTo>
                  <a:lnTo>
                    <a:pt x="557123" y="348284"/>
                  </a:lnTo>
                  <a:lnTo>
                    <a:pt x="558507" y="349135"/>
                  </a:lnTo>
                  <a:lnTo>
                    <a:pt x="560273" y="348970"/>
                  </a:lnTo>
                  <a:lnTo>
                    <a:pt x="561060" y="348348"/>
                  </a:lnTo>
                  <a:lnTo>
                    <a:pt x="561644" y="347878"/>
                  </a:lnTo>
                  <a:close/>
                </a:path>
                <a:path w="774065" h="628014">
                  <a:moveTo>
                    <a:pt x="572058" y="292188"/>
                  </a:moveTo>
                  <a:lnTo>
                    <a:pt x="571995" y="291414"/>
                  </a:lnTo>
                  <a:lnTo>
                    <a:pt x="571969" y="291058"/>
                  </a:lnTo>
                  <a:lnTo>
                    <a:pt x="571588" y="290982"/>
                  </a:lnTo>
                  <a:lnTo>
                    <a:pt x="571106" y="290753"/>
                  </a:lnTo>
                  <a:lnTo>
                    <a:pt x="570814" y="290893"/>
                  </a:lnTo>
                  <a:lnTo>
                    <a:pt x="570522" y="291033"/>
                  </a:lnTo>
                  <a:lnTo>
                    <a:pt x="570420" y="291579"/>
                  </a:lnTo>
                  <a:lnTo>
                    <a:pt x="570230" y="291934"/>
                  </a:lnTo>
                  <a:lnTo>
                    <a:pt x="572058" y="292188"/>
                  </a:lnTo>
                  <a:close/>
                </a:path>
                <a:path w="774065" h="628014">
                  <a:moveTo>
                    <a:pt x="573735" y="380314"/>
                  </a:moveTo>
                  <a:lnTo>
                    <a:pt x="570915" y="371233"/>
                  </a:lnTo>
                  <a:lnTo>
                    <a:pt x="565061" y="366458"/>
                  </a:lnTo>
                  <a:lnTo>
                    <a:pt x="554278" y="369036"/>
                  </a:lnTo>
                  <a:lnTo>
                    <a:pt x="553288" y="377393"/>
                  </a:lnTo>
                  <a:lnTo>
                    <a:pt x="550710" y="384568"/>
                  </a:lnTo>
                  <a:lnTo>
                    <a:pt x="559409" y="382943"/>
                  </a:lnTo>
                  <a:lnTo>
                    <a:pt x="559244" y="384619"/>
                  </a:lnTo>
                  <a:lnTo>
                    <a:pt x="559231" y="385445"/>
                  </a:lnTo>
                  <a:lnTo>
                    <a:pt x="553453" y="387019"/>
                  </a:lnTo>
                  <a:lnTo>
                    <a:pt x="550075" y="390613"/>
                  </a:lnTo>
                  <a:lnTo>
                    <a:pt x="550329" y="397078"/>
                  </a:lnTo>
                  <a:lnTo>
                    <a:pt x="553694" y="399821"/>
                  </a:lnTo>
                  <a:lnTo>
                    <a:pt x="561873" y="390118"/>
                  </a:lnTo>
                  <a:lnTo>
                    <a:pt x="564565" y="390702"/>
                  </a:lnTo>
                  <a:lnTo>
                    <a:pt x="565619" y="391033"/>
                  </a:lnTo>
                  <a:lnTo>
                    <a:pt x="566229" y="384949"/>
                  </a:lnTo>
                  <a:lnTo>
                    <a:pt x="566610" y="384492"/>
                  </a:lnTo>
                  <a:lnTo>
                    <a:pt x="566280" y="384517"/>
                  </a:lnTo>
                  <a:lnTo>
                    <a:pt x="566572" y="381635"/>
                  </a:lnTo>
                  <a:lnTo>
                    <a:pt x="573735" y="380314"/>
                  </a:lnTo>
                  <a:close/>
                </a:path>
                <a:path w="774065" h="628014">
                  <a:moveTo>
                    <a:pt x="579958" y="277571"/>
                  </a:moveTo>
                  <a:lnTo>
                    <a:pt x="579412" y="276656"/>
                  </a:lnTo>
                  <a:lnTo>
                    <a:pt x="578967" y="275691"/>
                  </a:lnTo>
                  <a:lnTo>
                    <a:pt x="578129" y="274815"/>
                  </a:lnTo>
                  <a:lnTo>
                    <a:pt x="577011" y="275640"/>
                  </a:lnTo>
                  <a:lnTo>
                    <a:pt x="575906" y="276250"/>
                  </a:lnTo>
                  <a:lnTo>
                    <a:pt x="576668" y="277152"/>
                  </a:lnTo>
                  <a:lnTo>
                    <a:pt x="577227" y="278117"/>
                  </a:lnTo>
                  <a:lnTo>
                    <a:pt x="578053" y="278638"/>
                  </a:lnTo>
                  <a:lnTo>
                    <a:pt x="578332" y="278803"/>
                  </a:lnTo>
                  <a:lnTo>
                    <a:pt x="579297" y="277952"/>
                  </a:lnTo>
                  <a:lnTo>
                    <a:pt x="579958" y="277571"/>
                  </a:lnTo>
                  <a:close/>
                </a:path>
                <a:path w="774065" h="628014">
                  <a:moveTo>
                    <a:pt x="584708" y="293090"/>
                  </a:moveTo>
                  <a:lnTo>
                    <a:pt x="584161" y="292303"/>
                  </a:lnTo>
                  <a:lnTo>
                    <a:pt x="583958" y="291642"/>
                  </a:lnTo>
                  <a:lnTo>
                    <a:pt x="582053" y="292633"/>
                  </a:lnTo>
                  <a:lnTo>
                    <a:pt x="582701" y="294551"/>
                  </a:lnTo>
                  <a:lnTo>
                    <a:pt x="583323" y="294220"/>
                  </a:lnTo>
                  <a:lnTo>
                    <a:pt x="584263" y="294055"/>
                  </a:lnTo>
                  <a:lnTo>
                    <a:pt x="584504" y="293535"/>
                  </a:lnTo>
                  <a:lnTo>
                    <a:pt x="584708" y="293090"/>
                  </a:lnTo>
                  <a:close/>
                </a:path>
                <a:path w="774065" h="628014">
                  <a:moveTo>
                    <a:pt x="593699" y="310299"/>
                  </a:moveTo>
                  <a:lnTo>
                    <a:pt x="593305" y="305816"/>
                  </a:lnTo>
                  <a:lnTo>
                    <a:pt x="577430" y="306679"/>
                  </a:lnTo>
                  <a:lnTo>
                    <a:pt x="578116" y="312369"/>
                  </a:lnTo>
                  <a:lnTo>
                    <a:pt x="593699" y="310299"/>
                  </a:lnTo>
                  <a:close/>
                </a:path>
                <a:path w="774065" h="628014">
                  <a:moveTo>
                    <a:pt x="717499" y="79883"/>
                  </a:moveTo>
                  <a:lnTo>
                    <a:pt x="717194" y="77101"/>
                  </a:lnTo>
                  <a:lnTo>
                    <a:pt x="716737" y="76936"/>
                  </a:lnTo>
                  <a:lnTo>
                    <a:pt x="715467" y="76555"/>
                  </a:lnTo>
                  <a:lnTo>
                    <a:pt x="713930" y="76974"/>
                  </a:lnTo>
                  <a:lnTo>
                    <a:pt x="712025" y="77076"/>
                  </a:lnTo>
                  <a:lnTo>
                    <a:pt x="712762" y="81470"/>
                  </a:lnTo>
                  <a:lnTo>
                    <a:pt x="714209" y="81089"/>
                  </a:lnTo>
                  <a:lnTo>
                    <a:pt x="715873" y="81038"/>
                  </a:lnTo>
                  <a:lnTo>
                    <a:pt x="717029" y="80238"/>
                  </a:lnTo>
                  <a:lnTo>
                    <a:pt x="717499" y="79883"/>
                  </a:lnTo>
                  <a:close/>
                </a:path>
                <a:path w="774065" h="628014">
                  <a:moveTo>
                    <a:pt x="728751" y="68084"/>
                  </a:moveTo>
                  <a:lnTo>
                    <a:pt x="728370" y="67957"/>
                  </a:lnTo>
                  <a:lnTo>
                    <a:pt x="727913" y="67652"/>
                  </a:lnTo>
                  <a:lnTo>
                    <a:pt x="727633" y="67754"/>
                  </a:lnTo>
                  <a:lnTo>
                    <a:pt x="727392" y="67868"/>
                  </a:lnTo>
                  <a:lnTo>
                    <a:pt x="727329" y="68440"/>
                  </a:lnTo>
                  <a:lnTo>
                    <a:pt x="727189" y="68834"/>
                  </a:lnTo>
                  <a:lnTo>
                    <a:pt x="727570" y="68973"/>
                  </a:lnTo>
                  <a:lnTo>
                    <a:pt x="728014" y="69265"/>
                  </a:lnTo>
                  <a:lnTo>
                    <a:pt x="728306" y="69164"/>
                  </a:lnTo>
                  <a:lnTo>
                    <a:pt x="728548" y="69049"/>
                  </a:lnTo>
                  <a:lnTo>
                    <a:pt x="728611" y="68478"/>
                  </a:lnTo>
                  <a:lnTo>
                    <a:pt x="728751" y="68084"/>
                  </a:lnTo>
                  <a:close/>
                </a:path>
                <a:path w="774065" h="628014">
                  <a:moveTo>
                    <a:pt x="733259" y="24638"/>
                  </a:moveTo>
                  <a:lnTo>
                    <a:pt x="732866" y="19278"/>
                  </a:lnTo>
                  <a:lnTo>
                    <a:pt x="729703" y="19443"/>
                  </a:lnTo>
                  <a:lnTo>
                    <a:pt x="723366" y="19824"/>
                  </a:lnTo>
                  <a:lnTo>
                    <a:pt x="723747" y="24765"/>
                  </a:lnTo>
                  <a:lnTo>
                    <a:pt x="726922" y="24739"/>
                  </a:lnTo>
                  <a:lnTo>
                    <a:pt x="733259" y="24638"/>
                  </a:lnTo>
                  <a:close/>
                </a:path>
                <a:path w="774065" h="628014">
                  <a:moveTo>
                    <a:pt x="735380" y="123532"/>
                  </a:moveTo>
                  <a:lnTo>
                    <a:pt x="731062" y="119468"/>
                  </a:lnTo>
                  <a:lnTo>
                    <a:pt x="723138" y="127876"/>
                  </a:lnTo>
                  <a:lnTo>
                    <a:pt x="721804" y="126796"/>
                  </a:lnTo>
                  <a:lnTo>
                    <a:pt x="725043" y="122948"/>
                  </a:lnTo>
                  <a:lnTo>
                    <a:pt x="720775" y="119265"/>
                  </a:lnTo>
                  <a:lnTo>
                    <a:pt x="712470" y="130263"/>
                  </a:lnTo>
                  <a:lnTo>
                    <a:pt x="716330" y="133286"/>
                  </a:lnTo>
                  <a:lnTo>
                    <a:pt x="717702" y="131660"/>
                  </a:lnTo>
                  <a:lnTo>
                    <a:pt x="717981" y="133311"/>
                  </a:lnTo>
                  <a:lnTo>
                    <a:pt x="716089" y="135318"/>
                  </a:lnTo>
                  <a:lnTo>
                    <a:pt x="718756" y="137845"/>
                  </a:lnTo>
                  <a:lnTo>
                    <a:pt x="719112" y="139966"/>
                  </a:lnTo>
                  <a:lnTo>
                    <a:pt x="715924" y="142354"/>
                  </a:lnTo>
                  <a:lnTo>
                    <a:pt x="712622" y="144640"/>
                  </a:lnTo>
                  <a:lnTo>
                    <a:pt x="709396" y="147662"/>
                  </a:lnTo>
                  <a:lnTo>
                    <a:pt x="711479" y="150571"/>
                  </a:lnTo>
                  <a:lnTo>
                    <a:pt x="712444" y="152285"/>
                  </a:lnTo>
                  <a:lnTo>
                    <a:pt x="722706" y="144881"/>
                  </a:lnTo>
                  <a:lnTo>
                    <a:pt x="720445" y="141528"/>
                  </a:lnTo>
                  <a:lnTo>
                    <a:pt x="723925" y="138811"/>
                  </a:lnTo>
                  <a:lnTo>
                    <a:pt x="726338" y="135813"/>
                  </a:lnTo>
                  <a:lnTo>
                    <a:pt x="726668" y="132791"/>
                  </a:lnTo>
                  <a:lnTo>
                    <a:pt x="735380" y="123532"/>
                  </a:lnTo>
                  <a:close/>
                </a:path>
                <a:path w="774065" h="628014">
                  <a:moveTo>
                    <a:pt x="753821" y="36118"/>
                  </a:moveTo>
                  <a:lnTo>
                    <a:pt x="753325" y="34112"/>
                  </a:lnTo>
                  <a:lnTo>
                    <a:pt x="753148" y="32550"/>
                  </a:lnTo>
                  <a:lnTo>
                    <a:pt x="751509" y="32956"/>
                  </a:lnTo>
                  <a:lnTo>
                    <a:pt x="749884" y="32905"/>
                  </a:lnTo>
                  <a:lnTo>
                    <a:pt x="749261" y="33642"/>
                  </a:lnTo>
                  <a:lnTo>
                    <a:pt x="748690" y="34366"/>
                  </a:lnTo>
                  <a:lnTo>
                    <a:pt x="749173" y="35928"/>
                  </a:lnTo>
                  <a:lnTo>
                    <a:pt x="749185" y="37109"/>
                  </a:lnTo>
                  <a:lnTo>
                    <a:pt x="750658" y="36893"/>
                  </a:lnTo>
                  <a:lnTo>
                    <a:pt x="752195" y="36842"/>
                  </a:lnTo>
                  <a:lnTo>
                    <a:pt x="753529" y="36258"/>
                  </a:lnTo>
                  <a:lnTo>
                    <a:pt x="753821" y="36118"/>
                  </a:lnTo>
                  <a:close/>
                </a:path>
                <a:path w="774065" h="628014">
                  <a:moveTo>
                    <a:pt x="754697" y="21361"/>
                  </a:moveTo>
                  <a:lnTo>
                    <a:pt x="753960" y="21336"/>
                  </a:lnTo>
                  <a:lnTo>
                    <a:pt x="753110" y="21056"/>
                  </a:lnTo>
                  <a:lnTo>
                    <a:pt x="752589" y="21361"/>
                  </a:lnTo>
                  <a:lnTo>
                    <a:pt x="752195" y="21615"/>
                  </a:lnTo>
                  <a:lnTo>
                    <a:pt x="752233" y="22593"/>
                  </a:lnTo>
                  <a:lnTo>
                    <a:pt x="752081" y="23253"/>
                  </a:lnTo>
                  <a:lnTo>
                    <a:pt x="752805" y="23291"/>
                  </a:lnTo>
                  <a:lnTo>
                    <a:pt x="753656" y="23583"/>
                  </a:lnTo>
                  <a:lnTo>
                    <a:pt x="754202" y="23291"/>
                  </a:lnTo>
                  <a:lnTo>
                    <a:pt x="754583" y="23063"/>
                  </a:lnTo>
                  <a:lnTo>
                    <a:pt x="754545" y="22072"/>
                  </a:lnTo>
                  <a:lnTo>
                    <a:pt x="754697" y="21361"/>
                  </a:lnTo>
                  <a:close/>
                </a:path>
                <a:path w="774065" h="628014">
                  <a:moveTo>
                    <a:pt x="762901" y="52260"/>
                  </a:moveTo>
                  <a:lnTo>
                    <a:pt x="762203" y="46075"/>
                  </a:lnTo>
                  <a:lnTo>
                    <a:pt x="747141" y="47891"/>
                  </a:lnTo>
                  <a:lnTo>
                    <a:pt x="747610" y="54038"/>
                  </a:lnTo>
                  <a:lnTo>
                    <a:pt x="762901" y="52260"/>
                  </a:lnTo>
                  <a:close/>
                </a:path>
                <a:path w="774065" h="628014">
                  <a:moveTo>
                    <a:pt x="769429" y="165"/>
                  </a:moveTo>
                  <a:lnTo>
                    <a:pt x="769404" y="0"/>
                  </a:lnTo>
                  <a:lnTo>
                    <a:pt x="769162" y="0"/>
                  </a:lnTo>
                  <a:lnTo>
                    <a:pt x="769429" y="165"/>
                  </a:lnTo>
                  <a:close/>
                </a:path>
                <a:path w="774065" h="628014">
                  <a:moveTo>
                    <a:pt x="771207" y="93268"/>
                  </a:moveTo>
                  <a:lnTo>
                    <a:pt x="766368" y="91236"/>
                  </a:lnTo>
                  <a:lnTo>
                    <a:pt x="764222" y="96786"/>
                  </a:lnTo>
                  <a:lnTo>
                    <a:pt x="762381" y="94805"/>
                  </a:lnTo>
                  <a:lnTo>
                    <a:pt x="758469" y="91008"/>
                  </a:lnTo>
                  <a:lnTo>
                    <a:pt x="755497" y="93789"/>
                  </a:lnTo>
                  <a:lnTo>
                    <a:pt x="755688" y="91668"/>
                  </a:lnTo>
                  <a:lnTo>
                    <a:pt x="755573" y="88925"/>
                  </a:lnTo>
                  <a:lnTo>
                    <a:pt x="755815" y="86868"/>
                  </a:lnTo>
                  <a:lnTo>
                    <a:pt x="752284" y="83680"/>
                  </a:lnTo>
                  <a:lnTo>
                    <a:pt x="746302" y="86944"/>
                  </a:lnTo>
                  <a:lnTo>
                    <a:pt x="739863" y="89611"/>
                  </a:lnTo>
                  <a:lnTo>
                    <a:pt x="732891" y="95161"/>
                  </a:lnTo>
                  <a:lnTo>
                    <a:pt x="734314" y="100520"/>
                  </a:lnTo>
                  <a:lnTo>
                    <a:pt x="734301" y="104038"/>
                  </a:lnTo>
                  <a:lnTo>
                    <a:pt x="740943" y="101790"/>
                  </a:lnTo>
                  <a:lnTo>
                    <a:pt x="747839" y="100050"/>
                  </a:lnTo>
                  <a:lnTo>
                    <a:pt x="754037" y="96926"/>
                  </a:lnTo>
                  <a:lnTo>
                    <a:pt x="761898" y="106248"/>
                  </a:lnTo>
                  <a:lnTo>
                    <a:pt x="763079" y="104838"/>
                  </a:lnTo>
                  <a:lnTo>
                    <a:pt x="765009" y="102920"/>
                  </a:lnTo>
                  <a:lnTo>
                    <a:pt x="766127" y="101536"/>
                  </a:lnTo>
                  <a:lnTo>
                    <a:pt x="766483" y="101701"/>
                  </a:lnTo>
                  <a:lnTo>
                    <a:pt x="771207" y="93268"/>
                  </a:lnTo>
                  <a:close/>
                </a:path>
                <a:path w="774065" h="628014">
                  <a:moveTo>
                    <a:pt x="773836" y="2997"/>
                  </a:moveTo>
                  <a:lnTo>
                    <a:pt x="772363" y="2070"/>
                  </a:lnTo>
                  <a:lnTo>
                    <a:pt x="770902" y="1104"/>
                  </a:lnTo>
                  <a:lnTo>
                    <a:pt x="769429" y="165"/>
                  </a:lnTo>
                  <a:lnTo>
                    <a:pt x="770204" y="5283"/>
                  </a:lnTo>
                  <a:lnTo>
                    <a:pt x="772629" y="3746"/>
                  </a:lnTo>
                  <a:lnTo>
                    <a:pt x="773836" y="2997"/>
                  </a:lnTo>
                  <a:close/>
                </a:path>
              </a:pathLst>
            </a:custGeom>
            <a:solidFill>
              <a:srgbClr val="FFFFFF"/>
            </a:solidFill>
          </p:spPr>
          <p:txBody>
            <a:bodyPr wrap="square" lIns="0" tIns="0" rIns="0" bIns="0" rtlCol="0"/>
            <a:lstStyle/>
            <a:p>
              <a:endParaRPr/>
            </a:p>
          </p:txBody>
        </p:sp>
        <p:sp>
          <p:nvSpPr>
            <p:cNvPr id="16" name="object 16"/>
            <p:cNvSpPr/>
            <p:nvPr/>
          </p:nvSpPr>
          <p:spPr>
            <a:xfrm>
              <a:off x="5948083" y="3489096"/>
              <a:ext cx="725805" cy="452120"/>
            </a:xfrm>
            <a:custGeom>
              <a:avLst/>
              <a:gdLst/>
              <a:ahLst/>
              <a:cxnLst/>
              <a:rect l="l" t="t" r="r" b="b"/>
              <a:pathLst>
                <a:path w="725804" h="452120">
                  <a:moveTo>
                    <a:pt x="11861" y="348640"/>
                  </a:moveTo>
                  <a:lnTo>
                    <a:pt x="8585" y="343877"/>
                  </a:lnTo>
                  <a:lnTo>
                    <a:pt x="5753" y="346163"/>
                  </a:lnTo>
                  <a:lnTo>
                    <a:pt x="2844" y="348361"/>
                  </a:lnTo>
                  <a:lnTo>
                    <a:pt x="0" y="351078"/>
                  </a:lnTo>
                  <a:lnTo>
                    <a:pt x="1816" y="353415"/>
                  </a:lnTo>
                  <a:lnTo>
                    <a:pt x="2667" y="354761"/>
                  </a:lnTo>
                  <a:lnTo>
                    <a:pt x="11861" y="348640"/>
                  </a:lnTo>
                  <a:close/>
                </a:path>
                <a:path w="725804" h="452120">
                  <a:moveTo>
                    <a:pt x="31305" y="363943"/>
                  </a:moveTo>
                  <a:lnTo>
                    <a:pt x="30772" y="363562"/>
                  </a:lnTo>
                  <a:lnTo>
                    <a:pt x="29667" y="362762"/>
                  </a:lnTo>
                  <a:lnTo>
                    <a:pt x="28003" y="362737"/>
                  </a:lnTo>
                  <a:lnTo>
                    <a:pt x="25844" y="362191"/>
                  </a:lnTo>
                  <a:lnTo>
                    <a:pt x="26111" y="364388"/>
                  </a:lnTo>
                  <a:lnTo>
                    <a:pt x="25895" y="366280"/>
                  </a:lnTo>
                  <a:lnTo>
                    <a:pt x="26441" y="366496"/>
                  </a:lnTo>
                  <a:lnTo>
                    <a:pt x="27724" y="367055"/>
                  </a:lnTo>
                  <a:lnTo>
                    <a:pt x="29349" y="366801"/>
                  </a:lnTo>
                  <a:lnTo>
                    <a:pt x="30835" y="366890"/>
                  </a:lnTo>
                  <a:lnTo>
                    <a:pt x="30835" y="365734"/>
                  </a:lnTo>
                  <a:lnTo>
                    <a:pt x="31305" y="363943"/>
                  </a:lnTo>
                  <a:close/>
                </a:path>
                <a:path w="725804" h="452120">
                  <a:moveTo>
                    <a:pt x="55270" y="399288"/>
                  </a:moveTo>
                  <a:lnTo>
                    <a:pt x="52438" y="390194"/>
                  </a:lnTo>
                  <a:lnTo>
                    <a:pt x="46596" y="385406"/>
                  </a:lnTo>
                  <a:lnTo>
                    <a:pt x="35801" y="387997"/>
                  </a:lnTo>
                  <a:lnTo>
                    <a:pt x="34823" y="396354"/>
                  </a:lnTo>
                  <a:lnTo>
                    <a:pt x="32232" y="403529"/>
                  </a:lnTo>
                  <a:lnTo>
                    <a:pt x="55270" y="399288"/>
                  </a:lnTo>
                  <a:close/>
                </a:path>
                <a:path w="725804" h="452120">
                  <a:moveTo>
                    <a:pt x="187566" y="107492"/>
                  </a:moveTo>
                  <a:lnTo>
                    <a:pt x="186042" y="107442"/>
                  </a:lnTo>
                  <a:lnTo>
                    <a:pt x="184150" y="106807"/>
                  </a:lnTo>
                  <a:lnTo>
                    <a:pt x="183095" y="107492"/>
                  </a:lnTo>
                  <a:lnTo>
                    <a:pt x="182118" y="108127"/>
                  </a:lnTo>
                  <a:lnTo>
                    <a:pt x="182029" y="110185"/>
                  </a:lnTo>
                  <a:lnTo>
                    <a:pt x="181102" y="112941"/>
                  </a:lnTo>
                  <a:lnTo>
                    <a:pt x="183896" y="112471"/>
                  </a:lnTo>
                  <a:lnTo>
                    <a:pt x="185877" y="112750"/>
                  </a:lnTo>
                  <a:lnTo>
                    <a:pt x="187540" y="110959"/>
                  </a:lnTo>
                  <a:lnTo>
                    <a:pt x="187312" y="109004"/>
                  </a:lnTo>
                  <a:lnTo>
                    <a:pt x="187566" y="107492"/>
                  </a:lnTo>
                  <a:close/>
                </a:path>
                <a:path w="725804" h="452120">
                  <a:moveTo>
                    <a:pt x="189750" y="295224"/>
                  </a:moveTo>
                  <a:lnTo>
                    <a:pt x="189141" y="293547"/>
                  </a:lnTo>
                  <a:lnTo>
                    <a:pt x="188899" y="291325"/>
                  </a:lnTo>
                  <a:lnTo>
                    <a:pt x="186994" y="292506"/>
                  </a:lnTo>
                  <a:lnTo>
                    <a:pt x="185496" y="293027"/>
                  </a:lnTo>
                  <a:lnTo>
                    <a:pt x="184340" y="294678"/>
                  </a:lnTo>
                  <a:lnTo>
                    <a:pt x="185140" y="296138"/>
                  </a:lnTo>
                  <a:lnTo>
                    <a:pt x="185394" y="297205"/>
                  </a:lnTo>
                  <a:lnTo>
                    <a:pt x="186728" y="296735"/>
                  </a:lnTo>
                  <a:lnTo>
                    <a:pt x="188290" y="296519"/>
                  </a:lnTo>
                  <a:lnTo>
                    <a:pt x="189280" y="295643"/>
                  </a:lnTo>
                  <a:lnTo>
                    <a:pt x="189750" y="295224"/>
                  </a:lnTo>
                  <a:close/>
                </a:path>
                <a:path w="725804" h="452120">
                  <a:moveTo>
                    <a:pt x="195503" y="368541"/>
                  </a:moveTo>
                  <a:lnTo>
                    <a:pt x="192773" y="369417"/>
                  </a:lnTo>
                  <a:lnTo>
                    <a:pt x="190881" y="369468"/>
                  </a:lnTo>
                  <a:lnTo>
                    <a:pt x="190220" y="370408"/>
                  </a:lnTo>
                  <a:lnTo>
                    <a:pt x="189445" y="371475"/>
                  </a:lnTo>
                  <a:lnTo>
                    <a:pt x="189750" y="373316"/>
                  </a:lnTo>
                  <a:lnTo>
                    <a:pt x="189585" y="374853"/>
                  </a:lnTo>
                  <a:lnTo>
                    <a:pt x="191058" y="374726"/>
                  </a:lnTo>
                  <a:lnTo>
                    <a:pt x="192989" y="375107"/>
                  </a:lnTo>
                  <a:lnTo>
                    <a:pt x="193865" y="374307"/>
                  </a:lnTo>
                  <a:lnTo>
                    <a:pt x="194805" y="373481"/>
                  </a:lnTo>
                  <a:lnTo>
                    <a:pt x="194754" y="371500"/>
                  </a:lnTo>
                  <a:lnTo>
                    <a:pt x="195503" y="368541"/>
                  </a:lnTo>
                  <a:close/>
                </a:path>
                <a:path w="725804" h="452120">
                  <a:moveTo>
                    <a:pt x="199034" y="98869"/>
                  </a:moveTo>
                  <a:lnTo>
                    <a:pt x="198729" y="96062"/>
                  </a:lnTo>
                  <a:lnTo>
                    <a:pt x="198272" y="95923"/>
                  </a:lnTo>
                  <a:lnTo>
                    <a:pt x="197002" y="95504"/>
                  </a:lnTo>
                  <a:lnTo>
                    <a:pt x="195465" y="95923"/>
                  </a:lnTo>
                  <a:lnTo>
                    <a:pt x="193560" y="96062"/>
                  </a:lnTo>
                  <a:lnTo>
                    <a:pt x="194297" y="100431"/>
                  </a:lnTo>
                  <a:lnTo>
                    <a:pt x="195745" y="100050"/>
                  </a:lnTo>
                  <a:lnTo>
                    <a:pt x="197396" y="99987"/>
                  </a:lnTo>
                  <a:lnTo>
                    <a:pt x="199034" y="98869"/>
                  </a:lnTo>
                  <a:close/>
                </a:path>
                <a:path w="725804" h="452120">
                  <a:moveTo>
                    <a:pt x="201269" y="338302"/>
                  </a:moveTo>
                  <a:lnTo>
                    <a:pt x="199682" y="336892"/>
                  </a:lnTo>
                  <a:lnTo>
                    <a:pt x="198234" y="334530"/>
                  </a:lnTo>
                  <a:lnTo>
                    <a:pt x="196481" y="334340"/>
                  </a:lnTo>
                  <a:lnTo>
                    <a:pt x="192519" y="333870"/>
                  </a:lnTo>
                  <a:lnTo>
                    <a:pt x="188404" y="334505"/>
                  </a:lnTo>
                  <a:lnTo>
                    <a:pt x="184340" y="334670"/>
                  </a:lnTo>
                  <a:lnTo>
                    <a:pt x="186131" y="338632"/>
                  </a:lnTo>
                  <a:lnTo>
                    <a:pt x="186855" y="344182"/>
                  </a:lnTo>
                  <a:lnTo>
                    <a:pt x="198374" y="351663"/>
                  </a:lnTo>
                  <a:lnTo>
                    <a:pt x="201142" y="346303"/>
                  </a:lnTo>
                  <a:lnTo>
                    <a:pt x="201269" y="338302"/>
                  </a:lnTo>
                  <a:close/>
                </a:path>
                <a:path w="725804" h="452120">
                  <a:moveTo>
                    <a:pt x="201523" y="338213"/>
                  </a:moveTo>
                  <a:lnTo>
                    <a:pt x="201371" y="338137"/>
                  </a:lnTo>
                  <a:lnTo>
                    <a:pt x="201269" y="338302"/>
                  </a:lnTo>
                  <a:lnTo>
                    <a:pt x="201447" y="338239"/>
                  </a:lnTo>
                  <a:close/>
                </a:path>
                <a:path w="725804" h="452120">
                  <a:moveTo>
                    <a:pt x="204228" y="163842"/>
                  </a:moveTo>
                  <a:lnTo>
                    <a:pt x="200837" y="158788"/>
                  </a:lnTo>
                  <a:lnTo>
                    <a:pt x="197586" y="161226"/>
                  </a:lnTo>
                  <a:lnTo>
                    <a:pt x="194221" y="163537"/>
                  </a:lnTo>
                  <a:lnTo>
                    <a:pt x="190931" y="166624"/>
                  </a:lnTo>
                  <a:lnTo>
                    <a:pt x="193001" y="169532"/>
                  </a:lnTo>
                  <a:lnTo>
                    <a:pt x="193967" y="171234"/>
                  </a:lnTo>
                  <a:lnTo>
                    <a:pt x="204228" y="163842"/>
                  </a:lnTo>
                  <a:close/>
                </a:path>
                <a:path w="725804" h="452120">
                  <a:moveTo>
                    <a:pt x="204622" y="421335"/>
                  </a:moveTo>
                  <a:lnTo>
                    <a:pt x="202857" y="419849"/>
                  </a:lnTo>
                  <a:lnTo>
                    <a:pt x="199326" y="416826"/>
                  </a:lnTo>
                  <a:lnTo>
                    <a:pt x="194881" y="424522"/>
                  </a:lnTo>
                  <a:lnTo>
                    <a:pt x="198742" y="427520"/>
                  </a:lnTo>
                  <a:lnTo>
                    <a:pt x="204622" y="421335"/>
                  </a:lnTo>
                  <a:close/>
                </a:path>
                <a:path w="725804" h="452120">
                  <a:moveTo>
                    <a:pt x="206578" y="141909"/>
                  </a:moveTo>
                  <a:lnTo>
                    <a:pt x="202311" y="138252"/>
                  </a:lnTo>
                  <a:lnTo>
                    <a:pt x="194005" y="149225"/>
                  </a:lnTo>
                  <a:lnTo>
                    <a:pt x="197853" y="152273"/>
                  </a:lnTo>
                  <a:lnTo>
                    <a:pt x="206578" y="141909"/>
                  </a:lnTo>
                  <a:close/>
                </a:path>
                <a:path w="725804" h="452120">
                  <a:moveTo>
                    <a:pt x="208114" y="85534"/>
                  </a:moveTo>
                  <a:lnTo>
                    <a:pt x="207060" y="83718"/>
                  </a:lnTo>
                  <a:lnTo>
                    <a:pt x="204965" y="83769"/>
                  </a:lnTo>
                  <a:lnTo>
                    <a:pt x="202323" y="83108"/>
                  </a:lnTo>
                  <a:lnTo>
                    <a:pt x="202819" y="85864"/>
                  </a:lnTo>
                  <a:lnTo>
                    <a:pt x="202742" y="87515"/>
                  </a:lnTo>
                  <a:lnTo>
                    <a:pt x="203873" y="89192"/>
                  </a:lnTo>
                  <a:lnTo>
                    <a:pt x="206387" y="89217"/>
                  </a:lnTo>
                  <a:lnTo>
                    <a:pt x="206730" y="88722"/>
                  </a:lnTo>
                  <a:lnTo>
                    <a:pt x="207479" y="87566"/>
                  </a:lnTo>
                  <a:lnTo>
                    <a:pt x="208114" y="85534"/>
                  </a:lnTo>
                  <a:close/>
                </a:path>
                <a:path w="725804" h="452120">
                  <a:moveTo>
                    <a:pt x="210172" y="435927"/>
                  </a:moveTo>
                  <a:lnTo>
                    <a:pt x="204736" y="433590"/>
                  </a:lnTo>
                  <a:lnTo>
                    <a:pt x="198958" y="447471"/>
                  </a:lnTo>
                  <a:lnTo>
                    <a:pt x="205028" y="451650"/>
                  </a:lnTo>
                  <a:lnTo>
                    <a:pt x="205346" y="451408"/>
                  </a:lnTo>
                  <a:lnTo>
                    <a:pt x="205905" y="449681"/>
                  </a:lnTo>
                  <a:lnTo>
                    <a:pt x="206603" y="448056"/>
                  </a:lnTo>
                  <a:lnTo>
                    <a:pt x="208051" y="442861"/>
                  </a:lnTo>
                  <a:lnTo>
                    <a:pt x="210172" y="435927"/>
                  </a:lnTo>
                  <a:close/>
                </a:path>
                <a:path w="725804" h="452120">
                  <a:moveTo>
                    <a:pt x="216763" y="334479"/>
                  </a:moveTo>
                  <a:lnTo>
                    <a:pt x="214541" y="329780"/>
                  </a:lnTo>
                  <a:lnTo>
                    <a:pt x="201523" y="338188"/>
                  </a:lnTo>
                  <a:lnTo>
                    <a:pt x="209194" y="343141"/>
                  </a:lnTo>
                  <a:lnTo>
                    <a:pt x="213868" y="340969"/>
                  </a:lnTo>
                  <a:lnTo>
                    <a:pt x="216763" y="334479"/>
                  </a:lnTo>
                  <a:close/>
                </a:path>
                <a:path w="725804" h="452120">
                  <a:moveTo>
                    <a:pt x="217220" y="307022"/>
                  </a:moveTo>
                  <a:lnTo>
                    <a:pt x="208216" y="307898"/>
                  </a:lnTo>
                  <a:lnTo>
                    <a:pt x="203263" y="310603"/>
                  </a:lnTo>
                  <a:lnTo>
                    <a:pt x="202069" y="315315"/>
                  </a:lnTo>
                  <a:lnTo>
                    <a:pt x="204381" y="322249"/>
                  </a:lnTo>
                  <a:lnTo>
                    <a:pt x="217220" y="307022"/>
                  </a:lnTo>
                  <a:close/>
                </a:path>
                <a:path w="725804" h="452120">
                  <a:moveTo>
                    <a:pt x="223837" y="295719"/>
                  </a:moveTo>
                  <a:lnTo>
                    <a:pt x="223177" y="292036"/>
                  </a:lnTo>
                  <a:lnTo>
                    <a:pt x="221665" y="292481"/>
                  </a:lnTo>
                  <a:lnTo>
                    <a:pt x="220116" y="292481"/>
                  </a:lnTo>
                  <a:lnTo>
                    <a:pt x="219608" y="293192"/>
                  </a:lnTo>
                  <a:lnTo>
                    <a:pt x="219100" y="293941"/>
                  </a:lnTo>
                  <a:lnTo>
                    <a:pt x="219583" y="295363"/>
                  </a:lnTo>
                  <a:lnTo>
                    <a:pt x="219646" y="296519"/>
                  </a:lnTo>
                  <a:lnTo>
                    <a:pt x="221043" y="296240"/>
                  </a:lnTo>
                  <a:lnTo>
                    <a:pt x="222440" y="295998"/>
                  </a:lnTo>
                  <a:lnTo>
                    <a:pt x="223837" y="295719"/>
                  </a:lnTo>
                  <a:close/>
                </a:path>
                <a:path w="725804" h="452120">
                  <a:moveTo>
                    <a:pt x="226009" y="194513"/>
                  </a:moveTo>
                  <a:lnTo>
                    <a:pt x="225628" y="190525"/>
                  </a:lnTo>
                  <a:lnTo>
                    <a:pt x="224066" y="190893"/>
                  </a:lnTo>
                  <a:lnTo>
                    <a:pt x="222453" y="190804"/>
                  </a:lnTo>
                  <a:lnTo>
                    <a:pt x="221907" y="191516"/>
                  </a:lnTo>
                  <a:lnTo>
                    <a:pt x="221335" y="192290"/>
                  </a:lnTo>
                  <a:lnTo>
                    <a:pt x="221767" y="193802"/>
                  </a:lnTo>
                  <a:lnTo>
                    <a:pt x="221754" y="195008"/>
                  </a:lnTo>
                  <a:lnTo>
                    <a:pt x="226009" y="194513"/>
                  </a:lnTo>
                  <a:close/>
                </a:path>
                <a:path w="725804" h="452120">
                  <a:moveTo>
                    <a:pt x="235343" y="72288"/>
                  </a:moveTo>
                  <a:lnTo>
                    <a:pt x="231165" y="72288"/>
                  </a:lnTo>
                  <a:lnTo>
                    <a:pt x="229082" y="72250"/>
                  </a:lnTo>
                  <a:lnTo>
                    <a:pt x="229133" y="73025"/>
                  </a:lnTo>
                  <a:lnTo>
                    <a:pt x="235343" y="72288"/>
                  </a:lnTo>
                  <a:close/>
                </a:path>
                <a:path w="725804" h="452120">
                  <a:moveTo>
                    <a:pt x="235978" y="416521"/>
                  </a:moveTo>
                  <a:lnTo>
                    <a:pt x="233159" y="412737"/>
                  </a:lnTo>
                  <a:lnTo>
                    <a:pt x="233222" y="413092"/>
                  </a:lnTo>
                  <a:lnTo>
                    <a:pt x="233299" y="413448"/>
                  </a:lnTo>
                  <a:lnTo>
                    <a:pt x="233362" y="413829"/>
                  </a:lnTo>
                  <a:lnTo>
                    <a:pt x="233578" y="415239"/>
                  </a:lnTo>
                  <a:lnTo>
                    <a:pt x="233984" y="416471"/>
                  </a:lnTo>
                  <a:lnTo>
                    <a:pt x="234327" y="417766"/>
                  </a:lnTo>
                  <a:lnTo>
                    <a:pt x="235978" y="416521"/>
                  </a:lnTo>
                  <a:close/>
                </a:path>
                <a:path w="725804" h="452120">
                  <a:moveTo>
                    <a:pt x="254546" y="387972"/>
                  </a:moveTo>
                  <a:lnTo>
                    <a:pt x="248691" y="379780"/>
                  </a:lnTo>
                  <a:lnTo>
                    <a:pt x="244767" y="382092"/>
                  </a:lnTo>
                  <a:lnTo>
                    <a:pt x="248881" y="391591"/>
                  </a:lnTo>
                  <a:lnTo>
                    <a:pt x="254546" y="387972"/>
                  </a:lnTo>
                  <a:close/>
                </a:path>
                <a:path w="725804" h="452120">
                  <a:moveTo>
                    <a:pt x="257848" y="441782"/>
                  </a:moveTo>
                  <a:lnTo>
                    <a:pt x="255104" y="438048"/>
                  </a:lnTo>
                  <a:lnTo>
                    <a:pt x="251802" y="435927"/>
                  </a:lnTo>
                  <a:lnTo>
                    <a:pt x="247142" y="436727"/>
                  </a:lnTo>
                  <a:lnTo>
                    <a:pt x="250342" y="438950"/>
                  </a:lnTo>
                  <a:lnTo>
                    <a:pt x="253949" y="440639"/>
                  </a:lnTo>
                  <a:lnTo>
                    <a:pt x="257848" y="441782"/>
                  </a:lnTo>
                  <a:close/>
                </a:path>
                <a:path w="725804" h="452120">
                  <a:moveTo>
                    <a:pt x="274281" y="422770"/>
                  </a:moveTo>
                  <a:lnTo>
                    <a:pt x="271538" y="407352"/>
                  </a:lnTo>
                  <a:lnTo>
                    <a:pt x="266598" y="408495"/>
                  </a:lnTo>
                  <a:lnTo>
                    <a:pt x="264121" y="409105"/>
                  </a:lnTo>
                  <a:lnTo>
                    <a:pt x="265531" y="413893"/>
                  </a:lnTo>
                  <a:lnTo>
                    <a:pt x="266763" y="418731"/>
                  </a:lnTo>
                  <a:lnTo>
                    <a:pt x="268782" y="423862"/>
                  </a:lnTo>
                  <a:lnTo>
                    <a:pt x="272300" y="422986"/>
                  </a:lnTo>
                  <a:lnTo>
                    <a:pt x="274281" y="422770"/>
                  </a:lnTo>
                  <a:close/>
                </a:path>
                <a:path w="725804" h="452120">
                  <a:moveTo>
                    <a:pt x="276059" y="395719"/>
                  </a:moveTo>
                  <a:lnTo>
                    <a:pt x="275590" y="393001"/>
                  </a:lnTo>
                  <a:lnTo>
                    <a:pt x="274828" y="392645"/>
                  </a:lnTo>
                  <a:lnTo>
                    <a:pt x="273735" y="392087"/>
                  </a:lnTo>
                  <a:lnTo>
                    <a:pt x="271957" y="392938"/>
                  </a:lnTo>
                  <a:lnTo>
                    <a:pt x="269494" y="393331"/>
                  </a:lnTo>
                  <a:lnTo>
                    <a:pt x="270332" y="395528"/>
                  </a:lnTo>
                  <a:lnTo>
                    <a:pt x="270573" y="397700"/>
                  </a:lnTo>
                  <a:lnTo>
                    <a:pt x="272567" y="398335"/>
                  </a:lnTo>
                  <a:lnTo>
                    <a:pt x="274751" y="397560"/>
                  </a:lnTo>
                  <a:lnTo>
                    <a:pt x="275463" y="396544"/>
                  </a:lnTo>
                  <a:lnTo>
                    <a:pt x="276059" y="395719"/>
                  </a:lnTo>
                  <a:close/>
                </a:path>
                <a:path w="725804" h="452120">
                  <a:moveTo>
                    <a:pt x="297218" y="103784"/>
                  </a:moveTo>
                  <a:lnTo>
                    <a:pt x="295478" y="104305"/>
                  </a:lnTo>
                  <a:lnTo>
                    <a:pt x="294297" y="104419"/>
                  </a:lnTo>
                  <a:lnTo>
                    <a:pt x="293484" y="105016"/>
                  </a:lnTo>
                  <a:lnTo>
                    <a:pt x="293052" y="105346"/>
                  </a:lnTo>
                  <a:lnTo>
                    <a:pt x="293027" y="107162"/>
                  </a:lnTo>
                  <a:lnTo>
                    <a:pt x="293179" y="107213"/>
                  </a:lnTo>
                  <a:lnTo>
                    <a:pt x="294220" y="107518"/>
                  </a:lnTo>
                  <a:lnTo>
                    <a:pt x="295592" y="107988"/>
                  </a:lnTo>
                  <a:lnTo>
                    <a:pt x="296367" y="107543"/>
                  </a:lnTo>
                  <a:lnTo>
                    <a:pt x="296976" y="107188"/>
                  </a:lnTo>
                  <a:lnTo>
                    <a:pt x="296862" y="105575"/>
                  </a:lnTo>
                  <a:lnTo>
                    <a:pt x="297218" y="103784"/>
                  </a:lnTo>
                  <a:close/>
                </a:path>
                <a:path w="725804" h="452120">
                  <a:moveTo>
                    <a:pt x="318173" y="431317"/>
                  </a:moveTo>
                  <a:lnTo>
                    <a:pt x="317690" y="429501"/>
                  </a:lnTo>
                  <a:lnTo>
                    <a:pt x="317690" y="427024"/>
                  </a:lnTo>
                  <a:lnTo>
                    <a:pt x="315506" y="428231"/>
                  </a:lnTo>
                  <a:lnTo>
                    <a:pt x="313842" y="428726"/>
                  </a:lnTo>
                  <a:lnTo>
                    <a:pt x="312902" y="429856"/>
                  </a:lnTo>
                  <a:lnTo>
                    <a:pt x="312381" y="430466"/>
                  </a:lnTo>
                  <a:lnTo>
                    <a:pt x="313055" y="432117"/>
                  </a:lnTo>
                  <a:lnTo>
                    <a:pt x="313182" y="433298"/>
                  </a:lnTo>
                  <a:lnTo>
                    <a:pt x="314693" y="432828"/>
                  </a:lnTo>
                  <a:lnTo>
                    <a:pt x="316433" y="432689"/>
                  </a:lnTo>
                  <a:lnTo>
                    <a:pt x="317588" y="431787"/>
                  </a:lnTo>
                  <a:lnTo>
                    <a:pt x="318173" y="431317"/>
                  </a:lnTo>
                  <a:close/>
                </a:path>
                <a:path w="725804" h="452120">
                  <a:moveTo>
                    <a:pt x="321551" y="211810"/>
                  </a:moveTo>
                  <a:lnTo>
                    <a:pt x="310032" y="198882"/>
                  </a:lnTo>
                  <a:lnTo>
                    <a:pt x="300761" y="215684"/>
                  </a:lnTo>
                  <a:lnTo>
                    <a:pt x="321551" y="211810"/>
                  </a:lnTo>
                  <a:close/>
                </a:path>
                <a:path w="725804" h="452120">
                  <a:moveTo>
                    <a:pt x="329692" y="435737"/>
                  </a:moveTo>
                  <a:lnTo>
                    <a:pt x="329285" y="432142"/>
                  </a:lnTo>
                  <a:lnTo>
                    <a:pt x="314223" y="433959"/>
                  </a:lnTo>
                  <a:lnTo>
                    <a:pt x="314680" y="440105"/>
                  </a:lnTo>
                  <a:lnTo>
                    <a:pt x="318655" y="439648"/>
                  </a:lnTo>
                  <a:lnTo>
                    <a:pt x="322402" y="438569"/>
                  </a:lnTo>
                  <a:lnTo>
                    <a:pt x="326097" y="437273"/>
                  </a:lnTo>
                  <a:lnTo>
                    <a:pt x="329692" y="435737"/>
                  </a:lnTo>
                  <a:close/>
                </a:path>
                <a:path w="725804" h="452120">
                  <a:moveTo>
                    <a:pt x="339928" y="217881"/>
                  </a:moveTo>
                  <a:lnTo>
                    <a:pt x="309257" y="230136"/>
                  </a:lnTo>
                  <a:lnTo>
                    <a:pt x="309473" y="232562"/>
                  </a:lnTo>
                  <a:lnTo>
                    <a:pt x="309791" y="235940"/>
                  </a:lnTo>
                  <a:lnTo>
                    <a:pt x="312343" y="240474"/>
                  </a:lnTo>
                  <a:lnTo>
                    <a:pt x="317741" y="242925"/>
                  </a:lnTo>
                  <a:lnTo>
                    <a:pt x="323342" y="241376"/>
                  </a:lnTo>
                  <a:lnTo>
                    <a:pt x="325272" y="239077"/>
                  </a:lnTo>
                  <a:lnTo>
                    <a:pt x="329209" y="234022"/>
                  </a:lnTo>
                  <a:lnTo>
                    <a:pt x="332867" y="228714"/>
                  </a:lnTo>
                  <a:lnTo>
                    <a:pt x="339928" y="217881"/>
                  </a:lnTo>
                  <a:close/>
                </a:path>
                <a:path w="725804" h="452120">
                  <a:moveTo>
                    <a:pt x="340321" y="202679"/>
                  </a:moveTo>
                  <a:lnTo>
                    <a:pt x="339890" y="199872"/>
                  </a:lnTo>
                  <a:lnTo>
                    <a:pt x="339763" y="197129"/>
                  </a:lnTo>
                  <a:lnTo>
                    <a:pt x="332435" y="197650"/>
                  </a:lnTo>
                  <a:lnTo>
                    <a:pt x="333336" y="201256"/>
                  </a:lnTo>
                  <a:lnTo>
                    <a:pt x="333641" y="203949"/>
                  </a:lnTo>
                  <a:lnTo>
                    <a:pt x="334835" y="206146"/>
                  </a:lnTo>
                  <a:lnTo>
                    <a:pt x="335140" y="206717"/>
                  </a:lnTo>
                  <a:lnTo>
                    <a:pt x="339775" y="205892"/>
                  </a:lnTo>
                  <a:lnTo>
                    <a:pt x="340321" y="202679"/>
                  </a:lnTo>
                  <a:close/>
                </a:path>
                <a:path w="725804" h="452120">
                  <a:moveTo>
                    <a:pt x="372046" y="120802"/>
                  </a:moveTo>
                  <a:lnTo>
                    <a:pt x="362991" y="114122"/>
                  </a:lnTo>
                  <a:lnTo>
                    <a:pt x="361962" y="115773"/>
                  </a:lnTo>
                  <a:lnTo>
                    <a:pt x="359816" y="118630"/>
                  </a:lnTo>
                  <a:lnTo>
                    <a:pt x="360070" y="118846"/>
                  </a:lnTo>
                  <a:lnTo>
                    <a:pt x="362712" y="121297"/>
                  </a:lnTo>
                  <a:lnTo>
                    <a:pt x="365747" y="123266"/>
                  </a:lnTo>
                  <a:lnTo>
                    <a:pt x="368681" y="125387"/>
                  </a:lnTo>
                  <a:lnTo>
                    <a:pt x="372046" y="120802"/>
                  </a:lnTo>
                  <a:close/>
                </a:path>
                <a:path w="725804" h="452120">
                  <a:moveTo>
                    <a:pt x="375742" y="267766"/>
                  </a:moveTo>
                  <a:lnTo>
                    <a:pt x="363486" y="257429"/>
                  </a:lnTo>
                  <a:lnTo>
                    <a:pt x="359664" y="261861"/>
                  </a:lnTo>
                  <a:lnTo>
                    <a:pt x="372643" y="271729"/>
                  </a:lnTo>
                  <a:lnTo>
                    <a:pt x="375742" y="267766"/>
                  </a:lnTo>
                  <a:close/>
                </a:path>
                <a:path w="725804" h="452120">
                  <a:moveTo>
                    <a:pt x="380339" y="339509"/>
                  </a:moveTo>
                  <a:lnTo>
                    <a:pt x="377482" y="339267"/>
                  </a:lnTo>
                  <a:lnTo>
                    <a:pt x="375932" y="338772"/>
                  </a:lnTo>
                  <a:lnTo>
                    <a:pt x="374637" y="339153"/>
                  </a:lnTo>
                  <a:lnTo>
                    <a:pt x="373951" y="339369"/>
                  </a:lnTo>
                  <a:lnTo>
                    <a:pt x="373049" y="341731"/>
                  </a:lnTo>
                  <a:lnTo>
                    <a:pt x="374332" y="343052"/>
                  </a:lnTo>
                  <a:lnTo>
                    <a:pt x="375894" y="344233"/>
                  </a:lnTo>
                  <a:lnTo>
                    <a:pt x="378015" y="343992"/>
                  </a:lnTo>
                  <a:lnTo>
                    <a:pt x="378726" y="341922"/>
                  </a:lnTo>
                  <a:lnTo>
                    <a:pt x="380339" y="339509"/>
                  </a:lnTo>
                  <a:close/>
                </a:path>
                <a:path w="725804" h="452120">
                  <a:moveTo>
                    <a:pt x="380492" y="300088"/>
                  </a:moveTo>
                  <a:lnTo>
                    <a:pt x="370903" y="301078"/>
                  </a:lnTo>
                  <a:lnTo>
                    <a:pt x="365252" y="304355"/>
                  </a:lnTo>
                  <a:lnTo>
                    <a:pt x="363105" y="310388"/>
                  </a:lnTo>
                  <a:lnTo>
                    <a:pt x="364032" y="319608"/>
                  </a:lnTo>
                  <a:lnTo>
                    <a:pt x="380492" y="300088"/>
                  </a:lnTo>
                  <a:close/>
                </a:path>
                <a:path w="725804" h="452120">
                  <a:moveTo>
                    <a:pt x="387502" y="116268"/>
                  </a:moveTo>
                  <a:lnTo>
                    <a:pt x="385838" y="114528"/>
                  </a:lnTo>
                  <a:lnTo>
                    <a:pt x="383870" y="114782"/>
                  </a:lnTo>
                  <a:lnTo>
                    <a:pt x="380961" y="114261"/>
                  </a:lnTo>
                  <a:lnTo>
                    <a:pt x="381876" y="117005"/>
                  </a:lnTo>
                  <a:lnTo>
                    <a:pt x="381952" y="118986"/>
                  </a:lnTo>
                  <a:lnTo>
                    <a:pt x="382917" y="119621"/>
                  </a:lnTo>
                  <a:lnTo>
                    <a:pt x="383946" y="120332"/>
                  </a:lnTo>
                  <a:lnTo>
                    <a:pt x="385838" y="119748"/>
                  </a:lnTo>
                  <a:lnTo>
                    <a:pt x="387337" y="119722"/>
                  </a:lnTo>
                  <a:lnTo>
                    <a:pt x="387172" y="118237"/>
                  </a:lnTo>
                  <a:lnTo>
                    <a:pt x="387502" y="116268"/>
                  </a:lnTo>
                  <a:close/>
                </a:path>
                <a:path w="725804" h="452120">
                  <a:moveTo>
                    <a:pt x="398792" y="300977"/>
                  </a:moveTo>
                  <a:lnTo>
                    <a:pt x="396925" y="301358"/>
                  </a:lnTo>
                  <a:lnTo>
                    <a:pt x="395693" y="301358"/>
                  </a:lnTo>
                  <a:lnTo>
                    <a:pt x="394804" y="301904"/>
                  </a:lnTo>
                  <a:lnTo>
                    <a:pt x="394347" y="302209"/>
                  </a:lnTo>
                  <a:lnTo>
                    <a:pt x="394144" y="304076"/>
                  </a:lnTo>
                  <a:lnTo>
                    <a:pt x="394373" y="304190"/>
                  </a:lnTo>
                  <a:lnTo>
                    <a:pt x="395325" y="304685"/>
                  </a:lnTo>
                  <a:lnTo>
                    <a:pt x="396786" y="305320"/>
                  </a:lnTo>
                  <a:lnTo>
                    <a:pt x="397484" y="304901"/>
                  </a:lnTo>
                  <a:lnTo>
                    <a:pt x="398195" y="304469"/>
                  </a:lnTo>
                  <a:lnTo>
                    <a:pt x="398221" y="302869"/>
                  </a:lnTo>
                  <a:lnTo>
                    <a:pt x="398792" y="300977"/>
                  </a:lnTo>
                  <a:close/>
                </a:path>
                <a:path w="725804" h="452120">
                  <a:moveTo>
                    <a:pt x="409321" y="163068"/>
                  </a:moveTo>
                  <a:lnTo>
                    <a:pt x="407936" y="162140"/>
                  </a:lnTo>
                  <a:lnTo>
                    <a:pt x="405155" y="160324"/>
                  </a:lnTo>
                  <a:lnTo>
                    <a:pt x="398538" y="169392"/>
                  </a:lnTo>
                  <a:lnTo>
                    <a:pt x="401802" y="171983"/>
                  </a:lnTo>
                  <a:lnTo>
                    <a:pt x="409321" y="163068"/>
                  </a:lnTo>
                  <a:close/>
                </a:path>
                <a:path w="725804" h="452120">
                  <a:moveTo>
                    <a:pt x="421957" y="192316"/>
                  </a:moveTo>
                  <a:lnTo>
                    <a:pt x="418122" y="182803"/>
                  </a:lnTo>
                  <a:lnTo>
                    <a:pt x="416737" y="183413"/>
                  </a:lnTo>
                  <a:lnTo>
                    <a:pt x="413943" y="184670"/>
                  </a:lnTo>
                  <a:lnTo>
                    <a:pt x="417398" y="194183"/>
                  </a:lnTo>
                  <a:lnTo>
                    <a:pt x="418922" y="193560"/>
                  </a:lnTo>
                  <a:lnTo>
                    <a:pt x="420433" y="192951"/>
                  </a:lnTo>
                  <a:lnTo>
                    <a:pt x="421957" y="192316"/>
                  </a:lnTo>
                  <a:close/>
                </a:path>
                <a:path w="725804" h="452120">
                  <a:moveTo>
                    <a:pt x="436714" y="315455"/>
                  </a:moveTo>
                  <a:lnTo>
                    <a:pt x="435025" y="314007"/>
                  </a:lnTo>
                  <a:lnTo>
                    <a:pt x="433044" y="314604"/>
                  </a:lnTo>
                  <a:lnTo>
                    <a:pt x="430047" y="314629"/>
                  </a:lnTo>
                  <a:lnTo>
                    <a:pt x="431546" y="317157"/>
                  </a:lnTo>
                  <a:lnTo>
                    <a:pt x="432028" y="318782"/>
                  </a:lnTo>
                  <a:lnTo>
                    <a:pt x="433120" y="319557"/>
                  </a:lnTo>
                  <a:lnTo>
                    <a:pt x="433793" y="320027"/>
                  </a:lnTo>
                  <a:lnTo>
                    <a:pt x="436321" y="319392"/>
                  </a:lnTo>
                  <a:lnTo>
                    <a:pt x="436676" y="317550"/>
                  </a:lnTo>
                  <a:lnTo>
                    <a:pt x="436714" y="315455"/>
                  </a:lnTo>
                  <a:close/>
                </a:path>
                <a:path w="725804" h="452120">
                  <a:moveTo>
                    <a:pt x="436727" y="131737"/>
                  </a:moveTo>
                  <a:lnTo>
                    <a:pt x="430784" y="126326"/>
                  </a:lnTo>
                  <a:lnTo>
                    <a:pt x="427266" y="129679"/>
                  </a:lnTo>
                  <a:lnTo>
                    <a:pt x="422821" y="132537"/>
                  </a:lnTo>
                  <a:lnTo>
                    <a:pt x="420662" y="136601"/>
                  </a:lnTo>
                  <a:lnTo>
                    <a:pt x="419709" y="138391"/>
                  </a:lnTo>
                  <a:lnTo>
                    <a:pt x="423367" y="142595"/>
                  </a:lnTo>
                  <a:lnTo>
                    <a:pt x="424942" y="145732"/>
                  </a:lnTo>
                  <a:lnTo>
                    <a:pt x="436727" y="131737"/>
                  </a:lnTo>
                  <a:close/>
                </a:path>
                <a:path w="725804" h="452120">
                  <a:moveTo>
                    <a:pt x="446379" y="333133"/>
                  </a:moveTo>
                  <a:lnTo>
                    <a:pt x="436130" y="332193"/>
                  </a:lnTo>
                  <a:lnTo>
                    <a:pt x="431012" y="331698"/>
                  </a:lnTo>
                  <a:lnTo>
                    <a:pt x="430085" y="337883"/>
                  </a:lnTo>
                  <a:lnTo>
                    <a:pt x="440410" y="339483"/>
                  </a:lnTo>
                  <a:lnTo>
                    <a:pt x="445566" y="340309"/>
                  </a:lnTo>
                  <a:lnTo>
                    <a:pt x="446379" y="333133"/>
                  </a:lnTo>
                  <a:close/>
                </a:path>
                <a:path w="725804" h="452120">
                  <a:moveTo>
                    <a:pt x="485813" y="367436"/>
                  </a:moveTo>
                  <a:lnTo>
                    <a:pt x="484898" y="367322"/>
                  </a:lnTo>
                  <a:lnTo>
                    <a:pt x="484403" y="367220"/>
                  </a:lnTo>
                  <a:lnTo>
                    <a:pt x="484428" y="367411"/>
                  </a:lnTo>
                  <a:lnTo>
                    <a:pt x="484454" y="367677"/>
                  </a:lnTo>
                  <a:lnTo>
                    <a:pt x="484911" y="367601"/>
                  </a:lnTo>
                  <a:lnTo>
                    <a:pt x="485368" y="367550"/>
                  </a:lnTo>
                  <a:lnTo>
                    <a:pt x="485813" y="367436"/>
                  </a:lnTo>
                  <a:close/>
                </a:path>
                <a:path w="725804" h="452120">
                  <a:moveTo>
                    <a:pt x="497141" y="201879"/>
                  </a:moveTo>
                  <a:lnTo>
                    <a:pt x="496836" y="201688"/>
                  </a:lnTo>
                  <a:lnTo>
                    <a:pt x="496011" y="201168"/>
                  </a:lnTo>
                  <a:lnTo>
                    <a:pt x="494919" y="201091"/>
                  </a:lnTo>
                  <a:lnTo>
                    <a:pt x="493776" y="200787"/>
                  </a:lnTo>
                  <a:lnTo>
                    <a:pt x="493699" y="202044"/>
                  </a:lnTo>
                  <a:lnTo>
                    <a:pt x="493458" y="203390"/>
                  </a:lnTo>
                  <a:lnTo>
                    <a:pt x="493661" y="203454"/>
                  </a:lnTo>
                  <a:lnTo>
                    <a:pt x="494614" y="203784"/>
                  </a:lnTo>
                  <a:lnTo>
                    <a:pt x="495693" y="203758"/>
                  </a:lnTo>
                  <a:lnTo>
                    <a:pt x="496722" y="203860"/>
                  </a:lnTo>
                  <a:lnTo>
                    <a:pt x="496785" y="203098"/>
                  </a:lnTo>
                  <a:lnTo>
                    <a:pt x="497141" y="201879"/>
                  </a:lnTo>
                  <a:close/>
                </a:path>
                <a:path w="725804" h="452120">
                  <a:moveTo>
                    <a:pt x="507136" y="210959"/>
                  </a:moveTo>
                  <a:lnTo>
                    <a:pt x="502818" y="206883"/>
                  </a:lnTo>
                  <a:lnTo>
                    <a:pt x="488911" y="221615"/>
                  </a:lnTo>
                  <a:lnTo>
                    <a:pt x="487083" y="221538"/>
                  </a:lnTo>
                  <a:lnTo>
                    <a:pt x="480504" y="224472"/>
                  </a:lnTo>
                  <a:lnTo>
                    <a:pt x="482358" y="227749"/>
                  </a:lnTo>
                  <a:lnTo>
                    <a:pt x="483552" y="232892"/>
                  </a:lnTo>
                  <a:lnTo>
                    <a:pt x="489775" y="234975"/>
                  </a:lnTo>
                  <a:lnTo>
                    <a:pt x="495071" y="233794"/>
                  </a:lnTo>
                  <a:lnTo>
                    <a:pt x="500202" y="230606"/>
                  </a:lnTo>
                  <a:lnTo>
                    <a:pt x="499452" y="225386"/>
                  </a:lnTo>
                  <a:lnTo>
                    <a:pt x="499846" y="222008"/>
                  </a:lnTo>
                  <a:lnTo>
                    <a:pt x="496836" y="221894"/>
                  </a:lnTo>
                  <a:lnTo>
                    <a:pt x="507136" y="210959"/>
                  </a:lnTo>
                  <a:close/>
                </a:path>
                <a:path w="725804" h="452120">
                  <a:moveTo>
                    <a:pt x="573938" y="14452"/>
                  </a:moveTo>
                  <a:lnTo>
                    <a:pt x="570687" y="3975"/>
                  </a:lnTo>
                  <a:lnTo>
                    <a:pt x="566140" y="6045"/>
                  </a:lnTo>
                  <a:lnTo>
                    <a:pt x="568883" y="16040"/>
                  </a:lnTo>
                  <a:lnTo>
                    <a:pt x="570572" y="15519"/>
                  </a:lnTo>
                  <a:lnTo>
                    <a:pt x="572262" y="14973"/>
                  </a:lnTo>
                  <a:lnTo>
                    <a:pt x="573938" y="14452"/>
                  </a:lnTo>
                  <a:close/>
                </a:path>
                <a:path w="725804" h="452120">
                  <a:moveTo>
                    <a:pt x="610870" y="50380"/>
                  </a:moveTo>
                  <a:lnTo>
                    <a:pt x="608507" y="51371"/>
                  </a:lnTo>
                  <a:lnTo>
                    <a:pt x="606653" y="51587"/>
                  </a:lnTo>
                  <a:lnTo>
                    <a:pt x="605866" y="53682"/>
                  </a:lnTo>
                  <a:lnTo>
                    <a:pt x="606094" y="55460"/>
                  </a:lnTo>
                  <a:lnTo>
                    <a:pt x="606640" y="56756"/>
                  </a:lnTo>
                  <a:lnTo>
                    <a:pt x="606831" y="57188"/>
                  </a:lnTo>
                  <a:lnTo>
                    <a:pt x="609663" y="57251"/>
                  </a:lnTo>
                  <a:lnTo>
                    <a:pt x="610539" y="55511"/>
                  </a:lnTo>
                  <a:lnTo>
                    <a:pt x="610425" y="53898"/>
                  </a:lnTo>
                  <a:lnTo>
                    <a:pt x="610870" y="50380"/>
                  </a:lnTo>
                  <a:close/>
                </a:path>
                <a:path w="725804" h="452120">
                  <a:moveTo>
                    <a:pt x="622185" y="71869"/>
                  </a:moveTo>
                  <a:lnTo>
                    <a:pt x="616216" y="71132"/>
                  </a:lnTo>
                  <a:lnTo>
                    <a:pt x="616940" y="74460"/>
                  </a:lnTo>
                  <a:lnTo>
                    <a:pt x="618693" y="73609"/>
                  </a:lnTo>
                  <a:lnTo>
                    <a:pt x="620433" y="72720"/>
                  </a:lnTo>
                  <a:lnTo>
                    <a:pt x="622185" y="71869"/>
                  </a:lnTo>
                  <a:close/>
                </a:path>
                <a:path w="725804" h="452120">
                  <a:moveTo>
                    <a:pt x="622579" y="71894"/>
                  </a:moveTo>
                  <a:lnTo>
                    <a:pt x="622477" y="71729"/>
                  </a:lnTo>
                  <a:lnTo>
                    <a:pt x="622287" y="71818"/>
                  </a:lnTo>
                  <a:lnTo>
                    <a:pt x="622503" y="71894"/>
                  </a:lnTo>
                  <a:close/>
                </a:path>
                <a:path w="725804" h="452120">
                  <a:moveTo>
                    <a:pt x="628764" y="215544"/>
                  </a:moveTo>
                  <a:lnTo>
                    <a:pt x="628573" y="213042"/>
                  </a:lnTo>
                  <a:lnTo>
                    <a:pt x="628357" y="213017"/>
                  </a:lnTo>
                  <a:lnTo>
                    <a:pt x="626948" y="212737"/>
                  </a:lnTo>
                  <a:lnTo>
                    <a:pt x="625449" y="212877"/>
                  </a:lnTo>
                  <a:lnTo>
                    <a:pt x="622998" y="212852"/>
                  </a:lnTo>
                  <a:lnTo>
                    <a:pt x="623925" y="214769"/>
                  </a:lnTo>
                  <a:lnTo>
                    <a:pt x="624166" y="216255"/>
                  </a:lnTo>
                  <a:lnTo>
                    <a:pt x="625856" y="216750"/>
                  </a:lnTo>
                  <a:lnTo>
                    <a:pt x="627392" y="216560"/>
                  </a:lnTo>
                  <a:lnTo>
                    <a:pt x="628269" y="215925"/>
                  </a:lnTo>
                  <a:lnTo>
                    <a:pt x="628764" y="215544"/>
                  </a:lnTo>
                  <a:close/>
                </a:path>
                <a:path w="725804" h="452120">
                  <a:moveTo>
                    <a:pt x="632726" y="55511"/>
                  </a:moveTo>
                  <a:lnTo>
                    <a:pt x="631202" y="55460"/>
                  </a:lnTo>
                  <a:lnTo>
                    <a:pt x="629310" y="54825"/>
                  </a:lnTo>
                  <a:lnTo>
                    <a:pt x="628269" y="55549"/>
                  </a:lnTo>
                  <a:lnTo>
                    <a:pt x="627278" y="56172"/>
                  </a:lnTo>
                  <a:lnTo>
                    <a:pt x="627189" y="58242"/>
                  </a:lnTo>
                  <a:lnTo>
                    <a:pt x="626262" y="60960"/>
                  </a:lnTo>
                  <a:lnTo>
                    <a:pt x="629069" y="60515"/>
                  </a:lnTo>
                  <a:lnTo>
                    <a:pt x="631037" y="60794"/>
                  </a:lnTo>
                  <a:lnTo>
                    <a:pt x="631837" y="59918"/>
                  </a:lnTo>
                  <a:lnTo>
                    <a:pt x="632714" y="59004"/>
                  </a:lnTo>
                  <a:lnTo>
                    <a:pt x="632485" y="57023"/>
                  </a:lnTo>
                  <a:lnTo>
                    <a:pt x="632726" y="55511"/>
                  </a:lnTo>
                  <a:close/>
                </a:path>
                <a:path w="725804" h="452120">
                  <a:moveTo>
                    <a:pt x="633298" y="130581"/>
                  </a:moveTo>
                  <a:lnTo>
                    <a:pt x="631532" y="131546"/>
                  </a:lnTo>
                  <a:lnTo>
                    <a:pt x="630402" y="131902"/>
                  </a:lnTo>
                  <a:lnTo>
                    <a:pt x="629666" y="132638"/>
                  </a:lnTo>
                  <a:lnTo>
                    <a:pt x="629221" y="133108"/>
                  </a:lnTo>
                  <a:lnTo>
                    <a:pt x="629386" y="134162"/>
                  </a:lnTo>
                  <a:lnTo>
                    <a:pt x="629285" y="134950"/>
                  </a:lnTo>
                  <a:lnTo>
                    <a:pt x="630364" y="134899"/>
                  </a:lnTo>
                  <a:lnTo>
                    <a:pt x="631812" y="135255"/>
                  </a:lnTo>
                  <a:lnTo>
                    <a:pt x="633056" y="134048"/>
                  </a:lnTo>
                  <a:lnTo>
                    <a:pt x="632929" y="132588"/>
                  </a:lnTo>
                  <a:lnTo>
                    <a:pt x="633298" y="130581"/>
                  </a:lnTo>
                  <a:close/>
                </a:path>
                <a:path w="725804" h="452120">
                  <a:moveTo>
                    <a:pt x="634784" y="85344"/>
                  </a:moveTo>
                  <a:lnTo>
                    <a:pt x="633564" y="68986"/>
                  </a:lnTo>
                  <a:lnTo>
                    <a:pt x="626237" y="70904"/>
                  </a:lnTo>
                  <a:lnTo>
                    <a:pt x="622579" y="71894"/>
                  </a:lnTo>
                  <a:lnTo>
                    <a:pt x="625754" y="76962"/>
                  </a:lnTo>
                  <a:lnTo>
                    <a:pt x="618820" y="80645"/>
                  </a:lnTo>
                  <a:lnTo>
                    <a:pt x="621639" y="85559"/>
                  </a:lnTo>
                  <a:lnTo>
                    <a:pt x="626110" y="82588"/>
                  </a:lnTo>
                  <a:lnTo>
                    <a:pt x="628307" y="81026"/>
                  </a:lnTo>
                  <a:lnTo>
                    <a:pt x="631482" y="86106"/>
                  </a:lnTo>
                  <a:lnTo>
                    <a:pt x="634784" y="85344"/>
                  </a:lnTo>
                  <a:close/>
                </a:path>
                <a:path w="725804" h="452120">
                  <a:moveTo>
                    <a:pt x="634923" y="243281"/>
                  </a:moveTo>
                  <a:lnTo>
                    <a:pt x="634314" y="241604"/>
                  </a:lnTo>
                  <a:lnTo>
                    <a:pt x="634060" y="239344"/>
                  </a:lnTo>
                  <a:lnTo>
                    <a:pt x="632167" y="240563"/>
                  </a:lnTo>
                  <a:lnTo>
                    <a:pt x="630656" y="241046"/>
                  </a:lnTo>
                  <a:lnTo>
                    <a:pt x="629920" y="242125"/>
                  </a:lnTo>
                  <a:lnTo>
                    <a:pt x="629500" y="242735"/>
                  </a:lnTo>
                  <a:lnTo>
                    <a:pt x="630313" y="244182"/>
                  </a:lnTo>
                  <a:lnTo>
                    <a:pt x="630555" y="245262"/>
                  </a:lnTo>
                  <a:lnTo>
                    <a:pt x="631888" y="244792"/>
                  </a:lnTo>
                  <a:lnTo>
                    <a:pt x="633463" y="244576"/>
                  </a:lnTo>
                  <a:lnTo>
                    <a:pt x="634441" y="243687"/>
                  </a:lnTo>
                  <a:lnTo>
                    <a:pt x="634923" y="243281"/>
                  </a:lnTo>
                  <a:close/>
                </a:path>
                <a:path w="725804" h="452120">
                  <a:moveTo>
                    <a:pt x="639000" y="173126"/>
                  </a:moveTo>
                  <a:lnTo>
                    <a:pt x="638670" y="169811"/>
                  </a:lnTo>
                  <a:lnTo>
                    <a:pt x="638911" y="166725"/>
                  </a:lnTo>
                  <a:lnTo>
                    <a:pt x="635647" y="167474"/>
                  </a:lnTo>
                  <a:lnTo>
                    <a:pt x="633018" y="167474"/>
                  </a:lnTo>
                  <a:lnTo>
                    <a:pt x="631253" y="168706"/>
                  </a:lnTo>
                  <a:lnTo>
                    <a:pt x="630313" y="169392"/>
                  </a:lnTo>
                  <a:lnTo>
                    <a:pt x="630859" y="172224"/>
                  </a:lnTo>
                  <a:lnTo>
                    <a:pt x="630732" y="174066"/>
                  </a:lnTo>
                  <a:lnTo>
                    <a:pt x="633285" y="173926"/>
                  </a:lnTo>
                  <a:lnTo>
                    <a:pt x="635977" y="174205"/>
                  </a:lnTo>
                  <a:lnTo>
                    <a:pt x="639000" y="173126"/>
                  </a:lnTo>
                  <a:close/>
                </a:path>
                <a:path w="725804" h="452120">
                  <a:moveTo>
                    <a:pt x="645121" y="249110"/>
                  </a:moveTo>
                  <a:lnTo>
                    <a:pt x="644245" y="247230"/>
                  </a:lnTo>
                  <a:lnTo>
                    <a:pt x="642023" y="247345"/>
                  </a:lnTo>
                  <a:lnTo>
                    <a:pt x="639343" y="246799"/>
                  </a:lnTo>
                  <a:lnTo>
                    <a:pt x="639787" y="249542"/>
                  </a:lnTo>
                  <a:lnTo>
                    <a:pt x="639648" y="251244"/>
                  </a:lnTo>
                  <a:lnTo>
                    <a:pt x="640397" y="252323"/>
                  </a:lnTo>
                  <a:lnTo>
                    <a:pt x="640791" y="252869"/>
                  </a:lnTo>
                  <a:lnTo>
                    <a:pt x="643382" y="252844"/>
                  </a:lnTo>
                  <a:lnTo>
                    <a:pt x="644575" y="251117"/>
                  </a:lnTo>
                  <a:lnTo>
                    <a:pt x="645121" y="249110"/>
                  </a:lnTo>
                  <a:close/>
                </a:path>
                <a:path w="725804" h="452120">
                  <a:moveTo>
                    <a:pt x="653288" y="33578"/>
                  </a:moveTo>
                  <a:lnTo>
                    <a:pt x="652221" y="31762"/>
                  </a:lnTo>
                  <a:lnTo>
                    <a:pt x="650138" y="31826"/>
                  </a:lnTo>
                  <a:lnTo>
                    <a:pt x="647484" y="31165"/>
                  </a:lnTo>
                  <a:lnTo>
                    <a:pt x="647992" y="33883"/>
                  </a:lnTo>
                  <a:lnTo>
                    <a:pt x="647903" y="35560"/>
                  </a:lnTo>
                  <a:lnTo>
                    <a:pt x="649033" y="37236"/>
                  </a:lnTo>
                  <a:lnTo>
                    <a:pt x="651560" y="37261"/>
                  </a:lnTo>
                  <a:lnTo>
                    <a:pt x="651891" y="36766"/>
                  </a:lnTo>
                  <a:lnTo>
                    <a:pt x="652640" y="35610"/>
                  </a:lnTo>
                  <a:lnTo>
                    <a:pt x="653288" y="33578"/>
                  </a:lnTo>
                  <a:close/>
                </a:path>
                <a:path w="725804" h="452120">
                  <a:moveTo>
                    <a:pt x="658114" y="221234"/>
                  </a:moveTo>
                  <a:lnTo>
                    <a:pt x="649325" y="213842"/>
                  </a:lnTo>
                  <a:lnTo>
                    <a:pt x="647217" y="216065"/>
                  </a:lnTo>
                  <a:lnTo>
                    <a:pt x="644715" y="214769"/>
                  </a:lnTo>
                  <a:lnTo>
                    <a:pt x="641883" y="214198"/>
                  </a:lnTo>
                  <a:lnTo>
                    <a:pt x="635914" y="215633"/>
                  </a:lnTo>
                  <a:lnTo>
                    <a:pt x="634936" y="223977"/>
                  </a:lnTo>
                  <a:lnTo>
                    <a:pt x="632345" y="231152"/>
                  </a:lnTo>
                  <a:lnTo>
                    <a:pt x="655383" y="226923"/>
                  </a:lnTo>
                  <a:lnTo>
                    <a:pt x="654913" y="225412"/>
                  </a:lnTo>
                  <a:lnTo>
                    <a:pt x="653605" y="222961"/>
                  </a:lnTo>
                  <a:lnTo>
                    <a:pt x="655383" y="224447"/>
                  </a:lnTo>
                  <a:lnTo>
                    <a:pt x="658114" y="221234"/>
                  </a:lnTo>
                  <a:close/>
                </a:path>
                <a:path w="725804" h="452120">
                  <a:moveTo>
                    <a:pt x="663397" y="79349"/>
                  </a:moveTo>
                  <a:lnTo>
                    <a:pt x="662762" y="77343"/>
                  </a:lnTo>
                  <a:lnTo>
                    <a:pt x="662686" y="74650"/>
                  </a:lnTo>
                  <a:lnTo>
                    <a:pt x="660234" y="75692"/>
                  </a:lnTo>
                  <a:lnTo>
                    <a:pt x="658164" y="75946"/>
                  </a:lnTo>
                  <a:lnTo>
                    <a:pt x="657161" y="78028"/>
                  </a:lnTo>
                  <a:lnTo>
                    <a:pt x="658075" y="79819"/>
                  </a:lnTo>
                  <a:lnTo>
                    <a:pt x="658355" y="81305"/>
                  </a:lnTo>
                  <a:lnTo>
                    <a:pt x="659853" y="80975"/>
                  </a:lnTo>
                  <a:lnTo>
                    <a:pt x="661885" y="81102"/>
                  </a:lnTo>
                  <a:lnTo>
                    <a:pt x="663397" y="79349"/>
                  </a:lnTo>
                  <a:close/>
                </a:path>
                <a:path w="725804" h="452120">
                  <a:moveTo>
                    <a:pt x="677252" y="122669"/>
                  </a:moveTo>
                  <a:lnTo>
                    <a:pt x="676059" y="122250"/>
                  </a:lnTo>
                  <a:lnTo>
                    <a:pt x="674852" y="121589"/>
                  </a:lnTo>
                  <a:lnTo>
                    <a:pt x="673989" y="122669"/>
                  </a:lnTo>
                  <a:lnTo>
                    <a:pt x="673569" y="123799"/>
                  </a:lnTo>
                  <a:lnTo>
                    <a:pt x="673049" y="124841"/>
                  </a:lnTo>
                  <a:lnTo>
                    <a:pt x="673798" y="125082"/>
                  </a:lnTo>
                  <a:lnTo>
                    <a:pt x="674890" y="125768"/>
                  </a:lnTo>
                  <a:lnTo>
                    <a:pt x="675220" y="125501"/>
                  </a:lnTo>
                  <a:lnTo>
                    <a:pt x="676059" y="124841"/>
                  </a:lnTo>
                  <a:lnTo>
                    <a:pt x="676554" y="123710"/>
                  </a:lnTo>
                  <a:lnTo>
                    <a:pt x="677252" y="122669"/>
                  </a:lnTo>
                  <a:close/>
                </a:path>
                <a:path w="725804" h="452120">
                  <a:moveTo>
                    <a:pt x="685761" y="129679"/>
                  </a:moveTo>
                  <a:lnTo>
                    <a:pt x="684618" y="127038"/>
                  </a:lnTo>
                  <a:lnTo>
                    <a:pt x="684377" y="125006"/>
                  </a:lnTo>
                  <a:lnTo>
                    <a:pt x="682282" y="123799"/>
                  </a:lnTo>
                  <a:lnTo>
                    <a:pt x="680389" y="124726"/>
                  </a:lnTo>
                  <a:lnTo>
                    <a:pt x="678891" y="125006"/>
                  </a:lnTo>
                  <a:lnTo>
                    <a:pt x="679043" y="125641"/>
                  </a:lnTo>
                  <a:lnTo>
                    <a:pt x="679107" y="126352"/>
                  </a:lnTo>
                  <a:lnTo>
                    <a:pt x="679208" y="127063"/>
                  </a:lnTo>
                  <a:lnTo>
                    <a:pt x="676579" y="126707"/>
                  </a:lnTo>
                  <a:lnTo>
                    <a:pt x="674268" y="126428"/>
                  </a:lnTo>
                  <a:lnTo>
                    <a:pt x="674712" y="128854"/>
                  </a:lnTo>
                  <a:lnTo>
                    <a:pt x="674624" y="130467"/>
                  </a:lnTo>
                  <a:lnTo>
                    <a:pt x="675703" y="132016"/>
                  </a:lnTo>
                  <a:lnTo>
                    <a:pt x="678141" y="131902"/>
                  </a:lnTo>
                  <a:lnTo>
                    <a:pt x="679183" y="130416"/>
                  </a:lnTo>
                  <a:lnTo>
                    <a:pt x="679335" y="129209"/>
                  </a:lnTo>
                  <a:lnTo>
                    <a:pt x="679526" y="128028"/>
                  </a:lnTo>
                  <a:lnTo>
                    <a:pt x="679665" y="128524"/>
                  </a:lnTo>
                  <a:lnTo>
                    <a:pt x="679767" y="129070"/>
                  </a:lnTo>
                  <a:lnTo>
                    <a:pt x="680961" y="130111"/>
                  </a:lnTo>
                  <a:lnTo>
                    <a:pt x="682955" y="129590"/>
                  </a:lnTo>
                  <a:lnTo>
                    <a:pt x="685761" y="129679"/>
                  </a:lnTo>
                  <a:close/>
                </a:path>
                <a:path w="725804" h="452120">
                  <a:moveTo>
                    <a:pt x="689762" y="179209"/>
                  </a:moveTo>
                  <a:lnTo>
                    <a:pt x="689368" y="177838"/>
                  </a:lnTo>
                  <a:lnTo>
                    <a:pt x="689165" y="176352"/>
                  </a:lnTo>
                  <a:lnTo>
                    <a:pt x="688289" y="174891"/>
                  </a:lnTo>
                  <a:lnTo>
                    <a:pt x="686358" y="175742"/>
                  </a:lnTo>
                  <a:lnTo>
                    <a:pt x="684784" y="176212"/>
                  </a:lnTo>
                  <a:lnTo>
                    <a:pt x="685368" y="177673"/>
                  </a:lnTo>
                  <a:lnTo>
                    <a:pt x="685533" y="179235"/>
                  </a:lnTo>
                  <a:lnTo>
                    <a:pt x="686282" y="179590"/>
                  </a:lnTo>
                  <a:lnTo>
                    <a:pt x="687171" y="180035"/>
                  </a:lnTo>
                  <a:lnTo>
                    <a:pt x="688581" y="179400"/>
                  </a:lnTo>
                  <a:lnTo>
                    <a:pt x="689762" y="179209"/>
                  </a:lnTo>
                  <a:close/>
                </a:path>
                <a:path w="725804" h="452120">
                  <a:moveTo>
                    <a:pt x="699058" y="202895"/>
                  </a:moveTo>
                  <a:lnTo>
                    <a:pt x="695121" y="202895"/>
                  </a:lnTo>
                  <a:lnTo>
                    <a:pt x="695007" y="204470"/>
                  </a:lnTo>
                  <a:lnTo>
                    <a:pt x="694651" y="207606"/>
                  </a:lnTo>
                  <a:lnTo>
                    <a:pt x="696112" y="206032"/>
                  </a:lnTo>
                  <a:lnTo>
                    <a:pt x="697611" y="204470"/>
                  </a:lnTo>
                  <a:lnTo>
                    <a:pt x="699058" y="202895"/>
                  </a:lnTo>
                  <a:close/>
                </a:path>
                <a:path w="725804" h="452120">
                  <a:moveTo>
                    <a:pt x="699503" y="149555"/>
                  </a:moveTo>
                  <a:lnTo>
                    <a:pt x="698817" y="148564"/>
                  </a:lnTo>
                  <a:lnTo>
                    <a:pt x="698271" y="149059"/>
                  </a:lnTo>
                  <a:lnTo>
                    <a:pt x="697712" y="149517"/>
                  </a:lnTo>
                  <a:lnTo>
                    <a:pt x="697230" y="150101"/>
                  </a:lnTo>
                  <a:lnTo>
                    <a:pt x="697674" y="150647"/>
                  </a:lnTo>
                  <a:lnTo>
                    <a:pt x="697903" y="150977"/>
                  </a:lnTo>
                  <a:lnTo>
                    <a:pt x="698436" y="150482"/>
                  </a:lnTo>
                  <a:lnTo>
                    <a:pt x="699503" y="149555"/>
                  </a:lnTo>
                  <a:close/>
                </a:path>
                <a:path w="725804" h="452120">
                  <a:moveTo>
                    <a:pt x="700328" y="81826"/>
                  </a:moveTo>
                  <a:lnTo>
                    <a:pt x="700316" y="81597"/>
                  </a:lnTo>
                  <a:lnTo>
                    <a:pt x="700163" y="81737"/>
                  </a:lnTo>
                  <a:lnTo>
                    <a:pt x="700328" y="81826"/>
                  </a:lnTo>
                  <a:close/>
                </a:path>
                <a:path w="725804" h="452120">
                  <a:moveTo>
                    <a:pt x="700620" y="197840"/>
                  </a:moveTo>
                  <a:lnTo>
                    <a:pt x="699414" y="195338"/>
                  </a:lnTo>
                  <a:lnTo>
                    <a:pt x="699096" y="193357"/>
                  </a:lnTo>
                  <a:lnTo>
                    <a:pt x="697026" y="192265"/>
                  </a:lnTo>
                  <a:lnTo>
                    <a:pt x="695210" y="193255"/>
                  </a:lnTo>
                  <a:lnTo>
                    <a:pt x="693762" y="193586"/>
                  </a:lnTo>
                  <a:lnTo>
                    <a:pt x="694169" y="195097"/>
                  </a:lnTo>
                  <a:lnTo>
                    <a:pt x="694156" y="197078"/>
                  </a:lnTo>
                  <a:lnTo>
                    <a:pt x="695921" y="198640"/>
                  </a:lnTo>
                  <a:lnTo>
                    <a:pt x="697903" y="197954"/>
                  </a:lnTo>
                  <a:lnTo>
                    <a:pt x="700620" y="197840"/>
                  </a:lnTo>
                  <a:close/>
                </a:path>
                <a:path w="725804" h="452120">
                  <a:moveTo>
                    <a:pt x="704303" y="173189"/>
                  </a:moveTo>
                  <a:lnTo>
                    <a:pt x="704126" y="170434"/>
                  </a:lnTo>
                  <a:lnTo>
                    <a:pt x="704291" y="165354"/>
                  </a:lnTo>
                  <a:lnTo>
                    <a:pt x="699312" y="164693"/>
                  </a:lnTo>
                  <a:lnTo>
                    <a:pt x="694791" y="165138"/>
                  </a:lnTo>
                  <a:lnTo>
                    <a:pt x="688771" y="165265"/>
                  </a:lnTo>
                  <a:lnTo>
                    <a:pt x="689711" y="169227"/>
                  </a:lnTo>
                  <a:lnTo>
                    <a:pt x="689991" y="173189"/>
                  </a:lnTo>
                  <a:lnTo>
                    <a:pt x="690778" y="173266"/>
                  </a:lnTo>
                  <a:lnTo>
                    <a:pt x="695223" y="173761"/>
                  </a:lnTo>
                  <a:lnTo>
                    <a:pt x="699782" y="173329"/>
                  </a:lnTo>
                  <a:lnTo>
                    <a:pt x="704303" y="173189"/>
                  </a:lnTo>
                  <a:close/>
                </a:path>
                <a:path w="725804" h="452120">
                  <a:moveTo>
                    <a:pt x="707821" y="7200"/>
                  </a:moveTo>
                  <a:lnTo>
                    <a:pt x="700125" y="0"/>
                  </a:lnTo>
                  <a:lnTo>
                    <a:pt x="697001" y="3352"/>
                  </a:lnTo>
                  <a:lnTo>
                    <a:pt x="699541" y="5791"/>
                  </a:lnTo>
                  <a:lnTo>
                    <a:pt x="704621" y="10629"/>
                  </a:lnTo>
                  <a:lnTo>
                    <a:pt x="706755" y="8318"/>
                  </a:lnTo>
                  <a:lnTo>
                    <a:pt x="707821" y="7200"/>
                  </a:lnTo>
                  <a:close/>
                </a:path>
                <a:path w="725804" h="452120">
                  <a:moveTo>
                    <a:pt x="712851" y="67056"/>
                  </a:moveTo>
                  <a:lnTo>
                    <a:pt x="712584" y="65468"/>
                  </a:lnTo>
                  <a:lnTo>
                    <a:pt x="712800" y="63703"/>
                  </a:lnTo>
                  <a:lnTo>
                    <a:pt x="711009" y="64173"/>
                  </a:lnTo>
                  <a:lnTo>
                    <a:pt x="709396" y="64096"/>
                  </a:lnTo>
                  <a:lnTo>
                    <a:pt x="708812" y="64833"/>
                  </a:lnTo>
                  <a:lnTo>
                    <a:pt x="708253" y="65582"/>
                  </a:lnTo>
                  <a:lnTo>
                    <a:pt x="708723" y="67119"/>
                  </a:lnTo>
                  <a:lnTo>
                    <a:pt x="708748" y="68300"/>
                  </a:lnTo>
                  <a:lnTo>
                    <a:pt x="709942" y="68135"/>
                  </a:lnTo>
                  <a:lnTo>
                    <a:pt x="711492" y="68351"/>
                  </a:lnTo>
                  <a:lnTo>
                    <a:pt x="712203" y="67665"/>
                  </a:lnTo>
                  <a:lnTo>
                    <a:pt x="712851" y="67056"/>
                  </a:lnTo>
                  <a:close/>
                </a:path>
                <a:path w="725804" h="452120">
                  <a:moveTo>
                    <a:pt x="725741" y="107353"/>
                  </a:moveTo>
                  <a:lnTo>
                    <a:pt x="721207" y="103505"/>
                  </a:lnTo>
                  <a:lnTo>
                    <a:pt x="716915" y="99301"/>
                  </a:lnTo>
                  <a:lnTo>
                    <a:pt x="709218" y="93967"/>
                  </a:lnTo>
                  <a:lnTo>
                    <a:pt x="703414" y="90208"/>
                  </a:lnTo>
                  <a:lnTo>
                    <a:pt x="703834" y="88773"/>
                  </a:lnTo>
                  <a:lnTo>
                    <a:pt x="701344" y="87325"/>
                  </a:lnTo>
                  <a:lnTo>
                    <a:pt x="698614" y="86626"/>
                  </a:lnTo>
                  <a:lnTo>
                    <a:pt x="695744" y="85585"/>
                  </a:lnTo>
                  <a:lnTo>
                    <a:pt x="700163" y="81737"/>
                  </a:lnTo>
                  <a:lnTo>
                    <a:pt x="695071" y="78663"/>
                  </a:lnTo>
                  <a:lnTo>
                    <a:pt x="691756" y="79209"/>
                  </a:lnTo>
                  <a:lnTo>
                    <a:pt x="689521" y="82016"/>
                  </a:lnTo>
                  <a:lnTo>
                    <a:pt x="682650" y="78473"/>
                  </a:lnTo>
                  <a:lnTo>
                    <a:pt x="675246" y="75882"/>
                  </a:lnTo>
                  <a:lnTo>
                    <a:pt x="668083" y="72885"/>
                  </a:lnTo>
                  <a:lnTo>
                    <a:pt x="664857" y="77343"/>
                  </a:lnTo>
                  <a:lnTo>
                    <a:pt x="667334" y="81495"/>
                  </a:lnTo>
                  <a:lnTo>
                    <a:pt x="668794" y="87515"/>
                  </a:lnTo>
                  <a:lnTo>
                    <a:pt x="684695" y="95529"/>
                  </a:lnTo>
                  <a:lnTo>
                    <a:pt x="697103" y="101358"/>
                  </a:lnTo>
                  <a:lnTo>
                    <a:pt x="722058" y="112750"/>
                  </a:lnTo>
                  <a:lnTo>
                    <a:pt x="725741" y="107353"/>
                  </a:lnTo>
                  <a:close/>
                </a:path>
              </a:pathLst>
            </a:custGeom>
            <a:solidFill>
              <a:srgbClr val="FFFFFF"/>
            </a:solidFill>
          </p:spPr>
          <p:txBody>
            <a:bodyPr wrap="square" lIns="0" tIns="0" rIns="0" bIns="0" rtlCol="0"/>
            <a:lstStyle/>
            <a:p>
              <a:endParaRPr/>
            </a:p>
          </p:txBody>
        </p:sp>
        <p:sp>
          <p:nvSpPr>
            <p:cNvPr id="17" name="object 17"/>
            <p:cNvSpPr/>
            <p:nvPr/>
          </p:nvSpPr>
          <p:spPr>
            <a:xfrm>
              <a:off x="6362027" y="1766645"/>
              <a:ext cx="3693795" cy="2061210"/>
            </a:xfrm>
            <a:custGeom>
              <a:avLst/>
              <a:gdLst/>
              <a:ahLst/>
              <a:cxnLst/>
              <a:rect l="l" t="t" r="r" b="b"/>
              <a:pathLst>
                <a:path w="3693795" h="2061210">
                  <a:moveTo>
                    <a:pt x="8013" y="1914766"/>
                  </a:moveTo>
                  <a:lnTo>
                    <a:pt x="4178" y="1905254"/>
                  </a:lnTo>
                  <a:lnTo>
                    <a:pt x="2794" y="1905863"/>
                  </a:lnTo>
                  <a:lnTo>
                    <a:pt x="0" y="1907120"/>
                  </a:lnTo>
                  <a:lnTo>
                    <a:pt x="3454" y="1916633"/>
                  </a:lnTo>
                  <a:lnTo>
                    <a:pt x="4978" y="1916010"/>
                  </a:lnTo>
                  <a:lnTo>
                    <a:pt x="6489" y="1915401"/>
                  </a:lnTo>
                  <a:lnTo>
                    <a:pt x="8013" y="1914766"/>
                  </a:lnTo>
                  <a:close/>
                </a:path>
                <a:path w="3693795" h="2061210">
                  <a:moveTo>
                    <a:pt x="19951" y="1929993"/>
                  </a:moveTo>
                  <a:lnTo>
                    <a:pt x="19316" y="1927771"/>
                  </a:lnTo>
                  <a:lnTo>
                    <a:pt x="19240" y="1925345"/>
                  </a:lnTo>
                  <a:lnTo>
                    <a:pt x="12814" y="1926996"/>
                  </a:lnTo>
                  <a:lnTo>
                    <a:pt x="14058" y="1932279"/>
                  </a:lnTo>
                  <a:lnTo>
                    <a:pt x="15836" y="1931758"/>
                  </a:lnTo>
                  <a:lnTo>
                    <a:pt x="17907" y="1931593"/>
                  </a:lnTo>
                  <a:lnTo>
                    <a:pt x="19951" y="1929993"/>
                  </a:lnTo>
                  <a:close/>
                </a:path>
                <a:path w="3693795" h="2061210">
                  <a:moveTo>
                    <a:pt x="20205" y="1917484"/>
                  </a:moveTo>
                  <a:lnTo>
                    <a:pt x="19837" y="1915871"/>
                  </a:lnTo>
                  <a:lnTo>
                    <a:pt x="19939" y="1914131"/>
                  </a:lnTo>
                  <a:lnTo>
                    <a:pt x="18249" y="1914499"/>
                  </a:lnTo>
                  <a:lnTo>
                    <a:pt x="16586" y="1914334"/>
                  </a:lnTo>
                  <a:lnTo>
                    <a:pt x="16090" y="1915020"/>
                  </a:lnTo>
                  <a:lnTo>
                    <a:pt x="15570" y="1915782"/>
                  </a:lnTo>
                  <a:lnTo>
                    <a:pt x="15697" y="1917763"/>
                  </a:lnTo>
                  <a:lnTo>
                    <a:pt x="16929" y="1918893"/>
                  </a:lnTo>
                  <a:lnTo>
                    <a:pt x="18961" y="1918728"/>
                  </a:lnTo>
                  <a:lnTo>
                    <a:pt x="19596" y="1918093"/>
                  </a:lnTo>
                  <a:lnTo>
                    <a:pt x="20205" y="1917484"/>
                  </a:lnTo>
                  <a:close/>
                </a:path>
                <a:path w="3693795" h="2061210">
                  <a:moveTo>
                    <a:pt x="43091" y="2019134"/>
                  </a:moveTo>
                  <a:lnTo>
                    <a:pt x="39814" y="2014385"/>
                  </a:lnTo>
                  <a:lnTo>
                    <a:pt x="36969" y="2016658"/>
                  </a:lnTo>
                  <a:lnTo>
                    <a:pt x="34061" y="2018830"/>
                  </a:lnTo>
                  <a:lnTo>
                    <a:pt x="31229" y="2021586"/>
                  </a:lnTo>
                  <a:lnTo>
                    <a:pt x="33032" y="2023922"/>
                  </a:lnTo>
                  <a:lnTo>
                    <a:pt x="33896" y="2025269"/>
                  </a:lnTo>
                  <a:lnTo>
                    <a:pt x="36957" y="2023237"/>
                  </a:lnTo>
                  <a:lnTo>
                    <a:pt x="40017" y="2021166"/>
                  </a:lnTo>
                  <a:lnTo>
                    <a:pt x="43091" y="2019134"/>
                  </a:lnTo>
                  <a:close/>
                </a:path>
                <a:path w="3693795" h="2061210">
                  <a:moveTo>
                    <a:pt x="43611" y="1989455"/>
                  </a:moveTo>
                  <a:lnTo>
                    <a:pt x="43053" y="1986064"/>
                  </a:lnTo>
                  <a:lnTo>
                    <a:pt x="38811" y="1986597"/>
                  </a:lnTo>
                  <a:lnTo>
                    <a:pt x="34569" y="1987080"/>
                  </a:lnTo>
                  <a:lnTo>
                    <a:pt x="30327" y="1987613"/>
                  </a:lnTo>
                  <a:lnTo>
                    <a:pt x="30886" y="1992223"/>
                  </a:lnTo>
                  <a:lnTo>
                    <a:pt x="39370" y="1990356"/>
                  </a:lnTo>
                  <a:lnTo>
                    <a:pt x="43611" y="1989455"/>
                  </a:lnTo>
                  <a:close/>
                </a:path>
                <a:path w="3693795" h="2061210">
                  <a:moveTo>
                    <a:pt x="45580" y="1894103"/>
                  </a:moveTo>
                  <a:lnTo>
                    <a:pt x="42494" y="1895830"/>
                  </a:lnTo>
                  <a:lnTo>
                    <a:pt x="40538" y="1896376"/>
                  </a:lnTo>
                  <a:lnTo>
                    <a:pt x="39674" y="1897646"/>
                  </a:lnTo>
                  <a:lnTo>
                    <a:pt x="39014" y="1898611"/>
                  </a:lnTo>
                  <a:lnTo>
                    <a:pt x="39166" y="1901139"/>
                  </a:lnTo>
                  <a:lnTo>
                    <a:pt x="39966" y="1901850"/>
                  </a:lnTo>
                  <a:lnTo>
                    <a:pt x="40817" y="1902650"/>
                  </a:lnTo>
                  <a:lnTo>
                    <a:pt x="43218" y="1902726"/>
                  </a:lnTo>
                  <a:lnTo>
                    <a:pt x="44259" y="1902066"/>
                  </a:lnTo>
                  <a:lnTo>
                    <a:pt x="45059" y="1901520"/>
                  </a:lnTo>
                  <a:lnTo>
                    <a:pt x="44805" y="1899348"/>
                  </a:lnTo>
                  <a:lnTo>
                    <a:pt x="45580" y="1894103"/>
                  </a:lnTo>
                  <a:close/>
                </a:path>
                <a:path w="3693795" h="2061210">
                  <a:moveTo>
                    <a:pt x="49326" y="1867458"/>
                  </a:moveTo>
                  <a:lnTo>
                    <a:pt x="47663" y="1865376"/>
                  </a:lnTo>
                  <a:lnTo>
                    <a:pt x="46837" y="1864309"/>
                  </a:lnTo>
                  <a:lnTo>
                    <a:pt x="39077" y="1869909"/>
                  </a:lnTo>
                  <a:lnTo>
                    <a:pt x="40030" y="1871230"/>
                  </a:lnTo>
                  <a:lnTo>
                    <a:pt x="41948" y="1873846"/>
                  </a:lnTo>
                  <a:lnTo>
                    <a:pt x="49326" y="1867458"/>
                  </a:lnTo>
                  <a:close/>
                </a:path>
                <a:path w="3693795" h="2061210">
                  <a:moveTo>
                    <a:pt x="62534" y="2034451"/>
                  </a:moveTo>
                  <a:lnTo>
                    <a:pt x="61988" y="2034057"/>
                  </a:lnTo>
                  <a:lnTo>
                    <a:pt x="60883" y="2033257"/>
                  </a:lnTo>
                  <a:lnTo>
                    <a:pt x="59232" y="2033206"/>
                  </a:lnTo>
                  <a:lnTo>
                    <a:pt x="57061" y="2032685"/>
                  </a:lnTo>
                  <a:lnTo>
                    <a:pt x="57327" y="2034882"/>
                  </a:lnTo>
                  <a:lnTo>
                    <a:pt x="57124" y="2036749"/>
                  </a:lnTo>
                  <a:lnTo>
                    <a:pt x="57658" y="2037003"/>
                  </a:lnTo>
                  <a:lnTo>
                    <a:pt x="58940" y="2037549"/>
                  </a:lnTo>
                  <a:lnTo>
                    <a:pt x="60566" y="2037308"/>
                  </a:lnTo>
                  <a:lnTo>
                    <a:pt x="62052" y="2037384"/>
                  </a:lnTo>
                  <a:lnTo>
                    <a:pt x="62064" y="2036229"/>
                  </a:lnTo>
                  <a:lnTo>
                    <a:pt x="62534" y="2034451"/>
                  </a:lnTo>
                  <a:close/>
                </a:path>
                <a:path w="3693795" h="2061210">
                  <a:moveTo>
                    <a:pt x="64020" y="2051951"/>
                  </a:moveTo>
                  <a:lnTo>
                    <a:pt x="60680" y="2052751"/>
                  </a:lnTo>
                  <a:lnTo>
                    <a:pt x="59055" y="2052701"/>
                  </a:lnTo>
                  <a:lnTo>
                    <a:pt x="58445" y="2053437"/>
                  </a:lnTo>
                  <a:lnTo>
                    <a:pt x="57861" y="2054186"/>
                  </a:lnTo>
                  <a:lnTo>
                    <a:pt x="58343" y="2055749"/>
                  </a:lnTo>
                  <a:lnTo>
                    <a:pt x="58343" y="2056955"/>
                  </a:lnTo>
                  <a:lnTo>
                    <a:pt x="59778" y="2056676"/>
                  </a:lnTo>
                  <a:lnTo>
                    <a:pt x="61442" y="2056790"/>
                  </a:lnTo>
                  <a:lnTo>
                    <a:pt x="62560" y="2056028"/>
                  </a:lnTo>
                  <a:lnTo>
                    <a:pt x="63360" y="2055495"/>
                  </a:lnTo>
                  <a:lnTo>
                    <a:pt x="63398" y="2053818"/>
                  </a:lnTo>
                  <a:lnTo>
                    <a:pt x="64020" y="2051951"/>
                  </a:lnTo>
                  <a:close/>
                </a:path>
                <a:path w="3693795" h="2061210">
                  <a:moveTo>
                    <a:pt x="73710" y="1993633"/>
                  </a:moveTo>
                  <a:lnTo>
                    <a:pt x="72224" y="1994230"/>
                  </a:lnTo>
                  <a:lnTo>
                    <a:pt x="71450" y="1994509"/>
                  </a:lnTo>
                  <a:lnTo>
                    <a:pt x="71145" y="1996897"/>
                  </a:lnTo>
                  <a:lnTo>
                    <a:pt x="71907" y="1996871"/>
                  </a:lnTo>
                  <a:lnTo>
                    <a:pt x="73240" y="1997036"/>
                  </a:lnTo>
                  <a:lnTo>
                    <a:pt x="73329" y="1996757"/>
                  </a:lnTo>
                  <a:lnTo>
                    <a:pt x="73672" y="1995805"/>
                  </a:lnTo>
                  <a:lnTo>
                    <a:pt x="73609" y="1994700"/>
                  </a:lnTo>
                  <a:lnTo>
                    <a:pt x="73710" y="1993633"/>
                  </a:lnTo>
                  <a:close/>
                </a:path>
                <a:path w="3693795" h="2061210">
                  <a:moveTo>
                    <a:pt x="87985" y="2017979"/>
                  </a:moveTo>
                  <a:lnTo>
                    <a:pt x="84378" y="2019058"/>
                  </a:lnTo>
                  <a:lnTo>
                    <a:pt x="80886" y="2019134"/>
                  </a:lnTo>
                  <a:lnTo>
                    <a:pt x="80251" y="2020506"/>
                  </a:lnTo>
                  <a:lnTo>
                    <a:pt x="79235" y="2022703"/>
                  </a:lnTo>
                  <a:lnTo>
                    <a:pt x="80086" y="2025764"/>
                  </a:lnTo>
                  <a:lnTo>
                    <a:pt x="80137" y="2028482"/>
                  </a:lnTo>
                  <a:lnTo>
                    <a:pt x="82372" y="2027732"/>
                  </a:lnTo>
                  <a:lnTo>
                    <a:pt x="85344" y="2027656"/>
                  </a:lnTo>
                  <a:lnTo>
                    <a:pt x="87909" y="2024659"/>
                  </a:lnTo>
                  <a:lnTo>
                    <a:pt x="87477" y="2021713"/>
                  </a:lnTo>
                  <a:lnTo>
                    <a:pt x="87985" y="2017979"/>
                  </a:lnTo>
                  <a:close/>
                </a:path>
                <a:path w="3693795" h="2061210">
                  <a:moveTo>
                    <a:pt x="93002" y="2036038"/>
                  </a:moveTo>
                  <a:lnTo>
                    <a:pt x="92024" y="2035898"/>
                  </a:lnTo>
                  <a:lnTo>
                    <a:pt x="91046" y="2035733"/>
                  </a:lnTo>
                  <a:lnTo>
                    <a:pt x="90055" y="2035594"/>
                  </a:lnTo>
                  <a:lnTo>
                    <a:pt x="88709" y="2043849"/>
                  </a:lnTo>
                  <a:lnTo>
                    <a:pt x="89522" y="2043950"/>
                  </a:lnTo>
                  <a:lnTo>
                    <a:pt x="90347" y="2044090"/>
                  </a:lnTo>
                  <a:lnTo>
                    <a:pt x="91173" y="2044204"/>
                  </a:lnTo>
                  <a:lnTo>
                    <a:pt x="93002" y="2036038"/>
                  </a:lnTo>
                  <a:close/>
                </a:path>
                <a:path w="3693795" h="2061210">
                  <a:moveTo>
                    <a:pt x="93179" y="2031949"/>
                  </a:moveTo>
                  <a:lnTo>
                    <a:pt x="92049" y="2031555"/>
                  </a:lnTo>
                  <a:lnTo>
                    <a:pt x="90627" y="2031123"/>
                  </a:lnTo>
                  <a:lnTo>
                    <a:pt x="90360" y="2032165"/>
                  </a:lnTo>
                  <a:lnTo>
                    <a:pt x="89928" y="2033206"/>
                  </a:lnTo>
                  <a:lnTo>
                    <a:pt x="89903" y="2034222"/>
                  </a:lnTo>
                  <a:lnTo>
                    <a:pt x="89903" y="2034501"/>
                  </a:lnTo>
                  <a:lnTo>
                    <a:pt x="91732" y="2035111"/>
                  </a:lnTo>
                  <a:lnTo>
                    <a:pt x="91821" y="2034946"/>
                  </a:lnTo>
                  <a:lnTo>
                    <a:pt x="92405" y="2034057"/>
                  </a:lnTo>
                  <a:lnTo>
                    <a:pt x="92735" y="2033016"/>
                  </a:lnTo>
                  <a:lnTo>
                    <a:pt x="93179" y="2031949"/>
                  </a:lnTo>
                  <a:close/>
                </a:path>
                <a:path w="3693795" h="2061210">
                  <a:moveTo>
                    <a:pt x="105257" y="1969935"/>
                  </a:moveTo>
                  <a:lnTo>
                    <a:pt x="104952" y="1969770"/>
                  </a:lnTo>
                  <a:lnTo>
                    <a:pt x="104025" y="1969274"/>
                  </a:lnTo>
                  <a:lnTo>
                    <a:pt x="102844" y="1969223"/>
                  </a:lnTo>
                  <a:lnTo>
                    <a:pt x="101625" y="1968969"/>
                  </a:lnTo>
                  <a:lnTo>
                    <a:pt x="101371" y="1971992"/>
                  </a:lnTo>
                  <a:lnTo>
                    <a:pt x="102501" y="1972056"/>
                  </a:lnTo>
                  <a:lnTo>
                    <a:pt x="103670" y="1972183"/>
                  </a:lnTo>
                  <a:lnTo>
                    <a:pt x="104952" y="1971992"/>
                  </a:lnTo>
                  <a:lnTo>
                    <a:pt x="105257" y="1969935"/>
                  </a:lnTo>
                  <a:close/>
                </a:path>
                <a:path w="3693795" h="2061210">
                  <a:moveTo>
                    <a:pt x="107899" y="1927390"/>
                  </a:moveTo>
                  <a:lnTo>
                    <a:pt x="97688" y="1913089"/>
                  </a:lnTo>
                  <a:lnTo>
                    <a:pt x="94627" y="1913305"/>
                  </a:lnTo>
                  <a:lnTo>
                    <a:pt x="93357" y="1932495"/>
                  </a:lnTo>
                  <a:lnTo>
                    <a:pt x="107899" y="1927390"/>
                  </a:lnTo>
                  <a:close/>
                </a:path>
                <a:path w="3693795" h="2061210">
                  <a:moveTo>
                    <a:pt x="138201" y="2058962"/>
                  </a:moveTo>
                  <a:lnTo>
                    <a:pt x="137134" y="2058250"/>
                  </a:lnTo>
                  <a:lnTo>
                    <a:pt x="136067" y="2057501"/>
                  </a:lnTo>
                  <a:lnTo>
                    <a:pt x="134988" y="2056790"/>
                  </a:lnTo>
                  <a:lnTo>
                    <a:pt x="133134" y="2059101"/>
                  </a:lnTo>
                  <a:lnTo>
                    <a:pt x="135051" y="2060994"/>
                  </a:lnTo>
                  <a:lnTo>
                    <a:pt x="136105" y="2060333"/>
                  </a:lnTo>
                  <a:lnTo>
                    <a:pt x="138201" y="2058962"/>
                  </a:lnTo>
                  <a:close/>
                </a:path>
                <a:path w="3693795" h="2061210">
                  <a:moveTo>
                    <a:pt x="138341" y="1956168"/>
                  </a:moveTo>
                  <a:lnTo>
                    <a:pt x="129768" y="1957070"/>
                  </a:lnTo>
                  <a:lnTo>
                    <a:pt x="124256" y="1953272"/>
                  </a:lnTo>
                  <a:lnTo>
                    <a:pt x="118516" y="1951939"/>
                  </a:lnTo>
                  <a:lnTo>
                    <a:pt x="112979" y="1953120"/>
                  </a:lnTo>
                  <a:lnTo>
                    <a:pt x="108077" y="1956854"/>
                  </a:lnTo>
                  <a:lnTo>
                    <a:pt x="106718" y="1958416"/>
                  </a:lnTo>
                  <a:lnTo>
                    <a:pt x="106349" y="1961718"/>
                  </a:lnTo>
                  <a:lnTo>
                    <a:pt x="107302" y="1965020"/>
                  </a:lnTo>
                  <a:lnTo>
                    <a:pt x="110515" y="1966391"/>
                  </a:lnTo>
                  <a:lnTo>
                    <a:pt x="117170" y="1965121"/>
                  </a:lnTo>
                  <a:lnTo>
                    <a:pt x="127647" y="1962404"/>
                  </a:lnTo>
                  <a:lnTo>
                    <a:pt x="138214" y="1962708"/>
                  </a:lnTo>
                  <a:lnTo>
                    <a:pt x="138341" y="1956168"/>
                  </a:lnTo>
                  <a:close/>
                </a:path>
                <a:path w="3693795" h="2061210">
                  <a:moveTo>
                    <a:pt x="147358" y="1858695"/>
                  </a:moveTo>
                  <a:lnTo>
                    <a:pt x="144513" y="1857489"/>
                  </a:lnTo>
                  <a:lnTo>
                    <a:pt x="141681" y="1856663"/>
                  </a:lnTo>
                  <a:lnTo>
                    <a:pt x="138874" y="1855749"/>
                  </a:lnTo>
                  <a:lnTo>
                    <a:pt x="137414" y="1860092"/>
                  </a:lnTo>
                  <a:lnTo>
                    <a:pt x="140233" y="1860981"/>
                  </a:lnTo>
                  <a:lnTo>
                    <a:pt x="145872" y="1862785"/>
                  </a:lnTo>
                  <a:lnTo>
                    <a:pt x="146354" y="1861337"/>
                  </a:lnTo>
                  <a:lnTo>
                    <a:pt x="147358" y="1858695"/>
                  </a:lnTo>
                  <a:close/>
                </a:path>
                <a:path w="3693795" h="2061210">
                  <a:moveTo>
                    <a:pt x="153720" y="1903120"/>
                  </a:moveTo>
                  <a:lnTo>
                    <a:pt x="150507" y="1899132"/>
                  </a:lnTo>
                  <a:lnTo>
                    <a:pt x="118872" y="1904098"/>
                  </a:lnTo>
                  <a:lnTo>
                    <a:pt x="118211" y="1909432"/>
                  </a:lnTo>
                  <a:lnTo>
                    <a:pt x="131038" y="1914499"/>
                  </a:lnTo>
                  <a:lnTo>
                    <a:pt x="137490" y="1916633"/>
                  </a:lnTo>
                  <a:lnTo>
                    <a:pt x="144056" y="1917903"/>
                  </a:lnTo>
                  <a:lnTo>
                    <a:pt x="146621" y="1918182"/>
                  </a:lnTo>
                  <a:lnTo>
                    <a:pt x="150456" y="1908340"/>
                  </a:lnTo>
                  <a:lnTo>
                    <a:pt x="153720" y="1903120"/>
                  </a:lnTo>
                  <a:close/>
                </a:path>
                <a:path w="3693795" h="2061210">
                  <a:moveTo>
                    <a:pt x="166433" y="2039061"/>
                  </a:moveTo>
                  <a:lnTo>
                    <a:pt x="166408" y="2038350"/>
                  </a:lnTo>
                  <a:lnTo>
                    <a:pt x="165709" y="2037334"/>
                  </a:lnTo>
                  <a:lnTo>
                    <a:pt x="164172" y="2037549"/>
                  </a:lnTo>
                  <a:lnTo>
                    <a:pt x="160858" y="2037080"/>
                  </a:lnTo>
                  <a:lnTo>
                    <a:pt x="161836" y="2039086"/>
                  </a:lnTo>
                  <a:lnTo>
                    <a:pt x="162115" y="2040432"/>
                  </a:lnTo>
                  <a:lnTo>
                    <a:pt x="163220" y="2041232"/>
                  </a:lnTo>
                  <a:lnTo>
                    <a:pt x="163715" y="2041283"/>
                  </a:lnTo>
                  <a:lnTo>
                    <a:pt x="164185" y="2041321"/>
                  </a:lnTo>
                  <a:lnTo>
                    <a:pt x="164909" y="2040801"/>
                  </a:lnTo>
                  <a:lnTo>
                    <a:pt x="165608" y="2040267"/>
                  </a:lnTo>
                  <a:lnTo>
                    <a:pt x="166331" y="2039747"/>
                  </a:lnTo>
                  <a:lnTo>
                    <a:pt x="166433" y="2039061"/>
                  </a:lnTo>
                  <a:close/>
                </a:path>
                <a:path w="3693795" h="2061210">
                  <a:moveTo>
                    <a:pt x="177469" y="1977047"/>
                  </a:moveTo>
                  <a:lnTo>
                    <a:pt x="176961" y="1976755"/>
                  </a:lnTo>
                  <a:lnTo>
                    <a:pt x="176707" y="1976475"/>
                  </a:lnTo>
                  <a:lnTo>
                    <a:pt x="176428" y="1976780"/>
                  </a:lnTo>
                  <a:lnTo>
                    <a:pt x="176022" y="1977021"/>
                  </a:lnTo>
                  <a:lnTo>
                    <a:pt x="175920" y="1977377"/>
                  </a:lnTo>
                  <a:lnTo>
                    <a:pt x="175869" y="1977542"/>
                  </a:lnTo>
                  <a:lnTo>
                    <a:pt x="176377" y="1977872"/>
                  </a:lnTo>
                  <a:lnTo>
                    <a:pt x="176631" y="1978126"/>
                  </a:lnTo>
                  <a:lnTo>
                    <a:pt x="176911" y="1977847"/>
                  </a:lnTo>
                  <a:lnTo>
                    <a:pt x="177342" y="1977605"/>
                  </a:lnTo>
                  <a:lnTo>
                    <a:pt x="177419" y="1977275"/>
                  </a:lnTo>
                  <a:lnTo>
                    <a:pt x="177469" y="1977047"/>
                  </a:lnTo>
                  <a:close/>
                </a:path>
                <a:path w="3693795" h="2061210">
                  <a:moveTo>
                    <a:pt x="177673" y="1901825"/>
                  </a:moveTo>
                  <a:lnTo>
                    <a:pt x="174396" y="1895360"/>
                  </a:lnTo>
                  <a:lnTo>
                    <a:pt x="160820" y="1902917"/>
                  </a:lnTo>
                  <a:lnTo>
                    <a:pt x="161925" y="1905012"/>
                  </a:lnTo>
                  <a:lnTo>
                    <a:pt x="163842" y="1908975"/>
                  </a:lnTo>
                  <a:lnTo>
                    <a:pt x="168694" y="1906803"/>
                  </a:lnTo>
                  <a:lnTo>
                    <a:pt x="173164" y="1904263"/>
                  </a:lnTo>
                  <a:lnTo>
                    <a:pt x="177673" y="1901825"/>
                  </a:lnTo>
                  <a:close/>
                </a:path>
                <a:path w="3693795" h="2061210">
                  <a:moveTo>
                    <a:pt x="177711" y="1917484"/>
                  </a:moveTo>
                  <a:lnTo>
                    <a:pt x="176022" y="1916036"/>
                  </a:lnTo>
                  <a:lnTo>
                    <a:pt x="174040" y="1916633"/>
                  </a:lnTo>
                  <a:lnTo>
                    <a:pt x="171056" y="1916671"/>
                  </a:lnTo>
                  <a:lnTo>
                    <a:pt x="172542" y="1919198"/>
                  </a:lnTo>
                  <a:lnTo>
                    <a:pt x="173024" y="1920811"/>
                  </a:lnTo>
                  <a:lnTo>
                    <a:pt x="174129" y="1921586"/>
                  </a:lnTo>
                  <a:lnTo>
                    <a:pt x="174802" y="1922081"/>
                  </a:lnTo>
                  <a:lnTo>
                    <a:pt x="177317" y="1921421"/>
                  </a:lnTo>
                  <a:lnTo>
                    <a:pt x="177406" y="1920976"/>
                  </a:lnTo>
                  <a:lnTo>
                    <a:pt x="177673" y="1919605"/>
                  </a:lnTo>
                  <a:lnTo>
                    <a:pt x="177711" y="1917484"/>
                  </a:lnTo>
                  <a:close/>
                </a:path>
                <a:path w="3693795" h="2061210">
                  <a:moveTo>
                    <a:pt x="193649" y="1962099"/>
                  </a:moveTo>
                  <a:lnTo>
                    <a:pt x="193319" y="1960041"/>
                  </a:lnTo>
                  <a:lnTo>
                    <a:pt x="193497" y="1958555"/>
                  </a:lnTo>
                  <a:lnTo>
                    <a:pt x="186994" y="1958365"/>
                  </a:lnTo>
                  <a:lnTo>
                    <a:pt x="187617" y="1960867"/>
                  </a:lnTo>
                  <a:lnTo>
                    <a:pt x="187579" y="1963064"/>
                  </a:lnTo>
                  <a:lnTo>
                    <a:pt x="188404" y="1963445"/>
                  </a:lnTo>
                  <a:lnTo>
                    <a:pt x="189585" y="1963991"/>
                  </a:lnTo>
                  <a:lnTo>
                    <a:pt x="191846" y="1963699"/>
                  </a:lnTo>
                  <a:lnTo>
                    <a:pt x="193649" y="1962099"/>
                  </a:lnTo>
                  <a:close/>
                </a:path>
                <a:path w="3693795" h="2061210">
                  <a:moveTo>
                    <a:pt x="196303" y="1950974"/>
                  </a:moveTo>
                  <a:lnTo>
                    <a:pt x="194106" y="1950834"/>
                  </a:lnTo>
                  <a:lnTo>
                    <a:pt x="192532" y="1950389"/>
                  </a:lnTo>
                  <a:lnTo>
                    <a:pt x="191173" y="1950808"/>
                  </a:lnTo>
                  <a:lnTo>
                    <a:pt x="190588" y="1950974"/>
                  </a:lnTo>
                  <a:lnTo>
                    <a:pt x="190474" y="1952891"/>
                  </a:lnTo>
                  <a:lnTo>
                    <a:pt x="190144" y="1953996"/>
                  </a:lnTo>
                  <a:lnTo>
                    <a:pt x="191630" y="1954403"/>
                  </a:lnTo>
                  <a:lnTo>
                    <a:pt x="193116" y="1955038"/>
                  </a:lnTo>
                  <a:lnTo>
                    <a:pt x="195021" y="1955012"/>
                  </a:lnTo>
                  <a:lnTo>
                    <a:pt x="195453" y="1953031"/>
                  </a:lnTo>
                  <a:lnTo>
                    <a:pt x="196303" y="1950974"/>
                  </a:lnTo>
                  <a:close/>
                </a:path>
                <a:path w="3693795" h="2061210">
                  <a:moveTo>
                    <a:pt x="198031" y="1898713"/>
                  </a:moveTo>
                  <a:lnTo>
                    <a:pt x="194754" y="1893963"/>
                  </a:lnTo>
                  <a:lnTo>
                    <a:pt x="191922" y="1896237"/>
                  </a:lnTo>
                  <a:lnTo>
                    <a:pt x="189001" y="1898446"/>
                  </a:lnTo>
                  <a:lnTo>
                    <a:pt x="186397" y="1900948"/>
                  </a:lnTo>
                  <a:lnTo>
                    <a:pt x="186169" y="1901164"/>
                  </a:lnTo>
                  <a:lnTo>
                    <a:pt x="187972" y="1903501"/>
                  </a:lnTo>
                  <a:lnTo>
                    <a:pt x="188836" y="1904847"/>
                  </a:lnTo>
                  <a:lnTo>
                    <a:pt x="191897" y="1902815"/>
                  </a:lnTo>
                  <a:lnTo>
                    <a:pt x="194970" y="1900745"/>
                  </a:lnTo>
                  <a:lnTo>
                    <a:pt x="198031" y="1898713"/>
                  </a:lnTo>
                  <a:close/>
                </a:path>
                <a:path w="3693795" h="2061210">
                  <a:moveTo>
                    <a:pt x="209321" y="1922246"/>
                  </a:moveTo>
                  <a:lnTo>
                    <a:pt x="206438" y="1923453"/>
                  </a:lnTo>
                  <a:lnTo>
                    <a:pt x="204393" y="1923707"/>
                  </a:lnTo>
                  <a:lnTo>
                    <a:pt x="203250" y="1925510"/>
                  </a:lnTo>
                  <a:lnTo>
                    <a:pt x="195072" y="1923237"/>
                  </a:lnTo>
                  <a:lnTo>
                    <a:pt x="188188" y="1923872"/>
                  </a:lnTo>
                  <a:lnTo>
                    <a:pt x="183134" y="1927402"/>
                  </a:lnTo>
                  <a:lnTo>
                    <a:pt x="180428" y="1933790"/>
                  </a:lnTo>
                  <a:lnTo>
                    <a:pt x="203720" y="1929168"/>
                  </a:lnTo>
                  <a:lnTo>
                    <a:pt x="203390" y="1926488"/>
                  </a:lnTo>
                  <a:lnTo>
                    <a:pt x="203923" y="1927682"/>
                  </a:lnTo>
                  <a:lnTo>
                    <a:pt x="204114" y="1929193"/>
                  </a:lnTo>
                  <a:lnTo>
                    <a:pt x="205600" y="1928812"/>
                  </a:lnTo>
                  <a:lnTo>
                    <a:pt x="207518" y="1928837"/>
                  </a:lnTo>
                  <a:lnTo>
                    <a:pt x="209257" y="1927085"/>
                  </a:lnTo>
                  <a:lnTo>
                    <a:pt x="208953" y="1925129"/>
                  </a:lnTo>
                  <a:lnTo>
                    <a:pt x="209321" y="1922246"/>
                  </a:lnTo>
                  <a:close/>
                </a:path>
                <a:path w="3693795" h="2061210">
                  <a:moveTo>
                    <a:pt x="215582" y="1978317"/>
                  </a:moveTo>
                  <a:lnTo>
                    <a:pt x="214731" y="1974989"/>
                  </a:lnTo>
                  <a:lnTo>
                    <a:pt x="206857" y="1976501"/>
                  </a:lnTo>
                  <a:lnTo>
                    <a:pt x="207594" y="1979637"/>
                  </a:lnTo>
                  <a:lnTo>
                    <a:pt x="194792" y="1980374"/>
                  </a:lnTo>
                  <a:lnTo>
                    <a:pt x="192938" y="1986013"/>
                  </a:lnTo>
                  <a:lnTo>
                    <a:pt x="192481" y="1992642"/>
                  </a:lnTo>
                  <a:lnTo>
                    <a:pt x="196469" y="1995639"/>
                  </a:lnTo>
                  <a:lnTo>
                    <a:pt x="197942" y="1993684"/>
                  </a:lnTo>
                  <a:lnTo>
                    <a:pt x="199986" y="1995360"/>
                  </a:lnTo>
                  <a:lnTo>
                    <a:pt x="205892" y="1989226"/>
                  </a:lnTo>
                  <a:lnTo>
                    <a:pt x="203174" y="1986813"/>
                  </a:lnTo>
                  <a:lnTo>
                    <a:pt x="207835" y="1980704"/>
                  </a:lnTo>
                  <a:lnTo>
                    <a:pt x="207899" y="1980984"/>
                  </a:lnTo>
                  <a:lnTo>
                    <a:pt x="215582" y="1978317"/>
                  </a:lnTo>
                  <a:close/>
                </a:path>
                <a:path w="3693795" h="2061210">
                  <a:moveTo>
                    <a:pt x="217474" y="1914029"/>
                  </a:moveTo>
                  <a:lnTo>
                    <a:pt x="215823" y="1912848"/>
                  </a:lnTo>
                  <a:lnTo>
                    <a:pt x="214172" y="1912823"/>
                  </a:lnTo>
                  <a:lnTo>
                    <a:pt x="212001" y="1912264"/>
                  </a:lnTo>
                  <a:lnTo>
                    <a:pt x="212267" y="1914461"/>
                  </a:lnTo>
                  <a:lnTo>
                    <a:pt x="212064" y="1916366"/>
                  </a:lnTo>
                  <a:lnTo>
                    <a:pt x="212610" y="1916582"/>
                  </a:lnTo>
                  <a:lnTo>
                    <a:pt x="213880" y="1917128"/>
                  </a:lnTo>
                  <a:lnTo>
                    <a:pt x="215506" y="1916887"/>
                  </a:lnTo>
                  <a:lnTo>
                    <a:pt x="216992" y="1916963"/>
                  </a:lnTo>
                  <a:lnTo>
                    <a:pt x="217004" y="1915807"/>
                  </a:lnTo>
                  <a:lnTo>
                    <a:pt x="217474" y="1914029"/>
                  </a:lnTo>
                  <a:close/>
                </a:path>
                <a:path w="3693795" h="2061210">
                  <a:moveTo>
                    <a:pt x="291033" y="1714855"/>
                  </a:moveTo>
                  <a:lnTo>
                    <a:pt x="290664" y="1714144"/>
                  </a:lnTo>
                  <a:lnTo>
                    <a:pt x="290474" y="1713128"/>
                  </a:lnTo>
                  <a:lnTo>
                    <a:pt x="289890" y="1712747"/>
                  </a:lnTo>
                  <a:lnTo>
                    <a:pt x="289382" y="1712442"/>
                  </a:lnTo>
                  <a:lnTo>
                    <a:pt x="288417" y="1712874"/>
                  </a:lnTo>
                  <a:lnTo>
                    <a:pt x="287642" y="1712988"/>
                  </a:lnTo>
                  <a:lnTo>
                    <a:pt x="287807" y="1713725"/>
                  </a:lnTo>
                  <a:lnTo>
                    <a:pt x="287832" y="1715071"/>
                  </a:lnTo>
                  <a:lnTo>
                    <a:pt x="288175" y="1715160"/>
                  </a:lnTo>
                  <a:lnTo>
                    <a:pt x="289052" y="1715350"/>
                  </a:lnTo>
                  <a:lnTo>
                    <a:pt x="290068" y="1714995"/>
                  </a:lnTo>
                  <a:lnTo>
                    <a:pt x="291033" y="1714855"/>
                  </a:lnTo>
                  <a:close/>
                </a:path>
                <a:path w="3693795" h="2061210">
                  <a:moveTo>
                    <a:pt x="308203" y="1762963"/>
                  </a:moveTo>
                  <a:lnTo>
                    <a:pt x="302361" y="1763814"/>
                  </a:lnTo>
                  <a:lnTo>
                    <a:pt x="301307" y="1763560"/>
                  </a:lnTo>
                  <a:lnTo>
                    <a:pt x="299961" y="1763483"/>
                  </a:lnTo>
                  <a:lnTo>
                    <a:pt x="298056" y="1763153"/>
                  </a:lnTo>
                  <a:lnTo>
                    <a:pt x="298767" y="1765757"/>
                  </a:lnTo>
                  <a:lnTo>
                    <a:pt x="298716" y="1767763"/>
                  </a:lnTo>
                  <a:lnTo>
                    <a:pt x="300012" y="1768652"/>
                  </a:lnTo>
                  <a:lnTo>
                    <a:pt x="300570" y="1768627"/>
                  </a:lnTo>
                  <a:lnTo>
                    <a:pt x="301104" y="1768652"/>
                  </a:lnTo>
                  <a:lnTo>
                    <a:pt x="301282" y="1769414"/>
                  </a:lnTo>
                  <a:lnTo>
                    <a:pt x="301409" y="1770214"/>
                  </a:lnTo>
                  <a:lnTo>
                    <a:pt x="302412" y="1771700"/>
                  </a:lnTo>
                  <a:lnTo>
                    <a:pt x="306578" y="1771586"/>
                  </a:lnTo>
                  <a:lnTo>
                    <a:pt x="308165" y="1768983"/>
                  </a:lnTo>
                  <a:lnTo>
                    <a:pt x="307835" y="1766430"/>
                  </a:lnTo>
                  <a:lnTo>
                    <a:pt x="308203" y="1762963"/>
                  </a:lnTo>
                  <a:close/>
                </a:path>
                <a:path w="3693795" h="2061210">
                  <a:moveTo>
                    <a:pt x="311264" y="1753069"/>
                  </a:moveTo>
                  <a:lnTo>
                    <a:pt x="308483" y="1752701"/>
                  </a:lnTo>
                  <a:lnTo>
                    <a:pt x="305714" y="1752244"/>
                  </a:lnTo>
                  <a:lnTo>
                    <a:pt x="302729" y="1752155"/>
                  </a:lnTo>
                  <a:lnTo>
                    <a:pt x="301917" y="1756283"/>
                  </a:lnTo>
                  <a:lnTo>
                    <a:pt x="302183" y="1756359"/>
                  </a:lnTo>
                  <a:lnTo>
                    <a:pt x="304774" y="1757324"/>
                  </a:lnTo>
                  <a:lnTo>
                    <a:pt x="307530" y="1757794"/>
                  </a:lnTo>
                  <a:lnTo>
                    <a:pt x="310235" y="1758429"/>
                  </a:lnTo>
                  <a:lnTo>
                    <a:pt x="311264" y="1753069"/>
                  </a:lnTo>
                  <a:close/>
                </a:path>
                <a:path w="3693795" h="2061210">
                  <a:moveTo>
                    <a:pt x="324345" y="1788134"/>
                  </a:moveTo>
                  <a:lnTo>
                    <a:pt x="313372" y="1784845"/>
                  </a:lnTo>
                  <a:lnTo>
                    <a:pt x="307695" y="1785327"/>
                  </a:lnTo>
                  <a:lnTo>
                    <a:pt x="303923" y="1790941"/>
                  </a:lnTo>
                  <a:lnTo>
                    <a:pt x="303466" y="1789976"/>
                  </a:lnTo>
                  <a:lnTo>
                    <a:pt x="301421" y="1789836"/>
                  </a:lnTo>
                  <a:lnTo>
                    <a:pt x="299034" y="1788934"/>
                  </a:lnTo>
                  <a:lnTo>
                    <a:pt x="299059" y="1791766"/>
                  </a:lnTo>
                  <a:lnTo>
                    <a:pt x="298526" y="1793722"/>
                  </a:lnTo>
                  <a:lnTo>
                    <a:pt x="299669" y="1795233"/>
                  </a:lnTo>
                  <a:lnTo>
                    <a:pt x="301663" y="1795335"/>
                  </a:lnTo>
                  <a:lnTo>
                    <a:pt x="301155" y="1796630"/>
                  </a:lnTo>
                  <a:lnTo>
                    <a:pt x="300672" y="1798091"/>
                  </a:lnTo>
                  <a:lnTo>
                    <a:pt x="300202" y="1799704"/>
                  </a:lnTo>
                  <a:lnTo>
                    <a:pt x="307416" y="1799996"/>
                  </a:lnTo>
                  <a:lnTo>
                    <a:pt x="314210" y="1799361"/>
                  </a:lnTo>
                  <a:lnTo>
                    <a:pt x="320052" y="1796008"/>
                  </a:lnTo>
                  <a:lnTo>
                    <a:pt x="322821" y="1790941"/>
                  </a:lnTo>
                  <a:lnTo>
                    <a:pt x="324345" y="1788134"/>
                  </a:lnTo>
                  <a:close/>
                </a:path>
                <a:path w="3693795" h="2061210">
                  <a:moveTo>
                    <a:pt x="3309645" y="416788"/>
                  </a:moveTo>
                  <a:lnTo>
                    <a:pt x="3309124" y="416509"/>
                  </a:lnTo>
                  <a:lnTo>
                    <a:pt x="3308388" y="415861"/>
                  </a:lnTo>
                  <a:lnTo>
                    <a:pt x="3307257" y="416598"/>
                  </a:lnTo>
                  <a:lnTo>
                    <a:pt x="3306546" y="417461"/>
                  </a:lnTo>
                  <a:lnTo>
                    <a:pt x="3305683" y="418274"/>
                  </a:lnTo>
                  <a:lnTo>
                    <a:pt x="3306546" y="418693"/>
                  </a:lnTo>
                  <a:lnTo>
                    <a:pt x="3307448" y="419315"/>
                  </a:lnTo>
                  <a:lnTo>
                    <a:pt x="3307613" y="419163"/>
                  </a:lnTo>
                  <a:lnTo>
                    <a:pt x="3308413" y="418490"/>
                  </a:lnTo>
                  <a:lnTo>
                    <a:pt x="3308985" y="417601"/>
                  </a:lnTo>
                  <a:lnTo>
                    <a:pt x="3309645" y="416788"/>
                  </a:lnTo>
                  <a:close/>
                </a:path>
                <a:path w="3693795" h="2061210">
                  <a:moveTo>
                    <a:pt x="3319272" y="408533"/>
                  </a:moveTo>
                  <a:lnTo>
                    <a:pt x="3318992" y="407263"/>
                  </a:lnTo>
                  <a:lnTo>
                    <a:pt x="3318903" y="406895"/>
                  </a:lnTo>
                  <a:lnTo>
                    <a:pt x="3316871" y="406958"/>
                  </a:lnTo>
                  <a:lnTo>
                    <a:pt x="3315284" y="406768"/>
                  </a:lnTo>
                  <a:lnTo>
                    <a:pt x="3315258" y="408330"/>
                  </a:lnTo>
                  <a:lnTo>
                    <a:pt x="3314789" y="409854"/>
                  </a:lnTo>
                  <a:lnTo>
                    <a:pt x="3315360" y="410489"/>
                  </a:lnTo>
                  <a:lnTo>
                    <a:pt x="3315970" y="411187"/>
                  </a:lnTo>
                  <a:lnTo>
                    <a:pt x="3317532" y="411086"/>
                  </a:lnTo>
                  <a:lnTo>
                    <a:pt x="3318662" y="411327"/>
                  </a:lnTo>
                  <a:lnTo>
                    <a:pt x="3318827" y="409968"/>
                  </a:lnTo>
                  <a:lnTo>
                    <a:pt x="3319272" y="408533"/>
                  </a:lnTo>
                  <a:close/>
                </a:path>
                <a:path w="3693795" h="2061210">
                  <a:moveTo>
                    <a:pt x="3349561" y="296989"/>
                  </a:moveTo>
                  <a:lnTo>
                    <a:pt x="3349333" y="295897"/>
                  </a:lnTo>
                  <a:lnTo>
                    <a:pt x="3349091" y="293852"/>
                  </a:lnTo>
                  <a:lnTo>
                    <a:pt x="3348901" y="293852"/>
                  </a:lnTo>
                  <a:lnTo>
                    <a:pt x="3346640" y="293979"/>
                  </a:lnTo>
                  <a:lnTo>
                    <a:pt x="3344418" y="294411"/>
                  </a:lnTo>
                  <a:lnTo>
                    <a:pt x="3342195" y="294754"/>
                  </a:lnTo>
                  <a:lnTo>
                    <a:pt x="3342690" y="298208"/>
                  </a:lnTo>
                  <a:lnTo>
                    <a:pt x="3349561" y="296989"/>
                  </a:lnTo>
                  <a:close/>
                </a:path>
                <a:path w="3693795" h="2061210">
                  <a:moveTo>
                    <a:pt x="3371329" y="427570"/>
                  </a:moveTo>
                  <a:lnTo>
                    <a:pt x="3371265" y="427393"/>
                  </a:lnTo>
                  <a:lnTo>
                    <a:pt x="3371050" y="427443"/>
                  </a:lnTo>
                  <a:lnTo>
                    <a:pt x="3371240" y="427570"/>
                  </a:lnTo>
                  <a:close/>
                </a:path>
                <a:path w="3693795" h="2061210">
                  <a:moveTo>
                    <a:pt x="3380371" y="305460"/>
                  </a:moveTo>
                  <a:lnTo>
                    <a:pt x="3375317" y="302361"/>
                  </a:lnTo>
                  <a:lnTo>
                    <a:pt x="3364433" y="299008"/>
                  </a:lnTo>
                  <a:lnTo>
                    <a:pt x="3361436" y="300850"/>
                  </a:lnTo>
                  <a:lnTo>
                    <a:pt x="3360166" y="304571"/>
                  </a:lnTo>
                  <a:lnTo>
                    <a:pt x="3360115" y="304317"/>
                  </a:lnTo>
                  <a:lnTo>
                    <a:pt x="3359010" y="304850"/>
                  </a:lnTo>
                  <a:lnTo>
                    <a:pt x="3357880" y="305219"/>
                  </a:lnTo>
                  <a:lnTo>
                    <a:pt x="3356813" y="306108"/>
                  </a:lnTo>
                  <a:lnTo>
                    <a:pt x="3357334" y="307251"/>
                  </a:lnTo>
                  <a:lnTo>
                    <a:pt x="3357499" y="307949"/>
                  </a:lnTo>
                  <a:lnTo>
                    <a:pt x="3359556" y="307225"/>
                  </a:lnTo>
                  <a:lnTo>
                    <a:pt x="3359480" y="309727"/>
                  </a:lnTo>
                  <a:lnTo>
                    <a:pt x="3360216" y="312254"/>
                  </a:lnTo>
                  <a:lnTo>
                    <a:pt x="3362477" y="315480"/>
                  </a:lnTo>
                  <a:lnTo>
                    <a:pt x="3359429" y="320929"/>
                  </a:lnTo>
                  <a:lnTo>
                    <a:pt x="3355937" y="324142"/>
                  </a:lnTo>
                  <a:lnTo>
                    <a:pt x="3352419" y="328129"/>
                  </a:lnTo>
                  <a:lnTo>
                    <a:pt x="3348875" y="327964"/>
                  </a:lnTo>
                  <a:lnTo>
                    <a:pt x="3347085" y="328104"/>
                  </a:lnTo>
                  <a:lnTo>
                    <a:pt x="3351860" y="324535"/>
                  </a:lnTo>
                  <a:lnTo>
                    <a:pt x="3355771" y="318592"/>
                  </a:lnTo>
                  <a:lnTo>
                    <a:pt x="3359264" y="309765"/>
                  </a:lnTo>
                  <a:lnTo>
                    <a:pt x="3350844" y="311378"/>
                  </a:lnTo>
                  <a:lnTo>
                    <a:pt x="3343287" y="314134"/>
                  </a:lnTo>
                  <a:lnTo>
                    <a:pt x="3337814" y="319570"/>
                  </a:lnTo>
                  <a:lnTo>
                    <a:pt x="3335871" y="317411"/>
                  </a:lnTo>
                  <a:lnTo>
                    <a:pt x="3333559" y="319049"/>
                  </a:lnTo>
                  <a:lnTo>
                    <a:pt x="3335401" y="322389"/>
                  </a:lnTo>
                  <a:lnTo>
                    <a:pt x="3333343" y="325094"/>
                  </a:lnTo>
                  <a:lnTo>
                    <a:pt x="3331667" y="328282"/>
                  </a:lnTo>
                  <a:lnTo>
                    <a:pt x="3330537" y="332193"/>
                  </a:lnTo>
                  <a:lnTo>
                    <a:pt x="3334740" y="332257"/>
                  </a:lnTo>
                  <a:lnTo>
                    <a:pt x="3332353" y="334238"/>
                  </a:lnTo>
                  <a:lnTo>
                    <a:pt x="3333318" y="340271"/>
                  </a:lnTo>
                  <a:lnTo>
                    <a:pt x="3333089" y="341744"/>
                  </a:lnTo>
                  <a:lnTo>
                    <a:pt x="3335515" y="344678"/>
                  </a:lnTo>
                  <a:lnTo>
                    <a:pt x="3333724" y="344766"/>
                  </a:lnTo>
                  <a:lnTo>
                    <a:pt x="3333864" y="357327"/>
                  </a:lnTo>
                  <a:lnTo>
                    <a:pt x="3332289" y="354749"/>
                  </a:lnTo>
                  <a:lnTo>
                    <a:pt x="3328149" y="357454"/>
                  </a:lnTo>
                  <a:lnTo>
                    <a:pt x="3329051" y="358978"/>
                  </a:lnTo>
                  <a:lnTo>
                    <a:pt x="3320859" y="369709"/>
                  </a:lnTo>
                  <a:lnTo>
                    <a:pt x="3325647" y="375246"/>
                  </a:lnTo>
                  <a:lnTo>
                    <a:pt x="3342906" y="367957"/>
                  </a:lnTo>
                  <a:lnTo>
                    <a:pt x="3336798" y="363220"/>
                  </a:lnTo>
                  <a:lnTo>
                    <a:pt x="3337268" y="362915"/>
                  </a:lnTo>
                  <a:lnTo>
                    <a:pt x="3335705" y="360349"/>
                  </a:lnTo>
                  <a:lnTo>
                    <a:pt x="3339134" y="360172"/>
                  </a:lnTo>
                  <a:lnTo>
                    <a:pt x="3338588" y="347840"/>
                  </a:lnTo>
                  <a:lnTo>
                    <a:pt x="3341801" y="350723"/>
                  </a:lnTo>
                  <a:lnTo>
                    <a:pt x="3345129" y="352348"/>
                  </a:lnTo>
                  <a:lnTo>
                    <a:pt x="3348380" y="353148"/>
                  </a:lnTo>
                  <a:lnTo>
                    <a:pt x="3349396" y="355460"/>
                  </a:lnTo>
                  <a:lnTo>
                    <a:pt x="3354501" y="353339"/>
                  </a:lnTo>
                  <a:lnTo>
                    <a:pt x="3355632" y="353085"/>
                  </a:lnTo>
                  <a:lnTo>
                    <a:pt x="3357689" y="352031"/>
                  </a:lnTo>
                  <a:lnTo>
                    <a:pt x="3364204" y="349326"/>
                  </a:lnTo>
                  <a:lnTo>
                    <a:pt x="3363112" y="346608"/>
                  </a:lnTo>
                  <a:lnTo>
                    <a:pt x="3365195" y="342684"/>
                  </a:lnTo>
                  <a:lnTo>
                    <a:pt x="3366300" y="337540"/>
                  </a:lnTo>
                  <a:lnTo>
                    <a:pt x="3364268" y="331622"/>
                  </a:lnTo>
                  <a:lnTo>
                    <a:pt x="3360966" y="329755"/>
                  </a:lnTo>
                  <a:lnTo>
                    <a:pt x="3356762" y="328777"/>
                  </a:lnTo>
                  <a:lnTo>
                    <a:pt x="3373742" y="329476"/>
                  </a:lnTo>
                  <a:lnTo>
                    <a:pt x="3374517" y="324218"/>
                  </a:lnTo>
                  <a:lnTo>
                    <a:pt x="3374072" y="318401"/>
                  </a:lnTo>
                  <a:lnTo>
                    <a:pt x="3380371" y="305460"/>
                  </a:lnTo>
                  <a:close/>
                </a:path>
                <a:path w="3693795" h="2061210">
                  <a:moveTo>
                    <a:pt x="3380448" y="410133"/>
                  </a:moveTo>
                  <a:lnTo>
                    <a:pt x="3377400" y="407365"/>
                  </a:lnTo>
                  <a:lnTo>
                    <a:pt x="3352850" y="426567"/>
                  </a:lnTo>
                  <a:lnTo>
                    <a:pt x="3346094" y="426821"/>
                  </a:lnTo>
                  <a:lnTo>
                    <a:pt x="3347085" y="430237"/>
                  </a:lnTo>
                  <a:lnTo>
                    <a:pt x="3347059" y="434924"/>
                  </a:lnTo>
                  <a:lnTo>
                    <a:pt x="3351403" y="438302"/>
                  </a:lnTo>
                  <a:lnTo>
                    <a:pt x="3357168" y="438048"/>
                  </a:lnTo>
                  <a:lnTo>
                    <a:pt x="3359480" y="436079"/>
                  </a:lnTo>
                  <a:lnTo>
                    <a:pt x="3359835" y="435698"/>
                  </a:lnTo>
                  <a:lnTo>
                    <a:pt x="3361626" y="436092"/>
                  </a:lnTo>
                  <a:lnTo>
                    <a:pt x="3362452" y="436359"/>
                  </a:lnTo>
                  <a:lnTo>
                    <a:pt x="3363379" y="432244"/>
                  </a:lnTo>
                  <a:lnTo>
                    <a:pt x="3364788" y="430872"/>
                  </a:lnTo>
                  <a:lnTo>
                    <a:pt x="3366236" y="429590"/>
                  </a:lnTo>
                  <a:lnTo>
                    <a:pt x="3367582" y="428155"/>
                  </a:lnTo>
                  <a:lnTo>
                    <a:pt x="3370973" y="427456"/>
                  </a:lnTo>
                  <a:lnTo>
                    <a:pt x="3368967" y="426656"/>
                  </a:lnTo>
                  <a:lnTo>
                    <a:pt x="3370834" y="424510"/>
                  </a:lnTo>
                  <a:lnTo>
                    <a:pt x="3372180" y="424180"/>
                  </a:lnTo>
                  <a:lnTo>
                    <a:pt x="3373031" y="423735"/>
                  </a:lnTo>
                  <a:lnTo>
                    <a:pt x="3373196" y="422719"/>
                  </a:lnTo>
                  <a:lnTo>
                    <a:pt x="3373170" y="421868"/>
                  </a:lnTo>
                  <a:lnTo>
                    <a:pt x="3378149" y="416128"/>
                  </a:lnTo>
                  <a:lnTo>
                    <a:pt x="3379051" y="412927"/>
                  </a:lnTo>
                  <a:lnTo>
                    <a:pt x="3380448" y="410133"/>
                  </a:lnTo>
                  <a:close/>
                </a:path>
                <a:path w="3693795" h="2061210">
                  <a:moveTo>
                    <a:pt x="3390125" y="425030"/>
                  </a:moveTo>
                  <a:lnTo>
                    <a:pt x="3388918" y="424103"/>
                  </a:lnTo>
                  <a:lnTo>
                    <a:pt x="3386798" y="422224"/>
                  </a:lnTo>
                  <a:lnTo>
                    <a:pt x="3384905" y="423964"/>
                  </a:lnTo>
                  <a:lnTo>
                    <a:pt x="3383419" y="425792"/>
                  </a:lnTo>
                  <a:lnTo>
                    <a:pt x="3381883" y="427570"/>
                  </a:lnTo>
                  <a:lnTo>
                    <a:pt x="3371329" y="427570"/>
                  </a:lnTo>
                  <a:lnTo>
                    <a:pt x="3376307" y="443471"/>
                  </a:lnTo>
                  <a:lnTo>
                    <a:pt x="3379660" y="443560"/>
                  </a:lnTo>
                  <a:lnTo>
                    <a:pt x="3382238" y="429564"/>
                  </a:lnTo>
                  <a:lnTo>
                    <a:pt x="3384880" y="431584"/>
                  </a:lnTo>
                  <a:lnTo>
                    <a:pt x="3390125" y="425030"/>
                  </a:lnTo>
                  <a:close/>
                </a:path>
                <a:path w="3693795" h="2061210">
                  <a:moveTo>
                    <a:pt x="3402139" y="429983"/>
                  </a:moveTo>
                  <a:lnTo>
                    <a:pt x="3401733" y="429209"/>
                  </a:lnTo>
                  <a:lnTo>
                    <a:pt x="3401339" y="428434"/>
                  </a:lnTo>
                  <a:lnTo>
                    <a:pt x="3400933" y="427672"/>
                  </a:lnTo>
                  <a:lnTo>
                    <a:pt x="3393148" y="431126"/>
                  </a:lnTo>
                  <a:lnTo>
                    <a:pt x="3393871" y="432358"/>
                  </a:lnTo>
                  <a:lnTo>
                    <a:pt x="3394557" y="433590"/>
                  </a:lnTo>
                  <a:lnTo>
                    <a:pt x="3395268" y="434809"/>
                  </a:lnTo>
                  <a:lnTo>
                    <a:pt x="3402139" y="429983"/>
                  </a:lnTo>
                  <a:close/>
                </a:path>
                <a:path w="3693795" h="2061210">
                  <a:moveTo>
                    <a:pt x="3403346" y="440118"/>
                  </a:moveTo>
                  <a:lnTo>
                    <a:pt x="3399752" y="440232"/>
                  </a:lnTo>
                  <a:lnTo>
                    <a:pt x="3395815" y="439940"/>
                  </a:lnTo>
                  <a:lnTo>
                    <a:pt x="3395675" y="440677"/>
                  </a:lnTo>
                  <a:lnTo>
                    <a:pt x="3395649" y="440804"/>
                  </a:lnTo>
                  <a:lnTo>
                    <a:pt x="3395522" y="442188"/>
                  </a:lnTo>
                  <a:lnTo>
                    <a:pt x="3395408" y="442747"/>
                  </a:lnTo>
                  <a:lnTo>
                    <a:pt x="3394964" y="442722"/>
                  </a:lnTo>
                  <a:lnTo>
                    <a:pt x="3394557" y="442772"/>
                  </a:lnTo>
                  <a:lnTo>
                    <a:pt x="3393973" y="442760"/>
                  </a:lnTo>
                  <a:lnTo>
                    <a:pt x="3394583" y="442188"/>
                  </a:lnTo>
                  <a:lnTo>
                    <a:pt x="3395141" y="441439"/>
                  </a:lnTo>
                  <a:lnTo>
                    <a:pt x="3395649" y="440804"/>
                  </a:lnTo>
                  <a:lnTo>
                    <a:pt x="3395649" y="440664"/>
                  </a:lnTo>
                  <a:lnTo>
                    <a:pt x="3395065" y="440232"/>
                  </a:lnTo>
                  <a:lnTo>
                    <a:pt x="3394278" y="439407"/>
                  </a:lnTo>
                  <a:lnTo>
                    <a:pt x="3393071" y="440004"/>
                  </a:lnTo>
                  <a:lnTo>
                    <a:pt x="3392386" y="440880"/>
                  </a:lnTo>
                  <a:lnTo>
                    <a:pt x="3391471" y="441693"/>
                  </a:lnTo>
                  <a:lnTo>
                    <a:pt x="3392106" y="442099"/>
                  </a:lnTo>
                  <a:lnTo>
                    <a:pt x="3392652" y="442493"/>
                  </a:lnTo>
                  <a:lnTo>
                    <a:pt x="3393097" y="442772"/>
                  </a:lnTo>
                  <a:lnTo>
                    <a:pt x="3387547" y="442976"/>
                  </a:lnTo>
                  <a:lnTo>
                    <a:pt x="3380282" y="445846"/>
                  </a:lnTo>
                  <a:lnTo>
                    <a:pt x="3373767" y="449872"/>
                  </a:lnTo>
                  <a:lnTo>
                    <a:pt x="3374263" y="449922"/>
                  </a:lnTo>
                  <a:lnTo>
                    <a:pt x="3374707" y="450011"/>
                  </a:lnTo>
                  <a:lnTo>
                    <a:pt x="3381464" y="450646"/>
                  </a:lnTo>
                  <a:lnTo>
                    <a:pt x="3387712" y="450926"/>
                  </a:lnTo>
                  <a:lnTo>
                    <a:pt x="3393922" y="451053"/>
                  </a:lnTo>
                  <a:lnTo>
                    <a:pt x="3392817" y="449440"/>
                  </a:lnTo>
                  <a:lnTo>
                    <a:pt x="3393706" y="447611"/>
                  </a:lnTo>
                  <a:lnTo>
                    <a:pt x="3394557" y="445592"/>
                  </a:lnTo>
                  <a:lnTo>
                    <a:pt x="3395319" y="443420"/>
                  </a:lnTo>
                  <a:lnTo>
                    <a:pt x="3394418" y="448513"/>
                  </a:lnTo>
                  <a:lnTo>
                    <a:pt x="3394354" y="451065"/>
                  </a:lnTo>
                  <a:lnTo>
                    <a:pt x="3399472" y="451154"/>
                  </a:lnTo>
                  <a:lnTo>
                    <a:pt x="3402025" y="451142"/>
                  </a:lnTo>
                  <a:lnTo>
                    <a:pt x="3402952" y="443420"/>
                  </a:lnTo>
                  <a:lnTo>
                    <a:pt x="3403028" y="442772"/>
                  </a:lnTo>
                  <a:lnTo>
                    <a:pt x="3403269" y="440804"/>
                  </a:lnTo>
                  <a:lnTo>
                    <a:pt x="3403282" y="440677"/>
                  </a:lnTo>
                  <a:lnTo>
                    <a:pt x="3403333" y="440232"/>
                  </a:lnTo>
                  <a:close/>
                </a:path>
                <a:path w="3693795" h="2061210">
                  <a:moveTo>
                    <a:pt x="3408159" y="336753"/>
                  </a:moveTo>
                  <a:lnTo>
                    <a:pt x="3406622" y="335419"/>
                  </a:lnTo>
                  <a:lnTo>
                    <a:pt x="3404692" y="335762"/>
                  </a:lnTo>
                  <a:lnTo>
                    <a:pt x="3402253" y="335546"/>
                  </a:lnTo>
                  <a:lnTo>
                    <a:pt x="3402495" y="337845"/>
                  </a:lnTo>
                  <a:lnTo>
                    <a:pt x="3402165" y="340004"/>
                  </a:lnTo>
                  <a:lnTo>
                    <a:pt x="3402914" y="340474"/>
                  </a:lnTo>
                  <a:lnTo>
                    <a:pt x="3403930" y="341096"/>
                  </a:lnTo>
                  <a:lnTo>
                    <a:pt x="3406203" y="340918"/>
                  </a:lnTo>
                  <a:lnTo>
                    <a:pt x="3407918" y="339483"/>
                  </a:lnTo>
                  <a:lnTo>
                    <a:pt x="3408159" y="336753"/>
                  </a:lnTo>
                  <a:close/>
                </a:path>
                <a:path w="3693795" h="2061210">
                  <a:moveTo>
                    <a:pt x="3412121" y="314833"/>
                  </a:moveTo>
                  <a:lnTo>
                    <a:pt x="3411131" y="312940"/>
                  </a:lnTo>
                  <a:lnTo>
                    <a:pt x="3409200" y="312635"/>
                  </a:lnTo>
                  <a:lnTo>
                    <a:pt x="3406559" y="311378"/>
                  </a:lnTo>
                  <a:lnTo>
                    <a:pt x="3406787" y="314210"/>
                  </a:lnTo>
                  <a:lnTo>
                    <a:pt x="3406533" y="315836"/>
                  </a:lnTo>
                  <a:lnTo>
                    <a:pt x="3407168" y="316992"/>
                  </a:lnTo>
                  <a:lnTo>
                    <a:pt x="3407524" y="317677"/>
                  </a:lnTo>
                  <a:lnTo>
                    <a:pt x="3409912" y="318173"/>
                  </a:lnTo>
                  <a:lnTo>
                    <a:pt x="3410242" y="317792"/>
                  </a:lnTo>
                  <a:lnTo>
                    <a:pt x="3411105" y="316763"/>
                  </a:lnTo>
                  <a:lnTo>
                    <a:pt x="3412121" y="314833"/>
                  </a:lnTo>
                  <a:close/>
                </a:path>
                <a:path w="3693795" h="2061210">
                  <a:moveTo>
                    <a:pt x="3530003" y="188976"/>
                  </a:moveTo>
                  <a:lnTo>
                    <a:pt x="3529876" y="188887"/>
                  </a:lnTo>
                  <a:lnTo>
                    <a:pt x="3529736" y="189014"/>
                  </a:lnTo>
                  <a:lnTo>
                    <a:pt x="3529927" y="189001"/>
                  </a:lnTo>
                  <a:close/>
                </a:path>
                <a:path w="3693795" h="2061210">
                  <a:moveTo>
                    <a:pt x="3534295" y="162610"/>
                  </a:moveTo>
                  <a:lnTo>
                    <a:pt x="3533965" y="161315"/>
                  </a:lnTo>
                  <a:lnTo>
                    <a:pt x="3534054" y="160362"/>
                  </a:lnTo>
                  <a:lnTo>
                    <a:pt x="3532924" y="160566"/>
                  </a:lnTo>
                  <a:lnTo>
                    <a:pt x="3531603" y="160464"/>
                  </a:lnTo>
                  <a:lnTo>
                    <a:pt x="3530206" y="161480"/>
                  </a:lnTo>
                  <a:lnTo>
                    <a:pt x="3530308" y="162839"/>
                  </a:lnTo>
                  <a:lnTo>
                    <a:pt x="3529977" y="164287"/>
                  </a:lnTo>
                  <a:lnTo>
                    <a:pt x="3531679" y="163817"/>
                  </a:lnTo>
                  <a:lnTo>
                    <a:pt x="3533089" y="163791"/>
                  </a:lnTo>
                  <a:lnTo>
                    <a:pt x="3533775" y="163131"/>
                  </a:lnTo>
                  <a:lnTo>
                    <a:pt x="3534295" y="162610"/>
                  </a:lnTo>
                  <a:close/>
                </a:path>
                <a:path w="3693795" h="2061210">
                  <a:moveTo>
                    <a:pt x="3560521" y="129032"/>
                  </a:moveTo>
                  <a:lnTo>
                    <a:pt x="3558730" y="129019"/>
                  </a:lnTo>
                  <a:lnTo>
                    <a:pt x="3557270" y="128587"/>
                  </a:lnTo>
                  <a:lnTo>
                    <a:pt x="3555873" y="129603"/>
                  </a:lnTo>
                  <a:lnTo>
                    <a:pt x="3555962" y="131152"/>
                  </a:lnTo>
                  <a:lnTo>
                    <a:pt x="3555708" y="132219"/>
                  </a:lnTo>
                  <a:lnTo>
                    <a:pt x="3556838" y="132359"/>
                  </a:lnTo>
                  <a:lnTo>
                    <a:pt x="3558184" y="132943"/>
                  </a:lnTo>
                  <a:lnTo>
                    <a:pt x="3559746" y="132118"/>
                  </a:lnTo>
                  <a:lnTo>
                    <a:pt x="3559886" y="130594"/>
                  </a:lnTo>
                  <a:lnTo>
                    <a:pt x="3560521" y="129032"/>
                  </a:lnTo>
                  <a:close/>
                </a:path>
                <a:path w="3693795" h="2061210">
                  <a:moveTo>
                    <a:pt x="3571671" y="150761"/>
                  </a:moveTo>
                  <a:lnTo>
                    <a:pt x="3558705" y="144030"/>
                  </a:lnTo>
                  <a:lnTo>
                    <a:pt x="3555593" y="150050"/>
                  </a:lnTo>
                  <a:lnTo>
                    <a:pt x="3558324" y="151320"/>
                  </a:lnTo>
                  <a:lnTo>
                    <a:pt x="3558159" y="152019"/>
                  </a:lnTo>
                  <a:lnTo>
                    <a:pt x="3558070" y="152819"/>
                  </a:lnTo>
                  <a:lnTo>
                    <a:pt x="3557905" y="153543"/>
                  </a:lnTo>
                  <a:lnTo>
                    <a:pt x="3562134" y="153847"/>
                  </a:lnTo>
                  <a:lnTo>
                    <a:pt x="3562197" y="153339"/>
                  </a:lnTo>
                  <a:lnTo>
                    <a:pt x="3562197" y="153123"/>
                  </a:lnTo>
                  <a:lnTo>
                    <a:pt x="3568814" y="156197"/>
                  </a:lnTo>
                  <a:lnTo>
                    <a:pt x="3571671" y="150761"/>
                  </a:lnTo>
                  <a:close/>
                </a:path>
                <a:path w="3693795" h="2061210">
                  <a:moveTo>
                    <a:pt x="3607460" y="177723"/>
                  </a:moveTo>
                  <a:lnTo>
                    <a:pt x="3603675" y="175082"/>
                  </a:lnTo>
                  <a:lnTo>
                    <a:pt x="3603320" y="174840"/>
                  </a:lnTo>
                  <a:lnTo>
                    <a:pt x="3603726" y="174802"/>
                  </a:lnTo>
                  <a:lnTo>
                    <a:pt x="3603828" y="172491"/>
                  </a:lnTo>
                  <a:lnTo>
                    <a:pt x="3603879" y="171297"/>
                  </a:lnTo>
                  <a:lnTo>
                    <a:pt x="3603891" y="171107"/>
                  </a:lnTo>
                  <a:lnTo>
                    <a:pt x="3603117" y="171297"/>
                  </a:lnTo>
                  <a:lnTo>
                    <a:pt x="3603485" y="169341"/>
                  </a:lnTo>
                  <a:lnTo>
                    <a:pt x="3599637" y="168884"/>
                  </a:lnTo>
                  <a:lnTo>
                    <a:pt x="3599891" y="170002"/>
                  </a:lnTo>
                  <a:lnTo>
                    <a:pt x="3600094" y="171107"/>
                  </a:lnTo>
                  <a:lnTo>
                    <a:pt x="3600221" y="171462"/>
                  </a:lnTo>
                  <a:lnTo>
                    <a:pt x="3600323" y="171983"/>
                  </a:lnTo>
                  <a:lnTo>
                    <a:pt x="3600259" y="175082"/>
                  </a:lnTo>
                  <a:lnTo>
                    <a:pt x="3599548" y="178612"/>
                  </a:lnTo>
                  <a:lnTo>
                    <a:pt x="3599218" y="180378"/>
                  </a:lnTo>
                  <a:lnTo>
                    <a:pt x="3599078" y="179298"/>
                  </a:lnTo>
                  <a:lnTo>
                    <a:pt x="3599078" y="181076"/>
                  </a:lnTo>
                  <a:lnTo>
                    <a:pt x="3598392" y="184581"/>
                  </a:lnTo>
                  <a:lnTo>
                    <a:pt x="3597795" y="183400"/>
                  </a:lnTo>
                  <a:lnTo>
                    <a:pt x="3596525" y="182359"/>
                  </a:lnTo>
                  <a:lnTo>
                    <a:pt x="3595065" y="181622"/>
                  </a:lnTo>
                  <a:lnTo>
                    <a:pt x="3597148" y="181343"/>
                  </a:lnTo>
                  <a:lnTo>
                    <a:pt x="3599078" y="181076"/>
                  </a:lnTo>
                  <a:lnTo>
                    <a:pt x="3599078" y="179298"/>
                  </a:lnTo>
                  <a:lnTo>
                    <a:pt x="3598557" y="175221"/>
                  </a:lnTo>
                  <a:lnTo>
                    <a:pt x="3600259" y="175082"/>
                  </a:lnTo>
                  <a:lnTo>
                    <a:pt x="3600259" y="172008"/>
                  </a:lnTo>
                  <a:lnTo>
                    <a:pt x="3598202" y="172491"/>
                  </a:lnTo>
                  <a:lnTo>
                    <a:pt x="3598011" y="170954"/>
                  </a:lnTo>
                  <a:lnTo>
                    <a:pt x="3593528" y="171691"/>
                  </a:lnTo>
                  <a:lnTo>
                    <a:pt x="3594404" y="181343"/>
                  </a:lnTo>
                  <a:lnTo>
                    <a:pt x="3593566" y="180975"/>
                  </a:lnTo>
                  <a:lnTo>
                    <a:pt x="3593363" y="180898"/>
                  </a:lnTo>
                  <a:lnTo>
                    <a:pt x="3592347" y="180581"/>
                  </a:lnTo>
                  <a:lnTo>
                    <a:pt x="3590785" y="180492"/>
                  </a:lnTo>
                  <a:lnTo>
                    <a:pt x="3590023" y="180708"/>
                  </a:lnTo>
                  <a:lnTo>
                    <a:pt x="3589401" y="180975"/>
                  </a:lnTo>
                  <a:lnTo>
                    <a:pt x="3589375" y="180187"/>
                  </a:lnTo>
                  <a:lnTo>
                    <a:pt x="3584930" y="181775"/>
                  </a:lnTo>
                  <a:lnTo>
                    <a:pt x="3585946" y="183222"/>
                  </a:lnTo>
                  <a:lnTo>
                    <a:pt x="3585286" y="183781"/>
                  </a:lnTo>
                  <a:lnTo>
                    <a:pt x="3584740" y="184340"/>
                  </a:lnTo>
                  <a:lnTo>
                    <a:pt x="3584244" y="184912"/>
                  </a:lnTo>
                  <a:lnTo>
                    <a:pt x="3583381" y="184734"/>
                  </a:lnTo>
                  <a:lnTo>
                    <a:pt x="3582276" y="184543"/>
                  </a:lnTo>
                  <a:lnTo>
                    <a:pt x="3581158" y="184238"/>
                  </a:lnTo>
                  <a:lnTo>
                    <a:pt x="3581577" y="185966"/>
                  </a:lnTo>
                  <a:lnTo>
                    <a:pt x="3581793" y="187121"/>
                  </a:lnTo>
                  <a:lnTo>
                    <a:pt x="3581895" y="187540"/>
                  </a:lnTo>
                  <a:lnTo>
                    <a:pt x="3581984" y="188175"/>
                  </a:lnTo>
                  <a:lnTo>
                    <a:pt x="3579342" y="192151"/>
                  </a:lnTo>
                  <a:lnTo>
                    <a:pt x="3576472" y="196888"/>
                  </a:lnTo>
                  <a:lnTo>
                    <a:pt x="3574377" y="200469"/>
                  </a:lnTo>
                  <a:lnTo>
                    <a:pt x="3568649" y="197370"/>
                  </a:lnTo>
                  <a:lnTo>
                    <a:pt x="3565715" y="199186"/>
                  </a:lnTo>
                  <a:lnTo>
                    <a:pt x="3563543" y="202603"/>
                  </a:lnTo>
                  <a:lnTo>
                    <a:pt x="3561842" y="201891"/>
                  </a:lnTo>
                  <a:lnTo>
                    <a:pt x="3559670" y="201612"/>
                  </a:lnTo>
                  <a:lnTo>
                    <a:pt x="3557028" y="201041"/>
                  </a:lnTo>
                  <a:lnTo>
                    <a:pt x="3555796" y="206235"/>
                  </a:lnTo>
                  <a:lnTo>
                    <a:pt x="3555936" y="204939"/>
                  </a:lnTo>
                  <a:lnTo>
                    <a:pt x="3556177" y="203047"/>
                  </a:lnTo>
                  <a:lnTo>
                    <a:pt x="3555593" y="201612"/>
                  </a:lnTo>
                  <a:lnTo>
                    <a:pt x="3554996" y="201434"/>
                  </a:lnTo>
                  <a:lnTo>
                    <a:pt x="3554272" y="201307"/>
                  </a:lnTo>
                  <a:lnTo>
                    <a:pt x="3565436" y="185928"/>
                  </a:lnTo>
                  <a:lnTo>
                    <a:pt x="3571189" y="191389"/>
                  </a:lnTo>
                  <a:lnTo>
                    <a:pt x="3573157" y="185928"/>
                  </a:lnTo>
                  <a:lnTo>
                    <a:pt x="3574910" y="181076"/>
                  </a:lnTo>
                  <a:lnTo>
                    <a:pt x="3574973" y="180898"/>
                  </a:lnTo>
                  <a:lnTo>
                    <a:pt x="3576624" y="176326"/>
                  </a:lnTo>
                  <a:lnTo>
                    <a:pt x="3577590" y="173659"/>
                  </a:lnTo>
                  <a:lnTo>
                    <a:pt x="3572421" y="176326"/>
                  </a:lnTo>
                  <a:lnTo>
                    <a:pt x="3574897" y="172923"/>
                  </a:lnTo>
                  <a:lnTo>
                    <a:pt x="3564369" y="169760"/>
                  </a:lnTo>
                  <a:lnTo>
                    <a:pt x="3554145" y="170192"/>
                  </a:lnTo>
                  <a:lnTo>
                    <a:pt x="3544989" y="173977"/>
                  </a:lnTo>
                  <a:lnTo>
                    <a:pt x="3537674" y="180898"/>
                  </a:lnTo>
                  <a:lnTo>
                    <a:pt x="3537953" y="180263"/>
                  </a:lnTo>
                  <a:lnTo>
                    <a:pt x="3534841" y="181076"/>
                  </a:lnTo>
                  <a:lnTo>
                    <a:pt x="3532975" y="181025"/>
                  </a:lnTo>
                  <a:lnTo>
                    <a:pt x="3531514" y="182740"/>
                  </a:lnTo>
                  <a:lnTo>
                    <a:pt x="3531908" y="184238"/>
                  </a:lnTo>
                  <a:lnTo>
                    <a:pt x="3531933" y="185915"/>
                  </a:lnTo>
                  <a:lnTo>
                    <a:pt x="3532403" y="185889"/>
                  </a:lnTo>
                  <a:lnTo>
                    <a:pt x="3533495" y="185966"/>
                  </a:lnTo>
                  <a:lnTo>
                    <a:pt x="3532340" y="186880"/>
                  </a:lnTo>
                  <a:lnTo>
                    <a:pt x="3531247" y="187794"/>
                  </a:lnTo>
                  <a:lnTo>
                    <a:pt x="3530447" y="188836"/>
                  </a:lnTo>
                  <a:lnTo>
                    <a:pt x="3530003" y="188976"/>
                  </a:lnTo>
                  <a:lnTo>
                    <a:pt x="3530142" y="189077"/>
                  </a:lnTo>
                  <a:lnTo>
                    <a:pt x="3530066" y="189357"/>
                  </a:lnTo>
                  <a:lnTo>
                    <a:pt x="3529838" y="189522"/>
                  </a:lnTo>
                  <a:lnTo>
                    <a:pt x="3529139" y="191122"/>
                  </a:lnTo>
                  <a:lnTo>
                    <a:pt x="3529736" y="189014"/>
                  </a:lnTo>
                  <a:lnTo>
                    <a:pt x="3528580" y="187274"/>
                  </a:lnTo>
                  <a:lnTo>
                    <a:pt x="3527780" y="184632"/>
                  </a:lnTo>
                  <a:lnTo>
                    <a:pt x="3522446" y="182549"/>
                  </a:lnTo>
                  <a:lnTo>
                    <a:pt x="3518357" y="182118"/>
                  </a:lnTo>
                  <a:lnTo>
                    <a:pt x="3514394" y="181267"/>
                  </a:lnTo>
                  <a:lnTo>
                    <a:pt x="3515144" y="185496"/>
                  </a:lnTo>
                  <a:lnTo>
                    <a:pt x="3514420" y="191033"/>
                  </a:lnTo>
                  <a:lnTo>
                    <a:pt x="3516871" y="193713"/>
                  </a:lnTo>
                  <a:lnTo>
                    <a:pt x="3523577" y="201091"/>
                  </a:lnTo>
                  <a:lnTo>
                    <a:pt x="3527590" y="196672"/>
                  </a:lnTo>
                  <a:lnTo>
                    <a:pt x="3527895" y="195580"/>
                  </a:lnTo>
                  <a:lnTo>
                    <a:pt x="3527768" y="196291"/>
                  </a:lnTo>
                  <a:lnTo>
                    <a:pt x="3527691" y="196888"/>
                  </a:lnTo>
                  <a:lnTo>
                    <a:pt x="3528885" y="201917"/>
                  </a:lnTo>
                  <a:lnTo>
                    <a:pt x="3532428" y="203923"/>
                  </a:lnTo>
                  <a:lnTo>
                    <a:pt x="3534930" y="204317"/>
                  </a:lnTo>
                  <a:lnTo>
                    <a:pt x="3534511" y="205206"/>
                  </a:lnTo>
                  <a:lnTo>
                    <a:pt x="3536772" y="205028"/>
                  </a:lnTo>
                  <a:lnTo>
                    <a:pt x="3539109" y="205028"/>
                  </a:lnTo>
                  <a:lnTo>
                    <a:pt x="3540887" y="204939"/>
                  </a:lnTo>
                  <a:lnTo>
                    <a:pt x="3544493" y="205244"/>
                  </a:lnTo>
                  <a:lnTo>
                    <a:pt x="3550424" y="205587"/>
                  </a:lnTo>
                  <a:lnTo>
                    <a:pt x="3550412" y="206425"/>
                  </a:lnTo>
                  <a:lnTo>
                    <a:pt x="3550513" y="207098"/>
                  </a:lnTo>
                  <a:lnTo>
                    <a:pt x="3552926" y="207467"/>
                  </a:lnTo>
                  <a:lnTo>
                    <a:pt x="3555542" y="208546"/>
                  </a:lnTo>
                  <a:lnTo>
                    <a:pt x="3555682" y="207276"/>
                  </a:lnTo>
                  <a:lnTo>
                    <a:pt x="3557473" y="207289"/>
                  </a:lnTo>
                  <a:lnTo>
                    <a:pt x="3559276" y="207352"/>
                  </a:lnTo>
                  <a:lnTo>
                    <a:pt x="3560445" y="207276"/>
                  </a:lnTo>
                  <a:lnTo>
                    <a:pt x="3561067" y="207225"/>
                  </a:lnTo>
                  <a:lnTo>
                    <a:pt x="3559975" y="209423"/>
                  </a:lnTo>
                  <a:lnTo>
                    <a:pt x="3559340" y="210439"/>
                  </a:lnTo>
                  <a:lnTo>
                    <a:pt x="3566972" y="213626"/>
                  </a:lnTo>
                  <a:lnTo>
                    <a:pt x="3571049" y="211213"/>
                  </a:lnTo>
                  <a:lnTo>
                    <a:pt x="3573475" y="207225"/>
                  </a:lnTo>
                  <a:lnTo>
                    <a:pt x="3573792" y="206705"/>
                  </a:lnTo>
                  <a:lnTo>
                    <a:pt x="3573932" y="206768"/>
                  </a:lnTo>
                  <a:lnTo>
                    <a:pt x="3574796" y="206235"/>
                  </a:lnTo>
                  <a:lnTo>
                    <a:pt x="3579507" y="203466"/>
                  </a:lnTo>
                  <a:lnTo>
                    <a:pt x="3584740" y="206425"/>
                  </a:lnTo>
                  <a:lnTo>
                    <a:pt x="3585972" y="203466"/>
                  </a:lnTo>
                  <a:lnTo>
                    <a:pt x="3586086" y="203200"/>
                  </a:lnTo>
                  <a:lnTo>
                    <a:pt x="3582581" y="202603"/>
                  </a:lnTo>
                  <a:lnTo>
                    <a:pt x="3581323" y="202387"/>
                  </a:lnTo>
                  <a:lnTo>
                    <a:pt x="3584587" y="200469"/>
                  </a:lnTo>
                  <a:lnTo>
                    <a:pt x="3585972" y="199656"/>
                  </a:lnTo>
                  <a:lnTo>
                    <a:pt x="3590645" y="196824"/>
                  </a:lnTo>
                  <a:lnTo>
                    <a:pt x="3596500" y="192506"/>
                  </a:lnTo>
                  <a:lnTo>
                    <a:pt x="3598011" y="189788"/>
                  </a:lnTo>
                  <a:lnTo>
                    <a:pt x="3598557" y="187540"/>
                  </a:lnTo>
                  <a:lnTo>
                    <a:pt x="3601999" y="188175"/>
                  </a:lnTo>
                  <a:lnTo>
                    <a:pt x="3602329" y="187540"/>
                  </a:lnTo>
                  <a:lnTo>
                    <a:pt x="3603701" y="184912"/>
                  </a:lnTo>
                  <a:lnTo>
                    <a:pt x="3603879" y="184581"/>
                  </a:lnTo>
                  <a:lnTo>
                    <a:pt x="3605707" y="181076"/>
                  </a:lnTo>
                  <a:lnTo>
                    <a:pt x="3606076" y="180378"/>
                  </a:lnTo>
                  <a:lnTo>
                    <a:pt x="3607460" y="177723"/>
                  </a:lnTo>
                  <a:close/>
                </a:path>
                <a:path w="3693795" h="2061210">
                  <a:moveTo>
                    <a:pt x="3607739" y="177761"/>
                  </a:moveTo>
                  <a:lnTo>
                    <a:pt x="3607625" y="177622"/>
                  </a:lnTo>
                  <a:lnTo>
                    <a:pt x="3607498" y="177673"/>
                  </a:lnTo>
                  <a:lnTo>
                    <a:pt x="3607663" y="177761"/>
                  </a:lnTo>
                  <a:close/>
                </a:path>
                <a:path w="3693795" h="2061210">
                  <a:moveTo>
                    <a:pt x="3613264" y="42392"/>
                  </a:moveTo>
                  <a:lnTo>
                    <a:pt x="3612743" y="42037"/>
                  </a:lnTo>
                  <a:lnTo>
                    <a:pt x="3612223" y="41630"/>
                  </a:lnTo>
                  <a:lnTo>
                    <a:pt x="3611676" y="41363"/>
                  </a:lnTo>
                  <a:lnTo>
                    <a:pt x="3611537" y="41313"/>
                  </a:lnTo>
                  <a:lnTo>
                    <a:pt x="3610902" y="41910"/>
                  </a:lnTo>
                  <a:lnTo>
                    <a:pt x="3610953" y="42037"/>
                  </a:lnTo>
                  <a:lnTo>
                    <a:pt x="3611143" y="42621"/>
                  </a:lnTo>
                  <a:lnTo>
                    <a:pt x="3611537" y="43141"/>
                  </a:lnTo>
                  <a:lnTo>
                    <a:pt x="3611842" y="43675"/>
                  </a:lnTo>
                  <a:lnTo>
                    <a:pt x="3612337" y="43256"/>
                  </a:lnTo>
                  <a:lnTo>
                    <a:pt x="3613264" y="42392"/>
                  </a:lnTo>
                  <a:close/>
                </a:path>
                <a:path w="3693795" h="2061210">
                  <a:moveTo>
                    <a:pt x="3614369" y="60363"/>
                  </a:moveTo>
                  <a:lnTo>
                    <a:pt x="3610597" y="60871"/>
                  </a:lnTo>
                  <a:lnTo>
                    <a:pt x="3607993" y="60629"/>
                  </a:lnTo>
                  <a:lnTo>
                    <a:pt x="3605161" y="62318"/>
                  </a:lnTo>
                  <a:lnTo>
                    <a:pt x="3605542" y="65201"/>
                  </a:lnTo>
                  <a:lnTo>
                    <a:pt x="3605288" y="67056"/>
                  </a:lnTo>
                  <a:lnTo>
                    <a:pt x="3607625" y="67081"/>
                  </a:lnTo>
                  <a:lnTo>
                    <a:pt x="3610191" y="67703"/>
                  </a:lnTo>
                  <a:lnTo>
                    <a:pt x="3613264" y="66471"/>
                  </a:lnTo>
                  <a:lnTo>
                    <a:pt x="3613378" y="63588"/>
                  </a:lnTo>
                  <a:lnTo>
                    <a:pt x="3614369" y="60363"/>
                  </a:lnTo>
                  <a:close/>
                </a:path>
                <a:path w="3693795" h="2061210">
                  <a:moveTo>
                    <a:pt x="3622522" y="179679"/>
                  </a:moveTo>
                  <a:lnTo>
                    <a:pt x="3619474" y="176999"/>
                  </a:lnTo>
                  <a:lnTo>
                    <a:pt x="3607739" y="177761"/>
                  </a:lnTo>
                  <a:lnTo>
                    <a:pt x="3621125" y="194043"/>
                  </a:lnTo>
                  <a:lnTo>
                    <a:pt x="3622522" y="179679"/>
                  </a:lnTo>
                  <a:close/>
                </a:path>
                <a:path w="3693795" h="2061210">
                  <a:moveTo>
                    <a:pt x="3626574" y="16344"/>
                  </a:moveTo>
                  <a:lnTo>
                    <a:pt x="3622891" y="16129"/>
                  </a:lnTo>
                  <a:lnTo>
                    <a:pt x="3622891" y="17627"/>
                  </a:lnTo>
                  <a:lnTo>
                    <a:pt x="3622446" y="19088"/>
                  </a:lnTo>
                  <a:lnTo>
                    <a:pt x="3623576" y="20370"/>
                  </a:lnTo>
                  <a:lnTo>
                    <a:pt x="3625062" y="20231"/>
                  </a:lnTo>
                  <a:lnTo>
                    <a:pt x="3626154" y="20434"/>
                  </a:lnTo>
                  <a:lnTo>
                    <a:pt x="3626574" y="16344"/>
                  </a:lnTo>
                  <a:close/>
                </a:path>
                <a:path w="3693795" h="2061210">
                  <a:moveTo>
                    <a:pt x="3630523" y="62090"/>
                  </a:moveTo>
                  <a:lnTo>
                    <a:pt x="3626459" y="62953"/>
                  </a:lnTo>
                  <a:lnTo>
                    <a:pt x="3623437" y="62738"/>
                  </a:lnTo>
                  <a:lnTo>
                    <a:pt x="3621265" y="65417"/>
                  </a:lnTo>
                  <a:lnTo>
                    <a:pt x="3622040" y="68275"/>
                  </a:lnTo>
                  <a:lnTo>
                    <a:pt x="3621976" y="70472"/>
                  </a:lnTo>
                  <a:lnTo>
                    <a:pt x="3623881" y="70231"/>
                  </a:lnTo>
                  <a:lnTo>
                    <a:pt x="3626370" y="70650"/>
                  </a:lnTo>
                  <a:lnTo>
                    <a:pt x="3628910" y="68326"/>
                  </a:lnTo>
                  <a:lnTo>
                    <a:pt x="3629126" y="65824"/>
                  </a:lnTo>
                  <a:lnTo>
                    <a:pt x="3630523" y="62090"/>
                  </a:lnTo>
                  <a:close/>
                </a:path>
                <a:path w="3693795" h="2061210">
                  <a:moveTo>
                    <a:pt x="3632924" y="6172"/>
                  </a:moveTo>
                  <a:lnTo>
                    <a:pt x="3626955" y="0"/>
                  </a:lnTo>
                  <a:lnTo>
                    <a:pt x="3622522" y="1765"/>
                  </a:lnTo>
                  <a:lnTo>
                    <a:pt x="3619004" y="8001"/>
                  </a:lnTo>
                  <a:lnTo>
                    <a:pt x="3620490" y="12344"/>
                  </a:lnTo>
                  <a:lnTo>
                    <a:pt x="3623983" y="10604"/>
                  </a:lnTo>
                  <a:lnTo>
                    <a:pt x="3623437" y="11214"/>
                  </a:lnTo>
                  <a:lnTo>
                    <a:pt x="3623183" y="12357"/>
                  </a:lnTo>
                  <a:lnTo>
                    <a:pt x="3622611" y="13716"/>
                  </a:lnTo>
                  <a:lnTo>
                    <a:pt x="3624211" y="13474"/>
                  </a:lnTo>
                  <a:lnTo>
                    <a:pt x="3625583" y="13652"/>
                  </a:lnTo>
                  <a:lnTo>
                    <a:pt x="3626929" y="12458"/>
                  </a:lnTo>
                  <a:lnTo>
                    <a:pt x="3626955" y="11150"/>
                  </a:lnTo>
                  <a:lnTo>
                    <a:pt x="3627259" y="10134"/>
                  </a:lnTo>
                  <a:lnTo>
                    <a:pt x="3626459" y="10160"/>
                  </a:lnTo>
                  <a:lnTo>
                    <a:pt x="3625583" y="10058"/>
                  </a:lnTo>
                  <a:lnTo>
                    <a:pt x="3624859" y="10172"/>
                  </a:lnTo>
                  <a:lnTo>
                    <a:pt x="3632924" y="6172"/>
                  </a:lnTo>
                  <a:close/>
                </a:path>
                <a:path w="3693795" h="2061210">
                  <a:moveTo>
                    <a:pt x="3633139" y="6083"/>
                  </a:moveTo>
                  <a:lnTo>
                    <a:pt x="3633000" y="6134"/>
                  </a:lnTo>
                  <a:lnTo>
                    <a:pt x="3633089" y="6286"/>
                  </a:lnTo>
                  <a:lnTo>
                    <a:pt x="3633139" y="6083"/>
                  </a:lnTo>
                  <a:close/>
                </a:path>
                <a:path w="3693795" h="2061210">
                  <a:moveTo>
                    <a:pt x="3643807" y="95224"/>
                  </a:moveTo>
                  <a:lnTo>
                    <a:pt x="3642423" y="95389"/>
                  </a:lnTo>
                  <a:lnTo>
                    <a:pt x="3640315" y="95465"/>
                  </a:lnTo>
                  <a:lnTo>
                    <a:pt x="3641166" y="93751"/>
                  </a:lnTo>
                  <a:lnTo>
                    <a:pt x="3641852" y="91973"/>
                  </a:lnTo>
                  <a:lnTo>
                    <a:pt x="3642131" y="90055"/>
                  </a:lnTo>
                  <a:lnTo>
                    <a:pt x="3633940" y="90043"/>
                  </a:lnTo>
                  <a:lnTo>
                    <a:pt x="3626764" y="89306"/>
                  </a:lnTo>
                  <a:lnTo>
                    <a:pt x="3625202" y="89547"/>
                  </a:lnTo>
                  <a:lnTo>
                    <a:pt x="3627399" y="86626"/>
                  </a:lnTo>
                  <a:lnTo>
                    <a:pt x="3631158" y="83654"/>
                  </a:lnTo>
                  <a:lnTo>
                    <a:pt x="3631958" y="77787"/>
                  </a:lnTo>
                  <a:lnTo>
                    <a:pt x="3628110" y="74777"/>
                  </a:lnTo>
                  <a:lnTo>
                    <a:pt x="3626154" y="71970"/>
                  </a:lnTo>
                  <a:lnTo>
                    <a:pt x="3622687" y="73266"/>
                  </a:lnTo>
                  <a:lnTo>
                    <a:pt x="3622522" y="74244"/>
                  </a:lnTo>
                  <a:lnTo>
                    <a:pt x="3615715" y="73875"/>
                  </a:lnTo>
                  <a:lnTo>
                    <a:pt x="3609416" y="72390"/>
                  </a:lnTo>
                  <a:lnTo>
                    <a:pt x="3608565" y="73875"/>
                  </a:lnTo>
                  <a:lnTo>
                    <a:pt x="3607765" y="75272"/>
                  </a:lnTo>
                  <a:lnTo>
                    <a:pt x="3607358" y="76885"/>
                  </a:lnTo>
                  <a:lnTo>
                    <a:pt x="3607028" y="78562"/>
                  </a:lnTo>
                  <a:lnTo>
                    <a:pt x="3604882" y="78193"/>
                  </a:lnTo>
                  <a:lnTo>
                    <a:pt x="3603815" y="79184"/>
                  </a:lnTo>
                  <a:lnTo>
                    <a:pt x="3603510" y="80975"/>
                  </a:lnTo>
                  <a:lnTo>
                    <a:pt x="3604272" y="82257"/>
                  </a:lnTo>
                  <a:lnTo>
                    <a:pt x="3605682" y="82511"/>
                  </a:lnTo>
                  <a:lnTo>
                    <a:pt x="3606508" y="82321"/>
                  </a:lnTo>
                  <a:lnTo>
                    <a:pt x="3606228" y="86017"/>
                  </a:lnTo>
                  <a:lnTo>
                    <a:pt x="3605949" y="87795"/>
                  </a:lnTo>
                  <a:lnTo>
                    <a:pt x="3609606" y="87858"/>
                  </a:lnTo>
                  <a:lnTo>
                    <a:pt x="3614470" y="89395"/>
                  </a:lnTo>
                  <a:lnTo>
                    <a:pt x="3619208" y="85559"/>
                  </a:lnTo>
                  <a:lnTo>
                    <a:pt x="3620198" y="81432"/>
                  </a:lnTo>
                  <a:lnTo>
                    <a:pt x="3622256" y="76339"/>
                  </a:lnTo>
                  <a:lnTo>
                    <a:pt x="3620655" y="87287"/>
                  </a:lnTo>
                  <a:lnTo>
                    <a:pt x="3624808" y="89611"/>
                  </a:lnTo>
                  <a:lnTo>
                    <a:pt x="3619830" y="90360"/>
                  </a:lnTo>
                  <a:lnTo>
                    <a:pt x="3617201" y="90766"/>
                  </a:lnTo>
                  <a:lnTo>
                    <a:pt x="3613099" y="95402"/>
                  </a:lnTo>
                  <a:lnTo>
                    <a:pt x="3613239" y="98031"/>
                  </a:lnTo>
                  <a:lnTo>
                    <a:pt x="3613378" y="98425"/>
                  </a:lnTo>
                  <a:lnTo>
                    <a:pt x="3603282" y="96824"/>
                  </a:lnTo>
                  <a:lnTo>
                    <a:pt x="3602240" y="102768"/>
                  </a:lnTo>
                  <a:lnTo>
                    <a:pt x="3618712" y="105575"/>
                  </a:lnTo>
                  <a:lnTo>
                    <a:pt x="3619335" y="106045"/>
                  </a:lnTo>
                  <a:lnTo>
                    <a:pt x="3625164" y="108826"/>
                  </a:lnTo>
                  <a:lnTo>
                    <a:pt x="3633165" y="105333"/>
                  </a:lnTo>
                  <a:lnTo>
                    <a:pt x="3638029" y="99123"/>
                  </a:lnTo>
                  <a:lnTo>
                    <a:pt x="3638054" y="99999"/>
                  </a:lnTo>
                  <a:lnTo>
                    <a:pt x="3638575" y="100965"/>
                  </a:lnTo>
                  <a:lnTo>
                    <a:pt x="3641331" y="101117"/>
                  </a:lnTo>
                  <a:lnTo>
                    <a:pt x="3643122" y="99771"/>
                  </a:lnTo>
                  <a:lnTo>
                    <a:pt x="3643084" y="97828"/>
                  </a:lnTo>
                  <a:lnTo>
                    <a:pt x="3643807" y="95224"/>
                  </a:lnTo>
                  <a:close/>
                </a:path>
                <a:path w="3693795" h="2061210">
                  <a:moveTo>
                    <a:pt x="3644569" y="173532"/>
                  </a:moveTo>
                  <a:lnTo>
                    <a:pt x="3643909" y="173443"/>
                  </a:lnTo>
                  <a:lnTo>
                    <a:pt x="3642626" y="173240"/>
                  </a:lnTo>
                  <a:lnTo>
                    <a:pt x="3642588" y="173875"/>
                  </a:lnTo>
                  <a:lnTo>
                    <a:pt x="3642537" y="174548"/>
                  </a:lnTo>
                  <a:lnTo>
                    <a:pt x="3642626" y="175196"/>
                  </a:lnTo>
                  <a:lnTo>
                    <a:pt x="3643553" y="175437"/>
                  </a:lnTo>
                  <a:lnTo>
                    <a:pt x="3643668" y="175285"/>
                  </a:lnTo>
                  <a:lnTo>
                    <a:pt x="3644049" y="174777"/>
                  </a:lnTo>
                  <a:lnTo>
                    <a:pt x="3644303" y="174129"/>
                  </a:lnTo>
                  <a:lnTo>
                    <a:pt x="3644569" y="173532"/>
                  </a:lnTo>
                  <a:close/>
                </a:path>
                <a:path w="3693795" h="2061210">
                  <a:moveTo>
                    <a:pt x="3650869" y="146075"/>
                  </a:moveTo>
                  <a:lnTo>
                    <a:pt x="3649827" y="143637"/>
                  </a:lnTo>
                  <a:lnTo>
                    <a:pt x="3649268" y="142430"/>
                  </a:lnTo>
                  <a:lnTo>
                    <a:pt x="3640417" y="145834"/>
                  </a:lnTo>
                  <a:lnTo>
                    <a:pt x="3641001" y="147332"/>
                  </a:lnTo>
                  <a:lnTo>
                    <a:pt x="3641610" y="148831"/>
                  </a:lnTo>
                  <a:lnTo>
                    <a:pt x="3642182" y="150342"/>
                  </a:lnTo>
                  <a:lnTo>
                    <a:pt x="3650869" y="146075"/>
                  </a:lnTo>
                  <a:close/>
                </a:path>
                <a:path w="3693795" h="2061210">
                  <a:moveTo>
                    <a:pt x="3653447" y="117817"/>
                  </a:moveTo>
                  <a:lnTo>
                    <a:pt x="3650678" y="116814"/>
                  </a:lnTo>
                  <a:lnTo>
                    <a:pt x="3649434" y="119214"/>
                  </a:lnTo>
                  <a:lnTo>
                    <a:pt x="3646906" y="124040"/>
                  </a:lnTo>
                  <a:lnTo>
                    <a:pt x="3650983" y="125641"/>
                  </a:lnTo>
                  <a:lnTo>
                    <a:pt x="3653447" y="117817"/>
                  </a:lnTo>
                  <a:close/>
                </a:path>
                <a:path w="3693795" h="2061210">
                  <a:moveTo>
                    <a:pt x="3659200" y="71094"/>
                  </a:moveTo>
                  <a:lnTo>
                    <a:pt x="3656419" y="72047"/>
                  </a:lnTo>
                  <a:lnTo>
                    <a:pt x="3654768" y="72186"/>
                  </a:lnTo>
                  <a:lnTo>
                    <a:pt x="3653840" y="73088"/>
                  </a:lnTo>
                  <a:lnTo>
                    <a:pt x="3653180" y="73698"/>
                  </a:lnTo>
                  <a:lnTo>
                    <a:pt x="3653155" y="76212"/>
                  </a:lnTo>
                  <a:lnTo>
                    <a:pt x="3654856" y="76974"/>
                  </a:lnTo>
                  <a:lnTo>
                    <a:pt x="3656914" y="77482"/>
                  </a:lnTo>
                  <a:lnTo>
                    <a:pt x="3657816" y="76835"/>
                  </a:lnTo>
                  <a:lnTo>
                    <a:pt x="3658730" y="76187"/>
                  </a:lnTo>
                  <a:lnTo>
                    <a:pt x="3658565" y="74091"/>
                  </a:lnTo>
                  <a:lnTo>
                    <a:pt x="3659200" y="71094"/>
                  </a:lnTo>
                  <a:close/>
                </a:path>
                <a:path w="3693795" h="2061210">
                  <a:moveTo>
                    <a:pt x="3661016" y="102463"/>
                  </a:moveTo>
                  <a:lnTo>
                    <a:pt x="3660025" y="102450"/>
                  </a:lnTo>
                  <a:lnTo>
                    <a:pt x="3658806" y="102082"/>
                  </a:lnTo>
                  <a:lnTo>
                    <a:pt x="3658070" y="102539"/>
                  </a:lnTo>
                  <a:lnTo>
                    <a:pt x="3657358" y="102997"/>
                  </a:lnTo>
                  <a:lnTo>
                    <a:pt x="3657130" y="104305"/>
                  </a:lnTo>
                  <a:lnTo>
                    <a:pt x="3656533" y="105587"/>
                  </a:lnTo>
                  <a:lnTo>
                    <a:pt x="3659721" y="106045"/>
                  </a:lnTo>
                  <a:lnTo>
                    <a:pt x="3660152" y="104851"/>
                  </a:lnTo>
                  <a:lnTo>
                    <a:pt x="3660571" y="103657"/>
                  </a:lnTo>
                  <a:lnTo>
                    <a:pt x="3661016" y="102463"/>
                  </a:lnTo>
                  <a:close/>
                </a:path>
                <a:path w="3693795" h="2061210">
                  <a:moveTo>
                    <a:pt x="3667442" y="133858"/>
                  </a:moveTo>
                  <a:lnTo>
                    <a:pt x="3643007" y="131114"/>
                  </a:lnTo>
                  <a:lnTo>
                    <a:pt x="3642296" y="135013"/>
                  </a:lnTo>
                  <a:lnTo>
                    <a:pt x="3648392" y="142062"/>
                  </a:lnTo>
                  <a:lnTo>
                    <a:pt x="3654361" y="144119"/>
                  </a:lnTo>
                  <a:lnTo>
                    <a:pt x="3660356" y="140576"/>
                  </a:lnTo>
                  <a:lnTo>
                    <a:pt x="3661372" y="141147"/>
                  </a:lnTo>
                  <a:lnTo>
                    <a:pt x="3662743" y="141757"/>
                  </a:lnTo>
                  <a:lnTo>
                    <a:pt x="3664140" y="142621"/>
                  </a:lnTo>
                  <a:lnTo>
                    <a:pt x="3664801" y="139687"/>
                  </a:lnTo>
                  <a:lnTo>
                    <a:pt x="3665817" y="137591"/>
                  </a:lnTo>
                  <a:lnTo>
                    <a:pt x="3665436" y="136207"/>
                  </a:lnTo>
                  <a:lnTo>
                    <a:pt x="3666756" y="134759"/>
                  </a:lnTo>
                  <a:lnTo>
                    <a:pt x="3667442" y="133858"/>
                  </a:lnTo>
                  <a:close/>
                </a:path>
                <a:path w="3693795" h="2061210">
                  <a:moveTo>
                    <a:pt x="3690696" y="140804"/>
                  </a:moveTo>
                  <a:lnTo>
                    <a:pt x="3686797" y="140322"/>
                  </a:lnTo>
                  <a:lnTo>
                    <a:pt x="3687038" y="141973"/>
                  </a:lnTo>
                  <a:lnTo>
                    <a:pt x="3686987" y="143154"/>
                  </a:lnTo>
                  <a:lnTo>
                    <a:pt x="3687457" y="144056"/>
                  </a:lnTo>
                  <a:lnTo>
                    <a:pt x="3687648" y="144399"/>
                  </a:lnTo>
                  <a:lnTo>
                    <a:pt x="3689515" y="144411"/>
                  </a:lnTo>
                  <a:lnTo>
                    <a:pt x="3689731" y="144056"/>
                  </a:lnTo>
                  <a:lnTo>
                    <a:pt x="3690315" y="143129"/>
                  </a:lnTo>
                  <a:lnTo>
                    <a:pt x="3690416" y="141909"/>
                  </a:lnTo>
                  <a:lnTo>
                    <a:pt x="3690696" y="140804"/>
                  </a:lnTo>
                  <a:close/>
                </a:path>
                <a:path w="3693795" h="2061210">
                  <a:moveTo>
                    <a:pt x="3693198" y="108419"/>
                  </a:moveTo>
                  <a:lnTo>
                    <a:pt x="3692563" y="104965"/>
                  </a:lnTo>
                  <a:lnTo>
                    <a:pt x="3684232" y="106184"/>
                  </a:lnTo>
                  <a:lnTo>
                    <a:pt x="3675824" y="106997"/>
                  </a:lnTo>
                  <a:lnTo>
                    <a:pt x="3664775" y="109486"/>
                  </a:lnTo>
                  <a:lnTo>
                    <a:pt x="3660686" y="112458"/>
                  </a:lnTo>
                  <a:lnTo>
                    <a:pt x="3660241" y="115062"/>
                  </a:lnTo>
                  <a:lnTo>
                    <a:pt x="3660267" y="115633"/>
                  </a:lnTo>
                  <a:lnTo>
                    <a:pt x="3660127" y="115684"/>
                  </a:lnTo>
                  <a:lnTo>
                    <a:pt x="3659911" y="115658"/>
                  </a:lnTo>
                  <a:lnTo>
                    <a:pt x="3658755" y="116281"/>
                  </a:lnTo>
                  <a:lnTo>
                    <a:pt x="3658616" y="118503"/>
                  </a:lnTo>
                  <a:lnTo>
                    <a:pt x="3658070" y="119989"/>
                  </a:lnTo>
                  <a:lnTo>
                    <a:pt x="3659009" y="120256"/>
                  </a:lnTo>
                  <a:lnTo>
                    <a:pt x="3660025" y="120700"/>
                  </a:lnTo>
                  <a:lnTo>
                    <a:pt x="3660978" y="121031"/>
                  </a:lnTo>
                  <a:lnTo>
                    <a:pt x="3661562" y="122707"/>
                  </a:lnTo>
                  <a:lnTo>
                    <a:pt x="3662388" y="124231"/>
                  </a:lnTo>
                  <a:lnTo>
                    <a:pt x="3665601" y="126847"/>
                  </a:lnTo>
                  <a:lnTo>
                    <a:pt x="3671366" y="126784"/>
                  </a:lnTo>
                  <a:lnTo>
                    <a:pt x="3673792" y="125069"/>
                  </a:lnTo>
                  <a:lnTo>
                    <a:pt x="3678859" y="121196"/>
                  </a:lnTo>
                  <a:lnTo>
                    <a:pt x="3683698" y="117030"/>
                  </a:lnTo>
                  <a:lnTo>
                    <a:pt x="3693198" y="108419"/>
                  </a:lnTo>
                  <a:close/>
                </a:path>
              </a:pathLst>
            </a:custGeom>
            <a:solidFill>
              <a:srgbClr val="FFFFFF"/>
            </a:solidFill>
          </p:spPr>
          <p:txBody>
            <a:bodyPr wrap="square" lIns="0" tIns="0" rIns="0" bIns="0" rtlCol="0"/>
            <a:lstStyle/>
            <a:p>
              <a:endParaRPr/>
            </a:p>
          </p:txBody>
        </p:sp>
        <p:sp>
          <p:nvSpPr>
            <p:cNvPr id="18" name="object 18"/>
            <p:cNvSpPr/>
            <p:nvPr/>
          </p:nvSpPr>
          <p:spPr>
            <a:xfrm>
              <a:off x="9682887" y="1808683"/>
              <a:ext cx="439420" cy="409575"/>
            </a:xfrm>
            <a:custGeom>
              <a:avLst/>
              <a:gdLst/>
              <a:ahLst/>
              <a:cxnLst/>
              <a:rect l="l" t="t" r="r" b="b"/>
              <a:pathLst>
                <a:path w="439420" h="409575">
                  <a:moveTo>
                    <a:pt x="16598" y="251015"/>
                  </a:moveTo>
                  <a:lnTo>
                    <a:pt x="13766" y="251180"/>
                  </a:lnTo>
                  <a:lnTo>
                    <a:pt x="11925" y="250761"/>
                  </a:lnTo>
                  <a:lnTo>
                    <a:pt x="10058" y="252323"/>
                  </a:lnTo>
                  <a:lnTo>
                    <a:pt x="9893" y="254177"/>
                  </a:lnTo>
                  <a:lnTo>
                    <a:pt x="9347" y="255587"/>
                  </a:lnTo>
                  <a:lnTo>
                    <a:pt x="10782" y="255841"/>
                  </a:lnTo>
                  <a:lnTo>
                    <a:pt x="12534" y="256705"/>
                  </a:lnTo>
                  <a:lnTo>
                    <a:pt x="14706" y="255587"/>
                  </a:lnTo>
                  <a:lnTo>
                    <a:pt x="15151" y="253682"/>
                  </a:lnTo>
                  <a:lnTo>
                    <a:pt x="16598" y="251015"/>
                  </a:lnTo>
                  <a:close/>
                </a:path>
                <a:path w="439420" h="409575">
                  <a:moveTo>
                    <a:pt x="53276" y="397179"/>
                  </a:moveTo>
                  <a:lnTo>
                    <a:pt x="52171" y="397217"/>
                  </a:lnTo>
                  <a:lnTo>
                    <a:pt x="51155" y="397090"/>
                  </a:lnTo>
                  <a:lnTo>
                    <a:pt x="50241" y="397383"/>
                  </a:lnTo>
                  <a:lnTo>
                    <a:pt x="49999" y="397471"/>
                  </a:lnTo>
                  <a:lnTo>
                    <a:pt x="49860" y="399288"/>
                  </a:lnTo>
                  <a:lnTo>
                    <a:pt x="50050" y="399364"/>
                  </a:lnTo>
                  <a:lnTo>
                    <a:pt x="50965" y="399707"/>
                  </a:lnTo>
                  <a:lnTo>
                    <a:pt x="52006" y="399719"/>
                  </a:lnTo>
                  <a:lnTo>
                    <a:pt x="52997" y="399846"/>
                  </a:lnTo>
                  <a:lnTo>
                    <a:pt x="53073" y="399122"/>
                  </a:lnTo>
                  <a:lnTo>
                    <a:pt x="53136" y="398399"/>
                  </a:lnTo>
                  <a:lnTo>
                    <a:pt x="53276" y="397179"/>
                  </a:lnTo>
                  <a:close/>
                </a:path>
                <a:path w="439420" h="409575">
                  <a:moveTo>
                    <a:pt x="59512" y="263423"/>
                  </a:moveTo>
                  <a:lnTo>
                    <a:pt x="54457" y="260324"/>
                  </a:lnTo>
                  <a:lnTo>
                    <a:pt x="43573" y="256971"/>
                  </a:lnTo>
                  <a:lnTo>
                    <a:pt x="40576" y="258813"/>
                  </a:lnTo>
                  <a:lnTo>
                    <a:pt x="39306" y="262534"/>
                  </a:lnTo>
                  <a:lnTo>
                    <a:pt x="39255" y="262280"/>
                  </a:lnTo>
                  <a:lnTo>
                    <a:pt x="38150" y="262813"/>
                  </a:lnTo>
                  <a:lnTo>
                    <a:pt x="37020" y="263182"/>
                  </a:lnTo>
                  <a:lnTo>
                    <a:pt x="35953" y="264071"/>
                  </a:lnTo>
                  <a:lnTo>
                    <a:pt x="36474" y="265214"/>
                  </a:lnTo>
                  <a:lnTo>
                    <a:pt x="36639" y="265912"/>
                  </a:lnTo>
                  <a:lnTo>
                    <a:pt x="38696" y="265188"/>
                  </a:lnTo>
                  <a:lnTo>
                    <a:pt x="38620" y="267690"/>
                  </a:lnTo>
                  <a:lnTo>
                    <a:pt x="39357" y="270217"/>
                  </a:lnTo>
                  <a:lnTo>
                    <a:pt x="41617" y="273443"/>
                  </a:lnTo>
                  <a:lnTo>
                    <a:pt x="38569" y="278892"/>
                  </a:lnTo>
                  <a:lnTo>
                    <a:pt x="35077" y="282105"/>
                  </a:lnTo>
                  <a:lnTo>
                    <a:pt x="31559" y="286092"/>
                  </a:lnTo>
                  <a:lnTo>
                    <a:pt x="28016" y="285927"/>
                  </a:lnTo>
                  <a:lnTo>
                    <a:pt x="26225" y="286067"/>
                  </a:lnTo>
                  <a:lnTo>
                    <a:pt x="31000" y="282498"/>
                  </a:lnTo>
                  <a:lnTo>
                    <a:pt x="34912" y="276555"/>
                  </a:lnTo>
                  <a:lnTo>
                    <a:pt x="38404" y="267728"/>
                  </a:lnTo>
                  <a:lnTo>
                    <a:pt x="29984" y="269341"/>
                  </a:lnTo>
                  <a:lnTo>
                    <a:pt x="22428" y="272097"/>
                  </a:lnTo>
                  <a:lnTo>
                    <a:pt x="16954" y="277533"/>
                  </a:lnTo>
                  <a:lnTo>
                    <a:pt x="15011" y="275374"/>
                  </a:lnTo>
                  <a:lnTo>
                    <a:pt x="12700" y="277012"/>
                  </a:lnTo>
                  <a:lnTo>
                    <a:pt x="14541" y="280352"/>
                  </a:lnTo>
                  <a:lnTo>
                    <a:pt x="12484" y="283057"/>
                  </a:lnTo>
                  <a:lnTo>
                    <a:pt x="10807" y="286245"/>
                  </a:lnTo>
                  <a:lnTo>
                    <a:pt x="9677" y="290156"/>
                  </a:lnTo>
                  <a:lnTo>
                    <a:pt x="13881" y="290220"/>
                  </a:lnTo>
                  <a:lnTo>
                    <a:pt x="11493" y="292201"/>
                  </a:lnTo>
                  <a:lnTo>
                    <a:pt x="12458" y="298234"/>
                  </a:lnTo>
                  <a:lnTo>
                    <a:pt x="12230" y="299707"/>
                  </a:lnTo>
                  <a:lnTo>
                    <a:pt x="14655" y="302641"/>
                  </a:lnTo>
                  <a:lnTo>
                    <a:pt x="12865" y="302729"/>
                  </a:lnTo>
                  <a:lnTo>
                    <a:pt x="13004" y="315290"/>
                  </a:lnTo>
                  <a:lnTo>
                    <a:pt x="11430" y="312712"/>
                  </a:lnTo>
                  <a:lnTo>
                    <a:pt x="7289" y="315417"/>
                  </a:lnTo>
                  <a:lnTo>
                    <a:pt x="8191" y="316941"/>
                  </a:lnTo>
                  <a:lnTo>
                    <a:pt x="0" y="327672"/>
                  </a:lnTo>
                  <a:lnTo>
                    <a:pt x="4787" y="333209"/>
                  </a:lnTo>
                  <a:lnTo>
                    <a:pt x="22047" y="325920"/>
                  </a:lnTo>
                  <a:lnTo>
                    <a:pt x="15938" y="321183"/>
                  </a:lnTo>
                  <a:lnTo>
                    <a:pt x="16408" y="320878"/>
                  </a:lnTo>
                  <a:lnTo>
                    <a:pt x="14846" y="318312"/>
                  </a:lnTo>
                  <a:lnTo>
                    <a:pt x="18275" y="318135"/>
                  </a:lnTo>
                  <a:lnTo>
                    <a:pt x="17729" y="305803"/>
                  </a:lnTo>
                  <a:lnTo>
                    <a:pt x="20942" y="308686"/>
                  </a:lnTo>
                  <a:lnTo>
                    <a:pt x="24269" y="310311"/>
                  </a:lnTo>
                  <a:lnTo>
                    <a:pt x="27520" y="311111"/>
                  </a:lnTo>
                  <a:lnTo>
                    <a:pt x="28536" y="313423"/>
                  </a:lnTo>
                  <a:lnTo>
                    <a:pt x="33642" y="311302"/>
                  </a:lnTo>
                  <a:lnTo>
                    <a:pt x="34772" y="311048"/>
                  </a:lnTo>
                  <a:lnTo>
                    <a:pt x="36830" y="309994"/>
                  </a:lnTo>
                  <a:lnTo>
                    <a:pt x="43345" y="307289"/>
                  </a:lnTo>
                  <a:lnTo>
                    <a:pt x="42252" y="304571"/>
                  </a:lnTo>
                  <a:lnTo>
                    <a:pt x="44335" y="300647"/>
                  </a:lnTo>
                  <a:lnTo>
                    <a:pt x="45440" y="295503"/>
                  </a:lnTo>
                  <a:lnTo>
                    <a:pt x="43408" y="289585"/>
                  </a:lnTo>
                  <a:lnTo>
                    <a:pt x="40106" y="287718"/>
                  </a:lnTo>
                  <a:lnTo>
                    <a:pt x="35902" y="286740"/>
                  </a:lnTo>
                  <a:lnTo>
                    <a:pt x="52882" y="287439"/>
                  </a:lnTo>
                  <a:lnTo>
                    <a:pt x="53657" y="282181"/>
                  </a:lnTo>
                  <a:lnTo>
                    <a:pt x="53213" y="276364"/>
                  </a:lnTo>
                  <a:lnTo>
                    <a:pt x="59512" y="263423"/>
                  </a:lnTo>
                  <a:close/>
                </a:path>
                <a:path w="439420" h="409575">
                  <a:moveTo>
                    <a:pt x="64490" y="370598"/>
                  </a:moveTo>
                  <a:lnTo>
                    <a:pt x="60223" y="369493"/>
                  </a:lnTo>
                  <a:lnTo>
                    <a:pt x="60109" y="370243"/>
                  </a:lnTo>
                  <a:lnTo>
                    <a:pt x="59842" y="371513"/>
                  </a:lnTo>
                  <a:lnTo>
                    <a:pt x="58877" y="372071"/>
                  </a:lnTo>
                  <a:lnTo>
                    <a:pt x="58242" y="373773"/>
                  </a:lnTo>
                  <a:lnTo>
                    <a:pt x="56756" y="375996"/>
                  </a:lnTo>
                  <a:lnTo>
                    <a:pt x="59563" y="376275"/>
                  </a:lnTo>
                  <a:lnTo>
                    <a:pt x="61404" y="377012"/>
                  </a:lnTo>
                  <a:lnTo>
                    <a:pt x="63436" y="375729"/>
                  </a:lnTo>
                  <a:lnTo>
                    <a:pt x="63715" y="373786"/>
                  </a:lnTo>
                  <a:lnTo>
                    <a:pt x="64350" y="372402"/>
                  </a:lnTo>
                  <a:lnTo>
                    <a:pt x="63995" y="372262"/>
                  </a:lnTo>
                  <a:lnTo>
                    <a:pt x="64160" y="371703"/>
                  </a:lnTo>
                  <a:lnTo>
                    <a:pt x="64287" y="371132"/>
                  </a:lnTo>
                  <a:lnTo>
                    <a:pt x="64490" y="370598"/>
                  </a:lnTo>
                  <a:close/>
                </a:path>
                <a:path w="439420" h="409575">
                  <a:moveTo>
                    <a:pt x="101371" y="254088"/>
                  </a:moveTo>
                  <a:lnTo>
                    <a:pt x="101066" y="254000"/>
                  </a:lnTo>
                  <a:lnTo>
                    <a:pt x="100685" y="253758"/>
                  </a:lnTo>
                  <a:lnTo>
                    <a:pt x="100444" y="253860"/>
                  </a:lnTo>
                  <a:lnTo>
                    <a:pt x="100190" y="253961"/>
                  </a:lnTo>
                  <a:lnTo>
                    <a:pt x="100050" y="254381"/>
                  </a:lnTo>
                  <a:lnTo>
                    <a:pt x="99834" y="254660"/>
                  </a:lnTo>
                  <a:lnTo>
                    <a:pt x="100050" y="254914"/>
                  </a:lnTo>
                  <a:lnTo>
                    <a:pt x="100241" y="255168"/>
                  </a:lnTo>
                  <a:lnTo>
                    <a:pt x="100469" y="255422"/>
                  </a:lnTo>
                  <a:lnTo>
                    <a:pt x="101066" y="254533"/>
                  </a:lnTo>
                  <a:lnTo>
                    <a:pt x="101371" y="254088"/>
                  </a:lnTo>
                  <a:close/>
                </a:path>
                <a:path w="439420" h="409575">
                  <a:moveTo>
                    <a:pt x="104940" y="374865"/>
                  </a:moveTo>
                  <a:lnTo>
                    <a:pt x="102501" y="369798"/>
                  </a:lnTo>
                  <a:lnTo>
                    <a:pt x="89115" y="375602"/>
                  </a:lnTo>
                  <a:lnTo>
                    <a:pt x="91694" y="381698"/>
                  </a:lnTo>
                  <a:lnTo>
                    <a:pt x="104940" y="374865"/>
                  </a:lnTo>
                  <a:close/>
                </a:path>
                <a:path w="439420" h="409575">
                  <a:moveTo>
                    <a:pt x="107200" y="408139"/>
                  </a:moveTo>
                  <a:lnTo>
                    <a:pt x="102831" y="404672"/>
                  </a:lnTo>
                  <a:lnTo>
                    <a:pt x="98323" y="401370"/>
                  </a:lnTo>
                  <a:lnTo>
                    <a:pt x="93891" y="397979"/>
                  </a:lnTo>
                  <a:lnTo>
                    <a:pt x="91719" y="399757"/>
                  </a:lnTo>
                  <a:lnTo>
                    <a:pt x="90843" y="399580"/>
                  </a:lnTo>
                  <a:lnTo>
                    <a:pt x="90157" y="399478"/>
                  </a:lnTo>
                  <a:lnTo>
                    <a:pt x="88950" y="400748"/>
                  </a:lnTo>
                  <a:lnTo>
                    <a:pt x="88595" y="402310"/>
                  </a:lnTo>
                  <a:lnTo>
                    <a:pt x="87985" y="403656"/>
                  </a:lnTo>
                  <a:lnTo>
                    <a:pt x="88760" y="403898"/>
                  </a:lnTo>
                  <a:lnTo>
                    <a:pt x="89636" y="404304"/>
                  </a:lnTo>
                  <a:lnTo>
                    <a:pt x="90347" y="404469"/>
                  </a:lnTo>
                  <a:lnTo>
                    <a:pt x="90627" y="406069"/>
                  </a:lnTo>
                  <a:lnTo>
                    <a:pt x="88506" y="409028"/>
                  </a:lnTo>
                  <a:lnTo>
                    <a:pt x="94780" y="408863"/>
                  </a:lnTo>
                  <a:lnTo>
                    <a:pt x="100990" y="408546"/>
                  </a:lnTo>
                  <a:lnTo>
                    <a:pt x="107200" y="408139"/>
                  </a:lnTo>
                  <a:close/>
                </a:path>
                <a:path w="439420" h="409575">
                  <a:moveTo>
                    <a:pt x="107581" y="312686"/>
                  </a:moveTo>
                  <a:lnTo>
                    <a:pt x="98323" y="310832"/>
                  </a:lnTo>
                  <a:lnTo>
                    <a:pt x="97713" y="314071"/>
                  </a:lnTo>
                  <a:lnTo>
                    <a:pt x="97447" y="315683"/>
                  </a:lnTo>
                  <a:lnTo>
                    <a:pt x="106591" y="317944"/>
                  </a:lnTo>
                  <a:lnTo>
                    <a:pt x="107581" y="312686"/>
                  </a:lnTo>
                  <a:close/>
                </a:path>
                <a:path w="439420" h="409575">
                  <a:moveTo>
                    <a:pt x="110058" y="400050"/>
                  </a:moveTo>
                  <a:lnTo>
                    <a:pt x="109982" y="399897"/>
                  </a:lnTo>
                  <a:lnTo>
                    <a:pt x="109448" y="399872"/>
                  </a:lnTo>
                  <a:lnTo>
                    <a:pt x="109042" y="399872"/>
                  </a:lnTo>
                  <a:lnTo>
                    <a:pt x="108546" y="399884"/>
                  </a:lnTo>
                  <a:lnTo>
                    <a:pt x="107581" y="399783"/>
                  </a:lnTo>
                  <a:lnTo>
                    <a:pt x="106616" y="399694"/>
                  </a:lnTo>
                  <a:lnTo>
                    <a:pt x="105714" y="400011"/>
                  </a:lnTo>
                  <a:lnTo>
                    <a:pt x="105664" y="400164"/>
                  </a:lnTo>
                  <a:lnTo>
                    <a:pt x="105194" y="400354"/>
                  </a:lnTo>
                  <a:lnTo>
                    <a:pt x="104698" y="400354"/>
                  </a:lnTo>
                  <a:lnTo>
                    <a:pt x="103733" y="401447"/>
                  </a:lnTo>
                  <a:lnTo>
                    <a:pt x="103759" y="403999"/>
                  </a:lnTo>
                  <a:lnTo>
                    <a:pt x="105244" y="405587"/>
                  </a:lnTo>
                  <a:lnTo>
                    <a:pt x="107772" y="405599"/>
                  </a:lnTo>
                  <a:lnTo>
                    <a:pt x="108927" y="404799"/>
                  </a:lnTo>
                  <a:lnTo>
                    <a:pt x="108927" y="404456"/>
                  </a:lnTo>
                  <a:lnTo>
                    <a:pt x="109042" y="404279"/>
                  </a:lnTo>
                  <a:lnTo>
                    <a:pt x="109397" y="404355"/>
                  </a:lnTo>
                  <a:lnTo>
                    <a:pt x="109702" y="402336"/>
                  </a:lnTo>
                  <a:lnTo>
                    <a:pt x="109893" y="401193"/>
                  </a:lnTo>
                  <a:lnTo>
                    <a:pt x="110058" y="400050"/>
                  </a:lnTo>
                  <a:close/>
                </a:path>
                <a:path w="439420" h="409575">
                  <a:moveTo>
                    <a:pt x="120396" y="255485"/>
                  </a:moveTo>
                  <a:lnTo>
                    <a:pt x="120307" y="255117"/>
                  </a:lnTo>
                  <a:lnTo>
                    <a:pt x="120370" y="254571"/>
                  </a:lnTo>
                  <a:lnTo>
                    <a:pt x="119900" y="254292"/>
                  </a:lnTo>
                  <a:lnTo>
                    <a:pt x="119430" y="254508"/>
                  </a:lnTo>
                  <a:lnTo>
                    <a:pt x="118795" y="254622"/>
                  </a:lnTo>
                  <a:lnTo>
                    <a:pt x="119456" y="254965"/>
                  </a:lnTo>
                  <a:lnTo>
                    <a:pt x="120396" y="255485"/>
                  </a:lnTo>
                  <a:close/>
                </a:path>
                <a:path w="439420" h="409575">
                  <a:moveTo>
                    <a:pt x="123304" y="293370"/>
                  </a:moveTo>
                  <a:lnTo>
                    <a:pt x="120700" y="293077"/>
                  </a:lnTo>
                  <a:lnTo>
                    <a:pt x="118821" y="292303"/>
                  </a:lnTo>
                  <a:lnTo>
                    <a:pt x="117805" y="292938"/>
                  </a:lnTo>
                  <a:lnTo>
                    <a:pt x="116903" y="293471"/>
                  </a:lnTo>
                  <a:lnTo>
                    <a:pt x="116268" y="296113"/>
                  </a:lnTo>
                  <a:lnTo>
                    <a:pt x="116814" y="296913"/>
                  </a:lnTo>
                  <a:lnTo>
                    <a:pt x="117513" y="297878"/>
                  </a:lnTo>
                  <a:lnTo>
                    <a:pt x="119761" y="298526"/>
                  </a:lnTo>
                  <a:lnTo>
                    <a:pt x="121907" y="297751"/>
                  </a:lnTo>
                  <a:lnTo>
                    <a:pt x="122237" y="295656"/>
                  </a:lnTo>
                  <a:lnTo>
                    <a:pt x="123304" y="293370"/>
                  </a:lnTo>
                  <a:close/>
                </a:path>
                <a:path w="439420" h="409575">
                  <a:moveTo>
                    <a:pt x="123698" y="330555"/>
                  </a:moveTo>
                  <a:lnTo>
                    <a:pt x="122021" y="330542"/>
                  </a:lnTo>
                  <a:lnTo>
                    <a:pt x="120472" y="330073"/>
                  </a:lnTo>
                  <a:lnTo>
                    <a:pt x="119684" y="330644"/>
                  </a:lnTo>
                  <a:lnTo>
                    <a:pt x="118935" y="331165"/>
                  </a:lnTo>
                  <a:lnTo>
                    <a:pt x="119024" y="332803"/>
                  </a:lnTo>
                  <a:lnTo>
                    <a:pt x="118719" y="333946"/>
                  </a:lnTo>
                  <a:lnTo>
                    <a:pt x="120205" y="334086"/>
                  </a:lnTo>
                  <a:lnTo>
                    <a:pt x="121716" y="334429"/>
                  </a:lnTo>
                  <a:lnTo>
                    <a:pt x="123444" y="334162"/>
                  </a:lnTo>
                  <a:lnTo>
                    <a:pt x="123469" y="332092"/>
                  </a:lnTo>
                  <a:lnTo>
                    <a:pt x="123698" y="330555"/>
                  </a:lnTo>
                  <a:close/>
                </a:path>
                <a:path w="439420" h="409575">
                  <a:moveTo>
                    <a:pt x="128968" y="345833"/>
                  </a:moveTo>
                  <a:lnTo>
                    <a:pt x="114046" y="343763"/>
                  </a:lnTo>
                  <a:lnTo>
                    <a:pt x="113334" y="347789"/>
                  </a:lnTo>
                  <a:lnTo>
                    <a:pt x="112941" y="349808"/>
                  </a:lnTo>
                  <a:lnTo>
                    <a:pt x="128092" y="351942"/>
                  </a:lnTo>
                  <a:lnTo>
                    <a:pt x="128968" y="345833"/>
                  </a:lnTo>
                  <a:close/>
                </a:path>
                <a:path w="439420" h="409575">
                  <a:moveTo>
                    <a:pt x="130035" y="385406"/>
                  </a:moveTo>
                  <a:lnTo>
                    <a:pt x="122377" y="390817"/>
                  </a:lnTo>
                  <a:lnTo>
                    <a:pt x="121577" y="390207"/>
                  </a:lnTo>
                  <a:lnTo>
                    <a:pt x="119875" y="392569"/>
                  </a:lnTo>
                  <a:lnTo>
                    <a:pt x="117678" y="394119"/>
                  </a:lnTo>
                  <a:lnTo>
                    <a:pt x="116522" y="392074"/>
                  </a:lnTo>
                  <a:lnTo>
                    <a:pt x="114046" y="388023"/>
                  </a:lnTo>
                  <a:lnTo>
                    <a:pt x="110502" y="389940"/>
                  </a:lnTo>
                  <a:lnTo>
                    <a:pt x="111213" y="387946"/>
                  </a:lnTo>
                  <a:lnTo>
                    <a:pt x="111785" y="385279"/>
                  </a:lnTo>
                  <a:lnTo>
                    <a:pt x="112534" y="383362"/>
                  </a:lnTo>
                  <a:lnTo>
                    <a:pt x="111328" y="381508"/>
                  </a:lnTo>
                  <a:lnTo>
                    <a:pt x="115417" y="378612"/>
                  </a:lnTo>
                  <a:lnTo>
                    <a:pt x="112750" y="374548"/>
                  </a:lnTo>
                  <a:lnTo>
                    <a:pt x="102222" y="381139"/>
                  </a:lnTo>
                  <a:lnTo>
                    <a:pt x="98183" y="382041"/>
                  </a:lnTo>
                  <a:lnTo>
                    <a:pt x="94170" y="383019"/>
                  </a:lnTo>
                  <a:lnTo>
                    <a:pt x="88455" y="385546"/>
                  </a:lnTo>
                  <a:lnTo>
                    <a:pt x="88455" y="391045"/>
                  </a:lnTo>
                  <a:lnTo>
                    <a:pt x="87541" y="394436"/>
                  </a:lnTo>
                  <a:lnTo>
                    <a:pt x="89027" y="394360"/>
                  </a:lnTo>
                  <a:lnTo>
                    <a:pt x="88341" y="395833"/>
                  </a:lnTo>
                  <a:lnTo>
                    <a:pt x="91008" y="396138"/>
                  </a:lnTo>
                  <a:lnTo>
                    <a:pt x="92938" y="396938"/>
                  </a:lnTo>
                  <a:lnTo>
                    <a:pt x="94424" y="395884"/>
                  </a:lnTo>
                  <a:lnTo>
                    <a:pt x="94881" y="394042"/>
                  </a:lnTo>
                  <a:lnTo>
                    <a:pt x="103924" y="393522"/>
                  </a:lnTo>
                  <a:lnTo>
                    <a:pt x="108305" y="392582"/>
                  </a:lnTo>
                  <a:lnTo>
                    <a:pt x="113499" y="403504"/>
                  </a:lnTo>
                  <a:lnTo>
                    <a:pt x="114350" y="402945"/>
                  </a:lnTo>
                  <a:lnTo>
                    <a:pt x="114757" y="404139"/>
                  </a:lnTo>
                  <a:lnTo>
                    <a:pt x="117843" y="403225"/>
                  </a:lnTo>
                  <a:lnTo>
                    <a:pt x="117233" y="401078"/>
                  </a:lnTo>
                  <a:lnTo>
                    <a:pt x="118745" y="400050"/>
                  </a:lnTo>
                  <a:lnTo>
                    <a:pt x="119049" y="400291"/>
                  </a:lnTo>
                  <a:lnTo>
                    <a:pt x="122707" y="396506"/>
                  </a:lnTo>
                  <a:lnTo>
                    <a:pt x="128727" y="397586"/>
                  </a:lnTo>
                  <a:lnTo>
                    <a:pt x="129184" y="395427"/>
                  </a:lnTo>
                  <a:lnTo>
                    <a:pt x="130035" y="385406"/>
                  </a:lnTo>
                  <a:close/>
                </a:path>
                <a:path w="439420" h="409575">
                  <a:moveTo>
                    <a:pt x="137248" y="284670"/>
                  </a:moveTo>
                  <a:lnTo>
                    <a:pt x="134416" y="285584"/>
                  </a:lnTo>
                  <a:lnTo>
                    <a:pt x="132765" y="285711"/>
                  </a:lnTo>
                  <a:lnTo>
                    <a:pt x="131114" y="287121"/>
                  </a:lnTo>
                  <a:lnTo>
                    <a:pt x="131089" y="289661"/>
                  </a:lnTo>
                  <a:lnTo>
                    <a:pt x="131419" y="289775"/>
                  </a:lnTo>
                  <a:lnTo>
                    <a:pt x="132740" y="290271"/>
                  </a:lnTo>
                  <a:lnTo>
                    <a:pt x="134658" y="290779"/>
                  </a:lnTo>
                  <a:lnTo>
                    <a:pt x="135648" y="290144"/>
                  </a:lnTo>
                  <a:lnTo>
                    <a:pt x="136550" y="289598"/>
                  </a:lnTo>
                  <a:lnTo>
                    <a:pt x="136499" y="287553"/>
                  </a:lnTo>
                  <a:lnTo>
                    <a:pt x="137248" y="284670"/>
                  </a:lnTo>
                  <a:close/>
                </a:path>
                <a:path w="439420" h="409575">
                  <a:moveTo>
                    <a:pt x="137896" y="270700"/>
                  </a:moveTo>
                  <a:lnTo>
                    <a:pt x="137541" y="270586"/>
                  </a:lnTo>
                  <a:lnTo>
                    <a:pt x="136994" y="270268"/>
                  </a:lnTo>
                  <a:lnTo>
                    <a:pt x="136385" y="270878"/>
                  </a:lnTo>
                  <a:lnTo>
                    <a:pt x="136055" y="271500"/>
                  </a:lnTo>
                  <a:lnTo>
                    <a:pt x="135648" y="272072"/>
                  </a:lnTo>
                  <a:lnTo>
                    <a:pt x="136004" y="272186"/>
                  </a:lnTo>
                  <a:lnTo>
                    <a:pt x="136588" y="272503"/>
                  </a:lnTo>
                  <a:lnTo>
                    <a:pt x="137160" y="271894"/>
                  </a:lnTo>
                  <a:lnTo>
                    <a:pt x="137515" y="271272"/>
                  </a:lnTo>
                  <a:lnTo>
                    <a:pt x="137896" y="270700"/>
                  </a:lnTo>
                  <a:close/>
                </a:path>
                <a:path w="439420" h="409575">
                  <a:moveTo>
                    <a:pt x="138925" y="373176"/>
                  </a:moveTo>
                  <a:lnTo>
                    <a:pt x="137744" y="371360"/>
                  </a:lnTo>
                  <a:lnTo>
                    <a:pt x="130644" y="373608"/>
                  </a:lnTo>
                  <a:lnTo>
                    <a:pt x="130289" y="373367"/>
                  </a:lnTo>
                  <a:lnTo>
                    <a:pt x="129984" y="373227"/>
                  </a:lnTo>
                  <a:lnTo>
                    <a:pt x="129628" y="373557"/>
                  </a:lnTo>
                  <a:lnTo>
                    <a:pt x="129133" y="374091"/>
                  </a:lnTo>
                  <a:lnTo>
                    <a:pt x="127711" y="374548"/>
                  </a:lnTo>
                  <a:lnTo>
                    <a:pt x="127876" y="375361"/>
                  </a:lnTo>
                  <a:lnTo>
                    <a:pt x="125730" y="377545"/>
                  </a:lnTo>
                  <a:lnTo>
                    <a:pt x="121627" y="382143"/>
                  </a:lnTo>
                  <a:lnTo>
                    <a:pt x="126326" y="385927"/>
                  </a:lnTo>
                  <a:lnTo>
                    <a:pt x="133832" y="377228"/>
                  </a:lnTo>
                  <a:lnTo>
                    <a:pt x="133997" y="377190"/>
                  </a:lnTo>
                  <a:lnTo>
                    <a:pt x="134188" y="377253"/>
                  </a:lnTo>
                  <a:lnTo>
                    <a:pt x="136118" y="376567"/>
                  </a:lnTo>
                  <a:lnTo>
                    <a:pt x="137414" y="374573"/>
                  </a:lnTo>
                  <a:lnTo>
                    <a:pt x="138925" y="373176"/>
                  </a:lnTo>
                  <a:close/>
                </a:path>
                <a:path w="439420" h="409575">
                  <a:moveTo>
                    <a:pt x="142443" y="294589"/>
                  </a:moveTo>
                  <a:lnTo>
                    <a:pt x="139357" y="294309"/>
                  </a:lnTo>
                  <a:lnTo>
                    <a:pt x="136969" y="293370"/>
                  </a:lnTo>
                  <a:lnTo>
                    <a:pt x="135763" y="294195"/>
                  </a:lnTo>
                  <a:lnTo>
                    <a:pt x="134658" y="294944"/>
                  </a:lnTo>
                  <a:lnTo>
                    <a:pt x="134023" y="298234"/>
                  </a:lnTo>
                  <a:lnTo>
                    <a:pt x="135597" y="300431"/>
                  </a:lnTo>
                  <a:lnTo>
                    <a:pt x="138557" y="301091"/>
                  </a:lnTo>
                  <a:lnTo>
                    <a:pt x="141122" y="299974"/>
                  </a:lnTo>
                  <a:lnTo>
                    <a:pt x="141363" y="297319"/>
                  </a:lnTo>
                  <a:lnTo>
                    <a:pt x="142443" y="294589"/>
                  </a:lnTo>
                  <a:close/>
                </a:path>
                <a:path w="439420" h="409575">
                  <a:moveTo>
                    <a:pt x="149339" y="396532"/>
                  </a:moveTo>
                  <a:lnTo>
                    <a:pt x="146456" y="393065"/>
                  </a:lnTo>
                  <a:lnTo>
                    <a:pt x="136055" y="400380"/>
                  </a:lnTo>
                  <a:lnTo>
                    <a:pt x="135674" y="400392"/>
                  </a:lnTo>
                  <a:lnTo>
                    <a:pt x="135267" y="400354"/>
                  </a:lnTo>
                  <a:lnTo>
                    <a:pt x="134823" y="400697"/>
                  </a:lnTo>
                  <a:lnTo>
                    <a:pt x="134772" y="401066"/>
                  </a:lnTo>
                  <a:lnTo>
                    <a:pt x="134658" y="401370"/>
                  </a:lnTo>
                  <a:lnTo>
                    <a:pt x="128397" y="405765"/>
                  </a:lnTo>
                  <a:lnTo>
                    <a:pt x="128917" y="406463"/>
                  </a:lnTo>
                  <a:lnTo>
                    <a:pt x="136144" y="405815"/>
                  </a:lnTo>
                  <a:lnTo>
                    <a:pt x="138226" y="404342"/>
                  </a:lnTo>
                  <a:lnTo>
                    <a:pt x="137985" y="405218"/>
                  </a:lnTo>
                  <a:lnTo>
                    <a:pt x="137820" y="405663"/>
                  </a:lnTo>
                  <a:lnTo>
                    <a:pt x="141973" y="405295"/>
                  </a:lnTo>
                  <a:lnTo>
                    <a:pt x="141312" y="404787"/>
                  </a:lnTo>
                  <a:lnTo>
                    <a:pt x="140347" y="404266"/>
                  </a:lnTo>
                  <a:lnTo>
                    <a:pt x="139306" y="403593"/>
                  </a:lnTo>
                  <a:lnTo>
                    <a:pt x="149339" y="396532"/>
                  </a:lnTo>
                  <a:close/>
                </a:path>
                <a:path w="439420" h="409575">
                  <a:moveTo>
                    <a:pt x="149783" y="318274"/>
                  </a:moveTo>
                  <a:lnTo>
                    <a:pt x="149694" y="310807"/>
                  </a:lnTo>
                  <a:lnTo>
                    <a:pt x="142798" y="315658"/>
                  </a:lnTo>
                  <a:lnTo>
                    <a:pt x="130175" y="324548"/>
                  </a:lnTo>
                  <a:lnTo>
                    <a:pt x="140144" y="325208"/>
                  </a:lnTo>
                  <a:lnTo>
                    <a:pt x="146634" y="323100"/>
                  </a:lnTo>
                  <a:lnTo>
                    <a:pt x="149783" y="318274"/>
                  </a:lnTo>
                  <a:close/>
                </a:path>
                <a:path w="439420" h="409575">
                  <a:moveTo>
                    <a:pt x="157010" y="113334"/>
                  </a:moveTo>
                  <a:lnTo>
                    <a:pt x="153212" y="112877"/>
                  </a:lnTo>
                  <a:lnTo>
                    <a:pt x="153428" y="114515"/>
                  </a:lnTo>
                  <a:lnTo>
                    <a:pt x="153377" y="115658"/>
                  </a:lnTo>
                  <a:lnTo>
                    <a:pt x="153822" y="116573"/>
                  </a:lnTo>
                  <a:lnTo>
                    <a:pt x="153987" y="116890"/>
                  </a:lnTo>
                  <a:lnTo>
                    <a:pt x="155829" y="116890"/>
                  </a:lnTo>
                  <a:lnTo>
                    <a:pt x="156044" y="116535"/>
                  </a:lnTo>
                  <a:lnTo>
                    <a:pt x="156616" y="115620"/>
                  </a:lnTo>
                  <a:lnTo>
                    <a:pt x="156730" y="114427"/>
                  </a:lnTo>
                  <a:lnTo>
                    <a:pt x="157010" y="113334"/>
                  </a:lnTo>
                  <a:close/>
                </a:path>
                <a:path w="439420" h="409575">
                  <a:moveTo>
                    <a:pt x="157175" y="108686"/>
                  </a:moveTo>
                  <a:lnTo>
                    <a:pt x="156705" y="107835"/>
                  </a:lnTo>
                  <a:lnTo>
                    <a:pt x="156260" y="107073"/>
                  </a:lnTo>
                  <a:lnTo>
                    <a:pt x="154482" y="107175"/>
                  </a:lnTo>
                  <a:lnTo>
                    <a:pt x="152247" y="106654"/>
                  </a:lnTo>
                  <a:lnTo>
                    <a:pt x="152273" y="108991"/>
                  </a:lnTo>
                  <a:lnTo>
                    <a:pt x="151777" y="110667"/>
                  </a:lnTo>
                  <a:lnTo>
                    <a:pt x="153047" y="111988"/>
                  </a:lnTo>
                  <a:lnTo>
                    <a:pt x="154889" y="111556"/>
                  </a:lnTo>
                  <a:lnTo>
                    <a:pt x="156184" y="111582"/>
                  </a:lnTo>
                  <a:lnTo>
                    <a:pt x="156400" y="110299"/>
                  </a:lnTo>
                  <a:lnTo>
                    <a:pt x="157175" y="108686"/>
                  </a:lnTo>
                  <a:close/>
                </a:path>
                <a:path w="439420" h="409575">
                  <a:moveTo>
                    <a:pt x="166052" y="171754"/>
                  </a:moveTo>
                  <a:lnTo>
                    <a:pt x="164947" y="169291"/>
                  </a:lnTo>
                  <a:lnTo>
                    <a:pt x="162864" y="168948"/>
                  </a:lnTo>
                  <a:lnTo>
                    <a:pt x="161239" y="168389"/>
                  </a:lnTo>
                  <a:lnTo>
                    <a:pt x="161569" y="167233"/>
                  </a:lnTo>
                  <a:lnTo>
                    <a:pt x="161925" y="165836"/>
                  </a:lnTo>
                  <a:lnTo>
                    <a:pt x="162445" y="164426"/>
                  </a:lnTo>
                  <a:lnTo>
                    <a:pt x="158826" y="164566"/>
                  </a:lnTo>
                  <a:lnTo>
                    <a:pt x="156349" y="164299"/>
                  </a:lnTo>
                  <a:lnTo>
                    <a:pt x="153517" y="165150"/>
                  </a:lnTo>
                  <a:lnTo>
                    <a:pt x="152971" y="169087"/>
                  </a:lnTo>
                  <a:lnTo>
                    <a:pt x="155270" y="170268"/>
                  </a:lnTo>
                  <a:lnTo>
                    <a:pt x="157530" y="170954"/>
                  </a:lnTo>
                  <a:lnTo>
                    <a:pt x="159562" y="170815"/>
                  </a:lnTo>
                  <a:lnTo>
                    <a:pt x="159118" y="171818"/>
                  </a:lnTo>
                  <a:lnTo>
                    <a:pt x="158826" y="172796"/>
                  </a:lnTo>
                  <a:lnTo>
                    <a:pt x="158991" y="173672"/>
                  </a:lnTo>
                  <a:lnTo>
                    <a:pt x="159207" y="174840"/>
                  </a:lnTo>
                  <a:lnTo>
                    <a:pt x="161683" y="175539"/>
                  </a:lnTo>
                  <a:lnTo>
                    <a:pt x="164185" y="177063"/>
                  </a:lnTo>
                  <a:lnTo>
                    <a:pt x="164871" y="173951"/>
                  </a:lnTo>
                  <a:lnTo>
                    <a:pt x="166052" y="171754"/>
                  </a:lnTo>
                  <a:close/>
                </a:path>
                <a:path w="439420" h="409575">
                  <a:moveTo>
                    <a:pt x="166789" y="191922"/>
                  </a:moveTo>
                  <a:lnTo>
                    <a:pt x="165303" y="189509"/>
                  </a:lnTo>
                  <a:lnTo>
                    <a:pt x="163982" y="186994"/>
                  </a:lnTo>
                  <a:lnTo>
                    <a:pt x="162039" y="184619"/>
                  </a:lnTo>
                  <a:lnTo>
                    <a:pt x="159181" y="186537"/>
                  </a:lnTo>
                  <a:lnTo>
                    <a:pt x="157581" y="187464"/>
                  </a:lnTo>
                  <a:lnTo>
                    <a:pt x="162204" y="194919"/>
                  </a:lnTo>
                  <a:lnTo>
                    <a:pt x="166789" y="191922"/>
                  </a:lnTo>
                  <a:close/>
                </a:path>
                <a:path w="439420" h="409575">
                  <a:moveTo>
                    <a:pt x="177126" y="132410"/>
                  </a:moveTo>
                  <a:lnTo>
                    <a:pt x="169341" y="117094"/>
                  </a:lnTo>
                  <a:lnTo>
                    <a:pt x="157695" y="129324"/>
                  </a:lnTo>
                  <a:lnTo>
                    <a:pt x="151130" y="126187"/>
                  </a:lnTo>
                  <a:lnTo>
                    <a:pt x="145402" y="122936"/>
                  </a:lnTo>
                  <a:lnTo>
                    <a:pt x="136334" y="120815"/>
                  </a:lnTo>
                  <a:lnTo>
                    <a:pt x="131025" y="123926"/>
                  </a:lnTo>
                  <a:lnTo>
                    <a:pt x="128917" y="126809"/>
                  </a:lnTo>
                  <a:lnTo>
                    <a:pt x="127711" y="128460"/>
                  </a:lnTo>
                  <a:lnTo>
                    <a:pt x="129844" y="134213"/>
                  </a:lnTo>
                  <a:lnTo>
                    <a:pt x="134797" y="138595"/>
                  </a:lnTo>
                  <a:lnTo>
                    <a:pt x="137795" y="140601"/>
                  </a:lnTo>
                  <a:lnTo>
                    <a:pt x="140931" y="142379"/>
                  </a:lnTo>
                  <a:lnTo>
                    <a:pt x="140843" y="143154"/>
                  </a:lnTo>
                  <a:lnTo>
                    <a:pt x="140601" y="144094"/>
                  </a:lnTo>
                  <a:lnTo>
                    <a:pt x="141719" y="144856"/>
                  </a:lnTo>
                  <a:lnTo>
                    <a:pt x="142900" y="144945"/>
                  </a:lnTo>
                  <a:lnTo>
                    <a:pt x="143916" y="145224"/>
                  </a:lnTo>
                  <a:lnTo>
                    <a:pt x="144005" y="143878"/>
                  </a:lnTo>
                  <a:lnTo>
                    <a:pt x="145135" y="144411"/>
                  </a:lnTo>
                  <a:lnTo>
                    <a:pt x="146202" y="145097"/>
                  </a:lnTo>
                  <a:lnTo>
                    <a:pt x="150710" y="146761"/>
                  </a:lnTo>
                  <a:lnTo>
                    <a:pt x="157340" y="146532"/>
                  </a:lnTo>
                  <a:lnTo>
                    <a:pt x="160604" y="141630"/>
                  </a:lnTo>
                  <a:lnTo>
                    <a:pt x="159842" y="136918"/>
                  </a:lnTo>
                  <a:lnTo>
                    <a:pt x="159918" y="131711"/>
                  </a:lnTo>
                  <a:lnTo>
                    <a:pt x="161023" y="131483"/>
                  </a:lnTo>
                  <a:lnTo>
                    <a:pt x="161239" y="131229"/>
                  </a:lnTo>
                  <a:lnTo>
                    <a:pt x="177126" y="132410"/>
                  </a:lnTo>
                  <a:close/>
                </a:path>
                <a:path w="439420" h="409575">
                  <a:moveTo>
                    <a:pt x="191147" y="227520"/>
                  </a:moveTo>
                  <a:lnTo>
                    <a:pt x="187185" y="221869"/>
                  </a:lnTo>
                  <a:lnTo>
                    <a:pt x="181000" y="228142"/>
                  </a:lnTo>
                  <a:lnTo>
                    <a:pt x="181965" y="229412"/>
                  </a:lnTo>
                  <a:lnTo>
                    <a:pt x="183946" y="231978"/>
                  </a:lnTo>
                  <a:lnTo>
                    <a:pt x="191147" y="227520"/>
                  </a:lnTo>
                  <a:close/>
                </a:path>
                <a:path w="439420" h="409575">
                  <a:moveTo>
                    <a:pt x="192925" y="304927"/>
                  </a:moveTo>
                  <a:lnTo>
                    <a:pt x="190347" y="305219"/>
                  </a:lnTo>
                  <a:lnTo>
                    <a:pt x="188531" y="304927"/>
                  </a:lnTo>
                  <a:lnTo>
                    <a:pt x="187604" y="305689"/>
                  </a:lnTo>
                  <a:lnTo>
                    <a:pt x="186639" y="306463"/>
                  </a:lnTo>
                  <a:lnTo>
                    <a:pt x="186613" y="308317"/>
                  </a:lnTo>
                  <a:lnTo>
                    <a:pt x="186169" y="309702"/>
                  </a:lnTo>
                  <a:lnTo>
                    <a:pt x="187960" y="309880"/>
                  </a:lnTo>
                  <a:lnTo>
                    <a:pt x="189852" y="310476"/>
                  </a:lnTo>
                  <a:lnTo>
                    <a:pt x="192163" y="309867"/>
                  </a:lnTo>
                  <a:lnTo>
                    <a:pt x="192278" y="307454"/>
                  </a:lnTo>
                  <a:lnTo>
                    <a:pt x="192925" y="304927"/>
                  </a:lnTo>
                  <a:close/>
                </a:path>
                <a:path w="439420" h="409575">
                  <a:moveTo>
                    <a:pt x="193459" y="112890"/>
                  </a:moveTo>
                  <a:lnTo>
                    <a:pt x="180149" y="109867"/>
                  </a:lnTo>
                  <a:lnTo>
                    <a:pt x="180174" y="109004"/>
                  </a:lnTo>
                  <a:lnTo>
                    <a:pt x="180759" y="107213"/>
                  </a:lnTo>
                  <a:lnTo>
                    <a:pt x="180124" y="106718"/>
                  </a:lnTo>
                  <a:lnTo>
                    <a:pt x="179349" y="106121"/>
                  </a:lnTo>
                  <a:lnTo>
                    <a:pt x="177507" y="106629"/>
                  </a:lnTo>
                  <a:lnTo>
                    <a:pt x="175031" y="106692"/>
                  </a:lnTo>
                  <a:lnTo>
                    <a:pt x="175475" y="108686"/>
                  </a:lnTo>
                  <a:lnTo>
                    <a:pt x="175310" y="110413"/>
                  </a:lnTo>
                  <a:lnTo>
                    <a:pt x="177038" y="111201"/>
                  </a:lnTo>
                  <a:lnTo>
                    <a:pt x="178777" y="110464"/>
                  </a:lnTo>
                  <a:lnTo>
                    <a:pt x="179666" y="110324"/>
                  </a:lnTo>
                  <a:lnTo>
                    <a:pt x="176745" y="114922"/>
                  </a:lnTo>
                  <a:lnTo>
                    <a:pt x="174548" y="121373"/>
                  </a:lnTo>
                  <a:lnTo>
                    <a:pt x="177622" y="125247"/>
                  </a:lnTo>
                  <a:lnTo>
                    <a:pt x="193459" y="112890"/>
                  </a:lnTo>
                  <a:close/>
                </a:path>
                <a:path w="439420" h="409575">
                  <a:moveTo>
                    <a:pt x="201206" y="125006"/>
                  </a:moveTo>
                  <a:lnTo>
                    <a:pt x="200164" y="124053"/>
                  </a:lnTo>
                  <a:lnTo>
                    <a:pt x="198094" y="122072"/>
                  </a:lnTo>
                  <a:lnTo>
                    <a:pt x="198348" y="121551"/>
                  </a:lnTo>
                  <a:lnTo>
                    <a:pt x="197993" y="121500"/>
                  </a:lnTo>
                  <a:lnTo>
                    <a:pt x="197243" y="121259"/>
                  </a:lnTo>
                  <a:lnTo>
                    <a:pt x="195491" y="119621"/>
                  </a:lnTo>
                  <a:lnTo>
                    <a:pt x="193700" y="118071"/>
                  </a:lnTo>
                  <a:lnTo>
                    <a:pt x="190893" y="116433"/>
                  </a:lnTo>
                  <a:lnTo>
                    <a:pt x="187629" y="120091"/>
                  </a:lnTo>
                  <a:lnTo>
                    <a:pt x="185508" y="121869"/>
                  </a:lnTo>
                  <a:lnTo>
                    <a:pt x="191033" y="125539"/>
                  </a:lnTo>
                  <a:lnTo>
                    <a:pt x="190982" y="127292"/>
                  </a:lnTo>
                  <a:lnTo>
                    <a:pt x="190982" y="128892"/>
                  </a:lnTo>
                  <a:lnTo>
                    <a:pt x="191477" y="130937"/>
                  </a:lnTo>
                  <a:lnTo>
                    <a:pt x="196126" y="131318"/>
                  </a:lnTo>
                  <a:lnTo>
                    <a:pt x="196557" y="130352"/>
                  </a:lnTo>
                  <a:lnTo>
                    <a:pt x="196646" y="129844"/>
                  </a:lnTo>
                  <a:lnTo>
                    <a:pt x="196811" y="129374"/>
                  </a:lnTo>
                  <a:lnTo>
                    <a:pt x="197408" y="129794"/>
                  </a:lnTo>
                  <a:lnTo>
                    <a:pt x="201206" y="125006"/>
                  </a:lnTo>
                  <a:close/>
                </a:path>
                <a:path w="439420" h="409575">
                  <a:moveTo>
                    <a:pt x="203428" y="218567"/>
                  </a:moveTo>
                  <a:lnTo>
                    <a:pt x="201612" y="215874"/>
                  </a:lnTo>
                  <a:lnTo>
                    <a:pt x="192595" y="221767"/>
                  </a:lnTo>
                  <a:lnTo>
                    <a:pt x="193814" y="224053"/>
                  </a:lnTo>
                  <a:lnTo>
                    <a:pt x="194437" y="225209"/>
                  </a:lnTo>
                  <a:lnTo>
                    <a:pt x="203428" y="218567"/>
                  </a:lnTo>
                  <a:close/>
                </a:path>
                <a:path w="439420" h="409575">
                  <a:moveTo>
                    <a:pt x="220827" y="90919"/>
                  </a:moveTo>
                  <a:lnTo>
                    <a:pt x="220002" y="90462"/>
                  </a:lnTo>
                  <a:lnTo>
                    <a:pt x="219837" y="90563"/>
                  </a:lnTo>
                  <a:lnTo>
                    <a:pt x="219290" y="90944"/>
                  </a:lnTo>
                  <a:lnTo>
                    <a:pt x="218884" y="91503"/>
                  </a:lnTo>
                  <a:lnTo>
                    <a:pt x="218389" y="91998"/>
                  </a:lnTo>
                  <a:lnTo>
                    <a:pt x="220192" y="93103"/>
                  </a:lnTo>
                  <a:lnTo>
                    <a:pt x="220421" y="92417"/>
                  </a:lnTo>
                  <a:lnTo>
                    <a:pt x="220687" y="91744"/>
                  </a:lnTo>
                  <a:lnTo>
                    <a:pt x="220802" y="91033"/>
                  </a:lnTo>
                  <a:close/>
                </a:path>
                <a:path w="439420" h="409575">
                  <a:moveTo>
                    <a:pt x="222453" y="230809"/>
                  </a:moveTo>
                  <a:lnTo>
                    <a:pt x="220446" y="225856"/>
                  </a:lnTo>
                  <a:lnTo>
                    <a:pt x="214045" y="228815"/>
                  </a:lnTo>
                  <a:lnTo>
                    <a:pt x="212966" y="228460"/>
                  </a:lnTo>
                  <a:lnTo>
                    <a:pt x="212229" y="229641"/>
                  </a:lnTo>
                  <a:lnTo>
                    <a:pt x="208483" y="231368"/>
                  </a:lnTo>
                  <a:lnTo>
                    <a:pt x="197523" y="229057"/>
                  </a:lnTo>
                  <a:lnTo>
                    <a:pt x="192684" y="231863"/>
                  </a:lnTo>
                  <a:lnTo>
                    <a:pt x="191198" y="241681"/>
                  </a:lnTo>
                  <a:lnTo>
                    <a:pt x="188175" y="239318"/>
                  </a:lnTo>
                  <a:lnTo>
                    <a:pt x="179158" y="251117"/>
                  </a:lnTo>
                  <a:lnTo>
                    <a:pt x="177368" y="250571"/>
                  </a:lnTo>
                  <a:lnTo>
                    <a:pt x="175996" y="249948"/>
                  </a:lnTo>
                  <a:lnTo>
                    <a:pt x="175564" y="250317"/>
                  </a:lnTo>
                  <a:lnTo>
                    <a:pt x="174459" y="251231"/>
                  </a:lnTo>
                  <a:lnTo>
                    <a:pt x="173913" y="252831"/>
                  </a:lnTo>
                  <a:lnTo>
                    <a:pt x="173113" y="254139"/>
                  </a:lnTo>
                  <a:lnTo>
                    <a:pt x="174155" y="254571"/>
                  </a:lnTo>
                  <a:lnTo>
                    <a:pt x="175526" y="255638"/>
                  </a:lnTo>
                  <a:lnTo>
                    <a:pt x="177317" y="254685"/>
                  </a:lnTo>
                  <a:lnTo>
                    <a:pt x="178193" y="253365"/>
                  </a:lnTo>
                  <a:lnTo>
                    <a:pt x="179603" y="251752"/>
                  </a:lnTo>
                  <a:lnTo>
                    <a:pt x="183883" y="256717"/>
                  </a:lnTo>
                  <a:lnTo>
                    <a:pt x="201155" y="249440"/>
                  </a:lnTo>
                  <a:lnTo>
                    <a:pt x="194284" y="244094"/>
                  </a:lnTo>
                  <a:lnTo>
                    <a:pt x="206870" y="235216"/>
                  </a:lnTo>
                  <a:lnTo>
                    <a:pt x="207632" y="236931"/>
                  </a:lnTo>
                  <a:lnTo>
                    <a:pt x="215303" y="233768"/>
                  </a:lnTo>
                  <a:lnTo>
                    <a:pt x="218630" y="235013"/>
                  </a:lnTo>
                  <a:lnTo>
                    <a:pt x="220662" y="231546"/>
                  </a:lnTo>
                  <a:lnTo>
                    <a:pt x="222453" y="230809"/>
                  </a:lnTo>
                  <a:close/>
                </a:path>
                <a:path w="439420" h="409575">
                  <a:moveTo>
                    <a:pt x="224370" y="94348"/>
                  </a:moveTo>
                  <a:lnTo>
                    <a:pt x="222148" y="94576"/>
                  </a:lnTo>
                  <a:lnTo>
                    <a:pt x="220421" y="94272"/>
                  </a:lnTo>
                  <a:lnTo>
                    <a:pt x="218795" y="95656"/>
                  </a:lnTo>
                  <a:lnTo>
                    <a:pt x="218249" y="97891"/>
                  </a:lnTo>
                  <a:lnTo>
                    <a:pt x="218770" y="98463"/>
                  </a:lnTo>
                  <a:lnTo>
                    <a:pt x="219341" y="99136"/>
                  </a:lnTo>
                  <a:lnTo>
                    <a:pt x="221462" y="99237"/>
                  </a:lnTo>
                  <a:lnTo>
                    <a:pt x="223329" y="98158"/>
                  </a:lnTo>
                  <a:lnTo>
                    <a:pt x="223545" y="96367"/>
                  </a:lnTo>
                  <a:lnTo>
                    <a:pt x="224370" y="94348"/>
                  </a:lnTo>
                  <a:close/>
                </a:path>
                <a:path w="439420" h="409575">
                  <a:moveTo>
                    <a:pt x="228777" y="237477"/>
                  </a:moveTo>
                  <a:lnTo>
                    <a:pt x="226872" y="237375"/>
                  </a:lnTo>
                  <a:lnTo>
                    <a:pt x="225717" y="237058"/>
                  </a:lnTo>
                  <a:lnTo>
                    <a:pt x="224205" y="237528"/>
                  </a:lnTo>
                  <a:lnTo>
                    <a:pt x="223520" y="239268"/>
                  </a:lnTo>
                  <a:lnTo>
                    <a:pt x="223748" y="239445"/>
                  </a:lnTo>
                  <a:lnTo>
                    <a:pt x="224510" y="240157"/>
                  </a:lnTo>
                  <a:lnTo>
                    <a:pt x="225755" y="241122"/>
                  </a:lnTo>
                  <a:lnTo>
                    <a:pt x="227317" y="240677"/>
                  </a:lnTo>
                  <a:lnTo>
                    <a:pt x="227761" y="239141"/>
                  </a:lnTo>
                  <a:lnTo>
                    <a:pt x="228777" y="237477"/>
                  </a:lnTo>
                  <a:close/>
                </a:path>
                <a:path w="439420" h="409575">
                  <a:moveTo>
                    <a:pt x="233172" y="124231"/>
                  </a:moveTo>
                  <a:lnTo>
                    <a:pt x="231609" y="121310"/>
                  </a:lnTo>
                  <a:lnTo>
                    <a:pt x="232067" y="120980"/>
                  </a:lnTo>
                  <a:lnTo>
                    <a:pt x="231825" y="120916"/>
                  </a:lnTo>
                  <a:lnTo>
                    <a:pt x="231635" y="120904"/>
                  </a:lnTo>
                  <a:lnTo>
                    <a:pt x="231355" y="120840"/>
                  </a:lnTo>
                  <a:lnTo>
                    <a:pt x="230720" y="119634"/>
                  </a:lnTo>
                  <a:lnTo>
                    <a:pt x="230378" y="118973"/>
                  </a:lnTo>
                  <a:lnTo>
                    <a:pt x="228536" y="115506"/>
                  </a:lnTo>
                  <a:lnTo>
                    <a:pt x="227279" y="113131"/>
                  </a:lnTo>
                  <a:lnTo>
                    <a:pt x="226187" y="111074"/>
                  </a:lnTo>
                  <a:lnTo>
                    <a:pt x="223139" y="112953"/>
                  </a:lnTo>
                  <a:lnTo>
                    <a:pt x="223139" y="119634"/>
                  </a:lnTo>
                  <a:lnTo>
                    <a:pt x="222999" y="119634"/>
                  </a:lnTo>
                  <a:lnTo>
                    <a:pt x="222846" y="119608"/>
                  </a:lnTo>
                  <a:lnTo>
                    <a:pt x="222732" y="118973"/>
                  </a:lnTo>
                  <a:lnTo>
                    <a:pt x="223139" y="119634"/>
                  </a:lnTo>
                  <a:lnTo>
                    <a:pt x="223139" y="112953"/>
                  </a:lnTo>
                  <a:lnTo>
                    <a:pt x="222834" y="113131"/>
                  </a:lnTo>
                  <a:lnTo>
                    <a:pt x="222758" y="112534"/>
                  </a:lnTo>
                  <a:lnTo>
                    <a:pt x="222161" y="112331"/>
                  </a:lnTo>
                  <a:lnTo>
                    <a:pt x="221830" y="112331"/>
                  </a:lnTo>
                  <a:lnTo>
                    <a:pt x="220916" y="112306"/>
                  </a:lnTo>
                  <a:lnTo>
                    <a:pt x="221678" y="110794"/>
                  </a:lnTo>
                  <a:lnTo>
                    <a:pt x="222097" y="108940"/>
                  </a:lnTo>
                  <a:lnTo>
                    <a:pt x="222694" y="107276"/>
                  </a:lnTo>
                  <a:lnTo>
                    <a:pt x="220446" y="106514"/>
                  </a:lnTo>
                  <a:lnTo>
                    <a:pt x="218059" y="104851"/>
                  </a:lnTo>
                  <a:lnTo>
                    <a:pt x="211455" y="105854"/>
                  </a:lnTo>
                  <a:lnTo>
                    <a:pt x="207137" y="107581"/>
                  </a:lnTo>
                  <a:lnTo>
                    <a:pt x="201726" y="109181"/>
                  </a:lnTo>
                  <a:lnTo>
                    <a:pt x="205105" y="117144"/>
                  </a:lnTo>
                  <a:lnTo>
                    <a:pt x="211353" y="119253"/>
                  </a:lnTo>
                  <a:lnTo>
                    <a:pt x="217398" y="115506"/>
                  </a:lnTo>
                  <a:lnTo>
                    <a:pt x="217424" y="116459"/>
                  </a:lnTo>
                  <a:lnTo>
                    <a:pt x="218160" y="117817"/>
                  </a:lnTo>
                  <a:lnTo>
                    <a:pt x="219379" y="118668"/>
                  </a:lnTo>
                  <a:lnTo>
                    <a:pt x="220916" y="119786"/>
                  </a:lnTo>
                  <a:lnTo>
                    <a:pt x="215773" y="120624"/>
                  </a:lnTo>
                  <a:lnTo>
                    <a:pt x="214515" y="124231"/>
                  </a:lnTo>
                  <a:lnTo>
                    <a:pt x="214439" y="125006"/>
                  </a:lnTo>
                  <a:lnTo>
                    <a:pt x="215912" y="132359"/>
                  </a:lnTo>
                  <a:lnTo>
                    <a:pt x="226352" y="125006"/>
                  </a:lnTo>
                  <a:lnTo>
                    <a:pt x="227863" y="127508"/>
                  </a:lnTo>
                  <a:lnTo>
                    <a:pt x="231927" y="125006"/>
                  </a:lnTo>
                  <a:lnTo>
                    <a:pt x="233172" y="124231"/>
                  </a:lnTo>
                  <a:close/>
                </a:path>
                <a:path w="439420" h="409575">
                  <a:moveTo>
                    <a:pt x="238912" y="267208"/>
                  </a:moveTo>
                  <a:lnTo>
                    <a:pt x="238125" y="263144"/>
                  </a:lnTo>
                  <a:lnTo>
                    <a:pt x="237020" y="259689"/>
                  </a:lnTo>
                  <a:lnTo>
                    <a:pt x="235229" y="257175"/>
                  </a:lnTo>
                  <a:lnTo>
                    <a:pt x="235292" y="256235"/>
                  </a:lnTo>
                  <a:lnTo>
                    <a:pt x="234848" y="255803"/>
                  </a:lnTo>
                  <a:lnTo>
                    <a:pt x="234378" y="255790"/>
                  </a:lnTo>
                  <a:lnTo>
                    <a:pt x="234022" y="255727"/>
                  </a:lnTo>
                  <a:lnTo>
                    <a:pt x="231902" y="253644"/>
                  </a:lnTo>
                  <a:lnTo>
                    <a:pt x="228993" y="252577"/>
                  </a:lnTo>
                  <a:lnTo>
                    <a:pt x="222923" y="253326"/>
                  </a:lnTo>
                  <a:lnTo>
                    <a:pt x="219595" y="258559"/>
                  </a:lnTo>
                  <a:lnTo>
                    <a:pt x="220167" y="260477"/>
                  </a:lnTo>
                  <a:lnTo>
                    <a:pt x="221767" y="265887"/>
                  </a:lnTo>
                  <a:lnTo>
                    <a:pt x="225069" y="268249"/>
                  </a:lnTo>
                  <a:lnTo>
                    <a:pt x="229489" y="268630"/>
                  </a:lnTo>
                  <a:lnTo>
                    <a:pt x="229349" y="269913"/>
                  </a:lnTo>
                  <a:lnTo>
                    <a:pt x="229133" y="271056"/>
                  </a:lnTo>
                  <a:lnTo>
                    <a:pt x="230225" y="272186"/>
                  </a:lnTo>
                  <a:lnTo>
                    <a:pt x="231775" y="272046"/>
                  </a:lnTo>
                  <a:lnTo>
                    <a:pt x="232956" y="272262"/>
                  </a:lnTo>
                  <a:lnTo>
                    <a:pt x="233146" y="271119"/>
                  </a:lnTo>
                  <a:lnTo>
                    <a:pt x="233832" y="269671"/>
                  </a:lnTo>
                  <a:lnTo>
                    <a:pt x="233311" y="268795"/>
                  </a:lnTo>
                  <a:lnTo>
                    <a:pt x="233057" y="268782"/>
                  </a:lnTo>
                  <a:lnTo>
                    <a:pt x="232930" y="268693"/>
                  </a:lnTo>
                  <a:lnTo>
                    <a:pt x="234797" y="268439"/>
                  </a:lnTo>
                  <a:lnTo>
                    <a:pt x="236740" y="267995"/>
                  </a:lnTo>
                  <a:lnTo>
                    <a:pt x="238912" y="267208"/>
                  </a:lnTo>
                  <a:close/>
                </a:path>
                <a:path w="439420" h="409575">
                  <a:moveTo>
                    <a:pt x="268706" y="280022"/>
                  </a:moveTo>
                  <a:lnTo>
                    <a:pt x="268160" y="278015"/>
                  </a:lnTo>
                  <a:lnTo>
                    <a:pt x="266128" y="277558"/>
                  </a:lnTo>
                  <a:lnTo>
                    <a:pt x="263766" y="276263"/>
                  </a:lnTo>
                  <a:lnTo>
                    <a:pt x="263410" y="279285"/>
                  </a:lnTo>
                  <a:lnTo>
                    <a:pt x="257556" y="277139"/>
                  </a:lnTo>
                  <a:lnTo>
                    <a:pt x="256095" y="270992"/>
                  </a:lnTo>
                  <a:lnTo>
                    <a:pt x="252463" y="269481"/>
                  </a:lnTo>
                  <a:lnTo>
                    <a:pt x="248323" y="266192"/>
                  </a:lnTo>
                  <a:lnTo>
                    <a:pt x="242798" y="267627"/>
                  </a:lnTo>
                  <a:lnTo>
                    <a:pt x="240157" y="273532"/>
                  </a:lnTo>
                  <a:lnTo>
                    <a:pt x="240398" y="279527"/>
                  </a:lnTo>
                  <a:lnTo>
                    <a:pt x="241312" y="284746"/>
                  </a:lnTo>
                  <a:lnTo>
                    <a:pt x="238836" y="283616"/>
                  </a:lnTo>
                  <a:lnTo>
                    <a:pt x="235292" y="289280"/>
                  </a:lnTo>
                  <a:lnTo>
                    <a:pt x="233908" y="299847"/>
                  </a:lnTo>
                  <a:lnTo>
                    <a:pt x="233095" y="299097"/>
                  </a:lnTo>
                  <a:lnTo>
                    <a:pt x="232232" y="298513"/>
                  </a:lnTo>
                  <a:lnTo>
                    <a:pt x="225234" y="298792"/>
                  </a:lnTo>
                  <a:lnTo>
                    <a:pt x="222034" y="301942"/>
                  </a:lnTo>
                  <a:lnTo>
                    <a:pt x="220065" y="306971"/>
                  </a:lnTo>
                  <a:lnTo>
                    <a:pt x="204939" y="308432"/>
                  </a:lnTo>
                  <a:lnTo>
                    <a:pt x="204304" y="311023"/>
                  </a:lnTo>
                  <a:lnTo>
                    <a:pt x="215557" y="319239"/>
                  </a:lnTo>
                  <a:lnTo>
                    <a:pt x="216814" y="316865"/>
                  </a:lnTo>
                  <a:lnTo>
                    <a:pt x="219456" y="317449"/>
                  </a:lnTo>
                  <a:lnTo>
                    <a:pt x="220687" y="317842"/>
                  </a:lnTo>
                  <a:lnTo>
                    <a:pt x="221132" y="315950"/>
                  </a:lnTo>
                  <a:lnTo>
                    <a:pt x="228968" y="314159"/>
                  </a:lnTo>
                  <a:lnTo>
                    <a:pt x="235419" y="312826"/>
                  </a:lnTo>
                  <a:lnTo>
                    <a:pt x="236474" y="302907"/>
                  </a:lnTo>
                  <a:lnTo>
                    <a:pt x="235369" y="301269"/>
                  </a:lnTo>
                  <a:lnTo>
                    <a:pt x="234137" y="300062"/>
                  </a:lnTo>
                  <a:lnTo>
                    <a:pt x="237820" y="299808"/>
                  </a:lnTo>
                  <a:lnTo>
                    <a:pt x="240792" y="300367"/>
                  </a:lnTo>
                  <a:lnTo>
                    <a:pt x="241808" y="299720"/>
                  </a:lnTo>
                  <a:lnTo>
                    <a:pt x="242163" y="298894"/>
                  </a:lnTo>
                  <a:lnTo>
                    <a:pt x="242570" y="298742"/>
                  </a:lnTo>
                  <a:lnTo>
                    <a:pt x="243751" y="297116"/>
                  </a:lnTo>
                  <a:lnTo>
                    <a:pt x="244221" y="296278"/>
                  </a:lnTo>
                  <a:lnTo>
                    <a:pt x="245160" y="298945"/>
                  </a:lnTo>
                  <a:lnTo>
                    <a:pt x="250101" y="302031"/>
                  </a:lnTo>
                  <a:lnTo>
                    <a:pt x="252882" y="300812"/>
                  </a:lnTo>
                  <a:lnTo>
                    <a:pt x="255460" y="299110"/>
                  </a:lnTo>
                  <a:lnTo>
                    <a:pt x="255193" y="300469"/>
                  </a:lnTo>
                  <a:lnTo>
                    <a:pt x="261670" y="300913"/>
                  </a:lnTo>
                  <a:lnTo>
                    <a:pt x="262331" y="289191"/>
                  </a:lnTo>
                  <a:lnTo>
                    <a:pt x="259943" y="288912"/>
                  </a:lnTo>
                  <a:lnTo>
                    <a:pt x="259778" y="287642"/>
                  </a:lnTo>
                  <a:lnTo>
                    <a:pt x="259207" y="285026"/>
                  </a:lnTo>
                  <a:lnTo>
                    <a:pt x="263766" y="287020"/>
                  </a:lnTo>
                  <a:lnTo>
                    <a:pt x="265417" y="282752"/>
                  </a:lnTo>
                  <a:lnTo>
                    <a:pt x="266407" y="282892"/>
                  </a:lnTo>
                  <a:lnTo>
                    <a:pt x="267589" y="281825"/>
                  </a:lnTo>
                  <a:lnTo>
                    <a:pt x="268706" y="280022"/>
                  </a:lnTo>
                  <a:close/>
                </a:path>
                <a:path w="439420" h="409575">
                  <a:moveTo>
                    <a:pt x="274624" y="94386"/>
                  </a:moveTo>
                  <a:lnTo>
                    <a:pt x="274078" y="94068"/>
                  </a:lnTo>
                  <a:lnTo>
                    <a:pt x="273545" y="93700"/>
                  </a:lnTo>
                  <a:lnTo>
                    <a:pt x="272948" y="93484"/>
                  </a:lnTo>
                  <a:lnTo>
                    <a:pt x="272808" y="93433"/>
                  </a:lnTo>
                  <a:lnTo>
                    <a:pt x="272199" y="94056"/>
                  </a:lnTo>
                  <a:lnTo>
                    <a:pt x="272262" y="94183"/>
                  </a:lnTo>
                  <a:lnTo>
                    <a:pt x="272453" y="94742"/>
                  </a:lnTo>
                  <a:lnTo>
                    <a:pt x="272834" y="95250"/>
                  </a:lnTo>
                  <a:lnTo>
                    <a:pt x="273164" y="95770"/>
                  </a:lnTo>
                  <a:lnTo>
                    <a:pt x="274154" y="94856"/>
                  </a:lnTo>
                  <a:lnTo>
                    <a:pt x="274624" y="94386"/>
                  </a:lnTo>
                  <a:close/>
                </a:path>
                <a:path w="439420" h="409575">
                  <a:moveTo>
                    <a:pt x="276847" y="18669"/>
                  </a:moveTo>
                  <a:lnTo>
                    <a:pt x="276047" y="14947"/>
                  </a:lnTo>
                  <a:lnTo>
                    <a:pt x="276186" y="12496"/>
                  </a:lnTo>
                  <a:lnTo>
                    <a:pt x="275005" y="11137"/>
                  </a:lnTo>
                  <a:lnTo>
                    <a:pt x="274104" y="10058"/>
                  </a:lnTo>
                  <a:lnTo>
                    <a:pt x="271018" y="9512"/>
                  </a:lnTo>
                  <a:lnTo>
                    <a:pt x="269646" y="10426"/>
                  </a:lnTo>
                  <a:lnTo>
                    <a:pt x="269481" y="10922"/>
                  </a:lnTo>
                  <a:lnTo>
                    <a:pt x="269265" y="11252"/>
                  </a:lnTo>
                  <a:lnTo>
                    <a:pt x="267779" y="11163"/>
                  </a:lnTo>
                  <a:lnTo>
                    <a:pt x="266382" y="10782"/>
                  </a:lnTo>
                  <a:lnTo>
                    <a:pt x="264972" y="11887"/>
                  </a:lnTo>
                  <a:lnTo>
                    <a:pt x="264998" y="13462"/>
                  </a:lnTo>
                  <a:lnTo>
                    <a:pt x="264693" y="14605"/>
                  </a:lnTo>
                  <a:lnTo>
                    <a:pt x="268185" y="15100"/>
                  </a:lnTo>
                  <a:lnTo>
                    <a:pt x="268160" y="15252"/>
                  </a:lnTo>
                  <a:lnTo>
                    <a:pt x="268490" y="16344"/>
                  </a:lnTo>
                  <a:lnTo>
                    <a:pt x="271272" y="16611"/>
                  </a:lnTo>
                  <a:lnTo>
                    <a:pt x="276847" y="18669"/>
                  </a:lnTo>
                  <a:close/>
                </a:path>
                <a:path w="439420" h="409575">
                  <a:moveTo>
                    <a:pt x="277647" y="52171"/>
                  </a:moveTo>
                  <a:lnTo>
                    <a:pt x="277266" y="50863"/>
                  </a:lnTo>
                  <a:lnTo>
                    <a:pt x="277177" y="50571"/>
                  </a:lnTo>
                  <a:lnTo>
                    <a:pt x="275120" y="50888"/>
                  </a:lnTo>
                  <a:lnTo>
                    <a:pt x="273469" y="50939"/>
                  </a:lnTo>
                  <a:lnTo>
                    <a:pt x="273685" y="52476"/>
                  </a:lnTo>
                  <a:lnTo>
                    <a:pt x="273443" y="54025"/>
                  </a:lnTo>
                  <a:lnTo>
                    <a:pt x="274815" y="55194"/>
                  </a:lnTo>
                  <a:lnTo>
                    <a:pt x="276326" y="54940"/>
                  </a:lnTo>
                  <a:lnTo>
                    <a:pt x="277482" y="55079"/>
                  </a:lnTo>
                  <a:lnTo>
                    <a:pt x="277482" y="53657"/>
                  </a:lnTo>
                  <a:lnTo>
                    <a:pt x="277647" y="52171"/>
                  </a:lnTo>
                  <a:close/>
                </a:path>
                <a:path w="439420" h="409575">
                  <a:moveTo>
                    <a:pt x="279603" y="81343"/>
                  </a:moveTo>
                  <a:lnTo>
                    <a:pt x="279133" y="79984"/>
                  </a:lnTo>
                  <a:lnTo>
                    <a:pt x="277761" y="79895"/>
                  </a:lnTo>
                  <a:lnTo>
                    <a:pt x="276542" y="79438"/>
                  </a:lnTo>
                  <a:lnTo>
                    <a:pt x="275920" y="80797"/>
                  </a:lnTo>
                  <a:lnTo>
                    <a:pt x="274891" y="82461"/>
                  </a:lnTo>
                  <a:lnTo>
                    <a:pt x="275120" y="82588"/>
                  </a:lnTo>
                  <a:lnTo>
                    <a:pt x="276047" y="83159"/>
                  </a:lnTo>
                  <a:lnTo>
                    <a:pt x="277342" y="83273"/>
                  </a:lnTo>
                  <a:lnTo>
                    <a:pt x="278523" y="83566"/>
                  </a:lnTo>
                  <a:lnTo>
                    <a:pt x="278853" y="82562"/>
                  </a:lnTo>
                  <a:lnTo>
                    <a:pt x="279603" y="81343"/>
                  </a:lnTo>
                  <a:close/>
                </a:path>
                <a:path w="439420" h="409575">
                  <a:moveTo>
                    <a:pt x="283222" y="75704"/>
                  </a:moveTo>
                  <a:lnTo>
                    <a:pt x="282702" y="72986"/>
                  </a:lnTo>
                  <a:lnTo>
                    <a:pt x="282892" y="71005"/>
                  </a:lnTo>
                  <a:lnTo>
                    <a:pt x="281990" y="70180"/>
                  </a:lnTo>
                  <a:lnTo>
                    <a:pt x="281190" y="69430"/>
                  </a:lnTo>
                  <a:lnTo>
                    <a:pt x="279184" y="69938"/>
                  </a:lnTo>
                  <a:lnTo>
                    <a:pt x="277723" y="69888"/>
                  </a:lnTo>
                  <a:lnTo>
                    <a:pt x="277723" y="71424"/>
                  </a:lnTo>
                  <a:lnTo>
                    <a:pt x="277202" y="73329"/>
                  </a:lnTo>
                  <a:lnTo>
                    <a:pt x="277926" y="74396"/>
                  </a:lnTo>
                  <a:lnTo>
                    <a:pt x="278523" y="75260"/>
                  </a:lnTo>
                  <a:lnTo>
                    <a:pt x="280581" y="75133"/>
                  </a:lnTo>
                  <a:lnTo>
                    <a:pt x="283222" y="75704"/>
                  </a:lnTo>
                  <a:close/>
                </a:path>
                <a:path w="439420" h="409575">
                  <a:moveTo>
                    <a:pt x="283692" y="14401"/>
                  </a:moveTo>
                  <a:lnTo>
                    <a:pt x="280314" y="14528"/>
                  </a:lnTo>
                  <a:lnTo>
                    <a:pt x="278942" y="14185"/>
                  </a:lnTo>
                  <a:lnTo>
                    <a:pt x="278244" y="14732"/>
                  </a:lnTo>
                  <a:lnTo>
                    <a:pt x="277761" y="15125"/>
                  </a:lnTo>
                  <a:lnTo>
                    <a:pt x="277723" y="17056"/>
                  </a:lnTo>
                  <a:lnTo>
                    <a:pt x="278803" y="18148"/>
                  </a:lnTo>
                  <a:lnTo>
                    <a:pt x="280454" y="18249"/>
                  </a:lnTo>
                  <a:lnTo>
                    <a:pt x="282092" y="17360"/>
                  </a:lnTo>
                  <a:lnTo>
                    <a:pt x="282536" y="16090"/>
                  </a:lnTo>
                  <a:lnTo>
                    <a:pt x="283692" y="14401"/>
                  </a:lnTo>
                  <a:close/>
                </a:path>
                <a:path w="439420" h="409575">
                  <a:moveTo>
                    <a:pt x="286169" y="6515"/>
                  </a:moveTo>
                  <a:lnTo>
                    <a:pt x="285724" y="3695"/>
                  </a:lnTo>
                  <a:lnTo>
                    <a:pt x="286004" y="1676"/>
                  </a:lnTo>
                  <a:lnTo>
                    <a:pt x="284302" y="0"/>
                  </a:lnTo>
                  <a:lnTo>
                    <a:pt x="282257" y="419"/>
                  </a:lnTo>
                  <a:lnTo>
                    <a:pt x="280746" y="292"/>
                  </a:lnTo>
                  <a:lnTo>
                    <a:pt x="280695" y="1828"/>
                  </a:lnTo>
                  <a:lnTo>
                    <a:pt x="280085" y="3746"/>
                  </a:lnTo>
                  <a:lnTo>
                    <a:pt x="280809" y="4775"/>
                  </a:lnTo>
                  <a:lnTo>
                    <a:pt x="281444" y="5727"/>
                  </a:lnTo>
                  <a:lnTo>
                    <a:pt x="283502" y="5727"/>
                  </a:lnTo>
                  <a:lnTo>
                    <a:pt x="286169" y="6515"/>
                  </a:lnTo>
                  <a:close/>
                </a:path>
                <a:path w="439420" h="409575">
                  <a:moveTo>
                    <a:pt x="291312" y="77749"/>
                  </a:moveTo>
                  <a:lnTo>
                    <a:pt x="291147" y="77724"/>
                  </a:lnTo>
                  <a:lnTo>
                    <a:pt x="291172" y="77851"/>
                  </a:lnTo>
                  <a:lnTo>
                    <a:pt x="291312" y="77749"/>
                  </a:lnTo>
                  <a:close/>
                </a:path>
                <a:path w="439420" h="409575">
                  <a:moveTo>
                    <a:pt x="297573" y="284822"/>
                  </a:moveTo>
                  <a:lnTo>
                    <a:pt x="294170" y="284759"/>
                  </a:lnTo>
                  <a:lnTo>
                    <a:pt x="292620" y="284276"/>
                  </a:lnTo>
                  <a:lnTo>
                    <a:pt x="291109" y="285407"/>
                  </a:lnTo>
                  <a:lnTo>
                    <a:pt x="291172" y="287032"/>
                  </a:lnTo>
                  <a:lnTo>
                    <a:pt x="290868" y="288188"/>
                  </a:lnTo>
                  <a:lnTo>
                    <a:pt x="292328" y="288302"/>
                  </a:lnTo>
                  <a:lnTo>
                    <a:pt x="293890" y="288810"/>
                  </a:lnTo>
                  <a:lnTo>
                    <a:pt x="295160" y="288378"/>
                  </a:lnTo>
                  <a:lnTo>
                    <a:pt x="296037" y="288061"/>
                  </a:lnTo>
                  <a:lnTo>
                    <a:pt x="296506" y="286473"/>
                  </a:lnTo>
                  <a:lnTo>
                    <a:pt x="297573" y="284822"/>
                  </a:lnTo>
                  <a:close/>
                </a:path>
                <a:path w="439420" h="409575">
                  <a:moveTo>
                    <a:pt x="300215" y="113601"/>
                  </a:moveTo>
                  <a:lnTo>
                    <a:pt x="300050" y="113309"/>
                  </a:lnTo>
                  <a:lnTo>
                    <a:pt x="299961" y="112890"/>
                  </a:lnTo>
                  <a:lnTo>
                    <a:pt x="299720" y="112776"/>
                  </a:lnTo>
                  <a:lnTo>
                    <a:pt x="299466" y="112674"/>
                  </a:lnTo>
                  <a:lnTo>
                    <a:pt x="299059" y="112852"/>
                  </a:lnTo>
                  <a:lnTo>
                    <a:pt x="298729" y="112915"/>
                  </a:lnTo>
                  <a:lnTo>
                    <a:pt x="298678" y="113563"/>
                  </a:lnTo>
                  <a:lnTo>
                    <a:pt x="298678" y="113893"/>
                  </a:lnTo>
                  <a:lnTo>
                    <a:pt x="299173" y="113792"/>
                  </a:lnTo>
                  <a:lnTo>
                    <a:pt x="299694" y="113703"/>
                  </a:lnTo>
                  <a:lnTo>
                    <a:pt x="300215" y="113601"/>
                  </a:lnTo>
                  <a:close/>
                </a:path>
                <a:path w="439420" h="409575">
                  <a:moveTo>
                    <a:pt x="301752" y="337985"/>
                  </a:moveTo>
                  <a:lnTo>
                    <a:pt x="301561" y="338086"/>
                  </a:lnTo>
                  <a:lnTo>
                    <a:pt x="301701" y="338201"/>
                  </a:lnTo>
                  <a:lnTo>
                    <a:pt x="301752" y="337985"/>
                  </a:lnTo>
                  <a:close/>
                </a:path>
                <a:path w="439420" h="409575">
                  <a:moveTo>
                    <a:pt x="302793" y="92456"/>
                  </a:moveTo>
                  <a:lnTo>
                    <a:pt x="299770" y="93154"/>
                  </a:lnTo>
                  <a:lnTo>
                    <a:pt x="298119" y="93167"/>
                  </a:lnTo>
                  <a:lnTo>
                    <a:pt x="296303" y="94399"/>
                  </a:lnTo>
                  <a:lnTo>
                    <a:pt x="296037" y="96901"/>
                  </a:lnTo>
                  <a:lnTo>
                    <a:pt x="297599" y="97624"/>
                  </a:lnTo>
                  <a:lnTo>
                    <a:pt x="299415" y="98374"/>
                  </a:lnTo>
                  <a:lnTo>
                    <a:pt x="301447" y="97434"/>
                  </a:lnTo>
                  <a:lnTo>
                    <a:pt x="301663" y="95351"/>
                  </a:lnTo>
                  <a:lnTo>
                    <a:pt x="302793" y="92456"/>
                  </a:lnTo>
                  <a:close/>
                </a:path>
                <a:path w="439420" h="409575">
                  <a:moveTo>
                    <a:pt x="307886" y="84607"/>
                  </a:moveTo>
                  <a:lnTo>
                    <a:pt x="303568" y="77914"/>
                  </a:lnTo>
                  <a:lnTo>
                    <a:pt x="299415" y="80200"/>
                  </a:lnTo>
                  <a:lnTo>
                    <a:pt x="294551" y="81813"/>
                  </a:lnTo>
                  <a:lnTo>
                    <a:pt x="291439" y="85039"/>
                  </a:lnTo>
                  <a:lnTo>
                    <a:pt x="291172" y="77851"/>
                  </a:lnTo>
                  <a:lnTo>
                    <a:pt x="282016" y="83451"/>
                  </a:lnTo>
                  <a:lnTo>
                    <a:pt x="287794" y="92887"/>
                  </a:lnTo>
                  <a:lnTo>
                    <a:pt x="291719" y="91655"/>
                  </a:lnTo>
                  <a:lnTo>
                    <a:pt x="291719" y="91503"/>
                  </a:lnTo>
                  <a:lnTo>
                    <a:pt x="292074" y="91630"/>
                  </a:lnTo>
                  <a:lnTo>
                    <a:pt x="292849" y="94005"/>
                  </a:lnTo>
                  <a:lnTo>
                    <a:pt x="293065" y="95046"/>
                  </a:lnTo>
                  <a:lnTo>
                    <a:pt x="307886" y="84607"/>
                  </a:lnTo>
                  <a:close/>
                </a:path>
                <a:path w="439420" h="409575">
                  <a:moveTo>
                    <a:pt x="312064" y="129222"/>
                  </a:moveTo>
                  <a:lnTo>
                    <a:pt x="311429" y="128333"/>
                  </a:lnTo>
                  <a:lnTo>
                    <a:pt x="310794" y="127381"/>
                  </a:lnTo>
                  <a:lnTo>
                    <a:pt x="308762" y="127368"/>
                  </a:lnTo>
                  <a:lnTo>
                    <a:pt x="306209" y="126619"/>
                  </a:lnTo>
                  <a:lnTo>
                    <a:pt x="306311" y="129222"/>
                  </a:lnTo>
                  <a:lnTo>
                    <a:pt x="305841" y="131279"/>
                  </a:lnTo>
                  <a:lnTo>
                    <a:pt x="306590" y="131940"/>
                  </a:lnTo>
                  <a:lnTo>
                    <a:pt x="307555" y="132753"/>
                  </a:lnTo>
                  <a:lnTo>
                    <a:pt x="309829" y="132994"/>
                  </a:lnTo>
                  <a:lnTo>
                    <a:pt x="311696" y="131940"/>
                  </a:lnTo>
                  <a:lnTo>
                    <a:pt x="312064" y="129222"/>
                  </a:lnTo>
                  <a:close/>
                </a:path>
                <a:path w="439420" h="409575">
                  <a:moveTo>
                    <a:pt x="313575" y="283451"/>
                  </a:moveTo>
                  <a:lnTo>
                    <a:pt x="313486" y="283210"/>
                  </a:lnTo>
                  <a:lnTo>
                    <a:pt x="313461" y="283083"/>
                  </a:lnTo>
                  <a:lnTo>
                    <a:pt x="312661" y="286791"/>
                  </a:lnTo>
                  <a:lnTo>
                    <a:pt x="313575" y="283451"/>
                  </a:lnTo>
                  <a:close/>
                </a:path>
                <a:path w="439420" h="409575">
                  <a:moveTo>
                    <a:pt x="315112" y="277850"/>
                  </a:moveTo>
                  <a:lnTo>
                    <a:pt x="311670" y="277456"/>
                  </a:lnTo>
                  <a:lnTo>
                    <a:pt x="312254" y="279336"/>
                  </a:lnTo>
                  <a:lnTo>
                    <a:pt x="313461" y="283083"/>
                  </a:lnTo>
                  <a:lnTo>
                    <a:pt x="315112" y="277850"/>
                  </a:lnTo>
                  <a:close/>
                </a:path>
                <a:path w="439420" h="409575">
                  <a:moveTo>
                    <a:pt x="318211" y="47104"/>
                  </a:moveTo>
                  <a:lnTo>
                    <a:pt x="317665" y="46761"/>
                  </a:lnTo>
                  <a:lnTo>
                    <a:pt x="317220" y="46469"/>
                  </a:lnTo>
                  <a:lnTo>
                    <a:pt x="317385" y="47040"/>
                  </a:lnTo>
                  <a:lnTo>
                    <a:pt x="317665" y="47866"/>
                  </a:lnTo>
                  <a:lnTo>
                    <a:pt x="317830" y="47612"/>
                  </a:lnTo>
                  <a:lnTo>
                    <a:pt x="318211" y="47104"/>
                  </a:lnTo>
                  <a:close/>
                </a:path>
                <a:path w="439420" h="409575">
                  <a:moveTo>
                    <a:pt x="319151" y="109867"/>
                  </a:moveTo>
                  <a:lnTo>
                    <a:pt x="318820" y="107429"/>
                  </a:lnTo>
                  <a:lnTo>
                    <a:pt x="319125" y="105511"/>
                  </a:lnTo>
                  <a:lnTo>
                    <a:pt x="318300" y="104698"/>
                  </a:lnTo>
                  <a:lnTo>
                    <a:pt x="317449" y="103835"/>
                  </a:lnTo>
                  <a:lnTo>
                    <a:pt x="315493" y="104025"/>
                  </a:lnTo>
                  <a:lnTo>
                    <a:pt x="314032" y="103759"/>
                  </a:lnTo>
                  <a:lnTo>
                    <a:pt x="313982" y="105575"/>
                  </a:lnTo>
                  <a:lnTo>
                    <a:pt x="313512" y="107518"/>
                  </a:lnTo>
                  <a:lnTo>
                    <a:pt x="314236" y="109728"/>
                  </a:lnTo>
                  <a:lnTo>
                    <a:pt x="316699" y="109550"/>
                  </a:lnTo>
                  <a:lnTo>
                    <a:pt x="319151" y="109867"/>
                  </a:lnTo>
                  <a:close/>
                </a:path>
                <a:path w="439420" h="409575">
                  <a:moveTo>
                    <a:pt x="319620" y="284797"/>
                  </a:moveTo>
                  <a:lnTo>
                    <a:pt x="319290" y="284124"/>
                  </a:lnTo>
                  <a:lnTo>
                    <a:pt x="319036" y="283641"/>
                  </a:lnTo>
                  <a:lnTo>
                    <a:pt x="317119" y="283552"/>
                  </a:lnTo>
                  <a:lnTo>
                    <a:pt x="315823" y="284581"/>
                  </a:lnTo>
                  <a:lnTo>
                    <a:pt x="315709" y="285902"/>
                  </a:lnTo>
                  <a:lnTo>
                    <a:pt x="315163" y="287451"/>
                  </a:lnTo>
                  <a:lnTo>
                    <a:pt x="316649" y="287274"/>
                  </a:lnTo>
                  <a:lnTo>
                    <a:pt x="318046" y="287489"/>
                  </a:lnTo>
                  <a:lnTo>
                    <a:pt x="319201" y="286296"/>
                  </a:lnTo>
                  <a:lnTo>
                    <a:pt x="319620" y="284797"/>
                  </a:lnTo>
                  <a:close/>
                </a:path>
                <a:path w="439420" h="409575">
                  <a:moveTo>
                    <a:pt x="319697" y="128638"/>
                  </a:moveTo>
                  <a:lnTo>
                    <a:pt x="316293" y="129552"/>
                  </a:lnTo>
                  <a:lnTo>
                    <a:pt x="314286" y="129565"/>
                  </a:lnTo>
                  <a:lnTo>
                    <a:pt x="313156" y="130556"/>
                  </a:lnTo>
                  <a:lnTo>
                    <a:pt x="312254" y="131343"/>
                  </a:lnTo>
                  <a:lnTo>
                    <a:pt x="311785" y="133781"/>
                  </a:lnTo>
                  <a:lnTo>
                    <a:pt x="312369" y="134734"/>
                  </a:lnTo>
                  <a:lnTo>
                    <a:pt x="311950" y="134327"/>
                  </a:lnTo>
                  <a:lnTo>
                    <a:pt x="309524" y="134404"/>
                  </a:lnTo>
                  <a:lnTo>
                    <a:pt x="307632" y="133985"/>
                  </a:lnTo>
                  <a:lnTo>
                    <a:pt x="304584" y="140804"/>
                  </a:lnTo>
                  <a:lnTo>
                    <a:pt x="307771" y="140576"/>
                  </a:lnTo>
                  <a:lnTo>
                    <a:pt x="310057" y="140982"/>
                  </a:lnTo>
                  <a:lnTo>
                    <a:pt x="312750" y="139534"/>
                  </a:lnTo>
                  <a:lnTo>
                    <a:pt x="313791" y="136029"/>
                  </a:lnTo>
                  <a:lnTo>
                    <a:pt x="313601" y="135877"/>
                  </a:lnTo>
                  <a:lnTo>
                    <a:pt x="315277" y="136359"/>
                  </a:lnTo>
                  <a:lnTo>
                    <a:pt x="316433" y="135966"/>
                  </a:lnTo>
                  <a:lnTo>
                    <a:pt x="317334" y="135648"/>
                  </a:lnTo>
                  <a:lnTo>
                    <a:pt x="317639" y="133489"/>
                  </a:lnTo>
                  <a:lnTo>
                    <a:pt x="319697" y="128638"/>
                  </a:lnTo>
                  <a:close/>
                </a:path>
                <a:path w="439420" h="409575">
                  <a:moveTo>
                    <a:pt x="320662" y="28194"/>
                  </a:moveTo>
                  <a:lnTo>
                    <a:pt x="312521" y="23050"/>
                  </a:lnTo>
                  <a:lnTo>
                    <a:pt x="310769" y="25387"/>
                  </a:lnTo>
                  <a:lnTo>
                    <a:pt x="309918" y="26555"/>
                  </a:lnTo>
                  <a:lnTo>
                    <a:pt x="312331" y="28600"/>
                  </a:lnTo>
                  <a:lnTo>
                    <a:pt x="317220" y="32664"/>
                  </a:lnTo>
                  <a:lnTo>
                    <a:pt x="320662" y="28194"/>
                  </a:lnTo>
                  <a:close/>
                </a:path>
                <a:path w="439420" h="409575">
                  <a:moveTo>
                    <a:pt x="325056" y="64782"/>
                  </a:moveTo>
                  <a:lnTo>
                    <a:pt x="322173" y="62649"/>
                  </a:lnTo>
                  <a:lnTo>
                    <a:pt x="319100" y="61734"/>
                  </a:lnTo>
                  <a:lnTo>
                    <a:pt x="315087" y="60007"/>
                  </a:lnTo>
                  <a:lnTo>
                    <a:pt x="314172" y="64020"/>
                  </a:lnTo>
                  <a:lnTo>
                    <a:pt x="312775" y="68008"/>
                  </a:lnTo>
                  <a:lnTo>
                    <a:pt x="313321" y="68275"/>
                  </a:lnTo>
                  <a:lnTo>
                    <a:pt x="315963" y="69596"/>
                  </a:lnTo>
                  <a:lnTo>
                    <a:pt x="319176" y="70523"/>
                  </a:lnTo>
                  <a:lnTo>
                    <a:pt x="323113" y="70180"/>
                  </a:lnTo>
                  <a:lnTo>
                    <a:pt x="325056" y="64782"/>
                  </a:lnTo>
                  <a:close/>
                </a:path>
                <a:path w="439420" h="409575">
                  <a:moveTo>
                    <a:pt x="327558" y="318770"/>
                  </a:moveTo>
                  <a:lnTo>
                    <a:pt x="326758" y="317627"/>
                  </a:lnTo>
                  <a:lnTo>
                    <a:pt x="324218" y="314007"/>
                  </a:lnTo>
                  <a:lnTo>
                    <a:pt x="317969" y="305130"/>
                  </a:lnTo>
                  <a:lnTo>
                    <a:pt x="316318" y="302793"/>
                  </a:lnTo>
                  <a:lnTo>
                    <a:pt x="321767" y="301485"/>
                  </a:lnTo>
                  <a:lnTo>
                    <a:pt x="321767" y="300774"/>
                  </a:lnTo>
                  <a:lnTo>
                    <a:pt x="321792" y="299415"/>
                  </a:lnTo>
                  <a:lnTo>
                    <a:pt x="314858" y="300697"/>
                  </a:lnTo>
                  <a:lnTo>
                    <a:pt x="314401" y="300037"/>
                  </a:lnTo>
                  <a:lnTo>
                    <a:pt x="315683" y="299161"/>
                  </a:lnTo>
                  <a:lnTo>
                    <a:pt x="316814" y="297815"/>
                  </a:lnTo>
                  <a:lnTo>
                    <a:pt x="318020" y="296697"/>
                  </a:lnTo>
                  <a:lnTo>
                    <a:pt x="316839" y="294881"/>
                  </a:lnTo>
                  <a:lnTo>
                    <a:pt x="306806" y="298056"/>
                  </a:lnTo>
                  <a:lnTo>
                    <a:pt x="307301" y="300545"/>
                  </a:lnTo>
                  <a:lnTo>
                    <a:pt x="309041" y="300634"/>
                  </a:lnTo>
                  <a:lnTo>
                    <a:pt x="310819" y="300977"/>
                  </a:lnTo>
                  <a:lnTo>
                    <a:pt x="312445" y="300774"/>
                  </a:lnTo>
                  <a:lnTo>
                    <a:pt x="312305" y="300913"/>
                  </a:lnTo>
                  <a:lnTo>
                    <a:pt x="311594" y="301066"/>
                  </a:lnTo>
                  <a:lnTo>
                    <a:pt x="310184" y="301434"/>
                  </a:lnTo>
                  <a:lnTo>
                    <a:pt x="310235" y="301752"/>
                  </a:lnTo>
                  <a:lnTo>
                    <a:pt x="310337" y="302793"/>
                  </a:lnTo>
                  <a:lnTo>
                    <a:pt x="309613" y="303491"/>
                  </a:lnTo>
                  <a:lnTo>
                    <a:pt x="308902" y="304330"/>
                  </a:lnTo>
                  <a:lnTo>
                    <a:pt x="308152" y="305130"/>
                  </a:lnTo>
                  <a:lnTo>
                    <a:pt x="309422" y="301752"/>
                  </a:lnTo>
                  <a:lnTo>
                    <a:pt x="302945" y="299173"/>
                  </a:lnTo>
                  <a:lnTo>
                    <a:pt x="304330" y="299021"/>
                  </a:lnTo>
                  <a:lnTo>
                    <a:pt x="305549" y="298831"/>
                  </a:lnTo>
                  <a:lnTo>
                    <a:pt x="307886" y="297053"/>
                  </a:lnTo>
                  <a:lnTo>
                    <a:pt x="308406" y="294551"/>
                  </a:lnTo>
                  <a:lnTo>
                    <a:pt x="309321" y="292658"/>
                  </a:lnTo>
                  <a:lnTo>
                    <a:pt x="306946" y="292658"/>
                  </a:lnTo>
                  <a:lnTo>
                    <a:pt x="304368" y="292036"/>
                  </a:lnTo>
                  <a:lnTo>
                    <a:pt x="300951" y="293547"/>
                  </a:lnTo>
                  <a:lnTo>
                    <a:pt x="300380" y="296506"/>
                  </a:lnTo>
                  <a:lnTo>
                    <a:pt x="298894" y="299593"/>
                  </a:lnTo>
                  <a:lnTo>
                    <a:pt x="300380" y="299351"/>
                  </a:lnTo>
                  <a:lnTo>
                    <a:pt x="301612" y="299288"/>
                  </a:lnTo>
                  <a:lnTo>
                    <a:pt x="302742" y="299173"/>
                  </a:lnTo>
                  <a:lnTo>
                    <a:pt x="301434" y="302882"/>
                  </a:lnTo>
                  <a:lnTo>
                    <a:pt x="301421" y="314363"/>
                  </a:lnTo>
                  <a:lnTo>
                    <a:pt x="296773" y="317627"/>
                  </a:lnTo>
                  <a:lnTo>
                    <a:pt x="296443" y="317068"/>
                  </a:lnTo>
                  <a:lnTo>
                    <a:pt x="300786" y="314007"/>
                  </a:lnTo>
                  <a:lnTo>
                    <a:pt x="301421" y="314363"/>
                  </a:lnTo>
                  <a:lnTo>
                    <a:pt x="301421" y="302920"/>
                  </a:lnTo>
                  <a:lnTo>
                    <a:pt x="300380" y="305612"/>
                  </a:lnTo>
                  <a:lnTo>
                    <a:pt x="299415" y="308876"/>
                  </a:lnTo>
                  <a:lnTo>
                    <a:pt x="295236" y="308902"/>
                  </a:lnTo>
                  <a:lnTo>
                    <a:pt x="291998" y="310299"/>
                  </a:lnTo>
                  <a:lnTo>
                    <a:pt x="289928" y="313270"/>
                  </a:lnTo>
                  <a:lnTo>
                    <a:pt x="287083" y="314794"/>
                  </a:lnTo>
                  <a:lnTo>
                    <a:pt x="285826" y="309397"/>
                  </a:lnTo>
                  <a:lnTo>
                    <a:pt x="285229" y="306882"/>
                  </a:lnTo>
                  <a:lnTo>
                    <a:pt x="280060" y="305003"/>
                  </a:lnTo>
                  <a:lnTo>
                    <a:pt x="280060" y="331558"/>
                  </a:lnTo>
                  <a:lnTo>
                    <a:pt x="280009" y="332092"/>
                  </a:lnTo>
                  <a:lnTo>
                    <a:pt x="279768" y="332054"/>
                  </a:lnTo>
                  <a:lnTo>
                    <a:pt x="279895" y="331825"/>
                  </a:lnTo>
                  <a:lnTo>
                    <a:pt x="280060" y="331558"/>
                  </a:lnTo>
                  <a:lnTo>
                    <a:pt x="280060" y="305003"/>
                  </a:lnTo>
                  <a:lnTo>
                    <a:pt x="278282" y="304355"/>
                  </a:lnTo>
                  <a:lnTo>
                    <a:pt x="278282" y="331812"/>
                  </a:lnTo>
                  <a:lnTo>
                    <a:pt x="275971" y="331520"/>
                  </a:lnTo>
                  <a:lnTo>
                    <a:pt x="273710" y="331520"/>
                  </a:lnTo>
                  <a:lnTo>
                    <a:pt x="271437" y="331825"/>
                  </a:lnTo>
                  <a:lnTo>
                    <a:pt x="272694" y="331355"/>
                  </a:lnTo>
                  <a:lnTo>
                    <a:pt x="272173" y="329120"/>
                  </a:lnTo>
                  <a:lnTo>
                    <a:pt x="274485" y="328803"/>
                  </a:lnTo>
                  <a:lnTo>
                    <a:pt x="275386" y="328599"/>
                  </a:lnTo>
                  <a:lnTo>
                    <a:pt x="278282" y="331812"/>
                  </a:lnTo>
                  <a:lnTo>
                    <a:pt x="278282" y="304355"/>
                  </a:lnTo>
                  <a:lnTo>
                    <a:pt x="277482" y="304063"/>
                  </a:lnTo>
                  <a:lnTo>
                    <a:pt x="270332" y="303517"/>
                  </a:lnTo>
                  <a:lnTo>
                    <a:pt x="262750" y="306044"/>
                  </a:lnTo>
                  <a:lnTo>
                    <a:pt x="260985" y="307594"/>
                  </a:lnTo>
                  <a:lnTo>
                    <a:pt x="259283" y="309397"/>
                  </a:lnTo>
                  <a:lnTo>
                    <a:pt x="259168" y="309143"/>
                  </a:lnTo>
                  <a:lnTo>
                    <a:pt x="251396" y="312610"/>
                  </a:lnTo>
                  <a:lnTo>
                    <a:pt x="253377" y="316039"/>
                  </a:lnTo>
                  <a:lnTo>
                    <a:pt x="253238" y="316179"/>
                  </a:lnTo>
                  <a:lnTo>
                    <a:pt x="253111" y="316598"/>
                  </a:lnTo>
                  <a:lnTo>
                    <a:pt x="255955" y="319544"/>
                  </a:lnTo>
                  <a:lnTo>
                    <a:pt x="263512" y="316598"/>
                  </a:lnTo>
                  <a:lnTo>
                    <a:pt x="263779" y="316877"/>
                  </a:lnTo>
                  <a:lnTo>
                    <a:pt x="264071" y="317296"/>
                  </a:lnTo>
                  <a:lnTo>
                    <a:pt x="264033" y="317588"/>
                  </a:lnTo>
                  <a:lnTo>
                    <a:pt x="264426" y="318071"/>
                  </a:lnTo>
                  <a:lnTo>
                    <a:pt x="265252" y="318795"/>
                  </a:lnTo>
                  <a:lnTo>
                    <a:pt x="268516" y="323138"/>
                  </a:lnTo>
                  <a:lnTo>
                    <a:pt x="267728" y="323443"/>
                  </a:lnTo>
                  <a:lnTo>
                    <a:pt x="267728" y="332422"/>
                  </a:lnTo>
                  <a:lnTo>
                    <a:pt x="260324" y="335953"/>
                  </a:lnTo>
                  <a:lnTo>
                    <a:pt x="259829" y="336359"/>
                  </a:lnTo>
                  <a:lnTo>
                    <a:pt x="260096" y="334111"/>
                  </a:lnTo>
                  <a:lnTo>
                    <a:pt x="260223" y="333108"/>
                  </a:lnTo>
                  <a:lnTo>
                    <a:pt x="260235" y="332943"/>
                  </a:lnTo>
                  <a:lnTo>
                    <a:pt x="260781" y="328409"/>
                  </a:lnTo>
                  <a:lnTo>
                    <a:pt x="261061" y="326047"/>
                  </a:lnTo>
                  <a:lnTo>
                    <a:pt x="261480" y="326148"/>
                  </a:lnTo>
                  <a:lnTo>
                    <a:pt x="261543" y="327113"/>
                  </a:lnTo>
                  <a:lnTo>
                    <a:pt x="263055" y="327190"/>
                  </a:lnTo>
                  <a:lnTo>
                    <a:pt x="264972" y="327825"/>
                  </a:lnTo>
                  <a:lnTo>
                    <a:pt x="266179" y="326986"/>
                  </a:lnTo>
                  <a:lnTo>
                    <a:pt x="266293" y="326364"/>
                  </a:lnTo>
                  <a:lnTo>
                    <a:pt x="266344" y="326224"/>
                  </a:lnTo>
                  <a:lnTo>
                    <a:pt x="267728" y="332422"/>
                  </a:lnTo>
                  <a:lnTo>
                    <a:pt x="267728" y="323443"/>
                  </a:lnTo>
                  <a:lnTo>
                    <a:pt x="267030" y="323697"/>
                  </a:lnTo>
                  <a:lnTo>
                    <a:pt x="267144" y="323075"/>
                  </a:lnTo>
                  <a:lnTo>
                    <a:pt x="267220" y="322440"/>
                  </a:lnTo>
                  <a:lnTo>
                    <a:pt x="267360" y="321818"/>
                  </a:lnTo>
                  <a:lnTo>
                    <a:pt x="265417" y="322110"/>
                  </a:lnTo>
                  <a:lnTo>
                    <a:pt x="263982" y="322148"/>
                  </a:lnTo>
                  <a:lnTo>
                    <a:pt x="262991" y="322440"/>
                  </a:lnTo>
                  <a:lnTo>
                    <a:pt x="263055" y="321627"/>
                  </a:lnTo>
                  <a:lnTo>
                    <a:pt x="263080" y="321246"/>
                  </a:lnTo>
                  <a:lnTo>
                    <a:pt x="262115" y="319887"/>
                  </a:lnTo>
                  <a:lnTo>
                    <a:pt x="260057" y="319811"/>
                  </a:lnTo>
                  <a:lnTo>
                    <a:pt x="258572" y="319328"/>
                  </a:lnTo>
                  <a:lnTo>
                    <a:pt x="258406" y="320065"/>
                  </a:lnTo>
                  <a:lnTo>
                    <a:pt x="258076" y="320865"/>
                  </a:lnTo>
                  <a:lnTo>
                    <a:pt x="257822" y="321614"/>
                  </a:lnTo>
                  <a:lnTo>
                    <a:pt x="254012" y="321602"/>
                  </a:lnTo>
                  <a:lnTo>
                    <a:pt x="253961" y="321805"/>
                  </a:lnTo>
                  <a:lnTo>
                    <a:pt x="253873" y="322580"/>
                  </a:lnTo>
                  <a:lnTo>
                    <a:pt x="253593" y="322618"/>
                  </a:lnTo>
                  <a:lnTo>
                    <a:pt x="253403" y="322694"/>
                  </a:lnTo>
                  <a:lnTo>
                    <a:pt x="252971" y="323862"/>
                  </a:lnTo>
                  <a:lnTo>
                    <a:pt x="252857" y="326047"/>
                  </a:lnTo>
                  <a:lnTo>
                    <a:pt x="252628" y="325551"/>
                  </a:lnTo>
                  <a:lnTo>
                    <a:pt x="252501" y="325310"/>
                  </a:lnTo>
                  <a:lnTo>
                    <a:pt x="246557" y="328409"/>
                  </a:lnTo>
                  <a:lnTo>
                    <a:pt x="247878" y="325310"/>
                  </a:lnTo>
                  <a:lnTo>
                    <a:pt x="248526" y="323888"/>
                  </a:lnTo>
                  <a:lnTo>
                    <a:pt x="249821" y="320294"/>
                  </a:lnTo>
                  <a:lnTo>
                    <a:pt x="249085" y="317588"/>
                  </a:lnTo>
                  <a:lnTo>
                    <a:pt x="246278" y="316877"/>
                  </a:lnTo>
                  <a:lnTo>
                    <a:pt x="243281" y="317296"/>
                  </a:lnTo>
                  <a:lnTo>
                    <a:pt x="234708" y="323888"/>
                  </a:lnTo>
                  <a:lnTo>
                    <a:pt x="233921" y="330276"/>
                  </a:lnTo>
                  <a:lnTo>
                    <a:pt x="233845" y="331749"/>
                  </a:lnTo>
                  <a:lnTo>
                    <a:pt x="239306" y="337439"/>
                  </a:lnTo>
                  <a:lnTo>
                    <a:pt x="239077" y="337604"/>
                  </a:lnTo>
                  <a:lnTo>
                    <a:pt x="241058" y="340194"/>
                  </a:lnTo>
                  <a:lnTo>
                    <a:pt x="242023" y="341490"/>
                  </a:lnTo>
                  <a:lnTo>
                    <a:pt x="252526" y="334111"/>
                  </a:lnTo>
                  <a:lnTo>
                    <a:pt x="252526" y="335876"/>
                  </a:lnTo>
                  <a:lnTo>
                    <a:pt x="256527" y="336359"/>
                  </a:lnTo>
                  <a:lnTo>
                    <a:pt x="259118" y="336956"/>
                  </a:lnTo>
                  <a:lnTo>
                    <a:pt x="249999" y="344652"/>
                  </a:lnTo>
                  <a:lnTo>
                    <a:pt x="248869" y="351599"/>
                  </a:lnTo>
                  <a:lnTo>
                    <a:pt x="257441" y="352755"/>
                  </a:lnTo>
                  <a:lnTo>
                    <a:pt x="258737" y="352767"/>
                  </a:lnTo>
                  <a:lnTo>
                    <a:pt x="259969" y="352882"/>
                  </a:lnTo>
                  <a:lnTo>
                    <a:pt x="259562" y="354025"/>
                  </a:lnTo>
                  <a:lnTo>
                    <a:pt x="265188" y="354164"/>
                  </a:lnTo>
                  <a:lnTo>
                    <a:pt x="265391" y="353301"/>
                  </a:lnTo>
                  <a:lnTo>
                    <a:pt x="267474" y="353364"/>
                  </a:lnTo>
                  <a:lnTo>
                    <a:pt x="268503" y="353301"/>
                  </a:lnTo>
                  <a:lnTo>
                    <a:pt x="271678" y="353174"/>
                  </a:lnTo>
                  <a:lnTo>
                    <a:pt x="265938" y="372414"/>
                  </a:lnTo>
                  <a:lnTo>
                    <a:pt x="267525" y="371640"/>
                  </a:lnTo>
                  <a:lnTo>
                    <a:pt x="269151" y="370928"/>
                  </a:lnTo>
                  <a:lnTo>
                    <a:pt x="276847" y="367068"/>
                  </a:lnTo>
                  <a:lnTo>
                    <a:pt x="282625" y="363575"/>
                  </a:lnTo>
                  <a:lnTo>
                    <a:pt x="288251" y="359918"/>
                  </a:lnTo>
                  <a:lnTo>
                    <a:pt x="286575" y="357200"/>
                  </a:lnTo>
                  <a:lnTo>
                    <a:pt x="285915" y="357162"/>
                  </a:lnTo>
                  <a:lnTo>
                    <a:pt x="284683" y="357200"/>
                  </a:lnTo>
                  <a:lnTo>
                    <a:pt x="282892" y="355892"/>
                  </a:lnTo>
                  <a:lnTo>
                    <a:pt x="278942" y="353364"/>
                  </a:lnTo>
                  <a:lnTo>
                    <a:pt x="278879" y="353174"/>
                  </a:lnTo>
                  <a:lnTo>
                    <a:pt x="278879" y="352755"/>
                  </a:lnTo>
                  <a:lnTo>
                    <a:pt x="281876" y="352399"/>
                  </a:lnTo>
                  <a:lnTo>
                    <a:pt x="284899" y="351942"/>
                  </a:lnTo>
                  <a:lnTo>
                    <a:pt x="290677" y="350596"/>
                  </a:lnTo>
                  <a:lnTo>
                    <a:pt x="292569" y="349034"/>
                  </a:lnTo>
                  <a:lnTo>
                    <a:pt x="293611" y="347129"/>
                  </a:lnTo>
                  <a:lnTo>
                    <a:pt x="294436" y="348145"/>
                  </a:lnTo>
                  <a:lnTo>
                    <a:pt x="295897" y="347129"/>
                  </a:lnTo>
                  <a:lnTo>
                    <a:pt x="300075" y="344170"/>
                  </a:lnTo>
                  <a:lnTo>
                    <a:pt x="301612" y="343103"/>
                  </a:lnTo>
                  <a:lnTo>
                    <a:pt x="299529" y="340055"/>
                  </a:lnTo>
                  <a:lnTo>
                    <a:pt x="294525" y="344170"/>
                  </a:lnTo>
                  <a:lnTo>
                    <a:pt x="294500" y="342519"/>
                  </a:lnTo>
                  <a:lnTo>
                    <a:pt x="294271" y="341680"/>
                  </a:lnTo>
                  <a:lnTo>
                    <a:pt x="301561" y="338086"/>
                  </a:lnTo>
                  <a:lnTo>
                    <a:pt x="299897" y="336359"/>
                  </a:lnTo>
                  <a:lnTo>
                    <a:pt x="298665" y="335102"/>
                  </a:lnTo>
                  <a:lnTo>
                    <a:pt x="297929" y="334340"/>
                  </a:lnTo>
                  <a:lnTo>
                    <a:pt x="294932" y="333781"/>
                  </a:lnTo>
                  <a:lnTo>
                    <a:pt x="292328" y="335102"/>
                  </a:lnTo>
                  <a:lnTo>
                    <a:pt x="292569" y="333590"/>
                  </a:lnTo>
                  <a:lnTo>
                    <a:pt x="292684" y="332295"/>
                  </a:lnTo>
                  <a:lnTo>
                    <a:pt x="292379" y="332092"/>
                  </a:lnTo>
                  <a:lnTo>
                    <a:pt x="291604" y="331558"/>
                  </a:lnTo>
                  <a:lnTo>
                    <a:pt x="289737" y="330276"/>
                  </a:lnTo>
                  <a:lnTo>
                    <a:pt x="286334" y="329730"/>
                  </a:lnTo>
                  <a:lnTo>
                    <a:pt x="281990" y="328625"/>
                  </a:lnTo>
                  <a:lnTo>
                    <a:pt x="283197" y="326758"/>
                  </a:lnTo>
                  <a:lnTo>
                    <a:pt x="283337" y="328028"/>
                  </a:lnTo>
                  <a:lnTo>
                    <a:pt x="284353" y="329107"/>
                  </a:lnTo>
                  <a:lnTo>
                    <a:pt x="286893" y="329107"/>
                  </a:lnTo>
                  <a:lnTo>
                    <a:pt x="288734" y="327825"/>
                  </a:lnTo>
                  <a:lnTo>
                    <a:pt x="288683" y="326758"/>
                  </a:lnTo>
                  <a:lnTo>
                    <a:pt x="288658" y="326364"/>
                  </a:lnTo>
                  <a:lnTo>
                    <a:pt x="288632" y="326097"/>
                  </a:lnTo>
                  <a:lnTo>
                    <a:pt x="288620" y="325945"/>
                  </a:lnTo>
                  <a:lnTo>
                    <a:pt x="288696" y="325310"/>
                  </a:lnTo>
                  <a:lnTo>
                    <a:pt x="289026" y="323697"/>
                  </a:lnTo>
                  <a:lnTo>
                    <a:pt x="289102" y="323329"/>
                  </a:lnTo>
                  <a:lnTo>
                    <a:pt x="287540" y="323507"/>
                  </a:lnTo>
                  <a:lnTo>
                    <a:pt x="286270" y="323519"/>
                  </a:lnTo>
                  <a:lnTo>
                    <a:pt x="285254" y="323621"/>
                  </a:lnTo>
                  <a:lnTo>
                    <a:pt x="288061" y="319316"/>
                  </a:lnTo>
                  <a:lnTo>
                    <a:pt x="285013" y="318643"/>
                  </a:lnTo>
                  <a:lnTo>
                    <a:pt x="285178" y="318439"/>
                  </a:lnTo>
                  <a:lnTo>
                    <a:pt x="285394" y="318249"/>
                  </a:lnTo>
                  <a:lnTo>
                    <a:pt x="286410" y="316598"/>
                  </a:lnTo>
                  <a:lnTo>
                    <a:pt x="287096" y="315468"/>
                  </a:lnTo>
                  <a:lnTo>
                    <a:pt x="287870" y="317068"/>
                  </a:lnTo>
                  <a:lnTo>
                    <a:pt x="287947" y="317766"/>
                  </a:lnTo>
                  <a:lnTo>
                    <a:pt x="288671" y="318770"/>
                  </a:lnTo>
                  <a:lnTo>
                    <a:pt x="292595" y="327025"/>
                  </a:lnTo>
                  <a:lnTo>
                    <a:pt x="294881" y="325412"/>
                  </a:lnTo>
                  <a:lnTo>
                    <a:pt x="299300" y="323011"/>
                  </a:lnTo>
                  <a:lnTo>
                    <a:pt x="298678" y="321170"/>
                  </a:lnTo>
                  <a:lnTo>
                    <a:pt x="298018" y="320116"/>
                  </a:lnTo>
                  <a:lnTo>
                    <a:pt x="297459" y="319036"/>
                  </a:lnTo>
                  <a:lnTo>
                    <a:pt x="302272" y="320294"/>
                  </a:lnTo>
                  <a:lnTo>
                    <a:pt x="304888" y="320738"/>
                  </a:lnTo>
                  <a:lnTo>
                    <a:pt x="306425" y="319697"/>
                  </a:lnTo>
                  <a:lnTo>
                    <a:pt x="307581" y="322453"/>
                  </a:lnTo>
                  <a:lnTo>
                    <a:pt x="309003" y="324637"/>
                  </a:lnTo>
                  <a:lnTo>
                    <a:pt x="310489" y="324637"/>
                  </a:lnTo>
                  <a:lnTo>
                    <a:pt x="311010" y="324472"/>
                  </a:lnTo>
                  <a:lnTo>
                    <a:pt x="311531" y="324421"/>
                  </a:lnTo>
                  <a:lnTo>
                    <a:pt x="311124" y="325031"/>
                  </a:lnTo>
                  <a:lnTo>
                    <a:pt x="310578" y="325666"/>
                  </a:lnTo>
                  <a:lnTo>
                    <a:pt x="310705" y="326491"/>
                  </a:lnTo>
                  <a:lnTo>
                    <a:pt x="310769" y="326682"/>
                  </a:lnTo>
                  <a:lnTo>
                    <a:pt x="311581" y="327025"/>
                  </a:lnTo>
                  <a:lnTo>
                    <a:pt x="312191" y="327393"/>
                  </a:lnTo>
                  <a:lnTo>
                    <a:pt x="303707" y="346138"/>
                  </a:lnTo>
                  <a:lnTo>
                    <a:pt x="307365" y="346138"/>
                  </a:lnTo>
                  <a:lnTo>
                    <a:pt x="311645" y="342722"/>
                  </a:lnTo>
                  <a:lnTo>
                    <a:pt x="315849" y="339166"/>
                  </a:lnTo>
                  <a:lnTo>
                    <a:pt x="319976" y="335546"/>
                  </a:lnTo>
                  <a:lnTo>
                    <a:pt x="319455" y="334848"/>
                  </a:lnTo>
                  <a:lnTo>
                    <a:pt x="319506" y="333768"/>
                  </a:lnTo>
                  <a:lnTo>
                    <a:pt x="320090" y="333921"/>
                  </a:lnTo>
                  <a:lnTo>
                    <a:pt x="320306" y="334010"/>
                  </a:lnTo>
                  <a:lnTo>
                    <a:pt x="320408" y="333768"/>
                  </a:lnTo>
                  <a:lnTo>
                    <a:pt x="320916" y="332600"/>
                  </a:lnTo>
                  <a:lnTo>
                    <a:pt x="322084" y="331127"/>
                  </a:lnTo>
                  <a:lnTo>
                    <a:pt x="321703" y="328803"/>
                  </a:lnTo>
                  <a:lnTo>
                    <a:pt x="319786" y="328142"/>
                  </a:lnTo>
                  <a:lnTo>
                    <a:pt x="317690" y="326682"/>
                  </a:lnTo>
                  <a:lnTo>
                    <a:pt x="317157" y="328803"/>
                  </a:lnTo>
                  <a:lnTo>
                    <a:pt x="316699" y="330047"/>
                  </a:lnTo>
                  <a:lnTo>
                    <a:pt x="316572" y="331127"/>
                  </a:lnTo>
                  <a:lnTo>
                    <a:pt x="312991" y="326491"/>
                  </a:lnTo>
                  <a:lnTo>
                    <a:pt x="313956" y="324688"/>
                  </a:lnTo>
                  <a:lnTo>
                    <a:pt x="312902" y="324421"/>
                  </a:lnTo>
                  <a:lnTo>
                    <a:pt x="312420" y="324307"/>
                  </a:lnTo>
                  <a:lnTo>
                    <a:pt x="317474" y="323507"/>
                  </a:lnTo>
                  <a:lnTo>
                    <a:pt x="322592" y="320649"/>
                  </a:lnTo>
                  <a:lnTo>
                    <a:pt x="325120" y="319697"/>
                  </a:lnTo>
                  <a:lnTo>
                    <a:pt x="326872" y="319036"/>
                  </a:lnTo>
                  <a:lnTo>
                    <a:pt x="327558" y="318770"/>
                  </a:lnTo>
                  <a:close/>
                </a:path>
                <a:path w="439420" h="409575">
                  <a:moveTo>
                    <a:pt x="340233" y="249072"/>
                  </a:moveTo>
                  <a:lnTo>
                    <a:pt x="338861" y="246646"/>
                  </a:lnTo>
                  <a:lnTo>
                    <a:pt x="338201" y="245440"/>
                  </a:lnTo>
                  <a:lnTo>
                    <a:pt x="329514" y="250558"/>
                  </a:lnTo>
                  <a:lnTo>
                    <a:pt x="331495" y="254063"/>
                  </a:lnTo>
                  <a:lnTo>
                    <a:pt x="340233" y="249072"/>
                  </a:lnTo>
                  <a:close/>
                </a:path>
                <a:path w="439420" h="409575">
                  <a:moveTo>
                    <a:pt x="342290" y="269570"/>
                  </a:moveTo>
                  <a:lnTo>
                    <a:pt x="339572" y="263982"/>
                  </a:lnTo>
                  <a:lnTo>
                    <a:pt x="325805" y="271335"/>
                  </a:lnTo>
                  <a:lnTo>
                    <a:pt x="327063" y="274002"/>
                  </a:lnTo>
                  <a:lnTo>
                    <a:pt x="326923" y="274231"/>
                  </a:lnTo>
                  <a:lnTo>
                    <a:pt x="326872" y="274459"/>
                  </a:lnTo>
                  <a:lnTo>
                    <a:pt x="327533" y="274980"/>
                  </a:lnTo>
                  <a:lnTo>
                    <a:pt x="328079" y="276123"/>
                  </a:lnTo>
                  <a:lnTo>
                    <a:pt x="342290" y="269570"/>
                  </a:lnTo>
                  <a:close/>
                </a:path>
                <a:path w="439420" h="409575">
                  <a:moveTo>
                    <a:pt x="362851" y="255168"/>
                  </a:moveTo>
                  <a:lnTo>
                    <a:pt x="361975" y="252996"/>
                  </a:lnTo>
                  <a:lnTo>
                    <a:pt x="360654" y="248881"/>
                  </a:lnTo>
                  <a:lnTo>
                    <a:pt x="356044" y="249999"/>
                  </a:lnTo>
                  <a:lnTo>
                    <a:pt x="351967" y="251688"/>
                  </a:lnTo>
                  <a:lnTo>
                    <a:pt x="347853" y="253187"/>
                  </a:lnTo>
                  <a:lnTo>
                    <a:pt x="349275" y="257492"/>
                  </a:lnTo>
                  <a:lnTo>
                    <a:pt x="348538" y="257263"/>
                  </a:lnTo>
                  <a:lnTo>
                    <a:pt x="347687" y="257086"/>
                  </a:lnTo>
                  <a:lnTo>
                    <a:pt x="346989" y="256819"/>
                  </a:lnTo>
                  <a:lnTo>
                    <a:pt x="346417" y="258546"/>
                  </a:lnTo>
                  <a:lnTo>
                    <a:pt x="345427" y="260299"/>
                  </a:lnTo>
                  <a:lnTo>
                    <a:pt x="345478" y="262166"/>
                  </a:lnTo>
                  <a:lnTo>
                    <a:pt x="345732" y="262305"/>
                  </a:lnTo>
                  <a:lnTo>
                    <a:pt x="346087" y="262458"/>
                  </a:lnTo>
                  <a:lnTo>
                    <a:pt x="341528" y="266814"/>
                  </a:lnTo>
                  <a:lnTo>
                    <a:pt x="345262" y="271602"/>
                  </a:lnTo>
                  <a:lnTo>
                    <a:pt x="357301" y="259842"/>
                  </a:lnTo>
                  <a:lnTo>
                    <a:pt x="354749" y="257200"/>
                  </a:lnTo>
                  <a:lnTo>
                    <a:pt x="362851" y="255168"/>
                  </a:lnTo>
                  <a:close/>
                </a:path>
                <a:path w="439420" h="409575">
                  <a:moveTo>
                    <a:pt x="399656" y="251828"/>
                  </a:moveTo>
                  <a:lnTo>
                    <a:pt x="397840" y="252069"/>
                  </a:lnTo>
                  <a:lnTo>
                    <a:pt x="395706" y="252679"/>
                  </a:lnTo>
                  <a:lnTo>
                    <a:pt x="393039" y="254101"/>
                  </a:lnTo>
                  <a:lnTo>
                    <a:pt x="390093" y="253707"/>
                  </a:lnTo>
                  <a:lnTo>
                    <a:pt x="390613" y="255460"/>
                  </a:lnTo>
                  <a:lnTo>
                    <a:pt x="388607" y="256679"/>
                  </a:lnTo>
                  <a:lnTo>
                    <a:pt x="387540" y="257441"/>
                  </a:lnTo>
                  <a:lnTo>
                    <a:pt x="387019" y="257886"/>
                  </a:lnTo>
                  <a:lnTo>
                    <a:pt x="386664" y="258419"/>
                  </a:lnTo>
                  <a:lnTo>
                    <a:pt x="386168" y="258889"/>
                  </a:lnTo>
                  <a:lnTo>
                    <a:pt x="385800" y="258876"/>
                  </a:lnTo>
                  <a:lnTo>
                    <a:pt x="385749" y="259092"/>
                  </a:lnTo>
                  <a:lnTo>
                    <a:pt x="385749" y="259334"/>
                  </a:lnTo>
                  <a:lnTo>
                    <a:pt x="379730" y="265328"/>
                  </a:lnTo>
                  <a:lnTo>
                    <a:pt x="376707" y="272694"/>
                  </a:lnTo>
                  <a:lnTo>
                    <a:pt x="377583" y="280530"/>
                  </a:lnTo>
                  <a:lnTo>
                    <a:pt x="383590" y="273748"/>
                  </a:lnTo>
                  <a:lnTo>
                    <a:pt x="389305" y="266725"/>
                  </a:lnTo>
                  <a:lnTo>
                    <a:pt x="394677" y="259435"/>
                  </a:lnTo>
                  <a:lnTo>
                    <a:pt x="399656" y="251828"/>
                  </a:lnTo>
                  <a:close/>
                </a:path>
                <a:path w="439420" h="409575">
                  <a:moveTo>
                    <a:pt x="412940" y="193179"/>
                  </a:moveTo>
                  <a:lnTo>
                    <a:pt x="412470" y="192430"/>
                  </a:lnTo>
                  <a:lnTo>
                    <a:pt x="412026" y="191693"/>
                  </a:lnTo>
                  <a:lnTo>
                    <a:pt x="410438" y="191668"/>
                  </a:lnTo>
                  <a:lnTo>
                    <a:pt x="408724" y="191147"/>
                  </a:lnTo>
                  <a:lnTo>
                    <a:pt x="408647" y="192874"/>
                  </a:lnTo>
                  <a:lnTo>
                    <a:pt x="408101" y="194462"/>
                  </a:lnTo>
                  <a:lnTo>
                    <a:pt x="409333" y="195707"/>
                  </a:lnTo>
                  <a:lnTo>
                    <a:pt x="410895" y="195554"/>
                  </a:lnTo>
                  <a:lnTo>
                    <a:pt x="412051" y="195783"/>
                  </a:lnTo>
                  <a:lnTo>
                    <a:pt x="412254" y="194640"/>
                  </a:lnTo>
                  <a:lnTo>
                    <a:pt x="412940" y="193179"/>
                  </a:lnTo>
                  <a:close/>
                </a:path>
                <a:path w="439420" h="409575">
                  <a:moveTo>
                    <a:pt x="419366" y="208000"/>
                  </a:moveTo>
                  <a:lnTo>
                    <a:pt x="416839" y="203390"/>
                  </a:lnTo>
                  <a:lnTo>
                    <a:pt x="411810" y="203136"/>
                  </a:lnTo>
                  <a:lnTo>
                    <a:pt x="401066" y="205435"/>
                  </a:lnTo>
                  <a:lnTo>
                    <a:pt x="403504" y="210870"/>
                  </a:lnTo>
                  <a:lnTo>
                    <a:pt x="404914" y="213271"/>
                  </a:lnTo>
                  <a:lnTo>
                    <a:pt x="403593" y="213423"/>
                  </a:lnTo>
                  <a:lnTo>
                    <a:pt x="402323" y="213614"/>
                  </a:lnTo>
                  <a:lnTo>
                    <a:pt x="400215" y="215658"/>
                  </a:lnTo>
                  <a:lnTo>
                    <a:pt x="399961" y="218122"/>
                  </a:lnTo>
                  <a:lnTo>
                    <a:pt x="398005" y="223354"/>
                  </a:lnTo>
                  <a:lnTo>
                    <a:pt x="407416" y="216725"/>
                  </a:lnTo>
                  <a:lnTo>
                    <a:pt x="409257" y="218681"/>
                  </a:lnTo>
                  <a:lnTo>
                    <a:pt x="411619" y="219798"/>
                  </a:lnTo>
                  <a:lnTo>
                    <a:pt x="414693" y="219849"/>
                  </a:lnTo>
                  <a:lnTo>
                    <a:pt x="419366" y="208000"/>
                  </a:lnTo>
                  <a:close/>
                </a:path>
                <a:path w="439420" h="409575">
                  <a:moveTo>
                    <a:pt x="438886" y="138391"/>
                  </a:moveTo>
                  <a:lnTo>
                    <a:pt x="437845" y="138417"/>
                  </a:lnTo>
                  <a:lnTo>
                    <a:pt x="436524" y="138049"/>
                  </a:lnTo>
                  <a:lnTo>
                    <a:pt x="435800" y="138557"/>
                  </a:lnTo>
                  <a:lnTo>
                    <a:pt x="435038" y="139115"/>
                  </a:lnTo>
                  <a:lnTo>
                    <a:pt x="434873" y="140487"/>
                  </a:lnTo>
                  <a:lnTo>
                    <a:pt x="434263" y="141884"/>
                  </a:lnTo>
                  <a:lnTo>
                    <a:pt x="435610" y="141986"/>
                  </a:lnTo>
                  <a:lnTo>
                    <a:pt x="437349" y="142341"/>
                  </a:lnTo>
                  <a:lnTo>
                    <a:pt x="437515" y="142100"/>
                  </a:lnTo>
                  <a:lnTo>
                    <a:pt x="438200" y="140957"/>
                  </a:lnTo>
                  <a:lnTo>
                    <a:pt x="438467" y="139636"/>
                  </a:lnTo>
                  <a:lnTo>
                    <a:pt x="438886" y="138391"/>
                  </a:lnTo>
                  <a:close/>
                </a:path>
              </a:pathLst>
            </a:custGeom>
            <a:solidFill>
              <a:srgbClr val="FFFFFF"/>
            </a:solidFill>
          </p:spPr>
          <p:txBody>
            <a:bodyPr wrap="square" lIns="0" tIns="0" rIns="0" bIns="0" rtlCol="0"/>
            <a:lstStyle/>
            <a:p>
              <a:endParaRPr/>
            </a:p>
          </p:txBody>
        </p:sp>
        <p:sp>
          <p:nvSpPr>
            <p:cNvPr id="19" name="object 19"/>
            <p:cNvSpPr/>
            <p:nvPr/>
          </p:nvSpPr>
          <p:spPr>
            <a:xfrm>
              <a:off x="9484576" y="1577314"/>
              <a:ext cx="643255" cy="597535"/>
            </a:xfrm>
            <a:custGeom>
              <a:avLst/>
              <a:gdLst/>
              <a:ahLst/>
              <a:cxnLst/>
              <a:rect l="l" t="t" r="r" b="b"/>
              <a:pathLst>
                <a:path w="643254" h="597535">
                  <a:moveTo>
                    <a:pt x="4800" y="248653"/>
                  </a:moveTo>
                  <a:lnTo>
                    <a:pt x="3022" y="248551"/>
                  </a:lnTo>
                  <a:lnTo>
                    <a:pt x="1511" y="248031"/>
                  </a:lnTo>
                  <a:lnTo>
                    <a:pt x="787" y="248564"/>
                  </a:lnTo>
                  <a:lnTo>
                    <a:pt x="101" y="249072"/>
                  </a:lnTo>
                  <a:lnTo>
                    <a:pt x="215" y="250698"/>
                  </a:lnTo>
                  <a:lnTo>
                    <a:pt x="0" y="251828"/>
                  </a:lnTo>
                  <a:lnTo>
                    <a:pt x="1143" y="252018"/>
                  </a:lnTo>
                  <a:lnTo>
                    <a:pt x="2552" y="252691"/>
                  </a:lnTo>
                  <a:lnTo>
                    <a:pt x="3378" y="252260"/>
                  </a:lnTo>
                  <a:lnTo>
                    <a:pt x="4114" y="251866"/>
                  </a:lnTo>
                  <a:lnTo>
                    <a:pt x="4229" y="250253"/>
                  </a:lnTo>
                  <a:lnTo>
                    <a:pt x="4800" y="248653"/>
                  </a:lnTo>
                  <a:close/>
                </a:path>
                <a:path w="643254" h="597535">
                  <a:moveTo>
                    <a:pt x="48590" y="442379"/>
                  </a:moveTo>
                  <a:lnTo>
                    <a:pt x="45872" y="442772"/>
                  </a:lnTo>
                  <a:lnTo>
                    <a:pt x="44107" y="442709"/>
                  </a:lnTo>
                  <a:lnTo>
                    <a:pt x="43065" y="443255"/>
                  </a:lnTo>
                  <a:lnTo>
                    <a:pt x="43319" y="442099"/>
                  </a:lnTo>
                  <a:lnTo>
                    <a:pt x="43535" y="440829"/>
                  </a:lnTo>
                  <a:lnTo>
                    <a:pt x="43942" y="439432"/>
                  </a:lnTo>
                  <a:lnTo>
                    <a:pt x="40157" y="439991"/>
                  </a:lnTo>
                  <a:lnTo>
                    <a:pt x="36995" y="439572"/>
                  </a:lnTo>
                  <a:lnTo>
                    <a:pt x="35648" y="440918"/>
                  </a:lnTo>
                  <a:lnTo>
                    <a:pt x="34404" y="442163"/>
                  </a:lnTo>
                  <a:lnTo>
                    <a:pt x="35128" y="445312"/>
                  </a:lnTo>
                  <a:lnTo>
                    <a:pt x="34963" y="447624"/>
                  </a:lnTo>
                  <a:lnTo>
                    <a:pt x="37211" y="447573"/>
                  </a:lnTo>
                  <a:lnTo>
                    <a:pt x="40182" y="448360"/>
                  </a:lnTo>
                  <a:lnTo>
                    <a:pt x="41668" y="447103"/>
                  </a:lnTo>
                  <a:lnTo>
                    <a:pt x="41744" y="446862"/>
                  </a:lnTo>
                  <a:lnTo>
                    <a:pt x="41884" y="446671"/>
                  </a:lnTo>
                  <a:lnTo>
                    <a:pt x="41859" y="447040"/>
                  </a:lnTo>
                  <a:lnTo>
                    <a:pt x="41884" y="447421"/>
                  </a:lnTo>
                  <a:lnTo>
                    <a:pt x="41833" y="447738"/>
                  </a:lnTo>
                  <a:lnTo>
                    <a:pt x="43345" y="447738"/>
                  </a:lnTo>
                  <a:lnTo>
                    <a:pt x="45186" y="448259"/>
                  </a:lnTo>
                  <a:lnTo>
                    <a:pt x="47294" y="447001"/>
                  </a:lnTo>
                  <a:lnTo>
                    <a:pt x="47498" y="445071"/>
                  </a:lnTo>
                  <a:lnTo>
                    <a:pt x="48590" y="442379"/>
                  </a:lnTo>
                  <a:close/>
                </a:path>
                <a:path w="643254" h="597535">
                  <a:moveTo>
                    <a:pt x="57111" y="495236"/>
                  </a:moveTo>
                  <a:lnTo>
                    <a:pt x="56896" y="494068"/>
                  </a:lnTo>
                  <a:lnTo>
                    <a:pt x="56756" y="493204"/>
                  </a:lnTo>
                  <a:lnTo>
                    <a:pt x="54584" y="492760"/>
                  </a:lnTo>
                  <a:lnTo>
                    <a:pt x="52158" y="491566"/>
                  </a:lnTo>
                  <a:lnTo>
                    <a:pt x="51917" y="494042"/>
                  </a:lnTo>
                  <a:lnTo>
                    <a:pt x="51536" y="495528"/>
                  </a:lnTo>
                  <a:lnTo>
                    <a:pt x="51752" y="496697"/>
                  </a:lnTo>
                  <a:lnTo>
                    <a:pt x="51993" y="497014"/>
                  </a:lnTo>
                  <a:lnTo>
                    <a:pt x="52222" y="497319"/>
                  </a:lnTo>
                  <a:lnTo>
                    <a:pt x="52463" y="497636"/>
                  </a:lnTo>
                  <a:lnTo>
                    <a:pt x="53314" y="498017"/>
                  </a:lnTo>
                  <a:lnTo>
                    <a:pt x="54660" y="498246"/>
                  </a:lnTo>
                  <a:lnTo>
                    <a:pt x="55054" y="497916"/>
                  </a:lnTo>
                  <a:lnTo>
                    <a:pt x="56095" y="497027"/>
                  </a:lnTo>
                  <a:lnTo>
                    <a:pt x="57111" y="495236"/>
                  </a:lnTo>
                  <a:close/>
                </a:path>
                <a:path w="643254" h="597535">
                  <a:moveTo>
                    <a:pt x="91579" y="528332"/>
                  </a:moveTo>
                  <a:lnTo>
                    <a:pt x="90182" y="528637"/>
                  </a:lnTo>
                  <a:lnTo>
                    <a:pt x="89052" y="528789"/>
                  </a:lnTo>
                  <a:lnTo>
                    <a:pt x="88176" y="528955"/>
                  </a:lnTo>
                  <a:lnTo>
                    <a:pt x="88671" y="527164"/>
                  </a:lnTo>
                  <a:lnTo>
                    <a:pt x="89027" y="526122"/>
                  </a:lnTo>
                  <a:lnTo>
                    <a:pt x="86855" y="526034"/>
                  </a:lnTo>
                  <a:lnTo>
                    <a:pt x="85255" y="525627"/>
                  </a:lnTo>
                  <a:lnTo>
                    <a:pt x="83934" y="526072"/>
                  </a:lnTo>
                  <a:lnTo>
                    <a:pt x="83362" y="526275"/>
                  </a:lnTo>
                  <a:lnTo>
                    <a:pt x="82892" y="529069"/>
                  </a:lnTo>
                  <a:lnTo>
                    <a:pt x="84023" y="529717"/>
                  </a:lnTo>
                  <a:lnTo>
                    <a:pt x="85013" y="529971"/>
                  </a:lnTo>
                  <a:lnTo>
                    <a:pt x="86004" y="530123"/>
                  </a:lnTo>
                  <a:lnTo>
                    <a:pt x="85559" y="530936"/>
                  </a:lnTo>
                  <a:lnTo>
                    <a:pt x="85369" y="532612"/>
                  </a:lnTo>
                  <a:lnTo>
                    <a:pt x="86906" y="533539"/>
                  </a:lnTo>
                  <a:lnTo>
                    <a:pt x="88861" y="534212"/>
                  </a:lnTo>
                  <a:lnTo>
                    <a:pt x="90728" y="533171"/>
                  </a:lnTo>
                  <a:lnTo>
                    <a:pt x="90754" y="531088"/>
                  </a:lnTo>
                  <a:lnTo>
                    <a:pt x="91579" y="528332"/>
                  </a:lnTo>
                  <a:close/>
                </a:path>
                <a:path w="643254" h="597535">
                  <a:moveTo>
                    <a:pt x="93395" y="390385"/>
                  </a:moveTo>
                  <a:lnTo>
                    <a:pt x="93040" y="390220"/>
                  </a:lnTo>
                  <a:lnTo>
                    <a:pt x="92646" y="389877"/>
                  </a:lnTo>
                  <a:lnTo>
                    <a:pt x="92329" y="389953"/>
                  </a:lnTo>
                  <a:lnTo>
                    <a:pt x="91998" y="390017"/>
                  </a:lnTo>
                  <a:lnTo>
                    <a:pt x="91770" y="390499"/>
                  </a:lnTo>
                  <a:lnTo>
                    <a:pt x="91503" y="390791"/>
                  </a:lnTo>
                  <a:lnTo>
                    <a:pt x="92049" y="391020"/>
                  </a:lnTo>
                  <a:lnTo>
                    <a:pt x="92621" y="391261"/>
                  </a:lnTo>
                  <a:lnTo>
                    <a:pt x="93179" y="391490"/>
                  </a:lnTo>
                  <a:lnTo>
                    <a:pt x="93256" y="391121"/>
                  </a:lnTo>
                  <a:lnTo>
                    <a:pt x="93306" y="390753"/>
                  </a:lnTo>
                  <a:lnTo>
                    <a:pt x="93395" y="390385"/>
                  </a:lnTo>
                  <a:close/>
                </a:path>
                <a:path w="643254" h="597535">
                  <a:moveTo>
                    <a:pt x="104444" y="379450"/>
                  </a:moveTo>
                  <a:lnTo>
                    <a:pt x="104165" y="378460"/>
                  </a:lnTo>
                  <a:lnTo>
                    <a:pt x="103974" y="377418"/>
                  </a:lnTo>
                  <a:lnTo>
                    <a:pt x="103479" y="376542"/>
                  </a:lnTo>
                  <a:lnTo>
                    <a:pt x="103403" y="376364"/>
                  </a:lnTo>
                  <a:lnTo>
                    <a:pt x="102108" y="376859"/>
                  </a:lnTo>
                  <a:lnTo>
                    <a:pt x="100901" y="377164"/>
                  </a:lnTo>
                  <a:lnTo>
                    <a:pt x="101422" y="378231"/>
                  </a:lnTo>
                  <a:lnTo>
                    <a:pt x="101701" y="379285"/>
                  </a:lnTo>
                  <a:lnTo>
                    <a:pt x="102577" y="380250"/>
                  </a:lnTo>
                  <a:lnTo>
                    <a:pt x="103733" y="379666"/>
                  </a:lnTo>
                  <a:lnTo>
                    <a:pt x="104444" y="379450"/>
                  </a:lnTo>
                  <a:close/>
                </a:path>
                <a:path w="643254" h="597535">
                  <a:moveTo>
                    <a:pt x="104470" y="522909"/>
                  </a:moveTo>
                  <a:lnTo>
                    <a:pt x="103505" y="519988"/>
                  </a:lnTo>
                  <a:lnTo>
                    <a:pt x="103314" y="515213"/>
                  </a:lnTo>
                  <a:lnTo>
                    <a:pt x="95758" y="512279"/>
                  </a:lnTo>
                  <a:lnTo>
                    <a:pt x="89382" y="511644"/>
                  </a:lnTo>
                  <a:lnTo>
                    <a:pt x="83273" y="510387"/>
                  </a:lnTo>
                  <a:lnTo>
                    <a:pt x="83083" y="511175"/>
                  </a:lnTo>
                  <a:lnTo>
                    <a:pt x="70916" y="495414"/>
                  </a:lnTo>
                  <a:lnTo>
                    <a:pt x="71869" y="493610"/>
                  </a:lnTo>
                  <a:lnTo>
                    <a:pt x="69646" y="493039"/>
                  </a:lnTo>
                  <a:lnTo>
                    <a:pt x="69265" y="493737"/>
                  </a:lnTo>
                  <a:lnTo>
                    <a:pt x="68465" y="494499"/>
                  </a:lnTo>
                  <a:lnTo>
                    <a:pt x="68656" y="495579"/>
                  </a:lnTo>
                  <a:lnTo>
                    <a:pt x="69481" y="495922"/>
                  </a:lnTo>
                  <a:lnTo>
                    <a:pt x="70116" y="496303"/>
                  </a:lnTo>
                  <a:lnTo>
                    <a:pt x="63106" y="511746"/>
                  </a:lnTo>
                  <a:lnTo>
                    <a:pt x="65798" y="515061"/>
                  </a:lnTo>
                  <a:lnTo>
                    <a:pt x="82067" y="515086"/>
                  </a:lnTo>
                  <a:lnTo>
                    <a:pt x="86385" y="518223"/>
                  </a:lnTo>
                  <a:lnTo>
                    <a:pt x="90398" y="521970"/>
                  </a:lnTo>
                  <a:lnTo>
                    <a:pt x="97548" y="525221"/>
                  </a:lnTo>
                  <a:lnTo>
                    <a:pt x="101333" y="523417"/>
                  </a:lnTo>
                  <a:lnTo>
                    <a:pt x="104470" y="522909"/>
                  </a:lnTo>
                  <a:close/>
                </a:path>
                <a:path w="643254" h="597535">
                  <a:moveTo>
                    <a:pt x="105105" y="395566"/>
                  </a:moveTo>
                  <a:lnTo>
                    <a:pt x="104775" y="394665"/>
                  </a:lnTo>
                  <a:lnTo>
                    <a:pt x="104749" y="393992"/>
                  </a:lnTo>
                  <a:lnTo>
                    <a:pt x="103378" y="394284"/>
                  </a:lnTo>
                  <a:lnTo>
                    <a:pt x="102654" y="394436"/>
                  </a:lnTo>
                  <a:lnTo>
                    <a:pt x="102768" y="395795"/>
                  </a:lnTo>
                  <a:lnTo>
                    <a:pt x="102793" y="396455"/>
                  </a:lnTo>
                  <a:lnTo>
                    <a:pt x="103479" y="396303"/>
                  </a:lnTo>
                  <a:lnTo>
                    <a:pt x="104444" y="396367"/>
                  </a:lnTo>
                  <a:lnTo>
                    <a:pt x="104775" y="395947"/>
                  </a:lnTo>
                  <a:lnTo>
                    <a:pt x="105105" y="395566"/>
                  </a:lnTo>
                  <a:close/>
                </a:path>
                <a:path w="643254" h="597535">
                  <a:moveTo>
                    <a:pt x="110134" y="409943"/>
                  </a:moveTo>
                  <a:lnTo>
                    <a:pt x="94691" y="406768"/>
                  </a:lnTo>
                  <a:lnTo>
                    <a:pt x="93916" y="412381"/>
                  </a:lnTo>
                  <a:lnTo>
                    <a:pt x="109397" y="414337"/>
                  </a:lnTo>
                  <a:lnTo>
                    <a:pt x="110134" y="409943"/>
                  </a:lnTo>
                  <a:close/>
                </a:path>
                <a:path w="643254" h="597535">
                  <a:moveTo>
                    <a:pt x="114528" y="512787"/>
                  </a:moveTo>
                  <a:lnTo>
                    <a:pt x="114287" y="512787"/>
                  </a:lnTo>
                  <a:lnTo>
                    <a:pt x="114427" y="512927"/>
                  </a:lnTo>
                  <a:lnTo>
                    <a:pt x="114528" y="512787"/>
                  </a:lnTo>
                  <a:close/>
                </a:path>
                <a:path w="643254" h="597535">
                  <a:moveTo>
                    <a:pt x="117779" y="505510"/>
                  </a:moveTo>
                  <a:lnTo>
                    <a:pt x="112547" y="505155"/>
                  </a:lnTo>
                  <a:lnTo>
                    <a:pt x="114452" y="512445"/>
                  </a:lnTo>
                  <a:lnTo>
                    <a:pt x="116649" y="507822"/>
                  </a:lnTo>
                  <a:lnTo>
                    <a:pt x="117779" y="505510"/>
                  </a:lnTo>
                  <a:close/>
                </a:path>
                <a:path w="643254" h="597535">
                  <a:moveTo>
                    <a:pt x="120573" y="561949"/>
                  </a:moveTo>
                  <a:lnTo>
                    <a:pt x="120281" y="561860"/>
                  </a:lnTo>
                  <a:lnTo>
                    <a:pt x="119888" y="561619"/>
                  </a:lnTo>
                  <a:lnTo>
                    <a:pt x="119672" y="561708"/>
                  </a:lnTo>
                  <a:lnTo>
                    <a:pt x="119392" y="561822"/>
                  </a:lnTo>
                  <a:lnTo>
                    <a:pt x="119227" y="562229"/>
                  </a:lnTo>
                  <a:lnTo>
                    <a:pt x="119037" y="562521"/>
                  </a:lnTo>
                  <a:lnTo>
                    <a:pt x="119265" y="562762"/>
                  </a:lnTo>
                  <a:lnTo>
                    <a:pt x="119456" y="563029"/>
                  </a:lnTo>
                  <a:lnTo>
                    <a:pt x="119672" y="563270"/>
                  </a:lnTo>
                  <a:lnTo>
                    <a:pt x="120573" y="561949"/>
                  </a:lnTo>
                  <a:close/>
                </a:path>
                <a:path w="643254" h="597535">
                  <a:moveTo>
                    <a:pt x="120738" y="557466"/>
                  </a:moveTo>
                  <a:lnTo>
                    <a:pt x="120446" y="556501"/>
                  </a:lnTo>
                  <a:lnTo>
                    <a:pt x="120192" y="555802"/>
                  </a:lnTo>
                  <a:lnTo>
                    <a:pt x="118237" y="555904"/>
                  </a:lnTo>
                  <a:lnTo>
                    <a:pt x="116103" y="555459"/>
                  </a:lnTo>
                  <a:lnTo>
                    <a:pt x="115773" y="557911"/>
                  </a:lnTo>
                  <a:lnTo>
                    <a:pt x="115544" y="559435"/>
                  </a:lnTo>
                  <a:lnTo>
                    <a:pt x="115354" y="560959"/>
                  </a:lnTo>
                  <a:lnTo>
                    <a:pt x="116674" y="560755"/>
                  </a:lnTo>
                  <a:lnTo>
                    <a:pt x="118465" y="560971"/>
                  </a:lnTo>
                  <a:lnTo>
                    <a:pt x="119265" y="560247"/>
                  </a:lnTo>
                  <a:lnTo>
                    <a:pt x="120167" y="559396"/>
                  </a:lnTo>
                  <a:lnTo>
                    <a:pt x="120738" y="557466"/>
                  </a:lnTo>
                  <a:close/>
                </a:path>
                <a:path w="643254" h="597535">
                  <a:moveTo>
                    <a:pt x="128409" y="527697"/>
                  </a:moveTo>
                  <a:lnTo>
                    <a:pt x="125018" y="522198"/>
                  </a:lnTo>
                  <a:lnTo>
                    <a:pt x="119443" y="517766"/>
                  </a:lnTo>
                  <a:lnTo>
                    <a:pt x="114477" y="513003"/>
                  </a:lnTo>
                  <a:lnTo>
                    <a:pt x="113741" y="515505"/>
                  </a:lnTo>
                  <a:lnTo>
                    <a:pt x="111785" y="518934"/>
                  </a:lnTo>
                  <a:lnTo>
                    <a:pt x="112712" y="520179"/>
                  </a:lnTo>
                  <a:lnTo>
                    <a:pt x="116890" y="525691"/>
                  </a:lnTo>
                  <a:lnTo>
                    <a:pt x="121983" y="530529"/>
                  </a:lnTo>
                  <a:lnTo>
                    <a:pt x="126796" y="535686"/>
                  </a:lnTo>
                  <a:lnTo>
                    <a:pt x="128409" y="527697"/>
                  </a:lnTo>
                  <a:close/>
                </a:path>
                <a:path w="643254" h="597535">
                  <a:moveTo>
                    <a:pt x="129425" y="484352"/>
                  </a:moveTo>
                  <a:lnTo>
                    <a:pt x="122389" y="476300"/>
                  </a:lnTo>
                  <a:lnTo>
                    <a:pt x="120027" y="478040"/>
                  </a:lnTo>
                  <a:lnTo>
                    <a:pt x="125082" y="486575"/>
                  </a:lnTo>
                  <a:lnTo>
                    <a:pt x="116560" y="493483"/>
                  </a:lnTo>
                  <a:lnTo>
                    <a:pt x="119837" y="497217"/>
                  </a:lnTo>
                  <a:lnTo>
                    <a:pt x="129019" y="488950"/>
                  </a:lnTo>
                  <a:lnTo>
                    <a:pt x="126568" y="486143"/>
                  </a:lnTo>
                  <a:lnTo>
                    <a:pt x="129425" y="484352"/>
                  </a:lnTo>
                  <a:close/>
                </a:path>
                <a:path w="643254" h="597535">
                  <a:moveTo>
                    <a:pt x="130746" y="550684"/>
                  </a:moveTo>
                  <a:lnTo>
                    <a:pt x="130365" y="550240"/>
                  </a:lnTo>
                  <a:lnTo>
                    <a:pt x="130175" y="549922"/>
                  </a:lnTo>
                  <a:lnTo>
                    <a:pt x="129844" y="550138"/>
                  </a:lnTo>
                  <a:lnTo>
                    <a:pt x="129374" y="550291"/>
                  </a:lnTo>
                  <a:lnTo>
                    <a:pt x="129184" y="550608"/>
                  </a:lnTo>
                  <a:lnTo>
                    <a:pt x="129095" y="550748"/>
                  </a:lnTo>
                  <a:lnTo>
                    <a:pt x="129489" y="551192"/>
                  </a:lnTo>
                  <a:lnTo>
                    <a:pt x="129679" y="551510"/>
                  </a:lnTo>
                  <a:lnTo>
                    <a:pt x="130035" y="551294"/>
                  </a:lnTo>
                  <a:lnTo>
                    <a:pt x="130479" y="551154"/>
                  </a:lnTo>
                  <a:lnTo>
                    <a:pt x="130670" y="550837"/>
                  </a:lnTo>
                  <a:lnTo>
                    <a:pt x="130746" y="550684"/>
                  </a:lnTo>
                  <a:close/>
                </a:path>
                <a:path w="643254" h="597535">
                  <a:moveTo>
                    <a:pt x="131356" y="409384"/>
                  </a:moveTo>
                  <a:lnTo>
                    <a:pt x="121983" y="402831"/>
                  </a:lnTo>
                  <a:lnTo>
                    <a:pt x="118872" y="407123"/>
                  </a:lnTo>
                  <a:lnTo>
                    <a:pt x="123024" y="410095"/>
                  </a:lnTo>
                  <a:lnTo>
                    <a:pt x="119456" y="410171"/>
                  </a:lnTo>
                  <a:lnTo>
                    <a:pt x="117005" y="412013"/>
                  </a:lnTo>
                  <a:lnTo>
                    <a:pt x="116890" y="414909"/>
                  </a:lnTo>
                  <a:lnTo>
                    <a:pt x="116205" y="417017"/>
                  </a:lnTo>
                  <a:lnTo>
                    <a:pt x="118541" y="417156"/>
                  </a:lnTo>
                  <a:lnTo>
                    <a:pt x="121297" y="418122"/>
                  </a:lnTo>
                  <a:lnTo>
                    <a:pt x="124320" y="416547"/>
                  </a:lnTo>
                  <a:lnTo>
                    <a:pt x="124891" y="414604"/>
                  </a:lnTo>
                  <a:lnTo>
                    <a:pt x="125882" y="412127"/>
                  </a:lnTo>
                  <a:lnTo>
                    <a:pt x="128193" y="413766"/>
                  </a:lnTo>
                  <a:lnTo>
                    <a:pt x="131356" y="409384"/>
                  </a:lnTo>
                  <a:close/>
                </a:path>
                <a:path w="643254" h="597535">
                  <a:moveTo>
                    <a:pt x="131495" y="566051"/>
                  </a:moveTo>
                  <a:lnTo>
                    <a:pt x="130810" y="565899"/>
                  </a:lnTo>
                  <a:lnTo>
                    <a:pt x="130149" y="565886"/>
                  </a:lnTo>
                  <a:lnTo>
                    <a:pt x="129540" y="565823"/>
                  </a:lnTo>
                  <a:lnTo>
                    <a:pt x="129489" y="566547"/>
                  </a:lnTo>
                  <a:lnTo>
                    <a:pt x="129489" y="566902"/>
                  </a:lnTo>
                  <a:lnTo>
                    <a:pt x="131381" y="567080"/>
                  </a:lnTo>
                  <a:lnTo>
                    <a:pt x="131381" y="566712"/>
                  </a:lnTo>
                  <a:lnTo>
                    <a:pt x="131495" y="566051"/>
                  </a:lnTo>
                  <a:close/>
                </a:path>
                <a:path w="643254" h="597535">
                  <a:moveTo>
                    <a:pt x="133223" y="572477"/>
                  </a:moveTo>
                  <a:lnTo>
                    <a:pt x="129374" y="571728"/>
                  </a:lnTo>
                  <a:lnTo>
                    <a:pt x="128549" y="573963"/>
                  </a:lnTo>
                  <a:lnTo>
                    <a:pt x="127749" y="576211"/>
                  </a:lnTo>
                  <a:lnTo>
                    <a:pt x="126923" y="578446"/>
                  </a:lnTo>
                  <a:lnTo>
                    <a:pt x="129730" y="579069"/>
                  </a:lnTo>
                  <a:lnTo>
                    <a:pt x="130886" y="576872"/>
                  </a:lnTo>
                  <a:lnTo>
                    <a:pt x="132067" y="574675"/>
                  </a:lnTo>
                  <a:lnTo>
                    <a:pt x="133223" y="572477"/>
                  </a:lnTo>
                  <a:close/>
                </a:path>
                <a:path w="643254" h="597535">
                  <a:moveTo>
                    <a:pt x="135153" y="546074"/>
                  </a:moveTo>
                  <a:lnTo>
                    <a:pt x="134950" y="545858"/>
                  </a:lnTo>
                  <a:lnTo>
                    <a:pt x="134759" y="545452"/>
                  </a:lnTo>
                  <a:lnTo>
                    <a:pt x="134569" y="545490"/>
                  </a:lnTo>
                  <a:lnTo>
                    <a:pt x="134264" y="545579"/>
                  </a:lnTo>
                  <a:lnTo>
                    <a:pt x="133959" y="545947"/>
                  </a:lnTo>
                  <a:lnTo>
                    <a:pt x="133692" y="546188"/>
                  </a:lnTo>
                  <a:lnTo>
                    <a:pt x="133883" y="546392"/>
                  </a:lnTo>
                  <a:lnTo>
                    <a:pt x="134073" y="546811"/>
                  </a:lnTo>
                  <a:lnTo>
                    <a:pt x="134264" y="546760"/>
                  </a:lnTo>
                  <a:lnTo>
                    <a:pt x="134569" y="546684"/>
                  </a:lnTo>
                  <a:lnTo>
                    <a:pt x="134848" y="546315"/>
                  </a:lnTo>
                  <a:lnTo>
                    <a:pt x="135153" y="546074"/>
                  </a:lnTo>
                  <a:close/>
                </a:path>
                <a:path w="643254" h="597535">
                  <a:moveTo>
                    <a:pt x="140944" y="398894"/>
                  </a:moveTo>
                  <a:lnTo>
                    <a:pt x="140728" y="398411"/>
                  </a:lnTo>
                  <a:lnTo>
                    <a:pt x="140677" y="398043"/>
                  </a:lnTo>
                  <a:lnTo>
                    <a:pt x="140284" y="398106"/>
                  </a:lnTo>
                  <a:lnTo>
                    <a:pt x="139763" y="398068"/>
                  </a:lnTo>
                  <a:lnTo>
                    <a:pt x="139598" y="398284"/>
                  </a:lnTo>
                  <a:lnTo>
                    <a:pt x="139433" y="398487"/>
                  </a:lnTo>
                  <a:lnTo>
                    <a:pt x="139649" y="398983"/>
                  </a:lnTo>
                  <a:lnTo>
                    <a:pt x="139712" y="399351"/>
                  </a:lnTo>
                  <a:lnTo>
                    <a:pt x="140093" y="399288"/>
                  </a:lnTo>
                  <a:lnTo>
                    <a:pt x="140639" y="399338"/>
                  </a:lnTo>
                  <a:lnTo>
                    <a:pt x="140804" y="399122"/>
                  </a:lnTo>
                  <a:lnTo>
                    <a:pt x="140944" y="398894"/>
                  </a:lnTo>
                  <a:close/>
                </a:path>
                <a:path w="643254" h="597535">
                  <a:moveTo>
                    <a:pt x="147129" y="565315"/>
                  </a:moveTo>
                  <a:lnTo>
                    <a:pt x="146037" y="563803"/>
                  </a:lnTo>
                  <a:lnTo>
                    <a:pt x="145503" y="563054"/>
                  </a:lnTo>
                  <a:lnTo>
                    <a:pt x="138582" y="567690"/>
                  </a:lnTo>
                  <a:lnTo>
                    <a:pt x="139357" y="568629"/>
                  </a:lnTo>
                  <a:lnTo>
                    <a:pt x="140843" y="570522"/>
                  </a:lnTo>
                  <a:lnTo>
                    <a:pt x="142925" y="568782"/>
                  </a:lnTo>
                  <a:lnTo>
                    <a:pt x="145046" y="567055"/>
                  </a:lnTo>
                  <a:lnTo>
                    <a:pt x="147129" y="565315"/>
                  </a:lnTo>
                  <a:close/>
                </a:path>
                <a:path w="643254" h="597535">
                  <a:moveTo>
                    <a:pt x="183959" y="124282"/>
                  </a:moveTo>
                  <a:lnTo>
                    <a:pt x="178739" y="118071"/>
                  </a:lnTo>
                  <a:lnTo>
                    <a:pt x="176161" y="114960"/>
                  </a:lnTo>
                  <a:lnTo>
                    <a:pt x="172199" y="118198"/>
                  </a:lnTo>
                  <a:lnTo>
                    <a:pt x="179870" y="127609"/>
                  </a:lnTo>
                  <a:lnTo>
                    <a:pt x="183959" y="124282"/>
                  </a:lnTo>
                  <a:close/>
                </a:path>
                <a:path w="643254" h="597535">
                  <a:moveTo>
                    <a:pt x="184238" y="289267"/>
                  </a:moveTo>
                  <a:lnTo>
                    <a:pt x="181825" y="287401"/>
                  </a:lnTo>
                  <a:lnTo>
                    <a:pt x="179324" y="285877"/>
                  </a:lnTo>
                  <a:lnTo>
                    <a:pt x="176847" y="284302"/>
                  </a:lnTo>
                  <a:lnTo>
                    <a:pt x="176022" y="285572"/>
                  </a:lnTo>
                  <a:lnTo>
                    <a:pt x="175171" y="286829"/>
                  </a:lnTo>
                  <a:lnTo>
                    <a:pt x="174345" y="288099"/>
                  </a:lnTo>
                  <a:lnTo>
                    <a:pt x="181787" y="292823"/>
                  </a:lnTo>
                  <a:lnTo>
                    <a:pt x="182613" y="291553"/>
                  </a:lnTo>
                  <a:lnTo>
                    <a:pt x="184238" y="289267"/>
                  </a:lnTo>
                  <a:close/>
                </a:path>
                <a:path w="643254" h="597535">
                  <a:moveTo>
                    <a:pt x="184454" y="591959"/>
                  </a:moveTo>
                  <a:lnTo>
                    <a:pt x="181787" y="590892"/>
                  </a:lnTo>
                  <a:lnTo>
                    <a:pt x="180670" y="592683"/>
                  </a:lnTo>
                  <a:lnTo>
                    <a:pt x="179489" y="594461"/>
                  </a:lnTo>
                  <a:lnTo>
                    <a:pt x="178574" y="596303"/>
                  </a:lnTo>
                  <a:lnTo>
                    <a:pt x="178498" y="596468"/>
                  </a:lnTo>
                  <a:lnTo>
                    <a:pt x="180086" y="597065"/>
                  </a:lnTo>
                  <a:lnTo>
                    <a:pt x="180911" y="597458"/>
                  </a:lnTo>
                  <a:lnTo>
                    <a:pt x="184454" y="591959"/>
                  </a:lnTo>
                  <a:close/>
                </a:path>
                <a:path w="643254" h="597535">
                  <a:moveTo>
                    <a:pt x="192570" y="152171"/>
                  </a:moveTo>
                  <a:lnTo>
                    <a:pt x="192341" y="151701"/>
                  </a:lnTo>
                  <a:lnTo>
                    <a:pt x="192290" y="151345"/>
                  </a:lnTo>
                  <a:lnTo>
                    <a:pt x="191935" y="151409"/>
                  </a:lnTo>
                  <a:lnTo>
                    <a:pt x="191554" y="151485"/>
                  </a:lnTo>
                  <a:lnTo>
                    <a:pt x="191198" y="151549"/>
                  </a:lnTo>
                  <a:lnTo>
                    <a:pt x="191249" y="151917"/>
                  </a:lnTo>
                  <a:lnTo>
                    <a:pt x="191325" y="152273"/>
                  </a:lnTo>
                  <a:lnTo>
                    <a:pt x="191389" y="152628"/>
                  </a:lnTo>
                  <a:lnTo>
                    <a:pt x="191744" y="152565"/>
                  </a:lnTo>
                  <a:lnTo>
                    <a:pt x="192265" y="152603"/>
                  </a:lnTo>
                  <a:lnTo>
                    <a:pt x="192430" y="152387"/>
                  </a:lnTo>
                  <a:lnTo>
                    <a:pt x="192570" y="152171"/>
                  </a:lnTo>
                  <a:close/>
                </a:path>
                <a:path w="643254" h="597535">
                  <a:moveTo>
                    <a:pt x="193802" y="36537"/>
                  </a:moveTo>
                  <a:lnTo>
                    <a:pt x="193395" y="36118"/>
                  </a:lnTo>
                  <a:lnTo>
                    <a:pt x="193230" y="35788"/>
                  </a:lnTo>
                  <a:lnTo>
                    <a:pt x="192874" y="36004"/>
                  </a:lnTo>
                  <a:lnTo>
                    <a:pt x="192405" y="36144"/>
                  </a:lnTo>
                  <a:lnTo>
                    <a:pt x="192151" y="36601"/>
                  </a:lnTo>
                  <a:lnTo>
                    <a:pt x="192544" y="37045"/>
                  </a:lnTo>
                  <a:lnTo>
                    <a:pt x="192735" y="37350"/>
                  </a:lnTo>
                  <a:lnTo>
                    <a:pt x="193065" y="37147"/>
                  </a:lnTo>
                  <a:lnTo>
                    <a:pt x="193535" y="37007"/>
                  </a:lnTo>
                  <a:lnTo>
                    <a:pt x="193700" y="36715"/>
                  </a:lnTo>
                  <a:lnTo>
                    <a:pt x="193802" y="36537"/>
                  </a:lnTo>
                  <a:close/>
                </a:path>
                <a:path w="643254" h="597535">
                  <a:moveTo>
                    <a:pt x="202463" y="338315"/>
                  </a:moveTo>
                  <a:lnTo>
                    <a:pt x="200952" y="331292"/>
                  </a:lnTo>
                  <a:lnTo>
                    <a:pt x="186004" y="335127"/>
                  </a:lnTo>
                  <a:lnTo>
                    <a:pt x="186550" y="337400"/>
                  </a:lnTo>
                  <a:lnTo>
                    <a:pt x="187401" y="341680"/>
                  </a:lnTo>
                  <a:lnTo>
                    <a:pt x="187591" y="341642"/>
                  </a:lnTo>
                  <a:lnTo>
                    <a:pt x="192595" y="340817"/>
                  </a:lnTo>
                  <a:lnTo>
                    <a:pt x="197510" y="339521"/>
                  </a:lnTo>
                  <a:lnTo>
                    <a:pt x="202463" y="338315"/>
                  </a:lnTo>
                  <a:close/>
                </a:path>
                <a:path w="643254" h="597535">
                  <a:moveTo>
                    <a:pt x="237591" y="360083"/>
                  </a:moveTo>
                  <a:lnTo>
                    <a:pt x="237147" y="359575"/>
                  </a:lnTo>
                  <a:lnTo>
                    <a:pt x="236296" y="358533"/>
                  </a:lnTo>
                  <a:lnTo>
                    <a:pt x="234734" y="358063"/>
                  </a:lnTo>
                  <a:lnTo>
                    <a:pt x="232778" y="356997"/>
                  </a:lnTo>
                  <a:lnTo>
                    <a:pt x="232473" y="359168"/>
                  </a:lnTo>
                  <a:lnTo>
                    <a:pt x="231813" y="360946"/>
                  </a:lnTo>
                  <a:lnTo>
                    <a:pt x="232257" y="361302"/>
                  </a:lnTo>
                  <a:lnTo>
                    <a:pt x="233362" y="362153"/>
                  </a:lnTo>
                  <a:lnTo>
                    <a:pt x="234975" y="362331"/>
                  </a:lnTo>
                  <a:lnTo>
                    <a:pt x="236385" y="362775"/>
                  </a:lnTo>
                  <a:lnTo>
                    <a:pt x="236689" y="361683"/>
                  </a:lnTo>
                  <a:lnTo>
                    <a:pt x="237591" y="360083"/>
                  </a:lnTo>
                  <a:close/>
                </a:path>
                <a:path w="643254" h="597535">
                  <a:moveTo>
                    <a:pt x="239953" y="6032"/>
                  </a:moveTo>
                  <a:lnTo>
                    <a:pt x="238467" y="5321"/>
                  </a:lnTo>
                  <a:lnTo>
                    <a:pt x="237007" y="5054"/>
                  </a:lnTo>
                  <a:lnTo>
                    <a:pt x="234645" y="4432"/>
                  </a:lnTo>
                  <a:lnTo>
                    <a:pt x="235038" y="6515"/>
                  </a:lnTo>
                  <a:lnTo>
                    <a:pt x="234924" y="7988"/>
                  </a:lnTo>
                  <a:lnTo>
                    <a:pt x="236410" y="8902"/>
                  </a:lnTo>
                  <a:lnTo>
                    <a:pt x="237947" y="9080"/>
                  </a:lnTo>
                  <a:lnTo>
                    <a:pt x="238937" y="8699"/>
                  </a:lnTo>
                  <a:lnTo>
                    <a:pt x="239509" y="8483"/>
                  </a:lnTo>
                  <a:lnTo>
                    <a:pt x="239953" y="6032"/>
                  </a:lnTo>
                  <a:close/>
                </a:path>
                <a:path w="643254" h="597535">
                  <a:moveTo>
                    <a:pt x="255155" y="64503"/>
                  </a:moveTo>
                  <a:lnTo>
                    <a:pt x="251752" y="59093"/>
                  </a:lnTo>
                  <a:lnTo>
                    <a:pt x="233387" y="65278"/>
                  </a:lnTo>
                  <a:lnTo>
                    <a:pt x="243916" y="76123"/>
                  </a:lnTo>
                  <a:lnTo>
                    <a:pt x="255155" y="64503"/>
                  </a:lnTo>
                  <a:close/>
                </a:path>
                <a:path w="643254" h="597535">
                  <a:moveTo>
                    <a:pt x="255727" y="395287"/>
                  </a:moveTo>
                  <a:lnTo>
                    <a:pt x="249161" y="385953"/>
                  </a:lnTo>
                  <a:lnTo>
                    <a:pt x="246583" y="387565"/>
                  </a:lnTo>
                  <a:lnTo>
                    <a:pt x="244487" y="385699"/>
                  </a:lnTo>
                  <a:lnTo>
                    <a:pt x="241909" y="384429"/>
                  </a:lnTo>
                  <a:lnTo>
                    <a:pt x="235826" y="384302"/>
                  </a:lnTo>
                  <a:lnTo>
                    <a:pt x="232778" y="392061"/>
                  </a:lnTo>
                  <a:lnTo>
                    <a:pt x="228498" y="398284"/>
                  </a:lnTo>
                  <a:lnTo>
                    <a:pt x="251663" y="400037"/>
                  </a:lnTo>
                  <a:lnTo>
                    <a:pt x="251612" y="398475"/>
                  </a:lnTo>
                  <a:lnTo>
                    <a:pt x="251256" y="397154"/>
                  </a:lnTo>
                  <a:lnTo>
                    <a:pt x="250977" y="395795"/>
                  </a:lnTo>
                  <a:lnTo>
                    <a:pt x="252298" y="397675"/>
                  </a:lnTo>
                  <a:lnTo>
                    <a:pt x="255727" y="395287"/>
                  </a:lnTo>
                  <a:close/>
                </a:path>
                <a:path w="643254" h="597535">
                  <a:moveTo>
                    <a:pt x="259308" y="242963"/>
                  </a:moveTo>
                  <a:lnTo>
                    <a:pt x="259245" y="242836"/>
                  </a:lnTo>
                  <a:lnTo>
                    <a:pt x="259219" y="242963"/>
                  </a:lnTo>
                  <a:close/>
                </a:path>
                <a:path w="643254" h="597535">
                  <a:moveTo>
                    <a:pt x="261785" y="39700"/>
                  </a:moveTo>
                  <a:lnTo>
                    <a:pt x="261391" y="38595"/>
                  </a:lnTo>
                  <a:lnTo>
                    <a:pt x="261315" y="37922"/>
                  </a:lnTo>
                  <a:lnTo>
                    <a:pt x="260515" y="37846"/>
                  </a:lnTo>
                  <a:lnTo>
                    <a:pt x="259689" y="37782"/>
                  </a:lnTo>
                  <a:lnTo>
                    <a:pt x="258889" y="37719"/>
                  </a:lnTo>
                  <a:lnTo>
                    <a:pt x="259029" y="38608"/>
                  </a:lnTo>
                  <a:lnTo>
                    <a:pt x="259245" y="40373"/>
                  </a:lnTo>
                  <a:lnTo>
                    <a:pt x="260019" y="40233"/>
                  </a:lnTo>
                  <a:lnTo>
                    <a:pt x="260921" y="40246"/>
                  </a:lnTo>
                  <a:lnTo>
                    <a:pt x="261531" y="39852"/>
                  </a:lnTo>
                  <a:lnTo>
                    <a:pt x="261785" y="39700"/>
                  </a:lnTo>
                  <a:close/>
                </a:path>
                <a:path w="643254" h="597535">
                  <a:moveTo>
                    <a:pt x="266230" y="21336"/>
                  </a:moveTo>
                  <a:lnTo>
                    <a:pt x="264058" y="18224"/>
                  </a:lnTo>
                  <a:lnTo>
                    <a:pt x="259664" y="12001"/>
                  </a:lnTo>
                  <a:lnTo>
                    <a:pt x="256120" y="14224"/>
                  </a:lnTo>
                  <a:lnTo>
                    <a:pt x="262801" y="23736"/>
                  </a:lnTo>
                  <a:lnTo>
                    <a:pt x="266230" y="21336"/>
                  </a:lnTo>
                  <a:close/>
                </a:path>
                <a:path w="643254" h="597535">
                  <a:moveTo>
                    <a:pt x="269201" y="108877"/>
                  </a:moveTo>
                  <a:lnTo>
                    <a:pt x="267995" y="105664"/>
                  </a:lnTo>
                  <a:lnTo>
                    <a:pt x="254190" y="105130"/>
                  </a:lnTo>
                  <a:lnTo>
                    <a:pt x="255155" y="110515"/>
                  </a:lnTo>
                  <a:lnTo>
                    <a:pt x="257606" y="115163"/>
                  </a:lnTo>
                  <a:lnTo>
                    <a:pt x="259778" y="114985"/>
                  </a:lnTo>
                  <a:lnTo>
                    <a:pt x="263017" y="114731"/>
                  </a:lnTo>
                  <a:lnTo>
                    <a:pt x="266065" y="111086"/>
                  </a:lnTo>
                  <a:lnTo>
                    <a:pt x="269201" y="108877"/>
                  </a:lnTo>
                  <a:close/>
                </a:path>
                <a:path w="643254" h="597535">
                  <a:moveTo>
                    <a:pt x="270573" y="242951"/>
                  </a:moveTo>
                  <a:lnTo>
                    <a:pt x="259308" y="242963"/>
                  </a:lnTo>
                  <a:lnTo>
                    <a:pt x="261061" y="248640"/>
                  </a:lnTo>
                  <a:lnTo>
                    <a:pt x="253479" y="250418"/>
                  </a:lnTo>
                  <a:lnTo>
                    <a:pt x="254469" y="254038"/>
                  </a:lnTo>
                  <a:lnTo>
                    <a:pt x="254939" y="255841"/>
                  </a:lnTo>
                  <a:lnTo>
                    <a:pt x="257492" y="255003"/>
                  </a:lnTo>
                  <a:lnTo>
                    <a:pt x="259994" y="254114"/>
                  </a:lnTo>
                  <a:lnTo>
                    <a:pt x="262496" y="253174"/>
                  </a:lnTo>
                  <a:lnTo>
                    <a:pt x="264248" y="258851"/>
                  </a:lnTo>
                  <a:lnTo>
                    <a:pt x="267639" y="258940"/>
                  </a:lnTo>
                  <a:lnTo>
                    <a:pt x="270573" y="242951"/>
                  </a:lnTo>
                  <a:close/>
                </a:path>
                <a:path w="643254" h="597535">
                  <a:moveTo>
                    <a:pt x="286245" y="762"/>
                  </a:moveTo>
                  <a:lnTo>
                    <a:pt x="285584" y="546"/>
                  </a:lnTo>
                  <a:lnTo>
                    <a:pt x="284810" y="0"/>
                  </a:lnTo>
                  <a:lnTo>
                    <a:pt x="283819" y="381"/>
                  </a:lnTo>
                  <a:lnTo>
                    <a:pt x="283654" y="1358"/>
                  </a:lnTo>
                  <a:lnTo>
                    <a:pt x="283387" y="1993"/>
                  </a:lnTo>
                  <a:lnTo>
                    <a:pt x="285369" y="2717"/>
                  </a:lnTo>
                  <a:lnTo>
                    <a:pt x="285661" y="2032"/>
                  </a:lnTo>
                  <a:lnTo>
                    <a:pt x="285965" y="1397"/>
                  </a:lnTo>
                  <a:lnTo>
                    <a:pt x="286245" y="762"/>
                  </a:lnTo>
                  <a:close/>
                </a:path>
                <a:path w="643254" h="597535">
                  <a:moveTo>
                    <a:pt x="287426" y="138912"/>
                  </a:moveTo>
                  <a:lnTo>
                    <a:pt x="286600" y="137845"/>
                  </a:lnTo>
                  <a:lnTo>
                    <a:pt x="285584" y="137261"/>
                  </a:lnTo>
                  <a:lnTo>
                    <a:pt x="284708" y="136575"/>
                  </a:lnTo>
                  <a:lnTo>
                    <a:pt x="284264" y="137236"/>
                  </a:lnTo>
                  <a:lnTo>
                    <a:pt x="283324" y="138163"/>
                  </a:lnTo>
                  <a:lnTo>
                    <a:pt x="283489" y="138506"/>
                  </a:lnTo>
                  <a:lnTo>
                    <a:pt x="283984" y="139458"/>
                  </a:lnTo>
                  <a:lnTo>
                    <a:pt x="284924" y="140182"/>
                  </a:lnTo>
                  <a:lnTo>
                    <a:pt x="285775" y="141084"/>
                  </a:lnTo>
                  <a:lnTo>
                    <a:pt x="286461" y="139992"/>
                  </a:lnTo>
                  <a:lnTo>
                    <a:pt x="287426" y="138912"/>
                  </a:lnTo>
                  <a:close/>
                </a:path>
                <a:path w="643254" h="597535">
                  <a:moveTo>
                    <a:pt x="293636" y="436308"/>
                  </a:moveTo>
                  <a:lnTo>
                    <a:pt x="293382" y="436295"/>
                  </a:lnTo>
                  <a:lnTo>
                    <a:pt x="293522" y="436448"/>
                  </a:lnTo>
                  <a:lnTo>
                    <a:pt x="293636" y="436308"/>
                  </a:lnTo>
                  <a:close/>
                </a:path>
                <a:path w="643254" h="597535">
                  <a:moveTo>
                    <a:pt x="336816" y="177634"/>
                  </a:moveTo>
                  <a:lnTo>
                    <a:pt x="336130" y="177431"/>
                  </a:lnTo>
                  <a:lnTo>
                    <a:pt x="335356" y="176936"/>
                  </a:lnTo>
                  <a:lnTo>
                    <a:pt x="334810" y="177101"/>
                  </a:lnTo>
                  <a:lnTo>
                    <a:pt x="334365" y="177228"/>
                  </a:lnTo>
                  <a:lnTo>
                    <a:pt x="334149" y="178193"/>
                  </a:lnTo>
                  <a:lnTo>
                    <a:pt x="333844" y="178790"/>
                  </a:lnTo>
                  <a:lnTo>
                    <a:pt x="334505" y="179006"/>
                  </a:lnTo>
                  <a:lnTo>
                    <a:pt x="335254" y="179501"/>
                  </a:lnTo>
                  <a:lnTo>
                    <a:pt x="336270" y="179247"/>
                  </a:lnTo>
                  <a:lnTo>
                    <a:pt x="336486" y="178269"/>
                  </a:lnTo>
                  <a:lnTo>
                    <a:pt x="336816" y="177634"/>
                  </a:lnTo>
                  <a:close/>
                </a:path>
                <a:path w="643254" h="597535">
                  <a:moveTo>
                    <a:pt x="351802" y="383641"/>
                  </a:moveTo>
                  <a:lnTo>
                    <a:pt x="349021" y="382625"/>
                  </a:lnTo>
                  <a:lnTo>
                    <a:pt x="347789" y="385038"/>
                  </a:lnTo>
                  <a:lnTo>
                    <a:pt x="345262" y="389851"/>
                  </a:lnTo>
                  <a:lnTo>
                    <a:pt x="349326" y="391452"/>
                  </a:lnTo>
                  <a:lnTo>
                    <a:pt x="351802" y="383641"/>
                  </a:lnTo>
                  <a:close/>
                </a:path>
                <a:path w="643254" h="597535">
                  <a:moveTo>
                    <a:pt x="352755" y="419150"/>
                  </a:moveTo>
                  <a:lnTo>
                    <a:pt x="344563" y="419214"/>
                  </a:lnTo>
                  <a:lnTo>
                    <a:pt x="344538" y="421500"/>
                  </a:lnTo>
                  <a:lnTo>
                    <a:pt x="343877" y="424116"/>
                  </a:lnTo>
                  <a:lnTo>
                    <a:pt x="344792" y="425945"/>
                  </a:lnTo>
                  <a:lnTo>
                    <a:pt x="345287" y="426948"/>
                  </a:lnTo>
                  <a:lnTo>
                    <a:pt x="349351" y="427507"/>
                  </a:lnTo>
                  <a:lnTo>
                    <a:pt x="351612" y="425246"/>
                  </a:lnTo>
                  <a:lnTo>
                    <a:pt x="351713" y="422554"/>
                  </a:lnTo>
                  <a:lnTo>
                    <a:pt x="352755" y="419150"/>
                  </a:lnTo>
                  <a:close/>
                </a:path>
                <a:path w="643254" h="597535">
                  <a:moveTo>
                    <a:pt x="384568" y="408508"/>
                  </a:moveTo>
                  <a:lnTo>
                    <a:pt x="383413" y="407555"/>
                  </a:lnTo>
                  <a:lnTo>
                    <a:pt x="381431" y="405638"/>
                  </a:lnTo>
                  <a:lnTo>
                    <a:pt x="377583" y="408736"/>
                  </a:lnTo>
                  <a:lnTo>
                    <a:pt x="374167" y="411924"/>
                  </a:lnTo>
                  <a:lnTo>
                    <a:pt x="370713" y="415048"/>
                  </a:lnTo>
                  <a:lnTo>
                    <a:pt x="373710" y="417944"/>
                  </a:lnTo>
                  <a:lnTo>
                    <a:pt x="384568" y="408508"/>
                  </a:lnTo>
                  <a:close/>
                </a:path>
                <a:path w="643254" h="597535">
                  <a:moveTo>
                    <a:pt x="391541" y="374230"/>
                  </a:moveTo>
                  <a:lnTo>
                    <a:pt x="390906" y="370789"/>
                  </a:lnTo>
                  <a:lnTo>
                    <a:pt x="382587" y="372008"/>
                  </a:lnTo>
                  <a:lnTo>
                    <a:pt x="374167" y="372808"/>
                  </a:lnTo>
                  <a:lnTo>
                    <a:pt x="363118" y="375310"/>
                  </a:lnTo>
                  <a:lnTo>
                    <a:pt x="359029" y="378269"/>
                  </a:lnTo>
                  <a:lnTo>
                    <a:pt x="358063" y="383971"/>
                  </a:lnTo>
                  <a:lnTo>
                    <a:pt x="359384" y="388950"/>
                  </a:lnTo>
                  <a:lnTo>
                    <a:pt x="362712" y="391668"/>
                  </a:lnTo>
                  <a:lnTo>
                    <a:pt x="364299" y="392010"/>
                  </a:lnTo>
                  <a:lnTo>
                    <a:pt x="365950" y="392112"/>
                  </a:lnTo>
                  <a:lnTo>
                    <a:pt x="368706" y="398424"/>
                  </a:lnTo>
                  <a:lnTo>
                    <a:pt x="370459" y="397573"/>
                  </a:lnTo>
                  <a:lnTo>
                    <a:pt x="373786" y="396125"/>
                  </a:lnTo>
                  <a:lnTo>
                    <a:pt x="373151" y="394284"/>
                  </a:lnTo>
                  <a:lnTo>
                    <a:pt x="372325" y="392709"/>
                  </a:lnTo>
                  <a:lnTo>
                    <a:pt x="371614" y="391109"/>
                  </a:lnTo>
                  <a:lnTo>
                    <a:pt x="371995" y="390982"/>
                  </a:lnTo>
                  <a:lnTo>
                    <a:pt x="377202" y="387019"/>
                  </a:lnTo>
                  <a:lnTo>
                    <a:pt x="382041" y="382841"/>
                  </a:lnTo>
                  <a:lnTo>
                    <a:pt x="391541" y="374230"/>
                  </a:lnTo>
                  <a:close/>
                </a:path>
                <a:path w="643254" h="597535">
                  <a:moveTo>
                    <a:pt x="394017" y="405904"/>
                  </a:moveTo>
                  <a:lnTo>
                    <a:pt x="391185" y="406069"/>
                  </a:lnTo>
                  <a:lnTo>
                    <a:pt x="389343" y="405638"/>
                  </a:lnTo>
                  <a:lnTo>
                    <a:pt x="388442" y="406400"/>
                  </a:lnTo>
                  <a:lnTo>
                    <a:pt x="388378" y="406539"/>
                  </a:lnTo>
                  <a:lnTo>
                    <a:pt x="385140" y="406146"/>
                  </a:lnTo>
                  <a:lnTo>
                    <a:pt x="385381" y="407784"/>
                  </a:lnTo>
                  <a:lnTo>
                    <a:pt x="385330" y="408965"/>
                  </a:lnTo>
                  <a:lnTo>
                    <a:pt x="385876" y="410032"/>
                  </a:lnTo>
                  <a:lnTo>
                    <a:pt x="386372" y="410108"/>
                  </a:lnTo>
                  <a:lnTo>
                    <a:pt x="386867" y="410121"/>
                  </a:lnTo>
                  <a:lnTo>
                    <a:pt x="386765" y="410476"/>
                  </a:lnTo>
                  <a:lnTo>
                    <a:pt x="388188" y="410718"/>
                  </a:lnTo>
                  <a:lnTo>
                    <a:pt x="389953" y="411594"/>
                  </a:lnTo>
                  <a:lnTo>
                    <a:pt x="390994" y="411048"/>
                  </a:lnTo>
                  <a:lnTo>
                    <a:pt x="392125" y="410464"/>
                  </a:lnTo>
                  <a:lnTo>
                    <a:pt x="392557" y="408571"/>
                  </a:lnTo>
                  <a:lnTo>
                    <a:pt x="394017" y="405904"/>
                  </a:lnTo>
                  <a:close/>
                </a:path>
                <a:path w="643254" h="597535">
                  <a:moveTo>
                    <a:pt x="405320" y="392582"/>
                  </a:moveTo>
                  <a:lnTo>
                    <a:pt x="396925" y="386740"/>
                  </a:lnTo>
                  <a:lnTo>
                    <a:pt x="396049" y="388086"/>
                  </a:lnTo>
                  <a:lnTo>
                    <a:pt x="394271" y="390512"/>
                  </a:lnTo>
                  <a:lnTo>
                    <a:pt x="394398" y="390639"/>
                  </a:lnTo>
                  <a:lnTo>
                    <a:pt x="396963" y="392747"/>
                  </a:lnTo>
                  <a:lnTo>
                    <a:pt x="399757" y="394563"/>
                  </a:lnTo>
                  <a:lnTo>
                    <a:pt x="402513" y="396443"/>
                  </a:lnTo>
                  <a:lnTo>
                    <a:pt x="405320" y="392582"/>
                  </a:lnTo>
                  <a:close/>
                </a:path>
                <a:path w="643254" h="597535">
                  <a:moveTo>
                    <a:pt x="414934" y="405650"/>
                  </a:moveTo>
                  <a:lnTo>
                    <a:pt x="405536" y="404444"/>
                  </a:lnTo>
                  <a:lnTo>
                    <a:pt x="405257" y="405828"/>
                  </a:lnTo>
                  <a:lnTo>
                    <a:pt x="405015" y="407225"/>
                  </a:lnTo>
                  <a:lnTo>
                    <a:pt x="404736" y="408609"/>
                  </a:lnTo>
                  <a:lnTo>
                    <a:pt x="413867" y="410527"/>
                  </a:lnTo>
                  <a:lnTo>
                    <a:pt x="414934" y="405650"/>
                  </a:lnTo>
                  <a:close/>
                </a:path>
                <a:path w="643254" h="597535">
                  <a:moveTo>
                    <a:pt x="435825" y="344474"/>
                  </a:moveTo>
                  <a:lnTo>
                    <a:pt x="433654" y="344614"/>
                  </a:lnTo>
                  <a:lnTo>
                    <a:pt x="433603" y="345363"/>
                  </a:lnTo>
                  <a:lnTo>
                    <a:pt x="433247" y="346290"/>
                  </a:lnTo>
                  <a:lnTo>
                    <a:pt x="433539" y="346722"/>
                  </a:lnTo>
                  <a:lnTo>
                    <a:pt x="433870" y="347167"/>
                  </a:lnTo>
                  <a:lnTo>
                    <a:pt x="434860" y="347116"/>
                  </a:lnTo>
                  <a:lnTo>
                    <a:pt x="435546" y="347268"/>
                  </a:lnTo>
                  <a:lnTo>
                    <a:pt x="435635" y="346341"/>
                  </a:lnTo>
                  <a:lnTo>
                    <a:pt x="435737" y="345414"/>
                  </a:lnTo>
                  <a:lnTo>
                    <a:pt x="435825" y="344474"/>
                  </a:lnTo>
                  <a:close/>
                </a:path>
                <a:path w="643254" h="597535">
                  <a:moveTo>
                    <a:pt x="438048" y="403987"/>
                  </a:moveTo>
                  <a:lnTo>
                    <a:pt x="438023" y="403745"/>
                  </a:lnTo>
                  <a:lnTo>
                    <a:pt x="437972" y="403491"/>
                  </a:lnTo>
                  <a:lnTo>
                    <a:pt x="437578" y="403313"/>
                  </a:lnTo>
                  <a:lnTo>
                    <a:pt x="437311" y="403098"/>
                  </a:lnTo>
                  <a:lnTo>
                    <a:pt x="436867" y="404050"/>
                  </a:lnTo>
                  <a:lnTo>
                    <a:pt x="436651" y="404520"/>
                  </a:lnTo>
                  <a:lnTo>
                    <a:pt x="436956" y="404545"/>
                  </a:lnTo>
                  <a:lnTo>
                    <a:pt x="437286" y="404571"/>
                  </a:lnTo>
                  <a:lnTo>
                    <a:pt x="437578" y="404609"/>
                  </a:lnTo>
                  <a:lnTo>
                    <a:pt x="437743" y="404317"/>
                  </a:lnTo>
                  <a:lnTo>
                    <a:pt x="438048" y="403987"/>
                  </a:lnTo>
                  <a:close/>
                </a:path>
                <a:path w="643254" h="597535">
                  <a:moveTo>
                    <a:pt x="450532" y="1600"/>
                  </a:moveTo>
                  <a:lnTo>
                    <a:pt x="449783" y="1333"/>
                  </a:lnTo>
                  <a:lnTo>
                    <a:pt x="448360" y="825"/>
                  </a:lnTo>
                  <a:lnTo>
                    <a:pt x="447979" y="1549"/>
                  </a:lnTo>
                  <a:lnTo>
                    <a:pt x="447205" y="2336"/>
                  </a:lnTo>
                  <a:lnTo>
                    <a:pt x="447344" y="2895"/>
                  </a:lnTo>
                  <a:lnTo>
                    <a:pt x="447484" y="3479"/>
                  </a:lnTo>
                  <a:lnTo>
                    <a:pt x="448475" y="3860"/>
                  </a:lnTo>
                  <a:lnTo>
                    <a:pt x="449072" y="4343"/>
                  </a:lnTo>
                  <a:lnTo>
                    <a:pt x="449567" y="3429"/>
                  </a:lnTo>
                  <a:lnTo>
                    <a:pt x="450037" y="2514"/>
                  </a:lnTo>
                  <a:lnTo>
                    <a:pt x="450532" y="1600"/>
                  </a:lnTo>
                  <a:close/>
                </a:path>
                <a:path w="643254" h="597535">
                  <a:moveTo>
                    <a:pt x="454050" y="211645"/>
                  </a:moveTo>
                  <a:lnTo>
                    <a:pt x="452069" y="205930"/>
                  </a:lnTo>
                  <a:lnTo>
                    <a:pt x="447675" y="207708"/>
                  </a:lnTo>
                  <a:lnTo>
                    <a:pt x="447611" y="207505"/>
                  </a:lnTo>
                  <a:lnTo>
                    <a:pt x="447700" y="207213"/>
                  </a:lnTo>
                  <a:lnTo>
                    <a:pt x="447128" y="206413"/>
                  </a:lnTo>
                  <a:lnTo>
                    <a:pt x="445604" y="206527"/>
                  </a:lnTo>
                  <a:lnTo>
                    <a:pt x="444538" y="206311"/>
                  </a:lnTo>
                  <a:lnTo>
                    <a:pt x="444373" y="207314"/>
                  </a:lnTo>
                  <a:lnTo>
                    <a:pt x="443877" y="208470"/>
                  </a:lnTo>
                  <a:lnTo>
                    <a:pt x="444093" y="209283"/>
                  </a:lnTo>
                  <a:lnTo>
                    <a:pt x="441985" y="210197"/>
                  </a:lnTo>
                  <a:lnTo>
                    <a:pt x="440690" y="210883"/>
                  </a:lnTo>
                  <a:lnTo>
                    <a:pt x="441731" y="214160"/>
                  </a:lnTo>
                  <a:lnTo>
                    <a:pt x="435660" y="206717"/>
                  </a:lnTo>
                  <a:lnTo>
                    <a:pt x="431101" y="210451"/>
                  </a:lnTo>
                  <a:lnTo>
                    <a:pt x="439343" y="220446"/>
                  </a:lnTo>
                  <a:lnTo>
                    <a:pt x="443852" y="216750"/>
                  </a:lnTo>
                  <a:lnTo>
                    <a:pt x="443115" y="215849"/>
                  </a:lnTo>
                  <a:lnTo>
                    <a:pt x="454050" y="211645"/>
                  </a:lnTo>
                  <a:close/>
                </a:path>
                <a:path w="643254" h="597535">
                  <a:moveTo>
                    <a:pt x="464032" y="253098"/>
                  </a:moveTo>
                  <a:lnTo>
                    <a:pt x="462788" y="251612"/>
                  </a:lnTo>
                  <a:lnTo>
                    <a:pt x="461251" y="251193"/>
                  </a:lnTo>
                  <a:lnTo>
                    <a:pt x="458228" y="249567"/>
                  </a:lnTo>
                  <a:lnTo>
                    <a:pt x="458470" y="252171"/>
                  </a:lnTo>
                  <a:lnTo>
                    <a:pt x="458177" y="253809"/>
                  </a:lnTo>
                  <a:lnTo>
                    <a:pt x="458800" y="254355"/>
                  </a:lnTo>
                  <a:lnTo>
                    <a:pt x="459790" y="255206"/>
                  </a:lnTo>
                  <a:lnTo>
                    <a:pt x="461441" y="255308"/>
                  </a:lnTo>
                  <a:lnTo>
                    <a:pt x="462813" y="255727"/>
                  </a:lnTo>
                  <a:lnTo>
                    <a:pt x="463118" y="254647"/>
                  </a:lnTo>
                  <a:lnTo>
                    <a:pt x="464032" y="253098"/>
                  </a:lnTo>
                  <a:close/>
                </a:path>
                <a:path w="643254" h="597535">
                  <a:moveTo>
                    <a:pt x="465378" y="351002"/>
                  </a:moveTo>
                  <a:lnTo>
                    <a:pt x="465010" y="351002"/>
                  </a:lnTo>
                  <a:lnTo>
                    <a:pt x="464388" y="350926"/>
                  </a:lnTo>
                  <a:lnTo>
                    <a:pt x="464820" y="350062"/>
                  </a:lnTo>
                  <a:lnTo>
                    <a:pt x="465099" y="349034"/>
                  </a:lnTo>
                  <a:lnTo>
                    <a:pt x="464845" y="348767"/>
                  </a:lnTo>
                  <a:lnTo>
                    <a:pt x="464134" y="348043"/>
                  </a:lnTo>
                  <a:lnTo>
                    <a:pt x="462292" y="347726"/>
                  </a:lnTo>
                  <a:lnTo>
                    <a:pt x="460311" y="348551"/>
                  </a:lnTo>
                  <a:lnTo>
                    <a:pt x="459790" y="350329"/>
                  </a:lnTo>
                  <a:lnTo>
                    <a:pt x="458584" y="352450"/>
                  </a:lnTo>
                  <a:lnTo>
                    <a:pt x="459486" y="352412"/>
                  </a:lnTo>
                  <a:lnTo>
                    <a:pt x="460184" y="352450"/>
                  </a:lnTo>
                  <a:lnTo>
                    <a:pt x="460870" y="352463"/>
                  </a:lnTo>
                  <a:lnTo>
                    <a:pt x="460781" y="353085"/>
                  </a:lnTo>
                  <a:lnTo>
                    <a:pt x="460730" y="353796"/>
                  </a:lnTo>
                  <a:lnTo>
                    <a:pt x="460590" y="354380"/>
                  </a:lnTo>
                  <a:lnTo>
                    <a:pt x="464985" y="354774"/>
                  </a:lnTo>
                  <a:lnTo>
                    <a:pt x="465213" y="352526"/>
                  </a:lnTo>
                  <a:lnTo>
                    <a:pt x="465378" y="351002"/>
                  </a:lnTo>
                  <a:close/>
                </a:path>
                <a:path w="643254" h="597535">
                  <a:moveTo>
                    <a:pt x="467436" y="288518"/>
                  </a:moveTo>
                  <a:lnTo>
                    <a:pt x="466369" y="286105"/>
                  </a:lnTo>
                  <a:lnTo>
                    <a:pt x="464604" y="285318"/>
                  </a:lnTo>
                  <a:lnTo>
                    <a:pt x="463334" y="284302"/>
                  </a:lnTo>
                  <a:lnTo>
                    <a:pt x="462902" y="285369"/>
                  </a:lnTo>
                  <a:lnTo>
                    <a:pt x="462432" y="286423"/>
                  </a:lnTo>
                  <a:lnTo>
                    <a:pt x="461987" y="287477"/>
                  </a:lnTo>
                  <a:lnTo>
                    <a:pt x="461251" y="286613"/>
                  </a:lnTo>
                  <a:lnTo>
                    <a:pt x="459524" y="286245"/>
                  </a:lnTo>
                  <a:lnTo>
                    <a:pt x="457098" y="285115"/>
                  </a:lnTo>
                  <a:lnTo>
                    <a:pt x="457288" y="287972"/>
                  </a:lnTo>
                  <a:lnTo>
                    <a:pt x="456857" y="289890"/>
                  </a:lnTo>
                  <a:lnTo>
                    <a:pt x="457619" y="290766"/>
                  </a:lnTo>
                  <a:lnTo>
                    <a:pt x="458419" y="291693"/>
                  </a:lnTo>
                  <a:lnTo>
                    <a:pt x="460375" y="291617"/>
                  </a:lnTo>
                  <a:lnTo>
                    <a:pt x="461822" y="291985"/>
                  </a:lnTo>
                  <a:lnTo>
                    <a:pt x="461937" y="291338"/>
                  </a:lnTo>
                  <a:lnTo>
                    <a:pt x="462292" y="289953"/>
                  </a:lnTo>
                  <a:lnTo>
                    <a:pt x="462407" y="290576"/>
                  </a:lnTo>
                  <a:lnTo>
                    <a:pt x="462572" y="291185"/>
                  </a:lnTo>
                  <a:lnTo>
                    <a:pt x="462927" y="291642"/>
                  </a:lnTo>
                  <a:lnTo>
                    <a:pt x="463308" y="292188"/>
                  </a:lnTo>
                  <a:lnTo>
                    <a:pt x="465785" y="292112"/>
                  </a:lnTo>
                  <a:lnTo>
                    <a:pt x="466826" y="290423"/>
                  </a:lnTo>
                  <a:lnTo>
                    <a:pt x="467436" y="288518"/>
                  </a:lnTo>
                  <a:close/>
                </a:path>
                <a:path w="643254" h="597535">
                  <a:moveTo>
                    <a:pt x="469684" y="353491"/>
                  </a:moveTo>
                  <a:lnTo>
                    <a:pt x="469658" y="353301"/>
                  </a:lnTo>
                  <a:lnTo>
                    <a:pt x="469633" y="353123"/>
                  </a:lnTo>
                  <a:lnTo>
                    <a:pt x="469226" y="353060"/>
                  </a:lnTo>
                  <a:lnTo>
                    <a:pt x="468998" y="352945"/>
                  </a:lnTo>
                  <a:lnTo>
                    <a:pt x="469023" y="353314"/>
                  </a:lnTo>
                  <a:lnTo>
                    <a:pt x="469023" y="353695"/>
                  </a:lnTo>
                  <a:lnTo>
                    <a:pt x="469061" y="354203"/>
                  </a:lnTo>
                  <a:lnTo>
                    <a:pt x="469353" y="353796"/>
                  </a:lnTo>
                  <a:lnTo>
                    <a:pt x="469684" y="353491"/>
                  </a:lnTo>
                  <a:close/>
                </a:path>
                <a:path w="643254" h="597535">
                  <a:moveTo>
                    <a:pt x="473697" y="267906"/>
                  </a:moveTo>
                  <a:lnTo>
                    <a:pt x="473367" y="266357"/>
                  </a:lnTo>
                  <a:lnTo>
                    <a:pt x="472135" y="266433"/>
                  </a:lnTo>
                  <a:lnTo>
                    <a:pt x="470865" y="266458"/>
                  </a:lnTo>
                  <a:lnTo>
                    <a:pt x="467575" y="265747"/>
                  </a:lnTo>
                  <a:lnTo>
                    <a:pt x="464299" y="264947"/>
                  </a:lnTo>
                  <a:lnTo>
                    <a:pt x="460730" y="264528"/>
                  </a:lnTo>
                  <a:lnTo>
                    <a:pt x="460019" y="267893"/>
                  </a:lnTo>
                  <a:lnTo>
                    <a:pt x="459524" y="269671"/>
                  </a:lnTo>
                  <a:lnTo>
                    <a:pt x="470344" y="271868"/>
                  </a:lnTo>
                  <a:lnTo>
                    <a:pt x="470700" y="270332"/>
                  </a:lnTo>
                  <a:lnTo>
                    <a:pt x="471449" y="270649"/>
                  </a:lnTo>
                  <a:lnTo>
                    <a:pt x="472541" y="270637"/>
                  </a:lnTo>
                  <a:lnTo>
                    <a:pt x="473456" y="270789"/>
                  </a:lnTo>
                  <a:lnTo>
                    <a:pt x="473506" y="269367"/>
                  </a:lnTo>
                  <a:lnTo>
                    <a:pt x="473697" y="267906"/>
                  </a:lnTo>
                  <a:close/>
                </a:path>
                <a:path w="643254" h="597535">
                  <a:moveTo>
                    <a:pt x="474065" y="18592"/>
                  </a:moveTo>
                  <a:lnTo>
                    <a:pt x="464223" y="16891"/>
                  </a:lnTo>
                  <a:lnTo>
                    <a:pt x="457327" y="14122"/>
                  </a:lnTo>
                  <a:lnTo>
                    <a:pt x="453009" y="16014"/>
                  </a:lnTo>
                  <a:lnTo>
                    <a:pt x="450062" y="20574"/>
                  </a:lnTo>
                  <a:lnTo>
                    <a:pt x="447281" y="25831"/>
                  </a:lnTo>
                  <a:lnTo>
                    <a:pt x="457517" y="30086"/>
                  </a:lnTo>
                  <a:lnTo>
                    <a:pt x="461302" y="24345"/>
                  </a:lnTo>
                  <a:lnTo>
                    <a:pt x="464223" y="16992"/>
                  </a:lnTo>
                  <a:lnTo>
                    <a:pt x="472706" y="21818"/>
                  </a:lnTo>
                  <a:lnTo>
                    <a:pt x="474065" y="18592"/>
                  </a:lnTo>
                  <a:close/>
                </a:path>
                <a:path w="643254" h="597535">
                  <a:moveTo>
                    <a:pt x="474446" y="331571"/>
                  </a:moveTo>
                  <a:lnTo>
                    <a:pt x="473430" y="330327"/>
                  </a:lnTo>
                  <a:lnTo>
                    <a:pt x="473036" y="329247"/>
                  </a:lnTo>
                  <a:lnTo>
                    <a:pt x="471995" y="329742"/>
                  </a:lnTo>
                  <a:lnTo>
                    <a:pt x="470458" y="330060"/>
                  </a:lnTo>
                  <a:lnTo>
                    <a:pt x="469887" y="330974"/>
                  </a:lnTo>
                  <a:lnTo>
                    <a:pt x="469887" y="331266"/>
                  </a:lnTo>
                  <a:lnTo>
                    <a:pt x="469798" y="331482"/>
                  </a:lnTo>
                  <a:lnTo>
                    <a:pt x="460832" y="335000"/>
                  </a:lnTo>
                  <a:lnTo>
                    <a:pt x="460514" y="331673"/>
                  </a:lnTo>
                  <a:lnTo>
                    <a:pt x="457809" y="331470"/>
                  </a:lnTo>
                  <a:lnTo>
                    <a:pt x="457682" y="331470"/>
                  </a:lnTo>
                  <a:lnTo>
                    <a:pt x="448106" y="330746"/>
                  </a:lnTo>
                  <a:lnTo>
                    <a:pt x="445770" y="333387"/>
                  </a:lnTo>
                  <a:lnTo>
                    <a:pt x="447370" y="335559"/>
                  </a:lnTo>
                  <a:lnTo>
                    <a:pt x="448475" y="339305"/>
                  </a:lnTo>
                  <a:lnTo>
                    <a:pt x="453580" y="339750"/>
                  </a:lnTo>
                  <a:lnTo>
                    <a:pt x="457352" y="337273"/>
                  </a:lnTo>
                  <a:lnTo>
                    <a:pt x="460756" y="335889"/>
                  </a:lnTo>
                  <a:lnTo>
                    <a:pt x="461556" y="338391"/>
                  </a:lnTo>
                  <a:lnTo>
                    <a:pt x="467131" y="336702"/>
                  </a:lnTo>
                  <a:lnTo>
                    <a:pt x="460044" y="342480"/>
                  </a:lnTo>
                  <a:lnTo>
                    <a:pt x="462546" y="345782"/>
                  </a:lnTo>
                  <a:lnTo>
                    <a:pt x="471995" y="339115"/>
                  </a:lnTo>
                  <a:lnTo>
                    <a:pt x="469252" y="336054"/>
                  </a:lnTo>
                  <a:lnTo>
                    <a:pt x="471563" y="335356"/>
                  </a:lnTo>
                  <a:lnTo>
                    <a:pt x="471424" y="334530"/>
                  </a:lnTo>
                  <a:lnTo>
                    <a:pt x="473697" y="333108"/>
                  </a:lnTo>
                  <a:lnTo>
                    <a:pt x="474446" y="331571"/>
                  </a:lnTo>
                  <a:close/>
                </a:path>
                <a:path w="643254" h="597535">
                  <a:moveTo>
                    <a:pt x="484835" y="383387"/>
                  </a:moveTo>
                  <a:lnTo>
                    <a:pt x="478269" y="383324"/>
                  </a:lnTo>
                  <a:lnTo>
                    <a:pt x="478205" y="385127"/>
                  </a:lnTo>
                  <a:lnTo>
                    <a:pt x="478180" y="386930"/>
                  </a:lnTo>
                  <a:lnTo>
                    <a:pt x="478129" y="388721"/>
                  </a:lnTo>
                  <a:lnTo>
                    <a:pt x="479971" y="388658"/>
                  </a:lnTo>
                  <a:lnTo>
                    <a:pt x="482003" y="389026"/>
                  </a:lnTo>
                  <a:lnTo>
                    <a:pt x="484365" y="388023"/>
                  </a:lnTo>
                  <a:lnTo>
                    <a:pt x="484314" y="385737"/>
                  </a:lnTo>
                  <a:lnTo>
                    <a:pt x="484835" y="383387"/>
                  </a:lnTo>
                  <a:close/>
                </a:path>
                <a:path w="643254" h="597535">
                  <a:moveTo>
                    <a:pt x="490410" y="373710"/>
                  </a:moveTo>
                  <a:lnTo>
                    <a:pt x="489178" y="373151"/>
                  </a:lnTo>
                  <a:lnTo>
                    <a:pt x="488683" y="373253"/>
                  </a:lnTo>
                  <a:lnTo>
                    <a:pt x="488238" y="373265"/>
                  </a:lnTo>
                  <a:lnTo>
                    <a:pt x="488302" y="372960"/>
                  </a:lnTo>
                  <a:lnTo>
                    <a:pt x="488353" y="372808"/>
                  </a:lnTo>
                  <a:lnTo>
                    <a:pt x="486651" y="372694"/>
                  </a:lnTo>
                  <a:lnTo>
                    <a:pt x="485076" y="372148"/>
                  </a:lnTo>
                  <a:lnTo>
                    <a:pt x="484454" y="372681"/>
                  </a:lnTo>
                  <a:lnTo>
                    <a:pt x="483730" y="373265"/>
                  </a:lnTo>
                  <a:lnTo>
                    <a:pt x="483374" y="375196"/>
                  </a:lnTo>
                  <a:lnTo>
                    <a:pt x="483844" y="375907"/>
                  </a:lnTo>
                  <a:lnTo>
                    <a:pt x="484035" y="375983"/>
                  </a:lnTo>
                  <a:lnTo>
                    <a:pt x="483984" y="376923"/>
                  </a:lnTo>
                  <a:lnTo>
                    <a:pt x="483984" y="377710"/>
                  </a:lnTo>
                  <a:lnTo>
                    <a:pt x="484416" y="378066"/>
                  </a:lnTo>
                  <a:lnTo>
                    <a:pt x="485330" y="378841"/>
                  </a:lnTo>
                  <a:lnTo>
                    <a:pt x="487578" y="378269"/>
                  </a:lnTo>
                  <a:lnTo>
                    <a:pt x="490410" y="378294"/>
                  </a:lnTo>
                  <a:lnTo>
                    <a:pt x="490054" y="375920"/>
                  </a:lnTo>
                  <a:lnTo>
                    <a:pt x="490410" y="373710"/>
                  </a:lnTo>
                  <a:close/>
                </a:path>
                <a:path w="643254" h="597535">
                  <a:moveTo>
                    <a:pt x="502513" y="24130"/>
                  </a:moveTo>
                  <a:lnTo>
                    <a:pt x="499452" y="18872"/>
                  </a:lnTo>
                  <a:lnTo>
                    <a:pt x="488988" y="25527"/>
                  </a:lnTo>
                  <a:lnTo>
                    <a:pt x="491629" y="29933"/>
                  </a:lnTo>
                  <a:lnTo>
                    <a:pt x="502513" y="24130"/>
                  </a:lnTo>
                  <a:close/>
                </a:path>
                <a:path w="643254" h="597535">
                  <a:moveTo>
                    <a:pt x="510921" y="54610"/>
                  </a:moveTo>
                  <a:lnTo>
                    <a:pt x="509981" y="54089"/>
                  </a:lnTo>
                  <a:lnTo>
                    <a:pt x="509104" y="53454"/>
                  </a:lnTo>
                  <a:lnTo>
                    <a:pt x="508139" y="53136"/>
                  </a:lnTo>
                  <a:lnTo>
                    <a:pt x="507949" y="53073"/>
                  </a:lnTo>
                  <a:lnTo>
                    <a:pt x="506818" y="54673"/>
                  </a:lnTo>
                  <a:lnTo>
                    <a:pt x="507542" y="55740"/>
                  </a:lnTo>
                  <a:lnTo>
                    <a:pt x="508469" y="56299"/>
                  </a:lnTo>
                  <a:lnTo>
                    <a:pt x="509384" y="57023"/>
                  </a:lnTo>
                  <a:lnTo>
                    <a:pt x="510476" y="55270"/>
                  </a:lnTo>
                  <a:lnTo>
                    <a:pt x="510921" y="54610"/>
                  </a:lnTo>
                  <a:close/>
                </a:path>
                <a:path w="643254" h="597535">
                  <a:moveTo>
                    <a:pt x="511848" y="70993"/>
                  </a:moveTo>
                  <a:lnTo>
                    <a:pt x="510870" y="64693"/>
                  </a:lnTo>
                  <a:lnTo>
                    <a:pt x="510971" y="59080"/>
                  </a:lnTo>
                  <a:lnTo>
                    <a:pt x="505866" y="58851"/>
                  </a:lnTo>
                  <a:lnTo>
                    <a:pt x="503135" y="58610"/>
                  </a:lnTo>
                  <a:lnTo>
                    <a:pt x="503339" y="58648"/>
                  </a:lnTo>
                  <a:lnTo>
                    <a:pt x="499325" y="58661"/>
                  </a:lnTo>
                  <a:lnTo>
                    <a:pt x="494207" y="57099"/>
                  </a:lnTo>
                  <a:lnTo>
                    <a:pt x="484720" y="63627"/>
                  </a:lnTo>
                  <a:lnTo>
                    <a:pt x="479056" y="69837"/>
                  </a:lnTo>
                  <a:lnTo>
                    <a:pt x="472871" y="75476"/>
                  </a:lnTo>
                  <a:lnTo>
                    <a:pt x="480771" y="80670"/>
                  </a:lnTo>
                  <a:lnTo>
                    <a:pt x="491540" y="82499"/>
                  </a:lnTo>
                  <a:lnTo>
                    <a:pt x="502094" y="80759"/>
                  </a:lnTo>
                  <a:lnTo>
                    <a:pt x="509320" y="75196"/>
                  </a:lnTo>
                  <a:lnTo>
                    <a:pt x="511848" y="70993"/>
                  </a:lnTo>
                  <a:close/>
                </a:path>
                <a:path w="643254" h="597535">
                  <a:moveTo>
                    <a:pt x="518007" y="360006"/>
                  </a:moveTo>
                  <a:lnTo>
                    <a:pt x="514604" y="360921"/>
                  </a:lnTo>
                  <a:lnTo>
                    <a:pt x="512597" y="360934"/>
                  </a:lnTo>
                  <a:lnTo>
                    <a:pt x="511467" y="361924"/>
                  </a:lnTo>
                  <a:lnTo>
                    <a:pt x="510565" y="362712"/>
                  </a:lnTo>
                  <a:lnTo>
                    <a:pt x="510095" y="365150"/>
                  </a:lnTo>
                  <a:lnTo>
                    <a:pt x="511276" y="367042"/>
                  </a:lnTo>
                  <a:lnTo>
                    <a:pt x="513588" y="367728"/>
                  </a:lnTo>
                  <a:lnTo>
                    <a:pt x="514743" y="367334"/>
                  </a:lnTo>
                  <a:lnTo>
                    <a:pt x="515645" y="367017"/>
                  </a:lnTo>
                  <a:lnTo>
                    <a:pt x="515950" y="364858"/>
                  </a:lnTo>
                  <a:lnTo>
                    <a:pt x="518007" y="360006"/>
                  </a:lnTo>
                  <a:close/>
                </a:path>
                <a:path w="643254" h="597535">
                  <a:moveTo>
                    <a:pt x="530517" y="124472"/>
                  </a:moveTo>
                  <a:lnTo>
                    <a:pt x="530326" y="124193"/>
                  </a:lnTo>
                  <a:lnTo>
                    <a:pt x="529882" y="123634"/>
                  </a:lnTo>
                  <a:lnTo>
                    <a:pt x="529526" y="124104"/>
                  </a:lnTo>
                  <a:lnTo>
                    <a:pt x="529196" y="124561"/>
                  </a:lnTo>
                  <a:lnTo>
                    <a:pt x="528840" y="125031"/>
                  </a:lnTo>
                  <a:lnTo>
                    <a:pt x="529170" y="125145"/>
                  </a:lnTo>
                  <a:lnTo>
                    <a:pt x="529577" y="125425"/>
                  </a:lnTo>
                  <a:lnTo>
                    <a:pt x="529831" y="125336"/>
                  </a:lnTo>
                  <a:lnTo>
                    <a:pt x="530136" y="125222"/>
                  </a:lnTo>
                  <a:lnTo>
                    <a:pt x="530301" y="124764"/>
                  </a:lnTo>
                  <a:lnTo>
                    <a:pt x="530517" y="124472"/>
                  </a:lnTo>
                  <a:close/>
                </a:path>
                <a:path w="643254" h="597535">
                  <a:moveTo>
                    <a:pt x="553224" y="135877"/>
                  </a:moveTo>
                  <a:lnTo>
                    <a:pt x="548982" y="130441"/>
                  </a:lnTo>
                  <a:lnTo>
                    <a:pt x="545084" y="133870"/>
                  </a:lnTo>
                  <a:lnTo>
                    <a:pt x="541096" y="137248"/>
                  </a:lnTo>
                  <a:lnTo>
                    <a:pt x="537337" y="141033"/>
                  </a:lnTo>
                  <a:lnTo>
                    <a:pt x="539559" y="143395"/>
                  </a:lnTo>
                  <a:lnTo>
                    <a:pt x="541159" y="145173"/>
                  </a:lnTo>
                  <a:lnTo>
                    <a:pt x="528154" y="155714"/>
                  </a:lnTo>
                  <a:lnTo>
                    <a:pt x="531152" y="159245"/>
                  </a:lnTo>
                  <a:lnTo>
                    <a:pt x="547420" y="146100"/>
                  </a:lnTo>
                  <a:lnTo>
                    <a:pt x="544944" y="143205"/>
                  </a:lnTo>
                  <a:lnTo>
                    <a:pt x="553224" y="135877"/>
                  </a:lnTo>
                  <a:close/>
                </a:path>
                <a:path w="643254" h="597535">
                  <a:moveTo>
                    <a:pt x="575957" y="133019"/>
                  </a:moveTo>
                  <a:lnTo>
                    <a:pt x="575348" y="132969"/>
                  </a:lnTo>
                  <a:lnTo>
                    <a:pt x="574382" y="132842"/>
                  </a:lnTo>
                  <a:lnTo>
                    <a:pt x="574548" y="132803"/>
                  </a:lnTo>
                  <a:lnTo>
                    <a:pt x="575208" y="132245"/>
                  </a:lnTo>
                  <a:lnTo>
                    <a:pt x="575106" y="131013"/>
                  </a:lnTo>
                  <a:lnTo>
                    <a:pt x="575322" y="130111"/>
                  </a:lnTo>
                  <a:lnTo>
                    <a:pt x="574611" y="130213"/>
                  </a:lnTo>
                  <a:lnTo>
                    <a:pt x="573671" y="130111"/>
                  </a:lnTo>
                  <a:lnTo>
                    <a:pt x="572604" y="131000"/>
                  </a:lnTo>
                  <a:lnTo>
                    <a:pt x="572109" y="131787"/>
                  </a:lnTo>
                  <a:lnTo>
                    <a:pt x="571449" y="132778"/>
                  </a:lnTo>
                  <a:lnTo>
                    <a:pt x="571258" y="132803"/>
                  </a:lnTo>
                  <a:lnTo>
                    <a:pt x="571004" y="132753"/>
                  </a:lnTo>
                  <a:lnTo>
                    <a:pt x="570230" y="132981"/>
                  </a:lnTo>
                  <a:lnTo>
                    <a:pt x="570103" y="134835"/>
                  </a:lnTo>
                  <a:lnTo>
                    <a:pt x="569772" y="135940"/>
                  </a:lnTo>
                  <a:lnTo>
                    <a:pt x="571220" y="136334"/>
                  </a:lnTo>
                  <a:lnTo>
                    <a:pt x="572681" y="137007"/>
                  </a:lnTo>
                  <a:lnTo>
                    <a:pt x="574611" y="136931"/>
                  </a:lnTo>
                  <a:lnTo>
                    <a:pt x="575068" y="135026"/>
                  </a:lnTo>
                  <a:lnTo>
                    <a:pt x="575957" y="133019"/>
                  </a:lnTo>
                  <a:close/>
                </a:path>
                <a:path w="643254" h="597535">
                  <a:moveTo>
                    <a:pt x="619353" y="176593"/>
                  </a:moveTo>
                  <a:lnTo>
                    <a:pt x="618223" y="176657"/>
                  </a:lnTo>
                  <a:lnTo>
                    <a:pt x="618693" y="177558"/>
                  </a:lnTo>
                  <a:lnTo>
                    <a:pt x="619353" y="176593"/>
                  </a:lnTo>
                  <a:close/>
                </a:path>
                <a:path w="643254" h="597535">
                  <a:moveTo>
                    <a:pt x="624357" y="186728"/>
                  </a:moveTo>
                  <a:lnTo>
                    <a:pt x="616546" y="177419"/>
                  </a:lnTo>
                  <a:lnTo>
                    <a:pt x="612597" y="180644"/>
                  </a:lnTo>
                  <a:lnTo>
                    <a:pt x="620268" y="190055"/>
                  </a:lnTo>
                  <a:lnTo>
                    <a:pt x="624357" y="186728"/>
                  </a:lnTo>
                  <a:close/>
                </a:path>
                <a:path w="643254" h="597535">
                  <a:moveTo>
                    <a:pt x="642658" y="203784"/>
                  </a:moveTo>
                  <a:lnTo>
                    <a:pt x="641616" y="199631"/>
                  </a:lnTo>
                  <a:lnTo>
                    <a:pt x="640435" y="195529"/>
                  </a:lnTo>
                  <a:lnTo>
                    <a:pt x="636016" y="183832"/>
                  </a:lnTo>
                  <a:lnTo>
                    <a:pt x="634504" y="179984"/>
                  </a:lnTo>
                  <a:lnTo>
                    <a:pt x="631164" y="184861"/>
                  </a:lnTo>
                  <a:lnTo>
                    <a:pt x="631355" y="189992"/>
                  </a:lnTo>
                  <a:lnTo>
                    <a:pt x="633615" y="195237"/>
                  </a:lnTo>
                  <a:lnTo>
                    <a:pt x="636473" y="200456"/>
                  </a:lnTo>
                  <a:lnTo>
                    <a:pt x="627240" y="205168"/>
                  </a:lnTo>
                  <a:lnTo>
                    <a:pt x="624738" y="206514"/>
                  </a:lnTo>
                  <a:lnTo>
                    <a:pt x="625157" y="211620"/>
                  </a:lnTo>
                  <a:lnTo>
                    <a:pt x="618998" y="203962"/>
                  </a:lnTo>
                  <a:lnTo>
                    <a:pt x="617562" y="205282"/>
                  </a:lnTo>
                  <a:lnTo>
                    <a:pt x="614794" y="207492"/>
                  </a:lnTo>
                  <a:lnTo>
                    <a:pt x="614984" y="207784"/>
                  </a:lnTo>
                  <a:lnTo>
                    <a:pt x="616902" y="210769"/>
                  </a:lnTo>
                  <a:lnTo>
                    <a:pt x="619328" y="213448"/>
                  </a:lnTo>
                  <a:lnTo>
                    <a:pt x="621576" y="216217"/>
                  </a:lnTo>
                  <a:lnTo>
                    <a:pt x="625348" y="213169"/>
                  </a:lnTo>
                  <a:lnTo>
                    <a:pt x="625627" y="214845"/>
                  </a:lnTo>
                  <a:lnTo>
                    <a:pt x="626668" y="219405"/>
                  </a:lnTo>
                  <a:lnTo>
                    <a:pt x="631672" y="214503"/>
                  </a:lnTo>
                  <a:lnTo>
                    <a:pt x="631774" y="215087"/>
                  </a:lnTo>
                  <a:lnTo>
                    <a:pt x="632142" y="215011"/>
                  </a:lnTo>
                  <a:lnTo>
                    <a:pt x="632663" y="215061"/>
                  </a:lnTo>
                  <a:lnTo>
                    <a:pt x="632955" y="214630"/>
                  </a:lnTo>
                  <a:lnTo>
                    <a:pt x="632739" y="214160"/>
                  </a:lnTo>
                  <a:lnTo>
                    <a:pt x="632688" y="213791"/>
                  </a:lnTo>
                  <a:lnTo>
                    <a:pt x="632333" y="213868"/>
                  </a:lnTo>
                  <a:lnTo>
                    <a:pt x="636206" y="210070"/>
                  </a:lnTo>
                  <a:lnTo>
                    <a:pt x="636231" y="212051"/>
                  </a:lnTo>
                  <a:lnTo>
                    <a:pt x="636092" y="213588"/>
                  </a:lnTo>
                  <a:lnTo>
                    <a:pt x="637527" y="215201"/>
                  </a:lnTo>
                  <a:lnTo>
                    <a:pt x="639470" y="215138"/>
                  </a:lnTo>
                  <a:lnTo>
                    <a:pt x="640930" y="215493"/>
                  </a:lnTo>
                  <a:lnTo>
                    <a:pt x="641146" y="214033"/>
                  </a:lnTo>
                  <a:lnTo>
                    <a:pt x="641972" y="212217"/>
                  </a:lnTo>
                  <a:lnTo>
                    <a:pt x="640905" y="210312"/>
                  </a:lnTo>
                  <a:lnTo>
                    <a:pt x="639279" y="209867"/>
                  </a:lnTo>
                  <a:lnTo>
                    <a:pt x="637247" y="209054"/>
                  </a:lnTo>
                  <a:lnTo>
                    <a:pt x="642658" y="203784"/>
                  </a:lnTo>
                  <a:close/>
                </a:path>
              </a:pathLst>
            </a:custGeom>
            <a:solidFill>
              <a:srgbClr val="FFFFFF"/>
            </a:solidFill>
          </p:spPr>
          <p:txBody>
            <a:bodyPr wrap="square" lIns="0" tIns="0" rIns="0" bIns="0" rtlCol="0"/>
            <a:lstStyle/>
            <a:p>
              <a:endParaRPr/>
            </a:p>
          </p:txBody>
        </p:sp>
        <p:sp>
          <p:nvSpPr>
            <p:cNvPr id="20" name="object 20"/>
            <p:cNvSpPr/>
            <p:nvPr/>
          </p:nvSpPr>
          <p:spPr>
            <a:xfrm>
              <a:off x="9598863" y="1572970"/>
              <a:ext cx="511175" cy="604520"/>
            </a:xfrm>
            <a:custGeom>
              <a:avLst/>
              <a:gdLst/>
              <a:ahLst/>
              <a:cxnLst/>
              <a:rect l="l" t="t" r="r" b="b"/>
              <a:pathLst>
                <a:path w="511175" h="604519">
                  <a:moveTo>
                    <a:pt x="241" y="517131"/>
                  </a:moveTo>
                  <a:lnTo>
                    <a:pt x="165" y="516788"/>
                  </a:lnTo>
                  <a:lnTo>
                    <a:pt x="50" y="517017"/>
                  </a:lnTo>
                  <a:lnTo>
                    <a:pt x="241" y="517131"/>
                  </a:lnTo>
                  <a:close/>
                </a:path>
                <a:path w="511175" h="604519">
                  <a:moveTo>
                    <a:pt x="41287" y="519912"/>
                  </a:moveTo>
                  <a:lnTo>
                    <a:pt x="40843" y="518629"/>
                  </a:lnTo>
                  <a:lnTo>
                    <a:pt x="40754" y="517017"/>
                  </a:lnTo>
                  <a:lnTo>
                    <a:pt x="39281" y="515569"/>
                  </a:lnTo>
                  <a:lnTo>
                    <a:pt x="36830" y="515581"/>
                  </a:lnTo>
                  <a:lnTo>
                    <a:pt x="36614" y="516001"/>
                  </a:lnTo>
                  <a:lnTo>
                    <a:pt x="36004" y="517232"/>
                  </a:lnTo>
                  <a:lnTo>
                    <a:pt x="35483" y="519125"/>
                  </a:lnTo>
                  <a:lnTo>
                    <a:pt x="36715" y="521436"/>
                  </a:lnTo>
                  <a:lnTo>
                    <a:pt x="38531" y="522135"/>
                  </a:lnTo>
                  <a:lnTo>
                    <a:pt x="39827" y="523074"/>
                  </a:lnTo>
                  <a:lnTo>
                    <a:pt x="40322" y="522020"/>
                  </a:lnTo>
                  <a:lnTo>
                    <a:pt x="40792" y="520966"/>
                  </a:lnTo>
                  <a:lnTo>
                    <a:pt x="41287" y="519912"/>
                  </a:lnTo>
                  <a:close/>
                </a:path>
                <a:path w="511175" h="604519">
                  <a:moveTo>
                    <a:pt x="43040" y="471170"/>
                  </a:moveTo>
                  <a:lnTo>
                    <a:pt x="42735" y="470382"/>
                  </a:lnTo>
                  <a:lnTo>
                    <a:pt x="42494" y="469709"/>
                  </a:lnTo>
                  <a:lnTo>
                    <a:pt x="40982" y="469531"/>
                  </a:lnTo>
                  <a:lnTo>
                    <a:pt x="37896" y="468261"/>
                  </a:lnTo>
                  <a:lnTo>
                    <a:pt x="38341" y="470408"/>
                  </a:lnTo>
                  <a:lnTo>
                    <a:pt x="38265" y="471792"/>
                  </a:lnTo>
                  <a:lnTo>
                    <a:pt x="39471" y="473214"/>
                  </a:lnTo>
                  <a:lnTo>
                    <a:pt x="41173" y="473671"/>
                  </a:lnTo>
                  <a:lnTo>
                    <a:pt x="42494" y="472821"/>
                  </a:lnTo>
                  <a:lnTo>
                    <a:pt x="43040" y="471170"/>
                  </a:lnTo>
                  <a:close/>
                </a:path>
                <a:path w="511175" h="604519">
                  <a:moveTo>
                    <a:pt x="58877" y="400710"/>
                  </a:moveTo>
                  <a:lnTo>
                    <a:pt x="58432" y="397916"/>
                  </a:lnTo>
                  <a:lnTo>
                    <a:pt x="58686" y="395884"/>
                  </a:lnTo>
                  <a:lnTo>
                    <a:pt x="56870" y="394258"/>
                  </a:lnTo>
                  <a:lnTo>
                    <a:pt x="54864" y="394614"/>
                  </a:lnTo>
                  <a:lnTo>
                    <a:pt x="53289" y="394449"/>
                  </a:lnTo>
                  <a:lnTo>
                    <a:pt x="53263" y="396011"/>
                  </a:lnTo>
                  <a:lnTo>
                    <a:pt x="52628" y="397967"/>
                  </a:lnTo>
                  <a:lnTo>
                    <a:pt x="53378" y="399008"/>
                  </a:lnTo>
                  <a:lnTo>
                    <a:pt x="54013" y="399961"/>
                  </a:lnTo>
                  <a:lnTo>
                    <a:pt x="56095" y="399935"/>
                  </a:lnTo>
                  <a:lnTo>
                    <a:pt x="58877" y="400710"/>
                  </a:lnTo>
                  <a:close/>
                </a:path>
                <a:path w="511175" h="604519">
                  <a:moveTo>
                    <a:pt x="59143" y="502564"/>
                  </a:moveTo>
                  <a:lnTo>
                    <a:pt x="51346" y="493255"/>
                  </a:lnTo>
                  <a:lnTo>
                    <a:pt x="47383" y="496481"/>
                  </a:lnTo>
                  <a:lnTo>
                    <a:pt x="48679" y="498055"/>
                  </a:lnTo>
                  <a:lnTo>
                    <a:pt x="48564" y="498703"/>
                  </a:lnTo>
                  <a:lnTo>
                    <a:pt x="48590" y="499376"/>
                  </a:lnTo>
                  <a:lnTo>
                    <a:pt x="48844" y="499783"/>
                  </a:lnTo>
                  <a:lnTo>
                    <a:pt x="49060" y="500138"/>
                  </a:lnTo>
                  <a:lnTo>
                    <a:pt x="49809" y="500316"/>
                  </a:lnTo>
                  <a:lnTo>
                    <a:pt x="50546" y="500354"/>
                  </a:lnTo>
                  <a:lnTo>
                    <a:pt x="55079" y="505904"/>
                  </a:lnTo>
                  <a:lnTo>
                    <a:pt x="59143" y="502564"/>
                  </a:lnTo>
                  <a:close/>
                </a:path>
                <a:path w="511175" h="604519">
                  <a:moveTo>
                    <a:pt x="60058" y="541870"/>
                  </a:moveTo>
                  <a:lnTo>
                    <a:pt x="59563" y="538327"/>
                  </a:lnTo>
                  <a:lnTo>
                    <a:pt x="59016" y="535051"/>
                  </a:lnTo>
                  <a:lnTo>
                    <a:pt x="53187" y="529983"/>
                  </a:lnTo>
                  <a:lnTo>
                    <a:pt x="48348" y="527545"/>
                  </a:lnTo>
                  <a:lnTo>
                    <a:pt x="42824" y="524027"/>
                  </a:lnTo>
                  <a:lnTo>
                    <a:pt x="34582" y="551573"/>
                  </a:lnTo>
                  <a:lnTo>
                    <a:pt x="44335" y="553948"/>
                  </a:lnTo>
                  <a:lnTo>
                    <a:pt x="47002" y="545376"/>
                  </a:lnTo>
                  <a:lnTo>
                    <a:pt x="51092" y="538911"/>
                  </a:lnTo>
                  <a:lnTo>
                    <a:pt x="55626" y="544791"/>
                  </a:lnTo>
                  <a:lnTo>
                    <a:pt x="57137" y="543547"/>
                  </a:lnTo>
                  <a:lnTo>
                    <a:pt x="60058" y="541870"/>
                  </a:lnTo>
                  <a:close/>
                </a:path>
                <a:path w="511175" h="604519">
                  <a:moveTo>
                    <a:pt x="60464" y="571969"/>
                  </a:moveTo>
                  <a:lnTo>
                    <a:pt x="60223" y="570903"/>
                  </a:lnTo>
                  <a:lnTo>
                    <a:pt x="60325" y="570572"/>
                  </a:lnTo>
                  <a:lnTo>
                    <a:pt x="60413" y="570407"/>
                  </a:lnTo>
                  <a:lnTo>
                    <a:pt x="60299" y="570572"/>
                  </a:lnTo>
                  <a:lnTo>
                    <a:pt x="60083" y="570890"/>
                  </a:lnTo>
                  <a:lnTo>
                    <a:pt x="60198" y="571246"/>
                  </a:lnTo>
                  <a:lnTo>
                    <a:pt x="60464" y="571969"/>
                  </a:lnTo>
                  <a:close/>
                </a:path>
                <a:path w="511175" h="604519">
                  <a:moveTo>
                    <a:pt x="61925" y="425538"/>
                  </a:moveTo>
                  <a:lnTo>
                    <a:pt x="59804" y="425272"/>
                  </a:lnTo>
                  <a:lnTo>
                    <a:pt x="58102" y="425069"/>
                  </a:lnTo>
                  <a:lnTo>
                    <a:pt x="58356" y="426707"/>
                  </a:lnTo>
                  <a:lnTo>
                    <a:pt x="58293" y="427863"/>
                  </a:lnTo>
                  <a:lnTo>
                    <a:pt x="58737" y="428777"/>
                  </a:lnTo>
                  <a:lnTo>
                    <a:pt x="58902" y="429082"/>
                  </a:lnTo>
                  <a:lnTo>
                    <a:pt x="60744" y="429094"/>
                  </a:lnTo>
                  <a:lnTo>
                    <a:pt x="60960" y="428726"/>
                  </a:lnTo>
                  <a:lnTo>
                    <a:pt x="61544" y="427812"/>
                  </a:lnTo>
                  <a:lnTo>
                    <a:pt x="61645" y="426618"/>
                  </a:lnTo>
                  <a:lnTo>
                    <a:pt x="61925" y="425538"/>
                  </a:lnTo>
                  <a:close/>
                </a:path>
                <a:path w="511175" h="604519">
                  <a:moveTo>
                    <a:pt x="63030" y="566445"/>
                  </a:moveTo>
                  <a:lnTo>
                    <a:pt x="62306" y="566153"/>
                  </a:lnTo>
                  <a:lnTo>
                    <a:pt x="61925" y="566013"/>
                  </a:lnTo>
                  <a:lnTo>
                    <a:pt x="61429" y="567486"/>
                  </a:lnTo>
                  <a:lnTo>
                    <a:pt x="60909" y="568947"/>
                  </a:lnTo>
                  <a:lnTo>
                    <a:pt x="60413" y="570407"/>
                  </a:lnTo>
                  <a:lnTo>
                    <a:pt x="61264" y="569087"/>
                  </a:lnTo>
                  <a:lnTo>
                    <a:pt x="63030" y="566445"/>
                  </a:lnTo>
                  <a:close/>
                </a:path>
                <a:path w="511175" h="604519">
                  <a:moveTo>
                    <a:pt x="65989" y="443077"/>
                  </a:moveTo>
                  <a:lnTo>
                    <a:pt x="65798" y="431253"/>
                  </a:lnTo>
                  <a:lnTo>
                    <a:pt x="53047" y="429552"/>
                  </a:lnTo>
                  <a:lnTo>
                    <a:pt x="54254" y="426516"/>
                  </a:lnTo>
                  <a:lnTo>
                    <a:pt x="50215" y="426173"/>
                  </a:lnTo>
                  <a:lnTo>
                    <a:pt x="49364" y="429056"/>
                  </a:lnTo>
                  <a:lnTo>
                    <a:pt x="33718" y="426974"/>
                  </a:lnTo>
                  <a:lnTo>
                    <a:pt x="36195" y="434733"/>
                  </a:lnTo>
                  <a:lnTo>
                    <a:pt x="37680" y="441223"/>
                  </a:lnTo>
                  <a:lnTo>
                    <a:pt x="41744" y="450062"/>
                  </a:lnTo>
                  <a:lnTo>
                    <a:pt x="45186" y="452247"/>
                  </a:lnTo>
                  <a:lnTo>
                    <a:pt x="48831" y="454418"/>
                  </a:lnTo>
                  <a:lnTo>
                    <a:pt x="45923" y="454190"/>
                  </a:lnTo>
                  <a:lnTo>
                    <a:pt x="45847" y="454990"/>
                  </a:lnTo>
                  <a:lnTo>
                    <a:pt x="45466" y="456260"/>
                  </a:lnTo>
                  <a:lnTo>
                    <a:pt x="45821" y="456488"/>
                  </a:lnTo>
                  <a:lnTo>
                    <a:pt x="46647" y="457047"/>
                  </a:lnTo>
                  <a:lnTo>
                    <a:pt x="47828" y="457136"/>
                  </a:lnTo>
                  <a:lnTo>
                    <a:pt x="48844" y="457415"/>
                  </a:lnTo>
                  <a:lnTo>
                    <a:pt x="48945" y="455803"/>
                  </a:lnTo>
                  <a:lnTo>
                    <a:pt x="49009" y="454431"/>
                  </a:lnTo>
                  <a:lnTo>
                    <a:pt x="51485" y="452120"/>
                  </a:lnTo>
                  <a:lnTo>
                    <a:pt x="53213" y="451040"/>
                  </a:lnTo>
                  <a:lnTo>
                    <a:pt x="47929" y="443230"/>
                  </a:lnTo>
                  <a:lnTo>
                    <a:pt x="55994" y="441871"/>
                  </a:lnTo>
                  <a:lnTo>
                    <a:pt x="65989" y="443077"/>
                  </a:lnTo>
                  <a:close/>
                </a:path>
                <a:path w="511175" h="604519">
                  <a:moveTo>
                    <a:pt x="67703" y="594817"/>
                  </a:moveTo>
                  <a:lnTo>
                    <a:pt x="63436" y="588225"/>
                  </a:lnTo>
                  <a:lnTo>
                    <a:pt x="59143" y="591248"/>
                  </a:lnTo>
                  <a:lnTo>
                    <a:pt x="54698" y="594067"/>
                  </a:lnTo>
                  <a:lnTo>
                    <a:pt x="50355" y="597941"/>
                  </a:lnTo>
                  <a:lnTo>
                    <a:pt x="53098" y="601891"/>
                  </a:lnTo>
                  <a:lnTo>
                    <a:pt x="54368" y="604202"/>
                  </a:lnTo>
                  <a:lnTo>
                    <a:pt x="67703" y="594817"/>
                  </a:lnTo>
                  <a:close/>
                </a:path>
                <a:path w="511175" h="604519">
                  <a:moveTo>
                    <a:pt x="144627" y="247192"/>
                  </a:moveTo>
                  <a:lnTo>
                    <a:pt x="140944" y="245706"/>
                  </a:lnTo>
                  <a:lnTo>
                    <a:pt x="139077" y="244957"/>
                  </a:lnTo>
                  <a:lnTo>
                    <a:pt x="139052" y="246087"/>
                  </a:lnTo>
                  <a:lnTo>
                    <a:pt x="138938" y="248361"/>
                  </a:lnTo>
                  <a:lnTo>
                    <a:pt x="144627" y="247192"/>
                  </a:lnTo>
                  <a:close/>
                </a:path>
                <a:path w="511175" h="604519">
                  <a:moveTo>
                    <a:pt x="158902" y="234162"/>
                  </a:moveTo>
                  <a:lnTo>
                    <a:pt x="157441" y="233730"/>
                  </a:lnTo>
                  <a:lnTo>
                    <a:pt x="155765" y="232638"/>
                  </a:lnTo>
                  <a:lnTo>
                    <a:pt x="153479" y="233413"/>
                  </a:lnTo>
                  <a:lnTo>
                    <a:pt x="152882" y="235356"/>
                  </a:lnTo>
                  <a:lnTo>
                    <a:pt x="151307" y="237756"/>
                  </a:lnTo>
                  <a:lnTo>
                    <a:pt x="154114" y="238036"/>
                  </a:lnTo>
                  <a:lnTo>
                    <a:pt x="155930" y="238785"/>
                  </a:lnTo>
                  <a:lnTo>
                    <a:pt x="157988" y="237490"/>
                  </a:lnTo>
                  <a:lnTo>
                    <a:pt x="158267" y="235546"/>
                  </a:lnTo>
                  <a:lnTo>
                    <a:pt x="158902" y="234162"/>
                  </a:lnTo>
                  <a:close/>
                </a:path>
                <a:path w="511175" h="604519">
                  <a:moveTo>
                    <a:pt x="167195" y="322046"/>
                  </a:moveTo>
                  <a:lnTo>
                    <a:pt x="165747" y="321881"/>
                  </a:lnTo>
                  <a:lnTo>
                    <a:pt x="163931" y="321297"/>
                  </a:lnTo>
                  <a:lnTo>
                    <a:pt x="163652" y="321703"/>
                  </a:lnTo>
                  <a:lnTo>
                    <a:pt x="162941" y="322808"/>
                  </a:lnTo>
                  <a:lnTo>
                    <a:pt x="162852" y="324319"/>
                  </a:lnTo>
                  <a:lnTo>
                    <a:pt x="162521" y="325678"/>
                  </a:lnTo>
                  <a:lnTo>
                    <a:pt x="163957" y="325691"/>
                  </a:lnTo>
                  <a:lnTo>
                    <a:pt x="165442" y="325958"/>
                  </a:lnTo>
                  <a:lnTo>
                    <a:pt x="167144" y="325437"/>
                  </a:lnTo>
                  <a:lnTo>
                    <a:pt x="167030" y="323519"/>
                  </a:lnTo>
                  <a:lnTo>
                    <a:pt x="167195" y="322046"/>
                  </a:lnTo>
                  <a:close/>
                </a:path>
                <a:path w="511175" h="604519">
                  <a:moveTo>
                    <a:pt x="172478" y="226009"/>
                  </a:moveTo>
                  <a:lnTo>
                    <a:pt x="172097" y="225755"/>
                  </a:lnTo>
                  <a:lnTo>
                    <a:pt x="170967" y="225056"/>
                  </a:lnTo>
                  <a:lnTo>
                    <a:pt x="169367" y="225069"/>
                  </a:lnTo>
                  <a:lnTo>
                    <a:pt x="167525" y="224701"/>
                  </a:lnTo>
                  <a:lnTo>
                    <a:pt x="167119" y="229082"/>
                  </a:lnTo>
                  <a:lnTo>
                    <a:pt x="168605" y="229095"/>
                  </a:lnTo>
                  <a:lnTo>
                    <a:pt x="170218" y="229450"/>
                  </a:lnTo>
                  <a:lnTo>
                    <a:pt x="172059" y="228777"/>
                  </a:lnTo>
                  <a:lnTo>
                    <a:pt x="172478" y="226009"/>
                  </a:lnTo>
                  <a:close/>
                </a:path>
                <a:path w="511175" h="604519">
                  <a:moveTo>
                    <a:pt x="173050" y="302107"/>
                  </a:moveTo>
                  <a:lnTo>
                    <a:pt x="171894" y="301396"/>
                  </a:lnTo>
                  <a:lnTo>
                    <a:pt x="170548" y="300875"/>
                  </a:lnTo>
                  <a:lnTo>
                    <a:pt x="169837" y="301218"/>
                  </a:lnTo>
                  <a:lnTo>
                    <a:pt x="169037" y="301599"/>
                  </a:lnTo>
                  <a:lnTo>
                    <a:pt x="168681" y="302958"/>
                  </a:lnTo>
                  <a:lnTo>
                    <a:pt x="167525" y="304901"/>
                  </a:lnTo>
                  <a:lnTo>
                    <a:pt x="170662" y="304393"/>
                  </a:lnTo>
                  <a:lnTo>
                    <a:pt x="171792" y="304406"/>
                  </a:lnTo>
                  <a:lnTo>
                    <a:pt x="172974" y="303822"/>
                  </a:lnTo>
                  <a:lnTo>
                    <a:pt x="173050" y="302107"/>
                  </a:lnTo>
                  <a:close/>
                </a:path>
                <a:path w="511175" h="604519">
                  <a:moveTo>
                    <a:pt x="174459" y="323481"/>
                  </a:moveTo>
                  <a:lnTo>
                    <a:pt x="172859" y="323430"/>
                  </a:lnTo>
                  <a:lnTo>
                    <a:pt x="171348" y="322935"/>
                  </a:lnTo>
                  <a:lnTo>
                    <a:pt x="170637" y="323494"/>
                  </a:lnTo>
                  <a:lnTo>
                    <a:pt x="169887" y="324078"/>
                  </a:lnTo>
                  <a:lnTo>
                    <a:pt x="169926" y="325653"/>
                  </a:lnTo>
                  <a:lnTo>
                    <a:pt x="169621" y="326796"/>
                  </a:lnTo>
                  <a:lnTo>
                    <a:pt x="173824" y="327393"/>
                  </a:lnTo>
                  <a:lnTo>
                    <a:pt x="174205" y="325094"/>
                  </a:lnTo>
                  <a:lnTo>
                    <a:pt x="174459" y="323481"/>
                  </a:lnTo>
                  <a:close/>
                </a:path>
                <a:path w="511175" h="604519">
                  <a:moveTo>
                    <a:pt x="174955" y="337807"/>
                  </a:moveTo>
                  <a:lnTo>
                    <a:pt x="159499" y="334619"/>
                  </a:lnTo>
                  <a:lnTo>
                    <a:pt x="158737" y="340245"/>
                  </a:lnTo>
                  <a:lnTo>
                    <a:pt x="174205" y="342201"/>
                  </a:lnTo>
                  <a:lnTo>
                    <a:pt x="174955" y="337807"/>
                  </a:lnTo>
                  <a:close/>
                </a:path>
                <a:path w="511175" h="604519">
                  <a:moveTo>
                    <a:pt x="178219" y="275170"/>
                  </a:moveTo>
                  <a:lnTo>
                    <a:pt x="175082" y="270167"/>
                  </a:lnTo>
                  <a:lnTo>
                    <a:pt x="165379" y="276237"/>
                  </a:lnTo>
                  <a:lnTo>
                    <a:pt x="164363" y="274878"/>
                  </a:lnTo>
                  <a:lnTo>
                    <a:pt x="168440" y="272008"/>
                  </a:lnTo>
                  <a:lnTo>
                    <a:pt x="165277" y="267411"/>
                  </a:lnTo>
                  <a:lnTo>
                    <a:pt x="154533" y="275856"/>
                  </a:lnTo>
                  <a:lnTo>
                    <a:pt x="157467" y="279730"/>
                  </a:lnTo>
                  <a:lnTo>
                    <a:pt x="159207" y="278511"/>
                  </a:lnTo>
                  <a:lnTo>
                    <a:pt x="159067" y="280174"/>
                  </a:lnTo>
                  <a:lnTo>
                    <a:pt x="156730" y="281622"/>
                  </a:lnTo>
                  <a:lnTo>
                    <a:pt x="158648" y="284708"/>
                  </a:lnTo>
                  <a:lnTo>
                    <a:pt x="158457" y="286854"/>
                  </a:lnTo>
                  <a:lnTo>
                    <a:pt x="154774" y="288340"/>
                  </a:lnTo>
                  <a:lnTo>
                    <a:pt x="151041" y="289687"/>
                  </a:lnTo>
                  <a:lnTo>
                    <a:pt x="147193" y="291782"/>
                  </a:lnTo>
                  <a:lnTo>
                    <a:pt x="148450" y="295097"/>
                  </a:lnTo>
                  <a:lnTo>
                    <a:pt x="148945" y="296976"/>
                  </a:lnTo>
                  <a:lnTo>
                    <a:pt x="160655" y="292468"/>
                  </a:lnTo>
                  <a:lnTo>
                    <a:pt x="159334" y="288683"/>
                  </a:lnTo>
                  <a:lnTo>
                    <a:pt x="163347" y="286943"/>
                  </a:lnTo>
                  <a:lnTo>
                    <a:pt x="166433" y="284683"/>
                  </a:lnTo>
                  <a:lnTo>
                    <a:pt x="167525" y="281863"/>
                  </a:lnTo>
                  <a:lnTo>
                    <a:pt x="178219" y="275170"/>
                  </a:lnTo>
                  <a:close/>
                </a:path>
                <a:path w="511175" h="604519">
                  <a:moveTo>
                    <a:pt x="179349" y="440651"/>
                  </a:moveTo>
                  <a:lnTo>
                    <a:pt x="179260" y="440296"/>
                  </a:lnTo>
                  <a:lnTo>
                    <a:pt x="179209" y="440423"/>
                  </a:lnTo>
                  <a:lnTo>
                    <a:pt x="179095" y="440639"/>
                  </a:lnTo>
                  <a:lnTo>
                    <a:pt x="179349" y="440651"/>
                  </a:lnTo>
                  <a:close/>
                </a:path>
                <a:path w="511175" h="604519">
                  <a:moveTo>
                    <a:pt x="182587" y="433362"/>
                  </a:moveTo>
                  <a:lnTo>
                    <a:pt x="177368" y="433006"/>
                  </a:lnTo>
                  <a:lnTo>
                    <a:pt x="179260" y="440296"/>
                  </a:lnTo>
                  <a:lnTo>
                    <a:pt x="181470" y="435673"/>
                  </a:lnTo>
                  <a:lnTo>
                    <a:pt x="182587" y="433362"/>
                  </a:lnTo>
                  <a:close/>
                </a:path>
                <a:path w="511175" h="604519">
                  <a:moveTo>
                    <a:pt x="193230" y="455561"/>
                  </a:moveTo>
                  <a:lnTo>
                    <a:pt x="189839" y="450062"/>
                  </a:lnTo>
                  <a:lnTo>
                    <a:pt x="184251" y="445630"/>
                  </a:lnTo>
                  <a:lnTo>
                    <a:pt x="179298" y="440855"/>
                  </a:lnTo>
                  <a:lnTo>
                    <a:pt x="178663" y="443014"/>
                  </a:lnTo>
                  <a:lnTo>
                    <a:pt x="177228" y="445782"/>
                  </a:lnTo>
                  <a:lnTo>
                    <a:pt x="177419" y="447319"/>
                  </a:lnTo>
                  <a:lnTo>
                    <a:pt x="175031" y="445757"/>
                  </a:lnTo>
                  <a:lnTo>
                    <a:pt x="172313" y="444474"/>
                  </a:lnTo>
                  <a:lnTo>
                    <a:pt x="169887" y="442937"/>
                  </a:lnTo>
                  <a:lnTo>
                    <a:pt x="167614" y="446417"/>
                  </a:lnTo>
                  <a:lnTo>
                    <a:pt x="163842" y="449783"/>
                  </a:lnTo>
                  <a:lnTo>
                    <a:pt x="163106" y="456793"/>
                  </a:lnTo>
                  <a:lnTo>
                    <a:pt x="165493" y="462584"/>
                  </a:lnTo>
                  <a:lnTo>
                    <a:pt x="169760" y="464185"/>
                  </a:lnTo>
                  <a:lnTo>
                    <a:pt x="171373" y="464642"/>
                  </a:lnTo>
                  <a:lnTo>
                    <a:pt x="173050" y="465023"/>
                  </a:lnTo>
                  <a:lnTo>
                    <a:pt x="173380" y="465493"/>
                  </a:lnTo>
                  <a:lnTo>
                    <a:pt x="173875" y="465188"/>
                  </a:lnTo>
                  <a:lnTo>
                    <a:pt x="178828" y="466229"/>
                  </a:lnTo>
                  <a:lnTo>
                    <a:pt x="184137" y="466623"/>
                  </a:lnTo>
                  <a:lnTo>
                    <a:pt x="189687" y="467525"/>
                  </a:lnTo>
                  <a:lnTo>
                    <a:pt x="187452" y="463029"/>
                  </a:lnTo>
                  <a:lnTo>
                    <a:pt x="185889" y="459130"/>
                  </a:lnTo>
                  <a:lnTo>
                    <a:pt x="184137" y="455701"/>
                  </a:lnTo>
                  <a:lnTo>
                    <a:pt x="186601" y="458317"/>
                  </a:lnTo>
                  <a:lnTo>
                    <a:pt x="189128" y="460895"/>
                  </a:lnTo>
                  <a:lnTo>
                    <a:pt x="191604" y="463537"/>
                  </a:lnTo>
                  <a:lnTo>
                    <a:pt x="193230" y="455561"/>
                  </a:lnTo>
                  <a:close/>
                </a:path>
                <a:path w="511175" h="604519">
                  <a:moveTo>
                    <a:pt x="214922" y="117246"/>
                  </a:moveTo>
                  <a:lnTo>
                    <a:pt x="214858" y="116890"/>
                  </a:lnTo>
                  <a:lnTo>
                    <a:pt x="214884" y="116344"/>
                  </a:lnTo>
                  <a:lnTo>
                    <a:pt x="214693" y="116205"/>
                  </a:lnTo>
                  <a:lnTo>
                    <a:pt x="214452" y="116052"/>
                  </a:lnTo>
                  <a:lnTo>
                    <a:pt x="213956" y="116281"/>
                  </a:lnTo>
                  <a:lnTo>
                    <a:pt x="213347" y="116382"/>
                  </a:lnTo>
                  <a:lnTo>
                    <a:pt x="214922" y="117246"/>
                  </a:lnTo>
                  <a:close/>
                </a:path>
                <a:path w="511175" h="604519">
                  <a:moveTo>
                    <a:pt x="218211" y="192328"/>
                  </a:moveTo>
                  <a:lnTo>
                    <a:pt x="216535" y="192303"/>
                  </a:lnTo>
                  <a:lnTo>
                    <a:pt x="214998" y="191833"/>
                  </a:lnTo>
                  <a:lnTo>
                    <a:pt x="214223" y="192405"/>
                  </a:lnTo>
                  <a:lnTo>
                    <a:pt x="213487" y="192938"/>
                  </a:lnTo>
                  <a:lnTo>
                    <a:pt x="213537" y="194564"/>
                  </a:lnTo>
                  <a:lnTo>
                    <a:pt x="213271" y="195707"/>
                  </a:lnTo>
                  <a:lnTo>
                    <a:pt x="214757" y="195859"/>
                  </a:lnTo>
                  <a:lnTo>
                    <a:pt x="216230" y="196189"/>
                  </a:lnTo>
                  <a:lnTo>
                    <a:pt x="217665" y="195973"/>
                  </a:lnTo>
                  <a:lnTo>
                    <a:pt x="217970" y="195935"/>
                  </a:lnTo>
                  <a:lnTo>
                    <a:pt x="217995" y="193852"/>
                  </a:lnTo>
                  <a:lnTo>
                    <a:pt x="218211" y="192328"/>
                  </a:lnTo>
                  <a:close/>
                </a:path>
                <a:path w="511175" h="604519">
                  <a:moveTo>
                    <a:pt x="222529" y="181978"/>
                  </a:moveTo>
                  <a:lnTo>
                    <a:pt x="221843" y="181775"/>
                  </a:lnTo>
                  <a:lnTo>
                    <a:pt x="221068" y="181279"/>
                  </a:lnTo>
                  <a:lnTo>
                    <a:pt x="220522" y="181444"/>
                  </a:lnTo>
                  <a:lnTo>
                    <a:pt x="220078" y="181571"/>
                  </a:lnTo>
                  <a:lnTo>
                    <a:pt x="219862" y="182537"/>
                  </a:lnTo>
                  <a:lnTo>
                    <a:pt x="219557" y="183134"/>
                  </a:lnTo>
                  <a:lnTo>
                    <a:pt x="220218" y="183349"/>
                  </a:lnTo>
                  <a:lnTo>
                    <a:pt x="220967" y="183845"/>
                  </a:lnTo>
                  <a:lnTo>
                    <a:pt x="221983" y="183591"/>
                  </a:lnTo>
                  <a:lnTo>
                    <a:pt x="222199" y="182613"/>
                  </a:lnTo>
                  <a:lnTo>
                    <a:pt x="222529" y="181978"/>
                  </a:lnTo>
                  <a:close/>
                </a:path>
                <a:path w="511175" h="604519">
                  <a:moveTo>
                    <a:pt x="223520" y="207594"/>
                  </a:moveTo>
                  <a:lnTo>
                    <a:pt x="208597" y="205536"/>
                  </a:lnTo>
                  <a:lnTo>
                    <a:pt x="207492" y="211569"/>
                  </a:lnTo>
                  <a:lnTo>
                    <a:pt x="222618" y="213702"/>
                  </a:lnTo>
                  <a:lnTo>
                    <a:pt x="223520" y="207594"/>
                  </a:lnTo>
                  <a:close/>
                </a:path>
                <a:path w="511175" h="604519">
                  <a:moveTo>
                    <a:pt x="233667" y="262229"/>
                  </a:moveTo>
                  <a:lnTo>
                    <a:pt x="231851" y="262204"/>
                  </a:lnTo>
                  <a:lnTo>
                    <a:pt x="230314" y="261734"/>
                  </a:lnTo>
                  <a:lnTo>
                    <a:pt x="229565" y="262305"/>
                  </a:lnTo>
                  <a:lnTo>
                    <a:pt x="228828" y="262851"/>
                  </a:lnTo>
                  <a:lnTo>
                    <a:pt x="228904" y="264452"/>
                  </a:lnTo>
                  <a:lnTo>
                    <a:pt x="228638" y="265595"/>
                  </a:lnTo>
                  <a:lnTo>
                    <a:pt x="229819" y="265734"/>
                  </a:lnTo>
                  <a:lnTo>
                    <a:pt x="231241" y="266344"/>
                  </a:lnTo>
                  <a:lnTo>
                    <a:pt x="232867" y="265455"/>
                  </a:lnTo>
                  <a:lnTo>
                    <a:pt x="233032" y="263867"/>
                  </a:lnTo>
                  <a:lnTo>
                    <a:pt x="233667" y="262229"/>
                  </a:lnTo>
                  <a:close/>
                </a:path>
                <a:path w="511175" h="604519">
                  <a:moveTo>
                    <a:pt x="243141" y="206705"/>
                  </a:moveTo>
                  <a:lnTo>
                    <a:pt x="237566" y="197866"/>
                  </a:lnTo>
                  <a:lnTo>
                    <a:pt x="233743" y="200304"/>
                  </a:lnTo>
                  <a:lnTo>
                    <a:pt x="235559" y="203276"/>
                  </a:lnTo>
                  <a:lnTo>
                    <a:pt x="237401" y="206235"/>
                  </a:lnTo>
                  <a:lnTo>
                    <a:pt x="239217" y="209207"/>
                  </a:lnTo>
                  <a:lnTo>
                    <a:pt x="241858" y="207543"/>
                  </a:lnTo>
                  <a:lnTo>
                    <a:pt x="243141" y="206705"/>
                  </a:lnTo>
                  <a:close/>
                </a:path>
                <a:path w="511175" h="604519">
                  <a:moveTo>
                    <a:pt x="244157" y="191808"/>
                  </a:moveTo>
                  <a:lnTo>
                    <a:pt x="243992" y="191020"/>
                  </a:lnTo>
                  <a:lnTo>
                    <a:pt x="244055" y="189992"/>
                  </a:lnTo>
                  <a:lnTo>
                    <a:pt x="243586" y="189496"/>
                  </a:lnTo>
                  <a:lnTo>
                    <a:pt x="243179" y="189064"/>
                  </a:lnTo>
                  <a:lnTo>
                    <a:pt x="242125" y="189242"/>
                  </a:lnTo>
                  <a:lnTo>
                    <a:pt x="241388" y="189153"/>
                  </a:lnTo>
                  <a:lnTo>
                    <a:pt x="241363" y="189928"/>
                  </a:lnTo>
                  <a:lnTo>
                    <a:pt x="241033" y="191211"/>
                  </a:lnTo>
                  <a:lnTo>
                    <a:pt x="242125" y="191782"/>
                  </a:lnTo>
                  <a:lnTo>
                    <a:pt x="243205" y="191693"/>
                  </a:lnTo>
                  <a:lnTo>
                    <a:pt x="244157" y="191808"/>
                  </a:lnTo>
                  <a:close/>
                </a:path>
                <a:path w="511175" h="604519">
                  <a:moveTo>
                    <a:pt x="248500" y="242303"/>
                  </a:moveTo>
                  <a:lnTo>
                    <a:pt x="242684" y="241655"/>
                  </a:lnTo>
                  <a:lnTo>
                    <a:pt x="241744" y="241160"/>
                  </a:lnTo>
                  <a:lnTo>
                    <a:pt x="240449" y="240728"/>
                  </a:lnTo>
                  <a:lnTo>
                    <a:pt x="238721" y="239941"/>
                  </a:lnTo>
                  <a:lnTo>
                    <a:pt x="238721" y="242620"/>
                  </a:lnTo>
                  <a:lnTo>
                    <a:pt x="238175" y="244551"/>
                  </a:lnTo>
                  <a:lnTo>
                    <a:pt x="238912" y="245364"/>
                  </a:lnTo>
                  <a:lnTo>
                    <a:pt x="239191" y="245706"/>
                  </a:lnTo>
                  <a:lnTo>
                    <a:pt x="239737" y="245821"/>
                  </a:lnTo>
                  <a:lnTo>
                    <a:pt x="240258" y="245973"/>
                  </a:lnTo>
                  <a:lnTo>
                    <a:pt x="240233" y="246761"/>
                  </a:lnTo>
                  <a:lnTo>
                    <a:pt x="240144" y="247561"/>
                  </a:lnTo>
                  <a:lnTo>
                    <a:pt x="240398" y="248246"/>
                  </a:lnTo>
                  <a:lnTo>
                    <a:pt x="240728" y="249250"/>
                  </a:lnTo>
                  <a:lnTo>
                    <a:pt x="244767" y="250190"/>
                  </a:lnTo>
                  <a:lnTo>
                    <a:pt x="245478" y="249478"/>
                  </a:lnTo>
                  <a:lnTo>
                    <a:pt x="246938" y="248094"/>
                  </a:lnTo>
                  <a:lnTo>
                    <a:pt x="247269" y="245529"/>
                  </a:lnTo>
                  <a:lnTo>
                    <a:pt x="248500" y="242303"/>
                  </a:lnTo>
                  <a:close/>
                </a:path>
                <a:path w="511175" h="604519">
                  <a:moveTo>
                    <a:pt x="253923" y="233591"/>
                  </a:moveTo>
                  <a:lnTo>
                    <a:pt x="251358" y="232537"/>
                  </a:lnTo>
                  <a:lnTo>
                    <a:pt x="248805" y="231394"/>
                  </a:lnTo>
                  <a:lnTo>
                    <a:pt x="245973" y="230568"/>
                  </a:lnTo>
                  <a:lnTo>
                    <a:pt x="244157" y="234302"/>
                  </a:lnTo>
                  <a:lnTo>
                    <a:pt x="244386" y="234467"/>
                  </a:lnTo>
                  <a:lnTo>
                    <a:pt x="246634" y="236029"/>
                  </a:lnTo>
                  <a:lnTo>
                    <a:pt x="249161" y="237185"/>
                  </a:lnTo>
                  <a:lnTo>
                    <a:pt x="251587" y="238467"/>
                  </a:lnTo>
                  <a:lnTo>
                    <a:pt x="252387" y="236842"/>
                  </a:lnTo>
                  <a:lnTo>
                    <a:pt x="253923" y="233591"/>
                  </a:lnTo>
                  <a:close/>
                </a:path>
                <a:path w="511175" h="604519">
                  <a:moveTo>
                    <a:pt x="257632" y="270560"/>
                  </a:moveTo>
                  <a:lnTo>
                    <a:pt x="253619" y="268097"/>
                  </a:lnTo>
                  <a:lnTo>
                    <a:pt x="247929" y="264604"/>
                  </a:lnTo>
                  <a:lnTo>
                    <a:pt x="242379" y="263652"/>
                  </a:lnTo>
                  <a:lnTo>
                    <a:pt x="237324" y="268097"/>
                  </a:lnTo>
                  <a:lnTo>
                    <a:pt x="237248" y="267639"/>
                  </a:lnTo>
                  <a:lnTo>
                    <a:pt x="237121" y="267055"/>
                  </a:lnTo>
                  <a:lnTo>
                    <a:pt x="235204" y="266395"/>
                  </a:lnTo>
                  <a:lnTo>
                    <a:pt x="233146" y="264934"/>
                  </a:lnTo>
                  <a:lnTo>
                    <a:pt x="232448" y="267639"/>
                  </a:lnTo>
                  <a:lnTo>
                    <a:pt x="231470" y="269392"/>
                  </a:lnTo>
                  <a:lnTo>
                    <a:pt x="231940" y="270560"/>
                  </a:lnTo>
                  <a:lnTo>
                    <a:pt x="232156" y="271119"/>
                  </a:lnTo>
                  <a:lnTo>
                    <a:pt x="233083" y="271437"/>
                  </a:lnTo>
                  <a:lnTo>
                    <a:pt x="234048" y="271729"/>
                  </a:lnTo>
                  <a:lnTo>
                    <a:pt x="233222" y="272859"/>
                  </a:lnTo>
                  <a:lnTo>
                    <a:pt x="232397" y="274129"/>
                  </a:lnTo>
                  <a:lnTo>
                    <a:pt x="231546" y="275564"/>
                  </a:lnTo>
                  <a:lnTo>
                    <a:pt x="238391" y="277660"/>
                  </a:lnTo>
                  <a:lnTo>
                    <a:pt x="245084" y="278765"/>
                  </a:lnTo>
                  <a:lnTo>
                    <a:pt x="251523" y="277012"/>
                  </a:lnTo>
                  <a:lnTo>
                    <a:pt x="257632" y="270560"/>
                  </a:lnTo>
                  <a:close/>
                </a:path>
                <a:path w="511175" h="604519">
                  <a:moveTo>
                    <a:pt x="271678" y="438962"/>
                  </a:moveTo>
                  <a:lnTo>
                    <a:pt x="268986" y="435152"/>
                  </a:lnTo>
                  <a:lnTo>
                    <a:pt x="267195" y="435152"/>
                  </a:lnTo>
                  <a:lnTo>
                    <a:pt x="265303" y="433882"/>
                  </a:lnTo>
                  <a:lnTo>
                    <a:pt x="268020" y="433882"/>
                  </a:lnTo>
                  <a:lnTo>
                    <a:pt x="269227" y="432612"/>
                  </a:lnTo>
                  <a:lnTo>
                    <a:pt x="269201" y="431342"/>
                  </a:lnTo>
                  <a:lnTo>
                    <a:pt x="269455" y="430072"/>
                  </a:lnTo>
                  <a:lnTo>
                    <a:pt x="267144" y="430072"/>
                  </a:lnTo>
                  <a:lnTo>
                    <a:pt x="265772" y="431342"/>
                  </a:lnTo>
                  <a:lnTo>
                    <a:pt x="265633" y="432612"/>
                  </a:lnTo>
                  <a:lnTo>
                    <a:pt x="265112" y="433882"/>
                  </a:lnTo>
                  <a:lnTo>
                    <a:pt x="259003" y="432612"/>
                  </a:lnTo>
                  <a:lnTo>
                    <a:pt x="251993" y="437692"/>
                  </a:lnTo>
                  <a:lnTo>
                    <a:pt x="244652" y="437692"/>
                  </a:lnTo>
                  <a:lnTo>
                    <a:pt x="243598" y="438962"/>
                  </a:lnTo>
                  <a:lnTo>
                    <a:pt x="271678" y="438962"/>
                  </a:lnTo>
                  <a:close/>
                </a:path>
                <a:path w="511175" h="604519">
                  <a:moveTo>
                    <a:pt x="272910" y="124891"/>
                  </a:moveTo>
                  <a:lnTo>
                    <a:pt x="271818" y="124891"/>
                  </a:lnTo>
                  <a:lnTo>
                    <a:pt x="271754" y="125526"/>
                  </a:lnTo>
                  <a:lnTo>
                    <a:pt x="271678" y="126149"/>
                  </a:lnTo>
                  <a:lnTo>
                    <a:pt x="271627" y="126784"/>
                  </a:lnTo>
                  <a:lnTo>
                    <a:pt x="271983" y="126784"/>
                  </a:lnTo>
                  <a:lnTo>
                    <a:pt x="272643" y="126847"/>
                  </a:lnTo>
                  <a:lnTo>
                    <a:pt x="272834" y="126161"/>
                  </a:lnTo>
                  <a:lnTo>
                    <a:pt x="272859" y="125514"/>
                  </a:lnTo>
                  <a:lnTo>
                    <a:pt x="272910" y="124891"/>
                  </a:lnTo>
                  <a:close/>
                </a:path>
                <a:path w="511175" h="604519">
                  <a:moveTo>
                    <a:pt x="273989" y="452932"/>
                  </a:moveTo>
                  <a:lnTo>
                    <a:pt x="273761" y="452894"/>
                  </a:lnTo>
                  <a:lnTo>
                    <a:pt x="273989" y="452932"/>
                  </a:lnTo>
                  <a:close/>
                </a:path>
                <a:path w="511175" h="604519">
                  <a:moveTo>
                    <a:pt x="274485" y="331228"/>
                  </a:moveTo>
                  <a:lnTo>
                    <a:pt x="274421" y="331076"/>
                  </a:lnTo>
                  <a:lnTo>
                    <a:pt x="274294" y="331216"/>
                  </a:lnTo>
                  <a:lnTo>
                    <a:pt x="274485" y="331228"/>
                  </a:lnTo>
                  <a:close/>
                </a:path>
                <a:path w="511175" h="604519">
                  <a:moveTo>
                    <a:pt x="274866" y="553186"/>
                  </a:moveTo>
                  <a:lnTo>
                    <a:pt x="272669" y="553389"/>
                  </a:lnTo>
                  <a:lnTo>
                    <a:pt x="272859" y="554062"/>
                  </a:lnTo>
                  <a:lnTo>
                    <a:pt x="272935" y="554748"/>
                  </a:lnTo>
                  <a:lnTo>
                    <a:pt x="273215" y="555383"/>
                  </a:lnTo>
                  <a:lnTo>
                    <a:pt x="274256" y="555434"/>
                  </a:lnTo>
                  <a:lnTo>
                    <a:pt x="274650" y="554621"/>
                  </a:lnTo>
                  <a:lnTo>
                    <a:pt x="274726" y="553885"/>
                  </a:lnTo>
                  <a:lnTo>
                    <a:pt x="274866" y="553186"/>
                  </a:lnTo>
                  <a:close/>
                </a:path>
                <a:path w="511175" h="604519">
                  <a:moveTo>
                    <a:pt x="279400" y="155638"/>
                  </a:moveTo>
                  <a:lnTo>
                    <a:pt x="266484" y="152171"/>
                  </a:lnTo>
                  <a:lnTo>
                    <a:pt x="264909" y="158178"/>
                  </a:lnTo>
                  <a:lnTo>
                    <a:pt x="278358" y="160451"/>
                  </a:lnTo>
                  <a:lnTo>
                    <a:pt x="279400" y="155638"/>
                  </a:lnTo>
                  <a:close/>
                </a:path>
                <a:path w="511175" h="604519">
                  <a:moveTo>
                    <a:pt x="293446" y="134810"/>
                  </a:moveTo>
                  <a:lnTo>
                    <a:pt x="291884" y="134823"/>
                  </a:lnTo>
                  <a:lnTo>
                    <a:pt x="290398" y="134404"/>
                  </a:lnTo>
                  <a:lnTo>
                    <a:pt x="288963" y="135534"/>
                  </a:lnTo>
                  <a:lnTo>
                    <a:pt x="288988" y="137071"/>
                  </a:lnTo>
                  <a:lnTo>
                    <a:pt x="288721" y="138188"/>
                  </a:lnTo>
                  <a:lnTo>
                    <a:pt x="293039" y="138722"/>
                  </a:lnTo>
                  <a:lnTo>
                    <a:pt x="293141" y="137579"/>
                  </a:lnTo>
                  <a:lnTo>
                    <a:pt x="293281" y="136423"/>
                  </a:lnTo>
                  <a:lnTo>
                    <a:pt x="293446" y="134810"/>
                  </a:lnTo>
                  <a:close/>
                </a:path>
                <a:path w="511175" h="604519">
                  <a:moveTo>
                    <a:pt x="295541" y="233375"/>
                  </a:moveTo>
                  <a:lnTo>
                    <a:pt x="292785" y="233324"/>
                  </a:lnTo>
                  <a:lnTo>
                    <a:pt x="291363" y="232879"/>
                  </a:lnTo>
                  <a:lnTo>
                    <a:pt x="289877" y="233895"/>
                  </a:lnTo>
                  <a:lnTo>
                    <a:pt x="289877" y="235407"/>
                  </a:lnTo>
                  <a:lnTo>
                    <a:pt x="289547" y="236474"/>
                  </a:lnTo>
                  <a:lnTo>
                    <a:pt x="290893" y="236664"/>
                  </a:lnTo>
                  <a:lnTo>
                    <a:pt x="292379" y="237274"/>
                  </a:lnTo>
                  <a:lnTo>
                    <a:pt x="294347" y="236651"/>
                  </a:lnTo>
                  <a:lnTo>
                    <a:pt x="294678" y="234975"/>
                  </a:lnTo>
                  <a:lnTo>
                    <a:pt x="295541" y="233375"/>
                  </a:lnTo>
                  <a:close/>
                </a:path>
                <a:path w="511175" h="604519">
                  <a:moveTo>
                    <a:pt x="298284" y="291071"/>
                  </a:moveTo>
                  <a:lnTo>
                    <a:pt x="296392" y="290918"/>
                  </a:lnTo>
                  <a:lnTo>
                    <a:pt x="295236" y="290576"/>
                  </a:lnTo>
                  <a:lnTo>
                    <a:pt x="293725" y="290969"/>
                  </a:lnTo>
                  <a:lnTo>
                    <a:pt x="293001" y="292633"/>
                  </a:lnTo>
                  <a:lnTo>
                    <a:pt x="293230" y="292836"/>
                  </a:lnTo>
                  <a:lnTo>
                    <a:pt x="293916" y="293573"/>
                  </a:lnTo>
                  <a:lnTo>
                    <a:pt x="295148" y="294576"/>
                  </a:lnTo>
                  <a:lnTo>
                    <a:pt x="296659" y="294106"/>
                  </a:lnTo>
                  <a:lnTo>
                    <a:pt x="297154" y="292684"/>
                  </a:lnTo>
                  <a:lnTo>
                    <a:pt x="298284" y="291071"/>
                  </a:lnTo>
                  <a:close/>
                </a:path>
                <a:path w="511175" h="604519">
                  <a:moveTo>
                    <a:pt x="301561" y="22974"/>
                  </a:moveTo>
                  <a:lnTo>
                    <a:pt x="295948" y="19075"/>
                  </a:lnTo>
                  <a:lnTo>
                    <a:pt x="293166" y="17132"/>
                  </a:lnTo>
                  <a:lnTo>
                    <a:pt x="292265" y="18478"/>
                  </a:lnTo>
                  <a:lnTo>
                    <a:pt x="290474" y="20904"/>
                  </a:lnTo>
                  <a:lnTo>
                    <a:pt x="290639" y="21031"/>
                  </a:lnTo>
                  <a:lnTo>
                    <a:pt x="293204" y="23139"/>
                  </a:lnTo>
                  <a:lnTo>
                    <a:pt x="295998" y="24955"/>
                  </a:lnTo>
                  <a:lnTo>
                    <a:pt x="298729" y="26847"/>
                  </a:lnTo>
                  <a:lnTo>
                    <a:pt x="299656" y="25552"/>
                  </a:lnTo>
                  <a:lnTo>
                    <a:pt x="300621" y="24269"/>
                  </a:lnTo>
                  <a:lnTo>
                    <a:pt x="301561" y="22974"/>
                  </a:lnTo>
                  <a:close/>
                </a:path>
                <a:path w="511175" h="604519">
                  <a:moveTo>
                    <a:pt x="301612" y="426910"/>
                  </a:moveTo>
                  <a:close/>
                </a:path>
                <a:path w="511175" h="604519">
                  <a:moveTo>
                    <a:pt x="303237" y="176212"/>
                  </a:moveTo>
                  <a:lnTo>
                    <a:pt x="302907" y="176072"/>
                  </a:lnTo>
                  <a:lnTo>
                    <a:pt x="302488" y="175742"/>
                  </a:lnTo>
                  <a:lnTo>
                    <a:pt x="302209" y="175844"/>
                  </a:lnTo>
                  <a:lnTo>
                    <a:pt x="301917" y="175933"/>
                  </a:lnTo>
                  <a:lnTo>
                    <a:pt x="301752" y="176428"/>
                  </a:lnTo>
                  <a:lnTo>
                    <a:pt x="301561" y="176707"/>
                  </a:lnTo>
                  <a:lnTo>
                    <a:pt x="301777" y="177025"/>
                  </a:lnTo>
                  <a:lnTo>
                    <a:pt x="302209" y="177634"/>
                  </a:lnTo>
                  <a:lnTo>
                    <a:pt x="302539" y="177165"/>
                  </a:lnTo>
                  <a:lnTo>
                    <a:pt x="302907" y="176695"/>
                  </a:lnTo>
                  <a:lnTo>
                    <a:pt x="303237" y="176212"/>
                  </a:lnTo>
                  <a:close/>
                </a:path>
                <a:path w="511175" h="604519">
                  <a:moveTo>
                    <a:pt x="306336" y="171577"/>
                  </a:moveTo>
                  <a:lnTo>
                    <a:pt x="303530" y="171856"/>
                  </a:lnTo>
                  <a:lnTo>
                    <a:pt x="303593" y="172859"/>
                  </a:lnTo>
                  <a:lnTo>
                    <a:pt x="303530" y="173875"/>
                  </a:lnTo>
                  <a:lnTo>
                    <a:pt x="303809" y="174752"/>
                  </a:lnTo>
                  <a:lnTo>
                    <a:pt x="303885" y="174955"/>
                  </a:lnTo>
                  <a:lnTo>
                    <a:pt x="305765" y="174917"/>
                  </a:lnTo>
                  <a:lnTo>
                    <a:pt x="305866" y="174625"/>
                  </a:lnTo>
                  <a:lnTo>
                    <a:pt x="306285" y="173697"/>
                  </a:lnTo>
                  <a:lnTo>
                    <a:pt x="306222" y="172605"/>
                  </a:lnTo>
                  <a:lnTo>
                    <a:pt x="306336" y="171577"/>
                  </a:lnTo>
                  <a:close/>
                </a:path>
                <a:path w="511175" h="604519">
                  <a:moveTo>
                    <a:pt x="310845" y="220179"/>
                  </a:moveTo>
                  <a:lnTo>
                    <a:pt x="310019" y="219671"/>
                  </a:lnTo>
                  <a:lnTo>
                    <a:pt x="309943" y="220662"/>
                  </a:lnTo>
                  <a:lnTo>
                    <a:pt x="310845" y="220179"/>
                  </a:lnTo>
                  <a:close/>
                </a:path>
                <a:path w="511175" h="604519">
                  <a:moveTo>
                    <a:pt x="311150" y="36055"/>
                  </a:moveTo>
                  <a:lnTo>
                    <a:pt x="301752" y="34848"/>
                  </a:lnTo>
                  <a:lnTo>
                    <a:pt x="301498" y="36233"/>
                  </a:lnTo>
                  <a:lnTo>
                    <a:pt x="301231" y="37617"/>
                  </a:lnTo>
                  <a:lnTo>
                    <a:pt x="300977" y="39001"/>
                  </a:lnTo>
                  <a:lnTo>
                    <a:pt x="310070" y="40932"/>
                  </a:lnTo>
                  <a:lnTo>
                    <a:pt x="311150" y="36055"/>
                  </a:lnTo>
                  <a:close/>
                </a:path>
                <a:path w="511175" h="604519">
                  <a:moveTo>
                    <a:pt x="311619" y="0"/>
                  </a:moveTo>
                  <a:lnTo>
                    <a:pt x="308533" y="800"/>
                  </a:lnTo>
                  <a:lnTo>
                    <a:pt x="306666" y="749"/>
                  </a:lnTo>
                  <a:lnTo>
                    <a:pt x="305892" y="1638"/>
                  </a:lnTo>
                  <a:lnTo>
                    <a:pt x="305206" y="2463"/>
                  </a:lnTo>
                  <a:lnTo>
                    <a:pt x="305650" y="4267"/>
                  </a:lnTo>
                  <a:lnTo>
                    <a:pt x="305600" y="5651"/>
                  </a:lnTo>
                  <a:lnTo>
                    <a:pt x="306781" y="5588"/>
                  </a:lnTo>
                  <a:lnTo>
                    <a:pt x="308343" y="5956"/>
                  </a:lnTo>
                  <a:lnTo>
                    <a:pt x="309003" y="5346"/>
                  </a:lnTo>
                  <a:lnTo>
                    <a:pt x="309994" y="4470"/>
                  </a:lnTo>
                  <a:lnTo>
                    <a:pt x="310299" y="2882"/>
                  </a:lnTo>
                  <a:lnTo>
                    <a:pt x="311619" y="0"/>
                  </a:lnTo>
                  <a:close/>
                </a:path>
                <a:path w="511175" h="604519">
                  <a:moveTo>
                    <a:pt x="316255" y="200380"/>
                  </a:moveTo>
                  <a:lnTo>
                    <a:pt x="315379" y="196989"/>
                  </a:lnTo>
                  <a:lnTo>
                    <a:pt x="315595" y="192506"/>
                  </a:lnTo>
                  <a:lnTo>
                    <a:pt x="313461" y="190373"/>
                  </a:lnTo>
                  <a:lnTo>
                    <a:pt x="307251" y="185635"/>
                  </a:lnTo>
                  <a:lnTo>
                    <a:pt x="300253" y="183400"/>
                  </a:lnTo>
                  <a:lnTo>
                    <a:pt x="292214" y="184150"/>
                  </a:lnTo>
                  <a:lnTo>
                    <a:pt x="282867" y="188353"/>
                  </a:lnTo>
                  <a:lnTo>
                    <a:pt x="295478" y="195605"/>
                  </a:lnTo>
                  <a:lnTo>
                    <a:pt x="301167" y="198729"/>
                  </a:lnTo>
                  <a:lnTo>
                    <a:pt x="306781" y="201472"/>
                  </a:lnTo>
                  <a:lnTo>
                    <a:pt x="309219" y="202577"/>
                  </a:lnTo>
                  <a:lnTo>
                    <a:pt x="313042" y="200825"/>
                  </a:lnTo>
                  <a:lnTo>
                    <a:pt x="316255" y="200380"/>
                  </a:lnTo>
                  <a:close/>
                </a:path>
                <a:path w="511175" h="604519">
                  <a:moveTo>
                    <a:pt x="316534" y="278231"/>
                  </a:moveTo>
                  <a:lnTo>
                    <a:pt x="315163" y="277469"/>
                  </a:lnTo>
                  <a:lnTo>
                    <a:pt x="312851" y="275793"/>
                  </a:lnTo>
                  <a:lnTo>
                    <a:pt x="312547" y="276085"/>
                  </a:lnTo>
                  <a:lnTo>
                    <a:pt x="309664" y="278676"/>
                  </a:lnTo>
                  <a:lnTo>
                    <a:pt x="307136" y="281609"/>
                  </a:lnTo>
                  <a:lnTo>
                    <a:pt x="304495" y="284429"/>
                  </a:lnTo>
                  <a:lnTo>
                    <a:pt x="308483" y="287159"/>
                  </a:lnTo>
                  <a:lnTo>
                    <a:pt x="316534" y="278231"/>
                  </a:lnTo>
                  <a:close/>
                </a:path>
                <a:path w="511175" h="604519">
                  <a:moveTo>
                    <a:pt x="318490" y="153479"/>
                  </a:moveTo>
                  <a:lnTo>
                    <a:pt x="317830" y="153682"/>
                  </a:lnTo>
                  <a:lnTo>
                    <a:pt x="317334" y="153822"/>
                  </a:lnTo>
                  <a:lnTo>
                    <a:pt x="316865" y="153962"/>
                  </a:lnTo>
                  <a:lnTo>
                    <a:pt x="317144" y="154165"/>
                  </a:lnTo>
                  <a:lnTo>
                    <a:pt x="317741" y="154571"/>
                  </a:lnTo>
                  <a:lnTo>
                    <a:pt x="318135" y="153974"/>
                  </a:lnTo>
                  <a:lnTo>
                    <a:pt x="318490" y="153479"/>
                  </a:lnTo>
                  <a:close/>
                </a:path>
                <a:path w="511175" h="604519">
                  <a:moveTo>
                    <a:pt x="320306" y="184607"/>
                  </a:moveTo>
                  <a:lnTo>
                    <a:pt x="317525" y="185204"/>
                  </a:lnTo>
                  <a:lnTo>
                    <a:pt x="315874" y="185166"/>
                  </a:lnTo>
                  <a:lnTo>
                    <a:pt x="314121" y="186423"/>
                  </a:lnTo>
                  <a:lnTo>
                    <a:pt x="313842" y="188887"/>
                  </a:lnTo>
                  <a:lnTo>
                    <a:pt x="314223" y="189141"/>
                  </a:lnTo>
                  <a:lnTo>
                    <a:pt x="315404" y="189865"/>
                  </a:lnTo>
                  <a:lnTo>
                    <a:pt x="317411" y="190614"/>
                  </a:lnTo>
                  <a:lnTo>
                    <a:pt x="319278" y="189496"/>
                  </a:lnTo>
                  <a:lnTo>
                    <a:pt x="319366" y="187426"/>
                  </a:lnTo>
                  <a:lnTo>
                    <a:pt x="320306" y="184607"/>
                  </a:lnTo>
                  <a:close/>
                </a:path>
                <a:path w="511175" h="604519">
                  <a:moveTo>
                    <a:pt x="324281" y="309600"/>
                  </a:moveTo>
                  <a:lnTo>
                    <a:pt x="324231" y="309778"/>
                  </a:lnTo>
                  <a:lnTo>
                    <a:pt x="324281" y="309600"/>
                  </a:lnTo>
                  <a:close/>
                </a:path>
                <a:path w="511175" h="604519">
                  <a:moveTo>
                    <a:pt x="330936" y="271284"/>
                  </a:moveTo>
                  <a:lnTo>
                    <a:pt x="330504" y="270217"/>
                  </a:lnTo>
                  <a:lnTo>
                    <a:pt x="329565" y="268071"/>
                  </a:lnTo>
                  <a:lnTo>
                    <a:pt x="322249" y="271195"/>
                  </a:lnTo>
                  <a:lnTo>
                    <a:pt x="323659" y="274472"/>
                  </a:lnTo>
                  <a:lnTo>
                    <a:pt x="330936" y="271284"/>
                  </a:lnTo>
                  <a:close/>
                </a:path>
                <a:path w="511175" h="604519">
                  <a:moveTo>
                    <a:pt x="332613" y="293484"/>
                  </a:moveTo>
                  <a:lnTo>
                    <a:pt x="329018" y="289039"/>
                  </a:lnTo>
                  <a:lnTo>
                    <a:pt x="329145" y="284657"/>
                  </a:lnTo>
                  <a:lnTo>
                    <a:pt x="312902" y="284772"/>
                  </a:lnTo>
                  <a:lnTo>
                    <a:pt x="313016" y="286715"/>
                  </a:lnTo>
                  <a:lnTo>
                    <a:pt x="312902" y="290296"/>
                  </a:lnTo>
                  <a:lnTo>
                    <a:pt x="316623" y="290728"/>
                  </a:lnTo>
                  <a:lnTo>
                    <a:pt x="323329" y="290969"/>
                  </a:lnTo>
                  <a:lnTo>
                    <a:pt x="325361" y="293611"/>
                  </a:lnTo>
                  <a:lnTo>
                    <a:pt x="322935" y="291896"/>
                  </a:lnTo>
                  <a:lnTo>
                    <a:pt x="318465" y="291668"/>
                  </a:lnTo>
                  <a:lnTo>
                    <a:pt x="308622" y="292989"/>
                  </a:lnTo>
                  <a:lnTo>
                    <a:pt x="304939" y="292658"/>
                  </a:lnTo>
                  <a:lnTo>
                    <a:pt x="301586" y="296951"/>
                  </a:lnTo>
                  <a:lnTo>
                    <a:pt x="297294" y="295351"/>
                  </a:lnTo>
                  <a:lnTo>
                    <a:pt x="292404" y="295313"/>
                  </a:lnTo>
                  <a:lnTo>
                    <a:pt x="286956" y="296595"/>
                  </a:lnTo>
                  <a:lnTo>
                    <a:pt x="286575" y="300405"/>
                  </a:lnTo>
                  <a:lnTo>
                    <a:pt x="286956" y="303555"/>
                  </a:lnTo>
                  <a:lnTo>
                    <a:pt x="287870" y="306222"/>
                  </a:lnTo>
                  <a:lnTo>
                    <a:pt x="285254" y="305600"/>
                  </a:lnTo>
                  <a:lnTo>
                    <a:pt x="284213" y="305244"/>
                  </a:lnTo>
                  <a:lnTo>
                    <a:pt x="281787" y="319811"/>
                  </a:lnTo>
                  <a:lnTo>
                    <a:pt x="281355" y="319989"/>
                  </a:lnTo>
                  <a:lnTo>
                    <a:pt x="281076" y="319811"/>
                  </a:lnTo>
                  <a:lnTo>
                    <a:pt x="277774" y="320713"/>
                  </a:lnTo>
                  <a:lnTo>
                    <a:pt x="275386" y="322046"/>
                  </a:lnTo>
                  <a:lnTo>
                    <a:pt x="274205" y="323926"/>
                  </a:lnTo>
                  <a:lnTo>
                    <a:pt x="273138" y="324688"/>
                  </a:lnTo>
                  <a:lnTo>
                    <a:pt x="273850" y="325145"/>
                  </a:lnTo>
                  <a:lnTo>
                    <a:pt x="273304" y="326771"/>
                  </a:lnTo>
                  <a:lnTo>
                    <a:pt x="273265" y="328663"/>
                  </a:lnTo>
                  <a:lnTo>
                    <a:pt x="274421" y="331076"/>
                  </a:lnTo>
                  <a:lnTo>
                    <a:pt x="277939" y="327748"/>
                  </a:lnTo>
                  <a:lnTo>
                    <a:pt x="282206" y="330746"/>
                  </a:lnTo>
                  <a:lnTo>
                    <a:pt x="286296" y="334010"/>
                  </a:lnTo>
                  <a:lnTo>
                    <a:pt x="291465" y="334835"/>
                  </a:lnTo>
                  <a:lnTo>
                    <a:pt x="288937" y="335445"/>
                  </a:lnTo>
                  <a:lnTo>
                    <a:pt x="287642" y="336537"/>
                  </a:lnTo>
                  <a:lnTo>
                    <a:pt x="288061" y="338150"/>
                  </a:lnTo>
                  <a:lnTo>
                    <a:pt x="288036" y="339255"/>
                  </a:lnTo>
                  <a:lnTo>
                    <a:pt x="289433" y="339115"/>
                  </a:lnTo>
                  <a:lnTo>
                    <a:pt x="290969" y="339318"/>
                  </a:lnTo>
                  <a:lnTo>
                    <a:pt x="292671" y="338467"/>
                  </a:lnTo>
                  <a:lnTo>
                    <a:pt x="292595" y="336905"/>
                  </a:lnTo>
                  <a:lnTo>
                    <a:pt x="292836" y="334975"/>
                  </a:lnTo>
                  <a:lnTo>
                    <a:pt x="295097" y="335140"/>
                  </a:lnTo>
                  <a:lnTo>
                    <a:pt x="297510" y="334899"/>
                  </a:lnTo>
                  <a:lnTo>
                    <a:pt x="300291" y="333908"/>
                  </a:lnTo>
                  <a:lnTo>
                    <a:pt x="298005" y="329946"/>
                  </a:lnTo>
                  <a:lnTo>
                    <a:pt x="295808" y="326809"/>
                  </a:lnTo>
                  <a:lnTo>
                    <a:pt x="293636" y="324485"/>
                  </a:lnTo>
                  <a:lnTo>
                    <a:pt x="293776" y="317246"/>
                  </a:lnTo>
                  <a:lnTo>
                    <a:pt x="293611" y="313677"/>
                  </a:lnTo>
                  <a:lnTo>
                    <a:pt x="295338" y="314769"/>
                  </a:lnTo>
                  <a:lnTo>
                    <a:pt x="297345" y="315607"/>
                  </a:lnTo>
                  <a:lnTo>
                    <a:pt x="300697" y="316420"/>
                  </a:lnTo>
                  <a:lnTo>
                    <a:pt x="301942" y="316344"/>
                  </a:lnTo>
                  <a:lnTo>
                    <a:pt x="303237" y="316141"/>
                  </a:lnTo>
                  <a:lnTo>
                    <a:pt x="306146" y="318414"/>
                  </a:lnTo>
                  <a:lnTo>
                    <a:pt x="310134" y="318084"/>
                  </a:lnTo>
                  <a:lnTo>
                    <a:pt x="315048" y="315683"/>
                  </a:lnTo>
                  <a:lnTo>
                    <a:pt x="315658" y="316369"/>
                  </a:lnTo>
                  <a:lnTo>
                    <a:pt x="317144" y="316623"/>
                  </a:lnTo>
                  <a:lnTo>
                    <a:pt x="319087" y="317411"/>
                  </a:lnTo>
                  <a:lnTo>
                    <a:pt x="319392" y="315290"/>
                  </a:lnTo>
                  <a:lnTo>
                    <a:pt x="319887" y="313829"/>
                  </a:lnTo>
                  <a:lnTo>
                    <a:pt x="319646" y="313004"/>
                  </a:lnTo>
                  <a:lnTo>
                    <a:pt x="322643" y="310984"/>
                  </a:lnTo>
                  <a:lnTo>
                    <a:pt x="324281" y="309600"/>
                  </a:lnTo>
                  <a:lnTo>
                    <a:pt x="327177" y="302615"/>
                  </a:lnTo>
                  <a:lnTo>
                    <a:pt x="328079" y="298132"/>
                  </a:lnTo>
                  <a:lnTo>
                    <a:pt x="326847" y="295414"/>
                  </a:lnTo>
                  <a:lnTo>
                    <a:pt x="328193" y="297053"/>
                  </a:lnTo>
                  <a:lnTo>
                    <a:pt x="332613" y="293484"/>
                  </a:lnTo>
                  <a:close/>
                </a:path>
                <a:path w="511175" h="604519">
                  <a:moveTo>
                    <a:pt x="351421" y="88112"/>
                  </a:moveTo>
                  <a:lnTo>
                    <a:pt x="350888" y="86766"/>
                  </a:lnTo>
                  <a:lnTo>
                    <a:pt x="350558" y="85483"/>
                  </a:lnTo>
                  <a:lnTo>
                    <a:pt x="349465" y="86029"/>
                  </a:lnTo>
                  <a:lnTo>
                    <a:pt x="348310" y="86372"/>
                  </a:lnTo>
                  <a:lnTo>
                    <a:pt x="347510" y="87109"/>
                  </a:lnTo>
                  <a:lnTo>
                    <a:pt x="347243" y="87376"/>
                  </a:lnTo>
                  <a:lnTo>
                    <a:pt x="347814" y="88569"/>
                  </a:lnTo>
                  <a:lnTo>
                    <a:pt x="348005" y="89344"/>
                  </a:lnTo>
                  <a:lnTo>
                    <a:pt x="349110" y="88988"/>
                  </a:lnTo>
                  <a:lnTo>
                    <a:pt x="350266" y="88747"/>
                  </a:lnTo>
                  <a:lnTo>
                    <a:pt x="351421" y="88112"/>
                  </a:lnTo>
                  <a:close/>
                </a:path>
                <a:path w="511175" h="604519">
                  <a:moveTo>
                    <a:pt x="351586" y="149529"/>
                  </a:moveTo>
                  <a:lnTo>
                    <a:pt x="351193" y="149275"/>
                  </a:lnTo>
                  <a:lnTo>
                    <a:pt x="350075" y="148577"/>
                  </a:lnTo>
                  <a:lnTo>
                    <a:pt x="348475" y="148577"/>
                  </a:lnTo>
                  <a:lnTo>
                    <a:pt x="346633" y="148221"/>
                  </a:lnTo>
                  <a:lnTo>
                    <a:pt x="346227" y="152603"/>
                  </a:lnTo>
                  <a:lnTo>
                    <a:pt x="347700" y="152615"/>
                  </a:lnTo>
                  <a:lnTo>
                    <a:pt x="349326" y="152971"/>
                  </a:lnTo>
                  <a:lnTo>
                    <a:pt x="350621" y="152488"/>
                  </a:lnTo>
                  <a:lnTo>
                    <a:pt x="351167" y="152285"/>
                  </a:lnTo>
                  <a:lnTo>
                    <a:pt x="351586" y="149529"/>
                  </a:lnTo>
                  <a:close/>
                </a:path>
                <a:path w="511175" h="604519">
                  <a:moveTo>
                    <a:pt x="361911" y="183578"/>
                  </a:moveTo>
                  <a:lnTo>
                    <a:pt x="360375" y="183807"/>
                  </a:lnTo>
                  <a:lnTo>
                    <a:pt x="359143" y="183870"/>
                  </a:lnTo>
                  <a:lnTo>
                    <a:pt x="358152" y="183997"/>
                  </a:lnTo>
                  <a:lnTo>
                    <a:pt x="358698" y="181952"/>
                  </a:lnTo>
                  <a:lnTo>
                    <a:pt x="353923" y="181851"/>
                  </a:lnTo>
                  <a:lnTo>
                    <a:pt x="349186" y="181254"/>
                  </a:lnTo>
                  <a:lnTo>
                    <a:pt x="348805" y="182651"/>
                  </a:lnTo>
                  <a:lnTo>
                    <a:pt x="348716" y="183502"/>
                  </a:lnTo>
                  <a:lnTo>
                    <a:pt x="348551" y="184340"/>
                  </a:lnTo>
                  <a:lnTo>
                    <a:pt x="347954" y="184442"/>
                  </a:lnTo>
                  <a:lnTo>
                    <a:pt x="347408" y="185877"/>
                  </a:lnTo>
                  <a:lnTo>
                    <a:pt x="346875" y="187794"/>
                  </a:lnTo>
                  <a:lnTo>
                    <a:pt x="347535" y="188849"/>
                  </a:lnTo>
                  <a:lnTo>
                    <a:pt x="347675" y="188849"/>
                  </a:lnTo>
                  <a:lnTo>
                    <a:pt x="347014" y="194779"/>
                  </a:lnTo>
                  <a:lnTo>
                    <a:pt x="344385" y="190931"/>
                  </a:lnTo>
                  <a:lnTo>
                    <a:pt x="333629" y="199377"/>
                  </a:lnTo>
                  <a:lnTo>
                    <a:pt x="336575" y="203250"/>
                  </a:lnTo>
                  <a:lnTo>
                    <a:pt x="347535" y="195529"/>
                  </a:lnTo>
                  <a:lnTo>
                    <a:pt x="347078" y="194843"/>
                  </a:lnTo>
                  <a:lnTo>
                    <a:pt x="349707" y="194830"/>
                  </a:lnTo>
                  <a:lnTo>
                    <a:pt x="353834" y="195745"/>
                  </a:lnTo>
                  <a:lnTo>
                    <a:pt x="355625" y="192976"/>
                  </a:lnTo>
                  <a:lnTo>
                    <a:pt x="356260" y="191122"/>
                  </a:lnTo>
                  <a:lnTo>
                    <a:pt x="356831" y="188976"/>
                  </a:lnTo>
                  <a:lnTo>
                    <a:pt x="358178" y="189141"/>
                  </a:lnTo>
                  <a:lnTo>
                    <a:pt x="359664" y="189484"/>
                  </a:lnTo>
                  <a:lnTo>
                    <a:pt x="361416" y="188290"/>
                  </a:lnTo>
                  <a:lnTo>
                    <a:pt x="361315" y="186207"/>
                  </a:lnTo>
                  <a:lnTo>
                    <a:pt x="361911" y="183578"/>
                  </a:lnTo>
                  <a:close/>
                </a:path>
                <a:path w="511175" h="604519">
                  <a:moveTo>
                    <a:pt x="394246" y="108242"/>
                  </a:moveTo>
                  <a:lnTo>
                    <a:pt x="393331" y="107188"/>
                  </a:lnTo>
                  <a:lnTo>
                    <a:pt x="392315" y="106006"/>
                  </a:lnTo>
                  <a:lnTo>
                    <a:pt x="389813" y="106095"/>
                  </a:lnTo>
                  <a:lnTo>
                    <a:pt x="387946" y="105625"/>
                  </a:lnTo>
                  <a:lnTo>
                    <a:pt x="387565" y="107518"/>
                  </a:lnTo>
                  <a:lnTo>
                    <a:pt x="386346" y="109867"/>
                  </a:lnTo>
                  <a:lnTo>
                    <a:pt x="387731" y="112445"/>
                  </a:lnTo>
                  <a:lnTo>
                    <a:pt x="390398" y="112674"/>
                  </a:lnTo>
                  <a:lnTo>
                    <a:pt x="393496" y="113855"/>
                  </a:lnTo>
                  <a:lnTo>
                    <a:pt x="393496" y="110693"/>
                  </a:lnTo>
                  <a:lnTo>
                    <a:pt x="394246" y="108242"/>
                  </a:lnTo>
                  <a:close/>
                </a:path>
                <a:path w="511175" h="604519">
                  <a:moveTo>
                    <a:pt x="397040" y="127368"/>
                  </a:moveTo>
                  <a:lnTo>
                    <a:pt x="396938" y="126669"/>
                  </a:lnTo>
                  <a:lnTo>
                    <a:pt x="396875" y="125971"/>
                  </a:lnTo>
                  <a:lnTo>
                    <a:pt x="396163" y="126161"/>
                  </a:lnTo>
                  <a:lnTo>
                    <a:pt x="394792" y="126568"/>
                  </a:lnTo>
                  <a:lnTo>
                    <a:pt x="395147" y="127165"/>
                  </a:lnTo>
                  <a:lnTo>
                    <a:pt x="395452" y="127825"/>
                  </a:lnTo>
                  <a:lnTo>
                    <a:pt x="395922" y="128346"/>
                  </a:lnTo>
                  <a:lnTo>
                    <a:pt x="396024" y="128485"/>
                  </a:lnTo>
                  <a:lnTo>
                    <a:pt x="396989" y="128193"/>
                  </a:lnTo>
                  <a:lnTo>
                    <a:pt x="397014" y="128066"/>
                  </a:lnTo>
                  <a:lnTo>
                    <a:pt x="397040" y="127368"/>
                  </a:lnTo>
                  <a:close/>
                </a:path>
                <a:path w="511175" h="604519">
                  <a:moveTo>
                    <a:pt x="397129" y="477164"/>
                  </a:moveTo>
                  <a:lnTo>
                    <a:pt x="396989" y="477151"/>
                  </a:lnTo>
                  <a:lnTo>
                    <a:pt x="396849" y="477126"/>
                  </a:lnTo>
                  <a:lnTo>
                    <a:pt x="396938" y="477316"/>
                  </a:lnTo>
                  <a:lnTo>
                    <a:pt x="397078" y="477342"/>
                  </a:lnTo>
                  <a:lnTo>
                    <a:pt x="397129" y="477164"/>
                  </a:lnTo>
                  <a:close/>
                </a:path>
                <a:path w="511175" h="604519">
                  <a:moveTo>
                    <a:pt x="402628" y="131114"/>
                  </a:moveTo>
                  <a:lnTo>
                    <a:pt x="387692" y="129044"/>
                  </a:lnTo>
                  <a:lnTo>
                    <a:pt x="386600" y="135089"/>
                  </a:lnTo>
                  <a:lnTo>
                    <a:pt x="401713" y="137223"/>
                  </a:lnTo>
                  <a:lnTo>
                    <a:pt x="402628" y="131114"/>
                  </a:lnTo>
                  <a:close/>
                </a:path>
                <a:path w="511175" h="604519">
                  <a:moveTo>
                    <a:pt x="429590" y="215430"/>
                  </a:moveTo>
                  <a:lnTo>
                    <a:pt x="426707" y="215646"/>
                  </a:lnTo>
                  <a:lnTo>
                    <a:pt x="424345" y="215176"/>
                  </a:lnTo>
                  <a:lnTo>
                    <a:pt x="423125" y="216141"/>
                  </a:lnTo>
                  <a:lnTo>
                    <a:pt x="422579" y="216560"/>
                  </a:lnTo>
                  <a:lnTo>
                    <a:pt x="422579" y="217652"/>
                  </a:lnTo>
                  <a:lnTo>
                    <a:pt x="422630" y="218821"/>
                  </a:lnTo>
                  <a:lnTo>
                    <a:pt x="421068" y="219100"/>
                  </a:lnTo>
                  <a:lnTo>
                    <a:pt x="419468" y="219290"/>
                  </a:lnTo>
                  <a:lnTo>
                    <a:pt x="417906" y="219583"/>
                  </a:lnTo>
                  <a:lnTo>
                    <a:pt x="419227" y="225234"/>
                  </a:lnTo>
                  <a:lnTo>
                    <a:pt x="429590" y="222300"/>
                  </a:lnTo>
                  <a:lnTo>
                    <a:pt x="429374" y="221551"/>
                  </a:lnTo>
                  <a:lnTo>
                    <a:pt x="429120" y="220459"/>
                  </a:lnTo>
                  <a:lnTo>
                    <a:pt x="428879" y="219557"/>
                  </a:lnTo>
                  <a:lnTo>
                    <a:pt x="429120" y="218579"/>
                  </a:lnTo>
                  <a:lnTo>
                    <a:pt x="429234" y="217068"/>
                  </a:lnTo>
                  <a:lnTo>
                    <a:pt x="429590" y="215430"/>
                  </a:lnTo>
                  <a:close/>
                </a:path>
                <a:path w="511175" h="604519">
                  <a:moveTo>
                    <a:pt x="436765" y="218389"/>
                  </a:moveTo>
                  <a:lnTo>
                    <a:pt x="436206" y="217665"/>
                  </a:lnTo>
                  <a:lnTo>
                    <a:pt x="435635" y="216877"/>
                  </a:lnTo>
                  <a:lnTo>
                    <a:pt x="433768" y="217030"/>
                  </a:lnTo>
                  <a:lnTo>
                    <a:pt x="432473" y="216763"/>
                  </a:lnTo>
                  <a:lnTo>
                    <a:pt x="432041" y="218084"/>
                  </a:lnTo>
                  <a:lnTo>
                    <a:pt x="430987" y="219697"/>
                  </a:lnTo>
                  <a:lnTo>
                    <a:pt x="431342" y="220624"/>
                  </a:lnTo>
                  <a:lnTo>
                    <a:pt x="431673" y="221513"/>
                  </a:lnTo>
                  <a:lnTo>
                    <a:pt x="433463" y="221678"/>
                  </a:lnTo>
                  <a:lnTo>
                    <a:pt x="435610" y="222580"/>
                  </a:lnTo>
                  <a:lnTo>
                    <a:pt x="435991" y="220129"/>
                  </a:lnTo>
                  <a:lnTo>
                    <a:pt x="436765" y="218389"/>
                  </a:lnTo>
                  <a:close/>
                </a:path>
                <a:path w="511175" h="604519">
                  <a:moveTo>
                    <a:pt x="437832" y="190817"/>
                  </a:moveTo>
                  <a:lnTo>
                    <a:pt x="433489" y="190855"/>
                  </a:lnTo>
                  <a:lnTo>
                    <a:pt x="432523" y="194284"/>
                  </a:lnTo>
                  <a:lnTo>
                    <a:pt x="431596" y="197713"/>
                  </a:lnTo>
                  <a:lnTo>
                    <a:pt x="430631" y="201142"/>
                  </a:lnTo>
                  <a:lnTo>
                    <a:pt x="436486" y="200837"/>
                  </a:lnTo>
                  <a:lnTo>
                    <a:pt x="436930" y="197497"/>
                  </a:lnTo>
                  <a:lnTo>
                    <a:pt x="437400" y="194157"/>
                  </a:lnTo>
                  <a:lnTo>
                    <a:pt x="437832" y="190817"/>
                  </a:lnTo>
                  <a:close/>
                </a:path>
                <a:path w="511175" h="604519">
                  <a:moveTo>
                    <a:pt x="449237" y="282422"/>
                  </a:moveTo>
                  <a:lnTo>
                    <a:pt x="443217" y="279603"/>
                  </a:lnTo>
                  <a:lnTo>
                    <a:pt x="439318" y="280149"/>
                  </a:lnTo>
                  <a:lnTo>
                    <a:pt x="436740" y="284683"/>
                  </a:lnTo>
                  <a:lnTo>
                    <a:pt x="432473" y="276326"/>
                  </a:lnTo>
                  <a:lnTo>
                    <a:pt x="429425" y="279514"/>
                  </a:lnTo>
                  <a:lnTo>
                    <a:pt x="423849" y="275158"/>
                  </a:lnTo>
                  <a:lnTo>
                    <a:pt x="423049" y="276453"/>
                  </a:lnTo>
                  <a:lnTo>
                    <a:pt x="421347" y="278714"/>
                  </a:lnTo>
                  <a:lnTo>
                    <a:pt x="423075" y="280250"/>
                  </a:lnTo>
                  <a:lnTo>
                    <a:pt x="426618" y="282460"/>
                  </a:lnTo>
                  <a:lnTo>
                    <a:pt x="419341" y="290093"/>
                  </a:lnTo>
                  <a:lnTo>
                    <a:pt x="431596" y="290995"/>
                  </a:lnTo>
                  <a:lnTo>
                    <a:pt x="431546" y="291325"/>
                  </a:lnTo>
                  <a:lnTo>
                    <a:pt x="432473" y="291401"/>
                  </a:lnTo>
                  <a:lnTo>
                    <a:pt x="433489" y="291642"/>
                  </a:lnTo>
                  <a:lnTo>
                    <a:pt x="434340" y="291566"/>
                  </a:lnTo>
                  <a:lnTo>
                    <a:pt x="434009" y="292950"/>
                  </a:lnTo>
                  <a:lnTo>
                    <a:pt x="433882" y="293763"/>
                  </a:lnTo>
                  <a:lnTo>
                    <a:pt x="437070" y="291401"/>
                  </a:lnTo>
                  <a:lnTo>
                    <a:pt x="440258" y="291630"/>
                  </a:lnTo>
                  <a:lnTo>
                    <a:pt x="439293" y="289750"/>
                  </a:lnTo>
                  <a:lnTo>
                    <a:pt x="449237" y="282422"/>
                  </a:lnTo>
                  <a:close/>
                </a:path>
                <a:path w="511175" h="604519">
                  <a:moveTo>
                    <a:pt x="468972" y="213918"/>
                  </a:moveTo>
                  <a:lnTo>
                    <a:pt x="461937" y="206235"/>
                  </a:lnTo>
                  <a:lnTo>
                    <a:pt x="460921" y="207086"/>
                  </a:lnTo>
                  <a:lnTo>
                    <a:pt x="461035" y="206425"/>
                  </a:lnTo>
                  <a:lnTo>
                    <a:pt x="461111" y="206108"/>
                  </a:lnTo>
                  <a:lnTo>
                    <a:pt x="454494" y="204685"/>
                  </a:lnTo>
                  <a:lnTo>
                    <a:pt x="453694" y="208635"/>
                  </a:lnTo>
                  <a:lnTo>
                    <a:pt x="459879" y="209778"/>
                  </a:lnTo>
                  <a:lnTo>
                    <a:pt x="465074" y="217182"/>
                  </a:lnTo>
                  <a:lnTo>
                    <a:pt x="468972" y="213918"/>
                  </a:lnTo>
                  <a:close/>
                </a:path>
                <a:path w="511175" h="604519">
                  <a:moveTo>
                    <a:pt x="489508" y="379844"/>
                  </a:moveTo>
                  <a:lnTo>
                    <a:pt x="485940" y="379907"/>
                  </a:lnTo>
                  <a:lnTo>
                    <a:pt x="483463" y="379501"/>
                  </a:lnTo>
                  <a:lnTo>
                    <a:pt x="480682" y="380479"/>
                  </a:lnTo>
                  <a:lnTo>
                    <a:pt x="480352" y="384962"/>
                  </a:lnTo>
                  <a:lnTo>
                    <a:pt x="480847" y="385152"/>
                  </a:lnTo>
                  <a:lnTo>
                    <a:pt x="482892" y="385953"/>
                  </a:lnTo>
                  <a:lnTo>
                    <a:pt x="485419" y="386359"/>
                  </a:lnTo>
                  <a:lnTo>
                    <a:pt x="488378" y="385610"/>
                  </a:lnTo>
                  <a:lnTo>
                    <a:pt x="488632" y="382689"/>
                  </a:lnTo>
                  <a:lnTo>
                    <a:pt x="489508" y="379844"/>
                  </a:lnTo>
                  <a:close/>
                </a:path>
                <a:path w="511175" h="604519">
                  <a:moveTo>
                    <a:pt x="506857" y="373468"/>
                  </a:moveTo>
                  <a:lnTo>
                    <a:pt x="505891" y="368007"/>
                  </a:lnTo>
                  <a:lnTo>
                    <a:pt x="504304" y="367398"/>
                  </a:lnTo>
                  <a:lnTo>
                    <a:pt x="503694" y="367258"/>
                  </a:lnTo>
                  <a:lnTo>
                    <a:pt x="503605" y="367004"/>
                  </a:lnTo>
                  <a:lnTo>
                    <a:pt x="503605" y="366585"/>
                  </a:lnTo>
                  <a:lnTo>
                    <a:pt x="502513" y="365620"/>
                  </a:lnTo>
                  <a:lnTo>
                    <a:pt x="500507" y="366026"/>
                  </a:lnTo>
                  <a:lnTo>
                    <a:pt x="498970" y="365925"/>
                  </a:lnTo>
                  <a:lnTo>
                    <a:pt x="496519" y="365417"/>
                  </a:lnTo>
                  <a:lnTo>
                    <a:pt x="494042" y="365086"/>
                  </a:lnTo>
                  <a:lnTo>
                    <a:pt x="485876" y="365125"/>
                  </a:lnTo>
                  <a:lnTo>
                    <a:pt x="480161" y="366268"/>
                  </a:lnTo>
                  <a:lnTo>
                    <a:pt x="474421" y="366928"/>
                  </a:lnTo>
                  <a:lnTo>
                    <a:pt x="471614" y="369608"/>
                  </a:lnTo>
                  <a:lnTo>
                    <a:pt x="479031" y="373164"/>
                  </a:lnTo>
                  <a:lnTo>
                    <a:pt x="486181" y="377736"/>
                  </a:lnTo>
                  <a:lnTo>
                    <a:pt x="497344" y="380669"/>
                  </a:lnTo>
                  <a:lnTo>
                    <a:pt x="502399" y="376555"/>
                  </a:lnTo>
                  <a:lnTo>
                    <a:pt x="506857" y="373468"/>
                  </a:lnTo>
                  <a:close/>
                </a:path>
                <a:path w="511175" h="604519">
                  <a:moveTo>
                    <a:pt x="510349" y="356057"/>
                  </a:moveTo>
                  <a:lnTo>
                    <a:pt x="507923" y="354203"/>
                  </a:lnTo>
                  <a:lnTo>
                    <a:pt x="505421" y="352679"/>
                  </a:lnTo>
                  <a:lnTo>
                    <a:pt x="502945" y="351091"/>
                  </a:lnTo>
                  <a:lnTo>
                    <a:pt x="501307" y="353631"/>
                  </a:lnTo>
                  <a:lnTo>
                    <a:pt x="500456" y="354901"/>
                  </a:lnTo>
                  <a:lnTo>
                    <a:pt x="502894" y="356438"/>
                  </a:lnTo>
                  <a:lnTo>
                    <a:pt x="502373" y="356590"/>
                  </a:lnTo>
                  <a:lnTo>
                    <a:pt x="501904" y="356806"/>
                  </a:lnTo>
                  <a:lnTo>
                    <a:pt x="502018" y="357886"/>
                  </a:lnTo>
                  <a:lnTo>
                    <a:pt x="502297" y="358927"/>
                  </a:lnTo>
                  <a:lnTo>
                    <a:pt x="502780" y="359829"/>
                  </a:lnTo>
                  <a:lnTo>
                    <a:pt x="502843" y="359968"/>
                  </a:lnTo>
                  <a:lnTo>
                    <a:pt x="504139" y="359473"/>
                  </a:lnTo>
                  <a:lnTo>
                    <a:pt x="505345" y="359130"/>
                  </a:lnTo>
                  <a:lnTo>
                    <a:pt x="505040" y="358508"/>
                  </a:lnTo>
                  <a:lnTo>
                    <a:pt x="504761" y="358013"/>
                  </a:lnTo>
                  <a:lnTo>
                    <a:pt x="504494" y="357454"/>
                  </a:lnTo>
                  <a:lnTo>
                    <a:pt x="506742" y="358889"/>
                  </a:lnTo>
                  <a:lnTo>
                    <a:pt x="507898" y="359613"/>
                  </a:lnTo>
                  <a:lnTo>
                    <a:pt x="508723" y="358355"/>
                  </a:lnTo>
                  <a:lnTo>
                    <a:pt x="510349" y="356057"/>
                  </a:lnTo>
                  <a:close/>
                </a:path>
                <a:path w="511175" h="604519">
                  <a:moveTo>
                    <a:pt x="510921" y="383082"/>
                  </a:moveTo>
                  <a:lnTo>
                    <a:pt x="499021" y="390702"/>
                  </a:lnTo>
                  <a:lnTo>
                    <a:pt x="498906" y="391972"/>
                  </a:lnTo>
                  <a:lnTo>
                    <a:pt x="495782" y="391972"/>
                  </a:lnTo>
                  <a:lnTo>
                    <a:pt x="493382" y="390702"/>
                  </a:lnTo>
                  <a:lnTo>
                    <a:pt x="489178" y="389432"/>
                  </a:lnTo>
                  <a:lnTo>
                    <a:pt x="489788" y="391972"/>
                  </a:lnTo>
                  <a:lnTo>
                    <a:pt x="490029" y="393242"/>
                  </a:lnTo>
                  <a:lnTo>
                    <a:pt x="490359" y="394512"/>
                  </a:lnTo>
                  <a:lnTo>
                    <a:pt x="472655" y="393242"/>
                  </a:lnTo>
                  <a:lnTo>
                    <a:pt x="474560" y="391972"/>
                  </a:lnTo>
                  <a:lnTo>
                    <a:pt x="462711" y="388162"/>
                  </a:lnTo>
                  <a:lnTo>
                    <a:pt x="457136" y="390702"/>
                  </a:lnTo>
                  <a:lnTo>
                    <a:pt x="454964" y="398322"/>
                  </a:lnTo>
                  <a:lnTo>
                    <a:pt x="451027" y="398322"/>
                  </a:lnTo>
                  <a:lnTo>
                    <a:pt x="449922" y="399592"/>
                  </a:lnTo>
                  <a:lnTo>
                    <a:pt x="449630" y="398322"/>
                  </a:lnTo>
                  <a:lnTo>
                    <a:pt x="449275" y="397052"/>
                  </a:lnTo>
                  <a:lnTo>
                    <a:pt x="448970" y="395782"/>
                  </a:lnTo>
                  <a:lnTo>
                    <a:pt x="445973" y="395782"/>
                  </a:lnTo>
                  <a:lnTo>
                    <a:pt x="442836" y="404672"/>
                  </a:lnTo>
                  <a:lnTo>
                    <a:pt x="436867" y="411022"/>
                  </a:lnTo>
                  <a:lnTo>
                    <a:pt x="425437" y="422452"/>
                  </a:lnTo>
                  <a:lnTo>
                    <a:pt x="420763" y="421182"/>
                  </a:lnTo>
                  <a:lnTo>
                    <a:pt x="424065" y="418642"/>
                  </a:lnTo>
                  <a:lnTo>
                    <a:pt x="415988" y="417372"/>
                  </a:lnTo>
                  <a:lnTo>
                    <a:pt x="410324" y="419912"/>
                  </a:lnTo>
                  <a:lnTo>
                    <a:pt x="406590" y="424992"/>
                  </a:lnTo>
                  <a:lnTo>
                    <a:pt x="404355" y="432612"/>
                  </a:lnTo>
                  <a:lnTo>
                    <a:pt x="411746" y="427532"/>
                  </a:lnTo>
                  <a:lnTo>
                    <a:pt x="412102" y="428802"/>
                  </a:lnTo>
                  <a:lnTo>
                    <a:pt x="412635" y="430072"/>
                  </a:lnTo>
                  <a:lnTo>
                    <a:pt x="414743" y="432612"/>
                  </a:lnTo>
                  <a:lnTo>
                    <a:pt x="411226" y="432612"/>
                  </a:lnTo>
                  <a:lnTo>
                    <a:pt x="407162" y="437692"/>
                  </a:lnTo>
                  <a:lnTo>
                    <a:pt x="404990" y="444042"/>
                  </a:lnTo>
                  <a:lnTo>
                    <a:pt x="404545" y="444042"/>
                  </a:lnTo>
                  <a:lnTo>
                    <a:pt x="404075" y="445312"/>
                  </a:lnTo>
                  <a:lnTo>
                    <a:pt x="403580" y="445312"/>
                  </a:lnTo>
                  <a:lnTo>
                    <a:pt x="403364" y="446582"/>
                  </a:lnTo>
                  <a:lnTo>
                    <a:pt x="402564" y="446582"/>
                  </a:lnTo>
                  <a:lnTo>
                    <a:pt x="397675" y="449122"/>
                  </a:lnTo>
                  <a:lnTo>
                    <a:pt x="390283" y="454202"/>
                  </a:lnTo>
                  <a:lnTo>
                    <a:pt x="386651" y="451662"/>
                  </a:lnTo>
                  <a:lnTo>
                    <a:pt x="385610" y="451662"/>
                  </a:lnTo>
                  <a:lnTo>
                    <a:pt x="385940" y="450392"/>
                  </a:lnTo>
                  <a:lnTo>
                    <a:pt x="386600" y="447852"/>
                  </a:lnTo>
                  <a:lnTo>
                    <a:pt x="386080" y="442772"/>
                  </a:lnTo>
                  <a:lnTo>
                    <a:pt x="386156" y="437692"/>
                  </a:lnTo>
                  <a:lnTo>
                    <a:pt x="376542" y="437692"/>
                  </a:lnTo>
                  <a:lnTo>
                    <a:pt x="376542" y="463092"/>
                  </a:lnTo>
                  <a:lnTo>
                    <a:pt x="376542" y="471982"/>
                  </a:lnTo>
                  <a:lnTo>
                    <a:pt x="375691" y="477062"/>
                  </a:lnTo>
                  <a:lnTo>
                    <a:pt x="370662" y="478332"/>
                  </a:lnTo>
                  <a:lnTo>
                    <a:pt x="358889" y="475792"/>
                  </a:lnTo>
                  <a:lnTo>
                    <a:pt x="358813" y="477062"/>
                  </a:lnTo>
                  <a:lnTo>
                    <a:pt x="358584" y="478332"/>
                  </a:lnTo>
                  <a:lnTo>
                    <a:pt x="355866" y="478332"/>
                  </a:lnTo>
                  <a:lnTo>
                    <a:pt x="356412" y="475792"/>
                  </a:lnTo>
                  <a:lnTo>
                    <a:pt x="356958" y="473252"/>
                  </a:lnTo>
                  <a:lnTo>
                    <a:pt x="354533" y="468172"/>
                  </a:lnTo>
                  <a:lnTo>
                    <a:pt x="352450" y="464362"/>
                  </a:lnTo>
                  <a:lnTo>
                    <a:pt x="354545" y="459282"/>
                  </a:lnTo>
                  <a:lnTo>
                    <a:pt x="357936" y="460552"/>
                  </a:lnTo>
                  <a:lnTo>
                    <a:pt x="361886" y="461822"/>
                  </a:lnTo>
                  <a:lnTo>
                    <a:pt x="365518" y="461822"/>
                  </a:lnTo>
                  <a:lnTo>
                    <a:pt x="364248" y="463092"/>
                  </a:lnTo>
                  <a:lnTo>
                    <a:pt x="363816" y="463092"/>
                  </a:lnTo>
                  <a:lnTo>
                    <a:pt x="362712" y="465632"/>
                  </a:lnTo>
                  <a:lnTo>
                    <a:pt x="366153" y="465632"/>
                  </a:lnTo>
                  <a:lnTo>
                    <a:pt x="367436" y="464362"/>
                  </a:lnTo>
                  <a:lnTo>
                    <a:pt x="367245" y="463092"/>
                  </a:lnTo>
                  <a:lnTo>
                    <a:pt x="367385" y="461822"/>
                  </a:lnTo>
                  <a:lnTo>
                    <a:pt x="376542" y="463092"/>
                  </a:lnTo>
                  <a:lnTo>
                    <a:pt x="376542" y="437692"/>
                  </a:lnTo>
                  <a:lnTo>
                    <a:pt x="374510" y="437692"/>
                  </a:lnTo>
                  <a:lnTo>
                    <a:pt x="369417" y="436422"/>
                  </a:lnTo>
                  <a:lnTo>
                    <a:pt x="361581" y="441502"/>
                  </a:lnTo>
                  <a:lnTo>
                    <a:pt x="357111" y="445312"/>
                  </a:lnTo>
                  <a:lnTo>
                    <a:pt x="352564" y="450392"/>
                  </a:lnTo>
                  <a:lnTo>
                    <a:pt x="351891" y="445312"/>
                  </a:lnTo>
                  <a:lnTo>
                    <a:pt x="351383" y="441502"/>
                  </a:lnTo>
                  <a:lnTo>
                    <a:pt x="355015" y="438962"/>
                  </a:lnTo>
                  <a:lnTo>
                    <a:pt x="358559" y="437692"/>
                  </a:lnTo>
                  <a:lnTo>
                    <a:pt x="372745" y="432612"/>
                  </a:lnTo>
                  <a:lnTo>
                    <a:pt x="376872" y="430072"/>
                  </a:lnTo>
                  <a:lnTo>
                    <a:pt x="383400" y="426262"/>
                  </a:lnTo>
                  <a:lnTo>
                    <a:pt x="385584" y="424992"/>
                  </a:lnTo>
                  <a:lnTo>
                    <a:pt x="389737" y="422452"/>
                  </a:lnTo>
                  <a:lnTo>
                    <a:pt x="397103" y="419912"/>
                  </a:lnTo>
                  <a:lnTo>
                    <a:pt x="399872" y="419912"/>
                  </a:lnTo>
                  <a:lnTo>
                    <a:pt x="402513" y="418642"/>
                  </a:lnTo>
                  <a:lnTo>
                    <a:pt x="402513" y="419912"/>
                  </a:lnTo>
                  <a:lnTo>
                    <a:pt x="402488" y="421182"/>
                  </a:lnTo>
                  <a:lnTo>
                    <a:pt x="405714" y="418642"/>
                  </a:lnTo>
                  <a:lnTo>
                    <a:pt x="417004" y="409752"/>
                  </a:lnTo>
                  <a:lnTo>
                    <a:pt x="414909" y="409752"/>
                  </a:lnTo>
                  <a:lnTo>
                    <a:pt x="415899" y="408482"/>
                  </a:lnTo>
                  <a:lnTo>
                    <a:pt x="416839" y="407212"/>
                  </a:lnTo>
                  <a:lnTo>
                    <a:pt x="417766" y="404672"/>
                  </a:lnTo>
                  <a:lnTo>
                    <a:pt x="419087" y="407212"/>
                  </a:lnTo>
                  <a:lnTo>
                    <a:pt x="428790" y="403402"/>
                  </a:lnTo>
                  <a:lnTo>
                    <a:pt x="428358" y="404672"/>
                  </a:lnTo>
                  <a:lnTo>
                    <a:pt x="431571" y="404672"/>
                  </a:lnTo>
                  <a:lnTo>
                    <a:pt x="432206" y="403402"/>
                  </a:lnTo>
                  <a:lnTo>
                    <a:pt x="431546" y="403402"/>
                  </a:lnTo>
                  <a:lnTo>
                    <a:pt x="430276" y="402132"/>
                  </a:lnTo>
                  <a:lnTo>
                    <a:pt x="455180" y="389432"/>
                  </a:lnTo>
                  <a:lnTo>
                    <a:pt x="462661" y="385622"/>
                  </a:lnTo>
                  <a:lnTo>
                    <a:pt x="455180" y="383082"/>
                  </a:lnTo>
                  <a:lnTo>
                    <a:pt x="448576" y="381812"/>
                  </a:lnTo>
                  <a:lnTo>
                    <a:pt x="442810" y="383082"/>
                  </a:lnTo>
                  <a:lnTo>
                    <a:pt x="437896" y="389432"/>
                  </a:lnTo>
                  <a:lnTo>
                    <a:pt x="436321" y="389432"/>
                  </a:lnTo>
                  <a:lnTo>
                    <a:pt x="437946" y="386892"/>
                  </a:lnTo>
                  <a:lnTo>
                    <a:pt x="439902" y="383082"/>
                  </a:lnTo>
                  <a:lnTo>
                    <a:pt x="440359" y="380542"/>
                  </a:lnTo>
                  <a:lnTo>
                    <a:pt x="440690" y="380542"/>
                  </a:lnTo>
                  <a:lnTo>
                    <a:pt x="441909" y="379272"/>
                  </a:lnTo>
                  <a:lnTo>
                    <a:pt x="442810" y="376732"/>
                  </a:lnTo>
                  <a:lnTo>
                    <a:pt x="442366" y="375462"/>
                  </a:lnTo>
                  <a:lnTo>
                    <a:pt x="442010" y="374421"/>
                  </a:lnTo>
                  <a:lnTo>
                    <a:pt x="453085" y="376732"/>
                  </a:lnTo>
                  <a:lnTo>
                    <a:pt x="452551" y="374192"/>
                  </a:lnTo>
                  <a:lnTo>
                    <a:pt x="452285" y="372922"/>
                  </a:lnTo>
                  <a:lnTo>
                    <a:pt x="452018" y="371652"/>
                  </a:lnTo>
                  <a:lnTo>
                    <a:pt x="452488" y="365302"/>
                  </a:lnTo>
                  <a:lnTo>
                    <a:pt x="449605" y="361492"/>
                  </a:lnTo>
                  <a:lnTo>
                    <a:pt x="449275" y="361492"/>
                  </a:lnTo>
                  <a:lnTo>
                    <a:pt x="449351" y="360222"/>
                  </a:lnTo>
                  <a:lnTo>
                    <a:pt x="448906" y="360222"/>
                  </a:lnTo>
                  <a:lnTo>
                    <a:pt x="447395" y="358952"/>
                  </a:lnTo>
                  <a:lnTo>
                    <a:pt x="445808" y="357682"/>
                  </a:lnTo>
                  <a:lnTo>
                    <a:pt x="448995" y="357682"/>
                  </a:lnTo>
                  <a:lnTo>
                    <a:pt x="451142" y="355142"/>
                  </a:lnTo>
                  <a:lnTo>
                    <a:pt x="452043" y="351332"/>
                  </a:lnTo>
                  <a:lnTo>
                    <a:pt x="451523" y="347522"/>
                  </a:lnTo>
                  <a:lnTo>
                    <a:pt x="446874" y="347522"/>
                  </a:lnTo>
                  <a:lnTo>
                    <a:pt x="442226" y="346252"/>
                  </a:lnTo>
                  <a:lnTo>
                    <a:pt x="442061" y="350062"/>
                  </a:lnTo>
                  <a:lnTo>
                    <a:pt x="441045" y="353872"/>
                  </a:lnTo>
                  <a:lnTo>
                    <a:pt x="442429" y="356412"/>
                  </a:lnTo>
                  <a:lnTo>
                    <a:pt x="443115" y="356412"/>
                  </a:lnTo>
                  <a:lnTo>
                    <a:pt x="443941" y="357682"/>
                  </a:lnTo>
                  <a:lnTo>
                    <a:pt x="440880" y="357047"/>
                  </a:lnTo>
                  <a:lnTo>
                    <a:pt x="440880" y="374192"/>
                  </a:lnTo>
                  <a:lnTo>
                    <a:pt x="438302" y="374192"/>
                  </a:lnTo>
                  <a:lnTo>
                    <a:pt x="437095" y="375462"/>
                  </a:lnTo>
                  <a:lnTo>
                    <a:pt x="436956" y="375462"/>
                  </a:lnTo>
                  <a:lnTo>
                    <a:pt x="435559" y="374192"/>
                  </a:lnTo>
                  <a:lnTo>
                    <a:pt x="434784" y="372922"/>
                  </a:lnTo>
                  <a:lnTo>
                    <a:pt x="440880" y="374192"/>
                  </a:lnTo>
                  <a:lnTo>
                    <a:pt x="440880" y="357047"/>
                  </a:lnTo>
                  <a:lnTo>
                    <a:pt x="437921" y="356412"/>
                  </a:lnTo>
                  <a:lnTo>
                    <a:pt x="431012" y="361492"/>
                  </a:lnTo>
                  <a:lnTo>
                    <a:pt x="424230" y="361492"/>
                  </a:lnTo>
                  <a:lnTo>
                    <a:pt x="425157" y="360222"/>
                  </a:lnTo>
                  <a:lnTo>
                    <a:pt x="416013" y="352602"/>
                  </a:lnTo>
                  <a:lnTo>
                    <a:pt x="416509" y="351332"/>
                  </a:lnTo>
                  <a:lnTo>
                    <a:pt x="416890" y="350062"/>
                  </a:lnTo>
                  <a:lnTo>
                    <a:pt x="417576" y="347522"/>
                  </a:lnTo>
                  <a:lnTo>
                    <a:pt x="409384" y="347522"/>
                  </a:lnTo>
                  <a:lnTo>
                    <a:pt x="409359" y="350062"/>
                  </a:lnTo>
                  <a:lnTo>
                    <a:pt x="408698" y="352602"/>
                  </a:lnTo>
                  <a:lnTo>
                    <a:pt x="409638" y="355142"/>
                  </a:lnTo>
                  <a:lnTo>
                    <a:pt x="409879" y="355142"/>
                  </a:lnTo>
                  <a:lnTo>
                    <a:pt x="409028" y="356412"/>
                  </a:lnTo>
                  <a:lnTo>
                    <a:pt x="408393" y="356412"/>
                  </a:lnTo>
                  <a:lnTo>
                    <a:pt x="412216" y="360222"/>
                  </a:lnTo>
                  <a:lnTo>
                    <a:pt x="416280" y="362762"/>
                  </a:lnTo>
                  <a:lnTo>
                    <a:pt x="420268" y="365302"/>
                  </a:lnTo>
                  <a:lnTo>
                    <a:pt x="419277" y="366572"/>
                  </a:lnTo>
                  <a:lnTo>
                    <a:pt x="418261" y="366572"/>
                  </a:lnTo>
                  <a:lnTo>
                    <a:pt x="417131" y="367842"/>
                  </a:lnTo>
                  <a:lnTo>
                    <a:pt x="416585" y="369112"/>
                  </a:lnTo>
                  <a:lnTo>
                    <a:pt x="416153" y="370382"/>
                  </a:lnTo>
                  <a:lnTo>
                    <a:pt x="411861" y="372922"/>
                  </a:lnTo>
                  <a:lnTo>
                    <a:pt x="409244" y="378002"/>
                  </a:lnTo>
                  <a:lnTo>
                    <a:pt x="407797" y="384352"/>
                  </a:lnTo>
                  <a:lnTo>
                    <a:pt x="413727" y="384352"/>
                  </a:lnTo>
                  <a:lnTo>
                    <a:pt x="420497" y="380542"/>
                  </a:lnTo>
                  <a:lnTo>
                    <a:pt x="425132" y="381812"/>
                  </a:lnTo>
                  <a:lnTo>
                    <a:pt x="421398" y="383082"/>
                  </a:lnTo>
                  <a:lnTo>
                    <a:pt x="418071" y="384352"/>
                  </a:lnTo>
                  <a:lnTo>
                    <a:pt x="416153" y="388162"/>
                  </a:lnTo>
                  <a:lnTo>
                    <a:pt x="415099" y="389432"/>
                  </a:lnTo>
                  <a:lnTo>
                    <a:pt x="414108" y="390702"/>
                  </a:lnTo>
                  <a:lnTo>
                    <a:pt x="412851" y="391972"/>
                  </a:lnTo>
                  <a:lnTo>
                    <a:pt x="413512" y="393242"/>
                  </a:lnTo>
                  <a:lnTo>
                    <a:pt x="414413" y="394512"/>
                  </a:lnTo>
                  <a:lnTo>
                    <a:pt x="414413" y="395782"/>
                  </a:lnTo>
                  <a:lnTo>
                    <a:pt x="414439" y="397052"/>
                  </a:lnTo>
                  <a:lnTo>
                    <a:pt x="417334" y="395782"/>
                  </a:lnTo>
                  <a:lnTo>
                    <a:pt x="420331" y="397052"/>
                  </a:lnTo>
                  <a:lnTo>
                    <a:pt x="423024" y="395782"/>
                  </a:lnTo>
                  <a:lnTo>
                    <a:pt x="421093" y="398322"/>
                  </a:lnTo>
                  <a:lnTo>
                    <a:pt x="419468" y="399592"/>
                  </a:lnTo>
                  <a:lnTo>
                    <a:pt x="418185" y="402132"/>
                  </a:lnTo>
                  <a:lnTo>
                    <a:pt x="410565" y="402132"/>
                  </a:lnTo>
                  <a:lnTo>
                    <a:pt x="411175" y="399592"/>
                  </a:lnTo>
                  <a:lnTo>
                    <a:pt x="411581" y="398322"/>
                  </a:lnTo>
                  <a:lnTo>
                    <a:pt x="407822" y="399592"/>
                  </a:lnTo>
                  <a:lnTo>
                    <a:pt x="404964" y="398322"/>
                  </a:lnTo>
                  <a:lnTo>
                    <a:pt x="402729" y="399592"/>
                  </a:lnTo>
                  <a:lnTo>
                    <a:pt x="403834" y="394512"/>
                  </a:lnTo>
                  <a:lnTo>
                    <a:pt x="405257" y="388162"/>
                  </a:lnTo>
                  <a:lnTo>
                    <a:pt x="406933" y="380542"/>
                  </a:lnTo>
                  <a:lnTo>
                    <a:pt x="403580" y="383082"/>
                  </a:lnTo>
                  <a:lnTo>
                    <a:pt x="397891" y="383082"/>
                  </a:lnTo>
                  <a:lnTo>
                    <a:pt x="396049" y="388162"/>
                  </a:lnTo>
                  <a:lnTo>
                    <a:pt x="393992" y="390702"/>
                  </a:lnTo>
                  <a:lnTo>
                    <a:pt x="391985" y="393242"/>
                  </a:lnTo>
                  <a:lnTo>
                    <a:pt x="391934" y="391972"/>
                  </a:lnTo>
                  <a:lnTo>
                    <a:pt x="391414" y="393242"/>
                  </a:lnTo>
                  <a:lnTo>
                    <a:pt x="389267" y="395782"/>
                  </a:lnTo>
                  <a:lnTo>
                    <a:pt x="387451" y="398322"/>
                  </a:lnTo>
                  <a:lnTo>
                    <a:pt x="386930" y="400862"/>
                  </a:lnTo>
                  <a:lnTo>
                    <a:pt x="386651" y="400862"/>
                  </a:lnTo>
                  <a:lnTo>
                    <a:pt x="386600" y="399592"/>
                  </a:lnTo>
                  <a:lnTo>
                    <a:pt x="384098" y="399592"/>
                  </a:lnTo>
                  <a:lnTo>
                    <a:pt x="381876" y="398322"/>
                  </a:lnTo>
                  <a:lnTo>
                    <a:pt x="381546" y="400862"/>
                  </a:lnTo>
                  <a:lnTo>
                    <a:pt x="380746" y="402132"/>
                  </a:lnTo>
                  <a:lnTo>
                    <a:pt x="381812" y="404672"/>
                  </a:lnTo>
                  <a:lnTo>
                    <a:pt x="384898" y="404672"/>
                  </a:lnTo>
                  <a:lnTo>
                    <a:pt x="384873" y="405942"/>
                  </a:lnTo>
                  <a:lnTo>
                    <a:pt x="381152" y="405942"/>
                  </a:lnTo>
                  <a:lnTo>
                    <a:pt x="379310" y="407212"/>
                  </a:lnTo>
                  <a:lnTo>
                    <a:pt x="379120" y="405942"/>
                  </a:lnTo>
                  <a:lnTo>
                    <a:pt x="379095" y="407212"/>
                  </a:lnTo>
                  <a:lnTo>
                    <a:pt x="376847" y="407212"/>
                  </a:lnTo>
                  <a:lnTo>
                    <a:pt x="374345" y="405942"/>
                  </a:lnTo>
                  <a:lnTo>
                    <a:pt x="371843" y="405942"/>
                  </a:lnTo>
                  <a:lnTo>
                    <a:pt x="377507" y="403402"/>
                  </a:lnTo>
                  <a:lnTo>
                    <a:pt x="379120" y="405942"/>
                  </a:lnTo>
                  <a:lnTo>
                    <a:pt x="379285" y="403402"/>
                  </a:lnTo>
                  <a:lnTo>
                    <a:pt x="379450" y="400862"/>
                  </a:lnTo>
                  <a:lnTo>
                    <a:pt x="379704" y="397052"/>
                  </a:lnTo>
                  <a:lnTo>
                    <a:pt x="375056" y="398322"/>
                  </a:lnTo>
                  <a:lnTo>
                    <a:pt x="376212" y="400862"/>
                  </a:lnTo>
                  <a:lnTo>
                    <a:pt x="374675" y="398322"/>
                  </a:lnTo>
                  <a:lnTo>
                    <a:pt x="367576" y="402132"/>
                  </a:lnTo>
                  <a:lnTo>
                    <a:pt x="365633" y="402132"/>
                  </a:lnTo>
                  <a:lnTo>
                    <a:pt x="365302" y="403402"/>
                  </a:lnTo>
                  <a:lnTo>
                    <a:pt x="364197" y="404672"/>
                  </a:lnTo>
                  <a:lnTo>
                    <a:pt x="364502" y="404672"/>
                  </a:lnTo>
                  <a:lnTo>
                    <a:pt x="365163" y="405942"/>
                  </a:lnTo>
                  <a:lnTo>
                    <a:pt x="364248" y="405942"/>
                  </a:lnTo>
                  <a:lnTo>
                    <a:pt x="359117" y="407212"/>
                  </a:lnTo>
                  <a:lnTo>
                    <a:pt x="354279" y="408482"/>
                  </a:lnTo>
                  <a:lnTo>
                    <a:pt x="343331" y="413562"/>
                  </a:lnTo>
                  <a:lnTo>
                    <a:pt x="337451" y="419912"/>
                  </a:lnTo>
                  <a:lnTo>
                    <a:pt x="326783" y="423722"/>
                  </a:lnTo>
                  <a:lnTo>
                    <a:pt x="322910" y="423722"/>
                  </a:lnTo>
                  <a:lnTo>
                    <a:pt x="320027" y="426262"/>
                  </a:lnTo>
                  <a:lnTo>
                    <a:pt x="320001" y="424992"/>
                  </a:lnTo>
                  <a:lnTo>
                    <a:pt x="319938" y="422452"/>
                  </a:lnTo>
                  <a:lnTo>
                    <a:pt x="316255" y="419912"/>
                  </a:lnTo>
                  <a:lnTo>
                    <a:pt x="312140" y="418642"/>
                  </a:lnTo>
                  <a:lnTo>
                    <a:pt x="312661" y="417372"/>
                  </a:lnTo>
                  <a:lnTo>
                    <a:pt x="313702" y="417372"/>
                  </a:lnTo>
                  <a:lnTo>
                    <a:pt x="300431" y="413562"/>
                  </a:lnTo>
                  <a:lnTo>
                    <a:pt x="300621" y="414832"/>
                  </a:lnTo>
                  <a:lnTo>
                    <a:pt x="300837" y="414832"/>
                  </a:lnTo>
                  <a:lnTo>
                    <a:pt x="301028" y="416102"/>
                  </a:lnTo>
                  <a:lnTo>
                    <a:pt x="273519" y="424992"/>
                  </a:lnTo>
                  <a:lnTo>
                    <a:pt x="277698" y="427532"/>
                  </a:lnTo>
                  <a:lnTo>
                    <a:pt x="286296" y="427532"/>
                  </a:lnTo>
                  <a:lnTo>
                    <a:pt x="289052" y="431342"/>
                  </a:lnTo>
                  <a:lnTo>
                    <a:pt x="281901" y="435152"/>
                  </a:lnTo>
                  <a:lnTo>
                    <a:pt x="276263" y="440232"/>
                  </a:lnTo>
                  <a:lnTo>
                    <a:pt x="273329" y="449122"/>
                  </a:lnTo>
                  <a:lnTo>
                    <a:pt x="272910" y="445312"/>
                  </a:lnTo>
                  <a:lnTo>
                    <a:pt x="272580" y="440232"/>
                  </a:lnTo>
                  <a:lnTo>
                    <a:pt x="242544" y="440232"/>
                  </a:lnTo>
                  <a:lnTo>
                    <a:pt x="241719" y="440232"/>
                  </a:lnTo>
                  <a:lnTo>
                    <a:pt x="239166" y="440232"/>
                  </a:lnTo>
                  <a:lnTo>
                    <a:pt x="226593" y="440232"/>
                  </a:lnTo>
                  <a:lnTo>
                    <a:pt x="226491" y="441502"/>
                  </a:lnTo>
                  <a:lnTo>
                    <a:pt x="226098" y="445312"/>
                  </a:lnTo>
                  <a:lnTo>
                    <a:pt x="226682" y="445312"/>
                  </a:lnTo>
                  <a:lnTo>
                    <a:pt x="226707" y="446582"/>
                  </a:lnTo>
                  <a:lnTo>
                    <a:pt x="227622" y="446582"/>
                  </a:lnTo>
                  <a:lnTo>
                    <a:pt x="227863" y="445312"/>
                  </a:lnTo>
                  <a:lnTo>
                    <a:pt x="238467" y="445312"/>
                  </a:lnTo>
                  <a:lnTo>
                    <a:pt x="238201" y="446582"/>
                  </a:lnTo>
                  <a:lnTo>
                    <a:pt x="273761" y="452894"/>
                  </a:lnTo>
                  <a:lnTo>
                    <a:pt x="273494" y="450392"/>
                  </a:lnTo>
                  <a:lnTo>
                    <a:pt x="278663" y="450392"/>
                  </a:lnTo>
                  <a:lnTo>
                    <a:pt x="283032" y="449122"/>
                  </a:lnTo>
                  <a:lnTo>
                    <a:pt x="286816" y="447852"/>
                  </a:lnTo>
                  <a:lnTo>
                    <a:pt x="295046" y="460552"/>
                  </a:lnTo>
                  <a:lnTo>
                    <a:pt x="299605" y="458012"/>
                  </a:lnTo>
                  <a:lnTo>
                    <a:pt x="294932" y="449122"/>
                  </a:lnTo>
                  <a:lnTo>
                    <a:pt x="294335" y="447852"/>
                  </a:lnTo>
                  <a:lnTo>
                    <a:pt x="293751" y="446582"/>
                  </a:lnTo>
                  <a:lnTo>
                    <a:pt x="292569" y="444042"/>
                  </a:lnTo>
                  <a:lnTo>
                    <a:pt x="288632" y="446582"/>
                  </a:lnTo>
                  <a:lnTo>
                    <a:pt x="291363" y="444042"/>
                  </a:lnTo>
                  <a:lnTo>
                    <a:pt x="293801" y="441502"/>
                  </a:lnTo>
                  <a:lnTo>
                    <a:pt x="296024" y="438962"/>
                  </a:lnTo>
                  <a:lnTo>
                    <a:pt x="299059" y="436422"/>
                  </a:lnTo>
                  <a:lnTo>
                    <a:pt x="298145" y="435152"/>
                  </a:lnTo>
                  <a:lnTo>
                    <a:pt x="299326" y="432612"/>
                  </a:lnTo>
                  <a:lnTo>
                    <a:pt x="300456" y="430072"/>
                  </a:lnTo>
                  <a:lnTo>
                    <a:pt x="300990" y="428802"/>
                  </a:lnTo>
                  <a:lnTo>
                    <a:pt x="301523" y="427532"/>
                  </a:lnTo>
                  <a:lnTo>
                    <a:pt x="299021" y="427532"/>
                  </a:lnTo>
                  <a:lnTo>
                    <a:pt x="296659" y="428802"/>
                  </a:lnTo>
                  <a:lnTo>
                    <a:pt x="294322" y="428802"/>
                  </a:lnTo>
                  <a:lnTo>
                    <a:pt x="293001" y="427532"/>
                  </a:lnTo>
                  <a:lnTo>
                    <a:pt x="296113" y="427532"/>
                  </a:lnTo>
                  <a:lnTo>
                    <a:pt x="299110" y="426262"/>
                  </a:lnTo>
                  <a:lnTo>
                    <a:pt x="301828" y="424992"/>
                  </a:lnTo>
                  <a:lnTo>
                    <a:pt x="301752" y="427532"/>
                  </a:lnTo>
                  <a:lnTo>
                    <a:pt x="301612" y="427532"/>
                  </a:lnTo>
                  <a:lnTo>
                    <a:pt x="302488" y="430072"/>
                  </a:lnTo>
                  <a:lnTo>
                    <a:pt x="304749" y="433882"/>
                  </a:lnTo>
                  <a:lnTo>
                    <a:pt x="301612" y="438962"/>
                  </a:lnTo>
                  <a:lnTo>
                    <a:pt x="294271" y="446582"/>
                  </a:lnTo>
                  <a:lnTo>
                    <a:pt x="316039" y="447852"/>
                  </a:lnTo>
                  <a:lnTo>
                    <a:pt x="316484" y="444042"/>
                  </a:lnTo>
                  <a:lnTo>
                    <a:pt x="316560" y="441502"/>
                  </a:lnTo>
                  <a:lnTo>
                    <a:pt x="316953" y="437692"/>
                  </a:lnTo>
                  <a:lnTo>
                    <a:pt x="318185" y="440232"/>
                  </a:lnTo>
                  <a:lnTo>
                    <a:pt x="320192" y="441502"/>
                  </a:lnTo>
                  <a:lnTo>
                    <a:pt x="322313" y="442772"/>
                  </a:lnTo>
                  <a:lnTo>
                    <a:pt x="319862" y="442772"/>
                  </a:lnTo>
                  <a:lnTo>
                    <a:pt x="319836" y="444042"/>
                  </a:lnTo>
                  <a:lnTo>
                    <a:pt x="319227" y="446582"/>
                  </a:lnTo>
                  <a:lnTo>
                    <a:pt x="320522" y="449122"/>
                  </a:lnTo>
                  <a:lnTo>
                    <a:pt x="322605" y="447852"/>
                  </a:lnTo>
                  <a:lnTo>
                    <a:pt x="325335" y="449122"/>
                  </a:lnTo>
                  <a:lnTo>
                    <a:pt x="325056" y="447852"/>
                  </a:lnTo>
                  <a:lnTo>
                    <a:pt x="324980" y="446582"/>
                  </a:lnTo>
                  <a:lnTo>
                    <a:pt x="324777" y="445312"/>
                  </a:lnTo>
                  <a:lnTo>
                    <a:pt x="325005" y="445312"/>
                  </a:lnTo>
                  <a:lnTo>
                    <a:pt x="325081" y="446582"/>
                  </a:lnTo>
                  <a:lnTo>
                    <a:pt x="326237" y="446582"/>
                  </a:lnTo>
                  <a:lnTo>
                    <a:pt x="328549" y="447852"/>
                  </a:lnTo>
                  <a:lnTo>
                    <a:pt x="332613" y="451662"/>
                  </a:lnTo>
                  <a:lnTo>
                    <a:pt x="337870" y="456742"/>
                  </a:lnTo>
                  <a:lnTo>
                    <a:pt x="336435" y="463092"/>
                  </a:lnTo>
                  <a:lnTo>
                    <a:pt x="331457" y="468172"/>
                  </a:lnTo>
                  <a:lnTo>
                    <a:pt x="324319" y="473252"/>
                  </a:lnTo>
                  <a:lnTo>
                    <a:pt x="317246" y="475767"/>
                  </a:lnTo>
                  <a:lnTo>
                    <a:pt x="312826" y="474522"/>
                  </a:lnTo>
                  <a:lnTo>
                    <a:pt x="312166" y="477062"/>
                  </a:lnTo>
                  <a:lnTo>
                    <a:pt x="311480" y="478332"/>
                  </a:lnTo>
                  <a:lnTo>
                    <a:pt x="310464" y="480872"/>
                  </a:lnTo>
                  <a:lnTo>
                    <a:pt x="313296" y="480872"/>
                  </a:lnTo>
                  <a:lnTo>
                    <a:pt x="313512" y="482142"/>
                  </a:lnTo>
                  <a:lnTo>
                    <a:pt x="313651" y="482142"/>
                  </a:lnTo>
                  <a:lnTo>
                    <a:pt x="315302" y="483412"/>
                  </a:lnTo>
                  <a:lnTo>
                    <a:pt x="318566" y="484682"/>
                  </a:lnTo>
                  <a:lnTo>
                    <a:pt x="316979" y="485952"/>
                  </a:lnTo>
                  <a:lnTo>
                    <a:pt x="319392" y="488492"/>
                  </a:lnTo>
                  <a:lnTo>
                    <a:pt x="320636" y="489762"/>
                  </a:lnTo>
                  <a:lnTo>
                    <a:pt x="325577" y="485952"/>
                  </a:lnTo>
                  <a:lnTo>
                    <a:pt x="326682" y="485952"/>
                  </a:lnTo>
                  <a:lnTo>
                    <a:pt x="327774" y="487222"/>
                  </a:lnTo>
                  <a:lnTo>
                    <a:pt x="337451" y="488492"/>
                  </a:lnTo>
                  <a:lnTo>
                    <a:pt x="345287" y="489762"/>
                  </a:lnTo>
                  <a:lnTo>
                    <a:pt x="351866" y="494842"/>
                  </a:lnTo>
                  <a:lnTo>
                    <a:pt x="356616" y="502462"/>
                  </a:lnTo>
                  <a:lnTo>
                    <a:pt x="357441" y="505002"/>
                  </a:lnTo>
                  <a:lnTo>
                    <a:pt x="359740" y="506272"/>
                  </a:lnTo>
                  <a:lnTo>
                    <a:pt x="362216" y="507542"/>
                  </a:lnTo>
                  <a:lnTo>
                    <a:pt x="362077" y="508812"/>
                  </a:lnTo>
                  <a:lnTo>
                    <a:pt x="361886" y="508812"/>
                  </a:lnTo>
                  <a:lnTo>
                    <a:pt x="360514" y="510082"/>
                  </a:lnTo>
                  <a:lnTo>
                    <a:pt x="361226" y="512622"/>
                  </a:lnTo>
                  <a:lnTo>
                    <a:pt x="361086" y="515162"/>
                  </a:lnTo>
                  <a:lnTo>
                    <a:pt x="366280" y="515162"/>
                  </a:lnTo>
                  <a:lnTo>
                    <a:pt x="368261" y="513892"/>
                  </a:lnTo>
                  <a:lnTo>
                    <a:pt x="368592" y="512622"/>
                  </a:lnTo>
                  <a:lnTo>
                    <a:pt x="368896" y="512622"/>
                  </a:lnTo>
                  <a:lnTo>
                    <a:pt x="375221" y="515162"/>
                  </a:lnTo>
                  <a:lnTo>
                    <a:pt x="381127" y="515162"/>
                  </a:lnTo>
                  <a:lnTo>
                    <a:pt x="385559" y="512622"/>
                  </a:lnTo>
                  <a:lnTo>
                    <a:pt x="385229" y="513892"/>
                  </a:lnTo>
                  <a:lnTo>
                    <a:pt x="385038" y="515162"/>
                  </a:lnTo>
                  <a:lnTo>
                    <a:pt x="388581" y="515162"/>
                  </a:lnTo>
                  <a:lnTo>
                    <a:pt x="389178" y="512622"/>
                  </a:lnTo>
                  <a:lnTo>
                    <a:pt x="389483" y="511352"/>
                  </a:lnTo>
                  <a:lnTo>
                    <a:pt x="391325" y="511352"/>
                  </a:lnTo>
                  <a:lnTo>
                    <a:pt x="391414" y="510082"/>
                  </a:lnTo>
                  <a:lnTo>
                    <a:pt x="395262" y="510082"/>
                  </a:lnTo>
                  <a:lnTo>
                    <a:pt x="395363" y="507542"/>
                  </a:lnTo>
                  <a:lnTo>
                    <a:pt x="395922" y="506272"/>
                  </a:lnTo>
                  <a:lnTo>
                    <a:pt x="392099" y="506272"/>
                  </a:lnTo>
                  <a:lnTo>
                    <a:pt x="391248" y="505002"/>
                  </a:lnTo>
                  <a:lnTo>
                    <a:pt x="392341" y="503732"/>
                  </a:lnTo>
                  <a:lnTo>
                    <a:pt x="393115" y="499922"/>
                  </a:lnTo>
                  <a:lnTo>
                    <a:pt x="393585" y="492302"/>
                  </a:lnTo>
                  <a:lnTo>
                    <a:pt x="393001" y="487222"/>
                  </a:lnTo>
                  <a:lnTo>
                    <a:pt x="392938" y="485952"/>
                  </a:lnTo>
                  <a:lnTo>
                    <a:pt x="392696" y="480872"/>
                  </a:lnTo>
                  <a:lnTo>
                    <a:pt x="392925" y="479602"/>
                  </a:lnTo>
                  <a:lnTo>
                    <a:pt x="393090" y="478332"/>
                  </a:lnTo>
                  <a:lnTo>
                    <a:pt x="393255" y="477062"/>
                  </a:lnTo>
                  <a:lnTo>
                    <a:pt x="396748" y="478332"/>
                  </a:lnTo>
                  <a:lnTo>
                    <a:pt x="395757" y="477062"/>
                  </a:lnTo>
                  <a:lnTo>
                    <a:pt x="393801" y="474522"/>
                  </a:lnTo>
                  <a:lnTo>
                    <a:pt x="394931" y="471982"/>
                  </a:lnTo>
                  <a:lnTo>
                    <a:pt x="397040" y="469442"/>
                  </a:lnTo>
                  <a:lnTo>
                    <a:pt x="400037" y="466902"/>
                  </a:lnTo>
                  <a:lnTo>
                    <a:pt x="399046" y="470712"/>
                  </a:lnTo>
                  <a:lnTo>
                    <a:pt x="398030" y="474522"/>
                  </a:lnTo>
                  <a:lnTo>
                    <a:pt x="397129" y="478332"/>
                  </a:lnTo>
                  <a:lnTo>
                    <a:pt x="398335" y="480872"/>
                  </a:lnTo>
                  <a:lnTo>
                    <a:pt x="393280" y="484682"/>
                  </a:lnTo>
                  <a:lnTo>
                    <a:pt x="399961" y="484682"/>
                  </a:lnTo>
                  <a:lnTo>
                    <a:pt x="403860" y="494842"/>
                  </a:lnTo>
                  <a:lnTo>
                    <a:pt x="404876" y="496112"/>
                  </a:lnTo>
                  <a:lnTo>
                    <a:pt x="403644" y="497382"/>
                  </a:lnTo>
                  <a:lnTo>
                    <a:pt x="403580" y="499922"/>
                  </a:lnTo>
                  <a:lnTo>
                    <a:pt x="403009" y="502462"/>
                  </a:lnTo>
                  <a:lnTo>
                    <a:pt x="414794" y="502462"/>
                  </a:lnTo>
                  <a:lnTo>
                    <a:pt x="417715" y="501192"/>
                  </a:lnTo>
                  <a:lnTo>
                    <a:pt x="418122" y="498652"/>
                  </a:lnTo>
                  <a:lnTo>
                    <a:pt x="419011" y="496112"/>
                  </a:lnTo>
                  <a:lnTo>
                    <a:pt x="417131" y="496112"/>
                  </a:lnTo>
                  <a:lnTo>
                    <a:pt x="416890" y="493572"/>
                  </a:lnTo>
                  <a:lnTo>
                    <a:pt x="416255" y="492302"/>
                  </a:lnTo>
                  <a:lnTo>
                    <a:pt x="409054" y="489762"/>
                  </a:lnTo>
                  <a:lnTo>
                    <a:pt x="406057" y="485952"/>
                  </a:lnTo>
                  <a:lnTo>
                    <a:pt x="411861" y="480872"/>
                  </a:lnTo>
                  <a:lnTo>
                    <a:pt x="412496" y="480872"/>
                  </a:lnTo>
                  <a:lnTo>
                    <a:pt x="413016" y="479602"/>
                  </a:lnTo>
                  <a:lnTo>
                    <a:pt x="418617" y="480872"/>
                  </a:lnTo>
                  <a:lnTo>
                    <a:pt x="418846" y="479602"/>
                  </a:lnTo>
                  <a:lnTo>
                    <a:pt x="419087" y="478332"/>
                  </a:lnTo>
                  <a:lnTo>
                    <a:pt x="419303" y="477062"/>
                  </a:lnTo>
                  <a:lnTo>
                    <a:pt x="421525" y="475767"/>
                  </a:lnTo>
                  <a:lnTo>
                    <a:pt x="423519" y="474522"/>
                  </a:lnTo>
                  <a:lnTo>
                    <a:pt x="424497" y="475792"/>
                  </a:lnTo>
                  <a:lnTo>
                    <a:pt x="425132" y="475792"/>
                  </a:lnTo>
                  <a:lnTo>
                    <a:pt x="424281" y="487222"/>
                  </a:lnTo>
                  <a:lnTo>
                    <a:pt x="430771" y="487222"/>
                  </a:lnTo>
                  <a:lnTo>
                    <a:pt x="430796" y="478332"/>
                  </a:lnTo>
                  <a:lnTo>
                    <a:pt x="434733" y="480872"/>
                  </a:lnTo>
                  <a:lnTo>
                    <a:pt x="438797" y="480872"/>
                  </a:lnTo>
                  <a:lnTo>
                    <a:pt x="442925" y="482142"/>
                  </a:lnTo>
                  <a:lnTo>
                    <a:pt x="442722" y="483412"/>
                  </a:lnTo>
                  <a:lnTo>
                    <a:pt x="442556" y="483412"/>
                  </a:lnTo>
                  <a:lnTo>
                    <a:pt x="442315" y="484682"/>
                  </a:lnTo>
                  <a:lnTo>
                    <a:pt x="445528" y="484682"/>
                  </a:lnTo>
                  <a:lnTo>
                    <a:pt x="446608" y="489762"/>
                  </a:lnTo>
                  <a:lnTo>
                    <a:pt x="450176" y="493572"/>
                  </a:lnTo>
                  <a:lnTo>
                    <a:pt x="456031" y="494842"/>
                  </a:lnTo>
                  <a:lnTo>
                    <a:pt x="459028" y="484682"/>
                  </a:lnTo>
                  <a:lnTo>
                    <a:pt x="462267" y="484682"/>
                  </a:lnTo>
                  <a:lnTo>
                    <a:pt x="465455" y="485952"/>
                  </a:lnTo>
                  <a:lnTo>
                    <a:pt x="468591" y="485952"/>
                  </a:lnTo>
                  <a:lnTo>
                    <a:pt x="470687" y="488492"/>
                  </a:lnTo>
                  <a:lnTo>
                    <a:pt x="471779" y="487222"/>
                  </a:lnTo>
                  <a:lnTo>
                    <a:pt x="472795" y="487222"/>
                  </a:lnTo>
                  <a:lnTo>
                    <a:pt x="475107" y="488492"/>
                  </a:lnTo>
                  <a:lnTo>
                    <a:pt x="477558" y="487222"/>
                  </a:lnTo>
                  <a:lnTo>
                    <a:pt x="480606" y="487222"/>
                  </a:lnTo>
                  <a:lnTo>
                    <a:pt x="481457" y="485952"/>
                  </a:lnTo>
                  <a:lnTo>
                    <a:pt x="482727" y="485952"/>
                  </a:lnTo>
                  <a:lnTo>
                    <a:pt x="482968" y="483412"/>
                  </a:lnTo>
                  <a:lnTo>
                    <a:pt x="482168" y="482142"/>
                  </a:lnTo>
                  <a:lnTo>
                    <a:pt x="481368" y="482142"/>
                  </a:lnTo>
                  <a:lnTo>
                    <a:pt x="481977" y="479602"/>
                  </a:lnTo>
                  <a:lnTo>
                    <a:pt x="482282" y="478332"/>
                  </a:lnTo>
                  <a:lnTo>
                    <a:pt x="481203" y="477062"/>
                  </a:lnTo>
                  <a:lnTo>
                    <a:pt x="477659" y="474522"/>
                  </a:lnTo>
                  <a:lnTo>
                    <a:pt x="474827" y="477062"/>
                  </a:lnTo>
                  <a:lnTo>
                    <a:pt x="470154" y="477062"/>
                  </a:lnTo>
                  <a:lnTo>
                    <a:pt x="470027" y="478332"/>
                  </a:lnTo>
                  <a:lnTo>
                    <a:pt x="469912" y="479602"/>
                  </a:lnTo>
                  <a:lnTo>
                    <a:pt x="468147" y="478332"/>
                  </a:lnTo>
                  <a:lnTo>
                    <a:pt x="464629" y="475792"/>
                  </a:lnTo>
                  <a:lnTo>
                    <a:pt x="468604" y="474522"/>
                  </a:lnTo>
                  <a:lnTo>
                    <a:pt x="472579" y="473252"/>
                  </a:lnTo>
                  <a:lnTo>
                    <a:pt x="480517" y="470712"/>
                  </a:lnTo>
                  <a:lnTo>
                    <a:pt x="479221" y="466902"/>
                  </a:lnTo>
                  <a:lnTo>
                    <a:pt x="477913" y="463092"/>
                  </a:lnTo>
                  <a:lnTo>
                    <a:pt x="473506" y="460552"/>
                  </a:lnTo>
                  <a:lnTo>
                    <a:pt x="468147" y="459282"/>
                  </a:lnTo>
                  <a:lnTo>
                    <a:pt x="469493" y="458012"/>
                  </a:lnTo>
                  <a:lnTo>
                    <a:pt x="470877" y="455472"/>
                  </a:lnTo>
                  <a:lnTo>
                    <a:pt x="472389" y="454202"/>
                  </a:lnTo>
                  <a:lnTo>
                    <a:pt x="459689" y="454202"/>
                  </a:lnTo>
                  <a:lnTo>
                    <a:pt x="457492" y="456285"/>
                  </a:lnTo>
                  <a:lnTo>
                    <a:pt x="457492" y="473252"/>
                  </a:lnTo>
                  <a:lnTo>
                    <a:pt x="453669" y="470712"/>
                  </a:lnTo>
                  <a:lnTo>
                    <a:pt x="454660" y="469442"/>
                  </a:lnTo>
                  <a:lnTo>
                    <a:pt x="455371" y="468172"/>
                  </a:lnTo>
                  <a:lnTo>
                    <a:pt x="455917" y="466902"/>
                  </a:lnTo>
                  <a:lnTo>
                    <a:pt x="457136" y="466902"/>
                  </a:lnTo>
                  <a:lnTo>
                    <a:pt x="457377" y="470712"/>
                  </a:lnTo>
                  <a:lnTo>
                    <a:pt x="457492" y="473252"/>
                  </a:lnTo>
                  <a:lnTo>
                    <a:pt x="457492" y="456285"/>
                  </a:lnTo>
                  <a:lnTo>
                    <a:pt x="455650" y="458012"/>
                  </a:lnTo>
                  <a:lnTo>
                    <a:pt x="453834" y="454202"/>
                  </a:lnTo>
                  <a:lnTo>
                    <a:pt x="450456" y="451662"/>
                  </a:lnTo>
                  <a:lnTo>
                    <a:pt x="445173" y="449122"/>
                  </a:lnTo>
                  <a:lnTo>
                    <a:pt x="442099" y="461822"/>
                  </a:lnTo>
                  <a:lnTo>
                    <a:pt x="438162" y="460552"/>
                  </a:lnTo>
                  <a:lnTo>
                    <a:pt x="438658" y="459282"/>
                  </a:lnTo>
                  <a:lnTo>
                    <a:pt x="438937" y="458012"/>
                  </a:lnTo>
                  <a:lnTo>
                    <a:pt x="439343" y="456742"/>
                  </a:lnTo>
                  <a:lnTo>
                    <a:pt x="437591" y="456742"/>
                  </a:lnTo>
                  <a:lnTo>
                    <a:pt x="436765" y="455472"/>
                  </a:lnTo>
                  <a:lnTo>
                    <a:pt x="436486" y="454202"/>
                  </a:lnTo>
                  <a:lnTo>
                    <a:pt x="430466" y="455472"/>
                  </a:lnTo>
                  <a:lnTo>
                    <a:pt x="430301" y="455472"/>
                  </a:lnTo>
                  <a:lnTo>
                    <a:pt x="431012" y="454202"/>
                  </a:lnTo>
                  <a:lnTo>
                    <a:pt x="436702" y="444042"/>
                  </a:lnTo>
                  <a:lnTo>
                    <a:pt x="435610" y="444042"/>
                  </a:lnTo>
                  <a:lnTo>
                    <a:pt x="433349" y="440232"/>
                  </a:lnTo>
                  <a:lnTo>
                    <a:pt x="431596" y="436422"/>
                  </a:lnTo>
                  <a:lnTo>
                    <a:pt x="426097" y="433882"/>
                  </a:lnTo>
                  <a:lnTo>
                    <a:pt x="423951" y="433882"/>
                  </a:lnTo>
                  <a:lnTo>
                    <a:pt x="421944" y="432612"/>
                  </a:lnTo>
                  <a:lnTo>
                    <a:pt x="426478" y="432612"/>
                  </a:lnTo>
                  <a:lnTo>
                    <a:pt x="426897" y="431342"/>
                  </a:lnTo>
                  <a:lnTo>
                    <a:pt x="427278" y="431342"/>
                  </a:lnTo>
                  <a:lnTo>
                    <a:pt x="430822" y="428802"/>
                  </a:lnTo>
                  <a:lnTo>
                    <a:pt x="431673" y="430072"/>
                  </a:lnTo>
                  <a:lnTo>
                    <a:pt x="433793" y="430072"/>
                  </a:lnTo>
                  <a:lnTo>
                    <a:pt x="434213" y="428802"/>
                  </a:lnTo>
                  <a:lnTo>
                    <a:pt x="434403" y="427532"/>
                  </a:lnTo>
                  <a:lnTo>
                    <a:pt x="445592" y="422452"/>
                  </a:lnTo>
                  <a:lnTo>
                    <a:pt x="448386" y="421182"/>
                  </a:lnTo>
                  <a:lnTo>
                    <a:pt x="451904" y="423722"/>
                  </a:lnTo>
                  <a:lnTo>
                    <a:pt x="454964" y="426262"/>
                  </a:lnTo>
                  <a:lnTo>
                    <a:pt x="457898" y="428802"/>
                  </a:lnTo>
                  <a:lnTo>
                    <a:pt x="457403" y="430072"/>
                  </a:lnTo>
                  <a:lnTo>
                    <a:pt x="457022" y="430072"/>
                  </a:lnTo>
                  <a:lnTo>
                    <a:pt x="457822" y="431342"/>
                  </a:lnTo>
                  <a:lnTo>
                    <a:pt x="459028" y="432612"/>
                  </a:lnTo>
                  <a:lnTo>
                    <a:pt x="460705" y="433882"/>
                  </a:lnTo>
                  <a:lnTo>
                    <a:pt x="461314" y="432612"/>
                  </a:lnTo>
                  <a:lnTo>
                    <a:pt x="462051" y="432612"/>
                  </a:lnTo>
                  <a:lnTo>
                    <a:pt x="465162" y="433882"/>
                  </a:lnTo>
                  <a:lnTo>
                    <a:pt x="468147" y="436422"/>
                  </a:lnTo>
                  <a:lnTo>
                    <a:pt x="472694" y="438962"/>
                  </a:lnTo>
                  <a:lnTo>
                    <a:pt x="476123" y="437692"/>
                  </a:lnTo>
                  <a:lnTo>
                    <a:pt x="478815" y="435152"/>
                  </a:lnTo>
                  <a:lnTo>
                    <a:pt x="487845" y="432612"/>
                  </a:lnTo>
                  <a:lnTo>
                    <a:pt x="492366" y="431342"/>
                  </a:lnTo>
                  <a:lnTo>
                    <a:pt x="490283" y="430072"/>
                  </a:lnTo>
                  <a:lnTo>
                    <a:pt x="488581" y="428802"/>
                  </a:lnTo>
                  <a:lnTo>
                    <a:pt x="487006" y="427532"/>
                  </a:lnTo>
                  <a:lnTo>
                    <a:pt x="487387" y="426262"/>
                  </a:lnTo>
                  <a:lnTo>
                    <a:pt x="487756" y="424992"/>
                  </a:lnTo>
                  <a:lnTo>
                    <a:pt x="488061" y="423722"/>
                  </a:lnTo>
                  <a:lnTo>
                    <a:pt x="488378" y="422452"/>
                  </a:lnTo>
                  <a:lnTo>
                    <a:pt x="485000" y="422452"/>
                  </a:lnTo>
                  <a:lnTo>
                    <a:pt x="483628" y="423722"/>
                  </a:lnTo>
                  <a:lnTo>
                    <a:pt x="483463" y="422452"/>
                  </a:lnTo>
                  <a:lnTo>
                    <a:pt x="483158" y="421182"/>
                  </a:lnTo>
                  <a:lnTo>
                    <a:pt x="480390" y="417372"/>
                  </a:lnTo>
                  <a:lnTo>
                    <a:pt x="475348" y="412292"/>
                  </a:lnTo>
                  <a:lnTo>
                    <a:pt x="476211" y="411022"/>
                  </a:lnTo>
                  <a:lnTo>
                    <a:pt x="477139" y="409752"/>
                  </a:lnTo>
                  <a:lnTo>
                    <a:pt x="477939" y="407212"/>
                  </a:lnTo>
                  <a:lnTo>
                    <a:pt x="475818" y="407212"/>
                  </a:lnTo>
                  <a:lnTo>
                    <a:pt x="474751" y="405942"/>
                  </a:lnTo>
                  <a:lnTo>
                    <a:pt x="473265" y="408482"/>
                  </a:lnTo>
                  <a:lnTo>
                    <a:pt x="472490" y="409752"/>
                  </a:lnTo>
                  <a:lnTo>
                    <a:pt x="469722" y="407212"/>
                  </a:lnTo>
                  <a:lnTo>
                    <a:pt x="466839" y="404672"/>
                  </a:lnTo>
                  <a:lnTo>
                    <a:pt x="463156" y="402132"/>
                  </a:lnTo>
                  <a:lnTo>
                    <a:pt x="461365" y="400862"/>
                  </a:lnTo>
                  <a:lnTo>
                    <a:pt x="463308" y="399592"/>
                  </a:lnTo>
                  <a:lnTo>
                    <a:pt x="471068" y="394512"/>
                  </a:lnTo>
                  <a:lnTo>
                    <a:pt x="469582" y="398322"/>
                  </a:lnTo>
                  <a:lnTo>
                    <a:pt x="480606" y="405942"/>
                  </a:lnTo>
                  <a:lnTo>
                    <a:pt x="486270" y="409752"/>
                  </a:lnTo>
                  <a:lnTo>
                    <a:pt x="492264" y="412292"/>
                  </a:lnTo>
                  <a:lnTo>
                    <a:pt x="494512" y="412292"/>
                  </a:lnTo>
                  <a:lnTo>
                    <a:pt x="497459" y="409752"/>
                  </a:lnTo>
                  <a:lnTo>
                    <a:pt x="501853" y="404672"/>
                  </a:lnTo>
                  <a:lnTo>
                    <a:pt x="505231" y="400862"/>
                  </a:lnTo>
                  <a:lnTo>
                    <a:pt x="503174" y="395782"/>
                  </a:lnTo>
                  <a:lnTo>
                    <a:pt x="502983" y="395782"/>
                  </a:lnTo>
                  <a:lnTo>
                    <a:pt x="506412" y="394512"/>
                  </a:lnTo>
                  <a:lnTo>
                    <a:pt x="507746" y="391972"/>
                  </a:lnTo>
                  <a:lnTo>
                    <a:pt x="509079" y="389432"/>
                  </a:lnTo>
                  <a:lnTo>
                    <a:pt x="510921" y="383082"/>
                  </a:lnTo>
                  <a:close/>
                </a:path>
              </a:pathLst>
            </a:custGeom>
            <a:solidFill>
              <a:srgbClr val="FFFFFF"/>
            </a:solidFill>
          </p:spPr>
          <p:txBody>
            <a:bodyPr wrap="square" lIns="0" tIns="0" rIns="0" bIns="0" rtlCol="0"/>
            <a:lstStyle/>
            <a:p>
              <a:endParaRPr/>
            </a:p>
          </p:txBody>
        </p:sp>
        <p:sp>
          <p:nvSpPr>
            <p:cNvPr id="21" name="object 21"/>
            <p:cNvSpPr/>
            <p:nvPr/>
          </p:nvSpPr>
          <p:spPr>
            <a:xfrm>
              <a:off x="9532366" y="1617674"/>
              <a:ext cx="599440" cy="554990"/>
            </a:xfrm>
            <a:custGeom>
              <a:avLst/>
              <a:gdLst/>
              <a:ahLst/>
              <a:cxnLst/>
              <a:rect l="l" t="t" r="r" b="b"/>
              <a:pathLst>
                <a:path w="599440" h="554989">
                  <a:moveTo>
                    <a:pt x="18008" y="213169"/>
                  </a:moveTo>
                  <a:lnTo>
                    <a:pt x="13690" y="206463"/>
                  </a:lnTo>
                  <a:lnTo>
                    <a:pt x="9461" y="208788"/>
                  </a:lnTo>
                  <a:lnTo>
                    <a:pt x="4457" y="210413"/>
                  </a:lnTo>
                  <a:lnTo>
                    <a:pt x="1384" y="213753"/>
                  </a:lnTo>
                  <a:lnTo>
                    <a:pt x="0" y="215252"/>
                  </a:lnTo>
                  <a:lnTo>
                    <a:pt x="2451" y="220218"/>
                  </a:lnTo>
                  <a:lnTo>
                    <a:pt x="3187" y="223608"/>
                  </a:lnTo>
                  <a:lnTo>
                    <a:pt x="18008" y="213169"/>
                  </a:lnTo>
                  <a:close/>
                </a:path>
                <a:path w="599440" h="554989">
                  <a:moveTo>
                    <a:pt x="100253" y="554647"/>
                  </a:moveTo>
                  <a:lnTo>
                    <a:pt x="98704" y="551370"/>
                  </a:lnTo>
                  <a:lnTo>
                    <a:pt x="97142" y="548106"/>
                  </a:lnTo>
                  <a:lnTo>
                    <a:pt x="95605" y="544830"/>
                  </a:lnTo>
                  <a:lnTo>
                    <a:pt x="94475" y="546163"/>
                  </a:lnTo>
                  <a:lnTo>
                    <a:pt x="93383" y="547484"/>
                  </a:lnTo>
                  <a:lnTo>
                    <a:pt x="92252" y="548817"/>
                  </a:lnTo>
                  <a:lnTo>
                    <a:pt x="94856" y="550824"/>
                  </a:lnTo>
                  <a:lnTo>
                    <a:pt x="97586" y="552704"/>
                  </a:lnTo>
                  <a:lnTo>
                    <a:pt x="100253" y="554647"/>
                  </a:lnTo>
                  <a:close/>
                </a:path>
                <a:path w="599440" h="554989">
                  <a:moveTo>
                    <a:pt x="108356" y="369963"/>
                  </a:moveTo>
                  <a:lnTo>
                    <a:pt x="96367" y="368858"/>
                  </a:lnTo>
                  <a:lnTo>
                    <a:pt x="96100" y="370560"/>
                  </a:lnTo>
                  <a:lnTo>
                    <a:pt x="95605" y="373989"/>
                  </a:lnTo>
                  <a:lnTo>
                    <a:pt x="107149" y="376199"/>
                  </a:lnTo>
                  <a:lnTo>
                    <a:pt x="107975" y="372046"/>
                  </a:lnTo>
                  <a:lnTo>
                    <a:pt x="108356" y="369963"/>
                  </a:lnTo>
                  <a:close/>
                </a:path>
                <a:path w="599440" h="554989">
                  <a:moveTo>
                    <a:pt x="118478" y="323354"/>
                  </a:moveTo>
                  <a:lnTo>
                    <a:pt x="110604" y="318668"/>
                  </a:lnTo>
                  <a:lnTo>
                    <a:pt x="105740" y="317804"/>
                  </a:lnTo>
                  <a:lnTo>
                    <a:pt x="102793" y="321081"/>
                  </a:lnTo>
                  <a:lnTo>
                    <a:pt x="100685" y="328790"/>
                  </a:lnTo>
                  <a:lnTo>
                    <a:pt x="118478" y="323354"/>
                  </a:lnTo>
                  <a:close/>
                </a:path>
                <a:path w="599440" h="554989">
                  <a:moveTo>
                    <a:pt x="152641" y="458000"/>
                  </a:moveTo>
                  <a:lnTo>
                    <a:pt x="149364" y="458749"/>
                  </a:lnTo>
                  <a:lnTo>
                    <a:pt x="147193" y="458787"/>
                  </a:lnTo>
                  <a:lnTo>
                    <a:pt x="144945" y="460286"/>
                  </a:lnTo>
                  <a:lnTo>
                    <a:pt x="145440" y="462635"/>
                  </a:lnTo>
                  <a:lnTo>
                    <a:pt x="145415" y="464134"/>
                  </a:lnTo>
                  <a:lnTo>
                    <a:pt x="147332" y="464007"/>
                  </a:lnTo>
                  <a:lnTo>
                    <a:pt x="149479" y="464324"/>
                  </a:lnTo>
                  <a:lnTo>
                    <a:pt x="151955" y="463207"/>
                  </a:lnTo>
                  <a:lnTo>
                    <a:pt x="151917" y="460870"/>
                  </a:lnTo>
                  <a:lnTo>
                    <a:pt x="152641" y="458000"/>
                  </a:lnTo>
                  <a:close/>
                </a:path>
                <a:path w="599440" h="554989">
                  <a:moveTo>
                    <a:pt x="155549" y="356400"/>
                  </a:moveTo>
                  <a:lnTo>
                    <a:pt x="149364" y="354584"/>
                  </a:lnTo>
                  <a:lnTo>
                    <a:pt x="149313" y="357136"/>
                  </a:lnTo>
                  <a:lnTo>
                    <a:pt x="148704" y="359244"/>
                  </a:lnTo>
                  <a:lnTo>
                    <a:pt x="149428" y="359829"/>
                  </a:lnTo>
                  <a:lnTo>
                    <a:pt x="150406" y="360654"/>
                  </a:lnTo>
                  <a:lnTo>
                    <a:pt x="152666" y="360934"/>
                  </a:lnTo>
                  <a:lnTo>
                    <a:pt x="154787" y="359829"/>
                  </a:lnTo>
                  <a:lnTo>
                    <a:pt x="155003" y="357771"/>
                  </a:lnTo>
                  <a:lnTo>
                    <a:pt x="155549" y="356400"/>
                  </a:lnTo>
                  <a:close/>
                </a:path>
                <a:path w="599440" h="554989">
                  <a:moveTo>
                    <a:pt x="179908" y="325539"/>
                  </a:moveTo>
                  <a:lnTo>
                    <a:pt x="176822" y="325983"/>
                  </a:lnTo>
                  <a:lnTo>
                    <a:pt x="174790" y="325704"/>
                  </a:lnTo>
                  <a:lnTo>
                    <a:pt x="173037" y="327380"/>
                  </a:lnTo>
                  <a:lnTo>
                    <a:pt x="173329" y="329412"/>
                  </a:lnTo>
                  <a:lnTo>
                    <a:pt x="173139" y="330898"/>
                  </a:lnTo>
                  <a:lnTo>
                    <a:pt x="174650" y="330898"/>
                  </a:lnTo>
                  <a:lnTo>
                    <a:pt x="176491" y="331419"/>
                  </a:lnTo>
                  <a:lnTo>
                    <a:pt x="178612" y="330161"/>
                  </a:lnTo>
                  <a:lnTo>
                    <a:pt x="178803" y="328231"/>
                  </a:lnTo>
                  <a:lnTo>
                    <a:pt x="179908" y="325539"/>
                  </a:lnTo>
                  <a:close/>
                </a:path>
                <a:path w="599440" h="554989">
                  <a:moveTo>
                    <a:pt x="180263" y="366242"/>
                  </a:moveTo>
                  <a:lnTo>
                    <a:pt x="178142" y="366903"/>
                  </a:lnTo>
                  <a:lnTo>
                    <a:pt x="176580" y="367017"/>
                  </a:lnTo>
                  <a:lnTo>
                    <a:pt x="175615" y="367842"/>
                  </a:lnTo>
                  <a:lnTo>
                    <a:pt x="175044" y="368325"/>
                  </a:lnTo>
                  <a:lnTo>
                    <a:pt x="175450" y="369925"/>
                  </a:lnTo>
                  <a:lnTo>
                    <a:pt x="175425" y="371030"/>
                  </a:lnTo>
                  <a:lnTo>
                    <a:pt x="176822" y="370903"/>
                  </a:lnTo>
                  <a:lnTo>
                    <a:pt x="178396" y="371094"/>
                  </a:lnTo>
                  <a:lnTo>
                    <a:pt x="179552" y="370497"/>
                  </a:lnTo>
                  <a:lnTo>
                    <a:pt x="180124" y="370217"/>
                  </a:lnTo>
                  <a:lnTo>
                    <a:pt x="179933" y="368465"/>
                  </a:lnTo>
                  <a:lnTo>
                    <a:pt x="180263" y="366242"/>
                  </a:lnTo>
                  <a:close/>
                </a:path>
                <a:path w="599440" h="554989">
                  <a:moveTo>
                    <a:pt x="181635" y="339610"/>
                  </a:moveTo>
                  <a:lnTo>
                    <a:pt x="180174" y="338899"/>
                  </a:lnTo>
                  <a:lnTo>
                    <a:pt x="178701" y="338645"/>
                  </a:lnTo>
                  <a:lnTo>
                    <a:pt x="176326" y="338023"/>
                  </a:lnTo>
                  <a:lnTo>
                    <a:pt x="176745" y="340093"/>
                  </a:lnTo>
                  <a:lnTo>
                    <a:pt x="176606" y="341566"/>
                  </a:lnTo>
                  <a:lnTo>
                    <a:pt x="178092" y="342493"/>
                  </a:lnTo>
                  <a:lnTo>
                    <a:pt x="179628" y="342671"/>
                  </a:lnTo>
                  <a:lnTo>
                    <a:pt x="181190" y="342061"/>
                  </a:lnTo>
                  <a:lnTo>
                    <a:pt x="181635" y="339610"/>
                  </a:lnTo>
                  <a:close/>
                </a:path>
                <a:path w="599440" h="554989">
                  <a:moveTo>
                    <a:pt x="188429" y="378383"/>
                  </a:moveTo>
                  <a:lnTo>
                    <a:pt x="188201" y="377228"/>
                  </a:lnTo>
                  <a:lnTo>
                    <a:pt x="188074" y="376364"/>
                  </a:lnTo>
                  <a:lnTo>
                    <a:pt x="185902" y="375920"/>
                  </a:lnTo>
                  <a:lnTo>
                    <a:pt x="183476" y="374713"/>
                  </a:lnTo>
                  <a:lnTo>
                    <a:pt x="183197" y="377469"/>
                  </a:lnTo>
                  <a:lnTo>
                    <a:pt x="182651" y="379056"/>
                  </a:lnTo>
                  <a:lnTo>
                    <a:pt x="183095" y="380276"/>
                  </a:lnTo>
                  <a:lnTo>
                    <a:pt x="183311" y="380923"/>
                  </a:lnTo>
                  <a:lnTo>
                    <a:pt x="185813" y="381533"/>
                  </a:lnTo>
                  <a:lnTo>
                    <a:pt x="186359" y="381076"/>
                  </a:lnTo>
                  <a:lnTo>
                    <a:pt x="187413" y="380174"/>
                  </a:lnTo>
                  <a:lnTo>
                    <a:pt x="188429" y="378383"/>
                  </a:lnTo>
                  <a:close/>
                </a:path>
                <a:path w="599440" h="554989">
                  <a:moveTo>
                    <a:pt x="200990" y="81762"/>
                  </a:moveTo>
                  <a:lnTo>
                    <a:pt x="200520" y="80492"/>
                  </a:lnTo>
                  <a:lnTo>
                    <a:pt x="200279" y="79349"/>
                  </a:lnTo>
                  <a:lnTo>
                    <a:pt x="199174" y="79883"/>
                  </a:lnTo>
                  <a:lnTo>
                    <a:pt x="198069" y="80238"/>
                  </a:lnTo>
                  <a:lnTo>
                    <a:pt x="197218" y="80937"/>
                  </a:lnTo>
                  <a:lnTo>
                    <a:pt x="196977" y="81140"/>
                  </a:lnTo>
                  <a:lnTo>
                    <a:pt x="197523" y="82270"/>
                  </a:lnTo>
                  <a:lnTo>
                    <a:pt x="197688" y="82981"/>
                  </a:lnTo>
                  <a:lnTo>
                    <a:pt x="198729" y="82638"/>
                  </a:lnTo>
                  <a:lnTo>
                    <a:pt x="199859" y="82423"/>
                  </a:lnTo>
                  <a:lnTo>
                    <a:pt x="200761" y="81889"/>
                  </a:lnTo>
                  <a:lnTo>
                    <a:pt x="200990" y="81762"/>
                  </a:lnTo>
                  <a:close/>
                </a:path>
                <a:path w="599440" h="554989">
                  <a:moveTo>
                    <a:pt x="203263" y="297738"/>
                  </a:moveTo>
                  <a:lnTo>
                    <a:pt x="199948" y="297637"/>
                  </a:lnTo>
                  <a:lnTo>
                    <a:pt x="197408" y="296976"/>
                  </a:lnTo>
                  <a:lnTo>
                    <a:pt x="195402" y="297726"/>
                  </a:lnTo>
                  <a:lnTo>
                    <a:pt x="194335" y="298132"/>
                  </a:lnTo>
                  <a:lnTo>
                    <a:pt x="194144" y="300990"/>
                  </a:lnTo>
                  <a:lnTo>
                    <a:pt x="193535" y="302742"/>
                  </a:lnTo>
                  <a:lnTo>
                    <a:pt x="196037" y="303237"/>
                  </a:lnTo>
                  <a:lnTo>
                    <a:pt x="198564" y="304177"/>
                  </a:lnTo>
                  <a:lnTo>
                    <a:pt x="201726" y="303923"/>
                  </a:lnTo>
                  <a:lnTo>
                    <a:pt x="202247" y="300647"/>
                  </a:lnTo>
                  <a:lnTo>
                    <a:pt x="203263" y="297738"/>
                  </a:lnTo>
                  <a:close/>
                </a:path>
                <a:path w="599440" h="554989">
                  <a:moveTo>
                    <a:pt x="203466" y="373278"/>
                  </a:moveTo>
                  <a:lnTo>
                    <a:pt x="203098" y="372186"/>
                  </a:lnTo>
                  <a:lnTo>
                    <a:pt x="203022" y="371500"/>
                  </a:lnTo>
                  <a:lnTo>
                    <a:pt x="202196" y="371436"/>
                  </a:lnTo>
                  <a:lnTo>
                    <a:pt x="200596" y="371309"/>
                  </a:lnTo>
                  <a:lnTo>
                    <a:pt x="200825" y="373075"/>
                  </a:lnTo>
                  <a:lnTo>
                    <a:pt x="200964" y="373964"/>
                  </a:lnTo>
                  <a:lnTo>
                    <a:pt x="201726" y="373811"/>
                  </a:lnTo>
                  <a:lnTo>
                    <a:pt x="202603" y="373837"/>
                  </a:lnTo>
                  <a:lnTo>
                    <a:pt x="203238" y="373443"/>
                  </a:lnTo>
                  <a:lnTo>
                    <a:pt x="203466" y="373278"/>
                  </a:lnTo>
                  <a:close/>
                </a:path>
                <a:path w="599440" h="554989">
                  <a:moveTo>
                    <a:pt x="203492" y="388480"/>
                  </a:moveTo>
                  <a:lnTo>
                    <a:pt x="191554" y="385368"/>
                  </a:lnTo>
                  <a:lnTo>
                    <a:pt x="186690" y="387324"/>
                  </a:lnTo>
                  <a:lnTo>
                    <a:pt x="186804" y="394919"/>
                  </a:lnTo>
                  <a:lnTo>
                    <a:pt x="175094" y="398868"/>
                  </a:lnTo>
                  <a:lnTo>
                    <a:pt x="185623" y="409714"/>
                  </a:lnTo>
                  <a:lnTo>
                    <a:pt x="196862" y="398081"/>
                  </a:lnTo>
                  <a:lnTo>
                    <a:pt x="194691" y="394665"/>
                  </a:lnTo>
                  <a:lnTo>
                    <a:pt x="203492" y="388480"/>
                  </a:lnTo>
                  <a:close/>
                </a:path>
                <a:path w="599440" h="554989">
                  <a:moveTo>
                    <a:pt x="205689" y="178993"/>
                  </a:moveTo>
                  <a:lnTo>
                    <a:pt x="203187" y="179349"/>
                  </a:lnTo>
                  <a:lnTo>
                    <a:pt x="201345" y="179108"/>
                  </a:lnTo>
                  <a:lnTo>
                    <a:pt x="200050" y="180898"/>
                  </a:lnTo>
                  <a:lnTo>
                    <a:pt x="199834" y="182664"/>
                  </a:lnTo>
                  <a:lnTo>
                    <a:pt x="200025" y="184048"/>
                  </a:lnTo>
                  <a:lnTo>
                    <a:pt x="200113" y="184531"/>
                  </a:lnTo>
                  <a:lnTo>
                    <a:pt x="202806" y="185280"/>
                  </a:lnTo>
                  <a:lnTo>
                    <a:pt x="204089" y="183857"/>
                  </a:lnTo>
                  <a:lnTo>
                    <a:pt x="204368" y="182270"/>
                  </a:lnTo>
                  <a:lnTo>
                    <a:pt x="205689" y="178993"/>
                  </a:lnTo>
                  <a:close/>
                </a:path>
                <a:path w="599440" h="554989">
                  <a:moveTo>
                    <a:pt x="206921" y="428955"/>
                  </a:moveTo>
                  <a:lnTo>
                    <a:pt x="205968" y="426605"/>
                  </a:lnTo>
                  <a:lnTo>
                    <a:pt x="203492" y="426669"/>
                  </a:lnTo>
                  <a:lnTo>
                    <a:pt x="202006" y="426339"/>
                  </a:lnTo>
                  <a:lnTo>
                    <a:pt x="201561" y="428142"/>
                  </a:lnTo>
                  <a:lnTo>
                    <a:pt x="200634" y="430060"/>
                  </a:lnTo>
                  <a:lnTo>
                    <a:pt x="201066" y="432549"/>
                  </a:lnTo>
                  <a:lnTo>
                    <a:pt x="203492" y="432917"/>
                  </a:lnTo>
                  <a:lnTo>
                    <a:pt x="206095" y="434009"/>
                  </a:lnTo>
                  <a:lnTo>
                    <a:pt x="206298" y="430999"/>
                  </a:lnTo>
                  <a:lnTo>
                    <a:pt x="206921" y="428955"/>
                  </a:lnTo>
                  <a:close/>
                </a:path>
                <a:path w="599440" h="554989">
                  <a:moveTo>
                    <a:pt x="206984" y="261658"/>
                  </a:moveTo>
                  <a:lnTo>
                    <a:pt x="205054" y="262115"/>
                  </a:lnTo>
                  <a:lnTo>
                    <a:pt x="203873" y="262166"/>
                  </a:lnTo>
                  <a:lnTo>
                    <a:pt x="202971" y="262699"/>
                  </a:lnTo>
                  <a:lnTo>
                    <a:pt x="202450" y="263029"/>
                  </a:lnTo>
                  <a:lnTo>
                    <a:pt x="202336" y="264096"/>
                  </a:lnTo>
                  <a:lnTo>
                    <a:pt x="202031" y="264833"/>
                  </a:lnTo>
                  <a:lnTo>
                    <a:pt x="203073" y="265049"/>
                  </a:lnTo>
                  <a:lnTo>
                    <a:pt x="204393" y="265747"/>
                  </a:lnTo>
                  <a:lnTo>
                    <a:pt x="205105" y="265341"/>
                  </a:lnTo>
                  <a:lnTo>
                    <a:pt x="205879" y="264909"/>
                  </a:lnTo>
                  <a:lnTo>
                    <a:pt x="206133" y="263474"/>
                  </a:lnTo>
                  <a:lnTo>
                    <a:pt x="206984" y="261658"/>
                  </a:lnTo>
                  <a:close/>
                </a:path>
                <a:path w="599440" h="554989">
                  <a:moveTo>
                    <a:pt x="210832" y="283362"/>
                  </a:moveTo>
                  <a:lnTo>
                    <a:pt x="208432" y="283641"/>
                  </a:lnTo>
                  <a:lnTo>
                    <a:pt x="207530" y="285864"/>
                  </a:lnTo>
                  <a:lnTo>
                    <a:pt x="208267" y="286016"/>
                  </a:lnTo>
                  <a:lnTo>
                    <a:pt x="209511" y="286512"/>
                  </a:lnTo>
                  <a:lnTo>
                    <a:pt x="209677" y="286283"/>
                  </a:lnTo>
                  <a:lnTo>
                    <a:pt x="210223" y="285432"/>
                  </a:lnTo>
                  <a:lnTo>
                    <a:pt x="210464" y="284353"/>
                  </a:lnTo>
                  <a:lnTo>
                    <a:pt x="210832" y="283362"/>
                  </a:lnTo>
                  <a:close/>
                </a:path>
                <a:path w="599440" h="554989">
                  <a:moveTo>
                    <a:pt x="211429" y="202425"/>
                  </a:moveTo>
                  <a:lnTo>
                    <a:pt x="211124" y="202488"/>
                  </a:lnTo>
                  <a:lnTo>
                    <a:pt x="211328" y="202565"/>
                  </a:lnTo>
                  <a:lnTo>
                    <a:pt x="211429" y="202425"/>
                  </a:lnTo>
                  <a:close/>
                </a:path>
                <a:path w="599440" h="554989">
                  <a:moveTo>
                    <a:pt x="213004" y="375577"/>
                  </a:moveTo>
                  <a:lnTo>
                    <a:pt x="211429" y="375627"/>
                  </a:lnTo>
                  <a:lnTo>
                    <a:pt x="209943" y="375234"/>
                  </a:lnTo>
                  <a:lnTo>
                    <a:pt x="208597" y="376377"/>
                  </a:lnTo>
                  <a:lnTo>
                    <a:pt x="208711" y="377888"/>
                  </a:lnTo>
                  <a:lnTo>
                    <a:pt x="208457" y="378993"/>
                  </a:lnTo>
                  <a:lnTo>
                    <a:pt x="212699" y="379298"/>
                  </a:lnTo>
                  <a:lnTo>
                    <a:pt x="212775" y="378193"/>
                  </a:lnTo>
                  <a:lnTo>
                    <a:pt x="212890" y="377101"/>
                  </a:lnTo>
                  <a:lnTo>
                    <a:pt x="213004" y="375577"/>
                  </a:lnTo>
                  <a:close/>
                </a:path>
                <a:path w="599440" h="554989">
                  <a:moveTo>
                    <a:pt x="213956" y="439305"/>
                  </a:moveTo>
                  <a:lnTo>
                    <a:pt x="206946" y="437172"/>
                  </a:lnTo>
                  <a:lnTo>
                    <a:pt x="204228" y="436549"/>
                  </a:lnTo>
                  <a:lnTo>
                    <a:pt x="203466" y="439013"/>
                  </a:lnTo>
                  <a:lnTo>
                    <a:pt x="195897" y="438721"/>
                  </a:lnTo>
                  <a:lnTo>
                    <a:pt x="196862" y="444093"/>
                  </a:lnTo>
                  <a:lnTo>
                    <a:pt x="199313" y="448754"/>
                  </a:lnTo>
                  <a:lnTo>
                    <a:pt x="204724" y="448322"/>
                  </a:lnTo>
                  <a:lnTo>
                    <a:pt x="207772" y="444677"/>
                  </a:lnTo>
                  <a:lnTo>
                    <a:pt x="210908" y="442468"/>
                  </a:lnTo>
                  <a:lnTo>
                    <a:pt x="210604" y="441667"/>
                  </a:lnTo>
                  <a:lnTo>
                    <a:pt x="213956" y="439305"/>
                  </a:lnTo>
                  <a:close/>
                </a:path>
                <a:path w="599440" h="554989">
                  <a:moveTo>
                    <a:pt x="214376" y="489051"/>
                  </a:moveTo>
                  <a:lnTo>
                    <a:pt x="213461" y="488950"/>
                  </a:lnTo>
                  <a:lnTo>
                    <a:pt x="212585" y="488569"/>
                  </a:lnTo>
                  <a:lnTo>
                    <a:pt x="212064" y="488861"/>
                  </a:lnTo>
                  <a:lnTo>
                    <a:pt x="211518" y="489178"/>
                  </a:lnTo>
                  <a:lnTo>
                    <a:pt x="211289" y="490105"/>
                  </a:lnTo>
                  <a:lnTo>
                    <a:pt x="210934" y="490766"/>
                  </a:lnTo>
                  <a:lnTo>
                    <a:pt x="211899" y="490931"/>
                  </a:lnTo>
                  <a:lnTo>
                    <a:pt x="212864" y="491210"/>
                  </a:lnTo>
                  <a:lnTo>
                    <a:pt x="214020" y="491134"/>
                  </a:lnTo>
                  <a:lnTo>
                    <a:pt x="214160" y="489877"/>
                  </a:lnTo>
                  <a:lnTo>
                    <a:pt x="214376" y="489051"/>
                  </a:lnTo>
                  <a:close/>
                </a:path>
                <a:path w="599440" h="554989">
                  <a:moveTo>
                    <a:pt x="218909" y="508889"/>
                  </a:moveTo>
                  <a:lnTo>
                    <a:pt x="218440" y="508546"/>
                  </a:lnTo>
                  <a:lnTo>
                    <a:pt x="217347" y="507784"/>
                  </a:lnTo>
                  <a:lnTo>
                    <a:pt x="215696" y="507746"/>
                  </a:lnTo>
                  <a:lnTo>
                    <a:pt x="214287" y="507415"/>
                  </a:lnTo>
                  <a:lnTo>
                    <a:pt x="214045" y="508558"/>
                  </a:lnTo>
                  <a:lnTo>
                    <a:pt x="213245" y="510184"/>
                  </a:lnTo>
                  <a:lnTo>
                    <a:pt x="213715" y="510743"/>
                  </a:lnTo>
                  <a:lnTo>
                    <a:pt x="214566" y="511721"/>
                  </a:lnTo>
                  <a:lnTo>
                    <a:pt x="216166" y="512051"/>
                  </a:lnTo>
                  <a:lnTo>
                    <a:pt x="218160" y="512991"/>
                  </a:lnTo>
                  <a:lnTo>
                    <a:pt x="218325" y="510717"/>
                  </a:lnTo>
                  <a:lnTo>
                    <a:pt x="218909" y="508889"/>
                  </a:lnTo>
                  <a:close/>
                </a:path>
                <a:path w="599440" h="554989">
                  <a:moveTo>
                    <a:pt x="218909" y="475589"/>
                  </a:moveTo>
                  <a:lnTo>
                    <a:pt x="216522" y="469353"/>
                  </a:lnTo>
                  <a:lnTo>
                    <a:pt x="215366" y="466229"/>
                  </a:lnTo>
                  <a:lnTo>
                    <a:pt x="210997" y="467474"/>
                  </a:lnTo>
                  <a:lnTo>
                    <a:pt x="212204" y="475386"/>
                  </a:lnTo>
                  <a:lnTo>
                    <a:pt x="210604" y="476224"/>
                  </a:lnTo>
                  <a:lnTo>
                    <a:pt x="213436" y="487133"/>
                  </a:lnTo>
                  <a:lnTo>
                    <a:pt x="214706" y="482130"/>
                  </a:lnTo>
                  <a:lnTo>
                    <a:pt x="215607" y="480529"/>
                  </a:lnTo>
                  <a:lnTo>
                    <a:pt x="215138" y="478459"/>
                  </a:lnTo>
                  <a:lnTo>
                    <a:pt x="214706" y="477774"/>
                  </a:lnTo>
                  <a:lnTo>
                    <a:pt x="214185" y="477100"/>
                  </a:lnTo>
                  <a:lnTo>
                    <a:pt x="218909" y="475589"/>
                  </a:lnTo>
                  <a:close/>
                </a:path>
                <a:path w="599440" h="554989">
                  <a:moveTo>
                    <a:pt x="220332" y="409270"/>
                  </a:moveTo>
                  <a:lnTo>
                    <a:pt x="218160" y="409194"/>
                  </a:lnTo>
                  <a:lnTo>
                    <a:pt x="216573" y="408787"/>
                  </a:lnTo>
                  <a:lnTo>
                    <a:pt x="214680" y="409435"/>
                  </a:lnTo>
                  <a:lnTo>
                    <a:pt x="214210" y="412229"/>
                  </a:lnTo>
                  <a:lnTo>
                    <a:pt x="214515" y="412407"/>
                  </a:lnTo>
                  <a:lnTo>
                    <a:pt x="215773" y="413105"/>
                  </a:lnTo>
                  <a:lnTo>
                    <a:pt x="217373" y="413512"/>
                  </a:lnTo>
                  <a:lnTo>
                    <a:pt x="219265" y="413385"/>
                  </a:lnTo>
                  <a:lnTo>
                    <a:pt x="219621" y="411353"/>
                  </a:lnTo>
                  <a:lnTo>
                    <a:pt x="220332" y="409270"/>
                  </a:lnTo>
                  <a:close/>
                </a:path>
                <a:path w="599440" h="554989">
                  <a:moveTo>
                    <a:pt x="308241" y="265125"/>
                  </a:moveTo>
                  <a:lnTo>
                    <a:pt x="306565" y="264782"/>
                  </a:lnTo>
                  <a:lnTo>
                    <a:pt x="305104" y="264033"/>
                  </a:lnTo>
                  <a:lnTo>
                    <a:pt x="303657" y="265074"/>
                  </a:lnTo>
                  <a:lnTo>
                    <a:pt x="303428" y="266560"/>
                  </a:lnTo>
                  <a:lnTo>
                    <a:pt x="302933" y="267677"/>
                  </a:lnTo>
                  <a:lnTo>
                    <a:pt x="303974" y="268084"/>
                  </a:lnTo>
                  <a:lnTo>
                    <a:pt x="305333" y="269062"/>
                  </a:lnTo>
                  <a:lnTo>
                    <a:pt x="306044" y="268732"/>
                  </a:lnTo>
                  <a:lnTo>
                    <a:pt x="306920" y="268300"/>
                  </a:lnTo>
                  <a:lnTo>
                    <a:pt x="307276" y="266788"/>
                  </a:lnTo>
                  <a:lnTo>
                    <a:pt x="308241" y="265125"/>
                  </a:lnTo>
                  <a:close/>
                </a:path>
                <a:path w="599440" h="554989">
                  <a:moveTo>
                    <a:pt x="308546" y="120472"/>
                  </a:moveTo>
                  <a:lnTo>
                    <a:pt x="308317" y="120421"/>
                  </a:lnTo>
                  <a:lnTo>
                    <a:pt x="308457" y="120573"/>
                  </a:lnTo>
                  <a:close/>
                </a:path>
                <a:path w="599440" h="554989">
                  <a:moveTo>
                    <a:pt x="308711" y="244424"/>
                  </a:moveTo>
                  <a:lnTo>
                    <a:pt x="307365" y="243522"/>
                  </a:lnTo>
                  <a:lnTo>
                    <a:pt x="305879" y="243649"/>
                  </a:lnTo>
                  <a:lnTo>
                    <a:pt x="303542" y="243306"/>
                  </a:lnTo>
                  <a:lnTo>
                    <a:pt x="303733" y="245529"/>
                  </a:lnTo>
                  <a:lnTo>
                    <a:pt x="303377" y="247294"/>
                  </a:lnTo>
                  <a:lnTo>
                    <a:pt x="304088" y="247713"/>
                  </a:lnTo>
                  <a:lnTo>
                    <a:pt x="304838" y="248145"/>
                  </a:lnTo>
                  <a:lnTo>
                    <a:pt x="306730" y="247535"/>
                  </a:lnTo>
                  <a:lnTo>
                    <a:pt x="308381" y="246570"/>
                  </a:lnTo>
                  <a:lnTo>
                    <a:pt x="308711" y="244424"/>
                  </a:lnTo>
                  <a:close/>
                </a:path>
                <a:path w="599440" h="554989">
                  <a:moveTo>
                    <a:pt x="316979" y="247205"/>
                  </a:moveTo>
                  <a:lnTo>
                    <a:pt x="314096" y="247434"/>
                  </a:lnTo>
                  <a:lnTo>
                    <a:pt x="311734" y="246964"/>
                  </a:lnTo>
                  <a:lnTo>
                    <a:pt x="309613" y="248640"/>
                  </a:lnTo>
                  <a:lnTo>
                    <a:pt x="310197" y="251218"/>
                  </a:lnTo>
                  <a:lnTo>
                    <a:pt x="310108" y="252984"/>
                  </a:lnTo>
                  <a:lnTo>
                    <a:pt x="312039" y="252818"/>
                  </a:lnTo>
                  <a:lnTo>
                    <a:pt x="314121" y="253085"/>
                  </a:lnTo>
                  <a:lnTo>
                    <a:pt x="316547" y="251942"/>
                  </a:lnTo>
                  <a:lnTo>
                    <a:pt x="316433" y="249656"/>
                  </a:lnTo>
                  <a:lnTo>
                    <a:pt x="316979" y="247205"/>
                  </a:lnTo>
                  <a:close/>
                </a:path>
                <a:path w="599440" h="554989">
                  <a:moveTo>
                    <a:pt x="320065" y="235966"/>
                  </a:moveTo>
                  <a:lnTo>
                    <a:pt x="316268" y="235483"/>
                  </a:lnTo>
                  <a:lnTo>
                    <a:pt x="315887" y="237096"/>
                  </a:lnTo>
                  <a:lnTo>
                    <a:pt x="315302" y="238417"/>
                  </a:lnTo>
                  <a:lnTo>
                    <a:pt x="315531" y="239864"/>
                  </a:lnTo>
                  <a:lnTo>
                    <a:pt x="317969" y="240042"/>
                  </a:lnTo>
                  <a:lnTo>
                    <a:pt x="318350" y="239623"/>
                  </a:lnTo>
                  <a:lnTo>
                    <a:pt x="319239" y="238620"/>
                  </a:lnTo>
                  <a:lnTo>
                    <a:pt x="319506" y="237210"/>
                  </a:lnTo>
                  <a:lnTo>
                    <a:pt x="320065" y="235966"/>
                  </a:lnTo>
                  <a:close/>
                </a:path>
                <a:path w="599440" h="554989">
                  <a:moveTo>
                    <a:pt x="328447" y="155638"/>
                  </a:moveTo>
                  <a:lnTo>
                    <a:pt x="326631" y="155562"/>
                  </a:lnTo>
                  <a:lnTo>
                    <a:pt x="325170" y="155054"/>
                  </a:lnTo>
                  <a:lnTo>
                    <a:pt x="324408" y="155587"/>
                  </a:lnTo>
                  <a:lnTo>
                    <a:pt x="323710" y="156057"/>
                  </a:lnTo>
                  <a:lnTo>
                    <a:pt x="323824" y="157657"/>
                  </a:lnTo>
                  <a:lnTo>
                    <a:pt x="323583" y="158762"/>
                  </a:lnTo>
                  <a:lnTo>
                    <a:pt x="324739" y="158927"/>
                  </a:lnTo>
                  <a:lnTo>
                    <a:pt x="326110" y="159550"/>
                  </a:lnTo>
                  <a:lnTo>
                    <a:pt x="327698" y="158788"/>
                  </a:lnTo>
                  <a:lnTo>
                    <a:pt x="327837" y="157200"/>
                  </a:lnTo>
                  <a:lnTo>
                    <a:pt x="328447" y="155638"/>
                  </a:lnTo>
                  <a:close/>
                </a:path>
                <a:path w="599440" h="554989">
                  <a:moveTo>
                    <a:pt x="331546" y="213575"/>
                  </a:moveTo>
                  <a:lnTo>
                    <a:pt x="329768" y="213652"/>
                  </a:lnTo>
                  <a:lnTo>
                    <a:pt x="328612" y="213448"/>
                  </a:lnTo>
                  <a:lnTo>
                    <a:pt x="327177" y="214020"/>
                  </a:lnTo>
                  <a:lnTo>
                    <a:pt x="326682" y="215773"/>
                  </a:lnTo>
                  <a:lnTo>
                    <a:pt x="327723" y="216420"/>
                  </a:lnTo>
                  <a:lnTo>
                    <a:pt x="328942" y="217208"/>
                  </a:lnTo>
                  <a:lnTo>
                    <a:pt x="329793" y="216966"/>
                  </a:lnTo>
                  <a:lnTo>
                    <a:pt x="330479" y="216789"/>
                  </a:lnTo>
                  <a:lnTo>
                    <a:pt x="330784" y="215214"/>
                  </a:lnTo>
                  <a:lnTo>
                    <a:pt x="331546" y="213575"/>
                  </a:lnTo>
                  <a:close/>
                </a:path>
                <a:path w="599440" h="554989">
                  <a:moveTo>
                    <a:pt x="333057" y="224409"/>
                  </a:moveTo>
                  <a:lnTo>
                    <a:pt x="330479" y="225285"/>
                  </a:lnTo>
                  <a:lnTo>
                    <a:pt x="328663" y="225412"/>
                  </a:lnTo>
                  <a:lnTo>
                    <a:pt x="327926" y="226275"/>
                  </a:lnTo>
                  <a:lnTo>
                    <a:pt x="327177" y="227177"/>
                  </a:lnTo>
                  <a:lnTo>
                    <a:pt x="327456" y="228765"/>
                  </a:lnTo>
                  <a:lnTo>
                    <a:pt x="327291" y="230060"/>
                  </a:lnTo>
                  <a:lnTo>
                    <a:pt x="328663" y="229793"/>
                  </a:lnTo>
                  <a:lnTo>
                    <a:pt x="330365" y="229933"/>
                  </a:lnTo>
                  <a:lnTo>
                    <a:pt x="332206" y="228460"/>
                  </a:lnTo>
                  <a:lnTo>
                    <a:pt x="332270" y="226796"/>
                  </a:lnTo>
                  <a:lnTo>
                    <a:pt x="333057" y="224409"/>
                  </a:lnTo>
                  <a:close/>
                </a:path>
                <a:path w="599440" h="554989">
                  <a:moveTo>
                    <a:pt x="334162" y="142938"/>
                  </a:moveTo>
                  <a:lnTo>
                    <a:pt x="330835" y="138201"/>
                  </a:lnTo>
                  <a:lnTo>
                    <a:pt x="328168" y="132651"/>
                  </a:lnTo>
                  <a:lnTo>
                    <a:pt x="323799" y="129171"/>
                  </a:lnTo>
                  <a:lnTo>
                    <a:pt x="322287" y="127952"/>
                  </a:lnTo>
                  <a:lnTo>
                    <a:pt x="316598" y="131826"/>
                  </a:lnTo>
                  <a:lnTo>
                    <a:pt x="312801" y="133388"/>
                  </a:lnTo>
                  <a:lnTo>
                    <a:pt x="312966" y="134112"/>
                  </a:lnTo>
                  <a:lnTo>
                    <a:pt x="311073" y="133070"/>
                  </a:lnTo>
                  <a:lnTo>
                    <a:pt x="308902" y="132219"/>
                  </a:lnTo>
                  <a:lnTo>
                    <a:pt x="305574" y="131102"/>
                  </a:lnTo>
                  <a:lnTo>
                    <a:pt x="303212" y="134162"/>
                  </a:lnTo>
                  <a:lnTo>
                    <a:pt x="301447" y="135623"/>
                  </a:lnTo>
                  <a:lnTo>
                    <a:pt x="314540" y="149339"/>
                  </a:lnTo>
                  <a:lnTo>
                    <a:pt x="318846" y="145503"/>
                  </a:lnTo>
                  <a:lnTo>
                    <a:pt x="319176" y="143319"/>
                  </a:lnTo>
                  <a:lnTo>
                    <a:pt x="319049" y="141490"/>
                  </a:lnTo>
                  <a:lnTo>
                    <a:pt x="318490" y="139954"/>
                  </a:lnTo>
                  <a:lnTo>
                    <a:pt x="325501" y="143586"/>
                  </a:lnTo>
                  <a:lnTo>
                    <a:pt x="326186" y="147002"/>
                  </a:lnTo>
                  <a:lnTo>
                    <a:pt x="329984" y="145884"/>
                  </a:lnTo>
                  <a:lnTo>
                    <a:pt x="330720" y="146265"/>
                  </a:lnTo>
                  <a:lnTo>
                    <a:pt x="331609" y="145402"/>
                  </a:lnTo>
                  <a:lnTo>
                    <a:pt x="333286" y="144907"/>
                  </a:lnTo>
                  <a:lnTo>
                    <a:pt x="333095" y="143979"/>
                  </a:lnTo>
                  <a:lnTo>
                    <a:pt x="334162" y="142938"/>
                  </a:lnTo>
                  <a:close/>
                </a:path>
                <a:path w="599440" h="554989">
                  <a:moveTo>
                    <a:pt x="340982" y="286524"/>
                  </a:moveTo>
                  <a:lnTo>
                    <a:pt x="340918" y="286372"/>
                  </a:lnTo>
                  <a:lnTo>
                    <a:pt x="340791" y="286512"/>
                  </a:lnTo>
                  <a:lnTo>
                    <a:pt x="340982" y="286524"/>
                  </a:lnTo>
                  <a:close/>
                </a:path>
                <a:path w="599440" h="554989">
                  <a:moveTo>
                    <a:pt x="342379" y="217728"/>
                  </a:moveTo>
                  <a:lnTo>
                    <a:pt x="341579" y="215023"/>
                  </a:lnTo>
                  <a:lnTo>
                    <a:pt x="341198" y="213677"/>
                  </a:lnTo>
                  <a:lnTo>
                    <a:pt x="337210" y="213448"/>
                  </a:lnTo>
                  <a:lnTo>
                    <a:pt x="332841" y="212090"/>
                  </a:lnTo>
                  <a:lnTo>
                    <a:pt x="332765" y="217233"/>
                  </a:lnTo>
                  <a:lnTo>
                    <a:pt x="331685" y="220853"/>
                  </a:lnTo>
                  <a:lnTo>
                    <a:pt x="332981" y="223024"/>
                  </a:lnTo>
                  <a:lnTo>
                    <a:pt x="333857" y="224459"/>
                  </a:lnTo>
                  <a:lnTo>
                    <a:pt x="338124" y="223824"/>
                  </a:lnTo>
                  <a:lnTo>
                    <a:pt x="340868" y="224116"/>
                  </a:lnTo>
                  <a:lnTo>
                    <a:pt x="341223" y="221043"/>
                  </a:lnTo>
                  <a:lnTo>
                    <a:pt x="342379" y="217728"/>
                  </a:lnTo>
                  <a:close/>
                </a:path>
                <a:path w="599440" h="554989">
                  <a:moveTo>
                    <a:pt x="345871" y="184340"/>
                  </a:moveTo>
                  <a:lnTo>
                    <a:pt x="342239" y="179273"/>
                  </a:lnTo>
                  <a:lnTo>
                    <a:pt x="326656" y="191363"/>
                  </a:lnTo>
                  <a:lnTo>
                    <a:pt x="330530" y="196392"/>
                  </a:lnTo>
                  <a:lnTo>
                    <a:pt x="345871" y="184340"/>
                  </a:lnTo>
                  <a:close/>
                </a:path>
                <a:path w="599440" h="554989">
                  <a:moveTo>
                    <a:pt x="346532" y="250977"/>
                  </a:moveTo>
                  <a:lnTo>
                    <a:pt x="345236" y="250774"/>
                  </a:lnTo>
                  <a:lnTo>
                    <a:pt x="343814" y="250063"/>
                  </a:lnTo>
                  <a:lnTo>
                    <a:pt x="341769" y="250977"/>
                  </a:lnTo>
                  <a:lnTo>
                    <a:pt x="341274" y="252730"/>
                  </a:lnTo>
                  <a:lnTo>
                    <a:pt x="339991" y="254838"/>
                  </a:lnTo>
                  <a:lnTo>
                    <a:pt x="342379" y="254825"/>
                  </a:lnTo>
                  <a:lnTo>
                    <a:pt x="344081" y="255308"/>
                  </a:lnTo>
                  <a:lnTo>
                    <a:pt x="344906" y="254673"/>
                  </a:lnTo>
                  <a:lnTo>
                    <a:pt x="345846" y="253961"/>
                  </a:lnTo>
                  <a:lnTo>
                    <a:pt x="346036" y="252247"/>
                  </a:lnTo>
                  <a:lnTo>
                    <a:pt x="346532" y="250977"/>
                  </a:lnTo>
                  <a:close/>
                </a:path>
                <a:path w="599440" h="554989">
                  <a:moveTo>
                    <a:pt x="348945" y="203898"/>
                  </a:moveTo>
                  <a:lnTo>
                    <a:pt x="348183" y="203047"/>
                  </a:lnTo>
                  <a:lnTo>
                    <a:pt x="347294" y="202425"/>
                  </a:lnTo>
                  <a:lnTo>
                    <a:pt x="346252" y="201942"/>
                  </a:lnTo>
                  <a:lnTo>
                    <a:pt x="345020" y="203365"/>
                  </a:lnTo>
                  <a:lnTo>
                    <a:pt x="345160" y="203606"/>
                  </a:lnTo>
                  <a:lnTo>
                    <a:pt x="345655" y="204470"/>
                  </a:lnTo>
                  <a:lnTo>
                    <a:pt x="346532" y="205117"/>
                  </a:lnTo>
                  <a:lnTo>
                    <a:pt x="347332" y="205930"/>
                  </a:lnTo>
                  <a:lnTo>
                    <a:pt x="348043" y="204939"/>
                  </a:lnTo>
                  <a:lnTo>
                    <a:pt x="348945" y="203898"/>
                  </a:lnTo>
                  <a:close/>
                </a:path>
                <a:path w="599440" h="554989">
                  <a:moveTo>
                    <a:pt x="351396" y="240703"/>
                  </a:moveTo>
                  <a:lnTo>
                    <a:pt x="350951" y="240068"/>
                  </a:lnTo>
                  <a:lnTo>
                    <a:pt x="344868" y="232130"/>
                  </a:lnTo>
                  <a:lnTo>
                    <a:pt x="340106" y="229057"/>
                  </a:lnTo>
                  <a:lnTo>
                    <a:pt x="335889" y="230517"/>
                  </a:lnTo>
                  <a:lnTo>
                    <a:pt x="331444" y="236270"/>
                  </a:lnTo>
                  <a:lnTo>
                    <a:pt x="344995" y="239280"/>
                  </a:lnTo>
                  <a:lnTo>
                    <a:pt x="343319" y="239077"/>
                  </a:lnTo>
                  <a:lnTo>
                    <a:pt x="341998" y="239052"/>
                  </a:lnTo>
                  <a:lnTo>
                    <a:pt x="339471" y="240665"/>
                  </a:lnTo>
                  <a:lnTo>
                    <a:pt x="338251" y="244856"/>
                  </a:lnTo>
                  <a:lnTo>
                    <a:pt x="339966" y="248386"/>
                  </a:lnTo>
                  <a:lnTo>
                    <a:pt x="344830" y="250405"/>
                  </a:lnTo>
                  <a:lnTo>
                    <a:pt x="347522" y="247853"/>
                  </a:lnTo>
                  <a:lnTo>
                    <a:pt x="348564" y="244805"/>
                  </a:lnTo>
                  <a:lnTo>
                    <a:pt x="350710" y="240550"/>
                  </a:lnTo>
                  <a:lnTo>
                    <a:pt x="351396" y="240703"/>
                  </a:lnTo>
                  <a:close/>
                </a:path>
                <a:path w="599440" h="554989">
                  <a:moveTo>
                    <a:pt x="351777" y="289877"/>
                  </a:moveTo>
                  <a:lnTo>
                    <a:pt x="332930" y="290195"/>
                  </a:lnTo>
                  <a:lnTo>
                    <a:pt x="330174" y="282714"/>
                  </a:lnTo>
                  <a:lnTo>
                    <a:pt x="324675" y="278980"/>
                  </a:lnTo>
                  <a:lnTo>
                    <a:pt x="320065" y="274967"/>
                  </a:lnTo>
                  <a:lnTo>
                    <a:pt x="322567" y="275043"/>
                  </a:lnTo>
                  <a:lnTo>
                    <a:pt x="324510" y="277279"/>
                  </a:lnTo>
                  <a:lnTo>
                    <a:pt x="326326" y="279666"/>
                  </a:lnTo>
                  <a:lnTo>
                    <a:pt x="329272" y="281673"/>
                  </a:lnTo>
                  <a:lnTo>
                    <a:pt x="332867" y="278422"/>
                  </a:lnTo>
                  <a:lnTo>
                    <a:pt x="335038" y="276834"/>
                  </a:lnTo>
                  <a:lnTo>
                    <a:pt x="332816" y="274840"/>
                  </a:lnTo>
                  <a:lnTo>
                    <a:pt x="334048" y="275564"/>
                  </a:lnTo>
                  <a:lnTo>
                    <a:pt x="335229" y="276479"/>
                  </a:lnTo>
                  <a:lnTo>
                    <a:pt x="336994" y="276898"/>
                  </a:lnTo>
                  <a:lnTo>
                    <a:pt x="337921" y="275120"/>
                  </a:lnTo>
                  <a:lnTo>
                    <a:pt x="339242" y="273342"/>
                  </a:lnTo>
                  <a:lnTo>
                    <a:pt x="337185" y="272656"/>
                  </a:lnTo>
                  <a:lnTo>
                    <a:pt x="335788" y="271843"/>
                  </a:lnTo>
                  <a:lnTo>
                    <a:pt x="333781" y="271907"/>
                  </a:lnTo>
                  <a:lnTo>
                    <a:pt x="333197" y="273659"/>
                  </a:lnTo>
                  <a:lnTo>
                    <a:pt x="332600" y="274662"/>
                  </a:lnTo>
                  <a:lnTo>
                    <a:pt x="330504" y="272796"/>
                  </a:lnTo>
                  <a:lnTo>
                    <a:pt x="332486" y="270408"/>
                  </a:lnTo>
                  <a:lnTo>
                    <a:pt x="333743" y="266014"/>
                  </a:lnTo>
                  <a:lnTo>
                    <a:pt x="335457" y="262915"/>
                  </a:lnTo>
                  <a:lnTo>
                    <a:pt x="333006" y="259016"/>
                  </a:lnTo>
                  <a:lnTo>
                    <a:pt x="331279" y="259029"/>
                  </a:lnTo>
                  <a:lnTo>
                    <a:pt x="327596" y="258699"/>
                  </a:lnTo>
                  <a:lnTo>
                    <a:pt x="327101" y="258394"/>
                  </a:lnTo>
                  <a:lnTo>
                    <a:pt x="326415" y="257721"/>
                  </a:lnTo>
                  <a:lnTo>
                    <a:pt x="325831" y="258025"/>
                  </a:lnTo>
                  <a:lnTo>
                    <a:pt x="325361" y="258508"/>
                  </a:lnTo>
                  <a:lnTo>
                    <a:pt x="322097" y="258279"/>
                  </a:lnTo>
                  <a:lnTo>
                    <a:pt x="319011" y="258292"/>
                  </a:lnTo>
                  <a:lnTo>
                    <a:pt x="314337" y="261416"/>
                  </a:lnTo>
                  <a:lnTo>
                    <a:pt x="313817" y="266103"/>
                  </a:lnTo>
                  <a:lnTo>
                    <a:pt x="313105" y="270471"/>
                  </a:lnTo>
                  <a:lnTo>
                    <a:pt x="311619" y="270433"/>
                  </a:lnTo>
                  <a:lnTo>
                    <a:pt x="309968" y="275209"/>
                  </a:lnTo>
                  <a:lnTo>
                    <a:pt x="305879" y="283413"/>
                  </a:lnTo>
                  <a:lnTo>
                    <a:pt x="309181" y="285661"/>
                  </a:lnTo>
                  <a:lnTo>
                    <a:pt x="313740" y="288264"/>
                  </a:lnTo>
                  <a:lnTo>
                    <a:pt x="308851" y="287616"/>
                  </a:lnTo>
                  <a:lnTo>
                    <a:pt x="301650" y="278892"/>
                  </a:lnTo>
                  <a:lnTo>
                    <a:pt x="303377" y="279209"/>
                  </a:lnTo>
                  <a:lnTo>
                    <a:pt x="304469" y="279527"/>
                  </a:lnTo>
                  <a:lnTo>
                    <a:pt x="304012" y="276733"/>
                  </a:lnTo>
                  <a:lnTo>
                    <a:pt x="304279" y="274701"/>
                  </a:lnTo>
                  <a:lnTo>
                    <a:pt x="302463" y="273075"/>
                  </a:lnTo>
                  <a:lnTo>
                    <a:pt x="300431" y="273431"/>
                  </a:lnTo>
                  <a:lnTo>
                    <a:pt x="298894" y="273265"/>
                  </a:lnTo>
                  <a:lnTo>
                    <a:pt x="298704" y="275336"/>
                  </a:lnTo>
                  <a:lnTo>
                    <a:pt x="297332" y="273672"/>
                  </a:lnTo>
                  <a:lnTo>
                    <a:pt x="291833" y="278460"/>
                  </a:lnTo>
                  <a:lnTo>
                    <a:pt x="304469" y="292468"/>
                  </a:lnTo>
                  <a:lnTo>
                    <a:pt x="305739" y="291363"/>
                  </a:lnTo>
                  <a:lnTo>
                    <a:pt x="307962" y="292760"/>
                  </a:lnTo>
                  <a:lnTo>
                    <a:pt x="310984" y="292811"/>
                  </a:lnTo>
                  <a:lnTo>
                    <a:pt x="312940" y="291477"/>
                  </a:lnTo>
                  <a:lnTo>
                    <a:pt x="314871" y="290728"/>
                  </a:lnTo>
                  <a:lnTo>
                    <a:pt x="314667" y="288759"/>
                  </a:lnTo>
                  <a:lnTo>
                    <a:pt x="319760" y="291503"/>
                  </a:lnTo>
                  <a:lnTo>
                    <a:pt x="325501" y="294170"/>
                  </a:lnTo>
                  <a:lnTo>
                    <a:pt x="331965" y="297319"/>
                  </a:lnTo>
                  <a:lnTo>
                    <a:pt x="332295" y="298577"/>
                  </a:lnTo>
                  <a:lnTo>
                    <a:pt x="336943" y="299847"/>
                  </a:lnTo>
                  <a:lnTo>
                    <a:pt x="341579" y="300228"/>
                  </a:lnTo>
                  <a:lnTo>
                    <a:pt x="346113" y="300050"/>
                  </a:lnTo>
                  <a:lnTo>
                    <a:pt x="346176" y="301078"/>
                  </a:lnTo>
                  <a:lnTo>
                    <a:pt x="348183" y="301053"/>
                  </a:lnTo>
                  <a:lnTo>
                    <a:pt x="349719" y="301244"/>
                  </a:lnTo>
                  <a:lnTo>
                    <a:pt x="349770" y="299656"/>
                  </a:lnTo>
                  <a:lnTo>
                    <a:pt x="350266" y="298145"/>
                  </a:lnTo>
                  <a:lnTo>
                    <a:pt x="349719" y="297459"/>
                  </a:lnTo>
                  <a:lnTo>
                    <a:pt x="350901" y="292608"/>
                  </a:lnTo>
                  <a:lnTo>
                    <a:pt x="351777" y="289877"/>
                  </a:lnTo>
                  <a:close/>
                </a:path>
                <a:path w="599440" h="554989">
                  <a:moveTo>
                    <a:pt x="365607" y="237401"/>
                  </a:moveTo>
                  <a:lnTo>
                    <a:pt x="363461" y="234226"/>
                  </a:lnTo>
                  <a:lnTo>
                    <a:pt x="352526" y="241604"/>
                  </a:lnTo>
                  <a:lnTo>
                    <a:pt x="355155" y="245097"/>
                  </a:lnTo>
                  <a:lnTo>
                    <a:pt x="365607" y="237401"/>
                  </a:lnTo>
                  <a:close/>
                </a:path>
                <a:path w="599440" h="554989">
                  <a:moveTo>
                    <a:pt x="404495" y="112979"/>
                  </a:moveTo>
                  <a:lnTo>
                    <a:pt x="403047" y="112534"/>
                  </a:lnTo>
                  <a:lnTo>
                    <a:pt x="401370" y="111455"/>
                  </a:lnTo>
                  <a:lnTo>
                    <a:pt x="399084" y="112229"/>
                  </a:lnTo>
                  <a:lnTo>
                    <a:pt x="398475" y="114173"/>
                  </a:lnTo>
                  <a:lnTo>
                    <a:pt x="396913" y="116573"/>
                  </a:lnTo>
                  <a:lnTo>
                    <a:pt x="399719" y="116852"/>
                  </a:lnTo>
                  <a:lnTo>
                    <a:pt x="401535" y="117589"/>
                  </a:lnTo>
                  <a:lnTo>
                    <a:pt x="403593" y="116293"/>
                  </a:lnTo>
                  <a:lnTo>
                    <a:pt x="403872" y="114363"/>
                  </a:lnTo>
                  <a:lnTo>
                    <a:pt x="404495" y="112979"/>
                  </a:lnTo>
                  <a:close/>
                </a:path>
                <a:path w="599440" h="554989">
                  <a:moveTo>
                    <a:pt x="420662" y="272732"/>
                  </a:moveTo>
                  <a:lnTo>
                    <a:pt x="414756" y="272491"/>
                  </a:lnTo>
                  <a:lnTo>
                    <a:pt x="410794" y="272605"/>
                  </a:lnTo>
                  <a:lnTo>
                    <a:pt x="408381" y="273431"/>
                  </a:lnTo>
                  <a:lnTo>
                    <a:pt x="407885" y="259067"/>
                  </a:lnTo>
                  <a:lnTo>
                    <a:pt x="404444" y="260286"/>
                  </a:lnTo>
                  <a:lnTo>
                    <a:pt x="404660" y="259626"/>
                  </a:lnTo>
                  <a:lnTo>
                    <a:pt x="399580" y="258356"/>
                  </a:lnTo>
                  <a:lnTo>
                    <a:pt x="400189" y="256336"/>
                  </a:lnTo>
                  <a:lnTo>
                    <a:pt x="399110" y="256374"/>
                  </a:lnTo>
                  <a:lnTo>
                    <a:pt x="397814" y="256057"/>
                  </a:lnTo>
                  <a:lnTo>
                    <a:pt x="396341" y="257060"/>
                  </a:lnTo>
                  <a:lnTo>
                    <a:pt x="396201" y="258419"/>
                  </a:lnTo>
                  <a:lnTo>
                    <a:pt x="395643" y="259753"/>
                  </a:lnTo>
                  <a:lnTo>
                    <a:pt x="397433" y="259854"/>
                  </a:lnTo>
                  <a:lnTo>
                    <a:pt x="397979" y="261772"/>
                  </a:lnTo>
                  <a:lnTo>
                    <a:pt x="398373" y="262445"/>
                  </a:lnTo>
                  <a:lnTo>
                    <a:pt x="390779" y="265137"/>
                  </a:lnTo>
                  <a:lnTo>
                    <a:pt x="391706" y="272783"/>
                  </a:lnTo>
                  <a:lnTo>
                    <a:pt x="395503" y="278409"/>
                  </a:lnTo>
                  <a:lnTo>
                    <a:pt x="401459" y="282892"/>
                  </a:lnTo>
                  <a:lnTo>
                    <a:pt x="408838" y="287134"/>
                  </a:lnTo>
                  <a:lnTo>
                    <a:pt x="408762" y="284048"/>
                  </a:lnTo>
                  <a:lnTo>
                    <a:pt x="420662" y="272732"/>
                  </a:lnTo>
                  <a:close/>
                </a:path>
                <a:path w="599440" h="554989">
                  <a:moveTo>
                    <a:pt x="437730" y="7912"/>
                  </a:moveTo>
                  <a:lnTo>
                    <a:pt x="432701" y="3035"/>
                  </a:lnTo>
                  <a:lnTo>
                    <a:pt x="425843" y="0"/>
                  </a:lnTo>
                  <a:lnTo>
                    <a:pt x="417436" y="1181"/>
                  </a:lnTo>
                  <a:lnTo>
                    <a:pt x="409384" y="6184"/>
                  </a:lnTo>
                  <a:lnTo>
                    <a:pt x="403644" y="14643"/>
                  </a:lnTo>
                  <a:lnTo>
                    <a:pt x="417182" y="13995"/>
                  </a:lnTo>
                  <a:lnTo>
                    <a:pt x="423316" y="13589"/>
                  </a:lnTo>
                  <a:lnTo>
                    <a:pt x="429209" y="12877"/>
                  </a:lnTo>
                  <a:lnTo>
                    <a:pt x="435152" y="11938"/>
                  </a:lnTo>
                  <a:lnTo>
                    <a:pt x="437730" y="7912"/>
                  </a:lnTo>
                  <a:close/>
                </a:path>
                <a:path w="599440" h="554989">
                  <a:moveTo>
                    <a:pt x="463816" y="71132"/>
                  </a:moveTo>
                  <a:lnTo>
                    <a:pt x="462140" y="71120"/>
                  </a:lnTo>
                  <a:lnTo>
                    <a:pt x="460603" y="70650"/>
                  </a:lnTo>
                  <a:lnTo>
                    <a:pt x="459828" y="71221"/>
                  </a:lnTo>
                  <a:lnTo>
                    <a:pt x="459092" y="71742"/>
                  </a:lnTo>
                  <a:lnTo>
                    <a:pt x="459143" y="73380"/>
                  </a:lnTo>
                  <a:lnTo>
                    <a:pt x="458863" y="74523"/>
                  </a:lnTo>
                  <a:lnTo>
                    <a:pt x="460349" y="74663"/>
                  </a:lnTo>
                  <a:lnTo>
                    <a:pt x="461835" y="75006"/>
                  </a:lnTo>
                  <a:lnTo>
                    <a:pt x="463575" y="74739"/>
                  </a:lnTo>
                  <a:lnTo>
                    <a:pt x="463600" y="72669"/>
                  </a:lnTo>
                  <a:lnTo>
                    <a:pt x="463816" y="71132"/>
                  </a:lnTo>
                  <a:close/>
                </a:path>
                <a:path w="599440" h="554989">
                  <a:moveTo>
                    <a:pt x="473735" y="58458"/>
                  </a:moveTo>
                  <a:lnTo>
                    <a:pt x="466229" y="51231"/>
                  </a:lnTo>
                  <a:lnTo>
                    <a:pt x="464312" y="55029"/>
                  </a:lnTo>
                  <a:lnTo>
                    <a:pt x="463372" y="56934"/>
                  </a:lnTo>
                  <a:lnTo>
                    <a:pt x="473735" y="58458"/>
                  </a:lnTo>
                  <a:close/>
                </a:path>
                <a:path w="599440" h="554989">
                  <a:moveTo>
                    <a:pt x="474129" y="58521"/>
                  </a:moveTo>
                  <a:lnTo>
                    <a:pt x="473735" y="58470"/>
                  </a:lnTo>
                  <a:lnTo>
                    <a:pt x="473887" y="58610"/>
                  </a:lnTo>
                  <a:lnTo>
                    <a:pt x="474065" y="58775"/>
                  </a:lnTo>
                  <a:lnTo>
                    <a:pt x="474129" y="58610"/>
                  </a:lnTo>
                  <a:close/>
                </a:path>
                <a:path w="599440" h="554989">
                  <a:moveTo>
                    <a:pt x="477888" y="10909"/>
                  </a:moveTo>
                  <a:lnTo>
                    <a:pt x="470242" y="10363"/>
                  </a:lnTo>
                  <a:lnTo>
                    <a:pt x="470115" y="11468"/>
                  </a:lnTo>
                  <a:lnTo>
                    <a:pt x="469887" y="13690"/>
                  </a:lnTo>
                  <a:lnTo>
                    <a:pt x="477507" y="14452"/>
                  </a:lnTo>
                  <a:lnTo>
                    <a:pt x="477608" y="13271"/>
                  </a:lnTo>
                  <a:lnTo>
                    <a:pt x="477888" y="10909"/>
                  </a:lnTo>
                  <a:close/>
                </a:path>
                <a:path w="599440" h="554989">
                  <a:moveTo>
                    <a:pt x="483171" y="148120"/>
                  </a:moveTo>
                  <a:lnTo>
                    <a:pt x="482942" y="146888"/>
                  </a:lnTo>
                  <a:lnTo>
                    <a:pt x="482727" y="145859"/>
                  </a:lnTo>
                  <a:lnTo>
                    <a:pt x="480809" y="145211"/>
                  </a:lnTo>
                  <a:lnTo>
                    <a:pt x="478739" y="143751"/>
                  </a:lnTo>
                  <a:lnTo>
                    <a:pt x="478053" y="146456"/>
                  </a:lnTo>
                  <a:lnTo>
                    <a:pt x="477062" y="148196"/>
                  </a:lnTo>
                  <a:lnTo>
                    <a:pt x="477507" y="149339"/>
                  </a:lnTo>
                  <a:lnTo>
                    <a:pt x="477888" y="150279"/>
                  </a:lnTo>
                  <a:lnTo>
                    <a:pt x="480009" y="150520"/>
                  </a:lnTo>
                  <a:lnTo>
                    <a:pt x="481355" y="151066"/>
                  </a:lnTo>
                  <a:lnTo>
                    <a:pt x="481926" y="149669"/>
                  </a:lnTo>
                  <a:lnTo>
                    <a:pt x="483171" y="148120"/>
                  </a:lnTo>
                  <a:close/>
                </a:path>
                <a:path w="599440" h="554989">
                  <a:moveTo>
                    <a:pt x="514223" y="40093"/>
                  </a:moveTo>
                  <a:lnTo>
                    <a:pt x="514096" y="40106"/>
                  </a:lnTo>
                  <a:lnTo>
                    <a:pt x="514223" y="40093"/>
                  </a:lnTo>
                  <a:close/>
                </a:path>
                <a:path w="599440" h="554989">
                  <a:moveTo>
                    <a:pt x="518350" y="76898"/>
                  </a:moveTo>
                  <a:lnTo>
                    <a:pt x="514286" y="72707"/>
                  </a:lnTo>
                  <a:lnTo>
                    <a:pt x="511594" y="75272"/>
                  </a:lnTo>
                  <a:lnTo>
                    <a:pt x="510654" y="74637"/>
                  </a:lnTo>
                  <a:lnTo>
                    <a:pt x="509219" y="74333"/>
                  </a:lnTo>
                  <a:lnTo>
                    <a:pt x="508012" y="73888"/>
                  </a:lnTo>
                  <a:lnTo>
                    <a:pt x="507441" y="75615"/>
                  </a:lnTo>
                  <a:lnTo>
                    <a:pt x="506476" y="77368"/>
                  </a:lnTo>
                  <a:lnTo>
                    <a:pt x="506526" y="79222"/>
                  </a:lnTo>
                  <a:lnTo>
                    <a:pt x="506780" y="79375"/>
                  </a:lnTo>
                  <a:lnTo>
                    <a:pt x="507136" y="79527"/>
                  </a:lnTo>
                  <a:lnTo>
                    <a:pt x="502577" y="83870"/>
                  </a:lnTo>
                  <a:lnTo>
                    <a:pt x="506285" y="88671"/>
                  </a:lnTo>
                  <a:lnTo>
                    <a:pt x="518350" y="76898"/>
                  </a:lnTo>
                  <a:close/>
                </a:path>
                <a:path w="599440" h="554989">
                  <a:moveTo>
                    <a:pt x="523430" y="127901"/>
                  </a:moveTo>
                  <a:lnTo>
                    <a:pt x="505841" y="122555"/>
                  </a:lnTo>
                  <a:lnTo>
                    <a:pt x="513041" y="116941"/>
                  </a:lnTo>
                  <a:lnTo>
                    <a:pt x="511035" y="112369"/>
                  </a:lnTo>
                  <a:lnTo>
                    <a:pt x="493585" y="120370"/>
                  </a:lnTo>
                  <a:lnTo>
                    <a:pt x="500976" y="131686"/>
                  </a:lnTo>
                  <a:lnTo>
                    <a:pt x="507885" y="136525"/>
                  </a:lnTo>
                  <a:lnTo>
                    <a:pt x="515112" y="135178"/>
                  </a:lnTo>
                  <a:lnTo>
                    <a:pt x="523430" y="127901"/>
                  </a:lnTo>
                  <a:close/>
                </a:path>
                <a:path w="599440" h="554989">
                  <a:moveTo>
                    <a:pt x="527443" y="108762"/>
                  </a:moveTo>
                  <a:lnTo>
                    <a:pt x="527113" y="108940"/>
                  </a:lnTo>
                  <a:lnTo>
                    <a:pt x="526618" y="109042"/>
                  </a:lnTo>
                  <a:lnTo>
                    <a:pt x="526288" y="109550"/>
                  </a:lnTo>
                  <a:lnTo>
                    <a:pt x="526427" y="109943"/>
                  </a:lnTo>
                  <a:lnTo>
                    <a:pt x="526427" y="110274"/>
                  </a:lnTo>
                  <a:lnTo>
                    <a:pt x="526757" y="110274"/>
                  </a:lnTo>
                  <a:lnTo>
                    <a:pt x="527418" y="110312"/>
                  </a:lnTo>
                  <a:lnTo>
                    <a:pt x="527443" y="108762"/>
                  </a:lnTo>
                  <a:close/>
                </a:path>
                <a:path w="599440" h="554989">
                  <a:moveTo>
                    <a:pt x="532561" y="132499"/>
                  </a:moveTo>
                  <a:lnTo>
                    <a:pt x="530225" y="129806"/>
                  </a:lnTo>
                  <a:lnTo>
                    <a:pt x="527862" y="127127"/>
                  </a:lnTo>
                  <a:lnTo>
                    <a:pt x="525526" y="124434"/>
                  </a:lnTo>
                  <a:lnTo>
                    <a:pt x="523163" y="126187"/>
                  </a:lnTo>
                  <a:lnTo>
                    <a:pt x="528434" y="135089"/>
                  </a:lnTo>
                  <a:lnTo>
                    <a:pt x="532561" y="132499"/>
                  </a:lnTo>
                  <a:close/>
                </a:path>
                <a:path w="599440" h="554989">
                  <a:moveTo>
                    <a:pt x="536460" y="101714"/>
                  </a:moveTo>
                  <a:lnTo>
                    <a:pt x="534149" y="99225"/>
                  </a:lnTo>
                  <a:lnTo>
                    <a:pt x="529564" y="94234"/>
                  </a:lnTo>
                  <a:lnTo>
                    <a:pt x="526707" y="96735"/>
                  </a:lnTo>
                  <a:lnTo>
                    <a:pt x="532307" y="104686"/>
                  </a:lnTo>
                  <a:lnTo>
                    <a:pt x="536460" y="101714"/>
                  </a:lnTo>
                  <a:close/>
                </a:path>
                <a:path w="599440" h="554989">
                  <a:moveTo>
                    <a:pt x="540588" y="152539"/>
                  </a:moveTo>
                  <a:lnTo>
                    <a:pt x="530009" y="148043"/>
                  </a:lnTo>
                  <a:lnTo>
                    <a:pt x="527418" y="152755"/>
                  </a:lnTo>
                  <a:lnTo>
                    <a:pt x="538772" y="156794"/>
                  </a:lnTo>
                  <a:lnTo>
                    <a:pt x="540588" y="152539"/>
                  </a:lnTo>
                  <a:close/>
                </a:path>
                <a:path w="599440" h="554989">
                  <a:moveTo>
                    <a:pt x="544652" y="314299"/>
                  </a:moveTo>
                  <a:lnTo>
                    <a:pt x="535508" y="301294"/>
                  </a:lnTo>
                  <a:lnTo>
                    <a:pt x="530720" y="304571"/>
                  </a:lnTo>
                  <a:lnTo>
                    <a:pt x="540702" y="317322"/>
                  </a:lnTo>
                  <a:lnTo>
                    <a:pt x="544652" y="314299"/>
                  </a:lnTo>
                  <a:close/>
                </a:path>
                <a:path w="599440" h="554989">
                  <a:moveTo>
                    <a:pt x="549224" y="240411"/>
                  </a:moveTo>
                  <a:lnTo>
                    <a:pt x="548970" y="238760"/>
                  </a:lnTo>
                  <a:lnTo>
                    <a:pt x="549059" y="237642"/>
                  </a:lnTo>
                  <a:lnTo>
                    <a:pt x="548614" y="236829"/>
                  </a:lnTo>
                  <a:lnTo>
                    <a:pt x="548360" y="236435"/>
                  </a:lnTo>
                  <a:lnTo>
                    <a:pt x="546747" y="236258"/>
                  </a:lnTo>
                  <a:lnTo>
                    <a:pt x="546468" y="236575"/>
                  </a:lnTo>
                  <a:lnTo>
                    <a:pt x="545858" y="237324"/>
                  </a:lnTo>
                  <a:lnTo>
                    <a:pt x="545668" y="238429"/>
                  </a:lnTo>
                  <a:lnTo>
                    <a:pt x="545338" y="239382"/>
                  </a:lnTo>
                  <a:lnTo>
                    <a:pt x="549224" y="240411"/>
                  </a:lnTo>
                  <a:close/>
                </a:path>
                <a:path w="599440" h="554989">
                  <a:moveTo>
                    <a:pt x="550240" y="164020"/>
                  </a:moveTo>
                  <a:lnTo>
                    <a:pt x="543229" y="164922"/>
                  </a:lnTo>
                  <a:lnTo>
                    <a:pt x="543471" y="166370"/>
                  </a:lnTo>
                  <a:lnTo>
                    <a:pt x="543229" y="168503"/>
                  </a:lnTo>
                  <a:lnTo>
                    <a:pt x="545211" y="169887"/>
                  </a:lnTo>
                  <a:lnTo>
                    <a:pt x="547484" y="169989"/>
                  </a:lnTo>
                  <a:lnTo>
                    <a:pt x="549579" y="168884"/>
                  </a:lnTo>
                  <a:lnTo>
                    <a:pt x="549541" y="166687"/>
                  </a:lnTo>
                  <a:lnTo>
                    <a:pt x="550240" y="164020"/>
                  </a:lnTo>
                  <a:close/>
                </a:path>
                <a:path w="599440" h="554989">
                  <a:moveTo>
                    <a:pt x="553313" y="178219"/>
                  </a:moveTo>
                  <a:lnTo>
                    <a:pt x="553173" y="177419"/>
                  </a:lnTo>
                  <a:lnTo>
                    <a:pt x="553097" y="177101"/>
                  </a:lnTo>
                  <a:lnTo>
                    <a:pt x="551916" y="177177"/>
                  </a:lnTo>
                  <a:lnTo>
                    <a:pt x="551230" y="177076"/>
                  </a:lnTo>
                  <a:lnTo>
                    <a:pt x="550900" y="177952"/>
                  </a:lnTo>
                  <a:lnTo>
                    <a:pt x="550291" y="179692"/>
                  </a:lnTo>
                  <a:lnTo>
                    <a:pt x="552818" y="180136"/>
                  </a:lnTo>
                  <a:lnTo>
                    <a:pt x="552958" y="179209"/>
                  </a:lnTo>
                  <a:lnTo>
                    <a:pt x="553313" y="178219"/>
                  </a:lnTo>
                  <a:close/>
                </a:path>
                <a:path w="599440" h="554989">
                  <a:moveTo>
                    <a:pt x="553618" y="245186"/>
                  </a:moveTo>
                  <a:lnTo>
                    <a:pt x="552818" y="244970"/>
                  </a:lnTo>
                  <a:lnTo>
                    <a:pt x="551586" y="244411"/>
                  </a:lnTo>
                  <a:lnTo>
                    <a:pt x="551421" y="244627"/>
                  </a:lnTo>
                  <a:lnTo>
                    <a:pt x="550760" y="245465"/>
                  </a:lnTo>
                  <a:lnTo>
                    <a:pt x="550481" y="246570"/>
                  </a:lnTo>
                  <a:lnTo>
                    <a:pt x="550037" y="247573"/>
                  </a:lnTo>
                  <a:lnTo>
                    <a:pt x="551141" y="247561"/>
                  </a:lnTo>
                  <a:lnTo>
                    <a:pt x="552272" y="247713"/>
                  </a:lnTo>
                  <a:lnTo>
                    <a:pt x="553288" y="247446"/>
                  </a:lnTo>
                  <a:lnTo>
                    <a:pt x="553554" y="247370"/>
                  </a:lnTo>
                  <a:lnTo>
                    <a:pt x="553504" y="245999"/>
                  </a:lnTo>
                  <a:lnTo>
                    <a:pt x="553618" y="245186"/>
                  </a:lnTo>
                  <a:close/>
                </a:path>
                <a:path w="599440" h="554989">
                  <a:moveTo>
                    <a:pt x="558317" y="149085"/>
                  </a:moveTo>
                  <a:lnTo>
                    <a:pt x="556806" y="141935"/>
                  </a:lnTo>
                  <a:lnTo>
                    <a:pt x="550100" y="141592"/>
                  </a:lnTo>
                  <a:lnTo>
                    <a:pt x="543166" y="139738"/>
                  </a:lnTo>
                  <a:lnTo>
                    <a:pt x="544576" y="148043"/>
                  </a:lnTo>
                  <a:lnTo>
                    <a:pt x="544791" y="153924"/>
                  </a:lnTo>
                  <a:lnTo>
                    <a:pt x="546887" y="159004"/>
                  </a:lnTo>
                  <a:lnTo>
                    <a:pt x="547573" y="160655"/>
                  </a:lnTo>
                  <a:lnTo>
                    <a:pt x="553199" y="160185"/>
                  </a:lnTo>
                  <a:lnTo>
                    <a:pt x="556590" y="160693"/>
                  </a:lnTo>
                  <a:lnTo>
                    <a:pt x="556971" y="155003"/>
                  </a:lnTo>
                  <a:lnTo>
                    <a:pt x="558317" y="149085"/>
                  </a:lnTo>
                  <a:close/>
                </a:path>
                <a:path w="599440" h="554989">
                  <a:moveTo>
                    <a:pt x="559689" y="133591"/>
                  </a:moveTo>
                  <a:lnTo>
                    <a:pt x="546252" y="132854"/>
                  </a:lnTo>
                  <a:lnTo>
                    <a:pt x="545896" y="136906"/>
                  </a:lnTo>
                  <a:lnTo>
                    <a:pt x="559219" y="138176"/>
                  </a:lnTo>
                  <a:lnTo>
                    <a:pt x="559384" y="136652"/>
                  </a:lnTo>
                  <a:lnTo>
                    <a:pt x="559523" y="135115"/>
                  </a:lnTo>
                  <a:lnTo>
                    <a:pt x="559689" y="133591"/>
                  </a:lnTo>
                  <a:close/>
                </a:path>
                <a:path w="599440" h="554989">
                  <a:moveTo>
                    <a:pt x="560489" y="193624"/>
                  </a:moveTo>
                  <a:lnTo>
                    <a:pt x="559828" y="193751"/>
                  </a:lnTo>
                  <a:lnTo>
                    <a:pt x="559168" y="193814"/>
                  </a:lnTo>
                  <a:lnTo>
                    <a:pt x="558431" y="194068"/>
                  </a:lnTo>
                  <a:lnTo>
                    <a:pt x="558393" y="194932"/>
                  </a:lnTo>
                  <a:lnTo>
                    <a:pt x="559117" y="195237"/>
                  </a:lnTo>
                  <a:lnTo>
                    <a:pt x="559739" y="195326"/>
                  </a:lnTo>
                  <a:lnTo>
                    <a:pt x="560374" y="195478"/>
                  </a:lnTo>
                  <a:lnTo>
                    <a:pt x="560438" y="194246"/>
                  </a:lnTo>
                  <a:lnTo>
                    <a:pt x="560489" y="193624"/>
                  </a:lnTo>
                  <a:close/>
                </a:path>
                <a:path w="599440" h="554989">
                  <a:moveTo>
                    <a:pt x="563981" y="250063"/>
                  </a:moveTo>
                  <a:close/>
                </a:path>
                <a:path w="599440" h="554989">
                  <a:moveTo>
                    <a:pt x="564578" y="223570"/>
                  </a:moveTo>
                  <a:lnTo>
                    <a:pt x="563206" y="223761"/>
                  </a:lnTo>
                  <a:lnTo>
                    <a:pt x="561619" y="223558"/>
                  </a:lnTo>
                  <a:lnTo>
                    <a:pt x="560539" y="224243"/>
                  </a:lnTo>
                  <a:lnTo>
                    <a:pt x="559612" y="224828"/>
                  </a:lnTo>
                  <a:lnTo>
                    <a:pt x="559308" y="226441"/>
                  </a:lnTo>
                  <a:lnTo>
                    <a:pt x="558126" y="228777"/>
                  </a:lnTo>
                  <a:lnTo>
                    <a:pt x="560870" y="228041"/>
                  </a:lnTo>
                  <a:lnTo>
                    <a:pt x="562610" y="228028"/>
                  </a:lnTo>
                  <a:lnTo>
                    <a:pt x="563511" y="227215"/>
                  </a:lnTo>
                  <a:lnTo>
                    <a:pt x="564337" y="226453"/>
                  </a:lnTo>
                  <a:lnTo>
                    <a:pt x="564248" y="224815"/>
                  </a:lnTo>
                  <a:lnTo>
                    <a:pt x="564578" y="223570"/>
                  </a:lnTo>
                  <a:close/>
                </a:path>
                <a:path w="599440" h="554989">
                  <a:moveTo>
                    <a:pt x="565848" y="182727"/>
                  </a:moveTo>
                  <a:lnTo>
                    <a:pt x="563422" y="178041"/>
                  </a:lnTo>
                  <a:lnTo>
                    <a:pt x="559142" y="180327"/>
                  </a:lnTo>
                  <a:lnTo>
                    <a:pt x="554824" y="182524"/>
                  </a:lnTo>
                  <a:lnTo>
                    <a:pt x="550760" y="185089"/>
                  </a:lnTo>
                  <a:lnTo>
                    <a:pt x="550506" y="185242"/>
                  </a:lnTo>
                  <a:lnTo>
                    <a:pt x="552132" y="188353"/>
                  </a:lnTo>
                  <a:lnTo>
                    <a:pt x="552869" y="190080"/>
                  </a:lnTo>
                  <a:lnTo>
                    <a:pt x="565848" y="182727"/>
                  </a:lnTo>
                  <a:close/>
                </a:path>
                <a:path w="599440" h="554989">
                  <a:moveTo>
                    <a:pt x="576516" y="194259"/>
                  </a:moveTo>
                  <a:lnTo>
                    <a:pt x="574725" y="194170"/>
                  </a:lnTo>
                  <a:lnTo>
                    <a:pt x="573214" y="193636"/>
                  </a:lnTo>
                  <a:lnTo>
                    <a:pt x="572503" y="194170"/>
                  </a:lnTo>
                  <a:lnTo>
                    <a:pt x="571817" y="194678"/>
                  </a:lnTo>
                  <a:lnTo>
                    <a:pt x="571944" y="196303"/>
                  </a:lnTo>
                  <a:lnTo>
                    <a:pt x="571703" y="197434"/>
                  </a:lnTo>
                  <a:lnTo>
                    <a:pt x="572858" y="197624"/>
                  </a:lnTo>
                  <a:lnTo>
                    <a:pt x="574255" y="198297"/>
                  </a:lnTo>
                  <a:lnTo>
                    <a:pt x="575830" y="197485"/>
                  </a:lnTo>
                  <a:lnTo>
                    <a:pt x="575932" y="195859"/>
                  </a:lnTo>
                  <a:lnTo>
                    <a:pt x="576516" y="194259"/>
                  </a:lnTo>
                  <a:close/>
                </a:path>
                <a:path w="599440" h="554989">
                  <a:moveTo>
                    <a:pt x="598881" y="277787"/>
                  </a:moveTo>
                  <a:lnTo>
                    <a:pt x="598766" y="272643"/>
                  </a:lnTo>
                  <a:lnTo>
                    <a:pt x="598690" y="270637"/>
                  </a:lnTo>
                  <a:lnTo>
                    <a:pt x="598614" y="269697"/>
                  </a:lnTo>
                  <a:lnTo>
                    <a:pt x="598335" y="266179"/>
                  </a:lnTo>
                  <a:lnTo>
                    <a:pt x="597242" y="264693"/>
                  </a:lnTo>
                  <a:lnTo>
                    <a:pt x="596061" y="262978"/>
                  </a:lnTo>
                  <a:lnTo>
                    <a:pt x="594982" y="261569"/>
                  </a:lnTo>
                  <a:lnTo>
                    <a:pt x="598195" y="258152"/>
                  </a:lnTo>
                  <a:lnTo>
                    <a:pt x="598360" y="257975"/>
                  </a:lnTo>
                  <a:lnTo>
                    <a:pt x="598639" y="253834"/>
                  </a:lnTo>
                  <a:lnTo>
                    <a:pt x="598805" y="251802"/>
                  </a:lnTo>
                  <a:lnTo>
                    <a:pt x="592455" y="258152"/>
                  </a:lnTo>
                  <a:lnTo>
                    <a:pt x="589318" y="254076"/>
                  </a:lnTo>
                  <a:lnTo>
                    <a:pt x="587489" y="251777"/>
                  </a:lnTo>
                  <a:lnTo>
                    <a:pt x="581101" y="245300"/>
                  </a:lnTo>
                  <a:lnTo>
                    <a:pt x="579755" y="245313"/>
                  </a:lnTo>
                  <a:lnTo>
                    <a:pt x="586295" y="242049"/>
                  </a:lnTo>
                  <a:lnTo>
                    <a:pt x="590638" y="237388"/>
                  </a:lnTo>
                  <a:lnTo>
                    <a:pt x="593115" y="230314"/>
                  </a:lnTo>
                  <a:lnTo>
                    <a:pt x="583831" y="232244"/>
                  </a:lnTo>
                  <a:lnTo>
                    <a:pt x="576097" y="236499"/>
                  </a:lnTo>
                  <a:lnTo>
                    <a:pt x="569595" y="242595"/>
                  </a:lnTo>
                  <a:lnTo>
                    <a:pt x="563981" y="250063"/>
                  </a:lnTo>
                  <a:lnTo>
                    <a:pt x="566318" y="249720"/>
                  </a:lnTo>
                  <a:lnTo>
                    <a:pt x="568134" y="249148"/>
                  </a:lnTo>
                  <a:lnTo>
                    <a:pt x="570166" y="248666"/>
                  </a:lnTo>
                  <a:lnTo>
                    <a:pt x="568286" y="249720"/>
                  </a:lnTo>
                  <a:lnTo>
                    <a:pt x="567270" y="250456"/>
                  </a:lnTo>
                  <a:lnTo>
                    <a:pt x="567270" y="269697"/>
                  </a:lnTo>
                  <a:lnTo>
                    <a:pt x="567220" y="300697"/>
                  </a:lnTo>
                  <a:lnTo>
                    <a:pt x="566013" y="301104"/>
                  </a:lnTo>
                  <a:lnTo>
                    <a:pt x="566915" y="300380"/>
                  </a:lnTo>
                  <a:lnTo>
                    <a:pt x="567220" y="300697"/>
                  </a:lnTo>
                  <a:lnTo>
                    <a:pt x="567220" y="269646"/>
                  </a:lnTo>
                  <a:lnTo>
                    <a:pt x="565492" y="267728"/>
                  </a:lnTo>
                  <a:lnTo>
                    <a:pt x="563892" y="266179"/>
                  </a:lnTo>
                  <a:lnTo>
                    <a:pt x="562406" y="264896"/>
                  </a:lnTo>
                  <a:lnTo>
                    <a:pt x="563346" y="264782"/>
                  </a:lnTo>
                  <a:lnTo>
                    <a:pt x="564286" y="264693"/>
                  </a:lnTo>
                  <a:lnTo>
                    <a:pt x="565213" y="264731"/>
                  </a:lnTo>
                  <a:lnTo>
                    <a:pt x="565861" y="266458"/>
                  </a:lnTo>
                  <a:lnTo>
                    <a:pt x="566458" y="267881"/>
                  </a:lnTo>
                  <a:lnTo>
                    <a:pt x="567270" y="269697"/>
                  </a:lnTo>
                  <a:lnTo>
                    <a:pt x="567270" y="250456"/>
                  </a:lnTo>
                  <a:lnTo>
                    <a:pt x="566953" y="250672"/>
                  </a:lnTo>
                  <a:lnTo>
                    <a:pt x="565924" y="251777"/>
                  </a:lnTo>
                  <a:lnTo>
                    <a:pt x="564540" y="250558"/>
                  </a:lnTo>
                  <a:lnTo>
                    <a:pt x="564070" y="250228"/>
                  </a:lnTo>
                  <a:lnTo>
                    <a:pt x="563918" y="250126"/>
                  </a:lnTo>
                  <a:lnTo>
                    <a:pt x="558152" y="248793"/>
                  </a:lnTo>
                  <a:lnTo>
                    <a:pt x="553364" y="250558"/>
                  </a:lnTo>
                  <a:lnTo>
                    <a:pt x="552450" y="257975"/>
                  </a:lnTo>
                  <a:lnTo>
                    <a:pt x="552348" y="260311"/>
                  </a:lnTo>
                  <a:lnTo>
                    <a:pt x="552678" y="261708"/>
                  </a:lnTo>
                  <a:lnTo>
                    <a:pt x="549935" y="262978"/>
                  </a:lnTo>
                  <a:lnTo>
                    <a:pt x="541134" y="305714"/>
                  </a:lnTo>
                  <a:lnTo>
                    <a:pt x="545503" y="310743"/>
                  </a:lnTo>
                  <a:lnTo>
                    <a:pt x="551713" y="312293"/>
                  </a:lnTo>
                  <a:lnTo>
                    <a:pt x="556285" y="308737"/>
                  </a:lnTo>
                  <a:lnTo>
                    <a:pt x="561225" y="304977"/>
                  </a:lnTo>
                  <a:lnTo>
                    <a:pt x="562876" y="303606"/>
                  </a:lnTo>
                  <a:lnTo>
                    <a:pt x="564553" y="302260"/>
                  </a:lnTo>
                  <a:lnTo>
                    <a:pt x="566204" y="306374"/>
                  </a:lnTo>
                  <a:lnTo>
                    <a:pt x="570738" y="304444"/>
                  </a:lnTo>
                  <a:lnTo>
                    <a:pt x="577088" y="311175"/>
                  </a:lnTo>
                  <a:lnTo>
                    <a:pt x="578624" y="309613"/>
                  </a:lnTo>
                  <a:lnTo>
                    <a:pt x="581761" y="306527"/>
                  </a:lnTo>
                  <a:lnTo>
                    <a:pt x="579424" y="304444"/>
                  </a:lnTo>
                  <a:lnTo>
                    <a:pt x="576986" y="302260"/>
                  </a:lnTo>
                  <a:lnTo>
                    <a:pt x="575691" y="301104"/>
                  </a:lnTo>
                  <a:lnTo>
                    <a:pt x="574878" y="300380"/>
                  </a:lnTo>
                  <a:lnTo>
                    <a:pt x="573659" y="299275"/>
                  </a:lnTo>
                  <a:lnTo>
                    <a:pt x="573443" y="298780"/>
                  </a:lnTo>
                  <a:lnTo>
                    <a:pt x="573100" y="298780"/>
                  </a:lnTo>
                  <a:lnTo>
                    <a:pt x="571042" y="296951"/>
                  </a:lnTo>
                  <a:lnTo>
                    <a:pt x="573786" y="294614"/>
                  </a:lnTo>
                  <a:lnTo>
                    <a:pt x="576516" y="292265"/>
                  </a:lnTo>
                  <a:lnTo>
                    <a:pt x="583158" y="286029"/>
                  </a:lnTo>
                  <a:lnTo>
                    <a:pt x="586359" y="281393"/>
                  </a:lnTo>
                  <a:lnTo>
                    <a:pt x="589381" y="277787"/>
                  </a:lnTo>
                  <a:lnTo>
                    <a:pt x="591553" y="278206"/>
                  </a:lnTo>
                  <a:lnTo>
                    <a:pt x="595147" y="279260"/>
                  </a:lnTo>
                  <a:lnTo>
                    <a:pt x="598881" y="279450"/>
                  </a:lnTo>
                  <a:lnTo>
                    <a:pt x="598881" y="277787"/>
                  </a:lnTo>
                  <a:close/>
                </a:path>
              </a:pathLst>
            </a:custGeom>
            <a:solidFill>
              <a:srgbClr val="FFFFFF"/>
            </a:solidFill>
          </p:spPr>
          <p:txBody>
            <a:bodyPr wrap="square" lIns="0" tIns="0" rIns="0" bIns="0" rtlCol="0"/>
            <a:lstStyle/>
            <a:p>
              <a:endParaRPr/>
            </a:p>
          </p:txBody>
        </p:sp>
        <p:sp>
          <p:nvSpPr>
            <p:cNvPr id="22" name="object 22"/>
            <p:cNvSpPr/>
            <p:nvPr/>
          </p:nvSpPr>
          <p:spPr>
            <a:xfrm>
              <a:off x="9478111" y="1552663"/>
              <a:ext cx="635635" cy="624205"/>
            </a:xfrm>
            <a:custGeom>
              <a:avLst/>
              <a:gdLst/>
              <a:ahLst/>
              <a:cxnLst/>
              <a:rect l="l" t="t" r="r" b="b"/>
              <a:pathLst>
                <a:path w="635634" h="624205">
                  <a:moveTo>
                    <a:pt x="5689" y="406374"/>
                  </a:moveTo>
                  <a:lnTo>
                    <a:pt x="5245" y="403580"/>
                  </a:lnTo>
                  <a:lnTo>
                    <a:pt x="5549" y="401535"/>
                  </a:lnTo>
                  <a:lnTo>
                    <a:pt x="3759" y="399961"/>
                  </a:lnTo>
                  <a:lnTo>
                    <a:pt x="1752" y="400367"/>
                  </a:lnTo>
                  <a:lnTo>
                    <a:pt x="215" y="400240"/>
                  </a:lnTo>
                  <a:lnTo>
                    <a:pt x="215" y="400951"/>
                  </a:lnTo>
                  <a:lnTo>
                    <a:pt x="76" y="401751"/>
                  </a:lnTo>
                  <a:lnTo>
                    <a:pt x="0" y="402501"/>
                  </a:lnTo>
                  <a:lnTo>
                    <a:pt x="190" y="403326"/>
                  </a:lnTo>
                  <a:lnTo>
                    <a:pt x="330" y="404164"/>
                  </a:lnTo>
                  <a:lnTo>
                    <a:pt x="520" y="404990"/>
                  </a:lnTo>
                  <a:lnTo>
                    <a:pt x="1320" y="405676"/>
                  </a:lnTo>
                  <a:lnTo>
                    <a:pt x="3213" y="405726"/>
                  </a:lnTo>
                  <a:lnTo>
                    <a:pt x="5689" y="406374"/>
                  </a:lnTo>
                  <a:close/>
                </a:path>
                <a:path w="635634" h="624205">
                  <a:moveTo>
                    <a:pt x="12979" y="251333"/>
                  </a:moveTo>
                  <a:lnTo>
                    <a:pt x="8928" y="246329"/>
                  </a:lnTo>
                  <a:lnTo>
                    <a:pt x="8305" y="248602"/>
                  </a:lnTo>
                  <a:lnTo>
                    <a:pt x="7696" y="250888"/>
                  </a:lnTo>
                  <a:lnTo>
                    <a:pt x="7124" y="253161"/>
                  </a:lnTo>
                  <a:lnTo>
                    <a:pt x="7581" y="253733"/>
                  </a:lnTo>
                  <a:lnTo>
                    <a:pt x="8077" y="254317"/>
                  </a:lnTo>
                  <a:lnTo>
                    <a:pt x="8547" y="254901"/>
                  </a:lnTo>
                  <a:lnTo>
                    <a:pt x="10033" y="253707"/>
                  </a:lnTo>
                  <a:lnTo>
                    <a:pt x="12979" y="251333"/>
                  </a:lnTo>
                  <a:close/>
                </a:path>
                <a:path w="635634" h="624205">
                  <a:moveTo>
                    <a:pt x="25895" y="454494"/>
                  </a:moveTo>
                  <a:lnTo>
                    <a:pt x="24650" y="452691"/>
                  </a:lnTo>
                  <a:lnTo>
                    <a:pt x="22593" y="452755"/>
                  </a:lnTo>
                  <a:lnTo>
                    <a:pt x="19735" y="452031"/>
                  </a:lnTo>
                  <a:lnTo>
                    <a:pt x="20510" y="454837"/>
                  </a:lnTo>
                  <a:lnTo>
                    <a:pt x="20586" y="456514"/>
                  </a:lnTo>
                  <a:lnTo>
                    <a:pt x="21437" y="457530"/>
                  </a:lnTo>
                  <a:lnTo>
                    <a:pt x="21958" y="458165"/>
                  </a:lnTo>
                  <a:lnTo>
                    <a:pt x="24549" y="458165"/>
                  </a:lnTo>
                  <a:lnTo>
                    <a:pt x="25336" y="456514"/>
                  </a:lnTo>
                  <a:lnTo>
                    <a:pt x="25895" y="454494"/>
                  </a:lnTo>
                  <a:close/>
                </a:path>
                <a:path w="635634" h="624205">
                  <a:moveTo>
                    <a:pt x="28917" y="250901"/>
                  </a:moveTo>
                  <a:lnTo>
                    <a:pt x="28371" y="249872"/>
                  </a:lnTo>
                  <a:lnTo>
                    <a:pt x="27762" y="248818"/>
                  </a:lnTo>
                  <a:lnTo>
                    <a:pt x="25806" y="248539"/>
                  </a:lnTo>
                  <a:lnTo>
                    <a:pt x="23164" y="247319"/>
                  </a:lnTo>
                  <a:lnTo>
                    <a:pt x="23329" y="250177"/>
                  </a:lnTo>
                  <a:lnTo>
                    <a:pt x="22923" y="252095"/>
                  </a:lnTo>
                  <a:lnTo>
                    <a:pt x="24485" y="253885"/>
                  </a:lnTo>
                  <a:lnTo>
                    <a:pt x="26441" y="253809"/>
                  </a:lnTo>
                  <a:lnTo>
                    <a:pt x="27901" y="254177"/>
                  </a:lnTo>
                  <a:lnTo>
                    <a:pt x="28117" y="252704"/>
                  </a:lnTo>
                  <a:lnTo>
                    <a:pt x="28917" y="250901"/>
                  </a:lnTo>
                  <a:close/>
                </a:path>
                <a:path w="635634" h="624205">
                  <a:moveTo>
                    <a:pt x="30734" y="473925"/>
                  </a:moveTo>
                  <a:lnTo>
                    <a:pt x="29273" y="473392"/>
                  </a:lnTo>
                  <a:lnTo>
                    <a:pt x="26416" y="472338"/>
                  </a:lnTo>
                  <a:lnTo>
                    <a:pt x="27343" y="474103"/>
                  </a:lnTo>
                  <a:lnTo>
                    <a:pt x="28308" y="475869"/>
                  </a:lnTo>
                  <a:lnTo>
                    <a:pt x="29298" y="477621"/>
                  </a:lnTo>
                  <a:lnTo>
                    <a:pt x="30238" y="475157"/>
                  </a:lnTo>
                  <a:lnTo>
                    <a:pt x="30734" y="473925"/>
                  </a:lnTo>
                  <a:close/>
                </a:path>
                <a:path w="635634" h="624205">
                  <a:moveTo>
                    <a:pt x="38074" y="301320"/>
                  </a:moveTo>
                  <a:lnTo>
                    <a:pt x="34772" y="297624"/>
                  </a:lnTo>
                  <a:lnTo>
                    <a:pt x="26111" y="304673"/>
                  </a:lnTo>
                  <a:lnTo>
                    <a:pt x="28613" y="307975"/>
                  </a:lnTo>
                  <a:lnTo>
                    <a:pt x="38074" y="301320"/>
                  </a:lnTo>
                  <a:close/>
                </a:path>
                <a:path w="635634" h="624205">
                  <a:moveTo>
                    <a:pt x="50139" y="441604"/>
                  </a:moveTo>
                  <a:lnTo>
                    <a:pt x="49504" y="439801"/>
                  </a:lnTo>
                  <a:lnTo>
                    <a:pt x="48844" y="438010"/>
                  </a:lnTo>
                  <a:lnTo>
                    <a:pt x="48209" y="436219"/>
                  </a:lnTo>
                  <a:lnTo>
                    <a:pt x="44907" y="437692"/>
                  </a:lnTo>
                  <a:lnTo>
                    <a:pt x="41554" y="439051"/>
                  </a:lnTo>
                  <a:lnTo>
                    <a:pt x="38150" y="440956"/>
                  </a:lnTo>
                  <a:lnTo>
                    <a:pt x="39281" y="443661"/>
                  </a:lnTo>
                  <a:lnTo>
                    <a:pt x="39776" y="445185"/>
                  </a:lnTo>
                  <a:lnTo>
                    <a:pt x="50139" y="441604"/>
                  </a:lnTo>
                  <a:close/>
                </a:path>
                <a:path w="635634" h="624205">
                  <a:moveTo>
                    <a:pt x="50901" y="345579"/>
                  </a:moveTo>
                  <a:lnTo>
                    <a:pt x="44335" y="345528"/>
                  </a:lnTo>
                  <a:lnTo>
                    <a:pt x="44196" y="350926"/>
                  </a:lnTo>
                  <a:lnTo>
                    <a:pt x="46037" y="350862"/>
                  </a:lnTo>
                  <a:lnTo>
                    <a:pt x="48069" y="351218"/>
                  </a:lnTo>
                  <a:lnTo>
                    <a:pt x="50406" y="350227"/>
                  </a:lnTo>
                  <a:lnTo>
                    <a:pt x="50380" y="347929"/>
                  </a:lnTo>
                  <a:lnTo>
                    <a:pt x="50901" y="345579"/>
                  </a:lnTo>
                  <a:close/>
                </a:path>
                <a:path w="635634" h="624205">
                  <a:moveTo>
                    <a:pt x="54419" y="335000"/>
                  </a:moveTo>
                  <a:lnTo>
                    <a:pt x="52717" y="334899"/>
                  </a:lnTo>
                  <a:lnTo>
                    <a:pt x="51155" y="334340"/>
                  </a:lnTo>
                  <a:lnTo>
                    <a:pt x="50520" y="334873"/>
                  </a:lnTo>
                  <a:lnTo>
                    <a:pt x="49809" y="335457"/>
                  </a:lnTo>
                  <a:lnTo>
                    <a:pt x="49453" y="337388"/>
                  </a:lnTo>
                  <a:lnTo>
                    <a:pt x="49885" y="338112"/>
                  </a:lnTo>
                  <a:lnTo>
                    <a:pt x="50330" y="338785"/>
                  </a:lnTo>
                  <a:lnTo>
                    <a:pt x="52336" y="339140"/>
                  </a:lnTo>
                  <a:lnTo>
                    <a:pt x="53848" y="338264"/>
                  </a:lnTo>
                  <a:lnTo>
                    <a:pt x="53873" y="336638"/>
                  </a:lnTo>
                  <a:lnTo>
                    <a:pt x="54419" y="335000"/>
                  </a:lnTo>
                  <a:close/>
                </a:path>
                <a:path w="635634" h="624205">
                  <a:moveTo>
                    <a:pt x="58458" y="409879"/>
                  </a:moveTo>
                  <a:lnTo>
                    <a:pt x="45847" y="408127"/>
                  </a:lnTo>
                  <a:lnTo>
                    <a:pt x="45631" y="409663"/>
                  </a:lnTo>
                  <a:lnTo>
                    <a:pt x="45440" y="411187"/>
                  </a:lnTo>
                  <a:lnTo>
                    <a:pt x="45212" y="412711"/>
                  </a:lnTo>
                  <a:lnTo>
                    <a:pt x="58127" y="413232"/>
                  </a:lnTo>
                  <a:lnTo>
                    <a:pt x="58458" y="409879"/>
                  </a:lnTo>
                  <a:close/>
                </a:path>
                <a:path w="635634" h="624205">
                  <a:moveTo>
                    <a:pt x="61950" y="478396"/>
                  </a:moveTo>
                  <a:lnTo>
                    <a:pt x="58547" y="478332"/>
                  </a:lnTo>
                  <a:lnTo>
                    <a:pt x="57010" y="477850"/>
                  </a:lnTo>
                  <a:lnTo>
                    <a:pt x="55499" y="478967"/>
                  </a:lnTo>
                  <a:lnTo>
                    <a:pt x="55549" y="480606"/>
                  </a:lnTo>
                  <a:lnTo>
                    <a:pt x="55245" y="481761"/>
                  </a:lnTo>
                  <a:lnTo>
                    <a:pt x="56680" y="481863"/>
                  </a:lnTo>
                  <a:lnTo>
                    <a:pt x="58267" y="482384"/>
                  </a:lnTo>
                  <a:lnTo>
                    <a:pt x="59537" y="481939"/>
                  </a:lnTo>
                  <a:lnTo>
                    <a:pt x="60413" y="481622"/>
                  </a:lnTo>
                  <a:lnTo>
                    <a:pt x="60883" y="480034"/>
                  </a:lnTo>
                  <a:lnTo>
                    <a:pt x="61950" y="478396"/>
                  </a:lnTo>
                  <a:close/>
                </a:path>
                <a:path w="635634" h="624205">
                  <a:moveTo>
                    <a:pt x="64947" y="461225"/>
                  </a:moveTo>
                  <a:lnTo>
                    <a:pt x="64516" y="460705"/>
                  </a:lnTo>
                  <a:lnTo>
                    <a:pt x="63665" y="459663"/>
                  </a:lnTo>
                  <a:lnTo>
                    <a:pt x="62090" y="459206"/>
                  </a:lnTo>
                  <a:lnTo>
                    <a:pt x="60134" y="458139"/>
                  </a:lnTo>
                  <a:lnTo>
                    <a:pt x="59842" y="460311"/>
                  </a:lnTo>
                  <a:lnTo>
                    <a:pt x="59182" y="462076"/>
                  </a:lnTo>
                  <a:lnTo>
                    <a:pt x="59613" y="462432"/>
                  </a:lnTo>
                  <a:lnTo>
                    <a:pt x="60718" y="463283"/>
                  </a:lnTo>
                  <a:lnTo>
                    <a:pt x="62344" y="463461"/>
                  </a:lnTo>
                  <a:lnTo>
                    <a:pt x="63741" y="463918"/>
                  </a:lnTo>
                  <a:lnTo>
                    <a:pt x="64046" y="462813"/>
                  </a:lnTo>
                  <a:lnTo>
                    <a:pt x="64947" y="461225"/>
                  </a:lnTo>
                  <a:close/>
                </a:path>
                <a:path w="635634" h="624205">
                  <a:moveTo>
                    <a:pt x="67068" y="358990"/>
                  </a:moveTo>
                  <a:lnTo>
                    <a:pt x="66979" y="357327"/>
                  </a:lnTo>
                  <a:lnTo>
                    <a:pt x="66954" y="356692"/>
                  </a:lnTo>
                  <a:lnTo>
                    <a:pt x="64452" y="356247"/>
                  </a:lnTo>
                  <a:lnTo>
                    <a:pt x="62230" y="355371"/>
                  </a:lnTo>
                  <a:lnTo>
                    <a:pt x="61899" y="357860"/>
                  </a:lnTo>
                  <a:lnTo>
                    <a:pt x="61099" y="359664"/>
                  </a:lnTo>
                  <a:lnTo>
                    <a:pt x="62204" y="361721"/>
                  </a:lnTo>
                  <a:lnTo>
                    <a:pt x="64185" y="361899"/>
                  </a:lnTo>
                  <a:lnTo>
                    <a:pt x="65557" y="362445"/>
                  </a:lnTo>
                  <a:lnTo>
                    <a:pt x="66103" y="360730"/>
                  </a:lnTo>
                  <a:lnTo>
                    <a:pt x="67068" y="358990"/>
                  </a:lnTo>
                  <a:close/>
                </a:path>
                <a:path w="635634" h="624205">
                  <a:moveTo>
                    <a:pt x="70726" y="444271"/>
                  </a:moveTo>
                  <a:lnTo>
                    <a:pt x="56756" y="440448"/>
                  </a:lnTo>
                  <a:lnTo>
                    <a:pt x="55638" y="445312"/>
                  </a:lnTo>
                  <a:lnTo>
                    <a:pt x="69837" y="448157"/>
                  </a:lnTo>
                  <a:lnTo>
                    <a:pt x="70726" y="444271"/>
                  </a:lnTo>
                  <a:close/>
                </a:path>
                <a:path w="635634" h="624205">
                  <a:moveTo>
                    <a:pt x="76276" y="463791"/>
                  </a:moveTo>
                  <a:lnTo>
                    <a:pt x="74434" y="463664"/>
                  </a:lnTo>
                  <a:lnTo>
                    <a:pt x="72974" y="463130"/>
                  </a:lnTo>
                  <a:lnTo>
                    <a:pt x="72174" y="463638"/>
                  </a:lnTo>
                  <a:lnTo>
                    <a:pt x="71551" y="464045"/>
                  </a:lnTo>
                  <a:lnTo>
                    <a:pt x="71158" y="466229"/>
                  </a:lnTo>
                  <a:lnTo>
                    <a:pt x="72288" y="467398"/>
                  </a:lnTo>
                  <a:lnTo>
                    <a:pt x="74015" y="467677"/>
                  </a:lnTo>
                  <a:lnTo>
                    <a:pt x="75615" y="466979"/>
                  </a:lnTo>
                  <a:lnTo>
                    <a:pt x="75730" y="465340"/>
                  </a:lnTo>
                  <a:lnTo>
                    <a:pt x="76276" y="463791"/>
                  </a:lnTo>
                  <a:close/>
                </a:path>
                <a:path w="635634" h="624205">
                  <a:moveTo>
                    <a:pt x="79019" y="501180"/>
                  </a:moveTo>
                  <a:lnTo>
                    <a:pt x="78613" y="491744"/>
                  </a:lnTo>
                  <a:lnTo>
                    <a:pt x="74180" y="485673"/>
                  </a:lnTo>
                  <a:lnTo>
                    <a:pt x="65887" y="485495"/>
                  </a:lnTo>
                  <a:lnTo>
                    <a:pt x="63195" y="485432"/>
                  </a:lnTo>
                  <a:lnTo>
                    <a:pt x="60134" y="493191"/>
                  </a:lnTo>
                  <a:lnTo>
                    <a:pt x="55854" y="499427"/>
                  </a:lnTo>
                  <a:lnTo>
                    <a:pt x="64617" y="500087"/>
                  </a:lnTo>
                  <a:lnTo>
                    <a:pt x="63792" y="502437"/>
                  </a:lnTo>
                  <a:lnTo>
                    <a:pt x="57861" y="502488"/>
                  </a:lnTo>
                  <a:lnTo>
                    <a:pt x="53733" y="505079"/>
                  </a:lnTo>
                  <a:lnTo>
                    <a:pt x="52336" y="511340"/>
                  </a:lnTo>
                  <a:lnTo>
                    <a:pt x="54864" y="514819"/>
                  </a:lnTo>
                  <a:lnTo>
                    <a:pt x="65176" y="507580"/>
                  </a:lnTo>
                  <a:lnTo>
                    <a:pt x="67614" y="508825"/>
                  </a:lnTo>
                  <a:lnTo>
                    <a:pt x="68529" y="509397"/>
                  </a:lnTo>
                  <a:lnTo>
                    <a:pt x="70637" y="503720"/>
                  </a:lnTo>
                  <a:lnTo>
                    <a:pt x="71132" y="503377"/>
                  </a:lnTo>
                  <a:lnTo>
                    <a:pt x="70802" y="503313"/>
                  </a:lnTo>
                  <a:lnTo>
                    <a:pt x="71793" y="500634"/>
                  </a:lnTo>
                  <a:lnTo>
                    <a:pt x="79019" y="501180"/>
                  </a:lnTo>
                  <a:close/>
                </a:path>
                <a:path w="635634" h="624205">
                  <a:moveTo>
                    <a:pt x="82130" y="403148"/>
                  </a:moveTo>
                  <a:lnTo>
                    <a:pt x="80200" y="403618"/>
                  </a:lnTo>
                  <a:lnTo>
                    <a:pt x="79019" y="403669"/>
                  </a:lnTo>
                  <a:lnTo>
                    <a:pt x="78117" y="404202"/>
                  </a:lnTo>
                  <a:lnTo>
                    <a:pt x="77597" y="404520"/>
                  </a:lnTo>
                  <a:lnTo>
                    <a:pt x="77482" y="405599"/>
                  </a:lnTo>
                  <a:lnTo>
                    <a:pt x="77177" y="406323"/>
                  </a:lnTo>
                  <a:lnTo>
                    <a:pt x="78232" y="406539"/>
                  </a:lnTo>
                  <a:lnTo>
                    <a:pt x="79540" y="407238"/>
                  </a:lnTo>
                  <a:lnTo>
                    <a:pt x="81026" y="406400"/>
                  </a:lnTo>
                  <a:lnTo>
                    <a:pt x="81280" y="404964"/>
                  </a:lnTo>
                  <a:lnTo>
                    <a:pt x="82130" y="403148"/>
                  </a:lnTo>
                  <a:close/>
                </a:path>
                <a:path w="635634" h="624205">
                  <a:moveTo>
                    <a:pt x="84086" y="322211"/>
                  </a:moveTo>
                  <a:lnTo>
                    <a:pt x="80670" y="323113"/>
                  </a:lnTo>
                  <a:lnTo>
                    <a:pt x="78663" y="323126"/>
                  </a:lnTo>
                  <a:lnTo>
                    <a:pt x="77533" y="324129"/>
                  </a:lnTo>
                  <a:lnTo>
                    <a:pt x="76631" y="324904"/>
                  </a:lnTo>
                  <a:lnTo>
                    <a:pt x="76161" y="327355"/>
                  </a:lnTo>
                  <a:lnTo>
                    <a:pt x="76746" y="328256"/>
                  </a:lnTo>
                  <a:lnTo>
                    <a:pt x="77343" y="329234"/>
                  </a:lnTo>
                  <a:lnTo>
                    <a:pt x="79654" y="329920"/>
                  </a:lnTo>
                  <a:lnTo>
                    <a:pt x="81711" y="329222"/>
                  </a:lnTo>
                  <a:lnTo>
                    <a:pt x="82016" y="327063"/>
                  </a:lnTo>
                  <a:lnTo>
                    <a:pt x="84086" y="322211"/>
                  </a:lnTo>
                  <a:close/>
                </a:path>
                <a:path w="635634" h="624205">
                  <a:moveTo>
                    <a:pt x="85979" y="424865"/>
                  </a:moveTo>
                  <a:lnTo>
                    <a:pt x="83591" y="425145"/>
                  </a:lnTo>
                  <a:lnTo>
                    <a:pt x="82677" y="427355"/>
                  </a:lnTo>
                  <a:lnTo>
                    <a:pt x="83426" y="427520"/>
                  </a:lnTo>
                  <a:lnTo>
                    <a:pt x="84658" y="428002"/>
                  </a:lnTo>
                  <a:lnTo>
                    <a:pt x="84823" y="427774"/>
                  </a:lnTo>
                  <a:lnTo>
                    <a:pt x="85369" y="426923"/>
                  </a:lnTo>
                  <a:lnTo>
                    <a:pt x="85623" y="425856"/>
                  </a:lnTo>
                  <a:lnTo>
                    <a:pt x="85979" y="424865"/>
                  </a:lnTo>
                  <a:close/>
                </a:path>
                <a:path w="635634" h="624205">
                  <a:moveTo>
                    <a:pt x="93535" y="451827"/>
                  </a:moveTo>
                  <a:lnTo>
                    <a:pt x="89801" y="451954"/>
                  </a:lnTo>
                  <a:lnTo>
                    <a:pt x="86423" y="451154"/>
                  </a:lnTo>
                  <a:lnTo>
                    <a:pt x="85483" y="452297"/>
                  </a:lnTo>
                  <a:lnTo>
                    <a:pt x="83947" y="454164"/>
                  </a:lnTo>
                  <a:lnTo>
                    <a:pt x="83972" y="457314"/>
                  </a:lnTo>
                  <a:lnTo>
                    <a:pt x="83337" y="459917"/>
                  </a:lnTo>
                  <a:lnTo>
                    <a:pt x="85674" y="459790"/>
                  </a:lnTo>
                  <a:lnTo>
                    <a:pt x="88557" y="460451"/>
                  </a:lnTo>
                  <a:lnTo>
                    <a:pt x="91782" y="458228"/>
                  </a:lnTo>
                  <a:lnTo>
                    <a:pt x="92113" y="455307"/>
                  </a:lnTo>
                  <a:lnTo>
                    <a:pt x="93535" y="451827"/>
                  </a:lnTo>
                  <a:close/>
                </a:path>
                <a:path w="635634" h="624205">
                  <a:moveTo>
                    <a:pt x="93789" y="470433"/>
                  </a:moveTo>
                  <a:lnTo>
                    <a:pt x="91059" y="469265"/>
                  </a:lnTo>
                  <a:lnTo>
                    <a:pt x="89966" y="471779"/>
                  </a:lnTo>
                  <a:lnTo>
                    <a:pt x="87706" y="476834"/>
                  </a:lnTo>
                  <a:lnTo>
                    <a:pt x="89966" y="477812"/>
                  </a:lnTo>
                  <a:lnTo>
                    <a:pt x="91249" y="475348"/>
                  </a:lnTo>
                  <a:lnTo>
                    <a:pt x="93789" y="470433"/>
                  </a:lnTo>
                  <a:close/>
                </a:path>
                <a:path w="635634" h="624205">
                  <a:moveTo>
                    <a:pt x="94386" y="297611"/>
                  </a:moveTo>
                  <a:lnTo>
                    <a:pt x="93345" y="295173"/>
                  </a:lnTo>
                  <a:lnTo>
                    <a:pt x="92798" y="293954"/>
                  </a:lnTo>
                  <a:lnTo>
                    <a:pt x="83947" y="297370"/>
                  </a:lnTo>
                  <a:lnTo>
                    <a:pt x="84518" y="298869"/>
                  </a:lnTo>
                  <a:lnTo>
                    <a:pt x="85128" y="300367"/>
                  </a:lnTo>
                  <a:lnTo>
                    <a:pt x="85699" y="301866"/>
                  </a:lnTo>
                  <a:lnTo>
                    <a:pt x="94386" y="297611"/>
                  </a:lnTo>
                  <a:close/>
                </a:path>
                <a:path w="635634" h="624205">
                  <a:moveTo>
                    <a:pt x="94996" y="466547"/>
                  </a:moveTo>
                  <a:lnTo>
                    <a:pt x="94005" y="465899"/>
                  </a:lnTo>
                  <a:lnTo>
                    <a:pt x="93370" y="465505"/>
                  </a:lnTo>
                  <a:lnTo>
                    <a:pt x="92773" y="465099"/>
                  </a:lnTo>
                  <a:lnTo>
                    <a:pt x="92240" y="466026"/>
                  </a:lnTo>
                  <a:lnTo>
                    <a:pt x="91554" y="466928"/>
                  </a:lnTo>
                  <a:lnTo>
                    <a:pt x="91287" y="467918"/>
                  </a:lnTo>
                  <a:lnTo>
                    <a:pt x="91198" y="468172"/>
                  </a:lnTo>
                  <a:lnTo>
                    <a:pt x="92798" y="469201"/>
                  </a:lnTo>
                  <a:lnTo>
                    <a:pt x="92938" y="469087"/>
                  </a:lnTo>
                  <a:lnTo>
                    <a:pt x="93700" y="468376"/>
                  </a:lnTo>
                  <a:lnTo>
                    <a:pt x="94310" y="467461"/>
                  </a:lnTo>
                  <a:lnTo>
                    <a:pt x="94996" y="466547"/>
                  </a:lnTo>
                  <a:close/>
                </a:path>
                <a:path w="635634" h="624205">
                  <a:moveTo>
                    <a:pt x="112560" y="360743"/>
                  </a:moveTo>
                  <a:lnTo>
                    <a:pt x="112306" y="360476"/>
                  </a:lnTo>
                  <a:lnTo>
                    <a:pt x="111683" y="359765"/>
                  </a:lnTo>
                  <a:lnTo>
                    <a:pt x="110629" y="359410"/>
                  </a:lnTo>
                  <a:lnTo>
                    <a:pt x="109613" y="358825"/>
                  </a:lnTo>
                  <a:lnTo>
                    <a:pt x="109232" y="360032"/>
                  </a:lnTo>
                  <a:lnTo>
                    <a:pt x="108661" y="361251"/>
                  </a:lnTo>
                  <a:lnTo>
                    <a:pt x="108813" y="361365"/>
                  </a:lnTo>
                  <a:lnTo>
                    <a:pt x="109677" y="361924"/>
                  </a:lnTo>
                  <a:lnTo>
                    <a:pt x="110693" y="362165"/>
                  </a:lnTo>
                  <a:lnTo>
                    <a:pt x="111683" y="362521"/>
                  </a:lnTo>
                  <a:lnTo>
                    <a:pt x="111925" y="361810"/>
                  </a:lnTo>
                  <a:lnTo>
                    <a:pt x="112560" y="360743"/>
                  </a:lnTo>
                  <a:close/>
                </a:path>
                <a:path w="635634" h="624205">
                  <a:moveTo>
                    <a:pt x="113626" y="519328"/>
                  </a:moveTo>
                  <a:lnTo>
                    <a:pt x="112064" y="517804"/>
                  </a:lnTo>
                  <a:lnTo>
                    <a:pt x="109372" y="514781"/>
                  </a:lnTo>
                  <a:lnTo>
                    <a:pt x="109118" y="514985"/>
                  </a:lnTo>
                  <a:lnTo>
                    <a:pt x="106426" y="517017"/>
                  </a:lnTo>
                  <a:lnTo>
                    <a:pt x="104114" y="519569"/>
                  </a:lnTo>
                  <a:lnTo>
                    <a:pt x="101701" y="521970"/>
                  </a:lnTo>
                  <a:lnTo>
                    <a:pt x="104775" y="525551"/>
                  </a:lnTo>
                  <a:lnTo>
                    <a:pt x="113626" y="519328"/>
                  </a:lnTo>
                  <a:close/>
                </a:path>
                <a:path w="635634" h="624205">
                  <a:moveTo>
                    <a:pt x="119875" y="371957"/>
                  </a:moveTo>
                  <a:lnTo>
                    <a:pt x="116763" y="366966"/>
                  </a:lnTo>
                  <a:lnTo>
                    <a:pt x="99695" y="377596"/>
                  </a:lnTo>
                  <a:lnTo>
                    <a:pt x="97929" y="377063"/>
                  </a:lnTo>
                  <a:lnTo>
                    <a:pt x="90893" y="378231"/>
                  </a:lnTo>
                  <a:lnTo>
                    <a:pt x="91859" y="381825"/>
                  </a:lnTo>
                  <a:lnTo>
                    <a:pt x="91694" y="387070"/>
                  </a:lnTo>
                  <a:lnTo>
                    <a:pt x="97142" y="390639"/>
                  </a:lnTo>
                  <a:lnTo>
                    <a:pt x="102527" y="390842"/>
                  </a:lnTo>
                  <a:lnTo>
                    <a:pt x="108242" y="389089"/>
                  </a:lnTo>
                  <a:lnTo>
                    <a:pt x="108851" y="383870"/>
                  </a:lnTo>
                  <a:lnTo>
                    <a:pt x="110083" y="380746"/>
                  </a:lnTo>
                  <a:lnTo>
                    <a:pt x="107226" y="379869"/>
                  </a:lnTo>
                  <a:lnTo>
                    <a:pt x="119875" y="371957"/>
                  </a:lnTo>
                  <a:close/>
                </a:path>
                <a:path w="635634" h="624205">
                  <a:moveTo>
                    <a:pt x="146418" y="135051"/>
                  </a:moveTo>
                  <a:lnTo>
                    <a:pt x="139382" y="127000"/>
                  </a:lnTo>
                  <a:lnTo>
                    <a:pt x="136994" y="128752"/>
                  </a:lnTo>
                  <a:lnTo>
                    <a:pt x="138785" y="131711"/>
                  </a:lnTo>
                  <a:lnTo>
                    <a:pt x="142303" y="137642"/>
                  </a:lnTo>
                  <a:lnTo>
                    <a:pt x="146418" y="135051"/>
                  </a:lnTo>
                  <a:close/>
                </a:path>
                <a:path w="635634" h="624205">
                  <a:moveTo>
                    <a:pt x="157467" y="405193"/>
                  </a:moveTo>
                  <a:lnTo>
                    <a:pt x="149009" y="403898"/>
                  </a:lnTo>
                  <a:lnTo>
                    <a:pt x="144678" y="398868"/>
                  </a:lnTo>
                  <a:lnTo>
                    <a:pt x="139496" y="396151"/>
                  </a:lnTo>
                  <a:lnTo>
                    <a:pt x="133883" y="395897"/>
                  </a:lnTo>
                  <a:lnTo>
                    <a:pt x="128257" y="398233"/>
                  </a:lnTo>
                  <a:lnTo>
                    <a:pt x="126542" y="399376"/>
                  </a:lnTo>
                  <a:lnTo>
                    <a:pt x="125361" y="402463"/>
                  </a:lnTo>
                  <a:lnTo>
                    <a:pt x="125450" y="405879"/>
                  </a:lnTo>
                  <a:lnTo>
                    <a:pt x="128168" y="408000"/>
                  </a:lnTo>
                  <a:lnTo>
                    <a:pt x="134874" y="408470"/>
                  </a:lnTo>
                  <a:lnTo>
                    <a:pt x="145630" y="408482"/>
                  </a:lnTo>
                  <a:lnTo>
                    <a:pt x="155689" y="411454"/>
                  </a:lnTo>
                  <a:lnTo>
                    <a:pt x="157467" y="405193"/>
                  </a:lnTo>
                  <a:close/>
                </a:path>
                <a:path w="635634" h="624205">
                  <a:moveTo>
                    <a:pt x="186118" y="411949"/>
                  </a:moveTo>
                  <a:lnTo>
                    <a:pt x="184658" y="403402"/>
                  </a:lnTo>
                  <a:lnTo>
                    <a:pt x="181381" y="398805"/>
                  </a:lnTo>
                  <a:lnTo>
                    <a:pt x="175310" y="397548"/>
                  </a:lnTo>
                  <a:lnTo>
                    <a:pt x="165442" y="398995"/>
                  </a:lnTo>
                  <a:lnTo>
                    <a:pt x="168503" y="405536"/>
                  </a:lnTo>
                  <a:lnTo>
                    <a:pt x="172288" y="410883"/>
                  </a:lnTo>
                  <a:lnTo>
                    <a:pt x="177812" y="413512"/>
                  </a:lnTo>
                  <a:lnTo>
                    <a:pt x="186118" y="411949"/>
                  </a:lnTo>
                  <a:close/>
                </a:path>
                <a:path w="635634" h="624205">
                  <a:moveTo>
                    <a:pt x="188531" y="550773"/>
                  </a:moveTo>
                  <a:lnTo>
                    <a:pt x="188315" y="550303"/>
                  </a:lnTo>
                  <a:lnTo>
                    <a:pt x="188252" y="549948"/>
                  </a:lnTo>
                  <a:lnTo>
                    <a:pt x="187515" y="550075"/>
                  </a:lnTo>
                  <a:lnTo>
                    <a:pt x="187159" y="550151"/>
                  </a:lnTo>
                  <a:lnTo>
                    <a:pt x="187325" y="551230"/>
                  </a:lnTo>
                  <a:lnTo>
                    <a:pt x="187680" y="551154"/>
                  </a:lnTo>
                  <a:lnTo>
                    <a:pt x="188226" y="551205"/>
                  </a:lnTo>
                  <a:lnTo>
                    <a:pt x="188366" y="550989"/>
                  </a:lnTo>
                  <a:lnTo>
                    <a:pt x="188531" y="550773"/>
                  </a:lnTo>
                  <a:close/>
                </a:path>
                <a:path w="635634" h="624205">
                  <a:moveTo>
                    <a:pt x="189738" y="435140"/>
                  </a:moveTo>
                  <a:lnTo>
                    <a:pt x="189357" y="434708"/>
                  </a:lnTo>
                  <a:lnTo>
                    <a:pt x="189166" y="434390"/>
                  </a:lnTo>
                  <a:lnTo>
                    <a:pt x="188836" y="434594"/>
                  </a:lnTo>
                  <a:lnTo>
                    <a:pt x="188366" y="434746"/>
                  </a:lnTo>
                  <a:lnTo>
                    <a:pt x="188175" y="435051"/>
                  </a:lnTo>
                  <a:lnTo>
                    <a:pt x="188087" y="435203"/>
                  </a:lnTo>
                  <a:lnTo>
                    <a:pt x="188506" y="435635"/>
                  </a:lnTo>
                  <a:lnTo>
                    <a:pt x="188671" y="435952"/>
                  </a:lnTo>
                  <a:lnTo>
                    <a:pt x="189026" y="435749"/>
                  </a:lnTo>
                  <a:lnTo>
                    <a:pt x="189496" y="435610"/>
                  </a:lnTo>
                  <a:lnTo>
                    <a:pt x="189661" y="435305"/>
                  </a:lnTo>
                  <a:lnTo>
                    <a:pt x="189738" y="435140"/>
                  </a:lnTo>
                  <a:close/>
                </a:path>
                <a:path w="635634" h="624205">
                  <a:moveTo>
                    <a:pt x="202628" y="576110"/>
                  </a:moveTo>
                  <a:lnTo>
                    <a:pt x="202488" y="576097"/>
                  </a:lnTo>
                  <a:lnTo>
                    <a:pt x="202628" y="576110"/>
                  </a:lnTo>
                  <a:close/>
                </a:path>
                <a:path w="635634" h="624205">
                  <a:moveTo>
                    <a:pt x="204990" y="378015"/>
                  </a:moveTo>
                  <a:lnTo>
                    <a:pt x="204393" y="377113"/>
                  </a:lnTo>
                  <a:lnTo>
                    <a:pt x="203758" y="376199"/>
                  </a:lnTo>
                  <a:lnTo>
                    <a:pt x="201701" y="376275"/>
                  </a:lnTo>
                  <a:lnTo>
                    <a:pt x="198805" y="375551"/>
                  </a:lnTo>
                  <a:lnTo>
                    <a:pt x="199605" y="378358"/>
                  </a:lnTo>
                  <a:lnTo>
                    <a:pt x="199669" y="380034"/>
                  </a:lnTo>
                  <a:lnTo>
                    <a:pt x="200520" y="381050"/>
                  </a:lnTo>
                  <a:lnTo>
                    <a:pt x="201066" y="381685"/>
                  </a:lnTo>
                  <a:lnTo>
                    <a:pt x="203644" y="381685"/>
                  </a:lnTo>
                  <a:lnTo>
                    <a:pt x="204444" y="380022"/>
                  </a:lnTo>
                  <a:lnTo>
                    <a:pt x="204990" y="378015"/>
                  </a:lnTo>
                  <a:close/>
                </a:path>
                <a:path w="635634" h="624205">
                  <a:moveTo>
                    <a:pt x="205244" y="581825"/>
                  </a:moveTo>
                  <a:lnTo>
                    <a:pt x="202488" y="576199"/>
                  </a:lnTo>
                  <a:lnTo>
                    <a:pt x="195097" y="580110"/>
                  </a:lnTo>
                  <a:lnTo>
                    <a:pt x="193230" y="585851"/>
                  </a:lnTo>
                  <a:lnTo>
                    <a:pt x="196469" y="593280"/>
                  </a:lnTo>
                  <a:lnTo>
                    <a:pt x="199402" y="589457"/>
                  </a:lnTo>
                  <a:lnTo>
                    <a:pt x="203263" y="585952"/>
                  </a:lnTo>
                  <a:lnTo>
                    <a:pt x="205244" y="581825"/>
                  </a:lnTo>
                  <a:close/>
                </a:path>
                <a:path w="635634" h="624205">
                  <a:moveTo>
                    <a:pt x="206895" y="523011"/>
                  </a:moveTo>
                  <a:lnTo>
                    <a:pt x="203619" y="523760"/>
                  </a:lnTo>
                  <a:lnTo>
                    <a:pt x="201447" y="523798"/>
                  </a:lnTo>
                  <a:lnTo>
                    <a:pt x="199199" y="525297"/>
                  </a:lnTo>
                  <a:lnTo>
                    <a:pt x="199694" y="527646"/>
                  </a:lnTo>
                  <a:lnTo>
                    <a:pt x="199669" y="529145"/>
                  </a:lnTo>
                  <a:lnTo>
                    <a:pt x="201587" y="529018"/>
                  </a:lnTo>
                  <a:lnTo>
                    <a:pt x="203733" y="529336"/>
                  </a:lnTo>
                  <a:lnTo>
                    <a:pt x="206209" y="528218"/>
                  </a:lnTo>
                  <a:lnTo>
                    <a:pt x="206171" y="525881"/>
                  </a:lnTo>
                  <a:lnTo>
                    <a:pt x="206895" y="523011"/>
                  </a:lnTo>
                  <a:close/>
                </a:path>
                <a:path w="635634" h="624205">
                  <a:moveTo>
                    <a:pt x="213156" y="511378"/>
                  </a:moveTo>
                  <a:lnTo>
                    <a:pt x="209588" y="507072"/>
                  </a:lnTo>
                  <a:lnTo>
                    <a:pt x="206311" y="502462"/>
                  </a:lnTo>
                  <a:lnTo>
                    <a:pt x="200952" y="497319"/>
                  </a:lnTo>
                  <a:lnTo>
                    <a:pt x="197497" y="497205"/>
                  </a:lnTo>
                  <a:lnTo>
                    <a:pt x="194195" y="498386"/>
                  </a:lnTo>
                  <a:lnTo>
                    <a:pt x="192684" y="502640"/>
                  </a:lnTo>
                  <a:lnTo>
                    <a:pt x="193154" y="503021"/>
                  </a:lnTo>
                  <a:lnTo>
                    <a:pt x="198539" y="507580"/>
                  </a:lnTo>
                  <a:lnTo>
                    <a:pt x="204279" y="511721"/>
                  </a:lnTo>
                  <a:lnTo>
                    <a:pt x="209943" y="515962"/>
                  </a:lnTo>
                  <a:lnTo>
                    <a:pt x="213156" y="511378"/>
                  </a:lnTo>
                  <a:close/>
                </a:path>
                <a:path w="635634" h="624205">
                  <a:moveTo>
                    <a:pt x="214401" y="414832"/>
                  </a:moveTo>
                  <a:lnTo>
                    <a:pt x="212331" y="414159"/>
                  </a:lnTo>
                  <a:lnTo>
                    <a:pt x="210934" y="413334"/>
                  </a:lnTo>
                  <a:lnTo>
                    <a:pt x="208927" y="413410"/>
                  </a:lnTo>
                  <a:lnTo>
                    <a:pt x="208318" y="415201"/>
                  </a:lnTo>
                  <a:lnTo>
                    <a:pt x="207746" y="416204"/>
                  </a:lnTo>
                  <a:lnTo>
                    <a:pt x="209067" y="416941"/>
                  </a:lnTo>
                  <a:lnTo>
                    <a:pt x="210299" y="417944"/>
                  </a:lnTo>
                  <a:lnTo>
                    <a:pt x="212140" y="418388"/>
                  </a:lnTo>
                  <a:lnTo>
                    <a:pt x="213080" y="416610"/>
                  </a:lnTo>
                  <a:lnTo>
                    <a:pt x="214401" y="414832"/>
                  </a:lnTo>
                  <a:close/>
                </a:path>
                <a:path w="635634" h="624205">
                  <a:moveTo>
                    <a:pt x="216814" y="560031"/>
                  </a:moveTo>
                  <a:lnTo>
                    <a:pt x="215011" y="557428"/>
                  </a:lnTo>
                  <a:lnTo>
                    <a:pt x="212890" y="554380"/>
                  </a:lnTo>
                  <a:lnTo>
                    <a:pt x="209829" y="557428"/>
                  </a:lnTo>
                  <a:lnTo>
                    <a:pt x="207822" y="555066"/>
                  </a:lnTo>
                  <a:lnTo>
                    <a:pt x="205524" y="552767"/>
                  </a:lnTo>
                  <a:lnTo>
                    <a:pt x="203619" y="550379"/>
                  </a:lnTo>
                  <a:lnTo>
                    <a:pt x="202577" y="555586"/>
                  </a:lnTo>
                  <a:lnTo>
                    <a:pt x="196748" y="558025"/>
                  </a:lnTo>
                  <a:lnTo>
                    <a:pt x="190754" y="560070"/>
                  </a:lnTo>
                  <a:lnTo>
                    <a:pt x="180695" y="565391"/>
                  </a:lnTo>
                  <a:lnTo>
                    <a:pt x="176707" y="568820"/>
                  </a:lnTo>
                  <a:lnTo>
                    <a:pt x="171437" y="572528"/>
                  </a:lnTo>
                  <a:lnTo>
                    <a:pt x="202412" y="576084"/>
                  </a:lnTo>
                  <a:lnTo>
                    <a:pt x="206705" y="572427"/>
                  </a:lnTo>
                  <a:lnTo>
                    <a:pt x="215023" y="567753"/>
                  </a:lnTo>
                  <a:lnTo>
                    <a:pt x="214477" y="565340"/>
                  </a:lnTo>
                  <a:lnTo>
                    <a:pt x="214198" y="564273"/>
                  </a:lnTo>
                  <a:lnTo>
                    <a:pt x="213156" y="562279"/>
                  </a:lnTo>
                  <a:lnTo>
                    <a:pt x="216814" y="560031"/>
                  </a:lnTo>
                  <a:close/>
                </a:path>
                <a:path w="635634" h="624205">
                  <a:moveTo>
                    <a:pt x="226021" y="442556"/>
                  </a:moveTo>
                  <a:lnTo>
                    <a:pt x="218109" y="442023"/>
                  </a:lnTo>
                  <a:lnTo>
                    <a:pt x="218020" y="444144"/>
                  </a:lnTo>
                  <a:lnTo>
                    <a:pt x="218020" y="445198"/>
                  </a:lnTo>
                  <a:lnTo>
                    <a:pt x="205549" y="442709"/>
                  </a:lnTo>
                  <a:lnTo>
                    <a:pt x="202323" y="447624"/>
                  </a:lnTo>
                  <a:lnTo>
                    <a:pt x="200240" y="453872"/>
                  </a:lnTo>
                  <a:lnTo>
                    <a:pt x="203288" y="457746"/>
                  </a:lnTo>
                  <a:lnTo>
                    <a:pt x="205219" y="456260"/>
                  </a:lnTo>
                  <a:lnTo>
                    <a:pt x="206730" y="458393"/>
                  </a:lnTo>
                  <a:lnTo>
                    <a:pt x="213956" y="453986"/>
                  </a:lnTo>
                  <a:lnTo>
                    <a:pt x="211950" y="450977"/>
                  </a:lnTo>
                  <a:lnTo>
                    <a:pt x="217970" y="446278"/>
                  </a:lnTo>
                  <a:lnTo>
                    <a:pt x="217970" y="446582"/>
                  </a:lnTo>
                  <a:lnTo>
                    <a:pt x="226021" y="445947"/>
                  </a:lnTo>
                  <a:lnTo>
                    <a:pt x="226021" y="442556"/>
                  </a:lnTo>
                  <a:close/>
                </a:path>
                <a:path w="635634" h="624205">
                  <a:moveTo>
                    <a:pt x="234543" y="479488"/>
                  </a:moveTo>
                  <a:lnTo>
                    <a:pt x="233387" y="477735"/>
                  </a:lnTo>
                  <a:lnTo>
                    <a:pt x="232587" y="475107"/>
                  </a:lnTo>
                  <a:lnTo>
                    <a:pt x="227266" y="473024"/>
                  </a:lnTo>
                  <a:lnTo>
                    <a:pt x="223164" y="472579"/>
                  </a:lnTo>
                  <a:lnTo>
                    <a:pt x="219240" y="471728"/>
                  </a:lnTo>
                  <a:lnTo>
                    <a:pt x="219671" y="474357"/>
                  </a:lnTo>
                  <a:lnTo>
                    <a:pt x="219621" y="477431"/>
                  </a:lnTo>
                  <a:lnTo>
                    <a:pt x="220091" y="480072"/>
                  </a:lnTo>
                  <a:lnTo>
                    <a:pt x="218300" y="481317"/>
                  </a:lnTo>
                  <a:lnTo>
                    <a:pt x="219925" y="483692"/>
                  </a:lnTo>
                  <a:lnTo>
                    <a:pt x="221018" y="482930"/>
                  </a:lnTo>
                  <a:lnTo>
                    <a:pt x="221208" y="483349"/>
                  </a:lnTo>
                  <a:lnTo>
                    <a:pt x="221348" y="483844"/>
                  </a:lnTo>
                  <a:lnTo>
                    <a:pt x="228409" y="491566"/>
                  </a:lnTo>
                  <a:lnTo>
                    <a:pt x="232397" y="487133"/>
                  </a:lnTo>
                  <a:lnTo>
                    <a:pt x="234543" y="479488"/>
                  </a:lnTo>
                  <a:close/>
                </a:path>
                <a:path w="635634" h="624205">
                  <a:moveTo>
                    <a:pt x="234569" y="479412"/>
                  </a:moveTo>
                  <a:close/>
                </a:path>
                <a:path w="635634" h="624205">
                  <a:moveTo>
                    <a:pt x="234823" y="479450"/>
                  </a:moveTo>
                  <a:lnTo>
                    <a:pt x="234683" y="479348"/>
                  </a:lnTo>
                  <a:lnTo>
                    <a:pt x="234569" y="479526"/>
                  </a:lnTo>
                  <a:lnTo>
                    <a:pt x="234734" y="479475"/>
                  </a:lnTo>
                  <a:close/>
                </a:path>
                <a:path w="635634" h="624205">
                  <a:moveTo>
                    <a:pt x="250405" y="479717"/>
                  </a:moveTo>
                  <a:lnTo>
                    <a:pt x="249440" y="474649"/>
                  </a:lnTo>
                  <a:lnTo>
                    <a:pt x="234823" y="479450"/>
                  </a:lnTo>
                  <a:lnTo>
                    <a:pt x="240919" y="486130"/>
                  </a:lnTo>
                  <a:lnTo>
                    <a:pt x="245973" y="485203"/>
                  </a:lnTo>
                  <a:lnTo>
                    <a:pt x="250405" y="479717"/>
                  </a:lnTo>
                  <a:close/>
                </a:path>
                <a:path w="635634" h="624205">
                  <a:moveTo>
                    <a:pt x="280390" y="171589"/>
                  </a:moveTo>
                  <a:lnTo>
                    <a:pt x="279755" y="168783"/>
                  </a:lnTo>
                  <a:lnTo>
                    <a:pt x="278358" y="167563"/>
                  </a:lnTo>
                  <a:lnTo>
                    <a:pt x="277393" y="166217"/>
                  </a:lnTo>
                  <a:lnTo>
                    <a:pt x="275386" y="167284"/>
                  </a:lnTo>
                  <a:lnTo>
                    <a:pt x="276021" y="169773"/>
                  </a:lnTo>
                  <a:lnTo>
                    <a:pt x="276682" y="172262"/>
                  </a:lnTo>
                  <a:lnTo>
                    <a:pt x="278193" y="178193"/>
                  </a:lnTo>
                  <a:lnTo>
                    <a:pt x="279463" y="173202"/>
                  </a:lnTo>
                  <a:lnTo>
                    <a:pt x="280390" y="171589"/>
                  </a:lnTo>
                  <a:close/>
                </a:path>
                <a:path w="635634" h="624205">
                  <a:moveTo>
                    <a:pt x="294386" y="612533"/>
                  </a:moveTo>
                  <a:lnTo>
                    <a:pt x="293827" y="610577"/>
                  </a:lnTo>
                  <a:lnTo>
                    <a:pt x="291985" y="610069"/>
                  </a:lnTo>
                  <a:lnTo>
                    <a:pt x="289826" y="608939"/>
                  </a:lnTo>
                  <a:lnTo>
                    <a:pt x="290728" y="607479"/>
                  </a:lnTo>
                  <a:lnTo>
                    <a:pt x="292785" y="603262"/>
                  </a:lnTo>
                  <a:lnTo>
                    <a:pt x="264833" y="599579"/>
                  </a:lnTo>
                  <a:lnTo>
                    <a:pt x="264401" y="604037"/>
                  </a:lnTo>
                  <a:lnTo>
                    <a:pt x="275056" y="609346"/>
                  </a:lnTo>
                  <a:lnTo>
                    <a:pt x="278472" y="610730"/>
                  </a:lnTo>
                  <a:lnTo>
                    <a:pt x="277888" y="611720"/>
                  </a:lnTo>
                  <a:lnTo>
                    <a:pt x="277507" y="612965"/>
                  </a:lnTo>
                  <a:lnTo>
                    <a:pt x="277952" y="614375"/>
                  </a:lnTo>
                  <a:lnTo>
                    <a:pt x="278803" y="614768"/>
                  </a:lnTo>
                  <a:lnTo>
                    <a:pt x="279920" y="615200"/>
                  </a:lnTo>
                  <a:lnTo>
                    <a:pt x="277647" y="615619"/>
                  </a:lnTo>
                  <a:lnTo>
                    <a:pt x="276428" y="617143"/>
                  </a:lnTo>
                  <a:lnTo>
                    <a:pt x="276898" y="619074"/>
                  </a:lnTo>
                  <a:lnTo>
                    <a:pt x="276821" y="620585"/>
                  </a:lnTo>
                  <a:lnTo>
                    <a:pt x="277622" y="620585"/>
                  </a:lnTo>
                  <a:lnTo>
                    <a:pt x="277368" y="623341"/>
                  </a:lnTo>
                  <a:lnTo>
                    <a:pt x="278853" y="623354"/>
                  </a:lnTo>
                  <a:lnTo>
                    <a:pt x="280441" y="623709"/>
                  </a:lnTo>
                  <a:lnTo>
                    <a:pt x="282321" y="623036"/>
                  </a:lnTo>
                  <a:lnTo>
                    <a:pt x="282727" y="620268"/>
                  </a:lnTo>
                  <a:lnTo>
                    <a:pt x="282067" y="619861"/>
                  </a:lnTo>
                  <a:lnTo>
                    <a:pt x="281711" y="619810"/>
                  </a:lnTo>
                  <a:lnTo>
                    <a:pt x="281406" y="619721"/>
                  </a:lnTo>
                  <a:lnTo>
                    <a:pt x="281901" y="619074"/>
                  </a:lnTo>
                  <a:lnTo>
                    <a:pt x="282181" y="617842"/>
                  </a:lnTo>
                  <a:lnTo>
                    <a:pt x="282448" y="616229"/>
                  </a:lnTo>
                  <a:lnTo>
                    <a:pt x="282727" y="614476"/>
                  </a:lnTo>
                  <a:lnTo>
                    <a:pt x="283032" y="613194"/>
                  </a:lnTo>
                  <a:lnTo>
                    <a:pt x="283108" y="612165"/>
                  </a:lnTo>
                  <a:lnTo>
                    <a:pt x="285978" y="612673"/>
                  </a:lnTo>
                  <a:lnTo>
                    <a:pt x="287756" y="611924"/>
                  </a:lnTo>
                  <a:lnTo>
                    <a:pt x="289331" y="609739"/>
                  </a:lnTo>
                  <a:lnTo>
                    <a:pt x="289077" y="611809"/>
                  </a:lnTo>
                  <a:lnTo>
                    <a:pt x="288798" y="613257"/>
                  </a:lnTo>
                  <a:lnTo>
                    <a:pt x="289382" y="614972"/>
                  </a:lnTo>
                  <a:lnTo>
                    <a:pt x="291795" y="615645"/>
                  </a:lnTo>
                  <a:lnTo>
                    <a:pt x="293255" y="614324"/>
                  </a:lnTo>
                  <a:lnTo>
                    <a:pt x="294386" y="612533"/>
                  </a:lnTo>
                  <a:close/>
                </a:path>
                <a:path w="635634" h="624205">
                  <a:moveTo>
                    <a:pt x="303568" y="280377"/>
                  </a:moveTo>
                  <a:lnTo>
                    <a:pt x="300951" y="280758"/>
                  </a:lnTo>
                  <a:lnTo>
                    <a:pt x="298894" y="280479"/>
                  </a:lnTo>
                  <a:lnTo>
                    <a:pt x="298208" y="281317"/>
                  </a:lnTo>
                  <a:lnTo>
                    <a:pt x="297408" y="282244"/>
                  </a:lnTo>
                  <a:lnTo>
                    <a:pt x="297815" y="284175"/>
                  </a:lnTo>
                  <a:lnTo>
                    <a:pt x="297738" y="285673"/>
                  </a:lnTo>
                  <a:lnTo>
                    <a:pt x="299250" y="285737"/>
                  </a:lnTo>
                  <a:lnTo>
                    <a:pt x="301167" y="286385"/>
                  </a:lnTo>
                  <a:lnTo>
                    <a:pt x="302158" y="285699"/>
                  </a:lnTo>
                  <a:lnTo>
                    <a:pt x="303072" y="285076"/>
                  </a:lnTo>
                  <a:lnTo>
                    <a:pt x="302958" y="282994"/>
                  </a:lnTo>
                  <a:lnTo>
                    <a:pt x="303568" y="280377"/>
                  </a:lnTo>
                  <a:close/>
                </a:path>
                <a:path w="635634" h="624205">
                  <a:moveTo>
                    <a:pt x="304914" y="238582"/>
                  </a:moveTo>
                  <a:lnTo>
                    <a:pt x="304330" y="236575"/>
                  </a:lnTo>
                  <a:lnTo>
                    <a:pt x="302323" y="236118"/>
                  </a:lnTo>
                  <a:lnTo>
                    <a:pt x="299935" y="234810"/>
                  </a:lnTo>
                  <a:lnTo>
                    <a:pt x="299745" y="237553"/>
                  </a:lnTo>
                  <a:lnTo>
                    <a:pt x="299250" y="239128"/>
                  </a:lnTo>
                  <a:lnTo>
                    <a:pt x="299681" y="240372"/>
                  </a:lnTo>
                  <a:lnTo>
                    <a:pt x="299910" y="241020"/>
                  </a:lnTo>
                  <a:lnTo>
                    <a:pt x="302323" y="241693"/>
                  </a:lnTo>
                  <a:lnTo>
                    <a:pt x="303784" y="240372"/>
                  </a:lnTo>
                  <a:lnTo>
                    <a:pt x="304914" y="238582"/>
                  </a:lnTo>
                  <a:close/>
                </a:path>
                <a:path w="635634" h="624205">
                  <a:moveTo>
                    <a:pt x="306527" y="154863"/>
                  </a:moveTo>
                  <a:lnTo>
                    <a:pt x="306095" y="154025"/>
                  </a:lnTo>
                  <a:lnTo>
                    <a:pt x="305574" y="152984"/>
                  </a:lnTo>
                  <a:lnTo>
                    <a:pt x="303618" y="152666"/>
                  </a:lnTo>
                  <a:lnTo>
                    <a:pt x="300977" y="151422"/>
                  </a:lnTo>
                  <a:lnTo>
                    <a:pt x="301231" y="154241"/>
                  </a:lnTo>
                  <a:lnTo>
                    <a:pt x="300977" y="155867"/>
                  </a:lnTo>
                  <a:lnTo>
                    <a:pt x="301612" y="157022"/>
                  </a:lnTo>
                  <a:lnTo>
                    <a:pt x="301967" y="157708"/>
                  </a:lnTo>
                  <a:lnTo>
                    <a:pt x="304355" y="158203"/>
                  </a:lnTo>
                  <a:lnTo>
                    <a:pt x="304660" y="157835"/>
                  </a:lnTo>
                  <a:lnTo>
                    <a:pt x="305536" y="156794"/>
                  </a:lnTo>
                  <a:lnTo>
                    <a:pt x="306527" y="154863"/>
                  </a:lnTo>
                  <a:close/>
                </a:path>
                <a:path w="635634" h="624205">
                  <a:moveTo>
                    <a:pt x="306590" y="240588"/>
                  </a:moveTo>
                  <a:lnTo>
                    <a:pt x="306260" y="240372"/>
                  </a:lnTo>
                  <a:lnTo>
                    <a:pt x="305904" y="239953"/>
                  </a:lnTo>
                  <a:lnTo>
                    <a:pt x="305346" y="240030"/>
                  </a:lnTo>
                  <a:lnTo>
                    <a:pt x="305130" y="240588"/>
                  </a:lnTo>
                  <a:lnTo>
                    <a:pt x="304914" y="240906"/>
                  </a:lnTo>
                  <a:lnTo>
                    <a:pt x="305244" y="241122"/>
                  </a:lnTo>
                  <a:lnTo>
                    <a:pt x="305600" y="241528"/>
                  </a:lnTo>
                  <a:lnTo>
                    <a:pt x="305904" y="241503"/>
                  </a:lnTo>
                  <a:lnTo>
                    <a:pt x="306146" y="241465"/>
                  </a:lnTo>
                  <a:lnTo>
                    <a:pt x="306362" y="240919"/>
                  </a:lnTo>
                  <a:lnTo>
                    <a:pt x="306590" y="240588"/>
                  </a:lnTo>
                  <a:close/>
                </a:path>
                <a:path w="635634" h="624205">
                  <a:moveTo>
                    <a:pt x="307936" y="144360"/>
                  </a:moveTo>
                  <a:lnTo>
                    <a:pt x="306616" y="139420"/>
                  </a:lnTo>
                  <a:lnTo>
                    <a:pt x="303974" y="140296"/>
                  </a:lnTo>
                  <a:lnTo>
                    <a:pt x="301307" y="141058"/>
                  </a:lnTo>
                  <a:lnTo>
                    <a:pt x="298564" y="142354"/>
                  </a:lnTo>
                  <a:lnTo>
                    <a:pt x="299580" y="146177"/>
                  </a:lnTo>
                  <a:lnTo>
                    <a:pt x="299720" y="146151"/>
                  </a:lnTo>
                  <a:lnTo>
                    <a:pt x="302488" y="145757"/>
                  </a:lnTo>
                  <a:lnTo>
                    <a:pt x="305181" y="145021"/>
                  </a:lnTo>
                  <a:lnTo>
                    <a:pt x="307936" y="144360"/>
                  </a:lnTo>
                  <a:close/>
                </a:path>
                <a:path w="635634" h="624205">
                  <a:moveTo>
                    <a:pt x="309067" y="120065"/>
                  </a:moveTo>
                  <a:lnTo>
                    <a:pt x="307301" y="119964"/>
                  </a:lnTo>
                  <a:lnTo>
                    <a:pt x="305739" y="119430"/>
                  </a:lnTo>
                  <a:lnTo>
                    <a:pt x="305054" y="119964"/>
                  </a:lnTo>
                  <a:lnTo>
                    <a:pt x="304330" y="120523"/>
                  </a:lnTo>
                  <a:lnTo>
                    <a:pt x="304444" y="122135"/>
                  </a:lnTo>
                  <a:lnTo>
                    <a:pt x="304228" y="123291"/>
                  </a:lnTo>
                  <a:lnTo>
                    <a:pt x="305384" y="123507"/>
                  </a:lnTo>
                  <a:lnTo>
                    <a:pt x="306832" y="124218"/>
                  </a:lnTo>
                  <a:lnTo>
                    <a:pt x="308406" y="123367"/>
                  </a:lnTo>
                  <a:lnTo>
                    <a:pt x="308483" y="121704"/>
                  </a:lnTo>
                  <a:lnTo>
                    <a:pt x="309067" y="120065"/>
                  </a:lnTo>
                  <a:close/>
                </a:path>
                <a:path w="635634" h="624205">
                  <a:moveTo>
                    <a:pt x="320941" y="113893"/>
                  </a:moveTo>
                  <a:lnTo>
                    <a:pt x="317474" y="106832"/>
                  </a:lnTo>
                  <a:lnTo>
                    <a:pt x="315607" y="101117"/>
                  </a:lnTo>
                  <a:lnTo>
                    <a:pt x="309587" y="93357"/>
                  </a:lnTo>
                  <a:lnTo>
                    <a:pt x="304914" y="91694"/>
                  </a:lnTo>
                  <a:lnTo>
                    <a:pt x="301167" y="89293"/>
                  </a:lnTo>
                  <a:lnTo>
                    <a:pt x="298869" y="92773"/>
                  </a:lnTo>
                  <a:lnTo>
                    <a:pt x="295097" y="96139"/>
                  </a:lnTo>
                  <a:lnTo>
                    <a:pt x="294716" y="99783"/>
                  </a:lnTo>
                  <a:lnTo>
                    <a:pt x="294360" y="103162"/>
                  </a:lnTo>
                  <a:lnTo>
                    <a:pt x="296773" y="108940"/>
                  </a:lnTo>
                  <a:lnTo>
                    <a:pt x="305904" y="112382"/>
                  </a:lnTo>
                  <a:lnTo>
                    <a:pt x="313207" y="112636"/>
                  </a:lnTo>
                  <a:lnTo>
                    <a:pt x="320941" y="113893"/>
                  </a:lnTo>
                  <a:close/>
                </a:path>
                <a:path w="635634" h="624205">
                  <a:moveTo>
                    <a:pt x="322859" y="194767"/>
                  </a:moveTo>
                  <a:lnTo>
                    <a:pt x="313601" y="192900"/>
                  </a:lnTo>
                  <a:lnTo>
                    <a:pt x="313321" y="194525"/>
                  </a:lnTo>
                  <a:lnTo>
                    <a:pt x="312712" y="197764"/>
                  </a:lnTo>
                  <a:lnTo>
                    <a:pt x="321894" y="200012"/>
                  </a:lnTo>
                  <a:lnTo>
                    <a:pt x="322224" y="198259"/>
                  </a:lnTo>
                  <a:lnTo>
                    <a:pt x="322529" y="196507"/>
                  </a:lnTo>
                  <a:lnTo>
                    <a:pt x="322859" y="194767"/>
                  </a:lnTo>
                  <a:close/>
                </a:path>
                <a:path w="635634" h="624205">
                  <a:moveTo>
                    <a:pt x="330174" y="47383"/>
                  </a:moveTo>
                  <a:lnTo>
                    <a:pt x="327393" y="47777"/>
                  </a:lnTo>
                  <a:lnTo>
                    <a:pt x="325716" y="47536"/>
                  </a:lnTo>
                  <a:lnTo>
                    <a:pt x="325145" y="48209"/>
                  </a:lnTo>
                  <a:lnTo>
                    <a:pt x="324256" y="49237"/>
                  </a:lnTo>
                  <a:lnTo>
                    <a:pt x="324154" y="50914"/>
                  </a:lnTo>
                  <a:lnTo>
                    <a:pt x="323710" y="52311"/>
                  </a:lnTo>
                  <a:lnTo>
                    <a:pt x="324815" y="52628"/>
                  </a:lnTo>
                  <a:lnTo>
                    <a:pt x="326428" y="53530"/>
                  </a:lnTo>
                  <a:lnTo>
                    <a:pt x="326923" y="53111"/>
                  </a:lnTo>
                  <a:lnTo>
                    <a:pt x="327939" y="52235"/>
                  </a:lnTo>
                  <a:lnTo>
                    <a:pt x="328383" y="50673"/>
                  </a:lnTo>
                  <a:lnTo>
                    <a:pt x="330174" y="47383"/>
                  </a:lnTo>
                  <a:close/>
                </a:path>
                <a:path w="635634" h="624205">
                  <a:moveTo>
                    <a:pt x="331127" y="4000"/>
                  </a:moveTo>
                  <a:lnTo>
                    <a:pt x="326517" y="2120"/>
                  </a:lnTo>
                  <a:lnTo>
                    <a:pt x="322059" y="1384"/>
                  </a:lnTo>
                  <a:lnTo>
                    <a:pt x="316268" y="0"/>
                  </a:lnTo>
                  <a:lnTo>
                    <a:pt x="316153" y="4038"/>
                  </a:lnTo>
                  <a:lnTo>
                    <a:pt x="315442" y="7899"/>
                  </a:lnTo>
                  <a:lnTo>
                    <a:pt x="320306" y="9766"/>
                  </a:lnTo>
                  <a:lnTo>
                    <a:pt x="324789" y="10502"/>
                  </a:lnTo>
                  <a:lnTo>
                    <a:pt x="329158" y="11531"/>
                  </a:lnTo>
                  <a:lnTo>
                    <a:pt x="329679" y="8826"/>
                  </a:lnTo>
                  <a:lnTo>
                    <a:pt x="331127" y="4000"/>
                  </a:lnTo>
                  <a:close/>
                </a:path>
                <a:path w="635634" h="624205">
                  <a:moveTo>
                    <a:pt x="337947" y="296545"/>
                  </a:moveTo>
                  <a:lnTo>
                    <a:pt x="337756" y="296633"/>
                  </a:lnTo>
                  <a:lnTo>
                    <a:pt x="337896" y="296748"/>
                  </a:lnTo>
                  <a:lnTo>
                    <a:pt x="337947" y="296545"/>
                  </a:lnTo>
                  <a:close/>
                </a:path>
                <a:path w="635634" h="624205">
                  <a:moveTo>
                    <a:pt x="340995" y="275450"/>
                  </a:moveTo>
                  <a:lnTo>
                    <a:pt x="336880" y="272275"/>
                  </a:lnTo>
                  <a:lnTo>
                    <a:pt x="333387" y="277088"/>
                  </a:lnTo>
                  <a:lnTo>
                    <a:pt x="332117" y="274726"/>
                  </a:lnTo>
                  <a:lnTo>
                    <a:pt x="330695" y="272427"/>
                  </a:lnTo>
                  <a:lnTo>
                    <a:pt x="329349" y="270090"/>
                  </a:lnTo>
                  <a:lnTo>
                    <a:pt x="325767" y="272008"/>
                  </a:lnTo>
                  <a:lnTo>
                    <a:pt x="326491" y="270014"/>
                  </a:lnTo>
                  <a:lnTo>
                    <a:pt x="327088" y="267347"/>
                  </a:lnTo>
                  <a:lnTo>
                    <a:pt x="327837" y="265442"/>
                  </a:lnTo>
                  <a:lnTo>
                    <a:pt x="325247" y="261493"/>
                  </a:lnTo>
                  <a:lnTo>
                    <a:pt x="318681" y="263105"/>
                  </a:lnTo>
                  <a:lnTo>
                    <a:pt x="311835" y="264045"/>
                  </a:lnTo>
                  <a:lnTo>
                    <a:pt x="303758" y="267627"/>
                  </a:lnTo>
                  <a:lnTo>
                    <a:pt x="303758" y="273126"/>
                  </a:lnTo>
                  <a:lnTo>
                    <a:pt x="302844" y="276504"/>
                  </a:lnTo>
                  <a:lnTo>
                    <a:pt x="309778" y="276021"/>
                  </a:lnTo>
                  <a:lnTo>
                    <a:pt x="316839" y="276085"/>
                  </a:lnTo>
                  <a:lnTo>
                    <a:pt x="323596" y="274650"/>
                  </a:lnTo>
                  <a:lnTo>
                    <a:pt x="328764" y="285584"/>
                  </a:lnTo>
                  <a:lnTo>
                    <a:pt x="330276" y="284518"/>
                  </a:lnTo>
                  <a:lnTo>
                    <a:pt x="332613" y="283146"/>
                  </a:lnTo>
                  <a:lnTo>
                    <a:pt x="334022" y="282117"/>
                  </a:lnTo>
                  <a:lnTo>
                    <a:pt x="334352" y="282371"/>
                  </a:lnTo>
                  <a:lnTo>
                    <a:pt x="340995" y="275450"/>
                  </a:lnTo>
                  <a:close/>
                </a:path>
                <a:path w="635634" h="624205">
                  <a:moveTo>
                    <a:pt x="352539" y="166738"/>
                  </a:moveTo>
                  <a:lnTo>
                    <a:pt x="349681" y="167652"/>
                  </a:lnTo>
                  <a:lnTo>
                    <a:pt x="348043" y="167779"/>
                  </a:lnTo>
                  <a:lnTo>
                    <a:pt x="347014" y="168656"/>
                  </a:lnTo>
                  <a:lnTo>
                    <a:pt x="346417" y="169189"/>
                  </a:lnTo>
                  <a:lnTo>
                    <a:pt x="346392" y="171729"/>
                  </a:lnTo>
                  <a:lnTo>
                    <a:pt x="346684" y="171843"/>
                  </a:lnTo>
                  <a:lnTo>
                    <a:pt x="348043" y="172339"/>
                  </a:lnTo>
                  <a:lnTo>
                    <a:pt x="349961" y="172847"/>
                  </a:lnTo>
                  <a:lnTo>
                    <a:pt x="351828" y="171665"/>
                  </a:lnTo>
                  <a:lnTo>
                    <a:pt x="351802" y="169621"/>
                  </a:lnTo>
                  <a:lnTo>
                    <a:pt x="352539" y="166738"/>
                  </a:lnTo>
                  <a:close/>
                </a:path>
                <a:path w="635634" h="624205">
                  <a:moveTo>
                    <a:pt x="355841" y="327685"/>
                  </a:moveTo>
                  <a:lnTo>
                    <a:pt x="352437" y="322859"/>
                  </a:lnTo>
                  <a:lnTo>
                    <a:pt x="349389" y="317741"/>
                  </a:lnTo>
                  <a:lnTo>
                    <a:pt x="343331" y="310680"/>
                  </a:lnTo>
                  <a:lnTo>
                    <a:pt x="338747" y="305600"/>
                  </a:lnTo>
                  <a:lnTo>
                    <a:pt x="339483" y="304330"/>
                  </a:lnTo>
                  <a:lnTo>
                    <a:pt x="337477" y="302285"/>
                  </a:lnTo>
                  <a:lnTo>
                    <a:pt x="335038" y="300951"/>
                  </a:lnTo>
                  <a:lnTo>
                    <a:pt x="332536" y="299224"/>
                  </a:lnTo>
                  <a:lnTo>
                    <a:pt x="337756" y="296633"/>
                  </a:lnTo>
                  <a:lnTo>
                    <a:pt x="333629" y="292392"/>
                  </a:lnTo>
                  <a:lnTo>
                    <a:pt x="330314" y="292100"/>
                  </a:lnTo>
                  <a:lnTo>
                    <a:pt x="327444" y="294233"/>
                  </a:lnTo>
                  <a:lnTo>
                    <a:pt x="321754" y="289077"/>
                  </a:lnTo>
                  <a:lnTo>
                    <a:pt x="315302" y="284746"/>
                  </a:lnTo>
                  <a:lnTo>
                    <a:pt x="309194" y="280047"/>
                  </a:lnTo>
                  <a:lnTo>
                    <a:pt x="304965" y="283527"/>
                  </a:lnTo>
                  <a:lnTo>
                    <a:pt x="306311" y="288112"/>
                  </a:lnTo>
                  <a:lnTo>
                    <a:pt x="306171" y="294259"/>
                  </a:lnTo>
                  <a:lnTo>
                    <a:pt x="309194" y="297014"/>
                  </a:lnTo>
                  <a:lnTo>
                    <a:pt x="319405" y="305981"/>
                  </a:lnTo>
                  <a:lnTo>
                    <a:pt x="329844" y="314693"/>
                  </a:lnTo>
                  <a:lnTo>
                    <a:pt x="350926" y="331914"/>
                  </a:lnTo>
                  <a:lnTo>
                    <a:pt x="355841" y="327685"/>
                  </a:lnTo>
                  <a:close/>
                </a:path>
                <a:path w="635634" h="624205">
                  <a:moveTo>
                    <a:pt x="360324" y="100609"/>
                  </a:moveTo>
                  <a:lnTo>
                    <a:pt x="359968" y="98856"/>
                  </a:lnTo>
                  <a:lnTo>
                    <a:pt x="359308" y="95338"/>
                  </a:lnTo>
                  <a:lnTo>
                    <a:pt x="349821" y="97510"/>
                  </a:lnTo>
                  <a:lnTo>
                    <a:pt x="350151" y="99021"/>
                  </a:lnTo>
                  <a:lnTo>
                    <a:pt x="350507" y="101841"/>
                  </a:lnTo>
                  <a:lnTo>
                    <a:pt x="350786" y="101828"/>
                  </a:lnTo>
                  <a:lnTo>
                    <a:pt x="353974" y="101676"/>
                  </a:lnTo>
                  <a:lnTo>
                    <a:pt x="357136" y="101079"/>
                  </a:lnTo>
                  <a:lnTo>
                    <a:pt x="360324" y="100609"/>
                  </a:lnTo>
                  <a:close/>
                </a:path>
                <a:path w="635634" h="624205">
                  <a:moveTo>
                    <a:pt x="371868" y="86728"/>
                  </a:moveTo>
                  <a:lnTo>
                    <a:pt x="357962" y="85242"/>
                  </a:lnTo>
                  <a:lnTo>
                    <a:pt x="357378" y="91198"/>
                  </a:lnTo>
                  <a:lnTo>
                    <a:pt x="371513" y="91478"/>
                  </a:lnTo>
                  <a:lnTo>
                    <a:pt x="371729" y="88315"/>
                  </a:lnTo>
                  <a:lnTo>
                    <a:pt x="371868" y="86728"/>
                  </a:lnTo>
                  <a:close/>
                </a:path>
                <a:path w="635634" h="624205">
                  <a:moveTo>
                    <a:pt x="371944" y="119100"/>
                  </a:moveTo>
                  <a:lnTo>
                    <a:pt x="367499" y="119875"/>
                  </a:lnTo>
                  <a:lnTo>
                    <a:pt x="364121" y="119519"/>
                  </a:lnTo>
                  <a:lnTo>
                    <a:pt x="360984" y="122339"/>
                  </a:lnTo>
                  <a:lnTo>
                    <a:pt x="361454" y="125755"/>
                  </a:lnTo>
                  <a:lnTo>
                    <a:pt x="361061" y="128244"/>
                  </a:lnTo>
                  <a:lnTo>
                    <a:pt x="363791" y="127889"/>
                  </a:lnTo>
                  <a:lnTo>
                    <a:pt x="366890" y="128193"/>
                  </a:lnTo>
                  <a:lnTo>
                    <a:pt x="370547" y="126136"/>
                  </a:lnTo>
                  <a:lnTo>
                    <a:pt x="370662" y="123012"/>
                  </a:lnTo>
                  <a:lnTo>
                    <a:pt x="371944" y="119100"/>
                  </a:lnTo>
                  <a:close/>
                </a:path>
                <a:path w="635634" h="624205">
                  <a:moveTo>
                    <a:pt x="377723" y="46507"/>
                  </a:moveTo>
                  <a:lnTo>
                    <a:pt x="374091" y="46634"/>
                  </a:lnTo>
                  <a:lnTo>
                    <a:pt x="371652" y="46367"/>
                  </a:lnTo>
                  <a:lnTo>
                    <a:pt x="368795" y="47231"/>
                  </a:lnTo>
                  <a:lnTo>
                    <a:pt x="368261" y="51168"/>
                  </a:lnTo>
                  <a:lnTo>
                    <a:pt x="368731" y="51396"/>
                  </a:lnTo>
                  <a:lnTo>
                    <a:pt x="370713" y="52412"/>
                  </a:lnTo>
                  <a:lnTo>
                    <a:pt x="373164" y="53225"/>
                  </a:lnTo>
                  <a:lnTo>
                    <a:pt x="376161" y="52819"/>
                  </a:lnTo>
                  <a:lnTo>
                    <a:pt x="376618" y="49606"/>
                  </a:lnTo>
                  <a:lnTo>
                    <a:pt x="377723" y="46507"/>
                  </a:lnTo>
                  <a:close/>
                </a:path>
                <a:path w="635634" h="624205">
                  <a:moveTo>
                    <a:pt x="408813" y="606082"/>
                  </a:moveTo>
                  <a:lnTo>
                    <a:pt x="406717" y="606221"/>
                  </a:lnTo>
                  <a:lnTo>
                    <a:pt x="407187" y="598716"/>
                  </a:lnTo>
                  <a:lnTo>
                    <a:pt x="404444" y="591731"/>
                  </a:lnTo>
                  <a:lnTo>
                    <a:pt x="402907" y="584555"/>
                  </a:lnTo>
                  <a:lnTo>
                    <a:pt x="398068" y="585266"/>
                  </a:lnTo>
                  <a:lnTo>
                    <a:pt x="389128" y="612228"/>
                  </a:lnTo>
                  <a:lnTo>
                    <a:pt x="392214" y="614819"/>
                  </a:lnTo>
                  <a:lnTo>
                    <a:pt x="392925" y="614426"/>
                  </a:lnTo>
                  <a:lnTo>
                    <a:pt x="396938" y="620128"/>
                  </a:lnTo>
                  <a:lnTo>
                    <a:pt x="401091" y="617156"/>
                  </a:lnTo>
                  <a:lnTo>
                    <a:pt x="396773" y="612470"/>
                  </a:lnTo>
                  <a:lnTo>
                    <a:pt x="401586" y="610082"/>
                  </a:lnTo>
                  <a:lnTo>
                    <a:pt x="401586" y="610882"/>
                  </a:lnTo>
                  <a:lnTo>
                    <a:pt x="408559" y="610603"/>
                  </a:lnTo>
                  <a:lnTo>
                    <a:pt x="408813" y="606082"/>
                  </a:lnTo>
                  <a:close/>
                </a:path>
                <a:path w="635634" h="624205">
                  <a:moveTo>
                    <a:pt x="484212" y="28371"/>
                  </a:moveTo>
                  <a:lnTo>
                    <a:pt x="483984" y="28295"/>
                  </a:lnTo>
                  <a:lnTo>
                    <a:pt x="484098" y="28549"/>
                  </a:lnTo>
                  <a:lnTo>
                    <a:pt x="484212" y="28702"/>
                  </a:lnTo>
                  <a:lnTo>
                    <a:pt x="484212" y="28371"/>
                  </a:lnTo>
                  <a:close/>
                </a:path>
                <a:path w="635634" h="624205">
                  <a:moveTo>
                    <a:pt x="484378" y="28956"/>
                  </a:moveTo>
                  <a:lnTo>
                    <a:pt x="484289" y="28829"/>
                  </a:lnTo>
                  <a:lnTo>
                    <a:pt x="484212" y="28702"/>
                  </a:lnTo>
                  <a:lnTo>
                    <a:pt x="484212" y="28879"/>
                  </a:lnTo>
                  <a:lnTo>
                    <a:pt x="484378" y="28981"/>
                  </a:lnTo>
                  <a:close/>
                </a:path>
                <a:path w="635634" h="624205">
                  <a:moveTo>
                    <a:pt x="489673" y="31572"/>
                  </a:moveTo>
                  <a:lnTo>
                    <a:pt x="488442" y="31064"/>
                  </a:lnTo>
                  <a:lnTo>
                    <a:pt x="487235" y="30530"/>
                  </a:lnTo>
                  <a:lnTo>
                    <a:pt x="485990" y="30022"/>
                  </a:lnTo>
                  <a:lnTo>
                    <a:pt x="485470" y="29641"/>
                  </a:lnTo>
                  <a:lnTo>
                    <a:pt x="484949" y="29298"/>
                  </a:lnTo>
                  <a:lnTo>
                    <a:pt x="484378" y="28981"/>
                  </a:lnTo>
                  <a:lnTo>
                    <a:pt x="485609" y="31940"/>
                  </a:lnTo>
                  <a:lnTo>
                    <a:pt x="489673" y="31572"/>
                  </a:lnTo>
                  <a:close/>
                </a:path>
                <a:path w="635634" h="624205">
                  <a:moveTo>
                    <a:pt x="542061" y="60413"/>
                  </a:moveTo>
                  <a:lnTo>
                    <a:pt x="539927" y="58750"/>
                  </a:lnTo>
                  <a:lnTo>
                    <a:pt x="537756" y="57099"/>
                  </a:lnTo>
                  <a:lnTo>
                    <a:pt x="535546" y="55499"/>
                  </a:lnTo>
                  <a:lnTo>
                    <a:pt x="533984" y="57238"/>
                  </a:lnTo>
                  <a:lnTo>
                    <a:pt x="533742" y="60769"/>
                  </a:lnTo>
                  <a:lnTo>
                    <a:pt x="533768" y="67233"/>
                  </a:lnTo>
                  <a:lnTo>
                    <a:pt x="542061" y="60413"/>
                  </a:lnTo>
                  <a:close/>
                </a:path>
                <a:path w="635634" h="624205">
                  <a:moveTo>
                    <a:pt x="597204" y="163283"/>
                  </a:moveTo>
                  <a:lnTo>
                    <a:pt x="595033" y="163601"/>
                  </a:lnTo>
                  <a:lnTo>
                    <a:pt x="594652" y="164274"/>
                  </a:lnTo>
                  <a:lnTo>
                    <a:pt x="593940" y="165544"/>
                  </a:lnTo>
                  <a:lnTo>
                    <a:pt x="594868" y="165442"/>
                  </a:lnTo>
                  <a:lnTo>
                    <a:pt x="595858" y="165455"/>
                  </a:lnTo>
                  <a:lnTo>
                    <a:pt x="597014" y="165049"/>
                  </a:lnTo>
                  <a:lnTo>
                    <a:pt x="597065" y="163931"/>
                  </a:lnTo>
                  <a:lnTo>
                    <a:pt x="597204" y="163283"/>
                  </a:lnTo>
                  <a:close/>
                </a:path>
                <a:path w="635634" h="624205">
                  <a:moveTo>
                    <a:pt x="635215" y="190207"/>
                  </a:moveTo>
                  <a:lnTo>
                    <a:pt x="630415" y="178752"/>
                  </a:lnTo>
                  <a:lnTo>
                    <a:pt x="627875" y="173101"/>
                  </a:lnTo>
                  <a:lnTo>
                    <a:pt x="624776" y="173964"/>
                  </a:lnTo>
                  <a:lnTo>
                    <a:pt x="620598" y="174980"/>
                  </a:lnTo>
                  <a:lnTo>
                    <a:pt x="616470" y="177025"/>
                  </a:lnTo>
                  <a:lnTo>
                    <a:pt x="612355" y="177088"/>
                  </a:lnTo>
                  <a:lnTo>
                    <a:pt x="605942" y="177025"/>
                  </a:lnTo>
                  <a:lnTo>
                    <a:pt x="599528" y="176707"/>
                  </a:lnTo>
                  <a:lnTo>
                    <a:pt x="586701" y="175882"/>
                  </a:lnTo>
                  <a:lnTo>
                    <a:pt x="586016" y="181229"/>
                  </a:lnTo>
                  <a:lnTo>
                    <a:pt x="588302" y="182016"/>
                  </a:lnTo>
                  <a:lnTo>
                    <a:pt x="590638" y="182562"/>
                  </a:lnTo>
                  <a:lnTo>
                    <a:pt x="592912" y="183286"/>
                  </a:lnTo>
                  <a:lnTo>
                    <a:pt x="590740" y="192900"/>
                  </a:lnTo>
                  <a:lnTo>
                    <a:pt x="594677" y="193103"/>
                  </a:lnTo>
                  <a:lnTo>
                    <a:pt x="597293" y="184594"/>
                  </a:lnTo>
                  <a:lnTo>
                    <a:pt x="600506" y="185547"/>
                  </a:lnTo>
                  <a:lnTo>
                    <a:pt x="603643" y="186677"/>
                  </a:lnTo>
                  <a:lnTo>
                    <a:pt x="606907" y="187464"/>
                  </a:lnTo>
                  <a:lnTo>
                    <a:pt x="606933" y="187617"/>
                  </a:lnTo>
                  <a:lnTo>
                    <a:pt x="607212" y="187540"/>
                  </a:lnTo>
                  <a:lnTo>
                    <a:pt x="614032" y="188963"/>
                  </a:lnTo>
                  <a:lnTo>
                    <a:pt x="620966" y="189941"/>
                  </a:lnTo>
                  <a:lnTo>
                    <a:pt x="628015" y="190385"/>
                  </a:lnTo>
                  <a:lnTo>
                    <a:pt x="635215" y="190207"/>
                  </a:lnTo>
                  <a:close/>
                </a:path>
              </a:pathLst>
            </a:custGeom>
            <a:solidFill>
              <a:srgbClr val="FFFFFF"/>
            </a:solidFill>
          </p:spPr>
          <p:txBody>
            <a:bodyPr wrap="square" lIns="0" tIns="0" rIns="0" bIns="0" rtlCol="0"/>
            <a:lstStyle/>
            <a:p>
              <a:endParaRPr/>
            </a:p>
          </p:txBody>
        </p:sp>
        <p:sp>
          <p:nvSpPr>
            <p:cNvPr id="23" name="object 23"/>
            <p:cNvSpPr/>
            <p:nvPr/>
          </p:nvSpPr>
          <p:spPr>
            <a:xfrm>
              <a:off x="9515157" y="1598307"/>
              <a:ext cx="581025" cy="619760"/>
            </a:xfrm>
            <a:custGeom>
              <a:avLst/>
              <a:gdLst/>
              <a:ahLst/>
              <a:cxnLst/>
              <a:rect l="l" t="t" r="r" b="b"/>
              <a:pathLst>
                <a:path w="581025" h="619760">
                  <a:moveTo>
                    <a:pt x="5778" y="286943"/>
                  </a:moveTo>
                  <a:lnTo>
                    <a:pt x="4483" y="276834"/>
                  </a:lnTo>
                  <a:lnTo>
                    <a:pt x="0" y="277571"/>
                  </a:lnTo>
                  <a:lnTo>
                    <a:pt x="914" y="287591"/>
                  </a:lnTo>
                  <a:lnTo>
                    <a:pt x="5778" y="286943"/>
                  </a:lnTo>
                  <a:close/>
                </a:path>
                <a:path w="581025" h="619760">
                  <a:moveTo>
                    <a:pt x="80987" y="514692"/>
                  </a:moveTo>
                  <a:lnTo>
                    <a:pt x="74053" y="502881"/>
                  </a:lnTo>
                  <a:lnTo>
                    <a:pt x="70091" y="505434"/>
                  </a:lnTo>
                  <a:lnTo>
                    <a:pt x="75374" y="512902"/>
                  </a:lnTo>
                  <a:lnTo>
                    <a:pt x="77990" y="516636"/>
                  </a:lnTo>
                  <a:lnTo>
                    <a:pt x="80987" y="514692"/>
                  </a:lnTo>
                  <a:close/>
                </a:path>
                <a:path w="581025" h="619760">
                  <a:moveTo>
                    <a:pt x="85191" y="364426"/>
                  </a:moveTo>
                  <a:lnTo>
                    <a:pt x="84937" y="364210"/>
                  </a:lnTo>
                  <a:lnTo>
                    <a:pt x="84175" y="363486"/>
                  </a:lnTo>
                  <a:lnTo>
                    <a:pt x="83045" y="363131"/>
                  </a:lnTo>
                  <a:lnTo>
                    <a:pt x="81940" y="362585"/>
                  </a:lnTo>
                  <a:lnTo>
                    <a:pt x="80924" y="365417"/>
                  </a:lnTo>
                  <a:lnTo>
                    <a:pt x="82029" y="365760"/>
                  </a:lnTo>
                  <a:lnTo>
                    <a:pt x="83070" y="366204"/>
                  </a:lnTo>
                  <a:lnTo>
                    <a:pt x="84366" y="366331"/>
                  </a:lnTo>
                  <a:lnTo>
                    <a:pt x="85191" y="364426"/>
                  </a:lnTo>
                  <a:close/>
                </a:path>
                <a:path w="581025" h="619760">
                  <a:moveTo>
                    <a:pt x="98463" y="324269"/>
                  </a:moveTo>
                  <a:lnTo>
                    <a:pt x="92252" y="307949"/>
                  </a:lnTo>
                  <a:lnTo>
                    <a:pt x="89255" y="307390"/>
                  </a:lnTo>
                  <a:lnTo>
                    <a:pt x="85598" y="318401"/>
                  </a:lnTo>
                  <a:lnTo>
                    <a:pt x="83210" y="325488"/>
                  </a:lnTo>
                  <a:lnTo>
                    <a:pt x="98463" y="324269"/>
                  </a:lnTo>
                  <a:close/>
                </a:path>
                <a:path w="581025" h="619760">
                  <a:moveTo>
                    <a:pt x="148539" y="312521"/>
                  </a:moveTo>
                  <a:lnTo>
                    <a:pt x="146481" y="307898"/>
                  </a:lnTo>
                  <a:lnTo>
                    <a:pt x="114871" y="304673"/>
                  </a:lnTo>
                  <a:lnTo>
                    <a:pt x="112890" y="309638"/>
                  </a:lnTo>
                  <a:lnTo>
                    <a:pt x="123926" y="317715"/>
                  </a:lnTo>
                  <a:lnTo>
                    <a:pt x="129578" y="321411"/>
                  </a:lnTo>
                  <a:lnTo>
                    <a:pt x="135572" y="324281"/>
                  </a:lnTo>
                  <a:lnTo>
                    <a:pt x="137934" y="325183"/>
                  </a:lnTo>
                  <a:lnTo>
                    <a:pt x="144119" y="316699"/>
                  </a:lnTo>
                  <a:lnTo>
                    <a:pt x="148539" y="312521"/>
                  </a:lnTo>
                  <a:close/>
                </a:path>
                <a:path w="581025" h="619760">
                  <a:moveTo>
                    <a:pt x="160223" y="43802"/>
                  </a:moveTo>
                  <a:lnTo>
                    <a:pt x="160032" y="31965"/>
                  </a:lnTo>
                  <a:lnTo>
                    <a:pt x="127927" y="27686"/>
                  </a:lnTo>
                  <a:lnTo>
                    <a:pt x="130429" y="35458"/>
                  </a:lnTo>
                  <a:lnTo>
                    <a:pt x="131889" y="41935"/>
                  </a:lnTo>
                  <a:lnTo>
                    <a:pt x="134607" y="47840"/>
                  </a:lnTo>
                  <a:lnTo>
                    <a:pt x="135978" y="50774"/>
                  </a:lnTo>
                  <a:lnTo>
                    <a:pt x="139420" y="52971"/>
                  </a:lnTo>
                  <a:lnTo>
                    <a:pt x="143154" y="55206"/>
                  </a:lnTo>
                  <a:lnTo>
                    <a:pt x="145707" y="52832"/>
                  </a:lnTo>
                  <a:lnTo>
                    <a:pt x="147447" y="51765"/>
                  </a:lnTo>
                  <a:lnTo>
                    <a:pt x="142138" y="43942"/>
                  </a:lnTo>
                  <a:lnTo>
                    <a:pt x="150190" y="42583"/>
                  </a:lnTo>
                  <a:lnTo>
                    <a:pt x="160223" y="43802"/>
                  </a:lnTo>
                  <a:close/>
                </a:path>
                <a:path w="581025" h="619760">
                  <a:moveTo>
                    <a:pt x="180378" y="103416"/>
                  </a:moveTo>
                  <a:lnTo>
                    <a:pt x="177101" y="104165"/>
                  </a:lnTo>
                  <a:lnTo>
                    <a:pt x="174904" y="104216"/>
                  </a:lnTo>
                  <a:lnTo>
                    <a:pt x="173393" y="105232"/>
                  </a:lnTo>
                  <a:lnTo>
                    <a:pt x="172656" y="105714"/>
                  </a:lnTo>
                  <a:lnTo>
                    <a:pt x="173177" y="108051"/>
                  </a:lnTo>
                  <a:lnTo>
                    <a:pt x="173113" y="109550"/>
                  </a:lnTo>
                  <a:lnTo>
                    <a:pt x="175069" y="109423"/>
                  </a:lnTo>
                  <a:lnTo>
                    <a:pt x="177190" y="109740"/>
                  </a:lnTo>
                  <a:lnTo>
                    <a:pt x="179692" y="108623"/>
                  </a:lnTo>
                  <a:lnTo>
                    <a:pt x="179654" y="106299"/>
                  </a:lnTo>
                  <a:lnTo>
                    <a:pt x="180378" y="103416"/>
                  </a:lnTo>
                  <a:close/>
                </a:path>
                <a:path w="581025" h="619760">
                  <a:moveTo>
                    <a:pt x="183261" y="1828"/>
                  </a:moveTo>
                  <a:lnTo>
                    <a:pt x="177076" y="0"/>
                  </a:lnTo>
                  <a:lnTo>
                    <a:pt x="177050" y="2552"/>
                  </a:lnTo>
                  <a:lnTo>
                    <a:pt x="176441" y="4673"/>
                  </a:lnTo>
                  <a:lnTo>
                    <a:pt x="177152" y="5245"/>
                  </a:lnTo>
                  <a:lnTo>
                    <a:pt x="178117" y="6070"/>
                  </a:lnTo>
                  <a:lnTo>
                    <a:pt x="180378" y="6350"/>
                  </a:lnTo>
                  <a:lnTo>
                    <a:pt x="182524" y="5257"/>
                  </a:lnTo>
                  <a:lnTo>
                    <a:pt x="182714" y="3200"/>
                  </a:lnTo>
                  <a:lnTo>
                    <a:pt x="183261" y="1828"/>
                  </a:lnTo>
                  <a:close/>
                </a:path>
                <a:path w="581025" h="619760">
                  <a:moveTo>
                    <a:pt x="187439" y="34404"/>
                  </a:moveTo>
                  <a:lnTo>
                    <a:pt x="184886" y="30581"/>
                  </a:lnTo>
                  <a:lnTo>
                    <a:pt x="178117" y="35902"/>
                  </a:lnTo>
                  <a:lnTo>
                    <a:pt x="178803" y="36868"/>
                  </a:lnTo>
                  <a:lnTo>
                    <a:pt x="179527" y="37833"/>
                  </a:lnTo>
                  <a:lnTo>
                    <a:pt x="180213" y="38798"/>
                  </a:lnTo>
                  <a:lnTo>
                    <a:pt x="187439" y="34404"/>
                  </a:lnTo>
                  <a:close/>
                </a:path>
                <a:path w="581025" h="619760">
                  <a:moveTo>
                    <a:pt x="190487" y="346519"/>
                  </a:moveTo>
                  <a:lnTo>
                    <a:pt x="183184" y="342265"/>
                  </a:lnTo>
                  <a:lnTo>
                    <a:pt x="176415" y="341134"/>
                  </a:lnTo>
                  <a:lnTo>
                    <a:pt x="170675" y="343255"/>
                  </a:lnTo>
                  <a:lnTo>
                    <a:pt x="166471" y="348703"/>
                  </a:lnTo>
                  <a:lnTo>
                    <a:pt x="189992" y="350139"/>
                  </a:lnTo>
                  <a:lnTo>
                    <a:pt x="190487" y="346519"/>
                  </a:lnTo>
                  <a:close/>
                </a:path>
                <a:path w="581025" h="619760">
                  <a:moveTo>
                    <a:pt x="192227" y="319468"/>
                  </a:moveTo>
                  <a:lnTo>
                    <a:pt x="190906" y="315887"/>
                  </a:lnTo>
                  <a:lnTo>
                    <a:pt x="190271" y="314083"/>
                  </a:lnTo>
                  <a:lnTo>
                    <a:pt x="186969" y="315556"/>
                  </a:lnTo>
                  <a:lnTo>
                    <a:pt x="183616" y="316928"/>
                  </a:lnTo>
                  <a:lnTo>
                    <a:pt x="180479" y="318681"/>
                  </a:lnTo>
                  <a:lnTo>
                    <a:pt x="180213" y="318833"/>
                  </a:lnTo>
                  <a:lnTo>
                    <a:pt x="181330" y="321538"/>
                  </a:lnTo>
                  <a:lnTo>
                    <a:pt x="181825" y="323049"/>
                  </a:lnTo>
                  <a:lnTo>
                    <a:pt x="192227" y="319468"/>
                  </a:lnTo>
                  <a:close/>
                </a:path>
                <a:path w="581025" h="619760">
                  <a:moveTo>
                    <a:pt x="196532" y="154559"/>
                  </a:moveTo>
                  <a:lnTo>
                    <a:pt x="195821" y="138925"/>
                  </a:lnTo>
                  <a:lnTo>
                    <a:pt x="191096" y="139166"/>
                  </a:lnTo>
                  <a:lnTo>
                    <a:pt x="191262" y="154825"/>
                  </a:lnTo>
                  <a:lnTo>
                    <a:pt x="196532" y="154559"/>
                  </a:lnTo>
                  <a:close/>
                </a:path>
                <a:path w="581025" h="619760">
                  <a:moveTo>
                    <a:pt x="199504" y="22974"/>
                  </a:moveTo>
                  <a:lnTo>
                    <a:pt x="191566" y="22428"/>
                  </a:lnTo>
                  <a:lnTo>
                    <a:pt x="191528" y="23952"/>
                  </a:lnTo>
                  <a:lnTo>
                    <a:pt x="191477" y="25463"/>
                  </a:lnTo>
                  <a:lnTo>
                    <a:pt x="191452" y="26987"/>
                  </a:lnTo>
                  <a:lnTo>
                    <a:pt x="199478" y="26352"/>
                  </a:lnTo>
                  <a:lnTo>
                    <a:pt x="199504" y="25234"/>
                  </a:lnTo>
                  <a:lnTo>
                    <a:pt x="199504" y="22974"/>
                  </a:lnTo>
                  <a:close/>
                </a:path>
                <a:path w="581025" h="619760">
                  <a:moveTo>
                    <a:pt x="199783" y="59613"/>
                  </a:moveTo>
                  <a:lnTo>
                    <a:pt x="199224" y="58813"/>
                  </a:lnTo>
                  <a:lnTo>
                    <a:pt x="198704" y="58026"/>
                  </a:lnTo>
                  <a:lnTo>
                    <a:pt x="198158" y="57238"/>
                  </a:lnTo>
                  <a:lnTo>
                    <a:pt x="191782" y="61734"/>
                  </a:lnTo>
                  <a:lnTo>
                    <a:pt x="192303" y="62522"/>
                  </a:lnTo>
                  <a:lnTo>
                    <a:pt x="193408" y="64109"/>
                  </a:lnTo>
                  <a:lnTo>
                    <a:pt x="195516" y="62611"/>
                  </a:lnTo>
                  <a:lnTo>
                    <a:pt x="199783" y="59613"/>
                  </a:lnTo>
                  <a:close/>
                </a:path>
                <a:path w="581025" h="619760">
                  <a:moveTo>
                    <a:pt x="200660" y="545528"/>
                  </a:moveTo>
                  <a:lnTo>
                    <a:pt x="199834" y="545172"/>
                  </a:lnTo>
                  <a:lnTo>
                    <a:pt x="199263" y="546049"/>
                  </a:lnTo>
                  <a:lnTo>
                    <a:pt x="199529" y="546176"/>
                  </a:lnTo>
                  <a:lnTo>
                    <a:pt x="199859" y="546442"/>
                  </a:lnTo>
                  <a:lnTo>
                    <a:pt x="200088" y="546354"/>
                  </a:lnTo>
                  <a:lnTo>
                    <a:pt x="200329" y="546265"/>
                  </a:lnTo>
                  <a:lnTo>
                    <a:pt x="200469" y="545820"/>
                  </a:lnTo>
                  <a:lnTo>
                    <a:pt x="200660" y="545528"/>
                  </a:lnTo>
                  <a:close/>
                </a:path>
                <a:path w="581025" h="619760">
                  <a:moveTo>
                    <a:pt x="202095" y="613054"/>
                  </a:moveTo>
                  <a:lnTo>
                    <a:pt x="196037" y="612051"/>
                  </a:lnTo>
                  <a:lnTo>
                    <a:pt x="195821" y="613143"/>
                  </a:lnTo>
                  <a:lnTo>
                    <a:pt x="195681" y="613689"/>
                  </a:lnTo>
                  <a:lnTo>
                    <a:pt x="197662" y="614210"/>
                  </a:lnTo>
                  <a:lnTo>
                    <a:pt x="199669" y="614629"/>
                  </a:lnTo>
                  <a:lnTo>
                    <a:pt x="201676" y="615073"/>
                  </a:lnTo>
                  <a:lnTo>
                    <a:pt x="202095" y="613054"/>
                  </a:lnTo>
                  <a:close/>
                </a:path>
                <a:path w="581025" h="619760">
                  <a:moveTo>
                    <a:pt x="206959" y="91376"/>
                  </a:moveTo>
                  <a:lnTo>
                    <a:pt x="206730" y="90284"/>
                  </a:lnTo>
                  <a:lnTo>
                    <a:pt x="206463" y="88239"/>
                  </a:lnTo>
                  <a:lnTo>
                    <a:pt x="204038" y="88366"/>
                  </a:lnTo>
                  <a:lnTo>
                    <a:pt x="201815" y="88798"/>
                  </a:lnTo>
                  <a:lnTo>
                    <a:pt x="199593" y="89154"/>
                  </a:lnTo>
                  <a:lnTo>
                    <a:pt x="200088" y="92595"/>
                  </a:lnTo>
                  <a:lnTo>
                    <a:pt x="206959" y="91376"/>
                  </a:lnTo>
                  <a:close/>
                </a:path>
                <a:path w="581025" h="619760">
                  <a:moveTo>
                    <a:pt x="207289" y="537298"/>
                  </a:moveTo>
                  <a:lnTo>
                    <a:pt x="207035" y="537044"/>
                  </a:lnTo>
                  <a:lnTo>
                    <a:pt x="206654" y="536562"/>
                  </a:lnTo>
                  <a:lnTo>
                    <a:pt x="206070" y="536930"/>
                  </a:lnTo>
                  <a:lnTo>
                    <a:pt x="205638" y="537349"/>
                  </a:lnTo>
                  <a:lnTo>
                    <a:pt x="205168" y="537743"/>
                  </a:lnTo>
                  <a:lnTo>
                    <a:pt x="205384" y="537984"/>
                  </a:lnTo>
                  <a:lnTo>
                    <a:pt x="205803" y="538480"/>
                  </a:lnTo>
                  <a:lnTo>
                    <a:pt x="206349" y="538111"/>
                  </a:lnTo>
                  <a:lnTo>
                    <a:pt x="206819" y="537692"/>
                  </a:lnTo>
                  <a:lnTo>
                    <a:pt x="207289" y="537298"/>
                  </a:lnTo>
                  <a:close/>
                </a:path>
                <a:path w="581025" h="619760">
                  <a:moveTo>
                    <a:pt x="212394" y="572312"/>
                  </a:moveTo>
                  <a:lnTo>
                    <a:pt x="209867" y="572655"/>
                  </a:lnTo>
                  <a:lnTo>
                    <a:pt x="208051" y="572414"/>
                  </a:lnTo>
                  <a:lnTo>
                    <a:pt x="207200" y="573570"/>
                  </a:lnTo>
                  <a:lnTo>
                    <a:pt x="206870" y="574827"/>
                  </a:lnTo>
                  <a:lnTo>
                    <a:pt x="195795" y="572198"/>
                  </a:lnTo>
                  <a:lnTo>
                    <a:pt x="193840" y="576097"/>
                  </a:lnTo>
                  <a:lnTo>
                    <a:pt x="206565" y="579589"/>
                  </a:lnTo>
                  <a:lnTo>
                    <a:pt x="207454" y="577837"/>
                  </a:lnTo>
                  <a:lnTo>
                    <a:pt x="208267" y="578192"/>
                  </a:lnTo>
                  <a:lnTo>
                    <a:pt x="209588" y="578472"/>
                  </a:lnTo>
                  <a:lnTo>
                    <a:pt x="210769" y="577164"/>
                  </a:lnTo>
                  <a:lnTo>
                    <a:pt x="211074" y="575589"/>
                  </a:lnTo>
                  <a:lnTo>
                    <a:pt x="212394" y="572312"/>
                  </a:lnTo>
                  <a:close/>
                </a:path>
                <a:path w="581025" h="619760">
                  <a:moveTo>
                    <a:pt x="214922" y="565797"/>
                  </a:moveTo>
                  <a:lnTo>
                    <a:pt x="213855" y="565734"/>
                  </a:lnTo>
                  <a:lnTo>
                    <a:pt x="213741" y="566966"/>
                  </a:lnTo>
                  <a:lnTo>
                    <a:pt x="213664" y="567588"/>
                  </a:lnTo>
                  <a:lnTo>
                    <a:pt x="214020" y="567601"/>
                  </a:lnTo>
                  <a:lnTo>
                    <a:pt x="214680" y="567664"/>
                  </a:lnTo>
                  <a:lnTo>
                    <a:pt x="214820" y="567016"/>
                  </a:lnTo>
                  <a:lnTo>
                    <a:pt x="214922" y="565797"/>
                  </a:lnTo>
                  <a:close/>
                </a:path>
                <a:path w="581025" h="619760">
                  <a:moveTo>
                    <a:pt x="227545" y="554062"/>
                  </a:moveTo>
                  <a:lnTo>
                    <a:pt x="225806" y="545096"/>
                  </a:lnTo>
                  <a:lnTo>
                    <a:pt x="222758" y="538822"/>
                  </a:lnTo>
                  <a:lnTo>
                    <a:pt x="213410" y="539953"/>
                  </a:lnTo>
                  <a:lnTo>
                    <a:pt x="212648" y="540042"/>
                  </a:lnTo>
                  <a:lnTo>
                    <a:pt x="211683" y="541032"/>
                  </a:lnTo>
                  <a:lnTo>
                    <a:pt x="210807" y="542213"/>
                  </a:lnTo>
                  <a:lnTo>
                    <a:pt x="210273" y="542188"/>
                  </a:lnTo>
                  <a:lnTo>
                    <a:pt x="209677" y="542112"/>
                  </a:lnTo>
                  <a:lnTo>
                    <a:pt x="208407" y="542874"/>
                  </a:lnTo>
                  <a:lnTo>
                    <a:pt x="207695" y="545401"/>
                  </a:lnTo>
                  <a:lnTo>
                    <a:pt x="208267" y="546633"/>
                  </a:lnTo>
                  <a:lnTo>
                    <a:pt x="208661" y="546709"/>
                  </a:lnTo>
                  <a:lnTo>
                    <a:pt x="208851" y="546849"/>
                  </a:lnTo>
                  <a:lnTo>
                    <a:pt x="208851" y="547001"/>
                  </a:lnTo>
                  <a:lnTo>
                    <a:pt x="208737" y="547217"/>
                  </a:lnTo>
                  <a:lnTo>
                    <a:pt x="211378" y="556044"/>
                  </a:lnTo>
                  <a:lnTo>
                    <a:pt x="217893" y="557568"/>
                  </a:lnTo>
                  <a:lnTo>
                    <a:pt x="227545" y="554062"/>
                  </a:lnTo>
                  <a:close/>
                </a:path>
                <a:path w="581025" h="619760">
                  <a:moveTo>
                    <a:pt x="239852" y="606145"/>
                  </a:moveTo>
                  <a:lnTo>
                    <a:pt x="238404" y="605574"/>
                  </a:lnTo>
                  <a:lnTo>
                    <a:pt x="236855" y="605434"/>
                  </a:lnTo>
                  <a:lnTo>
                    <a:pt x="235648" y="605891"/>
                  </a:lnTo>
                  <a:lnTo>
                    <a:pt x="234886" y="606171"/>
                  </a:lnTo>
                  <a:lnTo>
                    <a:pt x="234416" y="607745"/>
                  </a:lnTo>
                  <a:lnTo>
                    <a:pt x="233210" y="609777"/>
                  </a:lnTo>
                  <a:lnTo>
                    <a:pt x="236423" y="609295"/>
                  </a:lnTo>
                  <a:lnTo>
                    <a:pt x="237820" y="609333"/>
                  </a:lnTo>
                  <a:lnTo>
                    <a:pt x="239471" y="608533"/>
                  </a:lnTo>
                  <a:lnTo>
                    <a:pt x="239852" y="606145"/>
                  </a:lnTo>
                  <a:close/>
                </a:path>
                <a:path w="581025" h="619760">
                  <a:moveTo>
                    <a:pt x="243344" y="125945"/>
                  </a:moveTo>
                  <a:lnTo>
                    <a:pt x="242709" y="123139"/>
                  </a:lnTo>
                  <a:lnTo>
                    <a:pt x="241312" y="121920"/>
                  </a:lnTo>
                  <a:lnTo>
                    <a:pt x="240347" y="120573"/>
                  </a:lnTo>
                  <a:lnTo>
                    <a:pt x="238340" y="121640"/>
                  </a:lnTo>
                  <a:lnTo>
                    <a:pt x="238975" y="124129"/>
                  </a:lnTo>
                  <a:lnTo>
                    <a:pt x="239636" y="126619"/>
                  </a:lnTo>
                  <a:lnTo>
                    <a:pt x="241147" y="132549"/>
                  </a:lnTo>
                  <a:lnTo>
                    <a:pt x="242417" y="127558"/>
                  </a:lnTo>
                  <a:lnTo>
                    <a:pt x="243344" y="125945"/>
                  </a:lnTo>
                  <a:close/>
                </a:path>
                <a:path w="581025" h="619760">
                  <a:moveTo>
                    <a:pt x="250685" y="618705"/>
                  </a:moveTo>
                  <a:lnTo>
                    <a:pt x="250520" y="618947"/>
                  </a:lnTo>
                  <a:lnTo>
                    <a:pt x="250659" y="619036"/>
                  </a:lnTo>
                  <a:lnTo>
                    <a:pt x="250685" y="618705"/>
                  </a:lnTo>
                  <a:close/>
                </a:path>
                <a:path w="581025" h="619760">
                  <a:moveTo>
                    <a:pt x="251345" y="619455"/>
                  </a:moveTo>
                  <a:lnTo>
                    <a:pt x="251091" y="619315"/>
                  </a:lnTo>
                  <a:lnTo>
                    <a:pt x="250659" y="619036"/>
                  </a:lnTo>
                  <a:lnTo>
                    <a:pt x="250609" y="619175"/>
                  </a:lnTo>
                  <a:lnTo>
                    <a:pt x="250520" y="619328"/>
                  </a:lnTo>
                  <a:lnTo>
                    <a:pt x="250469" y="619467"/>
                  </a:lnTo>
                  <a:lnTo>
                    <a:pt x="250736" y="619467"/>
                  </a:lnTo>
                  <a:lnTo>
                    <a:pt x="251040" y="619455"/>
                  </a:lnTo>
                  <a:lnTo>
                    <a:pt x="251345" y="619455"/>
                  </a:lnTo>
                  <a:close/>
                </a:path>
                <a:path w="581025" h="619760">
                  <a:moveTo>
                    <a:pt x="255993" y="608672"/>
                  </a:moveTo>
                  <a:lnTo>
                    <a:pt x="253377" y="609066"/>
                  </a:lnTo>
                  <a:lnTo>
                    <a:pt x="251345" y="608787"/>
                  </a:lnTo>
                  <a:lnTo>
                    <a:pt x="249834" y="610552"/>
                  </a:lnTo>
                  <a:lnTo>
                    <a:pt x="250278" y="612482"/>
                  </a:lnTo>
                  <a:lnTo>
                    <a:pt x="250164" y="613981"/>
                  </a:lnTo>
                  <a:lnTo>
                    <a:pt x="250380" y="613994"/>
                  </a:lnTo>
                  <a:lnTo>
                    <a:pt x="250850" y="614057"/>
                  </a:lnTo>
                  <a:lnTo>
                    <a:pt x="250685" y="618705"/>
                  </a:lnTo>
                  <a:lnTo>
                    <a:pt x="253733" y="614172"/>
                  </a:lnTo>
                  <a:lnTo>
                    <a:pt x="253542" y="614133"/>
                  </a:lnTo>
                  <a:lnTo>
                    <a:pt x="253898" y="614108"/>
                  </a:lnTo>
                  <a:lnTo>
                    <a:pt x="254342" y="614172"/>
                  </a:lnTo>
                  <a:lnTo>
                    <a:pt x="255498" y="613371"/>
                  </a:lnTo>
                  <a:lnTo>
                    <a:pt x="255384" y="611289"/>
                  </a:lnTo>
                  <a:lnTo>
                    <a:pt x="255993" y="608672"/>
                  </a:lnTo>
                  <a:close/>
                </a:path>
                <a:path w="581025" h="619760">
                  <a:moveTo>
                    <a:pt x="279273" y="453199"/>
                  </a:moveTo>
                  <a:lnTo>
                    <a:pt x="278892" y="452767"/>
                  </a:lnTo>
                  <a:lnTo>
                    <a:pt x="278688" y="452450"/>
                  </a:lnTo>
                  <a:lnTo>
                    <a:pt x="278358" y="452666"/>
                  </a:lnTo>
                  <a:lnTo>
                    <a:pt x="277901" y="452818"/>
                  </a:lnTo>
                  <a:lnTo>
                    <a:pt x="277710" y="453123"/>
                  </a:lnTo>
                  <a:lnTo>
                    <a:pt x="277622" y="453275"/>
                  </a:lnTo>
                  <a:lnTo>
                    <a:pt x="278003" y="453720"/>
                  </a:lnTo>
                  <a:lnTo>
                    <a:pt x="278206" y="454037"/>
                  </a:lnTo>
                  <a:lnTo>
                    <a:pt x="278523" y="453821"/>
                  </a:lnTo>
                  <a:lnTo>
                    <a:pt x="278993" y="453669"/>
                  </a:lnTo>
                  <a:lnTo>
                    <a:pt x="279184" y="453364"/>
                  </a:lnTo>
                  <a:lnTo>
                    <a:pt x="279273" y="453199"/>
                  </a:lnTo>
                  <a:close/>
                </a:path>
                <a:path w="581025" h="619760">
                  <a:moveTo>
                    <a:pt x="282600" y="375691"/>
                  </a:moveTo>
                  <a:lnTo>
                    <a:pt x="279844" y="376085"/>
                  </a:lnTo>
                  <a:lnTo>
                    <a:pt x="278142" y="375843"/>
                  </a:lnTo>
                  <a:lnTo>
                    <a:pt x="276682" y="377545"/>
                  </a:lnTo>
                  <a:lnTo>
                    <a:pt x="276606" y="379222"/>
                  </a:lnTo>
                  <a:lnTo>
                    <a:pt x="276161" y="380619"/>
                  </a:lnTo>
                  <a:lnTo>
                    <a:pt x="277266" y="380923"/>
                  </a:lnTo>
                  <a:lnTo>
                    <a:pt x="278892" y="381825"/>
                  </a:lnTo>
                  <a:lnTo>
                    <a:pt x="279349" y="381419"/>
                  </a:lnTo>
                  <a:lnTo>
                    <a:pt x="280403" y="380530"/>
                  </a:lnTo>
                  <a:lnTo>
                    <a:pt x="280835" y="378980"/>
                  </a:lnTo>
                  <a:lnTo>
                    <a:pt x="282600" y="375691"/>
                  </a:lnTo>
                  <a:close/>
                </a:path>
                <a:path w="581025" h="619760">
                  <a:moveTo>
                    <a:pt x="286854" y="548373"/>
                  </a:moveTo>
                  <a:lnTo>
                    <a:pt x="284467" y="548982"/>
                  </a:lnTo>
                  <a:lnTo>
                    <a:pt x="282740" y="549033"/>
                  </a:lnTo>
                  <a:lnTo>
                    <a:pt x="280898" y="550341"/>
                  </a:lnTo>
                  <a:lnTo>
                    <a:pt x="281139" y="552081"/>
                  </a:lnTo>
                  <a:lnTo>
                    <a:pt x="280949" y="553250"/>
                  </a:lnTo>
                  <a:lnTo>
                    <a:pt x="282511" y="553186"/>
                  </a:lnTo>
                  <a:lnTo>
                    <a:pt x="284213" y="553478"/>
                  </a:lnTo>
                  <a:lnTo>
                    <a:pt x="286219" y="552615"/>
                  </a:lnTo>
                  <a:lnTo>
                    <a:pt x="286258" y="550735"/>
                  </a:lnTo>
                  <a:lnTo>
                    <a:pt x="286854" y="548373"/>
                  </a:lnTo>
                  <a:close/>
                </a:path>
                <a:path w="581025" h="619760">
                  <a:moveTo>
                    <a:pt x="298043" y="451446"/>
                  </a:moveTo>
                  <a:lnTo>
                    <a:pt x="294640" y="451434"/>
                  </a:lnTo>
                  <a:lnTo>
                    <a:pt x="292188" y="450723"/>
                  </a:lnTo>
                  <a:lnTo>
                    <a:pt x="289712" y="452450"/>
                  </a:lnTo>
                  <a:lnTo>
                    <a:pt x="289775" y="455041"/>
                  </a:lnTo>
                  <a:lnTo>
                    <a:pt x="289280" y="456857"/>
                  </a:lnTo>
                  <a:lnTo>
                    <a:pt x="291223" y="457174"/>
                  </a:lnTo>
                  <a:lnTo>
                    <a:pt x="293484" y="458228"/>
                  </a:lnTo>
                  <a:lnTo>
                    <a:pt x="294995" y="457555"/>
                  </a:lnTo>
                  <a:lnTo>
                    <a:pt x="296291" y="457009"/>
                  </a:lnTo>
                  <a:lnTo>
                    <a:pt x="296672" y="454418"/>
                  </a:lnTo>
                  <a:lnTo>
                    <a:pt x="298043" y="451446"/>
                  </a:lnTo>
                  <a:close/>
                </a:path>
                <a:path w="581025" h="619760">
                  <a:moveTo>
                    <a:pt x="299720" y="322605"/>
                  </a:moveTo>
                  <a:lnTo>
                    <a:pt x="295871" y="319595"/>
                  </a:lnTo>
                  <a:lnTo>
                    <a:pt x="293916" y="316801"/>
                  </a:lnTo>
                  <a:lnTo>
                    <a:pt x="290461" y="318084"/>
                  </a:lnTo>
                  <a:lnTo>
                    <a:pt x="289090" y="327444"/>
                  </a:lnTo>
                  <a:lnTo>
                    <a:pt x="288429" y="332117"/>
                  </a:lnTo>
                  <a:lnTo>
                    <a:pt x="292823" y="334568"/>
                  </a:lnTo>
                  <a:lnTo>
                    <a:pt x="295160" y="331444"/>
                  </a:lnTo>
                  <a:lnTo>
                    <a:pt x="298919" y="328485"/>
                  </a:lnTo>
                  <a:lnTo>
                    <a:pt x="299720" y="322605"/>
                  </a:lnTo>
                  <a:close/>
                </a:path>
                <a:path w="581025" h="619760">
                  <a:moveTo>
                    <a:pt x="312750" y="428917"/>
                  </a:moveTo>
                  <a:lnTo>
                    <a:pt x="312420" y="427151"/>
                  </a:lnTo>
                  <a:lnTo>
                    <a:pt x="312064" y="425399"/>
                  </a:lnTo>
                  <a:lnTo>
                    <a:pt x="311734" y="423646"/>
                  </a:lnTo>
                  <a:lnTo>
                    <a:pt x="302247" y="425818"/>
                  </a:lnTo>
                  <a:lnTo>
                    <a:pt x="302577" y="427316"/>
                  </a:lnTo>
                  <a:lnTo>
                    <a:pt x="302933" y="430136"/>
                  </a:lnTo>
                  <a:lnTo>
                    <a:pt x="306400" y="429971"/>
                  </a:lnTo>
                  <a:lnTo>
                    <a:pt x="309587" y="429387"/>
                  </a:lnTo>
                  <a:lnTo>
                    <a:pt x="312750" y="428917"/>
                  </a:lnTo>
                  <a:close/>
                </a:path>
                <a:path w="581025" h="619760">
                  <a:moveTo>
                    <a:pt x="316357" y="555320"/>
                  </a:moveTo>
                  <a:lnTo>
                    <a:pt x="314477" y="552373"/>
                  </a:lnTo>
                  <a:lnTo>
                    <a:pt x="312635" y="549427"/>
                  </a:lnTo>
                  <a:lnTo>
                    <a:pt x="310769" y="546481"/>
                  </a:lnTo>
                  <a:lnTo>
                    <a:pt x="306920" y="548919"/>
                  </a:lnTo>
                  <a:lnTo>
                    <a:pt x="312394" y="557822"/>
                  </a:lnTo>
                  <a:lnTo>
                    <a:pt x="316357" y="555320"/>
                  </a:lnTo>
                  <a:close/>
                </a:path>
                <a:path w="581025" h="619760">
                  <a:moveTo>
                    <a:pt x="324408" y="447408"/>
                  </a:moveTo>
                  <a:lnTo>
                    <a:pt x="320040" y="448157"/>
                  </a:lnTo>
                  <a:lnTo>
                    <a:pt x="316712" y="447852"/>
                  </a:lnTo>
                  <a:lnTo>
                    <a:pt x="315010" y="449262"/>
                  </a:lnTo>
                  <a:lnTo>
                    <a:pt x="311848" y="449503"/>
                  </a:lnTo>
                  <a:lnTo>
                    <a:pt x="309346" y="449326"/>
                  </a:lnTo>
                  <a:lnTo>
                    <a:pt x="307797" y="450392"/>
                  </a:lnTo>
                  <a:lnTo>
                    <a:pt x="306616" y="451205"/>
                  </a:lnTo>
                  <a:lnTo>
                    <a:pt x="306095" y="455371"/>
                  </a:lnTo>
                  <a:lnTo>
                    <a:pt x="308381" y="457441"/>
                  </a:lnTo>
                  <a:lnTo>
                    <a:pt x="311353" y="457669"/>
                  </a:lnTo>
                  <a:lnTo>
                    <a:pt x="313626" y="457111"/>
                  </a:lnTo>
                  <a:lnTo>
                    <a:pt x="313791" y="456869"/>
                  </a:lnTo>
                  <a:lnTo>
                    <a:pt x="313982" y="456514"/>
                  </a:lnTo>
                  <a:lnTo>
                    <a:pt x="316598" y="456234"/>
                  </a:lnTo>
                  <a:lnTo>
                    <a:pt x="319455" y="456412"/>
                  </a:lnTo>
                  <a:lnTo>
                    <a:pt x="322973" y="454444"/>
                  </a:lnTo>
                  <a:lnTo>
                    <a:pt x="323088" y="451319"/>
                  </a:lnTo>
                  <a:lnTo>
                    <a:pt x="324408" y="447408"/>
                  </a:lnTo>
                  <a:close/>
                </a:path>
                <a:path w="581025" h="619760">
                  <a:moveTo>
                    <a:pt x="329247" y="143840"/>
                  </a:moveTo>
                  <a:lnTo>
                    <a:pt x="328091" y="142570"/>
                  </a:lnTo>
                  <a:lnTo>
                    <a:pt x="325729" y="140017"/>
                  </a:lnTo>
                  <a:lnTo>
                    <a:pt x="325526" y="141719"/>
                  </a:lnTo>
                  <a:lnTo>
                    <a:pt x="325361" y="143408"/>
                  </a:lnTo>
                  <a:lnTo>
                    <a:pt x="325170" y="145110"/>
                  </a:lnTo>
                  <a:lnTo>
                    <a:pt x="326555" y="144691"/>
                  </a:lnTo>
                  <a:lnTo>
                    <a:pt x="329247" y="143840"/>
                  </a:lnTo>
                  <a:close/>
                </a:path>
                <a:path w="581025" h="619760">
                  <a:moveTo>
                    <a:pt x="330504" y="493001"/>
                  </a:moveTo>
                  <a:lnTo>
                    <a:pt x="326250" y="486410"/>
                  </a:lnTo>
                  <a:lnTo>
                    <a:pt x="321957" y="489432"/>
                  </a:lnTo>
                  <a:lnTo>
                    <a:pt x="317500" y="492252"/>
                  </a:lnTo>
                  <a:lnTo>
                    <a:pt x="313626" y="495719"/>
                  </a:lnTo>
                  <a:lnTo>
                    <a:pt x="313169" y="496125"/>
                  </a:lnTo>
                  <a:lnTo>
                    <a:pt x="315912" y="500075"/>
                  </a:lnTo>
                  <a:lnTo>
                    <a:pt x="317182" y="502386"/>
                  </a:lnTo>
                  <a:lnTo>
                    <a:pt x="330504" y="493001"/>
                  </a:lnTo>
                  <a:close/>
                </a:path>
                <a:path w="581025" h="619760">
                  <a:moveTo>
                    <a:pt x="344525" y="449338"/>
                  </a:moveTo>
                  <a:lnTo>
                    <a:pt x="341972" y="448106"/>
                  </a:lnTo>
                  <a:lnTo>
                    <a:pt x="338785" y="445135"/>
                  </a:lnTo>
                  <a:lnTo>
                    <a:pt x="337019" y="445998"/>
                  </a:lnTo>
                  <a:lnTo>
                    <a:pt x="334860" y="447078"/>
                  </a:lnTo>
                  <a:lnTo>
                    <a:pt x="336550" y="436143"/>
                  </a:lnTo>
                  <a:lnTo>
                    <a:pt x="332981" y="431888"/>
                  </a:lnTo>
                  <a:lnTo>
                    <a:pt x="331914" y="432142"/>
                  </a:lnTo>
                  <a:lnTo>
                    <a:pt x="324573" y="433793"/>
                  </a:lnTo>
                  <a:lnTo>
                    <a:pt x="318033" y="436867"/>
                  </a:lnTo>
                  <a:lnTo>
                    <a:pt x="319049" y="447217"/>
                  </a:lnTo>
                  <a:lnTo>
                    <a:pt x="326491" y="446392"/>
                  </a:lnTo>
                  <a:lnTo>
                    <a:pt x="333146" y="447941"/>
                  </a:lnTo>
                  <a:lnTo>
                    <a:pt x="329933" y="451802"/>
                  </a:lnTo>
                  <a:lnTo>
                    <a:pt x="326466" y="454888"/>
                  </a:lnTo>
                  <a:lnTo>
                    <a:pt x="330428" y="459752"/>
                  </a:lnTo>
                  <a:lnTo>
                    <a:pt x="344525" y="449338"/>
                  </a:lnTo>
                  <a:close/>
                </a:path>
                <a:path w="581025" h="619760">
                  <a:moveTo>
                    <a:pt x="369074" y="480174"/>
                  </a:moveTo>
                  <a:lnTo>
                    <a:pt x="366407" y="479209"/>
                  </a:lnTo>
                  <a:lnTo>
                    <a:pt x="365036" y="478345"/>
                  </a:lnTo>
                  <a:lnTo>
                    <a:pt x="362991" y="478421"/>
                  </a:lnTo>
                  <a:lnTo>
                    <a:pt x="361518" y="480466"/>
                  </a:lnTo>
                  <a:lnTo>
                    <a:pt x="362419" y="482079"/>
                  </a:lnTo>
                  <a:lnTo>
                    <a:pt x="363626" y="483590"/>
                  </a:lnTo>
                  <a:lnTo>
                    <a:pt x="364832" y="483755"/>
                  </a:lnTo>
                  <a:lnTo>
                    <a:pt x="365721" y="483882"/>
                  </a:lnTo>
                  <a:lnTo>
                    <a:pt x="366928" y="482079"/>
                  </a:lnTo>
                  <a:lnTo>
                    <a:pt x="369074" y="480174"/>
                  </a:lnTo>
                  <a:close/>
                </a:path>
                <a:path w="581025" h="619760">
                  <a:moveTo>
                    <a:pt x="370687" y="540219"/>
                  </a:moveTo>
                  <a:lnTo>
                    <a:pt x="370027" y="540435"/>
                  </a:lnTo>
                  <a:lnTo>
                    <a:pt x="369544" y="540600"/>
                  </a:lnTo>
                  <a:lnTo>
                    <a:pt x="369049" y="540766"/>
                  </a:lnTo>
                  <a:lnTo>
                    <a:pt x="369951" y="541337"/>
                  </a:lnTo>
                  <a:lnTo>
                    <a:pt x="370332" y="540727"/>
                  </a:lnTo>
                  <a:lnTo>
                    <a:pt x="370687" y="540219"/>
                  </a:lnTo>
                  <a:close/>
                </a:path>
                <a:path w="581025" h="619760">
                  <a:moveTo>
                    <a:pt x="370916" y="473544"/>
                  </a:moveTo>
                  <a:lnTo>
                    <a:pt x="370306" y="472846"/>
                  </a:lnTo>
                  <a:lnTo>
                    <a:pt x="369785" y="472198"/>
                  </a:lnTo>
                  <a:lnTo>
                    <a:pt x="367588" y="472135"/>
                  </a:lnTo>
                  <a:lnTo>
                    <a:pt x="366598" y="472732"/>
                  </a:lnTo>
                  <a:lnTo>
                    <a:pt x="365366" y="473494"/>
                  </a:lnTo>
                  <a:lnTo>
                    <a:pt x="364617" y="475170"/>
                  </a:lnTo>
                  <a:lnTo>
                    <a:pt x="362610" y="477837"/>
                  </a:lnTo>
                  <a:lnTo>
                    <a:pt x="367398" y="477024"/>
                  </a:lnTo>
                  <a:lnTo>
                    <a:pt x="369290" y="477177"/>
                  </a:lnTo>
                  <a:lnTo>
                    <a:pt x="369862" y="476478"/>
                  </a:lnTo>
                  <a:lnTo>
                    <a:pt x="370636" y="475576"/>
                  </a:lnTo>
                  <a:lnTo>
                    <a:pt x="370916" y="473544"/>
                  </a:lnTo>
                  <a:close/>
                </a:path>
                <a:path w="581025" h="619760">
                  <a:moveTo>
                    <a:pt x="374904" y="532472"/>
                  </a:moveTo>
                  <a:lnTo>
                    <a:pt x="374205" y="532625"/>
                  </a:lnTo>
                  <a:lnTo>
                    <a:pt x="373494" y="532714"/>
                  </a:lnTo>
                  <a:lnTo>
                    <a:pt x="372833" y="532980"/>
                  </a:lnTo>
                  <a:lnTo>
                    <a:pt x="372694" y="533031"/>
                  </a:lnTo>
                  <a:lnTo>
                    <a:pt x="372668" y="533971"/>
                  </a:lnTo>
                  <a:lnTo>
                    <a:pt x="373392" y="534263"/>
                  </a:lnTo>
                  <a:lnTo>
                    <a:pt x="374078" y="534339"/>
                  </a:lnTo>
                  <a:lnTo>
                    <a:pt x="374700" y="534479"/>
                  </a:lnTo>
                  <a:lnTo>
                    <a:pt x="374789" y="533819"/>
                  </a:lnTo>
                  <a:lnTo>
                    <a:pt x="374904" y="532472"/>
                  </a:lnTo>
                  <a:close/>
                </a:path>
                <a:path w="581025" h="619760">
                  <a:moveTo>
                    <a:pt x="376440" y="524827"/>
                  </a:moveTo>
                  <a:lnTo>
                    <a:pt x="376085" y="524687"/>
                  </a:lnTo>
                  <a:lnTo>
                    <a:pt x="375666" y="524357"/>
                  </a:lnTo>
                  <a:lnTo>
                    <a:pt x="375399" y="524446"/>
                  </a:lnTo>
                  <a:lnTo>
                    <a:pt x="375119" y="524548"/>
                  </a:lnTo>
                  <a:lnTo>
                    <a:pt x="374954" y="525043"/>
                  </a:lnTo>
                  <a:lnTo>
                    <a:pt x="374764" y="525322"/>
                  </a:lnTo>
                  <a:lnTo>
                    <a:pt x="374980" y="525640"/>
                  </a:lnTo>
                  <a:lnTo>
                    <a:pt x="375196" y="525945"/>
                  </a:lnTo>
                  <a:lnTo>
                    <a:pt x="375399" y="526249"/>
                  </a:lnTo>
                  <a:lnTo>
                    <a:pt x="375754" y="525767"/>
                  </a:lnTo>
                  <a:lnTo>
                    <a:pt x="376085" y="525297"/>
                  </a:lnTo>
                  <a:lnTo>
                    <a:pt x="376440" y="524827"/>
                  </a:lnTo>
                  <a:close/>
                </a:path>
                <a:path w="581025" h="619760">
                  <a:moveTo>
                    <a:pt x="378307" y="508457"/>
                  </a:moveTo>
                  <a:lnTo>
                    <a:pt x="377126" y="508330"/>
                  </a:lnTo>
                  <a:lnTo>
                    <a:pt x="375640" y="507720"/>
                  </a:lnTo>
                  <a:lnTo>
                    <a:pt x="374865" y="508215"/>
                  </a:lnTo>
                  <a:lnTo>
                    <a:pt x="374103" y="508736"/>
                  </a:lnTo>
                  <a:lnTo>
                    <a:pt x="374015" y="510324"/>
                  </a:lnTo>
                  <a:lnTo>
                    <a:pt x="373418" y="512064"/>
                  </a:lnTo>
                  <a:lnTo>
                    <a:pt x="375170" y="512013"/>
                  </a:lnTo>
                  <a:lnTo>
                    <a:pt x="376707" y="512406"/>
                  </a:lnTo>
                  <a:lnTo>
                    <a:pt x="378117" y="511162"/>
                  </a:lnTo>
                  <a:lnTo>
                    <a:pt x="378028" y="509612"/>
                  </a:lnTo>
                  <a:lnTo>
                    <a:pt x="378307" y="508457"/>
                  </a:lnTo>
                  <a:close/>
                </a:path>
                <a:path w="581025" h="619760">
                  <a:moveTo>
                    <a:pt x="378587" y="590867"/>
                  </a:moveTo>
                  <a:lnTo>
                    <a:pt x="376936" y="591197"/>
                  </a:lnTo>
                  <a:lnTo>
                    <a:pt x="375500" y="591769"/>
                  </a:lnTo>
                  <a:lnTo>
                    <a:pt x="374205" y="592442"/>
                  </a:lnTo>
                  <a:lnTo>
                    <a:pt x="372567" y="589216"/>
                  </a:lnTo>
                  <a:lnTo>
                    <a:pt x="358902" y="596506"/>
                  </a:lnTo>
                  <a:lnTo>
                    <a:pt x="361403" y="601586"/>
                  </a:lnTo>
                  <a:lnTo>
                    <a:pt x="368490" y="598170"/>
                  </a:lnTo>
                  <a:lnTo>
                    <a:pt x="367334" y="600608"/>
                  </a:lnTo>
                  <a:lnTo>
                    <a:pt x="366928" y="603491"/>
                  </a:lnTo>
                  <a:lnTo>
                    <a:pt x="367233" y="606640"/>
                  </a:lnTo>
                  <a:lnTo>
                    <a:pt x="369265" y="606145"/>
                  </a:lnTo>
                  <a:lnTo>
                    <a:pt x="373278" y="605091"/>
                  </a:lnTo>
                  <a:lnTo>
                    <a:pt x="378587" y="590867"/>
                  </a:lnTo>
                  <a:close/>
                </a:path>
                <a:path w="581025" h="619760">
                  <a:moveTo>
                    <a:pt x="386168" y="506590"/>
                  </a:moveTo>
                  <a:lnTo>
                    <a:pt x="386003" y="505790"/>
                  </a:lnTo>
                  <a:lnTo>
                    <a:pt x="385978" y="505612"/>
                  </a:lnTo>
                  <a:lnTo>
                    <a:pt x="384733" y="505866"/>
                  </a:lnTo>
                  <a:lnTo>
                    <a:pt x="383616" y="505968"/>
                  </a:lnTo>
                  <a:lnTo>
                    <a:pt x="383717" y="506920"/>
                  </a:lnTo>
                  <a:lnTo>
                    <a:pt x="383641" y="507847"/>
                  </a:lnTo>
                  <a:lnTo>
                    <a:pt x="383971" y="508533"/>
                  </a:lnTo>
                  <a:lnTo>
                    <a:pt x="384111" y="508787"/>
                  </a:lnTo>
                  <a:lnTo>
                    <a:pt x="385229" y="508444"/>
                  </a:lnTo>
                  <a:lnTo>
                    <a:pt x="385914" y="508368"/>
                  </a:lnTo>
                  <a:lnTo>
                    <a:pt x="385978" y="507504"/>
                  </a:lnTo>
                  <a:lnTo>
                    <a:pt x="386168" y="506590"/>
                  </a:lnTo>
                  <a:close/>
                </a:path>
                <a:path w="581025" h="619760">
                  <a:moveTo>
                    <a:pt x="386384" y="460819"/>
                  </a:moveTo>
                  <a:lnTo>
                    <a:pt x="386143" y="460565"/>
                  </a:lnTo>
                  <a:lnTo>
                    <a:pt x="385749" y="460070"/>
                  </a:lnTo>
                  <a:lnTo>
                    <a:pt x="385178" y="460438"/>
                  </a:lnTo>
                  <a:lnTo>
                    <a:pt x="384733" y="460857"/>
                  </a:lnTo>
                  <a:lnTo>
                    <a:pt x="384276" y="461264"/>
                  </a:lnTo>
                  <a:lnTo>
                    <a:pt x="384492" y="461505"/>
                  </a:lnTo>
                  <a:lnTo>
                    <a:pt x="384898" y="462000"/>
                  </a:lnTo>
                  <a:lnTo>
                    <a:pt x="385457" y="461632"/>
                  </a:lnTo>
                  <a:lnTo>
                    <a:pt x="385914" y="461213"/>
                  </a:lnTo>
                  <a:lnTo>
                    <a:pt x="386384" y="460819"/>
                  </a:lnTo>
                  <a:close/>
                </a:path>
                <a:path w="581025" h="619760">
                  <a:moveTo>
                    <a:pt x="388747" y="452805"/>
                  </a:moveTo>
                  <a:lnTo>
                    <a:pt x="388340" y="452323"/>
                  </a:lnTo>
                  <a:lnTo>
                    <a:pt x="387896" y="451802"/>
                  </a:lnTo>
                  <a:lnTo>
                    <a:pt x="386168" y="451751"/>
                  </a:lnTo>
                  <a:lnTo>
                    <a:pt x="384771" y="452666"/>
                  </a:lnTo>
                  <a:lnTo>
                    <a:pt x="384632" y="454063"/>
                  </a:lnTo>
                  <a:lnTo>
                    <a:pt x="384111" y="455510"/>
                  </a:lnTo>
                  <a:lnTo>
                    <a:pt x="385648" y="455371"/>
                  </a:lnTo>
                  <a:lnTo>
                    <a:pt x="387019" y="455637"/>
                  </a:lnTo>
                  <a:lnTo>
                    <a:pt x="388315" y="454545"/>
                  </a:lnTo>
                  <a:lnTo>
                    <a:pt x="388747" y="452805"/>
                  </a:lnTo>
                  <a:close/>
                </a:path>
                <a:path w="581025" h="619760">
                  <a:moveTo>
                    <a:pt x="391668" y="502094"/>
                  </a:moveTo>
                  <a:lnTo>
                    <a:pt x="391007" y="502285"/>
                  </a:lnTo>
                  <a:lnTo>
                    <a:pt x="390537" y="502437"/>
                  </a:lnTo>
                  <a:lnTo>
                    <a:pt x="390042" y="502577"/>
                  </a:lnTo>
                  <a:lnTo>
                    <a:pt x="390918" y="503174"/>
                  </a:lnTo>
                  <a:lnTo>
                    <a:pt x="391121" y="502881"/>
                  </a:lnTo>
                  <a:lnTo>
                    <a:pt x="391337" y="502577"/>
                  </a:lnTo>
                  <a:lnTo>
                    <a:pt x="391668" y="502094"/>
                  </a:lnTo>
                  <a:close/>
                </a:path>
                <a:path w="581025" h="619760">
                  <a:moveTo>
                    <a:pt x="393484" y="533222"/>
                  </a:moveTo>
                  <a:lnTo>
                    <a:pt x="390728" y="533819"/>
                  </a:lnTo>
                  <a:lnTo>
                    <a:pt x="389051" y="533768"/>
                  </a:lnTo>
                  <a:lnTo>
                    <a:pt x="388010" y="534543"/>
                  </a:lnTo>
                  <a:lnTo>
                    <a:pt x="387324" y="535038"/>
                  </a:lnTo>
                  <a:lnTo>
                    <a:pt x="387019" y="537502"/>
                  </a:lnTo>
                  <a:lnTo>
                    <a:pt x="387426" y="537756"/>
                  </a:lnTo>
                  <a:lnTo>
                    <a:pt x="388581" y="538480"/>
                  </a:lnTo>
                  <a:lnTo>
                    <a:pt x="390588" y="539229"/>
                  </a:lnTo>
                  <a:lnTo>
                    <a:pt x="391528" y="538683"/>
                  </a:lnTo>
                  <a:lnTo>
                    <a:pt x="392493" y="538111"/>
                  </a:lnTo>
                  <a:lnTo>
                    <a:pt x="392569" y="536041"/>
                  </a:lnTo>
                  <a:lnTo>
                    <a:pt x="393484" y="533222"/>
                  </a:lnTo>
                  <a:close/>
                </a:path>
                <a:path w="581025" h="619760">
                  <a:moveTo>
                    <a:pt x="394030" y="489318"/>
                  </a:moveTo>
                  <a:lnTo>
                    <a:pt x="392963" y="489254"/>
                  </a:lnTo>
                  <a:lnTo>
                    <a:pt x="392849" y="490486"/>
                  </a:lnTo>
                  <a:lnTo>
                    <a:pt x="392760" y="491109"/>
                  </a:lnTo>
                  <a:lnTo>
                    <a:pt x="393128" y="491109"/>
                  </a:lnTo>
                  <a:lnTo>
                    <a:pt x="393776" y="491185"/>
                  </a:lnTo>
                  <a:lnTo>
                    <a:pt x="393915" y="490537"/>
                  </a:lnTo>
                  <a:lnTo>
                    <a:pt x="394030" y="489318"/>
                  </a:lnTo>
                  <a:close/>
                </a:path>
                <a:path w="581025" h="619760">
                  <a:moveTo>
                    <a:pt x="395947" y="550303"/>
                  </a:moveTo>
                  <a:lnTo>
                    <a:pt x="393280" y="550240"/>
                  </a:lnTo>
                  <a:lnTo>
                    <a:pt x="391223" y="550316"/>
                  </a:lnTo>
                  <a:lnTo>
                    <a:pt x="389521" y="550532"/>
                  </a:lnTo>
                  <a:lnTo>
                    <a:pt x="386448" y="543991"/>
                  </a:lnTo>
                  <a:lnTo>
                    <a:pt x="385267" y="543839"/>
                  </a:lnTo>
                  <a:lnTo>
                    <a:pt x="383717" y="549211"/>
                  </a:lnTo>
                  <a:lnTo>
                    <a:pt x="383095" y="551688"/>
                  </a:lnTo>
                  <a:lnTo>
                    <a:pt x="384467" y="553618"/>
                  </a:lnTo>
                  <a:lnTo>
                    <a:pt x="383641" y="555688"/>
                  </a:lnTo>
                  <a:lnTo>
                    <a:pt x="383946" y="558914"/>
                  </a:lnTo>
                  <a:lnTo>
                    <a:pt x="384937" y="564095"/>
                  </a:lnTo>
                  <a:lnTo>
                    <a:pt x="389686" y="558165"/>
                  </a:lnTo>
                  <a:lnTo>
                    <a:pt x="390728" y="558507"/>
                  </a:lnTo>
                  <a:lnTo>
                    <a:pt x="393090" y="558698"/>
                  </a:lnTo>
                  <a:lnTo>
                    <a:pt x="393446" y="558850"/>
                  </a:lnTo>
                  <a:lnTo>
                    <a:pt x="393369" y="558723"/>
                  </a:lnTo>
                  <a:lnTo>
                    <a:pt x="394474" y="558825"/>
                  </a:lnTo>
                  <a:lnTo>
                    <a:pt x="394576" y="557301"/>
                  </a:lnTo>
                  <a:lnTo>
                    <a:pt x="395401" y="555078"/>
                  </a:lnTo>
                  <a:lnTo>
                    <a:pt x="394360" y="554075"/>
                  </a:lnTo>
                  <a:lnTo>
                    <a:pt x="393750" y="553923"/>
                  </a:lnTo>
                  <a:lnTo>
                    <a:pt x="393230" y="553732"/>
                  </a:lnTo>
                  <a:lnTo>
                    <a:pt x="395947" y="550303"/>
                  </a:lnTo>
                  <a:close/>
                </a:path>
                <a:path w="581025" h="619760">
                  <a:moveTo>
                    <a:pt x="400100" y="531075"/>
                  </a:moveTo>
                  <a:lnTo>
                    <a:pt x="399008" y="531114"/>
                  </a:lnTo>
                  <a:lnTo>
                    <a:pt x="397992" y="530987"/>
                  </a:lnTo>
                  <a:lnTo>
                    <a:pt x="397078" y="531279"/>
                  </a:lnTo>
                  <a:lnTo>
                    <a:pt x="396836" y="531368"/>
                  </a:lnTo>
                  <a:lnTo>
                    <a:pt x="396697" y="533171"/>
                  </a:lnTo>
                  <a:lnTo>
                    <a:pt x="397789" y="533590"/>
                  </a:lnTo>
                  <a:lnTo>
                    <a:pt x="398843" y="533603"/>
                  </a:lnTo>
                  <a:lnTo>
                    <a:pt x="399834" y="533742"/>
                  </a:lnTo>
                  <a:lnTo>
                    <a:pt x="399910" y="533019"/>
                  </a:lnTo>
                  <a:lnTo>
                    <a:pt x="399961" y="532295"/>
                  </a:lnTo>
                  <a:lnTo>
                    <a:pt x="400100" y="531075"/>
                  </a:lnTo>
                  <a:close/>
                </a:path>
                <a:path w="581025" h="619760">
                  <a:moveTo>
                    <a:pt x="404279" y="535228"/>
                  </a:moveTo>
                  <a:lnTo>
                    <a:pt x="402361" y="534403"/>
                  </a:lnTo>
                  <a:lnTo>
                    <a:pt x="401370" y="533958"/>
                  </a:lnTo>
                  <a:lnTo>
                    <a:pt x="400875" y="535114"/>
                  </a:lnTo>
                  <a:lnTo>
                    <a:pt x="400545" y="535825"/>
                  </a:lnTo>
                  <a:lnTo>
                    <a:pt x="400240" y="536536"/>
                  </a:lnTo>
                  <a:lnTo>
                    <a:pt x="401231" y="536790"/>
                  </a:lnTo>
                  <a:lnTo>
                    <a:pt x="402247" y="537273"/>
                  </a:lnTo>
                  <a:lnTo>
                    <a:pt x="403593" y="537159"/>
                  </a:lnTo>
                  <a:lnTo>
                    <a:pt x="403923" y="535914"/>
                  </a:lnTo>
                  <a:lnTo>
                    <a:pt x="404279" y="535228"/>
                  </a:lnTo>
                  <a:close/>
                </a:path>
                <a:path w="581025" h="619760">
                  <a:moveTo>
                    <a:pt x="406400" y="525741"/>
                  </a:moveTo>
                  <a:lnTo>
                    <a:pt x="406184" y="524395"/>
                  </a:lnTo>
                  <a:lnTo>
                    <a:pt x="406120" y="524141"/>
                  </a:lnTo>
                  <a:lnTo>
                    <a:pt x="403479" y="523798"/>
                  </a:lnTo>
                  <a:lnTo>
                    <a:pt x="403123" y="524281"/>
                  </a:lnTo>
                  <a:lnTo>
                    <a:pt x="402336" y="525310"/>
                  </a:lnTo>
                  <a:lnTo>
                    <a:pt x="402247" y="526872"/>
                  </a:lnTo>
                  <a:lnTo>
                    <a:pt x="401701" y="528815"/>
                  </a:lnTo>
                  <a:lnTo>
                    <a:pt x="403783" y="528713"/>
                  </a:lnTo>
                  <a:lnTo>
                    <a:pt x="405688" y="528955"/>
                  </a:lnTo>
                  <a:lnTo>
                    <a:pt x="405853" y="528535"/>
                  </a:lnTo>
                  <a:lnTo>
                    <a:pt x="406374" y="527291"/>
                  </a:lnTo>
                  <a:lnTo>
                    <a:pt x="406400" y="525741"/>
                  </a:lnTo>
                  <a:close/>
                </a:path>
                <a:path w="581025" h="619760">
                  <a:moveTo>
                    <a:pt x="416102" y="516877"/>
                  </a:moveTo>
                  <a:lnTo>
                    <a:pt x="414896" y="515962"/>
                  </a:lnTo>
                  <a:lnTo>
                    <a:pt x="412800" y="514070"/>
                  </a:lnTo>
                  <a:lnTo>
                    <a:pt x="412584" y="514261"/>
                  </a:lnTo>
                  <a:lnTo>
                    <a:pt x="410527" y="516128"/>
                  </a:lnTo>
                  <a:lnTo>
                    <a:pt x="408787" y="518325"/>
                  </a:lnTo>
                  <a:lnTo>
                    <a:pt x="406946" y="520433"/>
                  </a:lnTo>
                  <a:lnTo>
                    <a:pt x="410845" y="523443"/>
                  </a:lnTo>
                  <a:lnTo>
                    <a:pt x="412610" y="521258"/>
                  </a:lnTo>
                  <a:lnTo>
                    <a:pt x="414337" y="519074"/>
                  </a:lnTo>
                  <a:lnTo>
                    <a:pt x="416102" y="516877"/>
                  </a:lnTo>
                  <a:close/>
                </a:path>
                <a:path w="581025" h="619760">
                  <a:moveTo>
                    <a:pt x="417068" y="564908"/>
                  </a:moveTo>
                  <a:lnTo>
                    <a:pt x="416547" y="563384"/>
                  </a:lnTo>
                  <a:lnTo>
                    <a:pt x="416293" y="561886"/>
                  </a:lnTo>
                  <a:lnTo>
                    <a:pt x="415137" y="562114"/>
                  </a:lnTo>
                  <a:lnTo>
                    <a:pt x="413270" y="562063"/>
                  </a:lnTo>
                  <a:lnTo>
                    <a:pt x="412851" y="563079"/>
                  </a:lnTo>
                  <a:lnTo>
                    <a:pt x="412800" y="564184"/>
                  </a:lnTo>
                  <a:lnTo>
                    <a:pt x="410959" y="558888"/>
                  </a:lnTo>
                  <a:lnTo>
                    <a:pt x="406565" y="560654"/>
                  </a:lnTo>
                  <a:lnTo>
                    <a:pt x="406539" y="560451"/>
                  </a:lnTo>
                  <a:lnTo>
                    <a:pt x="406590" y="560158"/>
                  </a:lnTo>
                  <a:lnTo>
                    <a:pt x="406044" y="559371"/>
                  </a:lnTo>
                  <a:lnTo>
                    <a:pt x="404507" y="559485"/>
                  </a:lnTo>
                  <a:lnTo>
                    <a:pt x="403453" y="559269"/>
                  </a:lnTo>
                  <a:lnTo>
                    <a:pt x="403263" y="560273"/>
                  </a:lnTo>
                  <a:lnTo>
                    <a:pt x="402793" y="561428"/>
                  </a:lnTo>
                  <a:lnTo>
                    <a:pt x="402983" y="562241"/>
                  </a:lnTo>
                  <a:lnTo>
                    <a:pt x="400380" y="563473"/>
                  </a:lnTo>
                  <a:lnTo>
                    <a:pt x="399135" y="562292"/>
                  </a:lnTo>
                  <a:lnTo>
                    <a:pt x="396417" y="560006"/>
                  </a:lnTo>
                  <a:lnTo>
                    <a:pt x="389851" y="569569"/>
                  </a:lnTo>
                  <a:lnTo>
                    <a:pt x="388505" y="573773"/>
                  </a:lnTo>
                  <a:lnTo>
                    <a:pt x="392988" y="576808"/>
                  </a:lnTo>
                  <a:lnTo>
                    <a:pt x="390702" y="577088"/>
                  </a:lnTo>
                  <a:lnTo>
                    <a:pt x="388835" y="576961"/>
                  </a:lnTo>
                  <a:lnTo>
                    <a:pt x="387565" y="578726"/>
                  </a:lnTo>
                  <a:lnTo>
                    <a:pt x="387515" y="580885"/>
                  </a:lnTo>
                  <a:lnTo>
                    <a:pt x="388556" y="582612"/>
                  </a:lnTo>
                  <a:lnTo>
                    <a:pt x="391248" y="582701"/>
                  </a:lnTo>
                  <a:lnTo>
                    <a:pt x="392963" y="581329"/>
                  </a:lnTo>
                  <a:lnTo>
                    <a:pt x="392899" y="579488"/>
                  </a:lnTo>
                  <a:lnTo>
                    <a:pt x="393420" y="577062"/>
                  </a:lnTo>
                  <a:lnTo>
                    <a:pt x="394931" y="577977"/>
                  </a:lnTo>
                  <a:lnTo>
                    <a:pt x="396938" y="578815"/>
                  </a:lnTo>
                  <a:lnTo>
                    <a:pt x="399580" y="579666"/>
                  </a:lnTo>
                  <a:lnTo>
                    <a:pt x="404253" y="574700"/>
                  </a:lnTo>
                  <a:lnTo>
                    <a:pt x="404964" y="571106"/>
                  </a:lnTo>
                  <a:lnTo>
                    <a:pt x="403809" y="568121"/>
                  </a:lnTo>
                  <a:lnTo>
                    <a:pt x="412750" y="564680"/>
                  </a:lnTo>
                  <a:lnTo>
                    <a:pt x="412750" y="567702"/>
                  </a:lnTo>
                  <a:lnTo>
                    <a:pt x="414896" y="567055"/>
                  </a:lnTo>
                  <a:lnTo>
                    <a:pt x="416864" y="566788"/>
                  </a:lnTo>
                  <a:lnTo>
                    <a:pt x="417068" y="564908"/>
                  </a:lnTo>
                  <a:close/>
                </a:path>
                <a:path w="581025" h="619760">
                  <a:moveTo>
                    <a:pt x="418541" y="586295"/>
                  </a:moveTo>
                  <a:lnTo>
                    <a:pt x="418350" y="586079"/>
                  </a:lnTo>
                  <a:lnTo>
                    <a:pt x="418134" y="585660"/>
                  </a:lnTo>
                  <a:lnTo>
                    <a:pt x="417664" y="585800"/>
                  </a:lnTo>
                  <a:lnTo>
                    <a:pt x="417360" y="586155"/>
                  </a:lnTo>
                  <a:lnTo>
                    <a:pt x="417068" y="586409"/>
                  </a:lnTo>
                  <a:lnTo>
                    <a:pt x="417258" y="586613"/>
                  </a:lnTo>
                  <a:lnTo>
                    <a:pt x="417474" y="587032"/>
                  </a:lnTo>
                  <a:lnTo>
                    <a:pt x="417969" y="586905"/>
                  </a:lnTo>
                  <a:lnTo>
                    <a:pt x="418249" y="586536"/>
                  </a:lnTo>
                  <a:lnTo>
                    <a:pt x="418541" y="586295"/>
                  </a:lnTo>
                  <a:close/>
                </a:path>
                <a:path w="581025" h="619760">
                  <a:moveTo>
                    <a:pt x="422008" y="514121"/>
                  </a:moveTo>
                  <a:lnTo>
                    <a:pt x="421906" y="513892"/>
                  </a:lnTo>
                  <a:lnTo>
                    <a:pt x="421538" y="513207"/>
                  </a:lnTo>
                  <a:lnTo>
                    <a:pt x="420776" y="512762"/>
                  </a:lnTo>
                  <a:lnTo>
                    <a:pt x="420090" y="512140"/>
                  </a:lnTo>
                  <a:lnTo>
                    <a:pt x="419366" y="513105"/>
                  </a:lnTo>
                  <a:lnTo>
                    <a:pt x="418490" y="514070"/>
                  </a:lnTo>
                  <a:lnTo>
                    <a:pt x="419150" y="514756"/>
                  </a:lnTo>
                  <a:lnTo>
                    <a:pt x="419950" y="515099"/>
                  </a:lnTo>
                  <a:lnTo>
                    <a:pt x="420662" y="515531"/>
                  </a:lnTo>
                  <a:lnTo>
                    <a:pt x="421106" y="514959"/>
                  </a:lnTo>
                  <a:lnTo>
                    <a:pt x="422008" y="514121"/>
                  </a:lnTo>
                  <a:close/>
                </a:path>
                <a:path w="581025" h="619760">
                  <a:moveTo>
                    <a:pt x="424243" y="548640"/>
                  </a:moveTo>
                  <a:lnTo>
                    <a:pt x="423964" y="548525"/>
                  </a:lnTo>
                  <a:lnTo>
                    <a:pt x="423633" y="548246"/>
                  </a:lnTo>
                  <a:lnTo>
                    <a:pt x="423379" y="548335"/>
                  </a:lnTo>
                  <a:lnTo>
                    <a:pt x="423138" y="548436"/>
                  </a:lnTo>
                  <a:lnTo>
                    <a:pt x="422998" y="548894"/>
                  </a:lnTo>
                  <a:lnTo>
                    <a:pt x="422783" y="549186"/>
                  </a:lnTo>
                  <a:lnTo>
                    <a:pt x="423087" y="549313"/>
                  </a:lnTo>
                  <a:lnTo>
                    <a:pt x="423418" y="549592"/>
                  </a:lnTo>
                  <a:lnTo>
                    <a:pt x="423633" y="549503"/>
                  </a:lnTo>
                  <a:lnTo>
                    <a:pt x="423875" y="549414"/>
                  </a:lnTo>
                  <a:lnTo>
                    <a:pt x="424040" y="548944"/>
                  </a:lnTo>
                  <a:lnTo>
                    <a:pt x="424243" y="548640"/>
                  </a:lnTo>
                  <a:close/>
                </a:path>
                <a:path w="581025" h="619760">
                  <a:moveTo>
                    <a:pt x="431495" y="583793"/>
                  </a:moveTo>
                  <a:lnTo>
                    <a:pt x="431215" y="583247"/>
                  </a:lnTo>
                  <a:lnTo>
                    <a:pt x="431050" y="582968"/>
                  </a:lnTo>
                  <a:lnTo>
                    <a:pt x="424815" y="586130"/>
                  </a:lnTo>
                  <a:lnTo>
                    <a:pt x="425056" y="586841"/>
                  </a:lnTo>
                  <a:lnTo>
                    <a:pt x="427228" y="585876"/>
                  </a:lnTo>
                  <a:lnTo>
                    <a:pt x="429348" y="584822"/>
                  </a:lnTo>
                  <a:lnTo>
                    <a:pt x="431495" y="583793"/>
                  </a:lnTo>
                  <a:close/>
                </a:path>
                <a:path w="581025" h="619760">
                  <a:moveTo>
                    <a:pt x="496633" y="515505"/>
                  </a:moveTo>
                  <a:lnTo>
                    <a:pt x="495515" y="513473"/>
                  </a:lnTo>
                  <a:lnTo>
                    <a:pt x="493534" y="513207"/>
                  </a:lnTo>
                  <a:lnTo>
                    <a:pt x="491007" y="512064"/>
                  </a:lnTo>
                  <a:lnTo>
                    <a:pt x="491032" y="514756"/>
                  </a:lnTo>
                  <a:lnTo>
                    <a:pt x="490486" y="516674"/>
                  </a:lnTo>
                  <a:lnTo>
                    <a:pt x="491197" y="517486"/>
                  </a:lnTo>
                  <a:lnTo>
                    <a:pt x="492023" y="518414"/>
                  </a:lnTo>
                  <a:lnTo>
                    <a:pt x="493966" y="518375"/>
                  </a:lnTo>
                  <a:lnTo>
                    <a:pt x="495427" y="518744"/>
                  </a:lnTo>
                  <a:lnTo>
                    <a:pt x="495706" y="517309"/>
                  </a:lnTo>
                  <a:lnTo>
                    <a:pt x="496633" y="515505"/>
                  </a:lnTo>
                  <a:close/>
                </a:path>
                <a:path w="581025" h="619760">
                  <a:moveTo>
                    <a:pt x="497128" y="487248"/>
                  </a:moveTo>
                  <a:lnTo>
                    <a:pt x="494436" y="486067"/>
                  </a:lnTo>
                  <a:lnTo>
                    <a:pt x="491058" y="493636"/>
                  </a:lnTo>
                  <a:lnTo>
                    <a:pt x="493306" y="494614"/>
                  </a:lnTo>
                  <a:lnTo>
                    <a:pt x="494601" y="492163"/>
                  </a:lnTo>
                  <a:lnTo>
                    <a:pt x="497128" y="487248"/>
                  </a:lnTo>
                  <a:close/>
                </a:path>
                <a:path w="581025" h="619760">
                  <a:moveTo>
                    <a:pt x="512140" y="488835"/>
                  </a:moveTo>
                  <a:lnTo>
                    <a:pt x="507885" y="483400"/>
                  </a:lnTo>
                  <a:lnTo>
                    <a:pt x="506730" y="484416"/>
                  </a:lnTo>
                  <a:lnTo>
                    <a:pt x="505625" y="485495"/>
                  </a:lnTo>
                  <a:lnTo>
                    <a:pt x="504444" y="486524"/>
                  </a:lnTo>
                  <a:lnTo>
                    <a:pt x="504913" y="485635"/>
                  </a:lnTo>
                  <a:lnTo>
                    <a:pt x="505155" y="484619"/>
                  </a:lnTo>
                  <a:lnTo>
                    <a:pt x="505510" y="483666"/>
                  </a:lnTo>
                  <a:lnTo>
                    <a:pt x="504444" y="483692"/>
                  </a:lnTo>
                  <a:lnTo>
                    <a:pt x="503097" y="483349"/>
                  </a:lnTo>
                  <a:lnTo>
                    <a:pt x="501611" y="484390"/>
                  </a:lnTo>
                  <a:lnTo>
                    <a:pt x="501446" y="485775"/>
                  </a:lnTo>
                  <a:lnTo>
                    <a:pt x="500240" y="488632"/>
                  </a:lnTo>
                  <a:lnTo>
                    <a:pt x="501446" y="488238"/>
                  </a:lnTo>
                  <a:lnTo>
                    <a:pt x="502386" y="488010"/>
                  </a:lnTo>
                  <a:lnTo>
                    <a:pt x="503123" y="487730"/>
                  </a:lnTo>
                  <a:lnTo>
                    <a:pt x="500837" y="489750"/>
                  </a:lnTo>
                  <a:lnTo>
                    <a:pt x="498500" y="491718"/>
                  </a:lnTo>
                  <a:lnTo>
                    <a:pt x="496227" y="494004"/>
                  </a:lnTo>
                  <a:lnTo>
                    <a:pt x="499224" y="497166"/>
                  </a:lnTo>
                  <a:lnTo>
                    <a:pt x="500761" y="498906"/>
                  </a:lnTo>
                  <a:lnTo>
                    <a:pt x="512140" y="488835"/>
                  </a:lnTo>
                  <a:close/>
                </a:path>
                <a:path w="581025" h="619760">
                  <a:moveTo>
                    <a:pt x="532015" y="486105"/>
                  </a:moveTo>
                  <a:lnTo>
                    <a:pt x="531901" y="485889"/>
                  </a:lnTo>
                  <a:lnTo>
                    <a:pt x="531787" y="485648"/>
                  </a:lnTo>
                  <a:lnTo>
                    <a:pt x="531380" y="485533"/>
                  </a:lnTo>
                  <a:lnTo>
                    <a:pt x="531101" y="485368"/>
                  </a:lnTo>
                  <a:lnTo>
                    <a:pt x="530364" y="485990"/>
                  </a:lnTo>
                  <a:lnTo>
                    <a:pt x="531685" y="486778"/>
                  </a:lnTo>
                  <a:lnTo>
                    <a:pt x="531761" y="486473"/>
                  </a:lnTo>
                  <a:lnTo>
                    <a:pt x="532015" y="486105"/>
                  </a:lnTo>
                  <a:close/>
                </a:path>
                <a:path w="581025" h="619760">
                  <a:moveTo>
                    <a:pt x="535393" y="470217"/>
                  </a:moveTo>
                  <a:lnTo>
                    <a:pt x="533857" y="470268"/>
                  </a:lnTo>
                  <a:lnTo>
                    <a:pt x="532422" y="469900"/>
                  </a:lnTo>
                  <a:lnTo>
                    <a:pt x="531876" y="470446"/>
                  </a:lnTo>
                  <a:lnTo>
                    <a:pt x="531304" y="470992"/>
                  </a:lnTo>
                  <a:lnTo>
                    <a:pt x="531164" y="472757"/>
                  </a:lnTo>
                  <a:lnTo>
                    <a:pt x="531622" y="473367"/>
                  </a:lnTo>
                  <a:lnTo>
                    <a:pt x="532091" y="473951"/>
                  </a:lnTo>
                  <a:lnTo>
                    <a:pt x="533908" y="474179"/>
                  </a:lnTo>
                  <a:lnTo>
                    <a:pt x="534517" y="473735"/>
                  </a:lnTo>
                  <a:lnTo>
                    <a:pt x="535152" y="473240"/>
                  </a:lnTo>
                  <a:lnTo>
                    <a:pt x="535063" y="471792"/>
                  </a:lnTo>
                  <a:lnTo>
                    <a:pt x="535393" y="470217"/>
                  </a:lnTo>
                  <a:close/>
                </a:path>
                <a:path w="581025" h="619760">
                  <a:moveTo>
                    <a:pt x="542315" y="494131"/>
                  </a:moveTo>
                  <a:lnTo>
                    <a:pt x="540067" y="491680"/>
                  </a:lnTo>
                  <a:lnTo>
                    <a:pt x="540067" y="490639"/>
                  </a:lnTo>
                  <a:lnTo>
                    <a:pt x="540105" y="490143"/>
                  </a:lnTo>
                  <a:lnTo>
                    <a:pt x="540118" y="489978"/>
                  </a:lnTo>
                  <a:lnTo>
                    <a:pt x="539623" y="490080"/>
                  </a:lnTo>
                  <a:lnTo>
                    <a:pt x="539127" y="490080"/>
                  </a:lnTo>
                  <a:lnTo>
                    <a:pt x="538670" y="490143"/>
                  </a:lnTo>
                  <a:lnTo>
                    <a:pt x="536270" y="487553"/>
                  </a:lnTo>
                  <a:lnTo>
                    <a:pt x="533501" y="489978"/>
                  </a:lnTo>
                  <a:lnTo>
                    <a:pt x="533476" y="490143"/>
                  </a:lnTo>
                  <a:lnTo>
                    <a:pt x="533793" y="490601"/>
                  </a:lnTo>
                  <a:lnTo>
                    <a:pt x="533057" y="490626"/>
                  </a:lnTo>
                  <a:lnTo>
                    <a:pt x="531571" y="490639"/>
                  </a:lnTo>
                  <a:lnTo>
                    <a:pt x="533057" y="489534"/>
                  </a:lnTo>
                  <a:lnTo>
                    <a:pt x="531101" y="486765"/>
                  </a:lnTo>
                  <a:lnTo>
                    <a:pt x="527088" y="486765"/>
                  </a:lnTo>
                  <a:lnTo>
                    <a:pt x="524129" y="488289"/>
                  </a:lnTo>
                  <a:lnTo>
                    <a:pt x="521919" y="490893"/>
                  </a:lnTo>
                  <a:lnTo>
                    <a:pt x="517753" y="491236"/>
                  </a:lnTo>
                  <a:lnTo>
                    <a:pt x="517753" y="500837"/>
                  </a:lnTo>
                  <a:lnTo>
                    <a:pt x="517588" y="501142"/>
                  </a:lnTo>
                  <a:lnTo>
                    <a:pt x="517283" y="501180"/>
                  </a:lnTo>
                  <a:lnTo>
                    <a:pt x="516902" y="500849"/>
                  </a:lnTo>
                  <a:lnTo>
                    <a:pt x="517664" y="500659"/>
                  </a:lnTo>
                  <a:lnTo>
                    <a:pt x="517613" y="500951"/>
                  </a:lnTo>
                  <a:lnTo>
                    <a:pt x="517753" y="500837"/>
                  </a:lnTo>
                  <a:lnTo>
                    <a:pt x="517753" y="491236"/>
                  </a:lnTo>
                  <a:lnTo>
                    <a:pt x="517525" y="491248"/>
                  </a:lnTo>
                  <a:lnTo>
                    <a:pt x="513600" y="492302"/>
                  </a:lnTo>
                  <a:lnTo>
                    <a:pt x="510705" y="495579"/>
                  </a:lnTo>
                  <a:lnTo>
                    <a:pt x="510184" y="495630"/>
                  </a:lnTo>
                  <a:lnTo>
                    <a:pt x="510159" y="496392"/>
                  </a:lnTo>
                  <a:lnTo>
                    <a:pt x="508673" y="498297"/>
                  </a:lnTo>
                  <a:lnTo>
                    <a:pt x="507441" y="500722"/>
                  </a:lnTo>
                  <a:lnTo>
                    <a:pt x="506615" y="504151"/>
                  </a:lnTo>
                  <a:lnTo>
                    <a:pt x="508927" y="505091"/>
                  </a:lnTo>
                  <a:lnTo>
                    <a:pt x="513537" y="507606"/>
                  </a:lnTo>
                  <a:lnTo>
                    <a:pt x="500265" y="513689"/>
                  </a:lnTo>
                  <a:lnTo>
                    <a:pt x="503402" y="519518"/>
                  </a:lnTo>
                  <a:lnTo>
                    <a:pt x="506260" y="523697"/>
                  </a:lnTo>
                  <a:lnTo>
                    <a:pt x="509028" y="526376"/>
                  </a:lnTo>
                  <a:lnTo>
                    <a:pt x="512114" y="523455"/>
                  </a:lnTo>
                  <a:lnTo>
                    <a:pt x="515213" y="520534"/>
                  </a:lnTo>
                  <a:lnTo>
                    <a:pt x="518299" y="517613"/>
                  </a:lnTo>
                  <a:lnTo>
                    <a:pt x="512546" y="515874"/>
                  </a:lnTo>
                  <a:lnTo>
                    <a:pt x="519391" y="510527"/>
                  </a:lnTo>
                  <a:lnTo>
                    <a:pt x="520992" y="511225"/>
                  </a:lnTo>
                  <a:lnTo>
                    <a:pt x="522617" y="511721"/>
                  </a:lnTo>
                  <a:lnTo>
                    <a:pt x="524230" y="512013"/>
                  </a:lnTo>
                  <a:lnTo>
                    <a:pt x="525805" y="510527"/>
                  </a:lnTo>
                  <a:lnTo>
                    <a:pt x="528891" y="507606"/>
                  </a:lnTo>
                  <a:lnTo>
                    <a:pt x="533450" y="503174"/>
                  </a:lnTo>
                  <a:lnTo>
                    <a:pt x="535444" y="501180"/>
                  </a:lnTo>
                  <a:lnTo>
                    <a:pt x="535787" y="500837"/>
                  </a:lnTo>
                  <a:lnTo>
                    <a:pt x="535965" y="500659"/>
                  </a:lnTo>
                  <a:lnTo>
                    <a:pt x="537933" y="498690"/>
                  </a:lnTo>
                  <a:lnTo>
                    <a:pt x="542315" y="494131"/>
                  </a:lnTo>
                  <a:close/>
                </a:path>
                <a:path w="581025" h="619760">
                  <a:moveTo>
                    <a:pt x="546061" y="476605"/>
                  </a:moveTo>
                  <a:lnTo>
                    <a:pt x="541032" y="471551"/>
                  </a:lnTo>
                  <a:lnTo>
                    <a:pt x="538467" y="469011"/>
                  </a:lnTo>
                  <a:lnTo>
                    <a:pt x="535178" y="472173"/>
                  </a:lnTo>
                  <a:lnTo>
                    <a:pt x="542455" y="480034"/>
                  </a:lnTo>
                  <a:lnTo>
                    <a:pt x="544880" y="477748"/>
                  </a:lnTo>
                  <a:lnTo>
                    <a:pt x="546061" y="476605"/>
                  </a:lnTo>
                  <a:close/>
                </a:path>
                <a:path w="581025" h="619760">
                  <a:moveTo>
                    <a:pt x="566394" y="418668"/>
                  </a:moveTo>
                  <a:lnTo>
                    <a:pt x="565607" y="418528"/>
                  </a:lnTo>
                  <a:lnTo>
                    <a:pt x="565048" y="419125"/>
                  </a:lnTo>
                  <a:lnTo>
                    <a:pt x="564718" y="419709"/>
                  </a:lnTo>
                  <a:lnTo>
                    <a:pt x="564337" y="420255"/>
                  </a:lnTo>
                  <a:lnTo>
                    <a:pt x="565492" y="420408"/>
                  </a:lnTo>
                  <a:lnTo>
                    <a:pt x="566064" y="420471"/>
                  </a:lnTo>
                  <a:lnTo>
                    <a:pt x="566204" y="419912"/>
                  </a:lnTo>
                  <a:lnTo>
                    <a:pt x="566369" y="419328"/>
                  </a:lnTo>
                  <a:lnTo>
                    <a:pt x="566394" y="418782"/>
                  </a:lnTo>
                  <a:close/>
                </a:path>
                <a:path w="581025" h="619760">
                  <a:moveTo>
                    <a:pt x="580936" y="433946"/>
                  </a:moveTo>
                  <a:lnTo>
                    <a:pt x="580110" y="433120"/>
                  </a:lnTo>
                  <a:lnTo>
                    <a:pt x="579208" y="432460"/>
                  </a:lnTo>
                  <a:lnTo>
                    <a:pt x="578523" y="432447"/>
                  </a:lnTo>
                  <a:lnTo>
                    <a:pt x="577507" y="430669"/>
                  </a:lnTo>
                  <a:lnTo>
                    <a:pt x="575246" y="430720"/>
                  </a:lnTo>
                  <a:lnTo>
                    <a:pt x="569976" y="431012"/>
                  </a:lnTo>
                  <a:lnTo>
                    <a:pt x="569645" y="432041"/>
                  </a:lnTo>
                  <a:lnTo>
                    <a:pt x="572058" y="434174"/>
                  </a:lnTo>
                  <a:lnTo>
                    <a:pt x="567410" y="436956"/>
                  </a:lnTo>
                  <a:lnTo>
                    <a:pt x="565797" y="442899"/>
                  </a:lnTo>
                  <a:lnTo>
                    <a:pt x="564451" y="450684"/>
                  </a:lnTo>
                  <a:lnTo>
                    <a:pt x="568325" y="449681"/>
                  </a:lnTo>
                  <a:lnTo>
                    <a:pt x="571982" y="449021"/>
                  </a:lnTo>
                  <a:lnTo>
                    <a:pt x="575056" y="447916"/>
                  </a:lnTo>
                  <a:lnTo>
                    <a:pt x="576262" y="445287"/>
                  </a:lnTo>
                  <a:lnTo>
                    <a:pt x="577507" y="442671"/>
                  </a:lnTo>
                  <a:lnTo>
                    <a:pt x="578599" y="439915"/>
                  </a:lnTo>
                  <a:lnTo>
                    <a:pt x="580936" y="433946"/>
                  </a:lnTo>
                  <a:close/>
                </a:path>
              </a:pathLst>
            </a:custGeom>
            <a:solidFill>
              <a:srgbClr val="FFFFFF"/>
            </a:solidFill>
          </p:spPr>
          <p:txBody>
            <a:bodyPr wrap="square" lIns="0" tIns="0" rIns="0" bIns="0" rtlCol="0"/>
            <a:lstStyle/>
            <a:p>
              <a:endParaRPr/>
            </a:p>
          </p:txBody>
        </p:sp>
        <p:sp>
          <p:nvSpPr>
            <p:cNvPr id="24" name="object 24"/>
            <p:cNvSpPr/>
            <p:nvPr/>
          </p:nvSpPr>
          <p:spPr>
            <a:xfrm>
              <a:off x="9639452" y="1674151"/>
              <a:ext cx="493395" cy="537210"/>
            </a:xfrm>
            <a:custGeom>
              <a:avLst/>
              <a:gdLst/>
              <a:ahLst/>
              <a:cxnLst/>
              <a:rect l="l" t="t" r="r" b="b"/>
              <a:pathLst>
                <a:path w="493395" h="537210">
                  <a:moveTo>
                    <a:pt x="2235" y="481711"/>
                  </a:moveTo>
                  <a:lnTo>
                    <a:pt x="1879" y="481596"/>
                  </a:lnTo>
                  <a:lnTo>
                    <a:pt x="1320" y="481279"/>
                  </a:lnTo>
                  <a:lnTo>
                    <a:pt x="723" y="481888"/>
                  </a:lnTo>
                  <a:lnTo>
                    <a:pt x="393" y="482511"/>
                  </a:lnTo>
                  <a:lnTo>
                    <a:pt x="0" y="483082"/>
                  </a:lnTo>
                  <a:lnTo>
                    <a:pt x="330" y="483209"/>
                  </a:lnTo>
                  <a:lnTo>
                    <a:pt x="914" y="483514"/>
                  </a:lnTo>
                  <a:lnTo>
                    <a:pt x="1485" y="482904"/>
                  </a:lnTo>
                  <a:lnTo>
                    <a:pt x="1854" y="482295"/>
                  </a:lnTo>
                  <a:lnTo>
                    <a:pt x="2235" y="481711"/>
                  </a:lnTo>
                  <a:close/>
                </a:path>
                <a:path w="493395" h="537210">
                  <a:moveTo>
                    <a:pt x="6769" y="505599"/>
                  </a:moveTo>
                  <a:lnTo>
                    <a:pt x="5257" y="505460"/>
                  </a:lnTo>
                  <a:lnTo>
                    <a:pt x="3937" y="505167"/>
                  </a:lnTo>
                  <a:lnTo>
                    <a:pt x="2806" y="505002"/>
                  </a:lnTo>
                  <a:lnTo>
                    <a:pt x="3657" y="505574"/>
                  </a:lnTo>
                  <a:lnTo>
                    <a:pt x="4457" y="506209"/>
                  </a:lnTo>
                  <a:lnTo>
                    <a:pt x="5308" y="506780"/>
                  </a:lnTo>
                  <a:lnTo>
                    <a:pt x="6184" y="507326"/>
                  </a:lnTo>
                  <a:lnTo>
                    <a:pt x="6515" y="506183"/>
                  </a:lnTo>
                  <a:lnTo>
                    <a:pt x="6769" y="505599"/>
                  </a:lnTo>
                  <a:close/>
                </a:path>
                <a:path w="493395" h="537210">
                  <a:moveTo>
                    <a:pt x="8420" y="484212"/>
                  </a:moveTo>
                  <a:lnTo>
                    <a:pt x="7480" y="483006"/>
                  </a:lnTo>
                  <a:lnTo>
                    <a:pt x="7048" y="482409"/>
                  </a:lnTo>
                  <a:lnTo>
                    <a:pt x="2971" y="485406"/>
                  </a:lnTo>
                  <a:lnTo>
                    <a:pt x="965" y="486892"/>
                  </a:lnTo>
                  <a:lnTo>
                    <a:pt x="1409" y="487489"/>
                  </a:lnTo>
                  <a:lnTo>
                    <a:pt x="2336" y="488696"/>
                  </a:lnTo>
                  <a:lnTo>
                    <a:pt x="4343" y="487197"/>
                  </a:lnTo>
                  <a:lnTo>
                    <a:pt x="8420" y="484212"/>
                  </a:lnTo>
                  <a:close/>
                </a:path>
                <a:path w="493395" h="537210">
                  <a:moveTo>
                    <a:pt x="53517" y="475818"/>
                  </a:moveTo>
                  <a:lnTo>
                    <a:pt x="52260" y="475576"/>
                  </a:lnTo>
                  <a:lnTo>
                    <a:pt x="50495" y="474726"/>
                  </a:lnTo>
                  <a:lnTo>
                    <a:pt x="48437" y="476313"/>
                  </a:lnTo>
                  <a:lnTo>
                    <a:pt x="47612" y="478116"/>
                  </a:lnTo>
                  <a:lnTo>
                    <a:pt x="45796" y="480707"/>
                  </a:lnTo>
                  <a:lnTo>
                    <a:pt x="48437" y="480656"/>
                  </a:lnTo>
                  <a:lnTo>
                    <a:pt x="50368" y="481114"/>
                  </a:lnTo>
                  <a:lnTo>
                    <a:pt x="50965" y="480504"/>
                  </a:lnTo>
                  <a:lnTo>
                    <a:pt x="52209" y="479247"/>
                  </a:lnTo>
                  <a:lnTo>
                    <a:pt x="52730" y="477418"/>
                  </a:lnTo>
                  <a:lnTo>
                    <a:pt x="53517" y="475818"/>
                  </a:lnTo>
                  <a:close/>
                </a:path>
                <a:path w="493395" h="537210">
                  <a:moveTo>
                    <a:pt x="55194" y="528497"/>
                  </a:moveTo>
                  <a:lnTo>
                    <a:pt x="52997" y="528688"/>
                  </a:lnTo>
                  <a:lnTo>
                    <a:pt x="53136" y="529361"/>
                  </a:lnTo>
                  <a:lnTo>
                    <a:pt x="53251" y="530059"/>
                  </a:lnTo>
                  <a:lnTo>
                    <a:pt x="53517" y="530682"/>
                  </a:lnTo>
                  <a:lnTo>
                    <a:pt x="54571" y="530733"/>
                  </a:lnTo>
                  <a:lnTo>
                    <a:pt x="54952" y="529920"/>
                  </a:lnTo>
                  <a:lnTo>
                    <a:pt x="55029" y="529183"/>
                  </a:lnTo>
                  <a:lnTo>
                    <a:pt x="55194" y="528497"/>
                  </a:lnTo>
                  <a:close/>
                </a:path>
                <a:path w="493395" h="537210">
                  <a:moveTo>
                    <a:pt x="68313" y="536943"/>
                  </a:moveTo>
                  <a:lnTo>
                    <a:pt x="67957" y="536778"/>
                  </a:lnTo>
                  <a:lnTo>
                    <a:pt x="67462" y="536651"/>
                  </a:lnTo>
                  <a:lnTo>
                    <a:pt x="66967" y="536549"/>
                  </a:lnTo>
                  <a:lnTo>
                    <a:pt x="67398" y="536689"/>
                  </a:lnTo>
                  <a:lnTo>
                    <a:pt x="67843" y="536816"/>
                  </a:lnTo>
                  <a:lnTo>
                    <a:pt x="68313" y="536943"/>
                  </a:lnTo>
                  <a:close/>
                </a:path>
                <a:path w="493395" h="537210">
                  <a:moveTo>
                    <a:pt x="117627" y="217068"/>
                  </a:moveTo>
                  <a:lnTo>
                    <a:pt x="117259" y="216903"/>
                  </a:lnTo>
                  <a:lnTo>
                    <a:pt x="116852" y="216560"/>
                  </a:lnTo>
                  <a:lnTo>
                    <a:pt x="116243" y="216700"/>
                  </a:lnTo>
                  <a:lnTo>
                    <a:pt x="116001" y="217170"/>
                  </a:lnTo>
                  <a:lnTo>
                    <a:pt x="115722" y="217474"/>
                  </a:lnTo>
                  <a:lnTo>
                    <a:pt x="116281" y="217703"/>
                  </a:lnTo>
                  <a:lnTo>
                    <a:pt x="116852" y="217932"/>
                  </a:lnTo>
                  <a:lnTo>
                    <a:pt x="117398" y="218173"/>
                  </a:lnTo>
                  <a:lnTo>
                    <a:pt x="117487" y="217805"/>
                  </a:lnTo>
                  <a:lnTo>
                    <a:pt x="117538" y="217436"/>
                  </a:lnTo>
                  <a:lnTo>
                    <a:pt x="117627" y="217068"/>
                  </a:lnTo>
                  <a:close/>
                </a:path>
                <a:path w="493395" h="537210">
                  <a:moveTo>
                    <a:pt x="120865" y="277876"/>
                  </a:moveTo>
                  <a:lnTo>
                    <a:pt x="120205" y="277647"/>
                  </a:lnTo>
                  <a:lnTo>
                    <a:pt x="119405" y="277114"/>
                  </a:lnTo>
                  <a:lnTo>
                    <a:pt x="118884" y="277304"/>
                  </a:lnTo>
                  <a:lnTo>
                    <a:pt x="118452" y="277495"/>
                  </a:lnTo>
                  <a:lnTo>
                    <a:pt x="118287" y="278472"/>
                  </a:lnTo>
                  <a:lnTo>
                    <a:pt x="117983" y="279107"/>
                  </a:lnTo>
                  <a:lnTo>
                    <a:pt x="119303" y="279590"/>
                  </a:lnTo>
                  <a:lnTo>
                    <a:pt x="119989" y="279831"/>
                  </a:lnTo>
                  <a:lnTo>
                    <a:pt x="120294" y="279146"/>
                  </a:lnTo>
                  <a:lnTo>
                    <a:pt x="120561" y="278511"/>
                  </a:lnTo>
                  <a:lnTo>
                    <a:pt x="120865" y="277876"/>
                  </a:lnTo>
                  <a:close/>
                </a:path>
                <a:path w="493395" h="537210">
                  <a:moveTo>
                    <a:pt x="122021" y="416026"/>
                  </a:moveTo>
                  <a:lnTo>
                    <a:pt x="121196" y="414959"/>
                  </a:lnTo>
                  <a:lnTo>
                    <a:pt x="120180" y="414375"/>
                  </a:lnTo>
                  <a:lnTo>
                    <a:pt x="119303" y="413689"/>
                  </a:lnTo>
                  <a:lnTo>
                    <a:pt x="118884" y="414350"/>
                  </a:lnTo>
                  <a:lnTo>
                    <a:pt x="117919" y="415264"/>
                  </a:lnTo>
                  <a:lnTo>
                    <a:pt x="118122" y="415620"/>
                  </a:lnTo>
                  <a:lnTo>
                    <a:pt x="118579" y="416572"/>
                  </a:lnTo>
                  <a:lnTo>
                    <a:pt x="119545" y="417283"/>
                  </a:lnTo>
                  <a:lnTo>
                    <a:pt x="120396" y="418185"/>
                  </a:lnTo>
                  <a:lnTo>
                    <a:pt x="121081" y="417093"/>
                  </a:lnTo>
                  <a:lnTo>
                    <a:pt x="122021" y="416026"/>
                  </a:lnTo>
                  <a:close/>
                </a:path>
                <a:path w="493395" h="537210">
                  <a:moveTo>
                    <a:pt x="123228" y="441985"/>
                  </a:moveTo>
                  <a:lnTo>
                    <a:pt x="115671" y="441794"/>
                  </a:lnTo>
                  <a:lnTo>
                    <a:pt x="115811" y="446747"/>
                  </a:lnTo>
                  <a:lnTo>
                    <a:pt x="115785" y="451726"/>
                  </a:lnTo>
                  <a:lnTo>
                    <a:pt x="116357" y="456603"/>
                  </a:lnTo>
                  <a:lnTo>
                    <a:pt x="116408" y="457149"/>
                  </a:lnTo>
                  <a:lnTo>
                    <a:pt x="120015" y="457212"/>
                  </a:lnTo>
                  <a:lnTo>
                    <a:pt x="121970" y="457492"/>
                  </a:lnTo>
                  <a:lnTo>
                    <a:pt x="123228" y="441985"/>
                  </a:lnTo>
                  <a:close/>
                </a:path>
                <a:path w="493395" h="537210">
                  <a:moveTo>
                    <a:pt x="123723" y="465328"/>
                  </a:moveTo>
                  <a:lnTo>
                    <a:pt x="121335" y="465035"/>
                  </a:lnTo>
                  <a:lnTo>
                    <a:pt x="119519" y="464261"/>
                  </a:lnTo>
                  <a:lnTo>
                    <a:pt x="118529" y="464845"/>
                  </a:lnTo>
                  <a:lnTo>
                    <a:pt x="117513" y="465442"/>
                  </a:lnTo>
                  <a:lnTo>
                    <a:pt x="117322" y="467398"/>
                  </a:lnTo>
                  <a:lnTo>
                    <a:pt x="116776" y="468769"/>
                  </a:lnTo>
                  <a:lnTo>
                    <a:pt x="118503" y="469277"/>
                  </a:lnTo>
                  <a:lnTo>
                    <a:pt x="120205" y="470115"/>
                  </a:lnTo>
                  <a:lnTo>
                    <a:pt x="122402" y="470103"/>
                  </a:lnTo>
                  <a:lnTo>
                    <a:pt x="122897" y="467563"/>
                  </a:lnTo>
                  <a:lnTo>
                    <a:pt x="123723" y="465328"/>
                  </a:lnTo>
                  <a:close/>
                </a:path>
                <a:path w="493395" h="537210">
                  <a:moveTo>
                    <a:pt x="131394" y="321360"/>
                  </a:moveTo>
                  <a:lnTo>
                    <a:pt x="129832" y="319836"/>
                  </a:lnTo>
                  <a:lnTo>
                    <a:pt x="127127" y="316814"/>
                  </a:lnTo>
                  <a:lnTo>
                    <a:pt x="126885" y="317004"/>
                  </a:lnTo>
                  <a:lnTo>
                    <a:pt x="124193" y="319049"/>
                  </a:lnTo>
                  <a:lnTo>
                    <a:pt x="121881" y="321589"/>
                  </a:lnTo>
                  <a:lnTo>
                    <a:pt x="119468" y="323989"/>
                  </a:lnTo>
                  <a:lnTo>
                    <a:pt x="122542" y="327583"/>
                  </a:lnTo>
                  <a:lnTo>
                    <a:pt x="131394" y="321360"/>
                  </a:lnTo>
                  <a:close/>
                </a:path>
                <a:path w="493395" h="537210">
                  <a:moveTo>
                    <a:pt x="136067" y="396824"/>
                  </a:moveTo>
                  <a:lnTo>
                    <a:pt x="134747" y="391883"/>
                  </a:lnTo>
                  <a:lnTo>
                    <a:pt x="132130" y="392760"/>
                  </a:lnTo>
                  <a:lnTo>
                    <a:pt x="129438" y="393509"/>
                  </a:lnTo>
                  <a:lnTo>
                    <a:pt x="126746" y="394779"/>
                  </a:lnTo>
                  <a:lnTo>
                    <a:pt x="127266" y="396963"/>
                  </a:lnTo>
                  <a:lnTo>
                    <a:pt x="127622" y="398030"/>
                  </a:lnTo>
                  <a:lnTo>
                    <a:pt x="117487" y="405168"/>
                  </a:lnTo>
                  <a:lnTo>
                    <a:pt x="120675" y="409816"/>
                  </a:lnTo>
                  <a:lnTo>
                    <a:pt x="124688" y="406996"/>
                  </a:lnTo>
                  <a:lnTo>
                    <a:pt x="128727" y="404215"/>
                  </a:lnTo>
                  <a:lnTo>
                    <a:pt x="132689" y="401066"/>
                  </a:lnTo>
                  <a:lnTo>
                    <a:pt x="130594" y="398018"/>
                  </a:lnTo>
                  <a:lnTo>
                    <a:pt x="134251" y="397268"/>
                  </a:lnTo>
                  <a:lnTo>
                    <a:pt x="136067" y="396824"/>
                  </a:lnTo>
                  <a:close/>
                </a:path>
                <a:path w="493395" h="537210">
                  <a:moveTo>
                    <a:pt x="137198" y="372516"/>
                  </a:moveTo>
                  <a:lnTo>
                    <a:pt x="135432" y="372427"/>
                  </a:lnTo>
                  <a:lnTo>
                    <a:pt x="133896" y="371881"/>
                  </a:lnTo>
                  <a:lnTo>
                    <a:pt x="132461" y="372986"/>
                  </a:lnTo>
                  <a:lnTo>
                    <a:pt x="132600" y="374599"/>
                  </a:lnTo>
                  <a:lnTo>
                    <a:pt x="132359" y="375754"/>
                  </a:lnTo>
                  <a:lnTo>
                    <a:pt x="133540" y="375958"/>
                  </a:lnTo>
                  <a:lnTo>
                    <a:pt x="134962" y="376669"/>
                  </a:lnTo>
                  <a:lnTo>
                    <a:pt x="136537" y="375831"/>
                  </a:lnTo>
                  <a:lnTo>
                    <a:pt x="136639" y="374167"/>
                  </a:lnTo>
                  <a:lnTo>
                    <a:pt x="137198" y="372516"/>
                  </a:lnTo>
                  <a:close/>
                </a:path>
                <a:path w="493395" h="537210">
                  <a:moveTo>
                    <a:pt x="141973" y="263182"/>
                  </a:moveTo>
                  <a:lnTo>
                    <a:pt x="141503" y="261581"/>
                  </a:lnTo>
                  <a:lnTo>
                    <a:pt x="139446" y="261899"/>
                  </a:lnTo>
                  <a:lnTo>
                    <a:pt x="137795" y="261950"/>
                  </a:lnTo>
                  <a:lnTo>
                    <a:pt x="138023" y="263486"/>
                  </a:lnTo>
                  <a:lnTo>
                    <a:pt x="137769" y="265036"/>
                  </a:lnTo>
                  <a:lnTo>
                    <a:pt x="138404" y="265582"/>
                  </a:lnTo>
                  <a:lnTo>
                    <a:pt x="139141" y="266204"/>
                  </a:lnTo>
                  <a:lnTo>
                    <a:pt x="140652" y="265963"/>
                  </a:lnTo>
                  <a:lnTo>
                    <a:pt x="141808" y="266090"/>
                  </a:lnTo>
                  <a:lnTo>
                    <a:pt x="141808" y="264668"/>
                  </a:lnTo>
                  <a:lnTo>
                    <a:pt x="141973" y="263182"/>
                  </a:lnTo>
                  <a:close/>
                </a:path>
                <a:path w="493395" h="537210">
                  <a:moveTo>
                    <a:pt x="144094" y="208661"/>
                  </a:moveTo>
                  <a:lnTo>
                    <a:pt x="143052" y="207949"/>
                  </a:lnTo>
                  <a:lnTo>
                    <a:pt x="142062" y="207022"/>
                  </a:lnTo>
                  <a:lnTo>
                    <a:pt x="140957" y="207835"/>
                  </a:lnTo>
                  <a:lnTo>
                    <a:pt x="140271" y="208813"/>
                  </a:lnTo>
                  <a:lnTo>
                    <a:pt x="139496" y="209677"/>
                  </a:lnTo>
                  <a:lnTo>
                    <a:pt x="140157" y="210108"/>
                  </a:lnTo>
                  <a:lnTo>
                    <a:pt x="141046" y="211048"/>
                  </a:lnTo>
                  <a:lnTo>
                    <a:pt x="142392" y="210439"/>
                  </a:lnTo>
                  <a:lnTo>
                    <a:pt x="143154" y="209486"/>
                  </a:lnTo>
                  <a:lnTo>
                    <a:pt x="144094" y="208661"/>
                  </a:lnTo>
                  <a:close/>
                </a:path>
                <a:path w="493395" h="537210">
                  <a:moveTo>
                    <a:pt x="146837" y="291693"/>
                  </a:moveTo>
                  <a:lnTo>
                    <a:pt x="140982" y="290195"/>
                  </a:lnTo>
                  <a:lnTo>
                    <a:pt x="139534" y="294487"/>
                  </a:lnTo>
                  <a:lnTo>
                    <a:pt x="137325" y="298742"/>
                  </a:lnTo>
                  <a:lnTo>
                    <a:pt x="136969" y="303098"/>
                  </a:lnTo>
                  <a:lnTo>
                    <a:pt x="136893" y="304406"/>
                  </a:lnTo>
                  <a:lnTo>
                    <a:pt x="141897" y="306006"/>
                  </a:lnTo>
                  <a:lnTo>
                    <a:pt x="144564" y="307454"/>
                  </a:lnTo>
                  <a:lnTo>
                    <a:pt x="146100" y="296951"/>
                  </a:lnTo>
                  <a:lnTo>
                    <a:pt x="146837" y="291693"/>
                  </a:lnTo>
                  <a:close/>
                </a:path>
                <a:path w="493395" h="537210">
                  <a:moveTo>
                    <a:pt x="147561" y="286715"/>
                  </a:moveTo>
                  <a:lnTo>
                    <a:pt x="147027" y="283997"/>
                  </a:lnTo>
                  <a:lnTo>
                    <a:pt x="147231" y="282016"/>
                  </a:lnTo>
                  <a:lnTo>
                    <a:pt x="146316" y="281203"/>
                  </a:lnTo>
                  <a:lnTo>
                    <a:pt x="145516" y="280454"/>
                  </a:lnTo>
                  <a:lnTo>
                    <a:pt x="143510" y="280949"/>
                  </a:lnTo>
                  <a:lnTo>
                    <a:pt x="142062" y="280898"/>
                  </a:lnTo>
                  <a:lnTo>
                    <a:pt x="142062" y="282435"/>
                  </a:lnTo>
                  <a:lnTo>
                    <a:pt x="141541" y="284353"/>
                  </a:lnTo>
                  <a:lnTo>
                    <a:pt x="142252" y="285407"/>
                  </a:lnTo>
                  <a:lnTo>
                    <a:pt x="142849" y="286283"/>
                  </a:lnTo>
                  <a:lnTo>
                    <a:pt x="144919" y="286143"/>
                  </a:lnTo>
                  <a:lnTo>
                    <a:pt x="147561" y="286715"/>
                  </a:lnTo>
                  <a:close/>
                </a:path>
                <a:path w="493395" h="537210">
                  <a:moveTo>
                    <a:pt x="150495" y="217525"/>
                  </a:moveTo>
                  <a:lnTo>
                    <a:pt x="150050" y="214706"/>
                  </a:lnTo>
                  <a:lnTo>
                    <a:pt x="150329" y="212686"/>
                  </a:lnTo>
                  <a:lnTo>
                    <a:pt x="148628" y="211010"/>
                  </a:lnTo>
                  <a:lnTo>
                    <a:pt x="146596" y="211429"/>
                  </a:lnTo>
                  <a:lnTo>
                    <a:pt x="145084" y="211302"/>
                  </a:lnTo>
                  <a:lnTo>
                    <a:pt x="145059" y="211950"/>
                  </a:lnTo>
                  <a:lnTo>
                    <a:pt x="144945" y="212674"/>
                  </a:lnTo>
                  <a:lnTo>
                    <a:pt x="144856" y="213360"/>
                  </a:lnTo>
                  <a:lnTo>
                    <a:pt x="140271" y="211518"/>
                  </a:lnTo>
                  <a:lnTo>
                    <a:pt x="140081" y="213956"/>
                  </a:lnTo>
                  <a:lnTo>
                    <a:pt x="139585" y="215480"/>
                  </a:lnTo>
                  <a:lnTo>
                    <a:pt x="140246" y="217233"/>
                  </a:lnTo>
                  <a:lnTo>
                    <a:pt x="142608" y="217741"/>
                  </a:lnTo>
                  <a:lnTo>
                    <a:pt x="143979" y="216598"/>
                  </a:lnTo>
                  <a:lnTo>
                    <a:pt x="144919" y="214376"/>
                  </a:lnTo>
                  <a:lnTo>
                    <a:pt x="144919" y="214896"/>
                  </a:lnTo>
                  <a:lnTo>
                    <a:pt x="144894" y="215430"/>
                  </a:lnTo>
                  <a:lnTo>
                    <a:pt x="145770" y="216750"/>
                  </a:lnTo>
                  <a:lnTo>
                    <a:pt x="147828" y="216738"/>
                  </a:lnTo>
                  <a:lnTo>
                    <a:pt x="150495" y="217525"/>
                  </a:lnTo>
                  <a:close/>
                </a:path>
                <a:path w="493395" h="537210">
                  <a:moveTo>
                    <a:pt x="158496" y="204279"/>
                  </a:moveTo>
                  <a:lnTo>
                    <a:pt x="158305" y="204177"/>
                  </a:lnTo>
                  <a:lnTo>
                    <a:pt x="157810" y="205232"/>
                  </a:lnTo>
                  <a:lnTo>
                    <a:pt x="158496" y="204279"/>
                  </a:lnTo>
                  <a:close/>
                </a:path>
                <a:path w="493395" h="537210">
                  <a:moveTo>
                    <a:pt x="158661" y="240055"/>
                  </a:moveTo>
                  <a:lnTo>
                    <a:pt x="158242" y="238950"/>
                  </a:lnTo>
                  <a:lnTo>
                    <a:pt x="157619" y="239293"/>
                  </a:lnTo>
                  <a:lnTo>
                    <a:pt x="156933" y="239610"/>
                  </a:lnTo>
                  <a:lnTo>
                    <a:pt x="156349" y="240017"/>
                  </a:lnTo>
                  <a:lnTo>
                    <a:pt x="156629" y="240677"/>
                  </a:lnTo>
                  <a:lnTo>
                    <a:pt x="156768" y="241033"/>
                  </a:lnTo>
                  <a:lnTo>
                    <a:pt x="158661" y="240055"/>
                  </a:lnTo>
                  <a:close/>
                </a:path>
                <a:path w="493395" h="537210">
                  <a:moveTo>
                    <a:pt x="159270" y="256463"/>
                  </a:moveTo>
                  <a:lnTo>
                    <a:pt x="154673" y="254571"/>
                  </a:lnTo>
                  <a:lnTo>
                    <a:pt x="150190" y="253834"/>
                  </a:lnTo>
                  <a:lnTo>
                    <a:pt x="144399" y="252463"/>
                  </a:lnTo>
                  <a:lnTo>
                    <a:pt x="144310" y="256501"/>
                  </a:lnTo>
                  <a:lnTo>
                    <a:pt x="143573" y="260350"/>
                  </a:lnTo>
                  <a:lnTo>
                    <a:pt x="144310" y="260642"/>
                  </a:lnTo>
                  <a:lnTo>
                    <a:pt x="148437" y="262229"/>
                  </a:lnTo>
                  <a:lnTo>
                    <a:pt x="152946" y="262966"/>
                  </a:lnTo>
                  <a:lnTo>
                    <a:pt x="157314" y="263982"/>
                  </a:lnTo>
                  <a:lnTo>
                    <a:pt x="157835" y="261289"/>
                  </a:lnTo>
                  <a:lnTo>
                    <a:pt x="159270" y="256463"/>
                  </a:lnTo>
                  <a:close/>
                </a:path>
                <a:path w="493395" h="537210">
                  <a:moveTo>
                    <a:pt x="159537" y="196799"/>
                  </a:moveTo>
                  <a:lnTo>
                    <a:pt x="151599" y="198450"/>
                  </a:lnTo>
                  <a:lnTo>
                    <a:pt x="151790" y="201168"/>
                  </a:lnTo>
                  <a:lnTo>
                    <a:pt x="158305" y="204177"/>
                  </a:lnTo>
                  <a:lnTo>
                    <a:pt x="159537" y="196799"/>
                  </a:lnTo>
                  <a:close/>
                </a:path>
                <a:path w="493395" h="537210">
                  <a:moveTo>
                    <a:pt x="166827" y="267690"/>
                  </a:moveTo>
                  <a:lnTo>
                    <a:pt x="163639" y="266865"/>
                  </a:lnTo>
                  <a:lnTo>
                    <a:pt x="162153" y="266065"/>
                  </a:lnTo>
                  <a:lnTo>
                    <a:pt x="159893" y="266395"/>
                  </a:lnTo>
                  <a:lnTo>
                    <a:pt x="159181" y="267944"/>
                  </a:lnTo>
                  <a:lnTo>
                    <a:pt x="158381" y="268859"/>
                  </a:lnTo>
                  <a:lnTo>
                    <a:pt x="159461" y="269798"/>
                  </a:lnTo>
                  <a:lnTo>
                    <a:pt x="160578" y="271513"/>
                  </a:lnTo>
                  <a:lnTo>
                    <a:pt x="162890" y="271399"/>
                  </a:lnTo>
                  <a:lnTo>
                    <a:pt x="164096" y="269786"/>
                  </a:lnTo>
                  <a:lnTo>
                    <a:pt x="166827" y="267690"/>
                  </a:lnTo>
                  <a:close/>
                </a:path>
                <a:path w="493395" h="537210">
                  <a:moveTo>
                    <a:pt x="175234" y="207225"/>
                  </a:moveTo>
                  <a:lnTo>
                    <a:pt x="163309" y="205397"/>
                  </a:lnTo>
                  <a:lnTo>
                    <a:pt x="162915" y="206984"/>
                  </a:lnTo>
                  <a:lnTo>
                    <a:pt x="162560" y="208572"/>
                  </a:lnTo>
                  <a:lnTo>
                    <a:pt x="162179" y="210159"/>
                  </a:lnTo>
                  <a:lnTo>
                    <a:pt x="167017" y="211582"/>
                  </a:lnTo>
                  <a:lnTo>
                    <a:pt x="165671" y="211582"/>
                  </a:lnTo>
                  <a:lnTo>
                    <a:pt x="164515" y="212432"/>
                  </a:lnTo>
                  <a:lnTo>
                    <a:pt x="164325" y="213804"/>
                  </a:lnTo>
                  <a:lnTo>
                    <a:pt x="163715" y="215201"/>
                  </a:lnTo>
                  <a:lnTo>
                    <a:pt x="165087" y="215303"/>
                  </a:lnTo>
                  <a:lnTo>
                    <a:pt x="166827" y="215658"/>
                  </a:lnTo>
                  <a:lnTo>
                    <a:pt x="167589" y="214376"/>
                  </a:lnTo>
                  <a:lnTo>
                    <a:pt x="167868" y="213182"/>
                  </a:lnTo>
                  <a:lnTo>
                    <a:pt x="168224" y="212026"/>
                  </a:lnTo>
                  <a:lnTo>
                    <a:pt x="168643" y="212064"/>
                  </a:lnTo>
                  <a:lnTo>
                    <a:pt x="173443" y="213487"/>
                  </a:lnTo>
                  <a:lnTo>
                    <a:pt x="174028" y="211404"/>
                  </a:lnTo>
                  <a:lnTo>
                    <a:pt x="175234" y="207225"/>
                  </a:lnTo>
                  <a:close/>
                </a:path>
                <a:path w="493395" h="537210">
                  <a:moveTo>
                    <a:pt x="183616" y="209854"/>
                  </a:moveTo>
                  <a:lnTo>
                    <a:pt x="178206" y="209651"/>
                  </a:lnTo>
                  <a:lnTo>
                    <a:pt x="174459" y="222465"/>
                  </a:lnTo>
                  <a:lnTo>
                    <a:pt x="179857" y="222872"/>
                  </a:lnTo>
                  <a:lnTo>
                    <a:pt x="182384" y="214198"/>
                  </a:lnTo>
                  <a:lnTo>
                    <a:pt x="183616" y="209854"/>
                  </a:lnTo>
                  <a:close/>
                </a:path>
                <a:path w="493395" h="537210">
                  <a:moveTo>
                    <a:pt x="188379" y="211378"/>
                  </a:moveTo>
                  <a:lnTo>
                    <a:pt x="186563" y="211416"/>
                  </a:lnTo>
                  <a:lnTo>
                    <a:pt x="185407" y="211201"/>
                  </a:lnTo>
                  <a:lnTo>
                    <a:pt x="184442" y="211556"/>
                  </a:lnTo>
                  <a:lnTo>
                    <a:pt x="183946" y="211747"/>
                  </a:lnTo>
                  <a:lnTo>
                    <a:pt x="183451" y="213512"/>
                  </a:lnTo>
                  <a:lnTo>
                    <a:pt x="183591" y="213588"/>
                  </a:lnTo>
                  <a:lnTo>
                    <a:pt x="184492" y="214160"/>
                  </a:lnTo>
                  <a:lnTo>
                    <a:pt x="185712" y="214934"/>
                  </a:lnTo>
                  <a:lnTo>
                    <a:pt x="187248" y="214553"/>
                  </a:lnTo>
                  <a:lnTo>
                    <a:pt x="187579" y="212979"/>
                  </a:lnTo>
                  <a:lnTo>
                    <a:pt x="188379" y="211378"/>
                  </a:lnTo>
                  <a:close/>
                </a:path>
                <a:path w="493395" h="537210">
                  <a:moveTo>
                    <a:pt x="193040" y="464578"/>
                  </a:moveTo>
                  <a:lnTo>
                    <a:pt x="192887" y="463778"/>
                  </a:lnTo>
                  <a:lnTo>
                    <a:pt x="192963" y="462762"/>
                  </a:lnTo>
                  <a:lnTo>
                    <a:pt x="192468" y="462254"/>
                  </a:lnTo>
                  <a:lnTo>
                    <a:pt x="192087" y="461835"/>
                  </a:lnTo>
                  <a:lnTo>
                    <a:pt x="191033" y="462000"/>
                  </a:lnTo>
                  <a:lnTo>
                    <a:pt x="190271" y="461911"/>
                  </a:lnTo>
                  <a:lnTo>
                    <a:pt x="190246" y="462686"/>
                  </a:lnTo>
                  <a:lnTo>
                    <a:pt x="189941" y="463969"/>
                  </a:lnTo>
                  <a:lnTo>
                    <a:pt x="191033" y="464540"/>
                  </a:lnTo>
                  <a:lnTo>
                    <a:pt x="192087" y="464464"/>
                  </a:lnTo>
                  <a:lnTo>
                    <a:pt x="193040" y="464578"/>
                  </a:lnTo>
                  <a:close/>
                </a:path>
                <a:path w="493395" h="537210">
                  <a:moveTo>
                    <a:pt x="196151" y="487921"/>
                  </a:moveTo>
                  <a:lnTo>
                    <a:pt x="195770" y="485559"/>
                  </a:lnTo>
                  <a:lnTo>
                    <a:pt x="195351" y="483209"/>
                  </a:lnTo>
                  <a:lnTo>
                    <a:pt x="194970" y="480834"/>
                  </a:lnTo>
                  <a:lnTo>
                    <a:pt x="190906" y="482206"/>
                  </a:lnTo>
                  <a:lnTo>
                    <a:pt x="191287" y="484555"/>
                  </a:lnTo>
                  <a:lnTo>
                    <a:pt x="191643" y="486943"/>
                  </a:lnTo>
                  <a:lnTo>
                    <a:pt x="192278" y="489191"/>
                  </a:lnTo>
                  <a:lnTo>
                    <a:pt x="194805" y="488378"/>
                  </a:lnTo>
                  <a:lnTo>
                    <a:pt x="196151" y="487921"/>
                  </a:lnTo>
                  <a:close/>
                </a:path>
                <a:path w="493395" h="537210">
                  <a:moveTo>
                    <a:pt x="197383" y="515073"/>
                  </a:moveTo>
                  <a:lnTo>
                    <a:pt x="191566" y="514426"/>
                  </a:lnTo>
                  <a:lnTo>
                    <a:pt x="190627" y="513918"/>
                  </a:lnTo>
                  <a:lnTo>
                    <a:pt x="189357" y="513486"/>
                  </a:lnTo>
                  <a:lnTo>
                    <a:pt x="187604" y="512699"/>
                  </a:lnTo>
                  <a:lnTo>
                    <a:pt x="187629" y="515391"/>
                  </a:lnTo>
                  <a:lnTo>
                    <a:pt x="187083" y="517309"/>
                  </a:lnTo>
                  <a:lnTo>
                    <a:pt x="188099" y="518464"/>
                  </a:lnTo>
                  <a:lnTo>
                    <a:pt x="188645" y="518591"/>
                  </a:lnTo>
                  <a:lnTo>
                    <a:pt x="189141" y="518731"/>
                  </a:lnTo>
                  <a:lnTo>
                    <a:pt x="189115" y="519531"/>
                  </a:lnTo>
                  <a:lnTo>
                    <a:pt x="189026" y="520331"/>
                  </a:lnTo>
                  <a:lnTo>
                    <a:pt x="189636" y="522020"/>
                  </a:lnTo>
                  <a:lnTo>
                    <a:pt x="193649" y="522947"/>
                  </a:lnTo>
                  <a:lnTo>
                    <a:pt x="195846" y="520852"/>
                  </a:lnTo>
                  <a:lnTo>
                    <a:pt x="196176" y="518299"/>
                  </a:lnTo>
                  <a:lnTo>
                    <a:pt x="197383" y="515073"/>
                  </a:lnTo>
                  <a:close/>
                </a:path>
                <a:path w="493395" h="537210">
                  <a:moveTo>
                    <a:pt x="213969" y="531050"/>
                  </a:moveTo>
                  <a:lnTo>
                    <a:pt x="212153" y="531114"/>
                  </a:lnTo>
                  <a:lnTo>
                    <a:pt x="210997" y="530923"/>
                  </a:lnTo>
                  <a:lnTo>
                    <a:pt x="209562" y="531495"/>
                  </a:lnTo>
                  <a:lnTo>
                    <a:pt x="209092" y="533234"/>
                  </a:lnTo>
                  <a:lnTo>
                    <a:pt x="210146" y="533882"/>
                  </a:lnTo>
                  <a:lnTo>
                    <a:pt x="211328" y="534670"/>
                  </a:lnTo>
                  <a:lnTo>
                    <a:pt x="212864" y="534263"/>
                  </a:lnTo>
                  <a:lnTo>
                    <a:pt x="213169" y="532676"/>
                  </a:lnTo>
                  <a:lnTo>
                    <a:pt x="213969" y="531050"/>
                  </a:lnTo>
                  <a:close/>
                </a:path>
                <a:path w="493395" h="537210">
                  <a:moveTo>
                    <a:pt x="216547" y="460413"/>
                  </a:moveTo>
                  <a:lnTo>
                    <a:pt x="213220" y="455676"/>
                  </a:lnTo>
                  <a:lnTo>
                    <a:pt x="210553" y="450126"/>
                  </a:lnTo>
                  <a:lnTo>
                    <a:pt x="204673" y="445427"/>
                  </a:lnTo>
                  <a:lnTo>
                    <a:pt x="198983" y="449300"/>
                  </a:lnTo>
                  <a:lnTo>
                    <a:pt x="195186" y="450850"/>
                  </a:lnTo>
                  <a:lnTo>
                    <a:pt x="196202" y="455015"/>
                  </a:lnTo>
                  <a:lnTo>
                    <a:pt x="213106" y="463740"/>
                  </a:lnTo>
                  <a:lnTo>
                    <a:pt x="216547" y="460413"/>
                  </a:lnTo>
                  <a:close/>
                </a:path>
                <a:path w="493395" h="537210">
                  <a:moveTo>
                    <a:pt x="217563" y="434035"/>
                  </a:moveTo>
                  <a:lnTo>
                    <a:pt x="217322" y="432346"/>
                  </a:lnTo>
                  <a:lnTo>
                    <a:pt x="217043" y="430657"/>
                  </a:lnTo>
                  <a:lnTo>
                    <a:pt x="216789" y="428967"/>
                  </a:lnTo>
                  <a:lnTo>
                    <a:pt x="208546" y="430923"/>
                  </a:lnTo>
                  <a:lnTo>
                    <a:pt x="208876" y="432358"/>
                  </a:lnTo>
                  <a:lnTo>
                    <a:pt x="209207" y="435038"/>
                  </a:lnTo>
                  <a:lnTo>
                    <a:pt x="209537" y="435038"/>
                  </a:lnTo>
                  <a:lnTo>
                    <a:pt x="212229" y="434987"/>
                  </a:lnTo>
                  <a:lnTo>
                    <a:pt x="214896" y="434428"/>
                  </a:lnTo>
                  <a:lnTo>
                    <a:pt x="217563" y="434035"/>
                  </a:lnTo>
                  <a:close/>
                </a:path>
                <a:path w="493395" h="537210">
                  <a:moveTo>
                    <a:pt x="221627" y="470852"/>
                  </a:moveTo>
                  <a:lnTo>
                    <a:pt x="217589" y="466661"/>
                  </a:lnTo>
                  <a:lnTo>
                    <a:pt x="205854" y="477824"/>
                  </a:lnTo>
                  <a:lnTo>
                    <a:pt x="209588" y="482625"/>
                  </a:lnTo>
                  <a:lnTo>
                    <a:pt x="221627" y="470852"/>
                  </a:lnTo>
                  <a:close/>
                </a:path>
                <a:path w="493395" h="537210">
                  <a:moveTo>
                    <a:pt x="221830" y="397649"/>
                  </a:moveTo>
                  <a:lnTo>
                    <a:pt x="220726" y="397662"/>
                  </a:lnTo>
                  <a:lnTo>
                    <a:pt x="220637" y="398208"/>
                  </a:lnTo>
                  <a:lnTo>
                    <a:pt x="220535" y="399313"/>
                  </a:lnTo>
                  <a:lnTo>
                    <a:pt x="217754" y="397230"/>
                  </a:lnTo>
                  <a:lnTo>
                    <a:pt x="211683" y="403974"/>
                  </a:lnTo>
                  <a:lnTo>
                    <a:pt x="214134" y="405993"/>
                  </a:lnTo>
                  <a:lnTo>
                    <a:pt x="218579" y="401701"/>
                  </a:lnTo>
                  <a:lnTo>
                    <a:pt x="220840" y="399567"/>
                  </a:lnTo>
                  <a:lnTo>
                    <a:pt x="221551" y="399592"/>
                  </a:lnTo>
                  <a:lnTo>
                    <a:pt x="221716" y="398919"/>
                  </a:lnTo>
                  <a:lnTo>
                    <a:pt x="221742" y="398284"/>
                  </a:lnTo>
                  <a:lnTo>
                    <a:pt x="221830" y="397649"/>
                  </a:lnTo>
                  <a:close/>
                </a:path>
                <a:path w="493395" h="537210">
                  <a:moveTo>
                    <a:pt x="227406" y="523024"/>
                  </a:moveTo>
                  <a:lnTo>
                    <a:pt x="226301" y="522338"/>
                  </a:lnTo>
                  <a:lnTo>
                    <a:pt x="224485" y="520877"/>
                  </a:lnTo>
                  <a:lnTo>
                    <a:pt x="221665" y="523367"/>
                  </a:lnTo>
                  <a:lnTo>
                    <a:pt x="219290" y="525907"/>
                  </a:lnTo>
                  <a:lnTo>
                    <a:pt x="216877" y="528370"/>
                  </a:lnTo>
                  <a:lnTo>
                    <a:pt x="220421" y="530872"/>
                  </a:lnTo>
                  <a:lnTo>
                    <a:pt x="218935" y="530529"/>
                  </a:lnTo>
                  <a:lnTo>
                    <a:pt x="217157" y="530161"/>
                  </a:lnTo>
                  <a:lnTo>
                    <a:pt x="215252" y="529564"/>
                  </a:lnTo>
                  <a:lnTo>
                    <a:pt x="215201" y="532257"/>
                  </a:lnTo>
                  <a:lnTo>
                    <a:pt x="214896" y="534504"/>
                  </a:lnTo>
                  <a:lnTo>
                    <a:pt x="214782" y="536371"/>
                  </a:lnTo>
                  <a:lnTo>
                    <a:pt x="217944" y="535876"/>
                  </a:lnTo>
                  <a:lnTo>
                    <a:pt x="221107" y="535419"/>
                  </a:lnTo>
                  <a:lnTo>
                    <a:pt x="224243" y="534835"/>
                  </a:lnTo>
                  <a:lnTo>
                    <a:pt x="220675" y="530936"/>
                  </a:lnTo>
                  <a:lnTo>
                    <a:pt x="227406" y="523024"/>
                  </a:lnTo>
                  <a:close/>
                </a:path>
                <a:path w="493395" h="537210">
                  <a:moveTo>
                    <a:pt x="231368" y="521373"/>
                  </a:moveTo>
                  <a:lnTo>
                    <a:pt x="230568" y="520509"/>
                  </a:lnTo>
                  <a:lnTo>
                    <a:pt x="229717" y="519899"/>
                  </a:lnTo>
                  <a:lnTo>
                    <a:pt x="228663" y="519404"/>
                  </a:lnTo>
                  <a:lnTo>
                    <a:pt x="227431" y="520839"/>
                  </a:lnTo>
                  <a:lnTo>
                    <a:pt x="228066" y="521931"/>
                  </a:lnTo>
                  <a:lnTo>
                    <a:pt x="228917" y="522579"/>
                  </a:lnTo>
                  <a:lnTo>
                    <a:pt x="229743" y="523405"/>
                  </a:lnTo>
                  <a:lnTo>
                    <a:pt x="230454" y="522401"/>
                  </a:lnTo>
                  <a:lnTo>
                    <a:pt x="231368" y="521373"/>
                  </a:lnTo>
                  <a:close/>
                </a:path>
                <a:path w="493395" h="537210">
                  <a:moveTo>
                    <a:pt x="231559" y="496392"/>
                  </a:moveTo>
                  <a:lnTo>
                    <a:pt x="231470" y="495528"/>
                  </a:lnTo>
                  <a:lnTo>
                    <a:pt x="230784" y="495985"/>
                  </a:lnTo>
                  <a:lnTo>
                    <a:pt x="231559" y="496392"/>
                  </a:lnTo>
                  <a:close/>
                </a:path>
                <a:path w="493395" h="537210">
                  <a:moveTo>
                    <a:pt x="234607" y="501726"/>
                  </a:moveTo>
                  <a:lnTo>
                    <a:pt x="231368" y="500227"/>
                  </a:lnTo>
                  <a:lnTo>
                    <a:pt x="229692" y="499351"/>
                  </a:lnTo>
                  <a:lnTo>
                    <a:pt x="228066" y="501535"/>
                  </a:lnTo>
                  <a:lnTo>
                    <a:pt x="224624" y="496735"/>
                  </a:lnTo>
                  <a:lnTo>
                    <a:pt x="221551" y="499135"/>
                  </a:lnTo>
                  <a:lnTo>
                    <a:pt x="220370" y="498957"/>
                  </a:lnTo>
                  <a:lnTo>
                    <a:pt x="219786" y="498830"/>
                  </a:lnTo>
                  <a:lnTo>
                    <a:pt x="219659" y="499491"/>
                  </a:lnTo>
                  <a:lnTo>
                    <a:pt x="219379" y="500265"/>
                  </a:lnTo>
                  <a:lnTo>
                    <a:pt x="219214" y="500951"/>
                  </a:lnTo>
                  <a:lnTo>
                    <a:pt x="209067" y="508838"/>
                  </a:lnTo>
                  <a:lnTo>
                    <a:pt x="212915" y="513867"/>
                  </a:lnTo>
                  <a:lnTo>
                    <a:pt x="227317" y="502551"/>
                  </a:lnTo>
                  <a:lnTo>
                    <a:pt x="221030" y="511086"/>
                  </a:lnTo>
                  <a:lnTo>
                    <a:pt x="226275" y="513664"/>
                  </a:lnTo>
                  <a:lnTo>
                    <a:pt x="229108" y="509778"/>
                  </a:lnTo>
                  <a:lnTo>
                    <a:pt x="231990" y="505904"/>
                  </a:lnTo>
                  <a:lnTo>
                    <a:pt x="234607" y="501726"/>
                  </a:lnTo>
                  <a:close/>
                </a:path>
                <a:path w="493395" h="537210">
                  <a:moveTo>
                    <a:pt x="244690" y="510616"/>
                  </a:moveTo>
                  <a:lnTo>
                    <a:pt x="244360" y="510057"/>
                  </a:lnTo>
                  <a:lnTo>
                    <a:pt x="243840" y="509155"/>
                  </a:lnTo>
                  <a:lnTo>
                    <a:pt x="242468" y="508787"/>
                  </a:lnTo>
                  <a:lnTo>
                    <a:pt x="240436" y="507593"/>
                  </a:lnTo>
                  <a:lnTo>
                    <a:pt x="239966" y="510133"/>
                  </a:lnTo>
                  <a:lnTo>
                    <a:pt x="239166" y="511835"/>
                  </a:lnTo>
                  <a:lnTo>
                    <a:pt x="239687" y="512533"/>
                  </a:lnTo>
                  <a:lnTo>
                    <a:pt x="240207" y="513219"/>
                  </a:lnTo>
                  <a:lnTo>
                    <a:pt x="242087" y="513130"/>
                  </a:lnTo>
                  <a:lnTo>
                    <a:pt x="243763" y="512762"/>
                  </a:lnTo>
                  <a:lnTo>
                    <a:pt x="244690" y="510616"/>
                  </a:lnTo>
                  <a:close/>
                </a:path>
                <a:path w="493395" h="537210">
                  <a:moveTo>
                    <a:pt x="273329" y="521843"/>
                  </a:moveTo>
                  <a:lnTo>
                    <a:pt x="264160" y="514502"/>
                  </a:lnTo>
                  <a:lnTo>
                    <a:pt x="261493" y="517398"/>
                  </a:lnTo>
                  <a:lnTo>
                    <a:pt x="261429" y="518896"/>
                  </a:lnTo>
                  <a:lnTo>
                    <a:pt x="261404" y="521131"/>
                  </a:lnTo>
                  <a:lnTo>
                    <a:pt x="261429" y="523379"/>
                  </a:lnTo>
                  <a:lnTo>
                    <a:pt x="261683" y="525627"/>
                  </a:lnTo>
                  <a:lnTo>
                    <a:pt x="265582" y="524433"/>
                  </a:lnTo>
                  <a:lnTo>
                    <a:pt x="269455" y="523189"/>
                  </a:lnTo>
                  <a:lnTo>
                    <a:pt x="273329" y="521843"/>
                  </a:lnTo>
                  <a:close/>
                </a:path>
                <a:path w="493395" h="537210">
                  <a:moveTo>
                    <a:pt x="277812" y="520230"/>
                  </a:moveTo>
                  <a:lnTo>
                    <a:pt x="277075" y="520128"/>
                  </a:lnTo>
                  <a:lnTo>
                    <a:pt x="276161" y="520039"/>
                  </a:lnTo>
                  <a:lnTo>
                    <a:pt x="275209" y="519836"/>
                  </a:lnTo>
                  <a:lnTo>
                    <a:pt x="275069" y="520763"/>
                  </a:lnTo>
                  <a:lnTo>
                    <a:pt x="275005" y="521246"/>
                  </a:lnTo>
                  <a:lnTo>
                    <a:pt x="275945" y="520903"/>
                  </a:lnTo>
                  <a:lnTo>
                    <a:pt x="277812" y="520230"/>
                  </a:lnTo>
                  <a:close/>
                </a:path>
                <a:path w="493395" h="537210">
                  <a:moveTo>
                    <a:pt x="279984" y="459384"/>
                  </a:moveTo>
                  <a:lnTo>
                    <a:pt x="278066" y="458558"/>
                  </a:lnTo>
                  <a:lnTo>
                    <a:pt x="277075" y="458114"/>
                  </a:lnTo>
                  <a:lnTo>
                    <a:pt x="276580" y="459270"/>
                  </a:lnTo>
                  <a:lnTo>
                    <a:pt x="276250" y="459981"/>
                  </a:lnTo>
                  <a:lnTo>
                    <a:pt x="275945" y="460692"/>
                  </a:lnTo>
                  <a:lnTo>
                    <a:pt x="276936" y="460946"/>
                  </a:lnTo>
                  <a:lnTo>
                    <a:pt x="277952" y="461429"/>
                  </a:lnTo>
                  <a:lnTo>
                    <a:pt x="279298" y="461314"/>
                  </a:lnTo>
                  <a:lnTo>
                    <a:pt x="279628" y="460070"/>
                  </a:lnTo>
                  <a:lnTo>
                    <a:pt x="279984" y="459384"/>
                  </a:lnTo>
                  <a:close/>
                </a:path>
                <a:path w="493395" h="537210">
                  <a:moveTo>
                    <a:pt x="286397" y="356082"/>
                  </a:moveTo>
                  <a:lnTo>
                    <a:pt x="285483" y="355981"/>
                  </a:lnTo>
                  <a:lnTo>
                    <a:pt x="284607" y="355612"/>
                  </a:lnTo>
                  <a:lnTo>
                    <a:pt x="284086" y="355904"/>
                  </a:lnTo>
                  <a:lnTo>
                    <a:pt x="283527" y="356209"/>
                  </a:lnTo>
                  <a:lnTo>
                    <a:pt x="283311" y="357149"/>
                  </a:lnTo>
                  <a:lnTo>
                    <a:pt x="282956" y="357809"/>
                  </a:lnTo>
                  <a:lnTo>
                    <a:pt x="283921" y="357962"/>
                  </a:lnTo>
                  <a:lnTo>
                    <a:pt x="284873" y="358254"/>
                  </a:lnTo>
                  <a:lnTo>
                    <a:pt x="286029" y="358178"/>
                  </a:lnTo>
                  <a:lnTo>
                    <a:pt x="286169" y="356920"/>
                  </a:lnTo>
                  <a:lnTo>
                    <a:pt x="286397" y="356082"/>
                  </a:lnTo>
                  <a:close/>
                </a:path>
                <a:path w="493395" h="537210">
                  <a:moveTo>
                    <a:pt x="297167" y="512559"/>
                  </a:moveTo>
                  <a:lnTo>
                    <a:pt x="296722" y="512584"/>
                  </a:lnTo>
                  <a:lnTo>
                    <a:pt x="296252" y="512572"/>
                  </a:lnTo>
                  <a:lnTo>
                    <a:pt x="295871" y="512711"/>
                  </a:lnTo>
                  <a:lnTo>
                    <a:pt x="295656" y="512991"/>
                  </a:lnTo>
                  <a:lnTo>
                    <a:pt x="295541" y="513245"/>
                  </a:lnTo>
                  <a:lnTo>
                    <a:pt x="296100" y="513003"/>
                  </a:lnTo>
                  <a:lnTo>
                    <a:pt x="296646" y="512800"/>
                  </a:lnTo>
                  <a:lnTo>
                    <a:pt x="297167" y="512559"/>
                  </a:lnTo>
                  <a:close/>
                </a:path>
                <a:path w="493395" h="537210">
                  <a:moveTo>
                    <a:pt x="301726" y="183261"/>
                  </a:moveTo>
                  <a:lnTo>
                    <a:pt x="301231" y="182575"/>
                  </a:lnTo>
                  <a:lnTo>
                    <a:pt x="300761" y="181952"/>
                  </a:lnTo>
                  <a:lnTo>
                    <a:pt x="299224" y="182118"/>
                  </a:lnTo>
                  <a:lnTo>
                    <a:pt x="298183" y="181940"/>
                  </a:lnTo>
                  <a:lnTo>
                    <a:pt x="297967" y="183032"/>
                  </a:lnTo>
                  <a:lnTo>
                    <a:pt x="297332" y="184365"/>
                  </a:lnTo>
                  <a:lnTo>
                    <a:pt x="297713" y="185127"/>
                  </a:lnTo>
                  <a:lnTo>
                    <a:pt x="298069" y="185813"/>
                  </a:lnTo>
                  <a:lnTo>
                    <a:pt x="299618" y="185851"/>
                  </a:lnTo>
                  <a:lnTo>
                    <a:pt x="301129" y="186347"/>
                  </a:lnTo>
                  <a:lnTo>
                    <a:pt x="301231" y="184670"/>
                  </a:lnTo>
                  <a:lnTo>
                    <a:pt x="301726" y="183261"/>
                  </a:lnTo>
                  <a:close/>
                </a:path>
                <a:path w="493395" h="537210">
                  <a:moveTo>
                    <a:pt x="305993" y="123545"/>
                  </a:moveTo>
                  <a:lnTo>
                    <a:pt x="305269" y="119468"/>
                  </a:lnTo>
                  <a:lnTo>
                    <a:pt x="304584" y="115379"/>
                  </a:lnTo>
                  <a:lnTo>
                    <a:pt x="303872" y="111290"/>
                  </a:lnTo>
                  <a:lnTo>
                    <a:pt x="298983" y="111975"/>
                  </a:lnTo>
                  <a:lnTo>
                    <a:pt x="300990" y="124548"/>
                  </a:lnTo>
                  <a:lnTo>
                    <a:pt x="305993" y="123545"/>
                  </a:lnTo>
                  <a:close/>
                </a:path>
                <a:path w="493395" h="537210">
                  <a:moveTo>
                    <a:pt x="322668" y="40614"/>
                  </a:moveTo>
                  <a:lnTo>
                    <a:pt x="322376" y="39585"/>
                  </a:lnTo>
                  <a:lnTo>
                    <a:pt x="322097" y="38608"/>
                  </a:lnTo>
                  <a:lnTo>
                    <a:pt x="320090" y="38150"/>
                  </a:lnTo>
                  <a:lnTo>
                    <a:pt x="317703" y="36842"/>
                  </a:lnTo>
                  <a:lnTo>
                    <a:pt x="317512" y="39585"/>
                  </a:lnTo>
                  <a:lnTo>
                    <a:pt x="317017" y="41160"/>
                  </a:lnTo>
                  <a:lnTo>
                    <a:pt x="317423" y="42405"/>
                  </a:lnTo>
                  <a:lnTo>
                    <a:pt x="317665" y="43053"/>
                  </a:lnTo>
                  <a:lnTo>
                    <a:pt x="320065" y="43726"/>
                  </a:lnTo>
                  <a:lnTo>
                    <a:pt x="321551" y="42405"/>
                  </a:lnTo>
                  <a:lnTo>
                    <a:pt x="322668" y="40614"/>
                  </a:lnTo>
                  <a:close/>
                </a:path>
                <a:path w="493395" h="537210">
                  <a:moveTo>
                    <a:pt x="331660" y="69418"/>
                  </a:moveTo>
                  <a:lnTo>
                    <a:pt x="331190" y="68199"/>
                  </a:lnTo>
                  <a:lnTo>
                    <a:pt x="330923" y="66992"/>
                  </a:lnTo>
                  <a:lnTo>
                    <a:pt x="329844" y="67576"/>
                  </a:lnTo>
                  <a:lnTo>
                    <a:pt x="328777" y="67932"/>
                  </a:lnTo>
                  <a:lnTo>
                    <a:pt x="327812" y="68884"/>
                  </a:lnTo>
                  <a:lnTo>
                    <a:pt x="328358" y="69964"/>
                  </a:lnTo>
                  <a:lnTo>
                    <a:pt x="328587" y="70675"/>
                  </a:lnTo>
                  <a:lnTo>
                    <a:pt x="329539" y="70332"/>
                  </a:lnTo>
                  <a:lnTo>
                    <a:pt x="330619" y="70116"/>
                  </a:lnTo>
                  <a:lnTo>
                    <a:pt x="331470" y="69570"/>
                  </a:lnTo>
                  <a:lnTo>
                    <a:pt x="331660" y="69418"/>
                  </a:lnTo>
                  <a:close/>
                </a:path>
                <a:path w="493395" h="537210">
                  <a:moveTo>
                    <a:pt x="340207" y="74587"/>
                  </a:moveTo>
                  <a:lnTo>
                    <a:pt x="338924" y="74142"/>
                  </a:lnTo>
                  <a:lnTo>
                    <a:pt x="337731" y="74231"/>
                  </a:lnTo>
                  <a:lnTo>
                    <a:pt x="336638" y="74155"/>
                  </a:lnTo>
                  <a:lnTo>
                    <a:pt x="336638" y="77139"/>
                  </a:lnTo>
                  <a:lnTo>
                    <a:pt x="337820" y="77025"/>
                  </a:lnTo>
                  <a:lnTo>
                    <a:pt x="338950" y="77063"/>
                  </a:lnTo>
                  <a:lnTo>
                    <a:pt x="340207" y="76619"/>
                  </a:lnTo>
                  <a:lnTo>
                    <a:pt x="340207" y="74587"/>
                  </a:lnTo>
                  <a:close/>
                </a:path>
                <a:path w="493395" h="537210">
                  <a:moveTo>
                    <a:pt x="341998" y="79895"/>
                  </a:moveTo>
                  <a:lnTo>
                    <a:pt x="319316" y="74904"/>
                  </a:lnTo>
                  <a:lnTo>
                    <a:pt x="317944" y="78282"/>
                  </a:lnTo>
                  <a:lnTo>
                    <a:pt x="320332" y="80340"/>
                  </a:lnTo>
                  <a:lnTo>
                    <a:pt x="322922" y="82232"/>
                  </a:lnTo>
                  <a:lnTo>
                    <a:pt x="326326" y="85686"/>
                  </a:lnTo>
                  <a:lnTo>
                    <a:pt x="327431" y="87020"/>
                  </a:lnTo>
                  <a:lnTo>
                    <a:pt x="328561" y="88303"/>
                  </a:lnTo>
                  <a:lnTo>
                    <a:pt x="328231" y="89928"/>
                  </a:lnTo>
                  <a:lnTo>
                    <a:pt x="327952" y="90881"/>
                  </a:lnTo>
                  <a:lnTo>
                    <a:pt x="329158" y="90932"/>
                  </a:lnTo>
                  <a:lnTo>
                    <a:pt x="331165" y="91198"/>
                  </a:lnTo>
                  <a:lnTo>
                    <a:pt x="331800" y="91960"/>
                  </a:lnTo>
                  <a:lnTo>
                    <a:pt x="333171" y="93446"/>
                  </a:lnTo>
                  <a:lnTo>
                    <a:pt x="341998" y="79895"/>
                  </a:lnTo>
                  <a:close/>
                </a:path>
                <a:path w="493395" h="537210">
                  <a:moveTo>
                    <a:pt x="343674" y="23685"/>
                  </a:moveTo>
                  <a:lnTo>
                    <a:pt x="341337" y="23228"/>
                  </a:lnTo>
                  <a:lnTo>
                    <a:pt x="339471" y="22466"/>
                  </a:lnTo>
                  <a:lnTo>
                    <a:pt x="338289" y="24003"/>
                  </a:lnTo>
                  <a:lnTo>
                    <a:pt x="338035" y="25628"/>
                  </a:lnTo>
                  <a:lnTo>
                    <a:pt x="337566" y="27051"/>
                  </a:lnTo>
                  <a:lnTo>
                    <a:pt x="338670" y="27381"/>
                  </a:lnTo>
                  <a:lnTo>
                    <a:pt x="340233" y="28308"/>
                  </a:lnTo>
                  <a:lnTo>
                    <a:pt x="341947" y="27127"/>
                  </a:lnTo>
                  <a:lnTo>
                    <a:pt x="342493" y="25552"/>
                  </a:lnTo>
                  <a:lnTo>
                    <a:pt x="343674" y="23685"/>
                  </a:lnTo>
                  <a:close/>
                </a:path>
                <a:path w="493395" h="537210">
                  <a:moveTo>
                    <a:pt x="344551" y="2743"/>
                  </a:moveTo>
                  <a:lnTo>
                    <a:pt x="330809" y="584"/>
                  </a:lnTo>
                  <a:lnTo>
                    <a:pt x="330593" y="0"/>
                  </a:lnTo>
                  <a:lnTo>
                    <a:pt x="329577" y="393"/>
                  </a:lnTo>
                  <a:lnTo>
                    <a:pt x="328828" y="279"/>
                  </a:lnTo>
                  <a:lnTo>
                    <a:pt x="328777" y="698"/>
                  </a:lnTo>
                  <a:lnTo>
                    <a:pt x="327698" y="1104"/>
                  </a:lnTo>
                  <a:lnTo>
                    <a:pt x="328422" y="3060"/>
                  </a:lnTo>
                  <a:lnTo>
                    <a:pt x="327863" y="6781"/>
                  </a:lnTo>
                  <a:lnTo>
                    <a:pt x="329933" y="7112"/>
                  </a:lnTo>
                  <a:lnTo>
                    <a:pt x="331584" y="11658"/>
                  </a:lnTo>
                  <a:lnTo>
                    <a:pt x="334378" y="10566"/>
                  </a:lnTo>
                  <a:lnTo>
                    <a:pt x="333336" y="7658"/>
                  </a:lnTo>
                  <a:lnTo>
                    <a:pt x="343458" y="9258"/>
                  </a:lnTo>
                  <a:lnTo>
                    <a:pt x="344170" y="4914"/>
                  </a:lnTo>
                  <a:lnTo>
                    <a:pt x="344551" y="2743"/>
                  </a:lnTo>
                  <a:close/>
                </a:path>
                <a:path w="493395" h="537210">
                  <a:moveTo>
                    <a:pt x="353237" y="83604"/>
                  </a:moveTo>
                  <a:lnTo>
                    <a:pt x="353021" y="82905"/>
                  </a:lnTo>
                  <a:lnTo>
                    <a:pt x="351675" y="79082"/>
                  </a:lnTo>
                  <a:lnTo>
                    <a:pt x="349199" y="75679"/>
                  </a:lnTo>
                  <a:lnTo>
                    <a:pt x="347103" y="72123"/>
                  </a:lnTo>
                  <a:lnTo>
                    <a:pt x="340791" y="75514"/>
                  </a:lnTo>
                  <a:lnTo>
                    <a:pt x="346532" y="87604"/>
                  </a:lnTo>
                  <a:lnTo>
                    <a:pt x="348818" y="86004"/>
                  </a:lnTo>
                  <a:lnTo>
                    <a:pt x="353237" y="83604"/>
                  </a:lnTo>
                  <a:close/>
                </a:path>
                <a:path w="493395" h="537210">
                  <a:moveTo>
                    <a:pt x="368960" y="63665"/>
                  </a:moveTo>
                  <a:lnTo>
                    <a:pt x="367753" y="62001"/>
                  </a:lnTo>
                  <a:lnTo>
                    <a:pt x="366674" y="60083"/>
                  </a:lnTo>
                  <a:lnTo>
                    <a:pt x="358952" y="66814"/>
                  </a:lnTo>
                  <a:lnTo>
                    <a:pt x="361353" y="70370"/>
                  </a:lnTo>
                  <a:lnTo>
                    <a:pt x="363855" y="68249"/>
                  </a:lnTo>
                  <a:lnTo>
                    <a:pt x="366407" y="66192"/>
                  </a:lnTo>
                  <a:lnTo>
                    <a:pt x="368719" y="63893"/>
                  </a:lnTo>
                  <a:lnTo>
                    <a:pt x="368960" y="63665"/>
                  </a:lnTo>
                  <a:close/>
                </a:path>
                <a:path w="493395" h="537210">
                  <a:moveTo>
                    <a:pt x="369379" y="125882"/>
                  </a:moveTo>
                  <a:lnTo>
                    <a:pt x="362800" y="123037"/>
                  </a:lnTo>
                  <a:lnTo>
                    <a:pt x="351345" y="122034"/>
                  </a:lnTo>
                  <a:lnTo>
                    <a:pt x="351447" y="124993"/>
                  </a:lnTo>
                  <a:lnTo>
                    <a:pt x="351155" y="128143"/>
                  </a:lnTo>
                  <a:lnTo>
                    <a:pt x="351447" y="131025"/>
                  </a:lnTo>
                  <a:lnTo>
                    <a:pt x="350596" y="130378"/>
                  </a:lnTo>
                  <a:lnTo>
                    <a:pt x="348703" y="129997"/>
                  </a:lnTo>
                  <a:lnTo>
                    <a:pt x="346913" y="131064"/>
                  </a:lnTo>
                  <a:lnTo>
                    <a:pt x="346811" y="133108"/>
                  </a:lnTo>
                  <a:lnTo>
                    <a:pt x="346036" y="135432"/>
                  </a:lnTo>
                  <a:lnTo>
                    <a:pt x="348424" y="135496"/>
                  </a:lnTo>
                  <a:lnTo>
                    <a:pt x="350469" y="136131"/>
                  </a:lnTo>
                  <a:lnTo>
                    <a:pt x="351586" y="135064"/>
                  </a:lnTo>
                  <a:lnTo>
                    <a:pt x="351815" y="134366"/>
                  </a:lnTo>
                  <a:lnTo>
                    <a:pt x="351980" y="133667"/>
                  </a:lnTo>
                  <a:lnTo>
                    <a:pt x="352107" y="134086"/>
                  </a:lnTo>
                  <a:lnTo>
                    <a:pt x="352171" y="134543"/>
                  </a:lnTo>
                  <a:lnTo>
                    <a:pt x="353072" y="136613"/>
                  </a:lnTo>
                  <a:lnTo>
                    <a:pt x="359752" y="137579"/>
                  </a:lnTo>
                  <a:lnTo>
                    <a:pt x="365252" y="133985"/>
                  </a:lnTo>
                  <a:lnTo>
                    <a:pt x="366953" y="129425"/>
                  </a:lnTo>
                  <a:lnTo>
                    <a:pt x="369379" y="125882"/>
                  </a:lnTo>
                  <a:close/>
                </a:path>
                <a:path w="493395" h="537210">
                  <a:moveTo>
                    <a:pt x="370522" y="269633"/>
                  </a:moveTo>
                  <a:lnTo>
                    <a:pt x="369951" y="269417"/>
                  </a:lnTo>
                  <a:lnTo>
                    <a:pt x="369379" y="269341"/>
                  </a:lnTo>
                  <a:lnTo>
                    <a:pt x="368846" y="269227"/>
                  </a:lnTo>
                  <a:lnTo>
                    <a:pt x="368350" y="270929"/>
                  </a:lnTo>
                  <a:lnTo>
                    <a:pt x="368960" y="270789"/>
                  </a:lnTo>
                  <a:lnTo>
                    <a:pt x="369595" y="270713"/>
                  </a:lnTo>
                  <a:lnTo>
                    <a:pt x="370332" y="270421"/>
                  </a:lnTo>
                  <a:lnTo>
                    <a:pt x="370522" y="269633"/>
                  </a:lnTo>
                  <a:close/>
                </a:path>
                <a:path w="493395" h="537210">
                  <a:moveTo>
                    <a:pt x="380263" y="132168"/>
                  </a:moveTo>
                  <a:lnTo>
                    <a:pt x="378587" y="131826"/>
                  </a:lnTo>
                  <a:lnTo>
                    <a:pt x="377126" y="131064"/>
                  </a:lnTo>
                  <a:lnTo>
                    <a:pt x="375666" y="132105"/>
                  </a:lnTo>
                  <a:lnTo>
                    <a:pt x="375450" y="133604"/>
                  </a:lnTo>
                  <a:lnTo>
                    <a:pt x="374954" y="134721"/>
                  </a:lnTo>
                  <a:lnTo>
                    <a:pt x="375996" y="135115"/>
                  </a:lnTo>
                  <a:lnTo>
                    <a:pt x="377342" y="136105"/>
                  </a:lnTo>
                  <a:lnTo>
                    <a:pt x="378053" y="135763"/>
                  </a:lnTo>
                  <a:lnTo>
                    <a:pt x="378942" y="135331"/>
                  </a:lnTo>
                  <a:lnTo>
                    <a:pt x="379298" y="133819"/>
                  </a:lnTo>
                  <a:lnTo>
                    <a:pt x="380263" y="132168"/>
                  </a:lnTo>
                  <a:close/>
                </a:path>
                <a:path w="493395" h="537210">
                  <a:moveTo>
                    <a:pt x="381355" y="155270"/>
                  </a:moveTo>
                  <a:lnTo>
                    <a:pt x="375361" y="148018"/>
                  </a:lnTo>
                  <a:lnTo>
                    <a:pt x="375589" y="147535"/>
                  </a:lnTo>
                  <a:lnTo>
                    <a:pt x="375754" y="147040"/>
                  </a:lnTo>
                  <a:lnTo>
                    <a:pt x="375094" y="146431"/>
                  </a:lnTo>
                  <a:lnTo>
                    <a:pt x="374269" y="146113"/>
                  </a:lnTo>
                  <a:lnTo>
                    <a:pt x="373494" y="145745"/>
                  </a:lnTo>
                  <a:lnTo>
                    <a:pt x="369341" y="140716"/>
                  </a:lnTo>
                  <a:lnTo>
                    <a:pt x="363855" y="145503"/>
                  </a:lnTo>
                  <a:lnTo>
                    <a:pt x="376491" y="159512"/>
                  </a:lnTo>
                  <a:lnTo>
                    <a:pt x="381355" y="155270"/>
                  </a:lnTo>
                  <a:close/>
                </a:path>
                <a:path w="493395" h="537210">
                  <a:moveTo>
                    <a:pt x="382841" y="65709"/>
                  </a:moveTo>
                  <a:lnTo>
                    <a:pt x="382320" y="64731"/>
                  </a:lnTo>
                  <a:lnTo>
                    <a:pt x="381711" y="63690"/>
                  </a:lnTo>
                  <a:lnTo>
                    <a:pt x="379768" y="63411"/>
                  </a:lnTo>
                  <a:lnTo>
                    <a:pt x="377240" y="62268"/>
                  </a:lnTo>
                  <a:lnTo>
                    <a:pt x="377240" y="64960"/>
                  </a:lnTo>
                  <a:lnTo>
                    <a:pt x="376682" y="66878"/>
                  </a:lnTo>
                  <a:lnTo>
                    <a:pt x="377431" y="67703"/>
                  </a:lnTo>
                  <a:lnTo>
                    <a:pt x="378218" y="68630"/>
                  </a:lnTo>
                  <a:lnTo>
                    <a:pt x="380174" y="68580"/>
                  </a:lnTo>
                  <a:lnTo>
                    <a:pt x="381635" y="68948"/>
                  </a:lnTo>
                  <a:lnTo>
                    <a:pt x="381914" y="67513"/>
                  </a:lnTo>
                  <a:lnTo>
                    <a:pt x="382841" y="65709"/>
                  </a:lnTo>
                  <a:close/>
                </a:path>
                <a:path w="493395" h="537210">
                  <a:moveTo>
                    <a:pt x="401281" y="351040"/>
                  </a:moveTo>
                  <a:lnTo>
                    <a:pt x="400265" y="350088"/>
                  </a:lnTo>
                  <a:lnTo>
                    <a:pt x="399148" y="349745"/>
                  </a:lnTo>
                  <a:lnTo>
                    <a:pt x="398043" y="349199"/>
                  </a:lnTo>
                  <a:lnTo>
                    <a:pt x="397027" y="352031"/>
                  </a:lnTo>
                  <a:lnTo>
                    <a:pt x="398119" y="352361"/>
                  </a:lnTo>
                  <a:lnTo>
                    <a:pt x="399199" y="352806"/>
                  </a:lnTo>
                  <a:lnTo>
                    <a:pt x="400494" y="352945"/>
                  </a:lnTo>
                  <a:lnTo>
                    <a:pt x="401281" y="351040"/>
                  </a:lnTo>
                  <a:close/>
                </a:path>
                <a:path w="493395" h="537210">
                  <a:moveTo>
                    <a:pt x="403644" y="325856"/>
                  </a:moveTo>
                  <a:lnTo>
                    <a:pt x="402831" y="324573"/>
                  </a:lnTo>
                  <a:lnTo>
                    <a:pt x="402056" y="323773"/>
                  </a:lnTo>
                  <a:lnTo>
                    <a:pt x="401840" y="323519"/>
                  </a:lnTo>
                  <a:lnTo>
                    <a:pt x="399580" y="324358"/>
                  </a:lnTo>
                  <a:lnTo>
                    <a:pt x="398780" y="326072"/>
                  </a:lnTo>
                  <a:lnTo>
                    <a:pt x="399008" y="327355"/>
                  </a:lnTo>
                  <a:lnTo>
                    <a:pt x="398818" y="329768"/>
                  </a:lnTo>
                  <a:lnTo>
                    <a:pt x="401180" y="328333"/>
                  </a:lnTo>
                  <a:lnTo>
                    <a:pt x="403123" y="327660"/>
                  </a:lnTo>
                  <a:lnTo>
                    <a:pt x="403352" y="326898"/>
                  </a:lnTo>
                  <a:lnTo>
                    <a:pt x="403644" y="325856"/>
                  </a:lnTo>
                  <a:close/>
                </a:path>
                <a:path w="493395" h="537210">
                  <a:moveTo>
                    <a:pt x="423379" y="178130"/>
                  </a:moveTo>
                  <a:lnTo>
                    <a:pt x="423164" y="178130"/>
                  </a:lnTo>
                  <a:lnTo>
                    <a:pt x="423189" y="178257"/>
                  </a:lnTo>
                  <a:lnTo>
                    <a:pt x="423379" y="178130"/>
                  </a:lnTo>
                  <a:close/>
                </a:path>
                <a:path w="493395" h="537210">
                  <a:moveTo>
                    <a:pt x="430339" y="349478"/>
                  </a:moveTo>
                  <a:lnTo>
                    <a:pt x="429272" y="346633"/>
                  </a:lnTo>
                  <a:lnTo>
                    <a:pt x="427888" y="344271"/>
                  </a:lnTo>
                  <a:lnTo>
                    <a:pt x="426300" y="342341"/>
                  </a:lnTo>
                  <a:lnTo>
                    <a:pt x="426377" y="341972"/>
                  </a:lnTo>
                  <a:lnTo>
                    <a:pt x="425919" y="341896"/>
                  </a:lnTo>
                  <a:lnTo>
                    <a:pt x="423608" y="339280"/>
                  </a:lnTo>
                  <a:lnTo>
                    <a:pt x="420852" y="337654"/>
                  </a:lnTo>
                  <a:lnTo>
                    <a:pt x="417944" y="337007"/>
                  </a:lnTo>
                  <a:lnTo>
                    <a:pt x="413651" y="333768"/>
                  </a:lnTo>
                  <a:lnTo>
                    <a:pt x="408241" y="335178"/>
                  </a:lnTo>
                  <a:lnTo>
                    <a:pt x="400354" y="340918"/>
                  </a:lnTo>
                  <a:lnTo>
                    <a:pt x="405130" y="342442"/>
                  </a:lnTo>
                  <a:lnTo>
                    <a:pt x="404749" y="343496"/>
                  </a:lnTo>
                  <a:lnTo>
                    <a:pt x="404444" y="344614"/>
                  </a:lnTo>
                  <a:lnTo>
                    <a:pt x="404507" y="346837"/>
                  </a:lnTo>
                  <a:lnTo>
                    <a:pt x="407225" y="348957"/>
                  </a:lnTo>
                  <a:lnTo>
                    <a:pt x="408901" y="349072"/>
                  </a:lnTo>
                  <a:lnTo>
                    <a:pt x="411734" y="349275"/>
                  </a:lnTo>
                  <a:lnTo>
                    <a:pt x="417525" y="349364"/>
                  </a:lnTo>
                  <a:lnTo>
                    <a:pt x="419011" y="350418"/>
                  </a:lnTo>
                  <a:lnTo>
                    <a:pt x="422008" y="350520"/>
                  </a:lnTo>
                  <a:lnTo>
                    <a:pt x="424243" y="351104"/>
                  </a:lnTo>
                  <a:lnTo>
                    <a:pt x="424624" y="349453"/>
                  </a:lnTo>
                  <a:lnTo>
                    <a:pt x="430339" y="349478"/>
                  </a:lnTo>
                  <a:close/>
                </a:path>
                <a:path w="493395" h="537210">
                  <a:moveTo>
                    <a:pt x="478663" y="298907"/>
                  </a:moveTo>
                  <a:lnTo>
                    <a:pt x="478078" y="299059"/>
                  </a:lnTo>
                  <a:lnTo>
                    <a:pt x="475195" y="294919"/>
                  </a:lnTo>
                  <a:lnTo>
                    <a:pt x="464566" y="309283"/>
                  </a:lnTo>
                  <a:lnTo>
                    <a:pt x="461899" y="309867"/>
                  </a:lnTo>
                  <a:lnTo>
                    <a:pt x="459117" y="310642"/>
                  </a:lnTo>
                  <a:lnTo>
                    <a:pt x="456209" y="311772"/>
                  </a:lnTo>
                  <a:lnTo>
                    <a:pt x="459867" y="313270"/>
                  </a:lnTo>
                  <a:lnTo>
                    <a:pt x="466204" y="315518"/>
                  </a:lnTo>
                  <a:lnTo>
                    <a:pt x="460489" y="318757"/>
                  </a:lnTo>
                  <a:lnTo>
                    <a:pt x="462470" y="322935"/>
                  </a:lnTo>
                  <a:lnTo>
                    <a:pt x="471982" y="317677"/>
                  </a:lnTo>
                  <a:lnTo>
                    <a:pt x="472198" y="317792"/>
                  </a:lnTo>
                  <a:lnTo>
                    <a:pt x="474484" y="311518"/>
                  </a:lnTo>
                  <a:lnTo>
                    <a:pt x="476656" y="305231"/>
                  </a:lnTo>
                  <a:lnTo>
                    <a:pt x="478663" y="298907"/>
                  </a:lnTo>
                  <a:close/>
                </a:path>
                <a:path w="493395" h="537210">
                  <a:moveTo>
                    <a:pt x="485648" y="273862"/>
                  </a:moveTo>
                  <a:lnTo>
                    <a:pt x="485533" y="274015"/>
                  </a:lnTo>
                  <a:lnTo>
                    <a:pt x="485648" y="273862"/>
                  </a:lnTo>
                  <a:close/>
                </a:path>
                <a:path w="493395" h="537210">
                  <a:moveTo>
                    <a:pt x="489737" y="232676"/>
                  </a:moveTo>
                  <a:lnTo>
                    <a:pt x="485444" y="231127"/>
                  </a:lnTo>
                  <a:lnTo>
                    <a:pt x="481330" y="230225"/>
                  </a:lnTo>
                  <a:lnTo>
                    <a:pt x="477266" y="229184"/>
                  </a:lnTo>
                  <a:lnTo>
                    <a:pt x="474649" y="235521"/>
                  </a:lnTo>
                  <a:lnTo>
                    <a:pt x="487984" y="237375"/>
                  </a:lnTo>
                  <a:lnTo>
                    <a:pt x="488442" y="235686"/>
                  </a:lnTo>
                  <a:lnTo>
                    <a:pt x="489737" y="232676"/>
                  </a:lnTo>
                  <a:close/>
                </a:path>
                <a:path w="493395" h="537210">
                  <a:moveTo>
                    <a:pt x="492404" y="186283"/>
                  </a:moveTo>
                  <a:lnTo>
                    <a:pt x="488061" y="187058"/>
                  </a:lnTo>
                  <a:lnTo>
                    <a:pt x="488607" y="190042"/>
                  </a:lnTo>
                  <a:lnTo>
                    <a:pt x="488911" y="191528"/>
                  </a:lnTo>
                  <a:lnTo>
                    <a:pt x="492048" y="190842"/>
                  </a:lnTo>
                  <a:lnTo>
                    <a:pt x="492188" y="189331"/>
                  </a:lnTo>
                  <a:lnTo>
                    <a:pt x="492404" y="186283"/>
                  </a:lnTo>
                  <a:close/>
                </a:path>
                <a:path w="493395" h="537210">
                  <a:moveTo>
                    <a:pt x="492848" y="148615"/>
                  </a:moveTo>
                  <a:lnTo>
                    <a:pt x="492785" y="146761"/>
                  </a:lnTo>
                  <a:lnTo>
                    <a:pt x="492594" y="143078"/>
                  </a:lnTo>
                  <a:lnTo>
                    <a:pt x="474205" y="142392"/>
                  </a:lnTo>
                  <a:lnTo>
                    <a:pt x="474040" y="148551"/>
                  </a:lnTo>
                  <a:lnTo>
                    <a:pt x="492848" y="148615"/>
                  </a:lnTo>
                  <a:close/>
                </a:path>
                <a:path w="493395" h="537210">
                  <a:moveTo>
                    <a:pt x="493141" y="167970"/>
                  </a:moveTo>
                  <a:lnTo>
                    <a:pt x="493090" y="164122"/>
                  </a:lnTo>
                  <a:lnTo>
                    <a:pt x="493090" y="162293"/>
                  </a:lnTo>
                  <a:lnTo>
                    <a:pt x="492925" y="162115"/>
                  </a:lnTo>
                  <a:lnTo>
                    <a:pt x="484263" y="169151"/>
                  </a:lnTo>
                  <a:lnTo>
                    <a:pt x="485127" y="170256"/>
                  </a:lnTo>
                  <a:lnTo>
                    <a:pt x="486765" y="172453"/>
                  </a:lnTo>
                  <a:lnTo>
                    <a:pt x="493141" y="167970"/>
                  </a:lnTo>
                  <a:close/>
                </a:path>
              </a:pathLst>
            </a:custGeom>
            <a:solidFill>
              <a:srgbClr val="FFFFFF"/>
            </a:solidFill>
          </p:spPr>
          <p:txBody>
            <a:bodyPr wrap="square" lIns="0" tIns="0" rIns="0" bIns="0" rtlCol="0"/>
            <a:lstStyle/>
            <a:p>
              <a:endParaRPr/>
            </a:p>
          </p:txBody>
        </p:sp>
        <p:sp>
          <p:nvSpPr>
            <p:cNvPr id="25" name="object 25"/>
            <p:cNvSpPr/>
            <p:nvPr/>
          </p:nvSpPr>
          <p:spPr>
            <a:xfrm>
              <a:off x="9639452" y="1754644"/>
              <a:ext cx="436245" cy="445770"/>
            </a:xfrm>
            <a:custGeom>
              <a:avLst/>
              <a:gdLst/>
              <a:ahLst/>
              <a:cxnLst/>
              <a:rect l="l" t="t" r="r" b="b"/>
              <a:pathLst>
                <a:path w="436245" h="445769">
                  <a:moveTo>
                    <a:pt x="2235" y="401218"/>
                  </a:moveTo>
                  <a:lnTo>
                    <a:pt x="1879" y="401104"/>
                  </a:lnTo>
                  <a:lnTo>
                    <a:pt x="1320" y="400786"/>
                  </a:lnTo>
                  <a:lnTo>
                    <a:pt x="723" y="401396"/>
                  </a:lnTo>
                  <a:lnTo>
                    <a:pt x="393" y="402018"/>
                  </a:lnTo>
                  <a:lnTo>
                    <a:pt x="0" y="402590"/>
                  </a:lnTo>
                  <a:lnTo>
                    <a:pt x="330" y="402717"/>
                  </a:lnTo>
                  <a:lnTo>
                    <a:pt x="914" y="403021"/>
                  </a:lnTo>
                  <a:lnTo>
                    <a:pt x="1485" y="402412"/>
                  </a:lnTo>
                  <a:lnTo>
                    <a:pt x="1854" y="401802"/>
                  </a:lnTo>
                  <a:lnTo>
                    <a:pt x="2235" y="401218"/>
                  </a:lnTo>
                  <a:close/>
                </a:path>
                <a:path w="436245" h="445769">
                  <a:moveTo>
                    <a:pt x="61353" y="430682"/>
                  </a:moveTo>
                  <a:lnTo>
                    <a:pt x="59626" y="424586"/>
                  </a:lnTo>
                  <a:lnTo>
                    <a:pt x="58229" y="415404"/>
                  </a:lnTo>
                  <a:lnTo>
                    <a:pt x="52857" y="423100"/>
                  </a:lnTo>
                  <a:lnTo>
                    <a:pt x="49428" y="427418"/>
                  </a:lnTo>
                  <a:lnTo>
                    <a:pt x="45059" y="435102"/>
                  </a:lnTo>
                  <a:lnTo>
                    <a:pt x="42837" y="440969"/>
                  </a:lnTo>
                  <a:lnTo>
                    <a:pt x="46901" y="443750"/>
                  </a:lnTo>
                  <a:lnTo>
                    <a:pt x="51485" y="445706"/>
                  </a:lnTo>
                  <a:lnTo>
                    <a:pt x="57619" y="444614"/>
                  </a:lnTo>
                  <a:lnTo>
                    <a:pt x="61023" y="439699"/>
                  </a:lnTo>
                  <a:lnTo>
                    <a:pt x="61137" y="436765"/>
                  </a:lnTo>
                  <a:lnTo>
                    <a:pt x="61353" y="430682"/>
                  </a:lnTo>
                  <a:close/>
                </a:path>
                <a:path w="436245" h="445769">
                  <a:moveTo>
                    <a:pt x="360273" y="247891"/>
                  </a:moveTo>
                  <a:lnTo>
                    <a:pt x="352640" y="247332"/>
                  </a:lnTo>
                  <a:lnTo>
                    <a:pt x="352526" y="248450"/>
                  </a:lnTo>
                  <a:lnTo>
                    <a:pt x="352386" y="249555"/>
                  </a:lnTo>
                  <a:lnTo>
                    <a:pt x="352272" y="250659"/>
                  </a:lnTo>
                  <a:lnTo>
                    <a:pt x="359892" y="251434"/>
                  </a:lnTo>
                  <a:lnTo>
                    <a:pt x="360172" y="249072"/>
                  </a:lnTo>
                  <a:lnTo>
                    <a:pt x="360273" y="247891"/>
                  </a:lnTo>
                  <a:close/>
                </a:path>
                <a:path w="436245" h="445769">
                  <a:moveTo>
                    <a:pt x="381215" y="65900"/>
                  </a:moveTo>
                  <a:lnTo>
                    <a:pt x="380834" y="64668"/>
                  </a:lnTo>
                  <a:lnTo>
                    <a:pt x="380695" y="63423"/>
                  </a:lnTo>
                  <a:lnTo>
                    <a:pt x="379679" y="63741"/>
                  </a:lnTo>
                  <a:lnTo>
                    <a:pt x="377952" y="63893"/>
                  </a:lnTo>
                  <a:lnTo>
                    <a:pt x="377736" y="64401"/>
                  </a:lnTo>
                  <a:lnTo>
                    <a:pt x="377151" y="65544"/>
                  </a:lnTo>
                  <a:lnTo>
                    <a:pt x="377317" y="66878"/>
                  </a:lnTo>
                  <a:lnTo>
                    <a:pt x="377151" y="68719"/>
                  </a:lnTo>
                  <a:lnTo>
                    <a:pt x="379107" y="67945"/>
                  </a:lnTo>
                  <a:lnTo>
                    <a:pt x="380923" y="67525"/>
                  </a:lnTo>
                  <a:lnTo>
                    <a:pt x="380974" y="67157"/>
                  </a:lnTo>
                  <a:lnTo>
                    <a:pt x="381215" y="65900"/>
                  </a:lnTo>
                  <a:close/>
                </a:path>
                <a:path w="436245" h="445769">
                  <a:moveTo>
                    <a:pt x="386080" y="18605"/>
                  </a:moveTo>
                  <a:lnTo>
                    <a:pt x="382841" y="19062"/>
                  </a:lnTo>
                  <a:lnTo>
                    <a:pt x="380834" y="18783"/>
                  </a:lnTo>
                  <a:lnTo>
                    <a:pt x="380009" y="19621"/>
                  </a:lnTo>
                  <a:lnTo>
                    <a:pt x="379272" y="20421"/>
                  </a:lnTo>
                  <a:lnTo>
                    <a:pt x="379768" y="22402"/>
                  </a:lnTo>
                  <a:lnTo>
                    <a:pt x="379704" y="23850"/>
                  </a:lnTo>
                  <a:lnTo>
                    <a:pt x="380885" y="23812"/>
                  </a:lnTo>
                  <a:lnTo>
                    <a:pt x="382435" y="24218"/>
                  </a:lnTo>
                  <a:lnTo>
                    <a:pt x="384213" y="22860"/>
                  </a:lnTo>
                  <a:lnTo>
                    <a:pt x="384606" y="21297"/>
                  </a:lnTo>
                  <a:lnTo>
                    <a:pt x="386080" y="18605"/>
                  </a:lnTo>
                  <a:close/>
                </a:path>
                <a:path w="436245" h="445769">
                  <a:moveTo>
                    <a:pt x="389115" y="85420"/>
                  </a:moveTo>
                  <a:lnTo>
                    <a:pt x="388200" y="85242"/>
                  </a:lnTo>
                  <a:lnTo>
                    <a:pt x="386994" y="84607"/>
                  </a:lnTo>
                  <a:lnTo>
                    <a:pt x="385368" y="85636"/>
                  </a:lnTo>
                  <a:lnTo>
                    <a:pt x="384683" y="86931"/>
                  </a:lnTo>
                  <a:lnTo>
                    <a:pt x="383362" y="88582"/>
                  </a:lnTo>
                  <a:lnTo>
                    <a:pt x="385318" y="88709"/>
                  </a:lnTo>
                  <a:lnTo>
                    <a:pt x="386715" y="89179"/>
                  </a:lnTo>
                  <a:lnTo>
                    <a:pt x="388086" y="87896"/>
                  </a:lnTo>
                  <a:lnTo>
                    <a:pt x="388505" y="86575"/>
                  </a:lnTo>
                  <a:lnTo>
                    <a:pt x="389115" y="85420"/>
                  </a:lnTo>
                  <a:close/>
                </a:path>
                <a:path w="436245" h="445769">
                  <a:moveTo>
                    <a:pt x="396532" y="225107"/>
                  </a:moveTo>
                  <a:lnTo>
                    <a:pt x="396151" y="223761"/>
                  </a:lnTo>
                  <a:lnTo>
                    <a:pt x="396176" y="222821"/>
                  </a:lnTo>
                  <a:lnTo>
                    <a:pt x="394804" y="223227"/>
                  </a:lnTo>
                  <a:lnTo>
                    <a:pt x="393293" y="223393"/>
                  </a:lnTo>
                  <a:lnTo>
                    <a:pt x="391579" y="224497"/>
                  </a:lnTo>
                  <a:lnTo>
                    <a:pt x="391718" y="225996"/>
                  </a:lnTo>
                  <a:lnTo>
                    <a:pt x="391388" y="227965"/>
                  </a:lnTo>
                  <a:lnTo>
                    <a:pt x="393509" y="226936"/>
                  </a:lnTo>
                  <a:lnTo>
                    <a:pt x="395020" y="226504"/>
                  </a:lnTo>
                  <a:lnTo>
                    <a:pt x="396036" y="225590"/>
                  </a:lnTo>
                  <a:lnTo>
                    <a:pt x="396532" y="225107"/>
                  </a:lnTo>
                  <a:close/>
                </a:path>
                <a:path w="436245" h="445769">
                  <a:moveTo>
                    <a:pt x="403593" y="127"/>
                  </a:moveTo>
                  <a:lnTo>
                    <a:pt x="401777" y="190"/>
                  </a:lnTo>
                  <a:lnTo>
                    <a:pt x="400621" y="0"/>
                  </a:lnTo>
                  <a:lnTo>
                    <a:pt x="399199" y="571"/>
                  </a:lnTo>
                  <a:lnTo>
                    <a:pt x="398703" y="2324"/>
                  </a:lnTo>
                  <a:lnTo>
                    <a:pt x="398843" y="2400"/>
                  </a:lnTo>
                  <a:lnTo>
                    <a:pt x="399745" y="2959"/>
                  </a:lnTo>
                  <a:lnTo>
                    <a:pt x="400951" y="3746"/>
                  </a:lnTo>
                  <a:lnTo>
                    <a:pt x="402501" y="3327"/>
                  </a:lnTo>
                  <a:lnTo>
                    <a:pt x="402793" y="1752"/>
                  </a:lnTo>
                  <a:lnTo>
                    <a:pt x="403593" y="127"/>
                  </a:lnTo>
                  <a:close/>
                </a:path>
                <a:path w="436245" h="445769">
                  <a:moveTo>
                    <a:pt x="418553" y="46228"/>
                  </a:moveTo>
                  <a:lnTo>
                    <a:pt x="418350" y="46050"/>
                  </a:lnTo>
                  <a:lnTo>
                    <a:pt x="417753" y="45504"/>
                  </a:lnTo>
                  <a:lnTo>
                    <a:pt x="416788" y="45326"/>
                  </a:lnTo>
                  <a:lnTo>
                    <a:pt x="415493" y="44831"/>
                  </a:lnTo>
                  <a:lnTo>
                    <a:pt x="414782" y="47193"/>
                  </a:lnTo>
                  <a:lnTo>
                    <a:pt x="414477" y="48082"/>
                  </a:lnTo>
                  <a:lnTo>
                    <a:pt x="415493" y="48056"/>
                  </a:lnTo>
                  <a:lnTo>
                    <a:pt x="416509" y="48209"/>
                  </a:lnTo>
                  <a:lnTo>
                    <a:pt x="417474" y="47891"/>
                  </a:lnTo>
                  <a:lnTo>
                    <a:pt x="417893" y="47777"/>
                  </a:lnTo>
                  <a:lnTo>
                    <a:pt x="418553" y="46228"/>
                  </a:lnTo>
                  <a:close/>
                </a:path>
                <a:path w="436245" h="445769">
                  <a:moveTo>
                    <a:pt x="423379" y="97637"/>
                  </a:moveTo>
                  <a:lnTo>
                    <a:pt x="423214" y="97624"/>
                  </a:lnTo>
                  <a:lnTo>
                    <a:pt x="423379" y="97637"/>
                  </a:lnTo>
                  <a:close/>
                </a:path>
                <a:path w="436245" h="445769">
                  <a:moveTo>
                    <a:pt x="423799" y="76428"/>
                  </a:moveTo>
                  <a:lnTo>
                    <a:pt x="403428" y="76771"/>
                  </a:lnTo>
                  <a:lnTo>
                    <a:pt x="403783" y="79717"/>
                  </a:lnTo>
                  <a:lnTo>
                    <a:pt x="403479" y="84899"/>
                  </a:lnTo>
                  <a:lnTo>
                    <a:pt x="409663" y="86588"/>
                  </a:lnTo>
                  <a:lnTo>
                    <a:pt x="415163" y="87058"/>
                  </a:lnTo>
                  <a:lnTo>
                    <a:pt x="421513" y="86512"/>
                  </a:lnTo>
                  <a:lnTo>
                    <a:pt x="422287" y="81165"/>
                  </a:lnTo>
                  <a:lnTo>
                    <a:pt x="423799" y="76428"/>
                  </a:lnTo>
                  <a:close/>
                </a:path>
                <a:path w="436245" h="445769">
                  <a:moveTo>
                    <a:pt x="425221" y="65239"/>
                  </a:moveTo>
                  <a:lnTo>
                    <a:pt x="423164" y="61696"/>
                  </a:lnTo>
                  <a:lnTo>
                    <a:pt x="415442" y="60007"/>
                  </a:lnTo>
                  <a:lnTo>
                    <a:pt x="409143" y="59740"/>
                  </a:lnTo>
                  <a:lnTo>
                    <a:pt x="402932" y="59080"/>
                  </a:lnTo>
                  <a:lnTo>
                    <a:pt x="400850" y="65608"/>
                  </a:lnTo>
                  <a:lnTo>
                    <a:pt x="406120" y="67297"/>
                  </a:lnTo>
                  <a:lnTo>
                    <a:pt x="403783" y="69316"/>
                  </a:lnTo>
                  <a:lnTo>
                    <a:pt x="401916" y="72644"/>
                  </a:lnTo>
                  <a:lnTo>
                    <a:pt x="400735" y="78384"/>
                  </a:lnTo>
                  <a:lnTo>
                    <a:pt x="413740" y="69570"/>
                  </a:lnTo>
                  <a:lnTo>
                    <a:pt x="415747" y="70129"/>
                  </a:lnTo>
                  <a:lnTo>
                    <a:pt x="417690" y="70751"/>
                  </a:lnTo>
                  <a:lnTo>
                    <a:pt x="421246" y="71488"/>
                  </a:lnTo>
                  <a:lnTo>
                    <a:pt x="424865" y="68719"/>
                  </a:lnTo>
                  <a:lnTo>
                    <a:pt x="425221" y="65239"/>
                  </a:lnTo>
                  <a:close/>
                </a:path>
                <a:path w="436245" h="445769">
                  <a:moveTo>
                    <a:pt x="426516" y="104178"/>
                  </a:moveTo>
                  <a:lnTo>
                    <a:pt x="423214" y="97828"/>
                  </a:lnTo>
                  <a:lnTo>
                    <a:pt x="420801" y="100761"/>
                  </a:lnTo>
                  <a:lnTo>
                    <a:pt x="420827" y="100558"/>
                  </a:lnTo>
                  <a:lnTo>
                    <a:pt x="413715" y="99098"/>
                  </a:lnTo>
                  <a:lnTo>
                    <a:pt x="413651" y="102781"/>
                  </a:lnTo>
                  <a:lnTo>
                    <a:pt x="413270" y="105460"/>
                  </a:lnTo>
                  <a:lnTo>
                    <a:pt x="413842" y="107873"/>
                  </a:lnTo>
                  <a:lnTo>
                    <a:pt x="413905" y="108013"/>
                  </a:lnTo>
                  <a:lnTo>
                    <a:pt x="414210" y="108140"/>
                  </a:lnTo>
                  <a:lnTo>
                    <a:pt x="414616" y="108254"/>
                  </a:lnTo>
                  <a:lnTo>
                    <a:pt x="413880" y="109131"/>
                  </a:lnTo>
                  <a:lnTo>
                    <a:pt x="417728" y="110871"/>
                  </a:lnTo>
                  <a:lnTo>
                    <a:pt x="423913" y="108204"/>
                  </a:lnTo>
                  <a:lnTo>
                    <a:pt x="426516" y="104178"/>
                  </a:lnTo>
                  <a:close/>
                </a:path>
                <a:path w="436245" h="445769">
                  <a:moveTo>
                    <a:pt x="426580" y="59855"/>
                  </a:moveTo>
                  <a:lnTo>
                    <a:pt x="426440" y="59664"/>
                  </a:lnTo>
                  <a:lnTo>
                    <a:pt x="425780" y="58826"/>
                  </a:lnTo>
                  <a:lnTo>
                    <a:pt x="424789" y="58242"/>
                  </a:lnTo>
                  <a:lnTo>
                    <a:pt x="423938" y="57569"/>
                  </a:lnTo>
                  <a:lnTo>
                    <a:pt x="423519" y="58178"/>
                  </a:lnTo>
                  <a:lnTo>
                    <a:pt x="422617" y="59067"/>
                  </a:lnTo>
                  <a:lnTo>
                    <a:pt x="422783" y="59359"/>
                  </a:lnTo>
                  <a:lnTo>
                    <a:pt x="423278" y="60299"/>
                  </a:lnTo>
                  <a:lnTo>
                    <a:pt x="424180" y="61010"/>
                  </a:lnTo>
                  <a:lnTo>
                    <a:pt x="425005" y="61899"/>
                  </a:lnTo>
                  <a:lnTo>
                    <a:pt x="425665" y="60896"/>
                  </a:lnTo>
                  <a:lnTo>
                    <a:pt x="426580" y="59855"/>
                  </a:lnTo>
                  <a:close/>
                </a:path>
                <a:path w="436245" h="445769">
                  <a:moveTo>
                    <a:pt x="429018" y="155448"/>
                  </a:moveTo>
                  <a:lnTo>
                    <a:pt x="427367" y="154673"/>
                  </a:lnTo>
                  <a:lnTo>
                    <a:pt x="425500" y="154000"/>
                  </a:lnTo>
                  <a:lnTo>
                    <a:pt x="424319" y="154520"/>
                  </a:lnTo>
                  <a:lnTo>
                    <a:pt x="423379" y="154940"/>
                  </a:lnTo>
                  <a:lnTo>
                    <a:pt x="423189" y="157048"/>
                  </a:lnTo>
                  <a:lnTo>
                    <a:pt x="422122" y="159829"/>
                  </a:lnTo>
                  <a:lnTo>
                    <a:pt x="425170" y="159258"/>
                  </a:lnTo>
                  <a:lnTo>
                    <a:pt x="426897" y="159321"/>
                  </a:lnTo>
                  <a:lnTo>
                    <a:pt x="428802" y="158127"/>
                  </a:lnTo>
                  <a:lnTo>
                    <a:pt x="429018" y="155448"/>
                  </a:lnTo>
                  <a:close/>
                </a:path>
                <a:path w="436245" h="445769">
                  <a:moveTo>
                    <a:pt x="430720" y="118325"/>
                  </a:moveTo>
                  <a:lnTo>
                    <a:pt x="430098" y="118046"/>
                  </a:lnTo>
                  <a:lnTo>
                    <a:pt x="428802" y="117487"/>
                  </a:lnTo>
                  <a:lnTo>
                    <a:pt x="426872" y="117906"/>
                  </a:lnTo>
                  <a:lnTo>
                    <a:pt x="425221" y="117919"/>
                  </a:lnTo>
                  <a:lnTo>
                    <a:pt x="424954" y="119240"/>
                  </a:lnTo>
                  <a:lnTo>
                    <a:pt x="423989" y="121285"/>
                  </a:lnTo>
                  <a:lnTo>
                    <a:pt x="424573" y="121716"/>
                  </a:lnTo>
                  <a:lnTo>
                    <a:pt x="425589" y="122516"/>
                  </a:lnTo>
                  <a:lnTo>
                    <a:pt x="427532" y="122364"/>
                  </a:lnTo>
                  <a:lnTo>
                    <a:pt x="430098" y="122770"/>
                  </a:lnTo>
                  <a:lnTo>
                    <a:pt x="430149" y="120408"/>
                  </a:lnTo>
                  <a:lnTo>
                    <a:pt x="430720" y="118325"/>
                  </a:lnTo>
                  <a:close/>
                </a:path>
                <a:path w="436245" h="445769">
                  <a:moveTo>
                    <a:pt x="435622" y="94754"/>
                  </a:moveTo>
                  <a:lnTo>
                    <a:pt x="431990" y="87757"/>
                  </a:lnTo>
                  <a:lnTo>
                    <a:pt x="430644" y="85217"/>
                  </a:lnTo>
                  <a:lnTo>
                    <a:pt x="425805" y="84785"/>
                  </a:lnTo>
                  <a:lnTo>
                    <a:pt x="422567" y="83388"/>
                  </a:lnTo>
                  <a:lnTo>
                    <a:pt x="421817" y="86829"/>
                  </a:lnTo>
                  <a:lnTo>
                    <a:pt x="420662" y="90347"/>
                  </a:lnTo>
                  <a:lnTo>
                    <a:pt x="420446" y="95161"/>
                  </a:lnTo>
                  <a:lnTo>
                    <a:pt x="422338" y="96316"/>
                  </a:lnTo>
                  <a:lnTo>
                    <a:pt x="423354" y="97612"/>
                  </a:lnTo>
                  <a:lnTo>
                    <a:pt x="430479" y="97256"/>
                  </a:lnTo>
                  <a:lnTo>
                    <a:pt x="435622" y="94754"/>
                  </a:lnTo>
                  <a:close/>
                </a:path>
              </a:pathLst>
            </a:custGeom>
            <a:solidFill>
              <a:srgbClr val="FFFFFF"/>
            </a:solidFill>
          </p:spPr>
          <p:txBody>
            <a:bodyPr wrap="square" lIns="0" tIns="0" rIns="0" bIns="0" rtlCol="0"/>
            <a:lstStyle/>
            <a:p>
              <a:endParaRPr/>
            </a:p>
          </p:txBody>
        </p:sp>
        <p:sp>
          <p:nvSpPr>
            <p:cNvPr id="26" name="object 26"/>
            <p:cNvSpPr/>
            <p:nvPr/>
          </p:nvSpPr>
          <p:spPr>
            <a:xfrm>
              <a:off x="9726625" y="1800169"/>
              <a:ext cx="146641" cy="147915"/>
            </a:xfrm>
            <a:prstGeom prst="rect">
              <a:avLst/>
            </a:prstGeom>
            <a:blipFill>
              <a:blip r:embed="rId4" cstate="print"/>
              <a:stretch>
                <a:fillRect/>
              </a:stretch>
            </a:blipFill>
          </p:spPr>
          <p:txBody>
            <a:bodyPr wrap="square" lIns="0" tIns="0" rIns="0" bIns="0" rtlCol="0"/>
            <a:lstStyle/>
            <a:p>
              <a:endParaRPr/>
            </a:p>
          </p:txBody>
        </p:sp>
        <p:sp>
          <p:nvSpPr>
            <p:cNvPr id="27" name="object 27"/>
            <p:cNvSpPr/>
            <p:nvPr/>
          </p:nvSpPr>
          <p:spPr>
            <a:xfrm>
              <a:off x="7753869" y="3135193"/>
              <a:ext cx="932815" cy="812165"/>
            </a:xfrm>
            <a:custGeom>
              <a:avLst/>
              <a:gdLst/>
              <a:ahLst/>
              <a:cxnLst/>
              <a:rect l="l" t="t" r="r" b="b"/>
              <a:pathLst>
                <a:path w="932815" h="812164">
                  <a:moveTo>
                    <a:pt x="688516" y="0"/>
                  </a:moveTo>
                  <a:lnTo>
                    <a:pt x="636308" y="4522"/>
                  </a:lnTo>
                  <a:lnTo>
                    <a:pt x="587585" y="17739"/>
                  </a:lnTo>
                  <a:lnTo>
                    <a:pt x="542756" y="39119"/>
                  </a:lnTo>
                  <a:lnTo>
                    <a:pt x="502232" y="68135"/>
                  </a:lnTo>
                  <a:lnTo>
                    <a:pt x="466424" y="104258"/>
                  </a:lnTo>
                  <a:lnTo>
                    <a:pt x="430612" y="68135"/>
                  </a:lnTo>
                  <a:lnTo>
                    <a:pt x="390081" y="39119"/>
                  </a:lnTo>
                  <a:lnTo>
                    <a:pt x="345244" y="17739"/>
                  </a:lnTo>
                  <a:lnTo>
                    <a:pt x="296513" y="4522"/>
                  </a:lnTo>
                  <a:lnTo>
                    <a:pt x="244302" y="0"/>
                  </a:lnTo>
                  <a:lnTo>
                    <a:pt x="196325" y="4322"/>
                  </a:lnTo>
                  <a:lnTo>
                    <a:pt x="152835" y="16782"/>
                  </a:lnTo>
                  <a:lnTo>
                    <a:pt x="114141" y="36622"/>
                  </a:lnTo>
                  <a:lnTo>
                    <a:pt x="80552" y="63082"/>
                  </a:lnTo>
                  <a:lnTo>
                    <a:pt x="52377" y="95402"/>
                  </a:lnTo>
                  <a:lnTo>
                    <a:pt x="29925" y="132824"/>
                  </a:lnTo>
                  <a:lnTo>
                    <a:pt x="13506" y="174588"/>
                  </a:lnTo>
                  <a:lnTo>
                    <a:pt x="3428" y="219935"/>
                  </a:lnTo>
                  <a:lnTo>
                    <a:pt x="0" y="268105"/>
                  </a:lnTo>
                  <a:lnTo>
                    <a:pt x="3129" y="311347"/>
                  </a:lnTo>
                  <a:lnTo>
                    <a:pt x="12170" y="354463"/>
                  </a:lnTo>
                  <a:lnTo>
                    <a:pt x="26598" y="397217"/>
                  </a:lnTo>
                  <a:lnTo>
                    <a:pt x="45890" y="439370"/>
                  </a:lnTo>
                  <a:lnTo>
                    <a:pt x="69524" y="480685"/>
                  </a:lnTo>
                  <a:lnTo>
                    <a:pt x="96977" y="520925"/>
                  </a:lnTo>
                  <a:lnTo>
                    <a:pt x="127724" y="559852"/>
                  </a:lnTo>
                  <a:lnTo>
                    <a:pt x="161244" y="597227"/>
                  </a:lnTo>
                  <a:lnTo>
                    <a:pt x="197013" y="632814"/>
                  </a:lnTo>
                  <a:lnTo>
                    <a:pt x="234507" y="666374"/>
                  </a:lnTo>
                  <a:lnTo>
                    <a:pt x="273204" y="697671"/>
                  </a:lnTo>
                  <a:lnTo>
                    <a:pt x="312581" y="726466"/>
                  </a:lnTo>
                  <a:lnTo>
                    <a:pt x="352115" y="752521"/>
                  </a:lnTo>
                  <a:lnTo>
                    <a:pt x="391282" y="775599"/>
                  </a:lnTo>
                  <a:lnTo>
                    <a:pt x="429559" y="795463"/>
                  </a:lnTo>
                  <a:lnTo>
                    <a:pt x="466424" y="811874"/>
                  </a:lnTo>
                  <a:lnTo>
                    <a:pt x="503283" y="795463"/>
                  </a:lnTo>
                  <a:lnTo>
                    <a:pt x="541556" y="775599"/>
                  </a:lnTo>
                  <a:lnTo>
                    <a:pt x="580719" y="752521"/>
                  </a:lnTo>
                  <a:lnTo>
                    <a:pt x="620249" y="726466"/>
                  </a:lnTo>
                  <a:lnTo>
                    <a:pt x="659623" y="697671"/>
                  </a:lnTo>
                  <a:lnTo>
                    <a:pt x="698318" y="666374"/>
                  </a:lnTo>
                  <a:lnTo>
                    <a:pt x="735811" y="632814"/>
                  </a:lnTo>
                  <a:lnTo>
                    <a:pt x="771578" y="597227"/>
                  </a:lnTo>
                  <a:lnTo>
                    <a:pt x="805097" y="559852"/>
                  </a:lnTo>
                  <a:lnTo>
                    <a:pt x="835843" y="520925"/>
                  </a:lnTo>
                  <a:lnTo>
                    <a:pt x="863295" y="480685"/>
                  </a:lnTo>
                  <a:lnTo>
                    <a:pt x="886929" y="439370"/>
                  </a:lnTo>
                  <a:lnTo>
                    <a:pt x="906221" y="397217"/>
                  </a:lnTo>
                  <a:lnTo>
                    <a:pt x="920649" y="354463"/>
                  </a:lnTo>
                  <a:lnTo>
                    <a:pt x="929690" y="311347"/>
                  </a:lnTo>
                  <a:lnTo>
                    <a:pt x="932820" y="268105"/>
                  </a:lnTo>
                  <a:lnTo>
                    <a:pt x="929391" y="219935"/>
                  </a:lnTo>
                  <a:lnTo>
                    <a:pt x="919313" y="174588"/>
                  </a:lnTo>
                  <a:lnTo>
                    <a:pt x="902893" y="132824"/>
                  </a:lnTo>
                  <a:lnTo>
                    <a:pt x="880442" y="95402"/>
                  </a:lnTo>
                  <a:lnTo>
                    <a:pt x="852267" y="63082"/>
                  </a:lnTo>
                  <a:lnTo>
                    <a:pt x="818677" y="36622"/>
                  </a:lnTo>
                  <a:lnTo>
                    <a:pt x="779983" y="16782"/>
                  </a:lnTo>
                  <a:lnTo>
                    <a:pt x="736493" y="4322"/>
                  </a:lnTo>
                  <a:lnTo>
                    <a:pt x="688516" y="0"/>
                  </a:lnTo>
                  <a:close/>
                </a:path>
              </a:pathLst>
            </a:custGeom>
            <a:solidFill>
              <a:srgbClr val="FFFFFF"/>
            </a:solidFill>
          </p:spPr>
          <p:txBody>
            <a:bodyPr wrap="square" lIns="0" tIns="0" rIns="0" bIns="0" rtlCol="0"/>
            <a:lstStyle/>
            <a:p>
              <a:endParaRPr/>
            </a:p>
          </p:txBody>
        </p:sp>
        <p:sp>
          <p:nvSpPr>
            <p:cNvPr id="28" name="object 28"/>
            <p:cNvSpPr/>
            <p:nvPr/>
          </p:nvSpPr>
          <p:spPr>
            <a:xfrm>
              <a:off x="7621081" y="3610438"/>
              <a:ext cx="187129" cy="217474"/>
            </a:xfrm>
            <a:prstGeom prst="rect">
              <a:avLst/>
            </a:prstGeom>
            <a:blipFill>
              <a:blip r:embed="rId5" cstate="print"/>
              <a:stretch>
                <a:fillRect/>
              </a:stretch>
            </a:blipFill>
          </p:spPr>
          <p:txBody>
            <a:bodyPr wrap="square" lIns="0" tIns="0" rIns="0" bIns="0" rtlCol="0"/>
            <a:lstStyle/>
            <a:p>
              <a:endParaRPr/>
            </a:p>
          </p:txBody>
        </p:sp>
        <p:sp>
          <p:nvSpPr>
            <p:cNvPr id="29" name="object 29"/>
            <p:cNvSpPr/>
            <p:nvPr/>
          </p:nvSpPr>
          <p:spPr>
            <a:xfrm>
              <a:off x="8616157" y="3815049"/>
              <a:ext cx="63907" cy="103322"/>
            </a:xfrm>
            <a:prstGeom prst="rect">
              <a:avLst/>
            </a:prstGeom>
            <a:blipFill>
              <a:blip r:embed="rId6" cstate="print"/>
              <a:stretch>
                <a:fillRect/>
              </a:stretch>
            </a:blipFill>
          </p:spPr>
          <p:txBody>
            <a:bodyPr wrap="square" lIns="0" tIns="0" rIns="0" bIns="0" rtlCol="0"/>
            <a:lstStyle/>
            <a:p>
              <a:endParaRPr/>
            </a:p>
          </p:txBody>
        </p:sp>
        <p:sp>
          <p:nvSpPr>
            <p:cNvPr id="30" name="object 30"/>
            <p:cNvSpPr/>
            <p:nvPr/>
          </p:nvSpPr>
          <p:spPr>
            <a:xfrm>
              <a:off x="404785" y="764012"/>
              <a:ext cx="4698603" cy="698908"/>
            </a:xfrm>
            <a:prstGeom prst="rect">
              <a:avLst/>
            </a:prstGeom>
            <a:blipFill>
              <a:blip r:embed="rId7" cstate="print"/>
              <a:stretch>
                <a:fillRect/>
              </a:stretch>
            </a:blipFill>
          </p:spPr>
          <p:txBody>
            <a:bodyPr wrap="square" lIns="0" tIns="0" rIns="0" bIns="0" rtlCol="0"/>
            <a:lstStyle/>
            <a:p>
              <a:endParaRPr/>
            </a:p>
          </p:txBody>
        </p:sp>
        <p:sp>
          <p:nvSpPr>
            <p:cNvPr id="31" name="object 31"/>
            <p:cNvSpPr/>
            <p:nvPr/>
          </p:nvSpPr>
          <p:spPr>
            <a:xfrm>
              <a:off x="6734286" y="5013063"/>
              <a:ext cx="3012440" cy="1054735"/>
            </a:xfrm>
            <a:custGeom>
              <a:avLst/>
              <a:gdLst/>
              <a:ahLst/>
              <a:cxnLst/>
              <a:rect l="l" t="t" r="r" b="b"/>
              <a:pathLst>
                <a:path w="3012440" h="1054735">
                  <a:moveTo>
                    <a:pt x="3012141" y="0"/>
                  </a:moveTo>
                  <a:lnTo>
                    <a:pt x="0" y="0"/>
                  </a:lnTo>
                  <a:lnTo>
                    <a:pt x="0" y="1054249"/>
                  </a:lnTo>
                  <a:lnTo>
                    <a:pt x="3012141" y="1054249"/>
                  </a:lnTo>
                  <a:lnTo>
                    <a:pt x="3012141" y="0"/>
                  </a:lnTo>
                  <a:close/>
                </a:path>
              </a:pathLst>
            </a:custGeom>
            <a:solidFill>
              <a:srgbClr val="FFFFFF"/>
            </a:solidFill>
          </p:spPr>
          <p:txBody>
            <a:bodyPr wrap="square" lIns="0" tIns="0" rIns="0" bIns="0" rtlCol="0"/>
            <a:lstStyle/>
            <a:p>
              <a:endParaRPr/>
            </a:p>
          </p:txBody>
        </p:sp>
        <p:sp>
          <p:nvSpPr>
            <p:cNvPr id="32" name="object 32"/>
            <p:cNvSpPr/>
            <p:nvPr/>
          </p:nvSpPr>
          <p:spPr>
            <a:xfrm>
              <a:off x="6734286" y="5013063"/>
              <a:ext cx="3012440" cy="1054735"/>
            </a:xfrm>
            <a:custGeom>
              <a:avLst/>
              <a:gdLst/>
              <a:ahLst/>
              <a:cxnLst/>
              <a:rect l="l" t="t" r="r" b="b"/>
              <a:pathLst>
                <a:path w="3012440" h="1054735">
                  <a:moveTo>
                    <a:pt x="0" y="0"/>
                  </a:moveTo>
                  <a:lnTo>
                    <a:pt x="3012141" y="0"/>
                  </a:lnTo>
                  <a:lnTo>
                    <a:pt x="3012141" y="1054249"/>
                  </a:lnTo>
                  <a:lnTo>
                    <a:pt x="0" y="1054249"/>
                  </a:lnTo>
                  <a:lnTo>
                    <a:pt x="0" y="0"/>
                  </a:lnTo>
                  <a:close/>
                </a:path>
              </a:pathLst>
            </a:custGeom>
            <a:ln w="12700">
              <a:solidFill>
                <a:srgbClr val="FFFFFF"/>
              </a:solidFill>
            </a:ln>
          </p:spPr>
          <p:txBody>
            <a:bodyPr wrap="square" lIns="0" tIns="0" rIns="0" bIns="0" rtlCol="0"/>
            <a:lstStyle/>
            <a:p>
              <a:endParaRPr/>
            </a:p>
          </p:txBody>
        </p:sp>
      </p:grpSp>
      <p:grpSp>
        <p:nvGrpSpPr>
          <p:cNvPr id="33" name="object 33"/>
          <p:cNvGrpSpPr/>
          <p:nvPr/>
        </p:nvGrpSpPr>
        <p:grpSpPr>
          <a:xfrm>
            <a:off x="5323186" y="1023884"/>
            <a:ext cx="5807075" cy="5255895"/>
            <a:chOff x="5323186" y="1023884"/>
            <a:chExt cx="5807075" cy="5255895"/>
          </a:xfrm>
        </p:grpSpPr>
        <p:sp>
          <p:nvSpPr>
            <p:cNvPr id="34" name="object 34"/>
            <p:cNvSpPr/>
            <p:nvPr/>
          </p:nvSpPr>
          <p:spPr>
            <a:xfrm>
              <a:off x="5717748" y="3452830"/>
              <a:ext cx="1007744" cy="648970"/>
            </a:xfrm>
            <a:custGeom>
              <a:avLst/>
              <a:gdLst/>
              <a:ahLst/>
              <a:cxnLst/>
              <a:rect l="l" t="t" r="r" b="b"/>
              <a:pathLst>
                <a:path w="1007745" h="648970">
                  <a:moveTo>
                    <a:pt x="931601" y="0"/>
                  </a:moveTo>
                  <a:lnTo>
                    <a:pt x="899373" y="2362"/>
                  </a:lnTo>
                  <a:lnTo>
                    <a:pt x="868848" y="10863"/>
                  </a:lnTo>
                  <a:lnTo>
                    <a:pt x="839419" y="22921"/>
                  </a:lnTo>
                  <a:lnTo>
                    <a:pt x="784106" y="47929"/>
                  </a:lnTo>
                  <a:lnTo>
                    <a:pt x="770726" y="53400"/>
                  </a:lnTo>
                  <a:lnTo>
                    <a:pt x="756952" y="57804"/>
                  </a:lnTo>
                  <a:lnTo>
                    <a:pt x="737046" y="63424"/>
                  </a:lnTo>
                  <a:lnTo>
                    <a:pt x="717351" y="69740"/>
                  </a:lnTo>
                  <a:lnTo>
                    <a:pt x="697894" y="76581"/>
                  </a:lnTo>
                  <a:lnTo>
                    <a:pt x="678704" y="83779"/>
                  </a:lnTo>
                  <a:lnTo>
                    <a:pt x="645073" y="93935"/>
                  </a:lnTo>
                  <a:lnTo>
                    <a:pt x="610969" y="99844"/>
                  </a:lnTo>
                  <a:lnTo>
                    <a:pt x="576659" y="103012"/>
                  </a:lnTo>
                  <a:lnTo>
                    <a:pt x="488325" y="108091"/>
                  </a:lnTo>
                  <a:lnTo>
                    <a:pt x="461150" y="108577"/>
                  </a:lnTo>
                  <a:lnTo>
                    <a:pt x="433996" y="107198"/>
                  </a:lnTo>
                  <a:lnTo>
                    <a:pt x="417073" y="107211"/>
                  </a:lnTo>
                  <a:lnTo>
                    <a:pt x="400401" y="109413"/>
                  </a:lnTo>
                  <a:lnTo>
                    <a:pt x="383791" y="112095"/>
                  </a:lnTo>
                  <a:lnTo>
                    <a:pt x="367052" y="113546"/>
                  </a:lnTo>
                  <a:lnTo>
                    <a:pt x="309042" y="115436"/>
                  </a:lnTo>
                  <a:lnTo>
                    <a:pt x="251786" y="124212"/>
                  </a:lnTo>
                  <a:lnTo>
                    <a:pt x="231992" y="128423"/>
                  </a:lnTo>
                  <a:lnTo>
                    <a:pt x="212022" y="132049"/>
                  </a:lnTo>
                  <a:lnTo>
                    <a:pt x="173696" y="144111"/>
                  </a:lnTo>
                  <a:lnTo>
                    <a:pt x="126486" y="172752"/>
                  </a:lnTo>
                  <a:lnTo>
                    <a:pt x="85071" y="207410"/>
                  </a:lnTo>
                  <a:lnTo>
                    <a:pt x="49562" y="248185"/>
                  </a:lnTo>
                  <a:lnTo>
                    <a:pt x="20067" y="295178"/>
                  </a:lnTo>
                  <a:lnTo>
                    <a:pt x="5196" y="336254"/>
                  </a:lnTo>
                  <a:lnTo>
                    <a:pt x="0" y="382042"/>
                  </a:lnTo>
                  <a:lnTo>
                    <a:pt x="3760" y="429804"/>
                  </a:lnTo>
                  <a:lnTo>
                    <a:pt x="15761" y="476804"/>
                  </a:lnTo>
                  <a:lnTo>
                    <a:pt x="35286" y="520304"/>
                  </a:lnTo>
                  <a:lnTo>
                    <a:pt x="61621" y="557566"/>
                  </a:lnTo>
                  <a:lnTo>
                    <a:pt x="107760" y="600792"/>
                  </a:lnTo>
                  <a:lnTo>
                    <a:pt x="161141" y="635793"/>
                  </a:lnTo>
                  <a:lnTo>
                    <a:pt x="223848" y="648901"/>
                  </a:lnTo>
                  <a:lnTo>
                    <a:pt x="254230" y="643412"/>
                  </a:lnTo>
                  <a:lnTo>
                    <a:pt x="307103" y="624573"/>
                  </a:lnTo>
                  <a:lnTo>
                    <a:pt x="349691" y="597754"/>
                  </a:lnTo>
                  <a:lnTo>
                    <a:pt x="389723" y="558682"/>
                  </a:lnTo>
                  <a:lnTo>
                    <a:pt x="425810" y="511241"/>
                  </a:lnTo>
                  <a:lnTo>
                    <a:pt x="441141" y="470093"/>
                  </a:lnTo>
                  <a:lnTo>
                    <a:pt x="445524" y="457618"/>
                  </a:lnTo>
                  <a:lnTo>
                    <a:pt x="450761" y="445359"/>
                  </a:lnTo>
                  <a:lnTo>
                    <a:pt x="457025" y="433574"/>
                  </a:lnTo>
                  <a:lnTo>
                    <a:pt x="461417" y="438165"/>
                  </a:lnTo>
                  <a:lnTo>
                    <a:pt x="462715" y="444018"/>
                  </a:lnTo>
                  <a:lnTo>
                    <a:pt x="463699" y="450094"/>
                  </a:lnTo>
                  <a:lnTo>
                    <a:pt x="467940" y="462654"/>
                  </a:lnTo>
                  <a:lnTo>
                    <a:pt x="475512" y="471663"/>
                  </a:lnTo>
                  <a:lnTo>
                    <a:pt x="485676" y="477344"/>
                  </a:lnTo>
                  <a:lnTo>
                    <a:pt x="497694" y="479916"/>
                  </a:lnTo>
                  <a:lnTo>
                    <a:pt x="526602" y="480074"/>
                  </a:lnTo>
                  <a:lnTo>
                    <a:pt x="553533" y="474522"/>
                  </a:lnTo>
                  <a:lnTo>
                    <a:pt x="598931" y="440803"/>
                  </a:lnTo>
                  <a:lnTo>
                    <a:pt x="626574" y="406750"/>
                  </a:lnTo>
                  <a:lnTo>
                    <a:pt x="645332" y="367524"/>
                  </a:lnTo>
                  <a:lnTo>
                    <a:pt x="655235" y="369613"/>
                  </a:lnTo>
                  <a:lnTo>
                    <a:pt x="674630" y="403960"/>
                  </a:lnTo>
                  <a:lnTo>
                    <a:pt x="685058" y="405785"/>
                  </a:lnTo>
                  <a:lnTo>
                    <a:pt x="700464" y="405740"/>
                  </a:lnTo>
                  <a:lnTo>
                    <a:pt x="744809" y="394295"/>
                  </a:lnTo>
                  <a:lnTo>
                    <a:pt x="789057" y="368560"/>
                  </a:lnTo>
                  <a:lnTo>
                    <a:pt x="823269" y="344335"/>
                  </a:lnTo>
                  <a:lnTo>
                    <a:pt x="859551" y="311732"/>
                  </a:lnTo>
                  <a:lnTo>
                    <a:pt x="880449" y="287459"/>
                  </a:lnTo>
                  <a:lnTo>
                    <a:pt x="885459" y="281913"/>
                  </a:lnTo>
                  <a:lnTo>
                    <a:pt x="890692" y="276650"/>
                  </a:lnTo>
                  <a:lnTo>
                    <a:pt x="916126" y="253283"/>
                  </a:lnTo>
                  <a:lnTo>
                    <a:pt x="934601" y="233612"/>
                  </a:lnTo>
                  <a:lnTo>
                    <a:pt x="951726" y="212751"/>
                  </a:lnTo>
                  <a:lnTo>
                    <a:pt x="967622" y="190784"/>
                  </a:lnTo>
                  <a:lnTo>
                    <a:pt x="971376" y="183976"/>
                  </a:lnTo>
                  <a:lnTo>
                    <a:pt x="977606" y="169896"/>
                  </a:lnTo>
                  <a:lnTo>
                    <a:pt x="994986" y="145233"/>
                  </a:lnTo>
                  <a:lnTo>
                    <a:pt x="1002990" y="124964"/>
                  </a:lnTo>
                  <a:lnTo>
                    <a:pt x="1006830" y="103597"/>
                  </a:lnTo>
                  <a:lnTo>
                    <a:pt x="1007671" y="81553"/>
                  </a:lnTo>
                  <a:lnTo>
                    <a:pt x="1002638" y="42371"/>
                  </a:lnTo>
                  <a:lnTo>
                    <a:pt x="988495" y="17873"/>
                  </a:lnTo>
                  <a:lnTo>
                    <a:pt x="964923" y="4826"/>
                  </a:lnTo>
                  <a:lnTo>
                    <a:pt x="931601" y="0"/>
                  </a:lnTo>
                  <a:close/>
                </a:path>
              </a:pathLst>
            </a:custGeom>
            <a:solidFill>
              <a:srgbClr val="E8A832"/>
            </a:solidFill>
          </p:spPr>
          <p:txBody>
            <a:bodyPr wrap="square" lIns="0" tIns="0" rIns="0" bIns="0" rtlCol="0"/>
            <a:lstStyle/>
            <a:p>
              <a:endParaRPr/>
            </a:p>
          </p:txBody>
        </p:sp>
        <p:sp>
          <p:nvSpPr>
            <p:cNvPr id="35" name="object 35"/>
            <p:cNvSpPr/>
            <p:nvPr/>
          </p:nvSpPr>
          <p:spPr>
            <a:xfrm>
              <a:off x="5808256" y="2630506"/>
              <a:ext cx="756920" cy="782320"/>
            </a:xfrm>
            <a:custGeom>
              <a:avLst/>
              <a:gdLst/>
              <a:ahLst/>
              <a:cxnLst/>
              <a:rect l="l" t="t" r="r" b="b"/>
              <a:pathLst>
                <a:path w="756920" h="782320">
                  <a:moveTo>
                    <a:pt x="673947" y="0"/>
                  </a:moveTo>
                  <a:lnTo>
                    <a:pt x="635708" y="7693"/>
                  </a:lnTo>
                  <a:lnTo>
                    <a:pt x="628947" y="10743"/>
                  </a:lnTo>
                  <a:lnTo>
                    <a:pt x="609963" y="6318"/>
                  </a:lnTo>
                  <a:lnTo>
                    <a:pt x="600655" y="5474"/>
                  </a:lnTo>
                  <a:lnTo>
                    <a:pt x="591381" y="7739"/>
                  </a:lnTo>
                  <a:lnTo>
                    <a:pt x="581788" y="11311"/>
                  </a:lnTo>
                  <a:lnTo>
                    <a:pt x="572023" y="13376"/>
                  </a:lnTo>
                  <a:lnTo>
                    <a:pt x="562125" y="14370"/>
                  </a:lnTo>
                  <a:lnTo>
                    <a:pt x="552132" y="14726"/>
                  </a:lnTo>
                  <a:lnTo>
                    <a:pt x="544001" y="15522"/>
                  </a:lnTo>
                  <a:lnTo>
                    <a:pt x="516369" y="31270"/>
                  </a:lnTo>
                  <a:lnTo>
                    <a:pt x="510165" y="31092"/>
                  </a:lnTo>
                  <a:lnTo>
                    <a:pt x="490127" y="21440"/>
                  </a:lnTo>
                  <a:lnTo>
                    <a:pt x="470548" y="19826"/>
                  </a:lnTo>
                  <a:lnTo>
                    <a:pt x="451731" y="25433"/>
                  </a:lnTo>
                  <a:lnTo>
                    <a:pt x="433977" y="37441"/>
                  </a:lnTo>
                  <a:lnTo>
                    <a:pt x="408376" y="36468"/>
                  </a:lnTo>
                  <a:lnTo>
                    <a:pt x="384967" y="40340"/>
                  </a:lnTo>
                  <a:lnTo>
                    <a:pt x="363704" y="49614"/>
                  </a:lnTo>
                  <a:lnTo>
                    <a:pt x="344538" y="64845"/>
                  </a:lnTo>
                  <a:lnTo>
                    <a:pt x="323934" y="53868"/>
                  </a:lnTo>
                  <a:lnTo>
                    <a:pt x="303229" y="48461"/>
                  </a:lnTo>
                  <a:lnTo>
                    <a:pt x="282378" y="50329"/>
                  </a:lnTo>
                  <a:lnTo>
                    <a:pt x="261335" y="61173"/>
                  </a:lnTo>
                  <a:lnTo>
                    <a:pt x="239993" y="45975"/>
                  </a:lnTo>
                  <a:lnTo>
                    <a:pt x="217710" y="37582"/>
                  </a:lnTo>
                  <a:lnTo>
                    <a:pt x="194295" y="36961"/>
                  </a:lnTo>
                  <a:lnTo>
                    <a:pt x="169554" y="45077"/>
                  </a:lnTo>
                  <a:lnTo>
                    <a:pt x="164159" y="38646"/>
                  </a:lnTo>
                  <a:lnTo>
                    <a:pt x="133501" y="15767"/>
                  </a:lnTo>
                  <a:lnTo>
                    <a:pt x="105796" y="8510"/>
                  </a:lnTo>
                  <a:lnTo>
                    <a:pt x="91195" y="11730"/>
                  </a:lnTo>
                  <a:lnTo>
                    <a:pt x="60250" y="31155"/>
                  </a:lnTo>
                  <a:lnTo>
                    <a:pt x="38226" y="58285"/>
                  </a:lnTo>
                  <a:lnTo>
                    <a:pt x="26235" y="90837"/>
                  </a:lnTo>
                  <a:lnTo>
                    <a:pt x="25389" y="126525"/>
                  </a:lnTo>
                  <a:lnTo>
                    <a:pt x="28465" y="137821"/>
                  </a:lnTo>
                  <a:lnTo>
                    <a:pt x="33349" y="148231"/>
                  </a:lnTo>
                  <a:lnTo>
                    <a:pt x="38550" y="158514"/>
                  </a:lnTo>
                  <a:lnTo>
                    <a:pt x="42579" y="169429"/>
                  </a:lnTo>
                  <a:lnTo>
                    <a:pt x="36482" y="177764"/>
                  </a:lnTo>
                  <a:lnTo>
                    <a:pt x="30819" y="186359"/>
                  </a:lnTo>
                  <a:lnTo>
                    <a:pt x="26417" y="195671"/>
                  </a:lnTo>
                  <a:lnTo>
                    <a:pt x="24102" y="206154"/>
                  </a:lnTo>
                  <a:lnTo>
                    <a:pt x="24792" y="216738"/>
                  </a:lnTo>
                  <a:lnTo>
                    <a:pt x="27770" y="226761"/>
                  </a:lnTo>
                  <a:lnTo>
                    <a:pt x="31465" y="236737"/>
                  </a:lnTo>
                  <a:lnTo>
                    <a:pt x="34305" y="247184"/>
                  </a:lnTo>
                  <a:lnTo>
                    <a:pt x="13492" y="291718"/>
                  </a:lnTo>
                  <a:lnTo>
                    <a:pt x="12886" y="305010"/>
                  </a:lnTo>
                  <a:lnTo>
                    <a:pt x="15992" y="317270"/>
                  </a:lnTo>
                  <a:lnTo>
                    <a:pt x="20802" y="329020"/>
                  </a:lnTo>
                  <a:lnTo>
                    <a:pt x="25303" y="340784"/>
                  </a:lnTo>
                  <a:lnTo>
                    <a:pt x="5990" y="367287"/>
                  </a:lnTo>
                  <a:lnTo>
                    <a:pt x="0" y="393724"/>
                  </a:lnTo>
                  <a:lnTo>
                    <a:pt x="6465" y="420016"/>
                  </a:lnTo>
                  <a:lnTo>
                    <a:pt x="24520" y="446086"/>
                  </a:lnTo>
                  <a:lnTo>
                    <a:pt x="18452" y="460621"/>
                  </a:lnTo>
                  <a:lnTo>
                    <a:pt x="15581" y="475019"/>
                  </a:lnTo>
                  <a:lnTo>
                    <a:pt x="16275" y="489134"/>
                  </a:lnTo>
                  <a:lnTo>
                    <a:pt x="20898" y="502818"/>
                  </a:lnTo>
                  <a:lnTo>
                    <a:pt x="29014" y="520950"/>
                  </a:lnTo>
                  <a:lnTo>
                    <a:pt x="36466" y="539379"/>
                  </a:lnTo>
                  <a:lnTo>
                    <a:pt x="54407" y="574558"/>
                  </a:lnTo>
                  <a:lnTo>
                    <a:pt x="88840" y="598605"/>
                  </a:lnTo>
                  <a:lnTo>
                    <a:pt x="104451" y="599379"/>
                  </a:lnTo>
                  <a:lnTo>
                    <a:pt x="117359" y="597723"/>
                  </a:lnTo>
                  <a:lnTo>
                    <a:pt x="123842" y="597508"/>
                  </a:lnTo>
                  <a:lnTo>
                    <a:pt x="147625" y="637016"/>
                  </a:lnTo>
                  <a:lnTo>
                    <a:pt x="153417" y="663395"/>
                  </a:lnTo>
                  <a:lnTo>
                    <a:pt x="155677" y="669525"/>
                  </a:lnTo>
                  <a:lnTo>
                    <a:pt x="162183" y="673345"/>
                  </a:lnTo>
                  <a:lnTo>
                    <a:pt x="174224" y="673061"/>
                  </a:lnTo>
                  <a:lnTo>
                    <a:pt x="182626" y="669387"/>
                  </a:lnTo>
                  <a:lnTo>
                    <a:pt x="187548" y="662043"/>
                  </a:lnTo>
                  <a:lnTo>
                    <a:pt x="189150" y="650752"/>
                  </a:lnTo>
                  <a:lnTo>
                    <a:pt x="188699" y="635778"/>
                  </a:lnTo>
                  <a:lnTo>
                    <a:pt x="187293" y="620887"/>
                  </a:lnTo>
                  <a:lnTo>
                    <a:pt x="184832" y="606161"/>
                  </a:lnTo>
                  <a:lnTo>
                    <a:pt x="181216" y="591683"/>
                  </a:lnTo>
                  <a:lnTo>
                    <a:pt x="179447" y="583051"/>
                  </a:lnTo>
                  <a:lnTo>
                    <a:pt x="179548" y="575032"/>
                  </a:lnTo>
                  <a:lnTo>
                    <a:pt x="181688" y="567478"/>
                  </a:lnTo>
                  <a:lnTo>
                    <a:pt x="195372" y="544098"/>
                  </a:lnTo>
                  <a:lnTo>
                    <a:pt x="199607" y="527268"/>
                  </a:lnTo>
                  <a:lnTo>
                    <a:pt x="192027" y="479503"/>
                  </a:lnTo>
                  <a:lnTo>
                    <a:pt x="168394" y="449878"/>
                  </a:lnTo>
                  <a:lnTo>
                    <a:pt x="175444" y="431883"/>
                  </a:lnTo>
                  <a:lnTo>
                    <a:pt x="174151" y="415445"/>
                  </a:lnTo>
                  <a:lnTo>
                    <a:pt x="167412" y="400109"/>
                  </a:lnTo>
                  <a:lnTo>
                    <a:pt x="158123" y="385422"/>
                  </a:lnTo>
                  <a:lnTo>
                    <a:pt x="163441" y="367516"/>
                  </a:lnTo>
                  <a:lnTo>
                    <a:pt x="163817" y="350483"/>
                  </a:lnTo>
                  <a:lnTo>
                    <a:pt x="159554" y="334310"/>
                  </a:lnTo>
                  <a:lnTo>
                    <a:pt x="150956" y="318985"/>
                  </a:lnTo>
                  <a:lnTo>
                    <a:pt x="154696" y="295887"/>
                  </a:lnTo>
                  <a:lnTo>
                    <a:pt x="155806" y="282041"/>
                  </a:lnTo>
                  <a:lnTo>
                    <a:pt x="154162" y="271911"/>
                  </a:lnTo>
                  <a:lnTo>
                    <a:pt x="149643" y="259965"/>
                  </a:lnTo>
                  <a:lnTo>
                    <a:pt x="156254" y="245607"/>
                  </a:lnTo>
                  <a:lnTo>
                    <a:pt x="161810" y="230616"/>
                  </a:lnTo>
                  <a:lnTo>
                    <a:pt x="166133" y="215001"/>
                  </a:lnTo>
                  <a:lnTo>
                    <a:pt x="169046" y="198769"/>
                  </a:lnTo>
                  <a:lnTo>
                    <a:pt x="190551" y="206318"/>
                  </a:lnTo>
                  <a:lnTo>
                    <a:pt x="211248" y="210013"/>
                  </a:lnTo>
                  <a:lnTo>
                    <a:pt x="230938" y="206470"/>
                  </a:lnTo>
                  <a:lnTo>
                    <a:pt x="249425" y="192303"/>
                  </a:lnTo>
                  <a:lnTo>
                    <a:pt x="273363" y="207685"/>
                  </a:lnTo>
                  <a:lnTo>
                    <a:pt x="296574" y="211875"/>
                  </a:lnTo>
                  <a:lnTo>
                    <a:pt x="319135" y="204759"/>
                  </a:lnTo>
                  <a:lnTo>
                    <a:pt x="341125" y="186224"/>
                  </a:lnTo>
                  <a:lnTo>
                    <a:pt x="359908" y="205226"/>
                  </a:lnTo>
                  <a:lnTo>
                    <a:pt x="379526" y="214962"/>
                  </a:lnTo>
                  <a:lnTo>
                    <a:pt x="400091" y="213415"/>
                  </a:lnTo>
                  <a:lnTo>
                    <a:pt x="421715" y="198571"/>
                  </a:lnTo>
                  <a:lnTo>
                    <a:pt x="448049" y="202607"/>
                  </a:lnTo>
                  <a:lnTo>
                    <a:pt x="472344" y="200191"/>
                  </a:lnTo>
                  <a:lnTo>
                    <a:pt x="494637" y="191249"/>
                  </a:lnTo>
                  <a:lnTo>
                    <a:pt x="514965" y="175709"/>
                  </a:lnTo>
                  <a:lnTo>
                    <a:pt x="534389" y="191314"/>
                  </a:lnTo>
                  <a:lnTo>
                    <a:pt x="554662" y="202660"/>
                  </a:lnTo>
                  <a:lnTo>
                    <a:pt x="576757" y="207590"/>
                  </a:lnTo>
                  <a:lnTo>
                    <a:pt x="601647" y="203942"/>
                  </a:lnTo>
                  <a:lnTo>
                    <a:pt x="601328" y="223014"/>
                  </a:lnTo>
                  <a:lnTo>
                    <a:pt x="603871" y="241097"/>
                  </a:lnTo>
                  <a:lnTo>
                    <a:pt x="609071" y="258303"/>
                  </a:lnTo>
                  <a:lnTo>
                    <a:pt x="616721" y="274744"/>
                  </a:lnTo>
                  <a:lnTo>
                    <a:pt x="605539" y="298611"/>
                  </a:lnTo>
                  <a:lnTo>
                    <a:pt x="601794" y="318063"/>
                  </a:lnTo>
                  <a:lnTo>
                    <a:pt x="603143" y="337547"/>
                  </a:lnTo>
                  <a:lnTo>
                    <a:pt x="607245" y="361509"/>
                  </a:lnTo>
                  <a:lnTo>
                    <a:pt x="596684" y="382634"/>
                  </a:lnTo>
                  <a:lnTo>
                    <a:pt x="590408" y="405147"/>
                  </a:lnTo>
                  <a:lnTo>
                    <a:pt x="587921" y="428862"/>
                  </a:lnTo>
                  <a:lnTo>
                    <a:pt x="588728" y="453589"/>
                  </a:lnTo>
                  <a:lnTo>
                    <a:pt x="577866" y="454434"/>
                  </a:lnTo>
                  <a:lnTo>
                    <a:pt x="567659" y="456390"/>
                  </a:lnTo>
                  <a:lnTo>
                    <a:pt x="558436" y="460319"/>
                  </a:lnTo>
                  <a:lnTo>
                    <a:pt x="550525" y="467086"/>
                  </a:lnTo>
                  <a:lnTo>
                    <a:pt x="539289" y="463246"/>
                  </a:lnTo>
                  <a:lnTo>
                    <a:pt x="530756" y="461938"/>
                  </a:lnTo>
                  <a:lnTo>
                    <a:pt x="520614" y="463135"/>
                  </a:lnTo>
                  <a:lnTo>
                    <a:pt x="504556" y="466810"/>
                  </a:lnTo>
                  <a:lnTo>
                    <a:pt x="501749" y="465051"/>
                  </a:lnTo>
                  <a:lnTo>
                    <a:pt x="498763" y="462715"/>
                  </a:lnTo>
                  <a:lnTo>
                    <a:pt x="474956" y="452380"/>
                  </a:lnTo>
                  <a:lnTo>
                    <a:pt x="456809" y="449243"/>
                  </a:lnTo>
                  <a:lnTo>
                    <a:pt x="438606" y="455068"/>
                  </a:lnTo>
                  <a:lnTo>
                    <a:pt x="417968" y="473188"/>
                  </a:lnTo>
                  <a:lnTo>
                    <a:pt x="411974" y="479894"/>
                  </a:lnTo>
                  <a:lnTo>
                    <a:pt x="404583" y="482945"/>
                  </a:lnTo>
                  <a:lnTo>
                    <a:pt x="360326" y="511321"/>
                  </a:lnTo>
                  <a:lnTo>
                    <a:pt x="346091" y="568226"/>
                  </a:lnTo>
                  <a:lnTo>
                    <a:pt x="345489" y="590139"/>
                  </a:lnTo>
                  <a:lnTo>
                    <a:pt x="346031" y="612106"/>
                  </a:lnTo>
                  <a:lnTo>
                    <a:pt x="353653" y="656166"/>
                  </a:lnTo>
                  <a:lnTo>
                    <a:pt x="379005" y="687460"/>
                  </a:lnTo>
                  <a:lnTo>
                    <a:pt x="391961" y="694207"/>
                  </a:lnTo>
                  <a:lnTo>
                    <a:pt x="391961" y="736455"/>
                  </a:lnTo>
                  <a:lnTo>
                    <a:pt x="402379" y="773129"/>
                  </a:lnTo>
                  <a:lnTo>
                    <a:pt x="420561" y="782250"/>
                  </a:lnTo>
                  <a:lnTo>
                    <a:pt x="426718" y="780585"/>
                  </a:lnTo>
                  <a:lnTo>
                    <a:pt x="440858" y="739612"/>
                  </a:lnTo>
                  <a:lnTo>
                    <a:pt x="440456" y="729309"/>
                  </a:lnTo>
                  <a:lnTo>
                    <a:pt x="438802" y="707858"/>
                  </a:lnTo>
                  <a:lnTo>
                    <a:pt x="439195" y="697191"/>
                  </a:lnTo>
                  <a:lnTo>
                    <a:pt x="441762" y="686594"/>
                  </a:lnTo>
                  <a:lnTo>
                    <a:pt x="454995" y="679441"/>
                  </a:lnTo>
                  <a:lnTo>
                    <a:pt x="467087" y="671219"/>
                  </a:lnTo>
                  <a:lnTo>
                    <a:pt x="477082" y="660816"/>
                  </a:lnTo>
                  <a:lnTo>
                    <a:pt x="484025" y="647123"/>
                  </a:lnTo>
                  <a:lnTo>
                    <a:pt x="484960" y="644265"/>
                  </a:lnTo>
                  <a:lnTo>
                    <a:pt x="489220" y="641103"/>
                  </a:lnTo>
                  <a:lnTo>
                    <a:pt x="501353" y="638960"/>
                  </a:lnTo>
                  <a:lnTo>
                    <a:pt x="506655" y="632281"/>
                  </a:lnTo>
                  <a:lnTo>
                    <a:pt x="513730" y="627085"/>
                  </a:lnTo>
                  <a:lnTo>
                    <a:pt x="525345" y="630358"/>
                  </a:lnTo>
                  <a:lnTo>
                    <a:pt x="537006" y="631827"/>
                  </a:lnTo>
                  <a:lnTo>
                    <a:pt x="548679" y="630533"/>
                  </a:lnTo>
                  <a:lnTo>
                    <a:pt x="560327" y="625518"/>
                  </a:lnTo>
                  <a:lnTo>
                    <a:pt x="565920" y="622055"/>
                  </a:lnTo>
                  <a:lnTo>
                    <a:pt x="571810" y="624035"/>
                  </a:lnTo>
                  <a:lnTo>
                    <a:pt x="577535" y="627278"/>
                  </a:lnTo>
                  <a:lnTo>
                    <a:pt x="599523" y="636931"/>
                  </a:lnTo>
                  <a:lnTo>
                    <a:pt x="619029" y="639008"/>
                  </a:lnTo>
                  <a:lnTo>
                    <a:pt x="637728" y="633385"/>
                  </a:lnTo>
                  <a:lnTo>
                    <a:pt x="657296" y="619939"/>
                  </a:lnTo>
                  <a:lnTo>
                    <a:pt x="659122" y="619444"/>
                  </a:lnTo>
                  <a:lnTo>
                    <a:pt x="663816" y="619306"/>
                  </a:lnTo>
                  <a:lnTo>
                    <a:pt x="665631" y="619663"/>
                  </a:lnTo>
                  <a:lnTo>
                    <a:pt x="688919" y="619915"/>
                  </a:lnTo>
                  <a:lnTo>
                    <a:pt x="723653" y="598648"/>
                  </a:lnTo>
                  <a:lnTo>
                    <a:pt x="744108" y="564458"/>
                  </a:lnTo>
                  <a:lnTo>
                    <a:pt x="748686" y="528311"/>
                  </a:lnTo>
                  <a:lnTo>
                    <a:pt x="745725" y="509469"/>
                  </a:lnTo>
                  <a:lnTo>
                    <a:pt x="743716" y="499702"/>
                  </a:lnTo>
                  <a:lnTo>
                    <a:pt x="742902" y="489917"/>
                  </a:lnTo>
                  <a:lnTo>
                    <a:pt x="743877" y="480074"/>
                  </a:lnTo>
                  <a:lnTo>
                    <a:pt x="747236" y="470136"/>
                  </a:lnTo>
                  <a:lnTo>
                    <a:pt x="749754" y="463470"/>
                  </a:lnTo>
                  <a:lnTo>
                    <a:pt x="751486" y="456427"/>
                  </a:lnTo>
                  <a:lnTo>
                    <a:pt x="754177" y="442017"/>
                  </a:lnTo>
                  <a:lnTo>
                    <a:pt x="756279" y="420516"/>
                  </a:lnTo>
                  <a:lnTo>
                    <a:pt x="754096" y="399530"/>
                  </a:lnTo>
                  <a:lnTo>
                    <a:pt x="748576" y="378781"/>
                  </a:lnTo>
                  <a:lnTo>
                    <a:pt x="740664" y="357991"/>
                  </a:lnTo>
                  <a:lnTo>
                    <a:pt x="743232" y="351833"/>
                  </a:lnTo>
                  <a:lnTo>
                    <a:pt x="746070" y="345980"/>
                  </a:lnTo>
                  <a:lnTo>
                    <a:pt x="748168" y="339849"/>
                  </a:lnTo>
                  <a:lnTo>
                    <a:pt x="754469" y="317764"/>
                  </a:lnTo>
                  <a:lnTo>
                    <a:pt x="756861" y="295943"/>
                  </a:lnTo>
                  <a:lnTo>
                    <a:pt x="753346" y="274546"/>
                  </a:lnTo>
                  <a:lnTo>
                    <a:pt x="741926" y="253737"/>
                  </a:lnTo>
                  <a:lnTo>
                    <a:pt x="736186" y="246414"/>
                  </a:lnTo>
                  <a:lnTo>
                    <a:pt x="736681" y="238657"/>
                  </a:lnTo>
                  <a:lnTo>
                    <a:pt x="742073" y="211156"/>
                  </a:lnTo>
                  <a:lnTo>
                    <a:pt x="744338" y="192431"/>
                  </a:lnTo>
                  <a:lnTo>
                    <a:pt x="742729" y="173908"/>
                  </a:lnTo>
                  <a:lnTo>
                    <a:pt x="734814" y="155755"/>
                  </a:lnTo>
                  <a:lnTo>
                    <a:pt x="735934" y="137838"/>
                  </a:lnTo>
                  <a:lnTo>
                    <a:pt x="733985" y="120611"/>
                  </a:lnTo>
                  <a:lnTo>
                    <a:pt x="728984" y="104128"/>
                  </a:lnTo>
                  <a:lnTo>
                    <a:pt x="717673" y="82381"/>
                  </a:lnTo>
                  <a:lnTo>
                    <a:pt x="715524" y="76301"/>
                  </a:lnTo>
                  <a:lnTo>
                    <a:pt x="714571" y="70041"/>
                  </a:lnTo>
                  <a:lnTo>
                    <a:pt x="715477" y="53902"/>
                  </a:lnTo>
                  <a:lnTo>
                    <a:pt x="714610" y="44598"/>
                  </a:lnTo>
                  <a:lnTo>
                    <a:pt x="712425" y="35517"/>
                  </a:lnTo>
                  <a:lnTo>
                    <a:pt x="709065" y="26642"/>
                  </a:lnTo>
                  <a:lnTo>
                    <a:pt x="700219" y="12876"/>
                  </a:lnTo>
                  <a:lnTo>
                    <a:pt x="688334" y="3918"/>
                  </a:lnTo>
                  <a:lnTo>
                    <a:pt x="673947" y="0"/>
                  </a:lnTo>
                  <a:close/>
                </a:path>
              </a:pathLst>
            </a:custGeom>
            <a:solidFill>
              <a:srgbClr val="DE246E"/>
            </a:solidFill>
          </p:spPr>
          <p:txBody>
            <a:bodyPr wrap="square" lIns="0" tIns="0" rIns="0" bIns="0" rtlCol="0"/>
            <a:lstStyle/>
            <a:p>
              <a:endParaRPr/>
            </a:p>
          </p:txBody>
        </p:sp>
        <p:sp>
          <p:nvSpPr>
            <p:cNvPr id="36" name="object 36"/>
            <p:cNvSpPr/>
            <p:nvPr/>
          </p:nvSpPr>
          <p:spPr>
            <a:xfrm>
              <a:off x="6155017" y="2890049"/>
              <a:ext cx="409575" cy="511809"/>
            </a:xfrm>
            <a:custGeom>
              <a:avLst/>
              <a:gdLst/>
              <a:ahLst/>
              <a:cxnLst/>
              <a:rect l="l" t="t" r="r" b="b"/>
              <a:pathLst>
                <a:path w="409575" h="511810">
                  <a:moveTo>
                    <a:pt x="1638" y="298005"/>
                  </a:moveTo>
                  <a:lnTo>
                    <a:pt x="1193" y="298005"/>
                  </a:lnTo>
                  <a:lnTo>
                    <a:pt x="736" y="297980"/>
                  </a:lnTo>
                  <a:lnTo>
                    <a:pt x="292" y="297980"/>
                  </a:lnTo>
                  <a:lnTo>
                    <a:pt x="165" y="299046"/>
                  </a:lnTo>
                  <a:lnTo>
                    <a:pt x="101" y="300101"/>
                  </a:lnTo>
                  <a:lnTo>
                    <a:pt x="0" y="301167"/>
                  </a:lnTo>
                  <a:lnTo>
                    <a:pt x="393" y="301307"/>
                  </a:lnTo>
                  <a:lnTo>
                    <a:pt x="736" y="301383"/>
                  </a:lnTo>
                  <a:lnTo>
                    <a:pt x="1181" y="301523"/>
                  </a:lnTo>
                  <a:lnTo>
                    <a:pt x="990" y="300888"/>
                  </a:lnTo>
                  <a:lnTo>
                    <a:pt x="787" y="299935"/>
                  </a:lnTo>
                  <a:lnTo>
                    <a:pt x="1117" y="299300"/>
                  </a:lnTo>
                  <a:lnTo>
                    <a:pt x="1358" y="298640"/>
                  </a:lnTo>
                  <a:lnTo>
                    <a:pt x="1638" y="298005"/>
                  </a:lnTo>
                  <a:close/>
                </a:path>
                <a:path w="409575" h="511810">
                  <a:moveTo>
                    <a:pt x="16103" y="257238"/>
                  </a:moveTo>
                  <a:lnTo>
                    <a:pt x="15621" y="256527"/>
                  </a:lnTo>
                  <a:lnTo>
                    <a:pt x="15252" y="255955"/>
                  </a:lnTo>
                  <a:lnTo>
                    <a:pt x="13627" y="255955"/>
                  </a:lnTo>
                  <a:lnTo>
                    <a:pt x="12674" y="256197"/>
                  </a:lnTo>
                  <a:lnTo>
                    <a:pt x="12319" y="256286"/>
                  </a:lnTo>
                  <a:lnTo>
                    <a:pt x="11849" y="257987"/>
                  </a:lnTo>
                  <a:lnTo>
                    <a:pt x="12636" y="259283"/>
                  </a:lnTo>
                  <a:lnTo>
                    <a:pt x="13741" y="259689"/>
                  </a:lnTo>
                  <a:lnTo>
                    <a:pt x="15455" y="260845"/>
                  </a:lnTo>
                  <a:lnTo>
                    <a:pt x="15608" y="258584"/>
                  </a:lnTo>
                  <a:lnTo>
                    <a:pt x="16103" y="257238"/>
                  </a:lnTo>
                  <a:close/>
                </a:path>
                <a:path w="409575" h="511810">
                  <a:moveTo>
                    <a:pt x="32829" y="239179"/>
                  </a:moveTo>
                  <a:lnTo>
                    <a:pt x="30403" y="239598"/>
                  </a:lnTo>
                  <a:lnTo>
                    <a:pt x="29121" y="239547"/>
                  </a:lnTo>
                  <a:lnTo>
                    <a:pt x="27660" y="240423"/>
                  </a:lnTo>
                  <a:lnTo>
                    <a:pt x="27724" y="241744"/>
                  </a:lnTo>
                  <a:lnTo>
                    <a:pt x="27508" y="242595"/>
                  </a:lnTo>
                  <a:lnTo>
                    <a:pt x="28587" y="242811"/>
                  </a:lnTo>
                  <a:lnTo>
                    <a:pt x="29883" y="243522"/>
                  </a:lnTo>
                  <a:lnTo>
                    <a:pt x="30695" y="243141"/>
                  </a:lnTo>
                  <a:lnTo>
                    <a:pt x="31470" y="242785"/>
                  </a:lnTo>
                  <a:lnTo>
                    <a:pt x="31750" y="241300"/>
                  </a:lnTo>
                  <a:lnTo>
                    <a:pt x="32829" y="239179"/>
                  </a:lnTo>
                  <a:close/>
                </a:path>
                <a:path w="409575" h="511810">
                  <a:moveTo>
                    <a:pt x="37757" y="268071"/>
                  </a:moveTo>
                  <a:lnTo>
                    <a:pt x="28232" y="266204"/>
                  </a:lnTo>
                  <a:lnTo>
                    <a:pt x="21539" y="267017"/>
                  </a:lnTo>
                  <a:lnTo>
                    <a:pt x="17068" y="270611"/>
                  </a:lnTo>
                  <a:lnTo>
                    <a:pt x="14224" y="277139"/>
                  </a:lnTo>
                  <a:lnTo>
                    <a:pt x="4292" y="281381"/>
                  </a:lnTo>
                  <a:lnTo>
                    <a:pt x="8102" y="278434"/>
                  </a:lnTo>
                  <a:lnTo>
                    <a:pt x="3848" y="277368"/>
                  </a:lnTo>
                  <a:lnTo>
                    <a:pt x="3086" y="280631"/>
                  </a:lnTo>
                  <a:lnTo>
                    <a:pt x="2349" y="284124"/>
                  </a:lnTo>
                  <a:lnTo>
                    <a:pt x="1816" y="287235"/>
                  </a:lnTo>
                  <a:lnTo>
                    <a:pt x="4419" y="287477"/>
                  </a:lnTo>
                  <a:lnTo>
                    <a:pt x="7035" y="287693"/>
                  </a:lnTo>
                  <a:lnTo>
                    <a:pt x="9639" y="287947"/>
                  </a:lnTo>
                  <a:lnTo>
                    <a:pt x="4597" y="291490"/>
                  </a:lnTo>
                  <a:lnTo>
                    <a:pt x="6604" y="294208"/>
                  </a:lnTo>
                  <a:lnTo>
                    <a:pt x="8890" y="291706"/>
                  </a:lnTo>
                  <a:lnTo>
                    <a:pt x="15913" y="295948"/>
                  </a:lnTo>
                  <a:lnTo>
                    <a:pt x="14909" y="291706"/>
                  </a:lnTo>
                  <a:lnTo>
                    <a:pt x="14008" y="287921"/>
                  </a:lnTo>
                  <a:lnTo>
                    <a:pt x="13830" y="287172"/>
                  </a:lnTo>
                  <a:lnTo>
                    <a:pt x="16167" y="286105"/>
                  </a:lnTo>
                  <a:lnTo>
                    <a:pt x="18580" y="285140"/>
                  </a:lnTo>
                  <a:lnTo>
                    <a:pt x="20967" y="284124"/>
                  </a:lnTo>
                  <a:lnTo>
                    <a:pt x="22352" y="284048"/>
                  </a:lnTo>
                  <a:lnTo>
                    <a:pt x="23495" y="284010"/>
                  </a:lnTo>
                  <a:lnTo>
                    <a:pt x="23837" y="283387"/>
                  </a:lnTo>
                  <a:lnTo>
                    <a:pt x="23888" y="283057"/>
                  </a:lnTo>
                  <a:lnTo>
                    <a:pt x="24003" y="282727"/>
                  </a:lnTo>
                  <a:lnTo>
                    <a:pt x="26822" y="281381"/>
                  </a:lnTo>
                  <a:lnTo>
                    <a:pt x="30111" y="279806"/>
                  </a:lnTo>
                  <a:lnTo>
                    <a:pt x="35534" y="275983"/>
                  </a:lnTo>
                  <a:lnTo>
                    <a:pt x="37757" y="268071"/>
                  </a:lnTo>
                  <a:close/>
                </a:path>
                <a:path w="409575" h="511810">
                  <a:moveTo>
                    <a:pt x="53975" y="374472"/>
                  </a:moveTo>
                  <a:lnTo>
                    <a:pt x="53797" y="374281"/>
                  </a:lnTo>
                  <a:lnTo>
                    <a:pt x="53301" y="373735"/>
                  </a:lnTo>
                  <a:lnTo>
                    <a:pt x="52527" y="373481"/>
                  </a:lnTo>
                  <a:lnTo>
                    <a:pt x="51765" y="373049"/>
                  </a:lnTo>
                  <a:lnTo>
                    <a:pt x="51473" y="373951"/>
                  </a:lnTo>
                  <a:lnTo>
                    <a:pt x="51041" y="374853"/>
                  </a:lnTo>
                  <a:lnTo>
                    <a:pt x="51168" y="374942"/>
                  </a:lnTo>
                  <a:lnTo>
                    <a:pt x="51790" y="375348"/>
                  </a:lnTo>
                  <a:lnTo>
                    <a:pt x="52578" y="375551"/>
                  </a:lnTo>
                  <a:lnTo>
                    <a:pt x="53301" y="375818"/>
                  </a:lnTo>
                  <a:lnTo>
                    <a:pt x="53479" y="375272"/>
                  </a:lnTo>
                  <a:lnTo>
                    <a:pt x="53975" y="374472"/>
                  </a:lnTo>
                  <a:close/>
                </a:path>
                <a:path w="409575" h="511810">
                  <a:moveTo>
                    <a:pt x="59448" y="382879"/>
                  </a:moveTo>
                  <a:lnTo>
                    <a:pt x="57111" y="379145"/>
                  </a:lnTo>
                  <a:lnTo>
                    <a:pt x="44323" y="387121"/>
                  </a:lnTo>
                  <a:lnTo>
                    <a:pt x="43002" y="386727"/>
                  </a:lnTo>
                  <a:lnTo>
                    <a:pt x="37719" y="387591"/>
                  </a:lnTo>
                  <a:lnTo>
                    <a:pt x="37973" y="388569"/>
                  </a:lnTo>
                  <a:lnTo>
                    <a:pt x="38303" y="390804"/>
                  </a:lnTo>
                  <a:lnTo>
                    <a:pt x="36576" y="391820"/>
                  </a:lnTo>
                  <a:lnTo>
                    <a:pt x="40652" y="398475"/>
                  </a:lnTo>
                  <a:lnTo>
                    <a:pt x="43408" y="396963"/>
                  </a:lnTo>
                  <a:lnTo>
                    <a:pt x="43167" y="396468"/>
                  </a:lnTo>
                  <a:lnTo>
                    <a:pt x="45199" y="396824"/>
                  </a:lnTo>
                  <a:lnTo>
                    <a:pt x="47472" y="396735"/>
                  </a:lnTo>
                  <a:lnTo>
                    <a:pt x="50736" y="395744"/>
                  </a:lnTo>
                  <a:lnTo>
                    <a:pt x="51193" y="391820"/>
                  </a:lnTo>
                  <a:lnTo>
                    <a:pt x="52108" y="389483"/>
                  </a:lnTo>
                  <a:lnTo>
                    <a:pt x="49961" y="388823"/>
                  </a:lnTo>
                  <a:lnTo>
                    <a:pt x="59448" y="382879"/>
                  </a:lnTo>
                  <a:close/>
                </a:path>
                <a:path w="409575" h="511810">
                  <a:moveTo>
                    <a:pt x="60515" y="453555"/>
                  </a:moveTo>
                  <a:lnTo>
                    <a:pt x="59118" y="453275"/>
                  </a:lnTo>
                  <a:lnTo>
                    <a:pt x="56299" y="452805"/>
                  </a:lnTo>
                  <a:lnTo>
                    <a:pt x="54965" y="451129"/>
                  </a:lnTo>
                  <a:lnTo>
                    <a:pt x="54978" y="451002"/>
                  </a:lnTo>
                  <a:lnTo>
                    <a:pt x="53949" y="449846"/>
                  </a:lnTo>
                  <a:lnTo>
                    <a:pt x="51460" y="451764"/>
                  </a:lnTo>
                  <a:lnTo>
                    <a:pt x="51676" y="452069"/>
                  </a:lnTo>
                  <a:lnTo>
                    <a:pt x="51549" y="452615"/>
                  </a:lnTo>
                  <a:lnTo>
                    <a:pt x="51435" y="453364"/>
                  </a:lnTo>
                  <a:lnTo>
                    <a:pt x="51193" y="454355"/>
                  </a:lnTo>
                  <a:lnTo>
                    <a:pt x="52514" y="453961"/>
                  </a:lnTo>
                  <a:lnTo>
                    <a:pt x="52247" y="455180"/>
                  </a:lnTo>
                  <a:lnTo>
                    <a:pt x="53251" y="455891"/>
                  </a:lnTo>
                  <a:lnTo>
                    <a:pt x="55105" y="456933"/>
                  </a:lnTo>
                  <a:lnTo>
                    <a:pt x="55270" y="457187"/>
                  </a:lnTo>
                  <a:lnTo>
                    <a:pt x="52857" y="457073"/>
                  </a:lnTo>
                  <a:lnTo>
                    <a:pt x="50038" y="466686"/>
                  </a:lnTo>
                  <a:lnTo>
                    <a:pt x="54076" y="466991"/>
                  </a:lnTo>
                  <a:lnTo>
                    <a:pt x="56451" y="458863"/>
                  </a:lnTo>
                  <a:lnTo>
                    <a:pt x="56553" y="458990"/>
                  </a:lnTo>
                  <a:lnTo>
                    <a:pt x="57505" y="458304"/>
                  </a:lnTo>
                  <a:lnTo>
                    <a:pt x="59258" y="459244"/>
                  </a:lnTo>
                  <a:lnTo>
                    <a:pt x="60515" y="453555"/>
                  </a:lnTo>
                  <a:close/>
                </a:path>
                <a:path w="409575" h="511810">
                  <a:moveTo>
                    <a:pt x="61709" y="323735"/>
                  </a:moveTo>
                  <a:lnTo>
                    <a:pt x="61518" y="323596"/>
                  </a:lnTo>
                  <a:lnTo>
                    <a:pt x="61175" y="323291"/>
                  </a:lnTo>
                  <a:lnTo>
                    <a:pt x="60820" y="323646"/>
                  </a:lnTo>
                  <a:lnTo>
                    <a:pt x="60528" y="324040"/>
                  </a:lnTo>
                  <a:lnTo>
                    <a:pt x="60223" y="324421"/>
                  </a:lnTo>
                  <a:lnTo>
                    <a:pt x="60413" y="324561"/>
                  </a:lnTo>
                  <a:lnTo>
                    <a:pt x="60756" y="324827"/>
                  </a:lnTo>
                  <a:lnTo>
                    <a:pt x="61125" y="324472"/>
                  </a:lnTo>
                  <a:lnTo>
                    <a:pt x="61404" y="324091"/>
                  </a:lnTo>
                  <a:lnTo>
                    <a:pt x="61709" y="323735"/>
                  </a:lnTo>
                  <a:close/>
                </a:path>
                <a:path w="409575" h="511810">
                  <a:moveTo>
                    <a:pt x="65938" y="426008"/>
                  </a:moveTo>
                  <a:lnTo>
                    <a:pt x="65824" y="425107"/>
                  </a:lnTo>
                  <a:lnTo>
                    <a:pt x="65849" y="424192"/>
                  </a:lnTo>
                  <a:lnTo>
                    <a:pt x="65544" y="423405"/>
                  </a:lnTo>
                  <a:lnTo>
                    <a:pt x="65468" y="423202"/>
                  </a:lnTo>
                  <a:lnTo>
                    <a:pt x="64401" y="423367"/>
                  </a:lnTo>
                  <a:lnTo>
                    <a:pt x="63792" y="423405"/>
                  </a:lnTo>
                  <a:lnTo>
                    <a:pt x="63792" y="424230"/>
                  </a:lnTo>
                  <a:lnTo>
                    <a:pt x="63677" y="425107"/>
                  </a:lnTo>
                  <a:lnTo>
                    <a:pt x="63906" y="426072"/>
                  </a:lnTo>
                  <a:lnTo>
                    <a:pt x="64998" y="425983"/>
                  </a:lnTo>
                  <a:lnTo>
                    <a:pt x="65938" y="426008"/>
                  </a:lnTo>
                  <a:close/>
                </a:path>
                <a:path w="409575" h="511810">
                  <a:moveTo>
                    <a:pt x="66776" y="351663"/>
                  </a:moveTo>
                  <a:lnTo>
                    <a:pt x="65125" y="351053"/>
                  </a:lnTo>
                  <a:lnTo>
                    <a:pt x="64274" y="350647"/>
                  </a:lnTo>
                  <a:lnTo>
                    <a:pt x="60312" y="356247"/>
                  </a:lnTo>
                  <a:lnTo>
                    <a:pt x="61315" y="356717"/>
                  </a:lnTo>
                  <a:lnTo>
                    <a:pt x="62318" y="357162"/>
                  </a:lnTo>
                  <a:lnTo>
                    <a:pt x="63309" y="357619"/>
                  </a:lnTo>
                  <a:lnTo>
                    <a:pt x="64477" y="355701"/>
                  </a:lnTo>
                  <a:lnTo>
                    <a:pt x="65722" y="353809"/>
                  </a:lnTo>
                  <a:lnTo>
                    <a:pt x="66687" y="351828"/>
                  </a:lnTo>
                  <a:lnTo>
                    <a:pt x="66776" y="351663"/>
                  </a:lnTo>
                  <a:close/>
                </a:path>
                <a:path w="409575" h="511810">
                  <a:moveTo>
                    <a:pt x="69519" y="429856"/>
                  </a:moveTo>
                  <a:lnTo>
                    <a:pt x="66535" y="430136"/>
                  </a:lnTo>
                  <a:lnTo>
                    <a:pt x="64414" y="429717"/>
                  </a:lnTo>
                  <a:lnTo>
                    <a:pt x="62153" y="431431"/>
                  </a:lnTo>
                  <a:lnTo>
                    <a:pt x="62077" y="433603"/>
                  </a:lnTo>
                  <a:lnTo>
                    <a:pt x="61556" y="435190"/>
                  </a:lnTo>
                  <a:lnTo>
                    <a:pt x="63309" y="435279"/>
                  </a:lnTo>
                  <a:lnTo>
                    <a:pt x="65379" y="436016"/>
                  </a:lnTo>
                  <a:lnTo>
                    <a:pt x="66713" y="435305"/>
                  </a:lnTo>
                  <a:lnTo>
                    <a:pt x="67894" y="434695"/>
                  </a:lnTo>
                  <a:lnTo>
                    <a:pt x="68262" y="432498"/>
                  </a:lnTo>
                  <a:lnTo>
                    <a:pt x="69519" y="429856"/>
                  </a:lnTo>
                  <a:close/>
                </a:path>
                <a:path w="409575" h="511810">
                  <a:moveTo>
                    <a:pt x="72275" y="458609"/>
                  </a:moveTo>
                  <a:lnTo>
                    <a:pt x="72085" y="458470"/>
                  </a:lnTo>
                  <a:lnTo>
                    <a:pt x="71907" y="458368"/>
                  </a:lnTo>
                  <a:lnTo>
                    <a:pt x="71589" y="458139"/>
                  </a:lnTo>
                  <a:lnTo>
                    <a:pt x="71869" y="459155"/>
                  </a:lnTo>
                  <a:lnTo>
                    <a:pt x="72009" y="458965"/>
                  </a:lnTo>
                  <a:lnTo>
                    <a:pt x="72136" y="458800"/>
                  </a:lnTo>
                  <a:lnTo>
                    <a:pt x="72275" y="458609"/>
                  </a:lnTo>
                  <a:close/>
                </a:path>
                <a:path w="409575" h="511810">
                  <a:moveTo>
                    <a:pt x="73202" y="468363"/>
                  </a:moveTo>
                  <a:lnTo>
                    <a:pt x="72961" y="468287"/>
                  </a:lnTo>
                  <a:lnTo>
                    <a:pt x="72682" y="468096"/>
                  </a:lnTo>
                  <a:lnTo>
                    <a:pt x="72491" y="468172"/>
                  </a:lnTo>
                  <a:lnTo>
                    <a:pt x="72275" y="468261"/>
                  </a:lnTo>
                  <a:lnTo>
                    <a:pt x="72161" y="468591"/>
                  </a:lnTo>
                  <a:lnTo>
                    <a:pt x="72009" y="468807"/>
                  </a:lnTo>
                  <a:lnTo>
                    <a:pt x="72161" y="468998"/>
                  </a:lnTo>
                  <a:lnTo>
                    <a:pt x="72478" y="469392"/>
                  </a:lnTo>
                  <a:lnTo>
                    <a:pt x="72961" y="468731"/>
                  </a:lnTo>
                  <a:lnTo>
                    <a:pt x="73202" y="468363"/>
                  </a:lnTo>
                  <a:close/>
                </a:path>
                <a:path w="409575" h="511810">
                  <a:moveTo>
                    <a:pt x="75374" y="471944"/>
                  </a:moveTo>
                  <a:lnTo>
                    <a:pt x="73825" y="469963"/>
                  </a:lnTo>
                  <a:lnTo>
                    <a:pt x="68503" y="473240"/>
                  </a:lnTo>
                  <a:lnTo>
                    <a:pt x="46367" y="475627"/>
                  </a:lnTo>
                  <a:lnTo>
                    <a:pt x="45262" y="479475"/>
                  </a:lnTo>
                  <a:lnTo>
                    <a:pt x="45339" y="483235"/>
                  </a:lnTo>
                  <a:lnTo>
                    <a:pt x="45529" y="486918"/>
                  </a:lnTo>
                  <a:lnTo>
                    <a:pt x="46037" y="490499"/>
                  </a:lnTo>
                  <a:lnTo>
                    <a:pt x="55105" y="485000"/>
                  </a:lnTo>
                  <a:lnTo>
                    <a:pt x="54940" y="484670"/>
                  </a:lnTo>
                  <a:lnTo>
                    <a:pt x="60528" y="483984"/>
                  </a:lnTo>
                  <a:lnTo>
                    <a:pt x="65671" y="482447"/>
                  </a:lnTo>
                  <a:lnTo>
                    <a:pt x="65963" y="481901"/>
                  </a:lnTo>
                  <a:lnTo>
                    <a:pt x="65976" y="482498"/>
                  </a:lnTo>
                  <a:lnTo>
                    <a:pt x="65608" y="483755"/>
                  </a:lnTo>
                  <a:lnTo>
                    <a:pt x="66103" y="484251"/>
                  </a:lnTo>
                  <a:lnTo>
                    <a:pt x="66560" y="484746"/>
                  </a:lnTo>
                  <a:lnTo>
                    <a:pt x="67932" y="484416"/>
                  </a:lnTo>
                  <a:lnTo>
                    <a:pt x="68910" y="484416"/>
                  </a:lnTo>
                  <a:lnTo>
                    <a:pt x="69075" y="483463"/>
                  </a:lnTo>
                  <a:lnTo>
                    <a:pt x="69646" y="482244"/>
                  </a:lnTo>
                  <a:lnTo>
                    <a:pt x="69291" y="481622"/>
                  </a:lnTo>
                  <a:lnTo>
                    <a:pt x="68986" y="481037"/>
                  </a:lnTo>
                  <a:lnTo>
                    <a:pt x="67640" y="481126"/>
                  </a:lnTo>
                  <a:lnTo>
                    <a:pt x="66522" y="480872"/>
                  </a:lnTo>
                  <a:lnTo>
                    <a:pt x="69329" y="475653"/>
                  </a:lnTo>
                  <a:lnTo>
                    <a:pt x="71386" y="474522"/>
                  </a:lnTo>
                  <a:lnTo>
                    <a:pt x="75374" y="471944"/>
                  </a:lnTo>
                  <a:close/>
                </a:path>
                <a:path w="409575" h="511810">
                  <a:moveTo>
                    <a:pt x="80124" y="421589"/>
                  </a:moveTo>
                  <a:lnTo>
                    <a:pt x="79959" y="421233"/>
                  </a:lnTo>
                  <a:lnTo>
                    <a:pt x="79908" y="420954"/>
                  </a:lnTo>
                  <a:lnTo>
                    <a:pt x="79629" y="421005"/>
                  </a:lnTo>
                  <a:lnTo>
                    <a:pt x="79222" y="420954"/>
                  </a:lnTo>
                  <a:lnTo>
                    <a:pt x="78981" y="421284"/>
                  </a:lnTo>
                  <a:lnTo>
                    <a:pt x="79159" y="421665"/>
                  </a:lnTo>
                  <a:lnTo>
                    <a:pt x="79197" y="421944"/>
                  </a:lnTo>
                  <a:lnTo>
                    <a:pt x="79476" y="421894"/>
                  </a:lnTo>
                  <a:lnTo>
                    <a:pt x="79895" y="421919"/>
                  </a:lnTo>
                  <a:lnTo>
                    <a:pt x="80124" y="421589"/>
                  </a:lnTo>
                  <a:close/>
                </a:path>
                <a:path w="409575" h="511810">
                  <a:moveTo>
                    <a:pt x="80251" y="425983"/>
                  </a:moveTo>
                  <a:lnTo>
                    <a:pt x="71983" y="418096"/>
                  </a:lnTo>
                  <a:lnTo>
                    <a:pt x="73355" y="416864"/>
                  </a:lnTo>
                  <a:lnTo>
                    <a:pt x="73406" y="412686"/>
                  </a:lnTo>
                  <a:lnTo>
                    <a:pt x="74091" y="409905"/>
                  </a:lnTo>
                  <a:lnTo>
                    <a:pt x="60972" y="408063"/>
                  </a:lnTo>
                  <a:lnTo>
                    <a:pt x="60782" y="411137"/>
                  </a:lnTo>
                  <a:lnTo>
                    <a:pt x="60223" y="410730"/>
                  </a:lnTo>
                  <a:lnTo>
                    <a:pt x="59512" y="410451"/>
                  </a:lnTo>
                  <a:lnTo>
                    <a:pt x="58788" y="410095"/>
                  </a:lnTo>
                  <a:lnTo>
                    <a:pt x="58648" y="410514"/>
                  </a:lnTo>
                  <a:lnTo>
                    <a:pt x="57912" y="406908"/>
                  </a:lnTo>
                  <a:lnTo>
                    <a:pt x="51803" y="408444"/>
                  </a:lnTo>
                  <a:lnTo>
                    <a:pt x="52082" y="409575"/>
                  </a:lnTo>
                  <a:lnTo>
                    <a:pt x="52362" y="411695"/>
                  </a:lnTo>
                  <a:lnTo>
                    <a:pt x="54610" y="411632"/>
                  </a:lnTo>
                  <a:lnTo>
                    <a:pt x="56565" y="411200"/>
                  </a:lnTo>
                  <a:lnTo>
                    <a:pt x="58521" y="410845"/>
                  </a:lnTo>
                  <a:lnTo>
                    <a:pt x="58039" y="412216"/>
                  </a:lnTo>
                  <a:lnTo>
                    <a:pt x="59651" y="412813"/>
                  </a:lnTo>
                  <a:lnTo>
                    <a:pt x="60528" y="412902"/>
                  </a:lnTo>
                  <a:lnTo>
                    <a:pt x="60693" y="412521"/>
                  </a:lnTo>
                  <a:lnTo>
                    <a:pt x="60655" y="413143"/>
                  </a:lnTo>
                  <a:lnTo>
                    <a:pt x="59905" y="413169"/>
                  </a:lnTo>
                  <a:lnTo>
                    <a:pt x="59220" y="413448"/>
                  </a:lnTo>
                  <a:lnTo>
                    <a:pt x="58813" y="414693"/>
                  </a:lnTo>
                  <a:lnTo>
                    <a:pt x="59397" y="415150"/>
                  </a:lnTo>
                  <a:lnTo>
                    <a:pt x="59994" y="415480"/>
                  </a:lnTo>
                  <a:lnTo>
                    <a:pt x="60502" y="415594"/>
                  </a:lnTo>
                  <a:lnTo>
                    <a:pt x="60286" y="419303"/>
                  </a:lnTo>
                  <a:lnTo>
                    <a:pt x="64058" y="419138"/>
                  </a:lnTo>
                  <a:lnTo>
                    <a:pt x="68224" y="419887"/>
                  </a:lnTo>
                  <a:lnTo>
                    <a:pt x="71462" y="418503"/>
                  </a:lnTo>
                  <a:lnTo>
                    <a:pt x="68668" y="421335"/>
                  </a:lnTo>
                  <a:lnTo>
                    <a:pt x="76314" y="429552"/>
                  </a:lnTo>
                  <a:lnTo>
                    <a:pt x="80251" y="425983"/>
                  </a:lnTo>
                  <a:close/>
                </a:path>
                <a:path w="409575" h="511810">
                  <a:moveTo>
                    <a:pt x="83413" y="384175"/>
                  </a:moveTo>
                  <a:lnTo>
                    <a:pt x="82994" y="384149"/>
                  </a:lnTo>
                  <a:lnTo>
                    <a:pt x="82169" y="384035"/>
                  </a:lnTo>
                  <a:lnTo>
                    <a:pt x="82067" y="384289"/>
                  </a:lnTo>
                  <a:lnTo>
                    <a:pt x="81965" y="384505"/>
                  </a:lnTo>
                  <a:lnTo>
                    <a:pt x="81864" y="384759"/>
                  </a:lnTo>
                  <a:lnTo>
                    <a:pt x="82270" y="384784"/>
                  </a:lnTo>
                  <a:lnTo>
                    <a:pt x="82677" y="384860"/>
                  </a:lnTo>
                  <a:lnTo>
                    <a:pt x="83108" y="384835"/>
                  </a:lnTo>
                  <a:lnTo>
                    <a:pt x="83299" y="384429"/>
                  </a:lnTo>
                  <a:lnTo>
                    <a:pt x="83413" y="384175"/>
                  </a:lnTo>
                  <a:close/>
                </a:path>
                <a:path w="409575" h="511810">
                  <a:moveTo>
                    <a:pt x="85801" y="396494"/>
                  </a:moveTo>
                  <a:lnTo>
                    <a:pt x="85026" y="396519"/>
                  </a:lnTo>
                  <a:lnTo>
                    <a:pt x="84074" y="396265"/>
                  </a:lnTo>
                  <a:lnTo>
                    <a:pt x="82981" y="396989"/>
                  </a:lnTo>
                  <a:lnTo>
                    <a:pt x="82829" y="397979"/>
                  </a:lnTo>
                  <a:lnTo>
                    <a:pt x="82384" y="398970"/>
                  </a:lnTo>
                  <a:lnTo>
                    <a:pt x="84937" y="399237"/>
                  </a:lnTo>
                  <a:lnTo>
                    <a:pt x="85229" y="398335"/>
                  </a:lnTo>
                  <a:lnTo>
                    <a:pt x="85509" y="397395"/>
                  </a:lnTo>
                  <a:lnTo>
                    <a:pt x="85801" y="396494"/>
                  </a:lnTo>
                  <a:close/>
                </a:path>
                <a:path w="409575" h="511810">
                  <a:moveTo>
                    <a:pt x="87655" y="407809"/>
                  </a:moveTo>
                  <a:lnTo>
                    <a:pt x="84670" y="407377"/>
                  </a:lnTo>
                  <a:lnTo>
                    <a:pt x="78701" y="406438"/>
                  </a:lnTo>
                  <a:lnTo>
                    <a:pt x="77863" y="410019"/>
                  </a:lnTo>
                  <a:lnTo>
                    <a:pt x="78105" y="410095"/>
                  </a:lnTo>
                  <a:lnTo>
                    <a:pt x="78333" y="410146"/>
                  </a:lnTo>
                  <a:lnTo>
                    <a:pt x="78562" y="410235"/>
                  </a:lnTo>
                  <a:lnTo>
                    <a:pt x="78600" y="410375"/>
                  </a:lnTo>
                  <a:lnTo>
                    <a:pt x="78600" y="410540"/>
                  </a:lnTo>
                  <a:lnTo>
                    <a:pt x="79616" y="411721"/>
                  </a:lnTo>
                  <a:lnTo>
                    <a:pt x="81508" y="412026"/>
                  </a:lnTo>
                  <a:lnTo>
                    <a:pt x="83883" y="413016"/>
                  </a:lnTo>
                  <a:lnTo>
                    <a:pt x="83908" y="412597"/>
                  </a:lnTo>
                  <a:lnTo>
                    <a:pt x="83997" y="411822"/>
                  </a:lnTo>
                  <a:lnTo>
                    <a:pt x="84772" y="412076"/>
                  </a:lnTo>
                  <a:lnTo>
                    <a:pt x="86321" y="412521"/>
                  </a:lnTo>
                  <a:lnTo>
                    <a:pt x="87655" y="407809"/>
                  </a:lnTo>
                  <a:close/>
                </a:path>
                <a:path w="409575" h="511810">
                  <a:moveTo>
                    <a:pt x="91617" y="502564"/>
                  </a:moveTo>
                  <a:lnTo>
                    <a:pt x="91376" y="499922"/>
                  </a:lnTo>
                  <a:lnTo>
                    <a:pt x="87757" y="500253"/>
                  </a:lnTo>
                  <a:lnTo>
                    <a:pt x="88087" y="506082"/>
                  </a:lnTo>
                  <a:lnTo>
                    <a:pt x="87922" y="506107"/>
                  </a:lnTo>
                  <a:lnTo>
                    <a:pt x="87617" y="506107"/>
                  </a:lnTo>
                  <a:lnTo>
                    <a:pt x="87122" y="507098"/>
                  </a:lnTo>
                  <a:lnTo>
                    <a:pt x="86741" y="508520"/>
                  </a:lnTo>
                  <a:lnTo>
                    <a:pt x="87401" y="509765"/>
                  </a:lnTo>
                  <a:lnTo>
                    <a:pt x="87845" y="510095"/>
                  </a:lnTo>
                  <a:lnTo>
                    <a:pt x="88328" y="510425"/>
                  </a:lnTo>
                  <a:lnTo>
                    <a:pt x="88392" y="511467"/>
                  </a:lnTo>
                  <a:lnTo>
                    <a:pt x="88544" y="511136"/>
                  </a:lnTo>
                  <a:lnTo>
                    <a:pt x="88722" y="510857"/>
                  </a:lnTo>
                  <a:lnTo>
                    <a:pt x="90030" y="507873"/>
                  </a:lnTo>
                  <a:lnTo>
                    <a:pt x="90893" y="505231"/>
                  </a:lnTo>
                  <a:lnTo>
                    <a:pt x="91617" y="502564"/>
                  </a:lnTo>
                  <a:close/>
                </a:path>
                <a:path w="409575" h="511810">
                  <a:moveTo>
                    <a:pt x="95592" y="426758"/>
                  </a:moveTo>
                  <a:lnTo>
                    <a:pt x="95338" y="426402"/>
                  </a:lnTo>
                  <a:lnTo>
                    <a:pt x="95084" y="426008"/>
                  </a:lnTo>
                  <a:lnTo>
                    <a:pt x="94805" y="425627"/>
                  </a:lnTo>
                  <a:lnTo>
                    <a:pt x="94399" y="425907"/>
                  </a:lnTo>
                  <a:lnTo>
                    <a:pt x="94005" y="426199"/>
                  </a:lnTo>
                  <a:lnTo>
                    <a:pt x="93599" y="426478"/>
                  </a:lnTo>
                  <a:lnTo>
                    <a:pt x="93903" y="426885"/>
                  </a:lnTo>
                  <a:lnTo>
                    <a:pt x="94132" y="427469"/>
                  </a:lnTo>
                  <a:lnTo>
                    <a:pt x="94538" y="427634"/>
                  </a:lnTo>
                  <a:lnTo>
                    <a:pt x="94742" y="427545"/>
                  </a:lnTo>
                  <a:lnTo>
                    <a:pt x="94869" y="427469"/>
                  </a:lnTo>
                  <a:lnTo>
                    <a:pt x="94919" y="427329"/>
                  </a:lnTo>
                  <a:lnTo>
                    <a:pt x="94945" y="427189"/>
                  </a:lnTo>
                  <a:lnTo>
                    <a:pt x="94996" y="427050"/>
                  </a:lnTo>
                  <a:lnTo>
                    <a:pt x="95199" y="426974"/>
                  </a:lnTo>
                  <a:lnTo>
                    <a:pt x="95592" y="426758"/>
                  </a:lnTo>
                  <a:close/>
                </a:path>
                <a:path w="409575" h="511810">
                  <a:moveTo>
                    <a:pt x="168605" y="368046"/>
                  </a:moveTo>
                  <a:lnTo>
                    <a:pt x="168160" y="367817"/>
                  </a:lnTo>
                  <a:lnTo>
                    <a:pt x="167716" y="367550"/>
                  </a:lnTo>
                  <a:lnTo>
                    <a:pt x="167259" y="367385"/>
                  </a:lnTo>
                  <a:lnTo>
                    <a:pt x="167487" y="367411"/>
                  </a:lnTo>
                  <a:lnTo>
                    <a:pt x="167944" y="366750"/>
                  </a:lnTo>
                  <a:lnTo>
                    <a:pt x="168109" y="365950"/>
                  </a:lnTo>
                  <a:lnTo>
                    <a:pt x="168376" y="365213"/>
                  </a:lnTo>
                  <a:lnTo>
                    <a:pt x="166585" y="365404"/>
                  </a:lnTo>
                  <a:lnTo>
                    <a:pt x="165963" y="366966"/>
                  </a:lnTo>
                  <a:lnTo>
                    <a:pt x="165735" y="366915"/>
                  </a:lnTo>
                  <a:lnTo>
                    <a:pt x="165506" y="366801"/>
                  </a:lnTo>
                  <a:lnTo>
                    <a:pt x="165290" y="366750"/>
                  </a:lnTo>
                  <a:lnTo>
                    <a:pt x="165900" y="365925"/>
                  </a:lnTo>
                  <a:lnTo>
                    <a:pt x="163487" y="363347"/>
                  </a:lnTo>
                  <a:lnTo>
                    <a:pt x="161226" y="360591"/>
                  </a:lnTo>
                  <a:lnTo>
                    <a:pt x="157772" y="357619"/>
                  </a:lnTo>
                  <a:lnTo>
                    <a:pt x="154838" y="357847"/>
                  </a:lnTo>
                  <a:lnTo>
                    <a:pt x="153860" y="359879"/>
                  </a:lnTo>
                  <a:lnTo>
                    <a:pt x="153314" y="362737"/>
                  </a:lnTo>
                  <a:lnTo>
                    <a:pt x="156565" y="365264"/>
                  </a:lnTo>
                  <a:lnTo>
                    <a:pt x="159461" y="366725"/>
                  </a:lnTo>
                  <a:lnTo>
                    <a:pt x="162280" y="368261"/>
                  </a:lnTo>
                  <a:lnTo>
                    <a:pt x="162890" y="370789"/>
                  </a:lnTo>
                  <a:lnTo>
                    <a:pt x="165544" y="368592"/>
                  </a:lnTo>
                  <a:lnTo>
                    <a:pt x="166966" y="367525"/>
                  </a:lnTo>
                  <a:lnTo>
                    <a:pt x="168605" y="368046"/>
                  </a:lnTo>
                  <a:close/>
                </a:path>
                <a:path w="409575" h="511810">
                  <a:moveTo>
                    <a:pt x="177939" y="349897"/>
                  </a:moveTo>
                  <a:lnTo>
                    <a:pt x="176593" y="347370"/>
                  </a:lnTo>
                  <a:lnTo>
                    <a:pt x="175094" y="345059"/>
                  </a:lnTo>
                  <a:lnTo>
                    <a:pt x="173634" y="342760"/>
                  </a:lnTo>
                  <a:lnTo>
                    <a:pt x="170243" y="344982"/>
                  </a:lnTo>
                  <a:lnTo>
                    <a:pt x="170992" y="346024"/>
                  </a:lnTo>
                  <a:lnTo>
                    <a:pt x="171780" y="347065"/>
                  </a:lnTo>
                  <a:lnTo>
                    <a:pt x="172542" y="348119"/>
                  </a:lnTo>
                  <a:lnTo>
                    <a:pt x="172034" y="347510"/>
                  </a:lnTo>
                  <a:lnTo>
                    <a:pt x="170700" y="347345"/>
                  </a:lnTo>
                  <a:lnTo>
                    <a:pt x="168935" y="346710"/>
                  </a:lnTo>
                  <a:lnTo>
                    <a:pt x="169100" y="348780"/>
                  </a:lnTo>
                  <a:lnTo>
                    <a:pt x="168795" y="350227"/>
                  </a:lnTo>
                  <a:lnTo>
                    <a:pt x="169379" y="350913"/>
                  </a:lnTo>
                  <a:lnTo>
                    <a:pt x="169938" y="351548"/>
                  </a:lnTo>
                  <a:lnTo>
                    <a:pt x="171437" y="351358"/>
                  </a:lnTo>
                  <a:lnTo>
                    <a:pt x="172529" y="351523"/>
                  </a:lnTo>
                  <a:lnTo>
                    <a:pt x="172631" y="350456"/>
                  </a:lnTo>
                  <a:lnTo>
                    <a:pt x="173062" y="349186"/>
                  </a:lnTo>
                  <a:lnTo>
                    <a:pt x="172732" y="348361"/>
                  </a:lnTo>
                  <a:lnTo>
                    <a:pt x="173532" y="349491"/>
                  </a:lnTo>
                  <a:lnTo>
                    <a:pt x="174294" y="350621"/>
                  </a:lnTo>
                  <a:lnTo>
                    <a:pt x="175196" y="351739"/>
                  </a:lnTo>
                  <a:lnTo>
                    <a:pt x="177939" y="349897"/>
                  </a:lnTo>
                  <a:close/>
                </a:path>
                <a:path w="409575" h="511810">
                  <a:moveTo>
                    <a:pt x="189992" y="226568"/>
                  </a:moveTo>
                  <a:lnTo>
                    <a:pt x="189865" y="226402"/>
                  </a:lnTo>
                  <a:lnTo>
                    <a:pt x="189369" y="225767"/>
                  </a:lnTo>
                  <a:lnTo>
                    <a:pt x="188607" y="225336"/>
                  </a:lnTo>
                  <a:lnTo>
                    <a:pt x="187960" y="224815"/>
                  </a:lnTo>
                  <a:lnTo>
                    <a:pt x="187629" y="225298"/>
                  </a:lnTo>
                  <a:lnTo>
                    <a:pt x="186918" y="225996"/>
                  </a:lnTo>
                  <a:lnTo>
                    <a:pt x="187058" y="226263"/>
                  </a:lnTo>
                  <a:lnTo>
                    <a:pt x="187413" y="226974"/>
                  </a:lnTo>
                  <a:lnTo>
                    <a:pt x="188125" y="227507"/>
                  </a:lnTo>
                  <a:lnTo>
                    <a:pt x="188760" y="228193"/>
                  </a:lnTo>
                  <a:lnTo>
                    <a:pt x="189280" y="227368"/>
                  </a:lnTo>
                  <a:lnTo>
                    <a:pt x="189992" y="226568"/>
                  </a:lnTo>
                  <a:close/>
                </a:path>
                <a:path w="409575" h="511810">
                  <a:moveTo>
                    <a:pt x="190893" y="246062"/>
                  </a:moveTo>
                  <a:lnTo>
                    <a:pt x="185229" y="245897"/>
                  </a:lnTo>
                  <a:lnTo>
                    <a:pt x="185331" y="249605"/>
                  </a:lnTo>
                  <a:lnTo>
                    <a:pt x="185305" y="253339"/>
                  </a:lnTo>
                  <a:lnTo>
                    <a:pt x="185737" y="256997"/>
                  </a:lnTo>
                  <a:lnTo>
                    <a:pt x="185788" y="257403"/>
                  </a:lnTo>
                  <a:lnTo>
                    <a:pt x="188480" y="257467"/>
                  </a:lnTo>
                  <a:lnTo>
                    <a:pt x="189953" y="257683"/>
                  </a:lnTo>
                  <a:lnTo>
                    <a:pt x="190893" y="246062"/>
                  </a:lnTo>
                  <a:close/>
                </a:path>
                <a:path w="409575" h="511810">
                  <a:moveTo>
                    <a:pt x="191249" y="263537"/>
                  </a:moveTo>
                  <a:lnTo>
                    <a:pt x="189471" y="263321"/>
                  </a:lnTo>
                  <a:lnTo>
                    <a:pt x="188125" y="262737"/>
                  </a:lnTo>
                  <a:lnTo>
                    <a:pt x="186613" y="263626"/>
                  </a:lnTo>
                  <a:lnTo>
                    <a:pt x="186461" y="265099"/>
                  </a:lnTo>
                  <a:lnTo>
                    <a:pt x="186055" y="266115"/>
                  </a:lnTo>
                  <a:lnTo>
                    <a:pt x="187337" y="266509"/>
                  </a:lnTo>
                  <a:lnTo>
                    <a:pt x="188620" y="267144"/>
                  </a:lnTo>
                  <a:lnTo>
                    <a:pt x="190271" y="267144"/>
                  </a:lnTo>
                  <a:lnTo>
                    <a:pt x="190652" y="265214"/>
                  </a:lnTo>
                  <a:lnTo>
                    <a:pt x="191249" y="263537"/>
                  </a:lnTo>
                  <a:close/>
                </a:path>
                <a:path w="409575" h="511810">
                  <a:moveTo>
                    <a:pt x="196532" y="236486"/>
                  </a:moveTo>
                  <a:lnTo>
                    <a:pt x="195364" y="235470"/>
                  </a:lnTo>
                  <a:lnTo>
                    <a:pt x="193916" y="235750"/>
                  </a:lnTo>
                  <a:lnTo>
                    <a:pt x="192074" y="235585"/>
                  </a:lnTo>
                  <a:lnTo>
                    <a:pt x="192265" y="237286"/>
                  </a:lnTo>
                  <a:lnTo>
                    <a:pt x="192024" y="238912"/>
                  </a:lnTo>
                  <a:lnTo>
                    <a:pt x="192582" y="239268"/>
                  </a:lnTo>
                  <a:lnTo>
                    <a:pt x="193344" y="239737"/>
                  </a:lnTo>
                  <a:lnTo>
                    <a:pt x="195059" y="239598"/>
                  </a:lnTo>
                  <a:lnTo>
                    <a:pt x="195757" y="239014"/>
                  </a:lnTo>
                  <a:lnTo>
                    <a:pt x="196342" y="238531"/>
                  </a:lnTo>
                  <a:lnTo>
                    <a:pt x="196532" y="236486"/>
                  </a:lnTo>
                  <a:close/>
                </a:path>
                <a:path w="409575" h="511810">
                  <a:moveTo>
                    <a:pt x="200177" y="340715"/>
                  </a:moveTo>
                  <a:lnTo>
                    <a:pt x="200126" y="340588"/>
                  </a:lnTo>
                  <a:lnTo>
                    <a:pt x="200177" y="340715"/>
                  </a:lnTo>
                  <a:close/>
                </a:path>
                <a:path w="409575" h="511810">
                  <a:moveTo>
                    <a:pt x="200520" y="212166"/>
                  </a:moveTo>
                  <a:lnTo>
                    <a:pt x="199542" y="208457"/>
                  </a:lnTo>
                  <a:lnTo>
                    <a:pt x="197561" y="209118"/>
                  </a:lnTo>
                  <a:lnTo>
                    <a:pt x="195554" y="209689"/>
                  </a:lnTo>
                  <a:lnTo>
                    <a:pt x="193535" y="210629"/>
                  </a:lnTo>
                  <a:lnTo>
                    <a:pt x="193929" y="212280"/>
                  </a:lnTo>
                  <a:lnTo>
                    <a:pt x="194183" y="213067"/>
                  </a:lnTo>
                  <a:lnTo>
                    <a:pt x="186575" y="218427"/>
                  </a:lnTo>
                  <a:lnTo>
                    <a:pt x="188963" y="221894"/>
                  </a:lnTo>
                  <a:lnTo>
                    <a:pt x="191985" y="219773"/>
                  </a:lnTo>
                  <a:lnTo>
                    <a:pt x="195021" y="217716"/>
                  </a:lnTo>
                  <a:lnTo>
                    <a:pt x="195326" y="217474"/>
                  </a:lnTo>
                  <a:lnTo>
                    <a:pt x="195491" y="219583"/>
                  </a:lnTo>
                  <a:lnTo>
                    <a:pt x="195313" y="220802"/>
                  </a:lnTo>
                  <a:lnTo>
                    <a:pt x="196049" y="222173"/>
                  </a:lnTo>
                  <a:lnTo>
                    <a:pt x="197840" y="222554"/>
                  </a:lnTo>
                  <a:lnTo>
                    <a:pt x="198081" y="222250"/>
                  </a:lnTo>
                  <a:lnTo>
                    <a:pt x="198729" y="221488"/>
                  </a:lnTo>
                  <a:lnTo>
                    <a:pt x="199491" y="220052"/>
                  </a:lnTo>
                  <a:lnTo>
                    <a:pt x="198755" y="218630"/>
                  </a:lnTo>
                  <a:lnTo>
                    <a:pt x="197307" y="218376"/>
                  </a:lnTo>
                  <a:lnTo>
                    <a:pt x="195351" y="217462"/>
                  </a:lnTo>
                  <a:lnTo>
                    <a:pt x="197980" y="215353"/>
                  </a:lnTo>
                  <a:lnTo>
                    <a:pt x="196405" y="213042"/>
                  </a:lnTo>
                  <a:lnTo>
                    <a:pt x="199161" y="212496"/>
                  </a:lnTo>
                  <a:lnTo>
                    <a:pt x="200520" y="212166"/>
                  </a:lnTo>
                  <a:close/>
                </a:path>
                <a:path w="409575" h="511810">
                  <a:moveTo>
                    <a:pt x="207645" y="333349"/>
                  </a:moveTo>
                  <a:lnTo>
                    <a:pt x="204965" y="331216"/>
                  </a:lnTo>
                  <a:lnTo>
                    <a:pt x="199656" y="332143"/>
                  </a:lnTo>
                  <a:lnTo>
                    <a:pt x="197281" y="334810"/>
                  </a:lnTo>
                  <a:lnTo>
                    <a:pt x="200126" y="340588"/>
                  </a:lnTo>
                  <a:lnTo>
                    <a:pt x="207645" y="333349"/>
                  </a:lnTo>
                  <a:close/>
                </a:path>
                <a:path w="409575" h="511810">
                  <a:moveTo>
                    <a:pt x="208457" y="364794"/>
                  </a:moveTo>
                  <a:lnTo>
                    <a:pt x="207200" y="364413"/>
                  </a:lnTo>
                  <a:lnTo>
                    <a:pt x="205524" y="363347"/>
                  </a:lnTo>
                  <a:lnTo>
                    <a:pt x="204330" y="364083"/>
                  </a:lnTo>
                  <a:lnTo>
                    <a:pt x="204038" y="364655"/>
                  </a:lnTo>
                  <a:lnTo>
                    <a:pt x="203758" y="365379"/>
                  </a:lnTo>
                  <a:lnTo>
                    <a:pt x="202907" y="362762"/>
                  </a:lnTo>
                  <a:lnTo>
                    <a:pt x="201079" y="357619"/>
                  </a:lnTo>
                  <a:lnTo>
                    <a:pt x="202526" y="357898"/>
                  </a:lnTo>
                  <a:lnTo>
                    <a:pt x="203454" y="358178"/>
                  </a:lnTo>
                  <a:lnTo>
                    <a:pt x="203136" y="356057"/>
                  </a:lnTo>
                  <a:lnTo>
                    <a:pt x="203339" y="354545"/>
                  </a:lnTo>
                  <a:lnTo>
                    <a:pt x="202145" y="353364"/>
                  </a:lnTo>
                  <a:lnTo>
                    <a:pt x="200939" y="353529"/>
                  </a:lnTo>
                  <a:lnTo>
                    <a:pt x="199885" y="353504"/>
                  </a:lnTo>
                  <a:lnTo>
                    <a:pt x="206629" y="349846"/>
                  </a:lnTo>
                  <a:lnTo>
                    <a:pt x="204355" y="345744"/>
                  </a:lnTo>
                  <a:lnTo>
                    <a:pt x="196049" y="350456"/>
                  </a:lnTo>
                  <a:lnTo>
                    <a:pt x="194792" y="349872"/>
                  </a:lnTo>
                  <a:lnTo>
                    <a:pt x="193446" y="349351"/>
                  </a:lnTo>
                  <a:lnTo>
                    <a:pt x="192341" y="348691"/>
                  </a:lnTo>
                  <a:lnTo>
                    <a:pt x="191274" y="349402"/>
                  </a:lnTo>
                  <a:lnTo>
                    <a:pt x="190474" y="349237"/>
                  </a:lnTo>
                  <a:lnTo>
                    <a:pt x="189445" y="349237"/>
                  </a:lnTo>
                  <a:lnTo>
                    <a:pt x="187998" y="349110"/>
                  </a:lnTo>
                  <a:lnTo>
                    <a:pt x="188506" y="350951"/>
                  </a:lnTo>
                  <a:lnTo>
                    <a:pt x="188480" y="352463"/>
                  </a:lnTo>
                  <a:lnTo>
                    <a:pt x="189268" y="352920"/>
                  </a:lnTo>
                  <a:lnTo>
                    <a:pt x="189420" y="352894"/>
                  </a:lnTo>
                  <a:lnTo>
                    <a:pt x="189547" y="352920"/>
                  </a:lnTo>
                  <a:lnTo>
                    <a:pt x="189814" y="353974"/>
                  </a:lnTo>
                  <a:lnTo>
                    <a:pt x="189420" y="354190"/>
                  </a:lnTo>
                  <a:lnTo>
                    <a:pt x="190157" y="355257"/>
                  </a:lnTo>
                  <a:lnTo>
                    <a:pt x="191731" y="361556"/>
                  </a:lnTo>
                  <a:lnTo>
                    <a:pt x="193395" y="365785"/>
                  </a:lnTo>
                  <a:lnTo>
                    <a:pt x="194589" y="368312"/>
                  </a:lnTo>
                  <a:lnTo>
                    <a:pt x="194716" y="369036"/>
                  </a:lnTo>
                  <a:lnTo>
                    <a:pt x="193103" y="372160"/>
                  </a:lnTo>
                  <a:lnTo>
                    <a:pt x="197154" y="371995"/>
                  </a:lnTo>
                  <a:lnTo>
                    <a:pt x="201218" y="371284"/>
                  </a:lnTo>
                  <a:lnTo>
                    <a:pt x="205257" y="369862"/>
                  </a:lnTo>
                  <a:lnTo>
                    <a:pt x="204863" y="368592"/>
                  </a:lnTo>
                  <a:lnTo>
                    <a:pt x="206311" y="368871"/>
                  </a:lnTo>
                  <a:lnTo>
                    <a:pt x="207530" y="367652"/>
                  </a:lnTo>
                  <a:lnTo>
                    <a:pt x="207860" y="366090"/>
                  </a:lnTo>
                  <a:lnTo>
                    <a:pt x="208457" y="364794"/>
                  </a:lnTo>
                  <a:close/>
                </a:path>
                <a:path w="409575" h="511810">
                  <a:moveTo>
                    <a:pt x="209753" y="296608"/>
                  </a:moveTo>
                  <a:lnTo>
                    <a:pt x="207937" y="292811"/>
                  </a:lnTo>
                  <a:lnTo>
                    <a:pt x="197891" y="297154"/>
                  </a:lnTo>
                  <a:lnTo>
                    <a:pt x="199821" y="301739"/>
                  </a:lnTo>
                  <a:lnTo>
                    <a:pt x="203136" y="300037"/>
                  </a:lnTo>
                  <a:lnTo>
                    <a:pt x="206438" y="298310"/>
                  </a:lnTo>
                  <a:lnTo>
                    <a:pt x="209753" y="296608"/>
                  </a:lnTo>
                  <a:close/>
                </a:path>
                <a:path w="409575" h="511810">
                  <a:moveTo>
                    <a:pt x="213601" y="315493"/>
                  </a:moveTo>
                  <a:lnTo>
                    <a:pt x="213550" y="315328"/>
                  </a:lnTo>
                  <a:lnTo>
                    <a:pt x="213131" y="315379"/>
                  </a:lnTo>
                  <a:lnTo>
                    <a:pt x="212458" y="315379"/>
                  </a:lnTo>
                  <a:lnTo>
                    <a:pt x="211734" y="315290"/>
                  </a:lnTo>
                  <a:lnTo>
                    <a:pt x="211023" y="315239"/>
                  </a:lnTo>
                  <a:lnTo>
                    <a:pt x="210400" y="315455"/>
                  </a:lnTo>
                  <a:lnTo>
                    <a:pt x="210286" y="315595"/>
                  </a:lnTo>
                  <a:lnTo>
                    <a:pt x="209956" y="315734"/>
                  </a:lnTo>
                  <a:lnTo>
                    <a:pt x="209562" y="315734"/>
                  </a:lnTo>
                  <a:lnTo>
                    <a:pt x="208864" y="316560"/>
                  </a:lnTo>
                  <a:lnTo>
                    <a:pt x="208876" y="318452"/>
                  </a:lnTo>
                  <a:lnTo>
                    <a:pt x="209448" y="319087"/>
                  </a:lnTo>
                  <a:lnTo>
                    <a:pt x="209994" y="319633"/>
                  </a:lnTo>
                  <a:lnTo>
                    <a:pt x="211886" y="319671"/>
                  </a:lnTo>
                  <a:lnTo>
                    <a:pt x="212750" y="319062"/>
                  </a:lnTo>
                  <a:lnTo>
                    <a:pt x="212750" y="318808"/>
                  </a:lnTo>
                  <a:lnTo>
                    <a:pt x="212826" y="318681"/>
                  </a:lnTo>
                  <a:lnTo>
                    <a:pt x="212991" y="318706"/>
                  </a:lnTo>
                  <a:lnTo>
                    <a:pt x="213601" y="315493"/>
                  </a:lnTo>
                  <a:close/>
                </a:path>
                <a:path w="409575" h="511810">
                  <a:moveTo>
                    <a:pt x="228587" y="304520"/>
                  </a:moveTo>
                  <a:lnTo>
                    <a:pt x="222821" y="308559"/>
                  </a:lnTo>
                  <a:lnTo>
                    <a:pt x="222237" y="308127"/>
                  </a:lnTo>
                  <a:lnTo>
                    <a:pt x="220954" y="309880"/>
                  </a:lnTo>
                  <a:lnTo>
                    <a:pt x="219303" y="311061"/>
                  </a:lnTo>
                  <a:lnTo>
                    <a:pt x="218427" y="309524"/>
                  </a:lnTo>
                  <a:lnTo>
                    <a:pt x="216585" y="306476"/>
                  </a:lnTo>
                  <a:lnTo>
                    <a:pt x="213918" y="307924"/>
                  </a:lnTo>
                  <a:lnTo>
                    <a:pt x="214464" y="306412"/>
                  </a:lnTo>
                  <a:lnTo>
                    <a:pt x="214896" y="304406"/>
                  </a:lnTo>
                  <a:lnTo>
                    <a:pt x="215455" y="302983"/>
                  </a:lnTo>
                  <a:lnTo>
                    <a:pt x="214541" y="301574"/>
                  </a:lnTo>
                  <a:lnTo>
                    <a:pt x="217614" y="299402"/>
                  </a:lnTo>
                  <a:lnTo>
                    <a:pt x="215620" y="296354"/>
                  </a:lnTo>
                  <a:lnTo>
                    <a:pt x="207721" y="301332"/>
                  </a:lnTo>
                  <a:lnTo>
                    <a:pt x="204685" y="301993"/>
                  </a:lnTo>
                  <a:lnTo>
                    <a:pt x="201676" y="302729"/>
                  </a:lnTo>
                  <a:lnTo>
                    <a:pt x="197396" y="304634"/>
                  </a:lnTo>
                  <a:lnTo>
                    <a:pt x="197396" y="308749"/>
                  </a:lnTo>
                  <a:lnTo>
                    <a:pt x="196723" y="311277"/>
                  </a:lnTo>
                  <a:lnTo>
                    <a:pt x="197827" y="311226"/>
                  </a:lnTo>
                  <a:lnTo>
                    <a:pt x="197307" y="312331"/>
                  </a:lnTo>
                  <a:lnTo>
                    <a:pt x="199313" y="312572"/>
                  </a:lnTo>
                  <a:lnTo>
                    <a:pt x="200748" y="313182"/>
                  </a:lnTo>
                  <a:lnTo>
                    <a:pt x="201866" y="312381"/>
                  </a:lnTo>
                  <a:lnTo>
                    <a:pt x="202209" y="311010"/>
                  </a:lnTo>
                  <a:lnTo>
                    <a:pt x="205600" y="310845"/>
                  </a:lnTo>
                  <a:lnTo>
                    <a:pt x="208991" y="310591"/>
                  </a:lnTo>
                  <a:lnTo>
                    <a:pt x="212280" y="309905"/>
                  </a:lnTo>
                  <a:lnTo>
                    <a:pt x="216166" y="318096"/>
                  </a:lnTo>
                  <a:lnTo>
                    <a:pt x="216801" y="317690"/>
                  </a:lnTo>
                  <a:lnTo>
                    <a:pt x="217119" y="318566"/>
                  </a:lnTo>
                  <a:lnTo>
                    <a:pt x="219443" y="317881"/>
                  </a:lnTo>
                  <a:lnTo>
                    <a:pt x="218986" y="316280"/>
                  </a:lnTo>
                  <a:lnTo>
                    <a:pt x="220103" y="315493"/>
                  </a:lnTo>
                  <a:lnTo>
                    <a:pt x="220332" y="315683"/>
                  </a:lnTo>
                  <a:lnTo>
                    <a:pt x="223075" y="312851"/>
                  </a:lnTo>
                  <a:lnTo>
                    <a:pt x="227596" y="313651"/>
                  </a:lnTo>
                  <a:lnTo>
                    <a:pt x="227952" y="312026"/>
                  </a:lnTo>
                  <a:lnTo>
                    <a:pt x="228587" y="304520"/>
                  </a:lnTo>
                  <a:close/>
                </a:path>
                <a:path w="409575" h="511810">
                  <a:moveTo>
                    <a:pt x="234556" y="324777"/>
                  </a:moveTo>
                  <a:lnTo>
                    <a:pt x="234022" y="324866"/>
                  </a:lnTo>
                  <a:lnTo>
                    <a:pt x="233324" y="324777"/>
                  </a:lnTo>
                  <a:lnTo>
                    <a:pt x="232981" y="325056"/>
                  </a:lnTo>
                  <a:lnTo>
                    <a:pt x="232397" y="325551"/>
                  </a:lnTo>
                  <a:lnTo>
                    <a:pt x="232041" y="326288"/>
                  </a:lnTo>
                  <a:lnTo>
                    <a:pt x="231216" y="327418"/>
                  </a:lnTo>
                  <a:lnTo>
                    <a:pt x="232587" y="327139"/>
                  </a:lnTo>
                  <a:lnTo>
                    <a:pt x="233540" y="327202"/>
                  </a:lnTo>
                  <a:lnTo>
                    <a:pt x="234035" y="326758"/>
                  </a:lnTo>
                  <a:lnTo>
                    <a:pt x="234480" y="326377"/>
                  </a:lnTo>
                  <a:lnTo>
                    <a:pt x="234403" y="325462"/>
                  </a:lnTo>
                  <a:lnTo>
                    <a:pt x="234556" y="324777"/>
                  </a:lnTo>
                  <a:close/>
                </a:path>
                <a:path w="409575" h="511810">
                  <a:moveTo>
                    <a:pt x="237274" y="329501"/>
                  </a:moveTo>
                  <a:lnTo>
                    <a:pt x="236753" y="328815"/>
                  </a:lnTo>
                  <a:lnTo>
                    <a:pt x="236194" y="328053"/>
                  </a:lnTo>
                  <a:lnTo>
                    <a:pt x="234696" y="327990"/>
                  </a:lnTo>
                  <a:lnTo>
                    <a:pt x="233591" y="327634"/>
                  </a:lnTo>
                  <a:lnTo>
                    <a:pt x="233299" y="328739"/>
                  </a:lnTo>
                  <a:lnTo>
                    <a:pt x="232486" y="330085"/>
                  </a:lnTo>
                  <a:lnTo>
                    <a:pt x="232854" y="330847"/>
                  </a:lnTo>
                  <a:lnTo>
                    <a:pt x="233235" y="331698"/>
                  </a:lnTo>
                  <a:lnTo>
                    <a:pt x="234734" y="332003"/>
                  </a:lnTo>
                  <a:lnTo>
                    <a:pt x="236613" y="333019"/>
                  </a:lnTo>
                  <a:lnTo>
                    <a:pt x="236740" y="330936"/>
                  </a:lnTo>
                  <a:lnTo>
                    <a:pt x="237274" y="329501"/>
                  </a:lnTo>
                  <a:close/>
                </a:path>
                <a:path w="409575" h="511810">
                  <a:moveTo>
                    <a:pt x="242290" y="368833"/>
                  </a:moveTo>
                  <a:lnTo>
                    <a:pt x="236499" y="361861"/>
                  </a:lnTo>
                  <a:lnTo>
                    <a:pt x="237807" y="362077"/>
                  </a:lnTo>
                  <a:lnTo>
                    <a:pt x="238633" y="362331"/>
                  </a:lnTo>
                  <a:lnTo>
                    <a:pt x="238290" y="360235"/>
                  </a:lnTo>
                  <a:lnTo>
                    <a:pt x="238480" y="358698"/>
                  </a:lnTo>
                  <a:lnTo>
                    <a:pt x="237121" y="357492"/>
                  </a:lnTo>
                  <a:lnTo>
                    <a:pt x="235610" y="357759"/>
                  </a:lnTo>
                  <a:lnTo>
                    <a:pt x="234454" y="357619"/>
                  </a:lnTo>
                  <a:lnTo>
                    <a:pt x="234442" y="358114"/>
                  </a:lnTo>
                  <a:lnTo>
                    <a:pt x="234289" y="359168"/>
                  </a:lnTo>
                  <a:lnTo>
                    <a:pt x="233260" y="357924"/>
                  </a:lnTo>
                  <a:lnTo>
                    <a:pt x="231635" y="359359"/>
                  </a:lnTo>
                  <a:lnTo>
                    <a:pt x="231089" y="358343"/>
                  </a:lnTo>
                  <a:lnTo>
                    <a:pt x="227088" y="360565"/>
                  </a:lnTo>
                  <a:lnTo>
                    <a:pt x="226441" y="360680"/>
                  </a:lnTo>
                  <a:lnTo>
                    <a:pt x="226047" y="361175"/>
                  </a:lnTo>
                  <a:lnTo>
                    <a:pt x="226148" y="361721"/>
                  </a:lnTo>
                  <a:lnTo>
                    <a:pt x="226098" y="362191"/>
                  </a:lnTo>
                  <a:lnTo>
                    <a:pt x="226923" y="362026"/>
                  </a:lnTo>
                  <a:lnTo>
                    <a:pt x="230098" y="367385"/>
                  </a:lnTo>
                  <a:lnTo>
                    <a:pt x="230543" y="367601"/>
                  </a:lnTo>
                  <a:lnTo>
                    <a:pt x="232968" y="368973"/>
                  </a:lnTo>
                  <a:lnTo>
                    <a:pt x="235102" y="370103"/>
                  </a:lnTo>
                  <a:lnTo>
                    <a:pt x="237197" y="371144"/>
                  </a:lnTo>
                  <a:lnTo>
                    <a:pt x="237617" y="370903"/>
                  </a:lnTo>
                  <a:lnTo>
                    <a:pt x="238290" y="371640"/>
                  </a:lnTo>
                  <a:lnTo>
                    <a:pt x="238785" y="371894"/>
                  </a:lnTo>
                  <a:lnTo>
                    <a:pt x="242290" y="368833"/>
                  </a:lnTo>
                  <a:close/>
                </a:path>
                <a:path w="409575" h="511810">
                  <a:moveTo>
                    <a:pt x="243065" y="312851"/>
                  </a:moveTo>
                  <a:lnTo>
                    <a:pt x="240893" y="310261"/>
                  </a:lnTo>
                  <a:lnTo>
                    <a:pt x="233108" y="315734"/>
                  </a:lnTo>
                  <a:lnTo>
                    <a:pt x="232829" y="315760"/>
                  </a:lnTo>
                  <a:lnTo>
                    <a:pt x="232498" y="315734"/>
                  </a:lnTo>
                  <a:lnTo>
                    <a:pt x="232168" y="315988"/>
                  </a:lnTo>
                  <a:lnTo>
                    <a:pt x="232130" y="316255"/>
                  </a:lnTo>
                  <a:lnTo>
                    <a:pt x="232041" y="316471"/>
                  </a:lnTo>
                  <a:lnTo>
                    <a:pt x="227355" y="319798"/>
                  </a:lnTo>
                  <a:lnTo>
                    <a:pt x="229336" y="322529"/>
                  </a:lnTo>
                  <a:lnTo>
                    <a:pt x="232930" y="320001"/>
                  </a:lnTo>
                  <a:lnTo>
                    <a:pt x="234734" y="318706"/>
                  </a:lnTo>
                  <a:lnTo>
                    <a:pt x="234276" y="320192"/>
                  </a:lnTo>
                  <a:lnTo>
                    <a:pt x="233807" y="321310"/>
                  </a:lnTo>
                  <a:lnTo>
                    <a:pt x="234378" y="322745"/>
                  </a:lnTo>
                  <a:lnTo>
                    <a:pt x="235953" y="322910"/>
                  </a:lnTo>
                  <a:lnTo>
                    <a:pt x="236956" y="323354"/>
                  </a:lnTo>
                  <a:lnTo>
                    <a:pt x="237401" y="322275"/>
                  </a:lnTo>
                  <a:lnTo>
                    <a:pt x="238328" y="321119"/>
                  </a:lnTo>
                  <a:lnTo>
                    <a:pt x="238023" y="319532"/>
                  </a:lnTo>
                  <a:lnTo>
                    <a:pt x="236842" y="319011"/>
                  </a:lnTo>
                  <a:lnTo>
                    <a:pt x="235521" y="318147"/>
                  </a:lnTo>
                  <a:lnTo>
                    <a:pt x="243065" y="312851"/>
                  </a:lnTo>
                  <a:close/>
                </a:path>
                <a:path w="409575" h="511810">
                  <a:moveTo>
                    <a:pt x="246126" y="331152"/>
                  </a:moveTo>
                  <a:lnTo>
                    <a:pt x="244500" y="331406"/>
                  </a:lnTo>
                  <a:lnTo>
                    <a:pt x="244221" y="331901"/>
                  </a:lnTo>
                  <a:lnTo>
                    <a:pt x="243941" y="332397"/>
                  </a:lnTo>
                  <a:lnTo>
                    <a:pt x="243674" y="332854"/>
                  </a:lnTo>
                  <a:lnTo>
                    <a:pt x="244386" y="332778"/>
                  </a:lnTo>
                  <a:lnTo>
                    <a:pt x="245110" y="332803"/>
                  </a:lnTo>
                  <a:lnTo>
                    <a:pt x="245795" y="332562"/>
                  </a:lnTo>
                  <a:lnTo>
                    <a:pt x="245986" y="332473"/>
                  </a:lnTo>
                  <a:lnTo>
                    <a:pt x="246024" y="331647"/>
                  </a:lnTo>
                  <a:lnTo>
                    <a:pt x="246126" y="331152"/>
                  </a:lnTo>
                  <a:close/>
                </a:path>
                <a:path w="409575" h="511810">
                  <a:moveTo>
                    <a:pt x="246849" y="326478"/>
                  </a:moveTo>
                  <a:lnTo>
                    <a:pt x="246430" y="324942"/>
                  </a:lnTo>
                  <a:lnTo>
                    <a:pt x="244881" y="324586"/>
                  </a:lnTo>
                  <a:lnTo>
                    <a:pt x="243014" y="323545"/>
                  </a:lnTo>
                  <a:lnTo>
                    <a:pt x="242836" y="325653"/>
                  </a:lnTo>
                  <a:lnTo>
                    <a:pt x="242443" y="326872"/>
                  </a:lnTo>
                  <a:lnTo>
                    <a:pt x="242963" y="328345"/>
                  </a:lnTo>
                  <a:lnTo>
                    <a:pt x="244805" y="328879"/>
                  </a:lnTo>
                  <a:lnTo>
                    <a:pt x="245173" y="328549"/>
                  </a:lnTo>
                  <a:lnTo>
                    <a:pt x="245973" y="327888"/>
                  </a:lnTo>
                  <a:lnTo>
                    <a:pt x="246849" y="326478"/>
                  </a:lnTo>
                  <a:close/>
                </a:path>
                <a:path w="409575" h="511810">
                  <a:moveTo>
                    <a:pt x="246888" y="156260"/>
                  </a:moveTo>
                  <a:lnTo>
                    <a:pt x="244856" y="156286"/>
                  </a:lnTo>
                  <a:lnTo>
                    <a:pt x="243433" y="156286"/>
                  </a:lnTo>
                  <a:lnTo>
                    <a:pt x="242100" y="156311"/>
                  </a:lnTo>
                  <a:lnTo>
                    <a:pt x="241896" y="158127"/>
                  </a:lnTo>
                  <a:lnTo>
                    <a:pt x="241795" y="160020"/>
                  </a:lnTo>
                  <a:lnTo>
                    <a:pt x="241655" y="161861"/>
                  </a:lnTo>
                  <a:lnTo>
                    <a:pt x="242709" y="162255"/>
                  </a:lnTo>
                  <a:lnTo>
                    <a:pt x="244500" y="162356"/>
                  </a:lnTo>
                  <a:lnTo>
                    <a:pt x="244970" y="161925"/>
                  </a:lnTo>
                  <a:lnTo>
                    <a:pt x="246024" y="160845"/>
                  </a:lnTo>
                  <a:lnTo>
                    <a:pt x="246113" y="158813"/>
                  </a:lnTo>
                  <a:lnTo>
                    <a:pt x="246888" y="156260"/>
                  </a:lnTo>
                  <a:close/>
                </a:path>
                <a:path w="409575" h="511810">
                  <a:moveTo>
                    <a:pt x="247281" y="343573"/>
                  </a:moveTo>
                  <a:lnTo>
                    <a:pt x="244144" y="343331"/>
                  </a:lnTo>
                  <a:lnTo>
                    <a:pt x="242938" y="342595"/>
                  </a:lnTo>
                  <a:lnTo>
                    <a:pt x="242316" y="342290"/>
                  </a:lnTo>
                  <a:lnTo>
                    <a:pt x="241731" y="343801"/>
                  </a:lnTo>
                  <a:lnTo>
                    <a:pt x="242227" y="344043"/>
                  </a:lnTo>
                  <a:lnTo>
                    <a:pt x="242773" y="344563"/>
                  </a:lnTo>
                  <a:lnTo>
                    <a:pt x="243217" y="344436"/>
                  </a:lnTo>
                  <a:lnTo>
                    <a:pt x="243332" y="344297"/>
                  </a:lnTo>
                  <a:lnTo>
                    <a:pt x="241287" y="353390"/>
                  </a:lnTo>
                  <a:lnTo>
                    <a:pt x="242265" y="353441"/>
                  </a:lnTo>
                  <a:lnTo>
                    <a:pt x="243255" y="353479"/>
                  </a:lnTo>
                  <a:lnTo>
                    <a:pt x="244233" y="353529"/>
                  </a:lnTo>
                  <a:lnTo>
                    <a:pt x="247281" y="343573"/>
                  </a:lnTo>
                  <a:close/>
                </a:path>
                <a:path w="409575" h="511810">
                  <a:moveTo>
                    <a:pt x="255587" y="144246"/>
                  </a:moveTo>
                  <a:lnTo>
                    <a:pt x="254774" y="142405"/>
                  </a:lnTo>
                  <a:lnTo>
                    <a:pt x="253212" y="142125"/>
                  </a:lnTo>
                  <a:lnTo>
                    <a:pt x="251980" y="141719"/>
                  </a:lnTo>
                  <a:lnTo>
                    <a:pt x="252234" y="140868"/>
                  </a:lnTo>
                  <a:lnTo>
                    <a:pt x="252514" y="139814"/>
                  </a:lnTo>
                  <a:lnTo>
                    <a:pt x="252882" y="138747"/>
                  </a:lnTo>
                  <a:lnTo>
                    <a:pt x="250164" y="138861"/>
                  </a:lnTo>
                  <a:lnTo>
                    <a:pt x="248323" y="138633"/>
                  </a:lnTo>
                  <a:lnTo>
                    <a:pt x="246684" y="139128"/>
                  </a:lnTo>
                  <a:lnTo>
                    <a:pt x="246189" y="139293"/>
                  </a:lnTo>
                  <a:lnTo>
                    <a:pt x="245783" y="142240"/>
                  </a:lnTo>
                  <a:lnTo>
                    <a:pt x="246138" y="142430"/>
                  </a:lnTo>
                  <a:lnTo>
                    <a:pt x="247523" y="143116"/>
                  </a:lnTo>
                  <a:lnTo>
                    <a:pt x="249199" y="143637"/>
                  </a:lnTo>
                  <a:lnTo>
                    <a:pt x="250723" y="143535"/>
                  </a:lnTo>
                  <a:lnTo>
                    <a:pt x="250405" y="144297"/>
                  </a:lnTo>
                  <a:lnTo>
                    <a:pt x="250164" y="145021"/>
                  </a:lnTo>
                  <a:lnTo>
                    <a:pt x="250456" y="146558"/>
                  </a:lnTo>
                  <a:lnTo>
                    <a:pt x="252323" y="147078"/>
                  </a:lnTo>
                  <a:lnTo>
                    <a:pt x="254203" y="148234"/>
                  </a:lnTo>
                  <a:lnTo>
                    <a:pt x="254711" y="145897"/>
                  </a:lnTo>
                  <a:lnTo>
                    <a:pt x="255587" y="144246"/>
                  </a:lnTo>
                  <a:close/>
                </a:path>
                <a:path w="409575" h="511810">
                  <a:moveTo>
                    <a:pt x="256146" y="159359"/>
                  </a:moveTo>
                  <a:lnTo>
                    <a:pt x="255041" y="157581"/>
                  </a:lnTo>
                  <a:lnTo>
                    <a:pt x="254038" y="155676"/>
                  </a:lnTo>
                  <a:lnTo>
                    <a:pt x="252590" y="153898"/>
                  </a:lnTo>
                  <a:lnTo>
                    <a:pt x="250444" y="155321"/>
                  </a:lnTo>
                  <a:lnTo>
                    <a:pt x="249237" y="156032"/>
                  </a:lnTo>
                  <a:lnTo>
                    <a:pt x="252704" y="161620"/>
                  </a:lnTo>
                  <a:lnTo>
                    <a:pt x="255003" y="160134"/>
                  </a:lnTo>
                  <a:lnTo>
                    <a:pt x="256146" y="159359"/>
                  </a:lnTo>
                  <a:close/>
                </a:path>
                <a:path w="409575" h="511810">
                  <a:moveTo>
                    <a:pt x="274421" y="186080"/>
                  </a:moveTo>
                  <a:lnTo>
                    <a:pt x="271462" y="181851"/>
                  </a:lnTo>
                  <a:lnTo>
                    <a:pt x="266801" y="186550"/>
                  </a:lnTo>
                  <a:lnTo>
                    <a:pt x="269011" y="189433"/>
                  </a:lnTo>
                  <a:lnTo>
                    <a:pt x="274421" y="186080"/>
                  </a:lnTo>
                  <a:close/>
                </a:path>
                <a:path w="409575" h="511810">
                  <a:moveTo>
                    <a:pt x="283641" y="179349"/>
                  </a:moveTo>
                  <a:lnTo>
                    <a:pt x="282727" y="178028"/>
                  </a:lnTo>
                  <a:lnTo>
                    <a:pt x="282270" y="177342"/>
                  </a:lnTo>
                  <a:lnTo>
                    <a:pt x="280022" y="178828"/>
                  </a:lnTo>
                  <a:lnTo>
                    <a:pt x="277761" y="180276"/>
                  </a:lnTo>
                  <a:lnTo>
                    <a:pt x="275501" y="181762"/>
                  </a:lnTo>
                  <a:lnTo>
                    <a:pt x="276428" y="183464"/>
                  </a:lnTo>
                  <a:lnTo>
                    <a:pt x="276898" y="184353"/>
                  </a:lnTo>
                  <a:lnTo>
                    <a:pt x="279146" y="182676"/>
                  </a:lnTo>
                  <a:lnTo>
                    <a:pt x="281393" y="181025"/>
                  </a:lnTo>
                  <a:lnTo>
                    <a:pt x="283641" y="179349"/>
                  </a:lnTo>
                  <a:close/>
                </a:path>
                <a:path w="409575" h="511810">
                  <a:moveTo>
                    <a:pt x="297916" y="188556"/>
                  </a:moveTo>
                  <a:lnTo>
                    <a:pt x="296405" y="184848"/>
                  </a:lnTo>
                  <a:lnTo>
                    <a:pt x="291592" y="187045"/>
                  </a:lnTo>
                  <a:lnTo>
                    <a:pt x="290791" y="186791"/>
                  </a:lnTo>
                  <a:lnTo>
                    <a:pt x="290245" y="187680"/>
                  </a:lnTo>
                  <a:lnTo>
                    <a:pt x="287426" y="188963"/>
                  </a:lnTo>
                  <a:lnTo>
                    <a:pt x="279209" y="187236"/>
                  </a:lnTo>
                  <a:lnTo>
                    <a:pt x="275577" y="189318"/>
                  </a:lnTo>
                  <a:lnTo>
                    <a:pt x="274459" y="196684"/>
                  </a:lnTo>
                  <a:lnTo>
                    <a:pt x="272186" y="194932"/>
                  </a:lnTo>
                  <a:lnTo>
                    <a:pt x="265430" y="203784"/>
                  </a:lnTo>
                  <a:lnTo>
                    <a:pt x="264096" y="203365"/>
                  </a:lnTo>
                  <a:lnTo>
                    <a:pt x="263067" y="202907"/>
                  </a:lnTo>
                  <a:lnTo>
                    <a:pt x="262737" y="203174"/>
                  </a:lnTo>
                  <a:lnTo>
                    <a:pt x="261899" y="203860"/>
                  </a:lnTo>
                  <a:lnTo>
                    <a:pt x="261480" y="205079"/>
                  </a:lnTo>
                  <a:lnTo>
                    <a:pt x="260896" y="206032"/>
                  </a:lnTo>
                  <a:lnTo>
                    <a:pt x="261670" y="206362"/>
                  </a:lnTo>
                  <a:lnTo>
                    <a:pt x="262712" y="207162"/>
                  </a:lnTo>
                  <a:lnTo>
                    <a:pt x="264058" y="206451"/>
                  </a:lnTo>
                  <a:lnTo>
                    <a:pt x="264706" y="205460"/>
                  </a:lnTo>
                  <a:lnTo>
                    <a:pt x="265760" y="204254"/>
                  </a:lnTo>
                  <a:lnTo>
                    <a:pt x="268973" y="207987"/>
                  </a:lnTo>
                  <a:lnTo>
                    <a:pt x="281914" y="202514"/>
                  </a:lnTo>
                  <a:lnTo>
                    <a:pt x="276771" y="198501"/>
                  </a:lnTo>
                  <a:lnTo>
                    <a:pt x="286219" y="191858"/>
                  </a:lnTo>
                  <a:lnTo>
                    <a:pt x="286791" y="193141"/>
                  </a:lnTo>
                  <a:lnTo>
                    <a:pt x="292544" y="190754"/>
                  </a:lnTo>
                  <a:lnTo>
                    <a:pt x="295033" y="191693"/>
                  </a:lnTo>
                  <a:lnTo>
                    <a:pt x="296570" y="189103"/>
                  </a:lnTo>
                  <a:lnTo>
                    <a:pt x="297916" y="188556"/>
                  </a:lnTo>
                  <a:close/>
                </a:path>
                <a:path w="409575" h="511810">
                  <a:moveTo>
                    <a:pt x="302653" y="193560"/>
                  </a:moveTo>
                  <a:lnTo>
                    <a:pt x="301231" y="193471"/>
                  </a:lnTo>
                  <a:lnTo>
                    <a:pt x="300355" y="193230"/>
                  </a:lnTo>
                  <a:lnTo>
                    <a:pt x="299618" y="193471"/>
                  </a:lnTo>
                  <a:lnTo>
                    <a:pt x="299224" y="193586"/>
                  </a:lnTo>
                  <a:lnTo>
                    <a:pt x="298716" y="194906"/>
                  </a:lnTo>
                  <a:lnTo>
                    <a:pt x="298869" y="195008"/>
                  </a:lnTo>
                  <a:lnTo>
                    <a:pt x="299453" y="195567"/>
                  </a:lnTo>
                  <a:lnTo>
                    <a:pt x="300380" y="196278"/>
                  </a:lnTo>
                  <a:lnTo>
                    <a:pt x="301561" y="195948"/>
                  </a:lnTo>
                  <a:lnTo>
                    <a:pt x="301891" y="194792"/>
                  </a:lnTo>
                  <a:lnTo>
                    <a:pt x="302653" y="193560"/>
                  </a:lnTo>
                  <a:close/>
                </a:path>
                <a:path w="409575" h="511810">
                  <a:moveTo>
                    <a:pt x="310248" y="215849"/>
                  </a:moveTo>
                  <a:lnTo>
                    <a:pt x="309664" y="212801"/>
                  </a:lnTo>
                  <a:lnTo>
                    <a:pt x="308838" y="210210"/>
                  </a:lnTo>
                  <a:lnTo>
                    <a:pt x="307505" y="208318"/>
                  </a:lnTo>
                  <a:lnTo>
                    <a:pt x="307543" y="207606"/>
                  </a:lnTo>
                  <a:lnTo>
                    <a:pt x="307213" y="207302"/>
                  </a:lnTo>
                  <a:lnTo>
                    <a:pt x="306857" y="207302"/>
                  </a:lnTo>
                  <a:lnTo>
                    <a:pt x="306578" y="207251"/>
                  </a:lnTo>
                  <a:lnTo>
                    <a:pt x="304990" y="205676"/>
                  </a:lnTo>
                  <a:lnTo>
                    <a:pt x="302818" y="204876"/>
                  </a:lnTo>
                  <a:lnTo>
                    <a:pt x="298246" y="205435"/>
                  </a:lnTo>
                  <a:lnTo>
                    <a:pt x="295757" y="209359"/>
                  </a:lnTo>
                  <a:lnTo>
                    <a:pt x="296189" y="210794"/>
                  </a:lnTo>
                  <a:lnTo>
                    <a:pt x="297395" y="214858"/>
                  </a:lnTo>
                  <a:lnTo>
                    <a:pt x="299859" y="216623"/>
                  </a:lnTo>
                  <a:lnTo>
                    <a:pt x="303199" y="216916"/>
                  </a:lnTo>
                  <a:lnTo>
                    <a:pt x="303072" y="217881"/>
                  </a:lnTo>
                  <a:lnTo>
                    <a:pt x="302907" y="218732"/>
                  </a:lnTo>
                  <a:lnTo>
                    <a:pt x="303745" y="219583"/>
                  </a:lnTo>
                  <a:lnTo>
                    <a:pt x="304901" y="219481"/>
                  </a:lnTo>
                  <a:lnTo>
                    <a:pt x="305790" y="219646"/>
                  </a:lnTo>
                  <a:lnTo>
                    <a:pt x="305930" y="218795"/>
                  </a:lnTo>
                  <a:lnTo>
                    <a:pt x="306438" y="217690"/>
                  </a:lnTo>
                  <a:lnTo>
                    <a:pt x="306044" y="217055"/>
                  </a:lnTo>
                  <a:lnTo>
                    <a:pt x="305866" y="217030"/>
                  </a:lnTo>
                  <a:lnTo>
                    <a:pt x="307149" y="216789"/>
                  </a:lnTo>
                  <a:lnTo>
                    <a:pt x="308622" y="216420"/>
                  </a:lnTo>
                  <a:lnTo>
                    <a:pt x="310248" y="215849"/>
                  </a:lnTo>
                  <a:close/>
                </a:path>
                <a:path w="409575" h="511810">
                  <a:moveTo>
                    <a:pt x="323011" y="354190"/>
                  </a:moveTo>
                  <a:lnTo>
                    <a:pt x="322935" y="353275"/>
                  </a:lnTo>
                  <a:lnTo>
                    <a:pt x="322910" y="353060"/>
                  </a:lnTo>
                  <a:lnTo>
                    <a:pt x="321030" y="352983"/>
                  </a:lnTo>
                  <a:lnTo>
                    <a:pt x="320751" y="353275"/>
                  </a:lnTo>
                  <a:lnTo>
                    <a:pt x="320116" y="354050"/>
                  </a:lnTo>
                  <a:lnTo>
                    <a:pt x="319925" y="355117"/>
                  </a:lnTo>
                  <a:lnTo>
                    <a:pt x="319379" y="356501"/>
                  </a:lnTo>
                  <a:lnTo>
                    <a:pt x="320878" y="356336"/>
                  </a:lnTo>
                  <a:lnTo>
                    <a:pt x="322224" y="356387"/>
                  </a:lnTo>
                  <a:lnTo>
                    <a:pt x="322364" y="356146"/>
                  </a:lnTo>
                  <a:lnTo>
                    <a:pt x="322821" y="355231"/>
                  </a:lnTo>
                  <a:lnTo>
                    <a:pt x="323011" y="354190"/>
                  </a:lnTo>
                  <a:close/>
                </a:path>
                <a:path w="409575" h="511810">
                  <a:moveTo>
                    <a:pt x="332613" y="225463"/>
                  </a:moveTo>
                  <a:lnTo>
                    <a:pt x="332193" y="223951"/>
                  </a:lnTo>
                  <a:lnTo>
                    <a:pt x="330669" y="223621"/>
                  </a:lnTo>
                  <a:lnTo>
                    <a:pt x="328891" y="222643"/>
                  </a:lnTo>
                  <a:lnTo>
                    <a:pt x="328637" y="224917"/>
                  </a:lnTo>
                  <a:lnTo>
                    <a:pt x="324231" y="223291"/>
                  </a:lnTo>
                  <a:lnTo>
                    <a:pt x="323151" y="218681"/>
                  </a:lnTo>
                  <a:lnTo>
                    <a:pt x="320408" y="217551"/>
                  </a:lnTo>
                  <a:lnTo>
                    <a:pt x="317322" y="215074"/>
                  </a:lnTo>
                  <a:lnTo>
                    <a:pt x="313169" y="216179"/>
                  </a:lnTo>
                  <a:lnTo>
                    <a:pt x="311188" y="220599"/>
                  </a:lnTo>
                  <a:lnTo>
                    <a:pt x="311365" y="225082"/>
                  </a:lnTo>
                  <a:lnTo>
                    <a:pt x="312039" y="229019"/>
                  </a:lnTo>
                  <a:lnTo>
                    <a:pt x="310197" y="228168"/>
                  </a:lnTo>
                  <a:lnTo>
                    <a:pt x="307530" y="232397"/>
                  </a:lnTo>
                  <a:lnTo>
                    <a:pt x="306501" y="240334"/>
                  </a:lnTo>
                  <a:lnTo>
                    <a:pt x="305892" y="239763"/>
                  </a:lnTo>
                  <a:lnTo>
                    <a:pt x="305257" y="239318"/>
                  </a:lnTo>
                  <a:lnTo>
                    <a:pt x="299986" y="239547"/>
                  </a:lnTo>
                  <a:lnTo>
                    <a:pt x="297599" y="241909"/>
                  </a:lnTo>
                  <a:lnTo>
                    <a:pt x="296113" y="245668"/>
                  </a:lnTo>
                  <a:lnTo>
                    <a:pt x="284772" y="246773"/>
                  </a:lnTo>
                  <a:lnTo>
                    <a:pt x="284289" y="248716"/>
                  </a:lnTo>
                  <a:lnTo>
                    <a:pt x="292735" y="254876"/>
                  </a:lnTo>
                  <a:lnTo>
                    <a:pt x="293687" y="253098"/>
                  </a:lnTo>
                  <a:lnTo>
                    <a:pt x="295656" y="253530"/>
                  </a:lnTo>
                  <a:lnTo>
                    <a:pt x="296583" y="253834"/>
                  </a:lnTo>
                  <a:lnTo>
                    <a:pt x="296913" y="252399"/>
                  </a:lnTo>
                  <a:lnTo>
                    <a:pt x="302793" y="251053"/>
                  </a:lnTo>
                  <a:lnTo>
                    <a:pt x="307644" y="250075"/>
                  </a:lnTo>
                  <a:lnTo>
                    <a:pt x="308419" y="242620"/>
                  </a:lnTo>
                  <a:lnTo>
                    <a:pt x="307606" y="241414"/>
                  </a:lnTo>
                  <a:lnTo>
                    <a:pt x="306679" y="240499"/>
                  </a:lnTo>
                  <a:lnTo>
                    <a:pt x="309422" y="240309"/>
                  </a:lnTo>
                  <a:lnTo>
                    <a:pt x="311645" y="240728"/>
                  </a:lnTo>
                  <a:lnTo>
                    <a:pt x="312420" y="240233"/>
                  </a:lnTo>
                  <a:lnTo>
                    <a:pt x="312686" y="239623"/>
                  </a:lnTo>
                  <a:lnTo>
                    <a:pt x="313004" y="239509"/>
                  </a:lnTo>
                  <a:lnTo>
                    <a:pt x="313893" y="238277"/>
                  </a:lnTo>
                  <a:lnTo>
                    <a:pt x="314236" y="237642"/>
                  </a:lnTo>
                  <a:lnTo>
                    <a:pt x="314921" y="239649"/>
                  </a:lnTo>
                  <a:lnTo>
                    <a:pt x="318655" y="241960"/>
                  </a:lnTo>
                  <a:lnTo>
                    <a:pt x="320725" y="241058"/>
                  </a:lnTo>
                  <a:lnTo>
                    <a:pt x="322656" y="239788"/>
                  </a:lnTo>
                  <a:lnTo>
                    <a:pt x="322465" y="240804"/>
                  </a:lnTo>
                  <a:lnTo>
                    <a:pt x="327329" y="241134"/>
                  </a:lnTo>
                  <a:lnTo>
                    <a:pt x="327837" y="232346"/>
                  </a:lnTo>
                  <a:lnTo>
                    <a:pt x="326034" y="232117"/>
                  </a:lnTo>
                  <a:lnTo>
                    <a:pt x="325907" y="231190"/>
                  </a:lnTo>
                  <a:lnTo>
                    <a:pt x="325462" y="229209"/>
                  </a:lnTo>
                  <a:lnTo>
                    <a:pt x="328891" y="230720"/>
                  </a:lnTo>
                  <a:lnTo>
                    <a:pt x="330136" y="227507"/>
                  </a:lnTo>
                  <a:lnTo>
                    <a:pt x="330873" y="227609"/>
                  </a:lnTo>
                  <a:lnTo>
                    <a:pt x="331762" y="226822"/>
                  </a:lnTo>
                  <a:lnTo>
                    <a:pt x="332613" y="225463"/>
                  </a:lnTo>
                  <a:close/>
                </a:path>
                <a:path w="409575" h="511810">
                  <a:moveTo>
                    <a:pt x="352691" y="357187"/>
                  </a:moveTo>
                  <a:lnTo>
                    <a:pt x="352259" y="356527"/>
                  </a:lnTo>
                  <a:lnTo>
                    <a:pt x="350862" y="354355"/>
                  </a:lnTo>
                  <a:lnTo>
                    <a:pt x="349453" y="355117"/>
                  </a:lnTo>
                  <a:lnTo>
                    <a:pt x="347941" y="355815"/>
                  </a:lnTo>
                  <a:lnTo>
                    <a:pt x="346481" y="356527"/>
                  </a:lnTo>
                  <a:lnTo>
                    <a:pt x="347052" y="355422"/>
                  </a:lnTo>
                  <a:lnTo>
                    <a:pt x="347129" y="355257"/>
                  </a:lnTo>
                  <a:lnTo>
                    <a:pt x="347243" y="355015"/>
                  </a:lnTo>
                  <a:lnTo>
                    <a:pt x="344017" y="355257"/>
                  </a:lnTo>
                  <a:lnTo>
                    <a:pt x="343814" y="355117"/>
                  </a:lnTo>
                  <a:lnTo>
                    <a:pt x="343242" y="354850"/>
                  </a:lnTo>
                  <a:lnTo>
                    <a:pt x="345401" y="353364"/>
                  </a:lnTo>
                  <a:lnTo>
                    <a:pt x="348056" y="352044"/>
                  </a:lnTo>
                  <a:lnTo>
                    <a:pt x="349732" y="348881"/>
                  </a:lnTo>
                  <a:lnTo>
                    <a:pt x="347510" y="346684"/>
                  </a:lnTo>
                  <a:lnTo>
                    <a:pt x="344424" y="345338"/>
                  </a:lnTo>
                  <a:lnTo>
                    <a:pt x="342519" y="350126"/>
                  </a:lnTo>
                  <a:lnTo>
                    <a:pt x="342036" y="350164"/>
                  </a:lnTo>
                  <a:lnTo>
                    <a:pt x="342036" y="355066"/>
                  </a:lnTo>
                  <a:lnTo>
                    <a:pt x="341998" y="355396"/>
                  </a:lnTo>
                  <a:lnTo>
                    <a:pt x="341845" y="355422"/>
                  </a:lnTo>
                  <a:lnTo>
                    <a:pt x="341553" y="355422"/>
                  </a:lnTo>
                  <a:lnTo>
                    <a:pt x="342036" y="355066"/>
                  </a:lnTo>
                  <a:lnTo>
                    <a:pt x="342036" y="350164"/>
                  </a:lnTo>
                  <a:lnTo>
                    <a:pt x="340956" y="350227"/>
                  </a:lnTo>
                  <a:lnTo>
                    <a:pt x="340499" y="351828"/>
                  </a:lnTo>
                  <a:lnTo>
                    <a:pt x="339991" y="355536"/>
                  </a:lnTo>
                  <a:lnTo>
                    <a:pt x="318262" y="357098"/>
                  </a:lnTo>
                  <a:lnTo>
                    <a:pt x="318516" y="359829"/>
                  </a:lnTo>
                  <a:lnTo>
                    <a:pt x="320713" y="360260"/>
                  </a:lnTo>
                  <a:lnTo>
                    <a:pt x="325170" y="361035"/>
                  </a:lnTo>
                  <a:lnTo>
                    <a:pt x="332701" y="361340"/>
                  </a:lnTo>
                  <a:lnTo>
                    <a:pt x="339788" y="360756"/>
                  </a:lnTo>
                  <a:lnTo>
                    <a:pt x="346443" y="359346"/>
                  </a:lnTo>
                  <a:lnTo>
                    <a:pt x="352691" y="357187"/>
                  </a:lnTo>
                  <a:close/>
                </a:path>
                <a:path w="409575" h="511810">
                  <a:moveTo>
                    <a:pt x="354266" y="229069"/>
                  </a:moveTo>
                  <a:lnTo>
                    <a:pt x="351701" y="229019"/>
                  </a:lnTo>
                  <a:lnTo>
                    <a:pt x="350545" y="228663"/>
                  </a:lnTo>
                  <a:lnTo>
                    <a:pt x="349973" y="229069"/>
                  </a:lnTo>
                  <a:lnTo>
                    <a:pt x="349402" y="229514"/>
                  </a:lnTo>
                  <a:lnTo>
                    <a:pt x="349453" y="230720"/>
                  </a:lnTo>
                  <a:lnTo>
                    <a:pt x="349224" y="231597"/>
                  </a:lnTo>
                  <a:lnTo>
                    <a:pt x="350316" y="231686"/>
                  </a:lnTo>
                  <a:lnTo>
                    <a:pt x="351485" y="232067"/>
                  </a:lnTo>
                  <a:lnTo>
                    <a:pt x="352437" y="231736"/>
                  </a:lnTo>
                  <a:lnTo>
                    <a:pt x="353110" y="231482"/>
                  </a:lnTo>
                  <a:lnTo>
                    <a:pt x="353466" y="230301"/>
                  </a:lnTo>
                  <a:lnTo>
                    <a:pt x="354266" y="229069"/>
                  </a:lnTo>
                  <a:close/>
                </a:path>
                <a:path w="409575" h="511810">
                  <a:moveTo>
                    <a:pt x="357390" y="268947"/>
                  </a:moveTo>
                  <a:lnTo>
                    <a:pt x="357251" y="269011"/>
                  </a:lnTo>
                  <a:lnTo>
                    <a:pt x="357390" y="268947"/>
                  </a:lnTo>
                  <a:close/>
                </a:path>
                <a:path w="409575" h="511810">
                  <a:moveTo>
                    <a:pt x="366255" y="228028"/>
                  </a:moveTo>
                  <a:lnTo>
                    <a:pt x="366191" y="227863"/>
                  </a:lnTo>
                  <a:lnTo>
                    <a:pt x="366090" y="228003"/>
                  </a:lnTo>
                  <a:lnTo>
                    <a:pt x="365925" y="228854"/>
                  </a:lnTo>
                  <a:lnTo>
                    <a:pt x="365582" y="230530"/>
                  </a:lnTo>
                  <a:lnTo>
                    <a:pt x="366026" y="228879"/>
                  </a:lnTo>
                  <a:lnTo>
                    <a:pt x="366255" y="228028"/>
                  </a:lnTo>
                  <a:close/>
                </a:path>
                <a:path w="409575" h="511810">
                  <a:moveTo>
                    <a:pt x="367411" y="223824"/>
                  </a:moveTo>
                  <a:lnTo>
                    <a:pt x="366547" y="223735"/>
                  </a:lnTo>
                  <a:lnTo>
                    <a:pt x="365696" y="223621"/>
                  </a:lnTo>
                  <a:lnTo>
                    <a:pt x="364832" y="223545"/>
                  </a:lnTo>
                  <a:lnTo>
                    <a:pt x="366166" y="227749"/>
                  </a:lnTo>
                  <a:lnTo>
                    <a:pt x="366585" y="226453"/>
                  </a:lnTo>
                  <a:lnTo>
                    <a:pt x="367411" y="223824"/>
                  </a:lnTo>
                  <a:close/>
                </a:path>
                <a:path w="409575" h="511810">
                  <a:moveTo>
                    <a:pt x="370789" y="229044"/>
                  </a:moveTo>
                  <a:lnTo>
                    <a:pt x="370547" y="228549"/>
                  </a:lnTo>
                  <a:lnTo>
                    <a:pt x="370370" y="228193"/>
                  </a:lnTo>
                  <a:lnTo>
                    <a:pt x="368909" y="228104"/>
                  </a:lnTo>
                  <a:lnTo>
                    <a:pt x="368477" y="228460"/>
                  </a:lnTo>
                  <a:lnTo>
                    <a:pt x="367944" y="228879"/>
                  </a:lnTo>
                  <a:lnTo>
                    <a:pt x="367868" y="229870"/>
                  </a:lnTo>
                  <a:lnTo>
                    <a:pt x="367449" y="231025"/>
                  </a:lnTo>
                  <a:lnTo>
                    <a:pt x="368566" y="230911"/>
                  </a:lnTo>
                  <a:lnTo>
                    <a:pt x="369608" y="231076"/>
                  </a:lnTo>
                  <a:lnTo>
                    <a:pt x="369989" y="230695"/>
                  </a:lnTo>
                  <a:lnTo>
                    <a:pt x="370484" y="230174"/>
                  </a:lnTo>
                  <a:lnTo>
                    <a:pt x="370789" y="229044"/>
                  </a:lnTo>
                  <a:close/>
                </a:path>
                <a:path w="409575" h="511810">
                  <a:moveTo>
                    <a:pt x="383692" y="13627"/>
                  </a:moveTo>
                  <a:lnTo>
                    <a:pt x="382447" y="13373"/>
                  </a:lnTo>
                  <a:lnTo>
                    <a:pt x="381355" y="12801"/>
                  </a:lnTo>
                  <a:lnTo>
                    <a:pt x="380263" y="13589"/>
                  </a:lnTo>
                  <a:lnTo>
                    <a:pt x="380098" y="14706"/>
                  </a:lnTo>
                  <a:lnTo>
                    <a:pt x="379730" y="15544"/>
                  </a:lnTo>
                  <a:lnTo>
                    <a:pt x="380517" y="15849"/>
                  </a:lnTo>
                  <a:lnTo>
                    <a:pt x="381520" y="16586"/>
                  </a:lnTo>
                  <a:lnTo>
                    <a:pt x="382041" y="16332"/>
                  </a:lnTo>
                  <a:lnTo>
                    <a:pt x="382714" y="16014"/>
                  </a:lnTo>
                  <a:lnTo>
                    <a:pt x="382981" y="14871"/>
                  </a:lnTo>
                  <a:lnTo>
                    <a:pt x="383692" y="13627"/>
                  </a:lnTo>
                  <a:close/>
                </a:path>
                <a:path w="409575" h="511810">
                  <a:moveTo>
                    <a:pt x="386257" y="202247"/>
                  </a:moveTo>
                  <a:lnTo>
                    <a:pt x="384721" y="199517"/>
                  </a:lnTo>
                  <a:lnTo>
                    <a:pt x="382562" y="200787"/>
                  </a:lnTo>
                  <a:lnTo>
                    <a:pt x="380390" y="202082"/>
                  </a:lnTo>
                  <a:lnTo>
                    <a:pt x="378231" y="203339"/>
                  </a:lnTo>
                  <a:lnTo>
                    <a:pt x="379691" y="205981"/>
                  </a:lnTo>
                  <a:lnTo>
                    <a:pt x="381889" y="204749"/>
                  </a:lnTo>
                  <a:lnTo>
                    <a:pt x="384073" y="203479"/>
                  </a:lnTo>
                  <a:lnTo>
                    <a:pt x="386257" y="202247"/>
                  </a:lnTo>
                  <a:close/>
                </a:path>
                <a:path w="409575" h="511810">
                  <a:moveTo>
                    <a:pt x="387794" y="217601"/>
                  </a:moveTo>
                  <a:lnTo>
                    <a:pt x="385762" y="213423"/>
                  </a:lnTo>
                  <a:lnTo>
                    <a:pt x="375437" y="218960"/>
                  </a:lnTo>
                  <a:lnTo>
                    <a:pt x="376389" y="220929"/>
                  </a:lnTo>
                  <a:lnTo>
                    <a:pt x="376275" y="221119"/>
                  </a:lnTo>
                  <a:lnTo>
                    <a:pt x="376224" y="221284"/>
                  </a:lnTo>
                  <a:lnTo>
                    <a:pt x="376745" y="221678"/>
                  </a:lnTo>
                  <a:lnTo>
                    <a:pt x="377151" y="222529"/>
                  </a:lnTo>
                  <a:lnTo>
                    <a:pt x="380707" y="220903"/>
                  </a:lnTo>
                  <a:lnTo>
                    <a:pt x="387794" y="217601"/>
                  </a:lnTo>
                  <a:close/>
                </a:path>
                <a:path w="409575" h="511810">
                  <a:moveTo>
                    <a:pt x="390245" y="190"/>
                  </a:moveTo>
                  <a:lnTo>
                    <a:pt x="388099" y="355"/>
                  </a:lnTo>
                  <a:lnTo>
                    <a:pt x="386321" y="0"/>
                  </a:lnTo>
                  <a:lnTo>
                    <a:pt x="385013" y="1041"/>
                  </a:lnTo>
                  <a:lnTo>
                    <a:pt x="385000" y="1854"/>
                  </a:lnTo>
                  <a:lnTo>
                    <a:pt x="385051" y="2730"/>
                  </a:lnTo>
                  <a:lnTo>
                    <a:pt x="383857" y="2946"/>
                  </a:lnTo>
                  <a:lnTo>
                    <a:pt x="382676" y="3086"/>
                  </a:lnTo>
                  <a:lnTo>
                    <a:pt x="381495" y="3302"/>
                  </a:lnTo>
                  <a:lnTo>
                    <a:pt x="382485" y="7543"/>
                  </a:lnTo>
                  <a:lnTo>
                    <a:pt x="390245" y="5346"/>
                  </a:lnTo>
                  <a:lnTo>
                    <a:pt x="390080" y="4775"/>
                  </a:lnTo>
                  <a:lnTo>
                    <a:pt x="389902" y="3962"/>
                  </a:lnTo>
                  <a:lnTo>
                    <a:pt x="389724" y="3289"/>
                  </a:lnTo>
                  <a:lnTo>
                    <a:pt x="389915" y="2552"/>
                  </a:lnTo>
                  <a:lnTo>
                    <a:pt x="389991" y="1422"/>
                  </a:lnTo>
                  <a:lnTo>
                    <a:pt x="390245" y="190"/>
                  </a:lnTo>
                  <a:close/>
                </a:path>
                <a:path w="409575" h="511810">
                  <a:moveTo>
                    <a:pt x="399465" y="177812"/>
                  </a:moveTo>
                  <a:lnTo>
                    <a:pt x="398716" y="177114"/>
                  </a:lnTo>
                  <a:lnTo>
                    <a:pt x="397865" y="176847"/>
                  </a:lnTo>
                  <a:lnTo>
                    <a:pt x="397040" y="176428"/>
                  </a:lnTo>
                  <a:lnTo>
                    <a:pt x="396278" y="178549"/>
                  </a:lnTo>
                  <a:lnTo>
                    <a:pt x="397090" y="178828"/>
                  </a:lnTo>
                  <a:lnTo>
                    <a:pt x="397903" y="179158"/>
                  </a:lnTo>
                  <a:lnTo>
                    <a:pt x="398729" y="179235"/>
                  </a:lnTo>
                  <a:lnTo>
                    <a:pt x="398868" y="179235"/>
                  </a:lnTo>
                  <a:lnTo>
                    <a:pt x="399465" y="177812"/>
                  </a:lnTo>
                  <a:close/>
                </a:path>
                <a:path w="409575" h="511810">
                  <a:moveTo>
                    <a:pt x="401002" y="284810"/>
                  </a:moveTo>
                  <a:lnTo>
                    <a:pt x="400126" y="277964"/>
                  </a:lnTo>
                  <a:lnTo>
                    <a:pt x="398830" y="278193"/>
                  </a:lnTo>
                  <a:lnTo>
                    <a:pt x="397535" y="278384"/>
                  </a:lnTo>
                  <a:lnTo>
                    <a:pt x="396227" y="278599"/>
                  </a:lnTo>
                  <a:lnTo>
                    <a:pt x="398030" y="285584"/>
                  </a:lnTo>
                  <a:lnTo>
                    <a:pt x="399021" y="285305"/>
                  </a:lnTo>
                  <a:lnTo>
                    <a:pt x="401002" y="284810"/>
                  </a:lnTo>
                  <a:close/>
                </a:path>
                <a:path w="409575" h="511810">
                  <a:moveTo>
                    <a:pt x="401243" y="158927"/>
                  </a:moveTo>
                  <a:lnTo>
                    <a:pt x="400634" y="157962"/>
                  </a:lnTo>
                  <a:lnTo>
                    <a:pt x="400062" y="157353"/>
                  </a:lnTo>
                  <a:lnTo>
                    <a:pt x="399884" y="157162"/>
                  </a:lnTo>
                  <a:lnTo>
                    <a:pt x="398208" y="157797"/>
                  </a:lnTo>
                  <a:lnTo>
                    <a:pt x="397992" y="158267"/>
                  </a:lnTo>
                  <a:lnTo>
                    <a:pt x="397586" y="159092"/>
                  </a:lnTo>
                  <a:lnTo>
                    <a:pt x="397764" y="160045"/>
                  </a:lnTo>
                  <a:lnTo>
                    <a:pt x="397624" y="161861"/>
                  </a:lnTo>
                  <a:lnTo>
                    <a:pt x="399402" y="160794"/>
                  </a:lnTo>
                  <a:lnTo>
                    <a:pt x="400850" y="160274"/>
                  </a:lnTo>
                  <a:lnTo>
                    <a:pt x="401015" y="159715"/>
                  </a:lnTo>
                  <a:lnTo>
                    <a:pt x="401243" y="158927"/>
                  </a:lnTo>
                  <a:close/>
                </a:path>
                <a:path w="409575" h="511810">
                  <a:moveTo>
                    <a:pt x="401726" y="267169"/>
                  </a:moveTo>
                  <a:lnTo>
                    <a:pt x="401269" y="261581"/>
                  </a:lnTo>
                  <a:lnTo>
                    <a:pt x="400329" y="255612"/>
                  </a:lnTo>
                  <a:lnTo>
                    <a:pt x="400215" y="255104"/>
                  </a:lnTo>
                  <a:lnTo>
                    <a:pt x="398729" y="249135"/>
                  </a:lnTo>
                  <a:lnTo>
                    <a:pt x="398322" y="247230"/>
                  </a:lnTo>
                  <a:lnTo>
                    <a:pt x="389699" y="244690"/>
                  </a:lnTo>
                  <a:lnTo>
                    <a:pt x="394830" y="240626"/>
                  </a:lnTo>
                  <a:lnTo>
                    <a:pt x="395605" y="241007"/>
                  </a:lnTo>
                  <a:lnTo>
                    <a:pt x="396392" y="241261"/>
                  </a:lnTo>
                  <a:lnTo>
                    <a:pt x="397167" y="241388"/>
                  </a:lnTo>
                  <a:lnTo>
                    <a:pt x="397040" y="240626"/>
                  </a:lnTo>
                  <a:lnTo>
                    <a:pt x="396367" y="236689"/>
                  </a:lnTo>
                  <a:lnTo>
                    <a:pt x="396252" y="235673"/>
                  </a:lnTo>
                  <a:lnTo>
                    <a:pt x="396087" y="233641"/>
                  </a:lnTo>
                  <a:lnTo>
                    <a:pt x="396074" y="233387"/>
                  </a:lnTo>
                  <a:lnTo>
                    <a:pt x="396062" y="233260"/>
                  </a:lnTo>
                  <a:lnTo>
                    <a:pt x="395922" y="231482"/>
                  </a:lnTo>
                  <a:lnTo>
                    <a:pt x="396036" y="229450"/>
                  </a:lnTo>
                  <a:lnTo>
                    <a:pt x="396341" y="225894"/>
                  </a:lnTo>
                  <a:lnTo>
                    <a:pt x="393598" y="226237"/>
                  </a:lnTo>
                  <a:lnTo>
                    <a:pt x="393598" y="233387"/>
                  </a:lnTo>
                  <a:lnTo>
                    <a:pt x="393484" y="233641"/>
                  </a:lnTo>
                  <a:lnTo>
                    <a:pt x="393242" y="233641"/>
                  </a:lnTo>
                  <a:lnTo>
                    <a:pt x="392887" y="233260"/>
                  </a:lnTo>
                  <a:lnTo>
                    <a:pt x="393547" y="233260"/>
                  </a:lnTo>
                  <a:lnTo>
                    <a:pt x="393484" y="233514"/>
                  </a:lnTo>
                  <a:lnTo>
                    <a:pt x="393598" y="233387"/>
                  </a:lnTo>
                  <a:lnTo>
                    <a:pt x="393598" y="226237"/>
                  </a:lnTo>
                  <a:lnTo>
                    <a:pt x="393204" y="226275"/>
                  </a:lnTo>
                  <a:lnTo>
                    <a:pt x="390410" y="227037"/>
                  </a:lnTo>
                  <a:lnTo>
                    <a:pt x="388315" y="229450"/>
                  </a:lnTo>
                  <a:lnTo>
                    <a:pt x="387934" y="229450"/>
                  </a:lnTo>
                  <a:lnTo>
                    <a:pt x="387908" y="229958"/>
                  </a:lnTo>
                  <a:lnTo>
                    <a:pt x="386803" y="231482"/>
                  </a:lnTo>
                  <a:lnTo>
                    <a:pt x="385876" y="233260"/>
                  </a:lnTo>
                  <a:lnTo>
                    <a:pt x="385254" y="235800"/>
                  </a:lnTo>
                  <a:lnTo>
                    <a:pt x="386994" y="236562"/>
                  </a:lnTo>
                  <a:lnTo>
                    <a:pt x="390436" y="238467"/>
                  </a:lnTo>
                  <a:lnTo>
                    <a:pt x="380479" y="243039"/>
                  </a:lnTo>
                  <a:lnTo>
                    <a:pt x="385292" y="251929"/>
                  </a:lnTo>
                  <a:lnTo>
                    <a:pt x="389178" y="255739"/>
                  </a:lnTo>
                  <a:lnTo>
                    <a:pt x="393534" y="255104"/>
                  </a:lnTo>
                  <a:lnTo>
                    <a:pt x="393369" y="255231"/>
                  </a:lnTo>
                  <a:lnTo>
                    <a:pt x="393065" y="255612"/>
                  </a:lnTo>
                  <a:lnTo>
                    <a:pt x="391871" y="255612"/>
                  </a:lnTo>
                  <a:lnTo>
                    <a:pt x="391033" y="255485"/>
                  </a:lnTo>
                  <a:lnTo>
                    <a:pt x="390525" y="255676"/>
                  </a:lnTo>
                  <a:lnTo>
                    <a:pt x="390525" y="273392"/>
                  </a:lnTo>
                  <a:lnTo>
                    <a:pt x="389801" y="276186"/>
                  </a:lnTo>
                  <a:lnTo>
                    <a:pt x="389534" y="275551"/>
                  </a:lnTo>
                  <a:lnTo>
                    <a:pt x="389229" y="274916"/>
                  </a:lnTo>
                  <a:lnTo>
                    <a:pt x="388747" y="274662"/>
                  </a:lnTo>
                  <a:lnTo>
                    <a:pt x="387438" y="274154"/>
                  </a:lnTo>
                  <a:lnTo>
                    <a:pt x="384657" y="273646"/>
                  </a:lnTo>
                  <a:lnTo>
                    <a:pt x="386245" y="272630"/>
                  </a:lnTo>
                  <a:lnTo>
                    <a:pt x="390525" y="273392"/>
                  </a:lnTo>
                  <a:lnTo>
                    <a:pt x="390525" y="255676"/>
                  </a:lnTo>
                  <a:lnTo>
                    <a:pt x="390017" y="255866"/>
                  </a:lnTo>
                  <a:lnTo>
                    <a:pt x="389864" y="256374"/>
                  </a:lnTo>
                  <a:lnTo>
                    <a:pt x="389750" y="257263"/>
                  </a:lnTo>
                  <a:lnTo>
                    <a:pt x="390448" y="257644"/>
                  </a:lnTo>
                  <a:lnTo>
                    <a:pt x="389293" y="258660"/>
                  </a:lnTo>
                  <a:lnTo>
                    <a:pt x="388200" y="259676"/>
                  </a:lnTo>
                  <a:lnTo>
                    <a:pt x="384746" y="263994"/>
                  </a:lnTo>
                  <a:lnTo>
                    <a:pt x="383590" y="268185"/>
                  </a:lnTo>
                  <a:lnTo>
                    <a:pt x="381838" y="271868"/>
                  </a:lnTo>
                  <a:lnTo>
                    <a:pt x="382333" y="271995"/>
                  </a:lnTo>
                  <a:lnTo>
                    <a:pt x="381736" y="272376"/>
                  </a:lnTo>
                  <a:lnTo>
                    <a:pt x="381622" y="272249"/>
                  </a:lnTo>
                  <a:lnTo>
                    <a:pt x="379806" y="270217"/>
                  </a:lnTo>
                  <a:lnTo>
                    <a:pt x="379945" y="269836"/>
                  </a:lnTo>
                  <a:lnTo>
                    <a:pt x="380187" y="269455"/>
                  </a:lnTo>
                  <a:lnTo>
                    <a:pt x="379209" y="269455"/>
                  </a:lnTo>
                  <a:lnTo>
                    <a:pt x="377825" y="267931"/>
                  </a:lnTo>
                  <a:lnTo>
                    <a:pt x="376085" y="269201"/>
                  </a:lnTo>
                  <a:lnTo>
                    <a:pt x="376478" y="269836"/>
                  </a:lnTo>
                  <a:lnTo>
                    <a:pt x="376199" y="269963"/>
                  </a:lnTo>
                  <a:lnTo>
                    <a:pt x="375805" y="269963"/>
                  </a:lnTo>
                  <a:lnTo>
                    <a:pt x="375335" y="270471"/>
                  </a:lnTo>
                  <a:lnTo>
                    <a:pt x="375323" y="271614"/>
                  </a:lnTo>
                  <a:lnTo>
                    <a:pt x="375107" y="271614"/>
                  </a:lnTo>
                  <a:lnTo>
                    <a:pt x="374954" y="272249"/>
                  </a:lnTo>
                  <a:lnTo>
                    <a:pt x="370662" y="266661"/>
                  </a:lnTo>
                  <a:lnTo>
                    <a:pt x="370713" y="265772"/>
                  </a:lnTo>
                  <a:lnTo>
                    <a:pt x="370916" y="265899"/>
                  </a:lnTo>
                  <a:lnTo>
                    <a:pt x="371309" y="266026"/>
                  </a:lnTo>
                  <a:lnTo>
                    <a:pt x="371424" y="265772"/>
                  </a:lnTo>
                  <a:lnTo>
                    <a:pt x="371754" y="265010"/>
                  </a:lnTo>
                  <a:lnTo>
                    <a:pt x="372681" y="263867"/>
                  </a:lnTo>
                  <a:lnTo>
                    <a:pt x="372351" y="262089"/>
                  </a:lnTo>
                  <a:lnTo>
                    <a:pt x="370903" y="261581"/>
                  </a:lnTo>
                  <a:lnTo>
                    <a:pt x="369354" y="260565"/>
                  </a:lnTo>
                  <a:lnTo>
                    <a:pt x="368973" y="262089"/>
                  </a:lnTo>
                  <a:lnTo>
                    <a:pt x="368604" y="263105"/>
                  </a:lnTo>
                  <a:lnTo>
                    <a:pt x="368515" y="263867"/>
                  </a:lnTo>
                  <a:lnTo>
                    <a:pt x="365823" y="260438"/>
                  </a:lnTo>
                  <a:lnTo>
                    <a:pt x="366547" y="259041"/>
                  </a:lnTo>
                  <a:lnTo>
                    <a:pt x="365772" y="258787"/>
                  </a:lnTo>
                  <a:lnTo>
                    <a:pt x="365391" y="258787"/>
                  </a:lnTo>
                  <a:lnTo>
                    <a:pt x="369189" y="258152"/>
                  </a:lnTo>
                  <a:lnTo>
                    <a:pt x="373024" y="255993"/>
                  </a:lnTo>
                  <a:lnTo>
                    <a:pt x="375056" y="255231"/>
                  </a:lnTo>
                  <a:lnTo>
                    <a:pt x="376428" y="254723"/>
                  </a:lnTo>
                  <a:lnTo>
                    <a:pt x="376758" y="254596"/>
                  </a:lnTo>
                  <a:lnTo>
                    <a:pt x="374243" y="251040"/>
                  </a:lnTo>
                  <a:lnTo>
                    <a:pt x="369493" y="244309"/>
                  </a:lnTo>
                  <a:lnTo>
                    <a:pt x="368325" y="242658"/>
                  </a:lnTo>
                  <a:lnTo>
                    <a:pt x="371043" y="241896"/>
                  </a:lnTo>
                  <a:lnTo>
                    <a:pt x="372402" y="241642"/>
                  </a:lnTo>
                  <a:lnTo>
                    <a:pt x="372402" y="241134"/>
                  </a:lnTo>
                  <a:lnTo>
                    <a:pt x="372402" y="241007"/>
                  </a:lnTo>
                  <a:lnTo>
                    <a:pt x="372414" y="240118"/>
                  </a:lnTo>
                  <a:lnTo>
                    <a:pt x="370687" y="240372"/>
                  </a:lnTo>
                  <a:lnTo>
                    <a:pt x="368947" y="240753"/>
                  </a:lnTo>
                  <a:lnTo>
                    <a:pt x="367220" y="241007"/>
                  </a:lnTo>
                  <a:lnTo>
                    <a:pt x="366877" y="240499"/>
                  </a:lnTo>
                  <a:lnTo>
                    <a:pt x="367842" y="239864"/>
                  </a:lnTo>
                  <a:lnTo>
                    <a:pt x="368693" y="238848"/>
                  </a:lnTo>
                  <a:lnTo>
                    <a:pt x="369595" y="238086"/>
                  </a:lnTo>
                  <a:lnTo>
                    <a:pt x="368719" y="236689"/>
                  </a:lnTo>
                  <a:lnTo>
                    <a:pt x="361175" y="239102"/>
                  </a:lnTo>
                  <a:lnTo>
                    <a:pt x="361556" y="240880"/>
                  </a:lnTo>
                  <a:lnTo>
                    <a:pt x="362851" y="241007"/>
                  </a:lnTo>
                  <a:lnTo>
                    <a:pt x="364197" y="241261"/>
                  </a:lnTo>
                  <a:lnTo>
                    <a:pt x="365404" y="241134"/>
                  </a:lnTo>
                  <a:lnTo>
                    <a:pt x="365302" y="241261"/>
                  </a:lnTo>
                  <a:lnTo>
                    <a:pt x="364782" y="241261"/>
                  </a:lnTo>
                  <a:lnTo>
                    <a:pt x="363728" y="241642"/>
                  </a:lnTo>
                  <a:lnTo>
                    <a:pt x="363766" y="242658"/>
                  </a:lnTo>
                  <a:lnTo>
                    <a:pt x="363283" y="243166"/>
                  </a:lnTo>
                  <a:lnTo>
                    <a:pt x="362750" y="243801"/>
                  </a:lnTo>
                  <a:lnTo>
                    <a:pt x="362191" y="244309"/>
                  </a:lnTo>
                  <a:lnTo>
                    <a:pt x="363143" y="241896"/>
                  </a:lnTo>
                  <a:lnTo>
                    <a:pt x="358254" y="239864"/>
                  </a:lnTo>
                  <a:lnTo>
                    <a:pt x="360222" y="239610"/>
                  </a:lnTo>
                  <a:lnTo>
                    <a:pt x="361988" y="238340"/>
                  </a:lnTo>
                  <a:lnTo>
                    <a:pt x="362318" y="236689"/>
                  </a:lnTo>
                  <a:lnTo>
                    <a:pt x="362432" y="236308"/>
                  </a:lnTo>
                  <a:lnTo>
                    <a:pt x="363093" y="235038"/>
                  </a:lnTo>
                  <a:lnTo>
                    <a:pt x="361302" y="235038"/>
                  </a:lnTo>
                  <a:lnTo>
                    <a:pt x="359359" y="234530"/>
                  </a:lnTo>
                  <a:lnTo>
                    <a:pt x="356793" y="235673"/>
                  </a:lnTo>
                  <a:lnTo>
                    <a:pt x="356362" y="237832"/>
                  </a:lnTo>
                  <a:lnTo>
                    <a:pt x="355257" y="240245"/>
                  </a:lnTo>
                  <a:lnTo>
                    <a:pt x="356362" y="239991"/>
                  </a:lnTo>
                  <a:lnTo>
                    <a:pt x="358140" y="239864"/>
                  </a:lnTo>
                  <a:lnTo>
                    <a:pt x="357149" y="242608"/>
                  </a:lnTo>
                  <a:lnTo>
                    <a:pt x="357149" y="251294"/>
                  </a:lnTo>
                  <a:lnTo>
                    <a:pt x="353656" y="253707"/>
                  </a:lnTo>
                  <a:lnTo>
                    <a:pt x="353402" y="253326"/>
                  </a:lnTo>
                  <a:lnTo>
                    <a:pt x="356666" y="251040"/>
                  </a:lnTo>
                  <a:lnTo>
                    <a:pt x="356984" y="251167"/>
                  </a:lnTo>
                  <a:lnTo>
                    <a:pt x="357149" y="251294"/>
                  </a:lnTo>
                  <a:lnTo>
                    <a:pt x="357149" y="242608"/>
                  </a:lnTo>
                  <a:lnTo>
                    <a:pt x="356946" y="243166"/>
                  </a:lnTo>
                  <a:lnTo>
                    <a:pt x="356374" y="244690"/>
                  </a:lnTo>
                  <a:lnTo>
                    <a:pt x="355650" y="247230"/>
                  </a:lnTo>
                  <a:lnTo>
                    <a:pt x="352501" y="247230"/>
                  </a:lnTo>
                  <a:lnTo>
                    <a:pt x="350075" y="248246"/>
                  </a:lnTo>
                  <a:lnTo>
                    <a:pt x="348526" y="250405"/>
                  </a:lnTo>
                  <a:lnTo>
                    <a:pt x="346392" y="251574"/>
                  </a:lnTo>
                  <a:lnTo>
                    <a:pt x="345440" y="247484"/>
                  </a:lnTo>
                  <a:lnTo>
                    <a:pt x="344995" y="245618"/>
                  </a:lnTo>
                  <a:lnTo>
                    <a:pt x="341122" y="244208"/>
                  </a:lnTo>
                  <a:lnTo>
                    <a:pt x="341122" y="264109"/>
                  </a:lnTo>
                  <a:lnTo>
                    <a:pt x="341096" y="264528"/>
                  </a:lnTo>
                  <a:lnTo>
                    <a:pt x="340893" y="264502"/>
                  </a:lnTo>
                  <a:lnTo>
                    <a:pt x="340995" y="264337"/>
                  </a:lnTo>
                  <a:lnTo>
                    <a:pt x="341122" y="264109"/>
                  </a:lnTo>
                  <a:lnTo>
                    <a:pt x="341122" y="244208"/>
                  </a:lnTo>
                  <a:lnTo>
                    <a:pt x="339788" y="243725"/>
                  </a:lnTo>
                  <a:lnTo>
                    <a:pt x="339788" y="264312"/>
                  </a:lnTo>
                  <a:lnTo>
                    <a:pt x="338061" y="264083"/>
                  </a:lnTo>
                  <a:lnTo>
                    <a:pt x="336346" y="264083"/>
                  </a:lnTo>
                  <a:lnTo>
                    <a:pt x="334645" y="264337"/>
                  </a:lnTo>
                  <a:lnTo>
                    <a:pt x="335584" y="263982"/>
                  </a:lnTo>
                  <a:lnTo>
                    <a:pt x="335203" y="262305"/>
                  </a:lnTo>
                  <a:lnTo>
                    <a:pt x="336943" y="262051"/>
                  </a:lnTo>
                  <a:lnTo>
                    <a:pt x="337616" y="261886"/>
                  </a:lnTo>
                  <a:lnTo>
                    <a:pt x="339788" y="264312"/>
                  </a:lnTo>
                  <a:lnTo>
                    <a:pt x="339788" y="243725"/>
                  </a:lnTo>
                  <a:lnTo>
                    <a:pt x="339178" y="243497"/>
                  </a:lnTo>
                  <a:lnTo>
                    <a:pt x="333832" y="243090"/>
                  </a:lnTo>
                  <a:lnTo>
                    <a:pt x="328155" y="244957"/>
                  </a:lnTo>
                  <a:lnTo>
                    <a:pt x="326821" y="246138"/>
                  </a:lnTo>
                  <a:lnTo>
                    <a:pt x="325539" y="247484"/>
                  </a:lnTo>
                  <a:lnTo>
                    <a:pt x="325450" y="247319"/>
                  </a:lnTo>
                  <a:lnTo>
                    <a:pt x="321564" y="249021"/>
                  </a:lnTo>
                  <a:lnTo>
                    <a:pt x="319620" y="249910"/>
                  </a:lnTo>
                  <a:lnTo>
                    <a:pt x="321094" y="252488"/>
                  </a:lnTo>
                  <a:lnTo>
                    <a:pt x="320916" y="252895"/>
                  </a:lnTo>
                  <a:lnTo>
                    <a:pt x="323037" y="255104"/>
                  </a:lnTo>
                  <a:lnTo>
                    <a:pt x="328714" y="252895"/>
                  </a:lnTo>
                  <a:lnTo>
                    <a:pt x="328917" y="253123"/>
                  </a:lnTo>
                  <a:lnTo>
                    <a:pt x="329133" y="253428"/>
                  </a:lnTo>
                  <a:lnTo>
                    <a:pt x="329069" y="253720"/>
                  </a:lnTo>
                  <a:lnTo>
                    <a:pt x="330009" y="254546"/>
                  </a:lnTo>
                  <a:lnTo>
                    <a:pt x="332460" y="257797"/>
                  </a:lnTo>
                  <a:lnTo>
                    <a:pt x="331863" y="258038"/>
                  </a:lnTo>
                  <a:lnTo>
                    <a:pt x="331863" y="264769"/>
                  </a:lnTo>
                  <a:lnTo>
                    <a:pt x="326326" y="267411"/>
                  </a:lnTo>
                  <a:lnTo>
                    <a:pt x="325932" y="267716"/>
                  </a:lnTo>
                  <a:lnTo>
                    <a:pt x="326136" y="266039"/>
                  </a:lnTo>
                  <a:lnTo>
                    <a:pt x="326237" y="265264"/>
                  </a:lnTo>
                  <a:lnTo>
                    <a:pt x="326656" y="261747"/>
                  </a:lnTo>
                  <a:lnTo>
                    <a:pt x="326872" y="259994"/>
                  </a:lnTo>
                  <a:lnTo>
                    <a:pt x="327101" y="260019"/>
                  </a:lnTo>
                  <a:lnTo>
                    <a:pt x="327228" y="260794"/>
                  </a:lnTo>
                  <a:lnTo>
                    <a:pt x="328371" y="260845"/>
                  </a:lnTo>
                  <a:lnTo>
                    <a:pt x="329806" y="261315"/>
                  </a:lnTo>
                  <a:lnTo>
                    <a:pt x="330581" y="260794"/>
                  </a:lnTo>
                  <a:lnTo>
                    <a:pt x="330720" y="260680"/>
                  </a:lnTo>
                  <a:lnTo>
                    <a:pt x="330847" y="260134"/>
                  </a:lnTo>
                  <a:lnTo>
                    <a:pt x="331863" y="264769"/>
                  </a:lnTo>
                  <a:lnTo>
                    <a:pt x="331863" y="258038"/>
                  </a:lnTo>
                  <a:lnTo>
                    <a:pt x="331355" y="258229"/>
                  </a:lnTo>
                  <a:lnTo>
                    <a:pt x="331495" y="257276"/>
                  </a:lnTo>
                  <a:lnTo>
                    <a:pt x="331597" y="256806"/>
                  </a:lnTo>
                  <a:lnTo>
                    <a:pt x="330136" y="257022"/>
                  </a:lnTo>
                  <a:lnTo>
                    <a:pt x="329057" y="257048"/>
                  </a:lnTo>
                  <a:lnTo>
                    <a:pt x="328320" y="257276"/>
                  </a:lnTo>
                  <a:lnTo>
                    <a:pt x="328358" y="256667"/>
                  </a:lnTo>
                  <a:lnTo>
                    <a:pt x="328383" y="256387"/>
                  </a:lnTo>
                  <a:lnTo>
                    <a:pt x="327647" y="255371"/>
                  </a:lnTo>
                  <a:lnTo>
                    <a:pt x="326123" y="255320"/>
                  </a:lnTo>
                  <a:lnTo>
                    <a:pt x="325005" y="254939"/>
                  </a:lnTo>
                  <a:lnTo>
                    <a:pt x="324916" y="255320"/>
                  </a:lnTo>
                  <a:lnTo>
                    <a:pt x="324789" y="255676"/>
                  </a:lnTo>
                  <a:lnTo>
                    <a:pt x="324624" y="256082"/>
                  </a:lnTo>
                  <a:lnTo>
                    <a:pt x="324446" y="256667"/>
                  </a:lnTo>
                  <a:lnTo>
                    <a:pt x="322859" y="256667"/>
                  </a:lnTo>
                  <a:lnTo>
                    <a:pt x="321576" y="256641"/>
                  </a:lnTo>
                  <a:lnTo>
                    <a:pt x="321462" y="257378"/>
                  </a:lnTo>
                  <a:lnTo>
                    <a:pt x="321271" y="257403"/>
                  </a:lnTo>
                  <a:lnTo>
                    <a:pt x="321132" y="257467"/>
                  </a:lnTo>
                  <a:lnTo>
                    <a:pt x="320840" y="258229"/>
                  </a:lnTo>
                  <a:lnTo>
                    <a:pt x="320713" y="259994"/>
                  </a:lnTo>
                  <a:lnTo>
                    <a:pt x="320497" y="259562"/>
                  </a:lnTo>
                  <a:lnTo>
                    <a:pt x="320497" y="265163"/>
                  </a:lnTo>
                  <a:lnTo>
                    <a:pt x="320497" y="259562"/>
                  </a:lnTo>
                  <a:lnTo>
                    <a:pt x="315976" y="261747"/>
                  </a:lnTo>
                  <a:lnTo>
                    <a:pt x="317449" y="258368"/>
                  </a:lnTo>
                  <a:lnTo>
                    <a:pt x="318439" y="255676"/>
                  </a:lnTo>
                  <a:lnTo>
                    <a:pt x="317881" y="253644"/>
                  </a:lnTo>
                  <a:lnTo>
                    <a:pt x="317080" y="253428"/>
                  </a:lnTo>
                  <a:lnTo>
                    <a:pt x="315785" y="253123"/>
                  </a:lnTo>
                  <a:lnTo>
                    <a:pt x="313537" y="253428"/>
                  </a:lnTo>
                  <a:lnTo>
                    <a:pt x="307098" y="258368"/>
                  </a:lnTo>
                  <a:lnTo>
                    <a:pt x="306616" y="262305"/>
                  </a:lnTo>
                  <a:lnTo>
                    <a:pt x="306489" y="264312"/>
                  </a:lnTo>
                  <a:lnTo>
                    <a:pt x="310553" y="268541"/>
                  </a:lnTo>
                  <a:lnTo>
                    <a:pt x="310388" y="268655"/>
                  </a:lnTo>
                  <a:lnTo>
                    <a:pt x="312585" y="271564"/>
                  </a:lnTo>
                  <a:lnTo>
                    <a:pt x="320459" y="266039"/>
                  </a:lnTo>
                  <a:lnTo>
                    <a:pt x="320459" y="267360"/>
                  </a:lnTo>
                  <a:lnTo>
                    <a:pt x="323443" y="267716"/>
                  </a:lnTo>
                  <a:lnTo>
                    <a:pt x="325399" y="268160"/>
                  </a:lnTo>
                  <a:lnTo>
                    <a:pt x="318554" y="273926"/>
                  </a:lnTo>
                  <a:lnTo>
                    <a:pt x="317728" y="279146"/>
                  </a:lnTo>
                  <a:lnTo>
                    <a:pt x="323253" y="279895"/>
                  </a:lnTo>
                  <a:lnTo>
                    <a:pt x="324167" y="280035"/>
                  </a:lnTo>
                  <a:lnTo>
                    <a:pt x="325120" y="280035"/>
                  </a:lnTo>
                  <a:lnTo>
                    <a:pt x="326047" y="280111"/>
                  </a:lnTo>
                  <a:lnTo>
                    <a:pt x="325755" y="280962"/>
                  </a:lnTo>
                  <a:lnTo>
                    <a:pt x="327152" y="281025"/>
                  </a:lnTo>
                  <a:lnTo>
                    <a:pt x="329958" y="281076"/>
                  </a:lnTo>
                  <a:lnTo>
                    <a:pt x="330123" y="280441"/>
                  </a:lnTo>
                  <a:lnTo>
                    <a:pt x="331685" y="280466"/>
                  </a:lnTo>
                  <a:lnTo>
                    <a:pt x="332219" y="280441"/>
                  </a:lnTo>
                  <a:lnTo>
                    <a:pt x="334835" y="280327"/>
                  </a:lnTo>
                  <a:lnTo>
                    <a:pt x="329793" y="297205"/>
                  </a:lnTo>
                  <a:lnTo>
                    <a:pt x="328574" y="294894"/>
                  </a:lnTo>
                  <a:lnTo>
                    <a:pt x="325450" y="296494"/>
                  </a:lnTo>
                  <a:lnTo>
                    <a:pt x="324002" y="297205"/>
                  </a:lnTo>
                  <a:lnTo>
                    <a:pt x="323913" y="297345"/>
                  </a:lnTo>
                  <a:lnTo>
                    <a:pt x="324485" y="299046"/>
                  </a:lnTo>
                  <a:lnTo>
                    <a:pt x="323837" y="298831"/>
                  </a:lnTo>
                  <a:lnTo>
                    <a:pt x="323507" y="298996"/>
                  </a:lnTo>
                  <a:lnTo>
                    <a:pt x="323418" y="299186"/>
                  </a:lnTo>
                  <a:lnTo>
                    <a:pt x="322440" y="298881"/>
                  </a:lnTo>
                  <a:lnTo>
                    <a:pt x="321246" y="298780"/>
                  </a:lnTo>
                  <a:lnTo>
                    <a:pt x="319951" y="299275"/>
                  </a:lnTo>
                  <a:lnTo>
                    <a:pt x="319608" y="301663"/>
                  </a:lnTo>
                  <a:lnTo>
                    <a:pt x="321068" y="302679"/>
                  </a:lnTo>
                  <a:lnTo>
                    <a:pt x="322554" y="302793"/>
                  </a:lnTo>
                  <a:lnTo>
                    <a:pt x="325107" y="303479"/>
                  </a:lnTo>
                  <a:lnTo>
                    <a:pt x="324929" y="302895"/>
                  </a:lnTo>
                  <a:lnTo>
                    <a:pt x="324739" y="302044"/>
                  </a:lnTo>
                  <a:lnTo>
                    <a:pt x="324929" y="301802"/>
                  </a:lnTo>
                  <a:lnTo>
                    <a:pt x="325031" y="301447"/>
                  </a:lnTo>
                  <a:lnTo>
                    <a:pt x="325183" y="301142"/>
                  </a:lnTo>
                  <a:lnTo>
                    <a:pt x="325958" y="303504"/>
                  </a:lnTo>
                  <a:lnTo>
                    <a:pt x="325704" y="303555"/>
                  </a:lnTo>
                  <a:lnTo>
                    <a:pt x="325412" y="303745"/>
                  </a:lnTo>
                  <a:lnTo>
                    <a:pt x="325297" y="304114"/>
                  </a:lnTo>
                  <a:lnTo>
                    <a:pt x="325120" y="304355"/>
                  </a:lnTo>
                  <a:lnTo>
                    <a:pt x="324015" y="304304"/>
                  </a:lnTo>
                  <a:lnTo>
                    <a:pt x="322973" y="303999"/>
                  </a:lnTo>
                  <a:lnTo>
                    <a:pt x="321919" y="304825"/>
                  </a:lnTo>
                  <a:lnTo>
                    <a:pt x="321932" y="306006"/>
                  </a:lnTo>
                  <a:lnTo>
                    <a:pt x="321703" y="306882"/>
                  </a:lnTo>
                  <a:lnTo>
                    <a:pt x="322580" y="306997"/>
                  </a:lnTo>
                  <a:lnTo>
                    <a:pt x="323456" y="307136"/>
                  </a:lnTo>
                  <a:lnTo>
                    <a:pt x="324332" y="307238"/>
                  </a:lnTo>
                  <a:lnTo>
                    <a:pt x="324548" y="308178"/>
                  </a:lnTo>
                  <a:lnTo>
                    <a:pt x="326631" y="308368"/>
                  </a:lnTo>
                  <a:lnTo>
                    <a:pt x="330835" y="309905"/>
                  </a:lnTo>
                  <a:lnTo>
                    <a:pt x="330593" y="308813"/>
                  </a:lnTo>
                  <a:lnTo>
                    <a:pt x="330352" y="307136"/>
                  </a:lnTo>
                  <a:lnTo>
                    <a:pt x="333413" y="305320"/>
                  </a:lnTo>
                  <a:lnTo>
                    <a:pt x="333133" y="304355"/>
                  </a:lnTo>
                  <a:lnTo>
                    <a:pt x="332625" y="302653"/>
                  </a:lnTo>
                  <a:lnTo>
                    <a:pt x="331863" y="301142"/>
                  </a:lnTo>
                  <a:lnTo>
                    <a:pt x="330898" y="299300"/>
                  </a:lnTo>
                  <a:lnTo>
                    <a:pt x="330758" y="299046"/>
                  </a:lnTo>
                  <a:lnTo>
                    <a:pt x="330415" y="298386"/>
                  </a:lnTo>
                  <a:lnTo>
                    <a:pt x="331609" y="298551"/>
                  </a:lnTo>
                  <a:lnTo>
                    <a:pt x="332676" y="298526"/>
                  </a:lnTo>
                  <a:lnTo>
                    <a:pt x="333197" y="298386"/>
                  </a:lnTo>
                  <a:lnTo>
                    <a:pt x="333603" y="298284"/>
                  </a:lnTo>
                  <a:lnTo>
                    <a:pt x="333654" y="299300"/>
                  </a:lnTo>
                  <a:lnTo>
                    <a:pt x="334264" y="300202"/>
                  </a:lnTo>
                  <a:lnTo>
                    <a:pt x="335800" y="300202"/>
                  </a:lnTo>
                  <a:lnTo>
                    <a:pt x="337807" y="300812"/>
                  </a:lnTo>
                  <a:lnTo>
                    <a:pt x="337578" y="299300"/>
                  </a:lnTo>
                  <a:lnTo>
                    <a:pt x="337540" y="298284"/>
                  </a:lnTo>
                  <a:lnTo>
                    <a:pt x="337693" y="297205"/>
                  </a:lnTo>
                  <a:lnTo>
                    <a:pt x="337007" y="296494"/>
                  </a:lnTo>
                  <a:lnTo>
                    <a:pt x="336829" y="296494"/>
                  </a:lnTo>
                  <a:lnTo>
                    <a:pt x="338175" y="295059"/>
                  </a:lnTo>
                  <a:lnTo>
                    <a:pt x="339305" y="293166"/>
                  </a:lnTo>
                  <a:lnTo>
                    <a:pt x="340385" y="291274"/>
                  </a:lnTo>
                  <a:lnTo>
                    <a:pt x="340512" y="291185"/>
                  </a:lnTo>
                  <a:lnTo>
                    <a:pt x="340118" y="295808"/>
                  </a:lnTo>
                  <a:lnTo>
                    <a:pt x="343623" y="297345"/>
                  </a:lnTo>
                  <a:lnTo>
                    <a:pt x="353060" y="298526"/>
                  </a:lnTo>
                  <a:lnTo>
                    <a:pt x="351802" y="296748"/>
                  </a:lnTo>
                  <a:lnTo>
                    <a:pt x="353644" y="296938"/>
                  </a:lnTo>
                  <a:lnTo>
                    <a:pt x="353847" y="296748"/>
                  </a:lnTo>
                  <a:lnTo>
                    <a:pt x="354672" y="295973"/>
                  </a:lnTo>
                  <a:lnTo>
                    <a:pt x="354838" y="294982"/>
                  </a:lnTo>
                  <a:lnTo>
                    <a:pt x="354977" y="294182"/>
                  </a:lnTo>
                  <a:lnTo>
                    <a:pt x="354164" y="292836"/>
                  </a:lnTo>
                  <a:lnTo>
                    <a:pt x="352234" y="292455"/>
                  </a:lnTo>
                  <a:lnTo>
                    <a:pt x="351053" y="293166"/>
                  </a:lnTo>
                  <a:lnTo>
                    <a:pt x="350570" y="294982"/>
                  </a:lnTo>
                  <a:lnTo>
                    <a:pt x="347903" y="291185"/>
                  </a:lnTo>
                  <a:lnTo>
                    <a:pt x="348259" y="290893"/>
                  </a:lnTo>
                  <a:lnTo>
                    <a:pt x="348526" y="290614"/>
                  </a:lnTo>
                  <a:lnTo>
                    <a:pt x="348335" y="289179"/>
                  </a:lnTo>
                  <a:lnTo>
                    <a:pt x="348094" y="287832"/>
                  </a:lnTo>
                  <a:lnTo>
                    <a:pt x="347637" y="286677"/>
                  </a:lnTo>
                  <a:lnTo>
                    <a:pt x="347954" y="286486"/>
                  </a:lnTo>
                  <a:lnTo>
                    <a:pt x="346011" y="283349"/>
                  </a:lnTo>
                  <a:lnTo>
                    <a:pt x="345046" y="283324"/>
                  </a:lnTo>
                  <a:lnTo>
                    <a:pt x="344589" y="283349"/>
                  </a:lnTo>
                  <a:lnTo>
                    <a:pt x="343242" y="282371"/>
                  </a:lnTo>
                  <a:lnTo>
                    <a:pt x="340271" y="280466"/>
                  </a:lnTo>
                  <a:lnTo>
                    <a:pt x="340245" y="280327"/>
                  </a:lnTo>
                  <a:lnTo>
                    <a:pt x="340194" y="280035"/>
                  </a:lnTo>
                  <a:lnTo>
                    <a:pt x="342480" y="279755"/>
                  </a:lnTo>
                  <a:lnTo>
                    <a:pt x="344741" y="279400"/>
                  </a:lnTo>
                  <a:lnTo>
                    <a:pt x="349084" y="278409"/>
                  </a:lnTo>
                  <a:lnTo>
                    <a:pt x="350494" y="277228"/>
                  </a:lnTo>
                  <a:lnTo>
                    <a:pt x="351282" y="275793"/>
                  </a:lnTo>
                  <a:lnTo>
                    <a:pt x="351904" y="276567"/>
                  </a:lnTo>
                  <a:lnTo>
                    <a:pt x="352996" y="275793"/>
                  </a:lnTo>
                  <a:lnTo>
                    <a:pt x="356120" y="273596"/>
                  </a:lnTo>
                  <a:lnTo>
                    <a:pt x="357289" y="272770"/>
                  </a:lnTo>
                  <a:lnTo>
                    <a:pt x="355714" y="270497"/>
                  </a:lnTo>
                  <a:lnTo>
                    <a:pt x="351967" y="273596"/>
                  </a:lnTo>
                  <a:lnTo>
                    <a:pt x="351942" y="272338"/>
                  </a:lnTo>
                  <a:lnTo>
                    <a:pt x="351790" y="271729"/>
                  </a:lnTo>
                  <a:lnTo>
                    <a:pt x="357251" y="269011"/>
                  </a:lnTo>
                  <a:lnTo>
                    <a:pt x="355993" y="267716"/>
                  </a:lnTo>
                  <a:lnTo>
                    <a:pt x="355092" y="266776"/>
                  </a:lnTo>
                  <a:lnTo>
                    <a:pt x="354533" y="266204"/>
                  </a:lnTo>
                  <a:lnTo>
                    <a:pt x="352272" y="265785"/>
                  </a:lnTo>
                  <a:lnTo>
                    <a:pt x="350304" y="266776"/>
                  </a:lnTo>
                  <a:lnTo>
                    <a:pt x="350405" y="266204"/>
                  </a:lnTo>
                  <a:lnTo>
                    <a:pt x="350532" y="265264"/>
                  </a:lnTo>
                  <a:lnTo>
                    <a:pt x="350583" y="264668"/>
                  </a:lnTo>
                  <a:lnTo>
                    <a:pt x="350380" y="264528"/>
                  </a:lnTo>
                  <a:lnTo>
                    <a:pt x="349783" y="264109"/>
                  </a:lnTo>
                  <a:lnTo>
                    <a:pt x="348386" y="263156"/>
                  </a:lnTo>
                  <a:lnTo>
                    <a:pt x="345833" y="262737"/>
                  </a:lnTo>
                  <a:lnTo>
                    <a:pt x="342557" y="261912"/>
                  </a:lnTo>
                  <a:lnTo>
                    <a:pt x="343471" y="260515"/>
                  </a:lnTo>
                  <a:lnTo>
                    <a:pt x="343585" y="261480"/>
                  </a:lnTo>
                  <a:lnTo>
                    <a:pt x="344347" y="262267"/>
                  </a:lnTo>
                  <a:lnTo>
                    <a:pt x="346240" y="262267"/>
                  </a:lnTo>
                  <a:lnTo>
                    <a:pt x="347637" y="261315"/>
                  </a:lnTo>
                  <a:lnTo>
                    <a:pt x="347586" y="260515"/>
                  </a:lnTo>
                  <a:lnTo>
                    <a:pt x="347560" y="260210"/>
                  </a:lnTo>
                  <a:lnTo>
                    <a:pt x="347548" y="260019"/>
                  </a:lnTo>
                  <a:lnTo>
                    <a:pt x="347637" y="259219"/>
                  </a:lnTo>
                  <a:lnTo>
                    <a:pt x="347853" y="258229"/>
                  </a:lnTo>
                  <a:lnTo>
                    <a:pt x="347903" y="257962"/>
                  </a:lnTo>
                  <a:lnTo>
                    <a:pt x="346722" y="258064"/>
                  </a:lnTo>
                  <a:lnTo>
                    <a:pt x="345770" y="258089"/>
                  </a:lnTo>
                  <a:lnTo>
                    <a:pt x="345008" y="258152"/>
                  </a:lnTo>
                  <a:lnTo>
                    <a:pt x="347116" y="254939"/>
                  </a:lnTo>
                  <a:lnTo>
                    <a:pt x="344843" y="254444"/>
                  </a:lnTo>
                  <a:lnTo>
                    <a:pt x="344957" y="254279"/>
                  </a:lnTo>
                  <a:lnTo>
                    <a:pt x="345122" y="254139"/>
                  </a:lnTo>
                  <a:lnTo>
                    <a:pt x="345871" y="252895"/>
                  </a:lnTo>
                  <a:lnTo>
                    <a:pt x="346392" y="252056"/>
                  </a:lnTo>
                  <a:lnTo>
                    <a:pt x="347002" y="253326"/>
                  </a:lnTo>
                  <a:lnTo>
                    <a:pt x="347103" y="253707"/>
                  </a:lnTo>
                  <a:lnTo>
                    <a:pt x="347040" y="253834"/>
                  </a:lnTo>
                  <a:lnTo>
                    <a:pt x="347573" y="254596"/>
                  </a:lnTo>
                  <a:lnTo>
                    <a:pt x="350520" y="260819"/>
                  </a:lnTo>
                  <a:lnTo>
                    <a:pt x="352221" y="259549"/>
                  </a:lnTo>
                  <a:lnTo>
                    <a:pt x="355549" y="257771"/>
                  </a:lnTo>
                  <a:lnTo>
                    <a:pt x="355066" y="256374"/>
                  </a:lnTo>
                  <a:lnTo>
                    <a:pt x="354596" y="255612"/>
                  </a:lnTo>
                  <a:lnTo>
                    <a:pt x="354164" y="254723"/>
                  </a:lnTo>
                  <a:lnTo>
                    <a:pt x="357784" y="255739"/>
                  </a:lnTo>
                  <a:lnTo>
                    <a:pt x="359740" y="256120"/>
                  </a:lnTo>
                  <a:lnTo>
                    <a:pt x="360908" y="255231"/>
                  </a:lnTo>
                  <a:lnTo>
                    <a:pt x="361759" y="257390"/>
                  </a:lnTo>
                  <a:lnTo>
                    <a:pt x="362826" y="259041"/>
                  </a:lnTo>
                  <a:lnTo>
                    <a:pt x="363956" y="259041"/>
                  </a:lnTo>
                  <a:lnTo>
                    <a:pt x="364731" y="258787"/>
                  </a:lnTo>
                  <a:lnTo>
                    <a:pt x="364413" y="259295"/>
                  </a:lnTo>
                  <a:lnTo>
                    <a:pt x="364210" y="259549"/>
                  </a:lnTo>
                  <a:lnTo>
                    <a:pt x="364134" y="260565"/>
                  </a:lnTo>
                  <a:lnTo>
                    <a:pt x="364756" y="260819"/>
                  </a:lnTo>
                  <a:lnTo>
                    <a:pt x="365226" y="261073"/>
                  </a:lnTo>
                  <a:lnTo>
                    <a:pt x="358851" y="275170"/>
                  </a:lnTo>
                  <a:lnTo>
                    <a:pt x="374192" y="275170"/>
                  </a:lnTo>
                  <a:lnTo>
                    <a:pt x="376834" y="277075"/>
                  </a:lnTo>
                  <a:lnTo>
                    <a:pt x="379387" y="279107"/>
                  </a:lnTo>
                  <a:lnTo>
                    <a:pt x="382155" y="280758"/>
                  </a:lnTo>
                  <a:lnTo>
                    <a:pt x="380974" y="280885"/>
                  </a:lnTo>
                  <a:lnTo>
                    <a:pt x="379996" y="280885"/>
                  </a:lnTo>
                  <a:lnTo>
                    <a:pt x="379171" y="281012"/>
                  </a:lnTo>
                  <a:lnTo>
                    <a:pt x="378828" y="280885"/>
                  </a:lnTo>
                  <a:lnTo>
                    <a:pt x="378142" y="280885"/>
                  </a:lnTo>
                  <a:lnTo>
                    <a:pt x="378104" y="280758"/>
                  </a:lnTo>
                  <a:lnTo>
                    <a:pt x="377698" y="280758"/>
                  </a:lnTo>
                  <a:lnTo>
                    <a:pt x="375907" y="280504"/>
                  </a:lnTo>
                  <a:lnTo>
                    <a:pt x="374129" y="280377"/>
                  </a:lnTo>
                  <a:lnTo>
                    <a:pt x="369392" y="281012"/>
                  </a:lnTo>
                  <a:lnTo>
                    <a:pt x="360794" y="284822"/>
                  </a:lnTo>
                  <a:lnTo>
                    <a:pt x="356095" y="286346"/>
                  </a:lnTo>
                  <a:lnTo>
                    <a:pt x="355600" y="290664"/>
                  </a:lnTo>
                  <a:lnTo>
                    <a:pt x="355854" y="293585"/>
                  </a:lnTo>
                  <a:lnTo>
                    <a:pt x="356654" y="296252"/>
                  </a:lnTo>
                  <a:lnTo>
                    <a:pt x="354698" y="296633"/>
                  </a:lnTo>
                  <a:lnTo>
                    <a:pt x="353695" y="297141"/>
                  </a:lnTo>
                  <a:lnTo>
                    <a:pt x="353148" y="298157"/>
                  </a:lnTo>
                  <a:lnTo>
                    <a:pt x="353733" y="298792"/>
                  </a:lnTo>
                  <a:lnTo>
                    <a:pt x="354545" y="299554"/>
                  </a:lnTo>
                  <a:lnTo>
                    <a:pt x="355511" y="299427"/>
                  </a:lnTo>
                  <a:lnTo>
                    <a:pt x="355892" y="298792"/>
                  </a:lnTo>
                  <a:lnTo>
                    <a:pt x="356997" y="297395"/>
                  </a:lnTo>
                  <a:lnTo>
                    <a:pt x="357390" y="298411"/>
                  </a:lnTo>
                  <a:lnTo>
                    <a:pt x="357873" y="299300"/>
                  </a:lnTo>
                  <a:lnTo>
                    <a:pt x="359867" y="301840"/>
                  </a:lnTo>
                  <a:lnTo>
                    <a:pt x="364261" y="301205"/>
                  </a:lnTo>
                  <a:lnTo>
                    <a:pt x="366839" y="301332"/>
                  </a:lnTo>
                  <a:lnTo>
                    <a:pt x="363499" y="304253"/>
                  </a:lnTo>
                  <a:lnTo>
                    <a:pt x="372986" y="314667"/>
                  </a:lnTo>
                  <a:lnTo>
                    <a:pt x="376643" y="311492"/>
                  </a:lnTo>
                  <a:lnTo>
                    <a:pt x="372541" y="306539"/>
                  </a:lnTo>
                  <a:lnTo>
                    <a:pt x="373126" y="306412"/>
                  </a:lnTo>
                  <a:lnTo>
                    <a:pt x="373824" y="306031"/>
                  </a:lnTo>
                  <a:lnTo>
                    <a:pt x="374053" y="304126"/>
                  </a:lnTo>
                  <a:lnTo>
                    <a:pt x="373316" y="303745"/>
                  </a:lnTo>
                  <a:lnTo>
                    <a:pt x="372821" y="303491"/>
                  </a:lnTo>
                  <a:lnTo>
                    <a:pt x="371449" y="302856"/>
                  </a:lnTo>
                  <a:lnTo>
                    <a:pt x="370395" y="303237"/>
                  </a:lnTo>
                  <a:lnTo>
                    <a:pt x="370344" y="303491"/>
                  </a:lnTo>
                  <a:lnTo>
                    <a:pt x="370217" y="303745"/>
                  </a:lnTo>
                  <a:lnTo>
                    <a:pt x="368122" y="301205"/>
                  </a:lnTo>
                  <a:lnTo>
                    <a:pt x="367919" y="300951"/>
                  </a:lnTo>
                  <a:lnTo>
                    <a:pt x="369582" y="299300"/>
                  </a:lnTo>
                  <a:lnTo>
                    <a:pt x="371602" y="297395"/>
                  </a:lnTo>
                  <a:lnTo>
                    <a:pt x="372541" y="296506"/>
                  </a:lnTo>
                  <a:lnTo>
                    <a:pt x="372973" y="296633"/>
                  </a:lnTo>
                  <a:lnTo>
                    <a:pt x="373367" y="296887"/>
                  </a:lnTo>
                  <a:lnTo>
                    <a:pt x="373722" y="296887"/>
                  </a:lnTo>
                  <a:lnTo>
                    <a:pt x="372033" y="298030"/>
                  </a:lnTo>
                  <a:lnTo>
                    <a:pt x="375678" y="304126"/>
                  </a:lnTo>
                  <a:lnTo>
                    <a:pt x="377799" y="302856"/>
                  </a:lnTo>
                  <a:lnTo>
                    <a:pt x="378866" y="302094"/>
                  </a:lnTo>
                  <a:lnTo>
                    <a:pt x="376669" y="298538"/>
                  </a:lnTo>
                  <a:lnTo>
                    <a:pt x="376847" y="298030"/>
                  </a:lnTo>
                  <a:lnTo>
                    <a:pt x="376821" y="297395"/>
                  </a:lnTo>
                  <a:lnTo>
                    <a:pt x="376593" y="297141"/>
                  </a:lnTo>
                  <a:lnTo>
                    <a:pt x="376186" y="297014"/>
                  </a:lnTo>
                  <a:lnTo>
                    <a:pt x="375754" y="297014"/>
                  </a:lnTo>
                  <a:lnTo>
                    <a:pt x="375437" y="296506"/>
                  </a:lnTo>
                  <a:lnTo>
                    <a:pt x="375285" y="296252"/>
                  </a:lnTo>
                  <a:lnTo>
                    <a:pt x="375132" y="295998"/>
                  </a:lnTo>
                  <a:lnTo>
                    <a:pt x="374827" y="296125"/>
                  </a:lnTo>
                  <a:lnTo>
                    <a:pt x="374675" y="296252"/>
                  </a:lnTo>
                  <a:lnTo>
                    <a:pt x="375018" y="295744"/>
                  </a:lnTo>
                  <a:lnTo>
                    <a:pt x="375323" y="295109"/>
                  </a:lnTo>
                  <a:lnTo>
                    <a:pt x="375805" y="294220"/>
                  </a:lnTo>
                  <a:lnTo>
                    <a:pt x="375043" y="293966"/>
                  </a:lnTo>
                  <a:lnTo>
                    <a:pt x="376605" y="292442"/>
                  </a:lnTo>
                  <a:lnTo>
                    <a:pt x="378028" y="290918"/>
                  </a:lnTo>
                  <a:lnTo>
                    <a:pt x="379234" y="289140"/>
                  </a:lnTo>
                  <a:lnTo>
                    <a:pt x="379831" y="289140"/>
                  </a:lnTo>
                  <a:lnTo>
                    <a:pt x="380682" y="288759"/>
                  </a:lnTo>
                  <a:lnTo>
                    <a:pt x="380720" y="287108"/>
                  </a:lnTo>
                  <a:lnTo>
                    <a:pt x="381266" y="285330"/>
                  </a:lnTo>
                  <a:lnTo>
                    <a:pt x="381342" y="285076"/>
                  </a:lnTo>
                  <a:lnTo>
                    <a:pt x="380885" y="285203"/>
                  </a:lnTo>
                  <a:lnTo>
                    <a:pt x="380619" y="285203"/>
                  </a:lnTo>
                  <a:lnTo>
                    <a:pt x="380238" y="285330"/>
                  </a:lnTo>
                  <a:lnTo>
                    <a:pt x="380288" y="284822"/>
                  </a:lnTo>
                  <a:lnTo>
                    <a:pt x="381088" y="284822"/>
                  </a:lnTo>
                  <a:lnTo>
                    <a:pt x="382016" y="284314"/>
                  </a:lnTo>
                  <a:lnTo>
                    <a:pt x="381977" y="282663"/>
                  </a:lnTo>
                  <a:lnTo>
                    <a:pt x="382320" y="281012"/>
                  </a:lnTo>
                  <a:lnTo>
                    <a:pt x="382346" y="280885"/>
                  </a:lnTo>
                  <a:lnTo>
                    <a:pt x="382917" y="281266"/>
                  </a:lnTo>
                  <a:lnTo>
                    <a:pt x="383425" y="281647"/>
                  </a:lnTo>
                  <a:lnTo>
                    <a:pt x="385813" y="282790"/>
                  </a:lnTo>
                  <a:lnTo>
                    <a:pt x="388645" y="281393"/>
                  </a:lnTo>
                  <a:lnTo>
                    <a:pt x="391007" y="281012"/>
                  </a:lnTo>
                  <a:lnTo>
                    <a:pt x="390804" y="280377"/>
                  </a:lnTo>
                  <a:lnTo>
                    <a:pt x="390537" y="279107"/>
                  </a:lnTo>
                  <a:lnTo>
                    <a:pt x="393026" y="278218"/>
                  </a:lnTo>
                  <a:lnTo>
                    <a:pt x="395693" y="277456"/>
                  </a:lnTo>
                  <a:lnTo>
                    <a:pt x="396836" y="276186"/>
                  </a:lnTo>
                  <a:lnTo>
                    <a:pt x="399351" y="273392"/>
                  </a:lnTo>
                  <a:lnTo>
                    <a:pt x="399478" y="272630"/>
                  </a:lnTo>
                  <a:lnTo>
                    <a:pt x="399529" y="272376"/>
                  </a:lnTo>
                  <a:lnTo>
                    <a:pt x="399999" y="269582"/>
                  </a:lnTo>
                  <a:lnTo>
                    <a:pt x="401726" y="267169"/>
                  </a:lnTo>
                  <a:close/>
                </a:path>
                <a:path w="409575" h="511810">
                  <a:moveTo>
                    <a:pt x="402564" y="205041"/>
                  </a:moveTo>
                  <a:lnTo>
                    <a:pt x="401485" y="202133"/>
                  </a:lnTo>
                  <a:lnTo>
                    <a:pt x="398119" y="202933"/>
                  </a:lnTo>
                  <a:lnTo>
                    <a:pt x="395058" y="204190"/>
                  </a:lnTo>
                  <a:lnTo>
                    <a:pt x="391972" y="205320"/>
                  </a:lnTo>
                  <a:lnTo>
                    <a:pt x="393052" y="208559"/>
                  </a:lnTo>
                  <a:lnTo>
                    <a:pt x="392480" y="208394"/>
                  </a:lnTo>
                  <a:lnTo>
                    <a:pt x="391858" y="208267"/>
                  </a:lnTo>
                  <a:lnTo>
                    <a:pt x="391325" y="208064"/>
                  </a:lnTo>
                  <a:lnTo>
                    <a:pt x="390893" y="209359"/>
                  </a:lnTo>
                  <a:lnTo>
                    <a:pt x="390156" y="210680"/>
                  </a:lnTo>
                  <a:lnTo>
                    <a:pt x="390194" y="212051"/>
                  </a:lnTo>
                  <a:lnTo>
                    <a:pt x="390385" y="212166"/>
                  </a:lnTo>
                  <a:lnTo>
                    <a:pt x="390652" y="212280"/>
                  </a:lnTo>
                  <a:lnTo>
                    <a:pt x="387235" y="215544"/>
                  </a:lnTo>
                  <a:lnTo>
                    <a:pt x="390029" y="219151"/>
                  </a:lnTo>
                  <a:lnTo>
                    <a:pt x="399072" y="210324"/>
                  </a:lnTo>
                  <a:lnTo>
                    <a:pt x="397154" y="208343"/>
                  </a:lnTo>
                  <a:lnTo>
                    <a:pt x="401764" y="207187"/>
                  </a:lnTo>
                  <a:lnTo>
                    <a:pt x="402031" y="206476"/>
                  </a:lnTo>
                  <a:lnTo>
                    <a:pt x="402336" y="205790"/>
                  </a:lnTo>
                  <a:lnTo>
                    <a:pt x="402564" y="205041"/>
                  </a:lnTo>
                  <a:close/>
                </a:path>
                <a:path w="409575" h="511810">
                  <a:moveTo>
                    <a:pt x="409295" y="166128"/>
                  </a:moveTo>
                  <a:lnTo>
                    <a:pt x="406539" y="165633"/>
                  </a:lnTo>
                  <a:lnTo>
                    <a:pt x="403174" y="167030"/>
                  </a:lnTo>
                  <a:lnTo>
                    <a:pt x="398780" y="170218"/>
                  </a:lnTo>
                  <a:lnTo>
                    <a:pt x="400024" y="170637"/>
                  </a:lnTo>
                  <a:lnTo>
                    <a:pt x="402361" y="171373"/>
                  </a:lnTo>
                  <a:lnTo>
                    <a:pt x="402069" y="172173"/>
                  </a:lnTo>
                  <a:lnTo>
                    <a:pt x="401840" y="172999"/>
                  </a:lnTo>
                  <a:lnTo>
                    <a:pt x="401878" y="174675"/>
                  </a:lnTo>
                  <a:lnTo>
                    <a:pt x="403936" y="176263"/>
                  </a:lnTo>
                  <a:lnTo>
                    <a:pt x="405193" y="176352"/>
                  </a:lnTo>
                  <a:lnTo>
                    <a:pt x="406209" y="176403"/>
                  </a:lnTo>
                  <a:lnTo>
                    <a:pt x="407289" y="176403"/>
                  </a:lnTo>
                  <a:lnTo>
                    <a:pt x="408330" y="176466"/>
                  </a:lnTo>
                  <a:lnTo>
                    <a:pt x="408825" y="172999"/>
                  </a:lnTo>
                  <a:lnTo>
                    <a:pt x="409155" y="169532"/>
                  </a:lnTo>
                  <a:lnTo>
                    <a:pt x="409295" y="166128"/>
                  </a:lnTo>
                  <a:close/>
                </a:path>
              </a:pathLst>
            </a:custGeom>
            <a:solidFill>
              <a:srgbClr val="F1584A"/>
            </a:solidFill>
          </p:spPr>
          <p:txBody>
            <a:bodyPr wrap="square" lIns="0" tIns="0" rIns="0" bIns="0" rtlCol="0"/>
            <a:lstStyle/>
            <a:p>
              <a:endParaRPr/>
            </a:p>
          </p:txBody>
        </p:sp>
        <p:sp>
          <p:nvSpPr>
            <p:cNvPr id="37" name="object 37"/>
            <p:cNvSpPr/>
            <p:nvPr/>
          </p:nvSpPr>
          <p:spPr>
            <a:xfrm>
              <a:off x="6200216" y="3101797"/>
              <a:ext cx="349250" cy="311150"/>
            </a:xfrm>
            <a:custGeom>
              <a:avLst/>
              <a:gdLst/>
              <a:ahLst/>
              <a:cxnLst/>
              <a:rect l="l" t="t" r="r" b="b"/>
              <a:pathLst>
                <a:path w="349250" h="311150">
                  <a:moveTo>
                    <a:pt x="508" y="262674"/>
                  </a:moveTo>
                  <a:lnTo>
                    <a:pt x="444" y="262394"/>
                  </a:lnTo>
                  <a:lnTo>
                    <a:pt x="469" y="262178"/>
                  </a:lnTo>
                  <a:lnTo>
                    <a:pt x="0" y="262343"/>
                  </a:lnTo>
                  <a:lnTo>
                    <a:pt x="0" y="263004"/>
                  </a:lnTo>
                  <a:lnTo>
                    <a:pt x="139" y="262940"/>
                  </a:lnTo>
                  <a:lnTo>
                    <a:pt x="304" y="262915"/>
                  </a:lnTo>
                  <a:lnTo>
                    <a:pt x="508" y="262674"/>
                  </a:lnTo>
                  <a:close/>
                </a:path>
                <a:path w="349250" h="311150">
                  <a:moveTo>
                    <a:pt x="2578" y="246532"/>
                  </a:moveTo>
                  <a:lnTo>
                    <a:pt x="1714" y="246227"/>
                  </a:lnTo>
                  <a:lnTo>
                    <a:pt x="0" y="245795"/>
                  </a:lnTo>
                  <a:lnTo>
                    <a:pt x="0" y="249008"/>
                  </a:lnTo>
                  <a:lnTo>
                    <a:pt x="1714" y="247357"/>
                  </a:lnTo>
                  <a:lnTo>
                    <a:pt x="2578" y="246532"/>
                  </a:lnTo>
                  <a:close/>
                </a:path>
                <a:path w="349250" h="311150">
                  <a:moveTo>
                    <a:pt x="3263" y="224840"/>
                  </a:moveTo>
                  <a:lnTo>
                    <a:pt x="2374" y="225894"/>
                  </a:lnTo>
                  <a:lnTo>
                    <a:pt x="1231" y="226580"/>
                  </a:lnTo>
                  <a:lnTo>
                    <a:pt x="0" y="227152"/>
                  </a:lnTo>
                  <a:lnTo>
                    <a:pt x="0" y="234683"/>
                  </a:lnTo>
                  <a:lnTo>
                    <a:pt x="393" y="234962"/>
                  </a:lnTo>
                  <a:lnTo>
                    <a:pt x="1841" y="233362"/>
                  </a:lnTo>
                  <a:lnTo>
                    <a:pt x="1358" y="233006"/>
                  </a:lnTo>
                  <a:lnTo>
                    <a:pt x="876" y="232676"/>
                  </a:lnTo>
                  <a:lnTo>
                    <a:pt x="393" y="232321"/>
                  </a:lnTo>
                  <a:lnTo>
                    <a:pt x="2146" y="230289"/>
                  </a:lnTo>
                  <a:lnTo>
                    <a:pt x="2895" y="227977"/>
                  </a:lnTo>
                  <a:lnTo>
                    <a:pt x="3263" y="224840"/>
                  </a:lnTo>
                  <a:close/>
                </a:path>
                <a:path w="349250" h="311150">
                  <a:moveTo>
                    <a:pt x="5003" y="250469"/>
                  </a:moveTo>
                  <a:lnTo>
                    <a:pt x="4762" y="249999"/>
                  </a:lnTo>
                  <a:lnTo>
                    <a:pt x="4432" y="249720"/>
                  </a:lnTo>
                  <a:lnTo>
                    <a:pt x="4165" y="249415"/>
                  </a:lnTo>
                  <a:lnTo>
                    <a:pt x="3848" y="249834"/>
                  </a:lnTo>
                  <a:lnTo>
                    <a:pt x="3530" y="250215"/>
                  </a:lnTo>
                  <a:lnTo>
                    <a:pt x="3213" y="250634"/>
                  </a:lnTo>
                  <a:lnTo>
                    <a:pt x="3632" y="250761"/>
                  </a:lnTo>
                  <a:lnTo>
                    <a:pt x="4038" y="250964"/>
                  </a:lnTo>
                  <a:lnTo>
                    <a:pt x="4483" y="251015"/>
                  </a:lnTo>
                  <a:lnTo>
                    <a:pt x="5003" y="250469"/>
                  </a:lnTo>
                  <a:close/>
                </a:path>
                <a:path w="349250" h="311150">
                  <a:moveTo>
                    <a:pt x="27076" y="246862"/>
                  </a:moveTo>
                  <a:lnTo>
                    <a:pt x="26885" y="246722"/>
                  </a:lnTo>
                  <a:lnTo>
                    <a:pt x="26708" y="246621"/>
                  </a:lnTo>
                  <a:lnTo>
                    <a:pt x="26390" y="246392"/>
                  </a:lnTo>
                  <a:lnTo>
                    <a:pt x="26670" y="247408"/>
                  </a:lnTo>
                  <a:lnTo>
                    <a:pt x="26809" y="247218"/>
                  </a:lnTo>
                  <a:lnTo>
                    <a:pt x="26936" y="247053"/>
                  </a:lnTo>
                  <a:lnTo>
                    <a:pt x="27076" y="246862"/>
                  </a:lnTo>
                  <a:close/>
                </a:path>
                <a:path w="349250" h="311150">
                  <a:moveTo>
                    <a:pt x="31597" y="299415"/>
                  </a:moveTo>
                  <a:lnTo>
                    <a:pt x="25184" y="299415"/>
                  </a:lnTo>
                  <a:lnTo>
                    <a:pt x="24777" y="299415"/>
                  </a:lnTo>
                  <a:lnTo>
                    <a:pt x="24358" y="299415"/>
                  </a:lnTo>
                  <a:lnTo>
                    <a:pt x="23660" y="299935"/>
                  </a:lnTo>
                  <a:lnTo>
                    <a:pt x="23583" y="301205"/>
                  </a:lnTo>
                  <a:lnTo>
                    <a:pt x="23431" y="301713"/>
                  </a:lnTo>
                  <a:lnTo>
                    <a:pt x="19024" y="300596"/>
                  </a:lnTo>
                  <a:lnTo>
                    <a:pt x="15405" y="295846"/>
                  </a:lnTo>
                  <a:lnTo>
                    <a:pt x="15811" y="295490"/>
                  </a:lnTo>
                  <a:lnTo>
                    <a:pt x="15938" y="294995"/>
                  </a:lnTo>
                  <a:lnTo>
                    <a:pt x="16014" y="294551"/>
                  </a:lnTo>
                  <a:lnTo>
                    <a:pt x="18110" y="293535"/>
                  </a:lnTo>
                  <a:lnTo>
                    <a:pt x="18465" y="293319"/>
                  </a:lnTo>
                  <a:lnTo>
                    <a:pt x="18745" y="293154"/>
                  </a:lnTo>
                  <a:lnTo>
                    <a:pt x="15875" y="293154"/>
                  </a:lnTo>
                  <a:lnTo>
                    <a:pt x="15875" y="293319"/>
                  </a:lnTo>
                  <a:lnTo>
                    <a:pt x="15875" y="293154"/>
                  </a:lnTo>
                  <a:lnTo>
                    <a:pt x="14554" y="293154"/>
                  </a:lnTo>
                  <a:lnTo>
                    <a:pt x="14287" y="293154"/>
                  </a:lnTo>
                  <a:lnTo>
                    <a:pt x="13982" y="293154"/>
                  </a:lnTo>
                  <a:lnTo>
                    <a:pt x="13373" y="293535"/>
                  </a:lnTo>
                  <a:lnTo>
                    <a:pt x="13258" y="293954"/>
                  </a:lnTo>
                  <a:lnTo>
                    <a:pt x="13144" y="294805"/>
                  </a:lnTo>
                  <a:lnTo>
                    <a:pt x="12712" y="295897"/>
                  </a:lnTo>
                  <a:lnTo>
                    <a:pt x="13614" y="295871"/>
                  </a:lnTo>
                  <a:lnTo>
                    <a:pt x="14338" y="295922"/>
                  </a:lnTo>
                  <a:lnTo>
                    <a:pt x="14719" y="295871"/>
                  </a:lnTo>
                  <a:lnTo>
                    <a:pt x="14909" y="295846"/>
                  </a:lnTo>
                  <a:lnTo>
                    <a:pt x="14287" y="297688"/>
                  </a:lnTo>
                  <a:lnTo>
                    <a:pt x="13093" y="299935"/>
                  </a:lnTo>
                  <a:lnTo>
                    <a:pt x="14770" y="302171"/>
                  </a:lnTo>
                  <a:lnTo>
                    <a:pt x="17081" y="304698"/>
                  </a:lnTo>
                  <a:lnTo>
                    <a:pt x="14960" y="306260"/>
                  </a:lnTo>
                  <a:lnTo>
                    <a:pt x="16814" y="307771"/>
                  </a:lnTo>
                  <a:lnTo>
                    <a:pt x="24790" y="310959"/>
                  </a:lnTo>
                  <a:lnTo>
                    <a:pt x="26327" y="306920"/>
                  </a:lnTo>
                  <a:lnTo>
                    <a:pt x="26289" y="308902"/>
                  </a:lnTo>
                  <a:lnTo>
                    <a:pt x="27343" y="308737"/>
                  </a:lnTo>
                  <a:lnTo>
                    <a:pt x="28397" y="308546"/>
                  </a:lnTo>
                  <a:lnTo>
                    <a:pt x="29438" y="308381"/>
                  </a:lnTo>
                  <a:lnTo>
                    <a:pt x="29718" y="304888"/>
                  </a:lnTo>
                  <a:lnTo>
                    <a:pt x="29908" y="304965"/>
                  </a:lnTo>
                  <a:lnTo>
                    <a:pt x="30048" y="304558"/>
                  </a:lnTo>
                  <a:lnTo>
                    <a:pt x="30226" y="304114"/>
                  </a:lnTo>
                  <a:lnTo>
                    <a:pt x="30340" y="303682"/>
                  </a:lnTo>
                  <a:lnTo>
                    <a:pt x="30518" y="303682"/>
                  </a:lnTo>
                  <a:lnTo>
                    <a:pt x="31369" y="301205"/>
                  </a:lnTo>
                  <a:lnTo>
                    <a:pt x="31597" y="299415"/>
                  </a:lnTo>
                  <a:close/>
                </a:path>
                <a:path w="349250" h="311150">
                  <a:moveTo>
                    <a:pt x="34264" y="309346"/>
                  </a:moveTo>
                  <a:lnTo>
                    <a:pt x="33362" y="309118"/>
                  </a:lnTo>
                  <a:lnTo>
                    <a:pt x="32905" y="309041"/>
                  </a:lnTo>
                  <a:lnTo>
                    <a:pt x="32562" y="309803"/>
                  </a:lnTo>
                  <a:lnTo>
                    <a:pt x="32385" y="310197"/>
                  </a:lnTo>
                  <a:lnTo>
                    <a:pt x="34239" y="309397"/>
                  </a:lnTo>
                  <a:close/>
                </a:path>
                <a:path w="349250" h="311150">
                  <a:moveTo>
                    <a:pt x="36080" y="283476"/>
                  </a:moveTo>
                  <a:lnTo>
                    <a:pt x="35648" y="283171"/>
                  </a:lnTo>
                  <a:lnTo>
                    <a:pt x="34480" y="282346"/>
                  </a:lnTo>
                  <a:lnTo>
                    <a:pt x="31635" y="280339"/>
                  </a:lnTo>
                  <a:lnTo>
                    <a:pt x="27381" y="280835"/>
                  </a:lnTo>
                  <a:lnTo>
                    <a:pt x="25831" y="281470"/>
                  </a:lnTo>
                  <a:lnTo>
                    <a:pt x="24676" y="282346"/>
                  </a:lnTo>
                  <a:lnTo>
                    <a:pt x="24295" y="281470"/>
                  </a:lnTo>
                  <a:lnTo>
                    <a:pt x="23876" y="280695"/>
                  </a:lnTo>
                  <a:lnTo>
                    <a:pt x="23266" y="279819"/>
                  </a:lnTo>
                  <a:lnTo>
                    <a:pt x="25971" y="277406"/>
                  </a:lnTo>
                  <a:lnTo>
                    <a:pt x="25222" y="276517"/>
                  </a:lnTo>
                  <a:lnTo>
                    <a:pt x="24841" y="276110"/>
                  </a:lnTo>
                  <a:lnTo>
                    <a:pt x="24980" y="275920"/>
                  </a:lnTo>
                  <a:lnTo>
                    <a:pt x="24790" y="275894"/>
                  </a:lnTo>
                  <a:lnTo>
                    <a:pt x="24295" y="275475"/>
                  </a:lnTo>
                  <a:lnTo>
                    <a:pt x="23837" y="274955"/>
                  </a:lnTo>
                  <a:lnTo>
                    <a:pt x="23190" y="275475"/>
                  </a:lnTo>
                  <a:lnTo>
                    <a:pt x="22936" y="275170"/>
                  </a:lnTo>
                  <a:lnTo>
                    <a:pt x="22669" y="274840"/>
                  </a:lnTo>
                  <a:lnTo>
                    <a:pt x="19761" y="271322"/>
                  </a:lnTo>
                  <a:lnTo>
                    <a:pt x="19380" y="271589"/>
                  </a:lnTo>
                  <a:lnTo>
                    <a:pt x="19380" y="275170"/>
                  </a:lnTo>
                  <a:lnTo>
                    <a:pt x="19240" y="275005"/>
                  </a:lnTo>
                  <a:lnTo>
                    <a:pt x="19189" y="274840"/>
                  </a:lnTo>
                  <a:lnTo>
                    <a:pt x="19380" y="275170"/>
                  </a:lnTo>
                  <a:lnTo>
                    <a:pt x="19380" y="271589"/>
                  </a:lnTo>
                  <a:lnTo>
                    <a:pt x="17932" y="272567"/>
                  </a:lnTo>
                  <a:lnTo>
                    <a:pt x="18402" y="273418"/>
                  </a:lnTo>
                  <a:lnTo>
                    <a:pt x="17183" y="273634"/>
                  </a:lnTo>
                  <a:lnTo>
                    <a:pt x="17183" y="283171"/>
                  </a:lnTo>
                  <a:lnTo>
                    <a:pt x="16814" y="286004"/>
                  </a:lnTo>
                  <a:lnTo>
                    <a:pt x="15963" y="285623"/>
                  </a:lnTo>
                  <a:lnTo>
                    <a:pt x="15087" y="285292"/>
                  </a:lnTo>
                  <a:lnTo>
                    <a:pt x="14211" y="285013"/>
                  </a:lnTo>
                  <a:lnTo>
                    <a:pt x="15506" y="284137"/>
                  </a:lnTo>
                  <a:lnTo>
                    <a:pt x="16929" y="283171"/>
                  </a:lnTo>
                  <a:lnTo>
                    <a:pt x="17183" y="283171"/>
                  </a:lnTo>
                  <a:lnTo>
                    <a:pt x="17183" y="273634"/>
                  </a:lnTo>
                  <a:lnTo>
                    <a:pt x="13538" y="274243"/>
                  </a:lnTo>
                  <a:lnTo>
                    <a:pt x="13703" y="277406"/>
                  </a:lnTo>
                  <a:lnTo>
                    <a:pt x="12865" y="278612"/>
                  </a:lnTo>
                  <a:lnTo>
                    <a:pt x="12446" y="280835"/>
                  </a:lnTo>
                  <a:lnTo>
                    <a:pt x="11785" y="282460"/>
                  </a:lnTo>
                  <a:lnTo>
                    <a:pt x="10109" y="284137"/>
                  </a:lnTo>
                  <a:lnTo>
                    <a:pt x="8915" y="284022"/>
                  </a:lnTo>
                  <a:lnTo>
                    <a:pt x="6515" y="283921"/>
                  </a:lnTo>
                  <a:lnTo>
                    <a:pt x="9575" y="281686"/>
                  </a:lnTo>
                  <a:lnTo>
                    <a:pt x="8407" y="280530"/>
                  </a:lnTo>
                  <a:lnTo>
                    <a:pt x="6388" y="278282"/>
                  </a:lnTo>
                  <a:lnTo>
                    <a:pt x="4533" y="279679"/>
                  </a:lnTo>
                  <a:lnTo>
                    <a:pt x="1587" y="282702"/>
                  </a:lnTo>
                  <a:lnTo>
                    <a:pt x="2413" y="286664"/>
                  </a:lnTo>
                  <a:lnTo>
                    <a:pt x="3657" y="290436"/>
                  </a:lnTo>
                  <a:lnTo>
                    <a:pt x="5384" y="293954"/>
                  </a:lnTo>
                  <a:lnTo>
                    <a:pt x="8343" y="293535"/>
                  </a:lnTo>
                  <a:lnTo>
                    <a:pt x="14300" y="292214"/>
                  </a:lnTo>
                  <a:lnTo>
                    <a:pt x="14541" y="293128"/>
                  </a:lnTo>
                  <a:lnTo>
                    <a:pt x="18783" y="293128"/>
                  </a:lnTo>
                  <a:lnTo>
                    <a:pt x="19761" y="292519"/>
                  </a:lnTo>
                  <a:lnTo>
                    <a:pt x="20193" y="292214"/>
                  </a:lnTo>
                  <a:lnTo>
                    <a:pt x="21069" y="291579"/>
                  </a:lnTo>
                  <a:lnTo>
                    <a:pt x="20701" y="294360"/>
                  </a:lnTo>
                  <a:lnTo>
                    <a:pt x="20370" y="295846"/>
                  </a:lnTo>
                  <a:lnTo>
                    <a:pt x="20739" y="295821"/>
                  </a:lnTo>
                  <a:lnTo>
                    <a:pt x="21005" y="295681"/>
                  </a:lnTo>
                  <a:lnTo>
                    <a:pt x="21361" y="295630"/>
                  </a:lnTo>
                  <a:lnTo>
                    <a:pt x="21259" y="295757"/>
                  </a:lnTo>
                  <a:lnTo>
                    <a:pt x="23723" y="296151"/>
                  </a:lnTo>
                  <a:lnTo>
                    <a:pt x="23914" y="295630"/>
                  </a:lnTo>
                  <a:lnTo>
                    <a:pt x="24091" y="295097"/>
                  </a:lnTo>
                  <a:lnTo>
                    <a:pt x="24574" y="294970"/>
                  </a:lnTo>
                  <a:lnTo>
                    <a:pt x="25146" y="294932"/>
                  </a:lnTo>
                  <a:lnTo>
                    <a:pt x="25603" y="294805"/>
                  </a:lnTo>
                  <a:lnTo>
                    <a:pt x="25285" y="298043"/>
                  </a:lnTo>
                  <a:lnTo>
                    <a:pt x="25184" y="299389"/>
                  </a:lnTo>
                  <a:lnTo>
                    <a:pt x="31610" y="299389"/>
                  </a:lnTo>
                  <a:lnTo>
                    <a:pt x="31661" y="297688"/>
                  </a:lnTo>
                  <a:lnTo>
                    <a:pt x="31432" y="295325"/>
                  </a:lnTo>
                  <a:lnTo>
                    <a:pt x="28981" y="294932"/>
                  </a:lnTo>
                  <a:lnTo>
                    <a:pt x="28448" y="294805"/>
                  </a:lnTo>
                  <a:lnTo>
                    <a:pt x="26746" y="294360"/>
                  </a:lnTo>
                  <a:lnTo>
                    <a:pt x="31445" y="292519"/>
                  </a:lnTo>
                  <a:lnTo>
                    <a:pt x="32258" y="291579"/>
                  </a:lnTo>
                  <a:lnTo>
                    <a:pt x="34417" y="289115"/>
                  </a:lnTo>
                  <a:lnTo>
                    <a:pt x="35331" y="286004"/>
                  </a:lnTo>
                  <a:lnTo>
                    <a:pt x="36080" y="283476"/>
                  </a:lnTo>
                  <a:close/>
                </a:path>
                <a:path w="349250" h="311150">
                  <a:moveTo>
                    <a:pt x="36245" y="238760"/>
                  </a:moveTo>
                  <a:lnTo>
                    <a:pt x="36055" y="237744"/>
                  </a:lnTo>
                  <a:lnTo>
                    <a:pt x="36004" y="237464"/>
                  </a:lnTo>
                  <a:lnTo>
                    <a:pt x="34493" y="237515"/>
                  </a:lnTo>
                  <a:lnTo>
                    <a:pt x="33299" y="237413"/>
                  </a:lnTo>
                  <a:lnTo>
                    <a:pt x="33312" y="238620"/>
                  </a:lnTo>
                  <a:lnTo>
                    <a:pt x="33007" y="239750"/>
                  </a:lnTo>
                  <a:lnTo>
                    <a:pt x="33883" y="240817"/>
                  </a:lnTo>
                  <a:lnTo>
                    <a:pt x="35052" y="240766"/>
                  </a:lnTo>
                  <a:lnTo>
                    <a:pt x="35902" y="240957"/>
                  </a:lnTo>
                  <a:lnTo>
                    <a:pt x="35991" y="239877"/>
                  </a:lnTo>
                  <a:lnTo>
                    <a:pt x="36245" y="238760"/>
                  </a:lnTo>
                  <a:close/>
                </a:path>
                <a:path w="349250" h="311150">
                  <a:moveTo>
                    <a:pt x="39395" y="239750"/>
                  </a:moveTo>
                  <a:lnTo>
                    <a:pt x="39001" y="239522"/>
                  </a:lnTo>
                  <a:lnTo>
                    <a:pt x="38481" y="239026"/>
                  </a:lnTo>
                  <a:lnTo>
                    <a:pt x="38252" y="239141"/>
                  </a:lnTo>
                  <a:lnTo>
                    <a:pt x="37630" y="239496"/>
                  </a:lnTo>
                  <a:lnTo>
                    <a:pt x="37109" y="240106"/>
                  </a:lnTo>
                  <a:lnTo>
                    <a:pt x="36461" y="240703"/>
                  </a:lnTo>
                  <a:lnTo>
                    <a:pt x="37134" y="241033"/>
                  </a:lnTo>
                  <a:lnTo>
                    <a:pt x="37757" y="241528"/>
                  </a:lnTo>
                  <a:lnTo>
                    <a:pt x="37909" y="241388"/>
                  </a:lnTo>
                  <a:lnTo>
                    <a:pt x="38481" y="240957"/>
                  </a:lnTo>
                  <a:lnTo>
                    <a:pt x="38912" y="240322"/>
                  </a:lnTo>
                  <a:lnTo>
                    <a:pt x="39395" y="239750"/>
                  </a:lnTo>
                  <a:close/>
                </a:path>
                <a:path w="349250" h="311150">
                  <a:moveTo>
                    <a:pt x="40322" y="226110"/>
                  </a:moveTo>
                  <a:lnTo>
                    <a:pt x="40017" y="223304"/>
                  </a:lnTo>
                  <a:lnTo>
                    <a:pt x="39230" y="222313"/>
                  </a:lnTo>
                  <a:lnTo>
                    <a:pt x="38798" y="221767"/>
                  </a:lnTo>
                  <a:lnTo>
                    <a:pt x="37719" y="221322"/>
                  </a:lnTo>
                  <a:lnTo>
                    <a:pt x="36753" y="221132"/>
                  </a:lnTo>
                  <a:lnTo>
                    <a:pt x="36322" y="220116"/>
                  </a:lnTo>
                  <a:lnTo>
                    <a:pt x="29718" y="222237"/>
                  </a:lnTo>
                  <a:lnTo>
                    <a:pt x="30429" y="224104"/>
                  </a:lnTo>
                  <a:lnTo>
                    <a:pt x="30264" y="224904"/>
                  </a:lnTo>
                  <a:lnTo>
                    <a:pt x="30302" y="225234"/>
                  </a:lnTo>
                  <a:lnTo>
                    <a:pt x="24980" y="229717"/>
                  </a:lnTo>
                  <a:lnTo>
                    <a:pt x="25019" y="228917"/>
                  </a:lnTo>
                  <a:lnTo>
                    <a:pt x="24828" y="228803"/>
                  </a:lnTo>
                  <a:lnTo>
                    <a:pt x="24701" y="228777"/>
                  </a:lnTo>
                  <a:lnTo>
                    <a:pt x="24409" y="228688"/>
                  </a:lnTo>
                  <a:lnTo>
                    <a:pt x="23736" y="228447"/>
                  </a:lnTo>
                  <a:lnTo>
                    <a:pt x="22796" y="228422"/>
                  </a:lnTo>
                  <a:lnTo>
                    <a:pt x="21336" y="228231"/>
                  </a:lnTo>
                  <a:lnTo>
                    <a:pt x="21348" y="228536"/>
                  </a:lnTo>
                  <a:lnTo>
                    <a:pt x="17665" y="228333"/>
                  </a:lnTo>
                  <a:lnTo>
                    <a:pt x="17322" y="231114"/>
                  </a:lnTo>
                  <a:lnTo>
                    <a:pt x="23012" y="231825"/>
                  </a:lnTo>
                  <a:lnTo>
                    <a:pt x="25476" y="235369"/>
                  </a:lnTo>
                  <a:lnTo>
                    <a:pt x="30264" y="232486"/>
                  </a:lnTo>
                  <a:lnTo>
                    <a:pt x="35128" y="229679"/>
                  </a:lnTo>
                  <a:lnTo>
                    <a:pt x="40322" y="226110"/>
                  </a:lnTo>
                  <a:close/>
                </a:path>
                <a:path w="349250" h="311150">
                  <a:moveTo>
                    <a:pt x="41478" y="302856"/>
                  </a:moveTo>
                  <a:lnTo>
                    <a:pt x="39751" y="302145"/>
                  </a:lnTo>
                  <a:lnTo>
                    <a:pt x="38823" y="301840"/>
                  </a:lnTo>
                  <a:lnTo>
                    <a:pt x="38582" y="302006"/>
                  </a:lnTo>
                  <a:lnTo>
                    <a:pt x="38354" y="302247"/>
                  </a:lnTo>
                  <a:lnTo>
                    <a:pt x="38011" y="301777"/>
                  </a:lnTo>
                  <a:lnTo>
                    <a:pt x="39001" y="297764"/>
                  </a:lnTo>
                  <a:lnTo>
                    <a:pt x="38417" y="297738"/>
                  </a:lnTo>
                  <a:lnTo>
                    <a:pt x="37236" y="297738"/>
                  </a:lnTo>
                  <a:lnTo>
                    <a:pt x="37655" y="296862"/>
                  </a:lnTo>
                  <a:lnTo>
                    <a:pt x="38087" y="295706"/>
                  </a:lnTo>
                  <a:lnTo>
                    <a:pt x="38773" y="294386"/>
                  </a:lnTo>
                  <a:lnTo>
                    <a:pt x="36245" y="294411"/>
                  </a:lnTo>
                  <a:lnTo>
                    <a:pt x="34658" y="294005"/>
                  </a:lnTo>
                  <a:lnTo>
                    <a:pt x="33566" y="294576"/>
                  </a:lnTo>
                  <a:lnTo>
                    <a:pt x="32778" y="294995"/>
                  </a:lnTo>
                  <a:lnTo>
                    <a:pt x="32029" y="297408"/>
                  </a:lnTo>
                  <a:lnTo>
                    <a:pt x="33337" y="298513"/>
                  </a:lnTo>
                  <a:lnTo>
                    <a:pt x="35039" y="299415"/>
                  </a:lnTo>
                  <a:lnTo>
                    <a:pt x="36017" y="299110"/>
                  </a:lnTo>
                  <a:lnTo>
                    <a:pt x="35382" y="302031"/>
                  </a:lnTo>
                  <a:lnTo>
                    <a:pt x="35598" y="302056"/>
                  </a:lnTo>
                  <a:lnTo>
                    <a:pt x="36042" y="302056"/>
                  </a:lnTo>
                  <a:lnTo>
                    <a:pt x="35229" y="302577"/>
                  </a:lnTo>
                  <a:lnTo>
                    <a:pt x="36372" y="304800"/>
                  </a:lnTo>
                  <a:lnTo>
                    <a:pt x="36271" y="304939"/>
                  </a:lnTo>
                  <a:lnTo>
                    <a:pt x="36436" y="305003"/>
                  </a:lnTo>
                  <a:lnTo>
                    <a:pt x="37693" y="307301"/>
                  </a:lnTo>
                  <a:lnTo>
                    <a:pt x="39077" y="306120"/>
                  </a:lnTo>
                  <a:lnTo>
                    <a:pt x="40347" y="304634"/>
                  </a:lnTo>
                  <a:lnTo>
                    <a:pt x="41478" y="302856"/>
                  </a:lnTo>
                  <a:close/>
                </a:path>
                <a:path w="349250" h="311150">
                  <a:moveTo>
                    <a:pt x="42151" y="269405"/>
                  </a:moveTo>
                  <a:lnTo>
                    <a:pt x="41668" y="269049"/>
                  </a:lnTo>
                  <a:lnTo>
                    <a:pt x="41084" y="268579"/>
                  </a:lnTo>
                  <a:lnTo>
                    <a:pt x="39725" y="268960"/>
                  </a:lnTo>
                  <a:lnTo>
                    <a:pt x="37846" y="269024"/>
                  </a:lnTo>
                  <a:lnTo>
                    <a:pt x="38188" y="270497"/>
                  </a:lnTo>
                  <a:lnTo>
                    <a:pt x="38074" y="271818"/>
                  </a:lnTo>
                  <a:lnTo>
                    <a:pt x="38658" y="272072"/>
                  </a:lnTo>
                  <a:lnTo>
                    <a:pt x="39357" y="272402"/>
                  </a:lnTo>
                  <a:lnTo>
                    <a:pt x="40652" y="271843"/>
                  </a:lnTo>
                  <a:lnTo>
                    <a:pt x="41694" y="271678"/>
                  </a:lnTo>
                  <a:lnTo>
                    <a:pt x="41719" y="270751"/>
                  </a:lnTo>
                  <a:lnTo>
                    <a:pt x="42151" y="269405"/>
                  </a:lnTo>
                  <a:close/>
                </a:path>
                <a:path w="349250" h="311150">
                  <a:moveTo>
                    <a:pt x="47193" y="260794"/>
                  </a:moveTo>
                  <a:lnTo>
                    <a:pt x="46799" y="259702"/>
                  </a:lnTo>
                  <a:lnTo>
                    <a:pt x="45643" y="259562"/>
                  </a:lnTo>
                  <a:lnTo>
                    <a:pt x="43345" y="258622"/>
                  </a:lnTo>
                  <a:lnTo>
                    <a:pt x="43688" y="260223"/>
                  </a:lnTo>
                  <a:lnTo>
                    <a:pt x="43624" y="261264"/>
                  </a:lnTo>
                  <a:lnTo>
                    <a:pt x="44513" y="262343"/>
                  </a:lnTo>
                  <a:lnTo>
                    <a:pt x="45808" y="262674"/>
                  </a:lnTo>
                  <a:lnTo>
                    <a:pt x="46266" y="262394"/>
                  </a:lnTo>
                  <a:lnTo>
                    <a:pt x="46786" y="262039"/>
                  </a:lnTo>
                  <a:lnTo>
                    <a:pt x="47193" y="260794"/>
                  </a:lnTo>
                  <a:close/>
                </a:path>
                <a:path w="349250" h="311150">
                  <a:moveTo>
                    <a:pt x="48564" y="278498"/>
                  </a:moveTo>
                  <a:lnTo>
                    <a:pt x="47713" y="278028"/>
                  </a:lnTo>
                  <a:lnTo>
                    <a:pt x="46850" y="277596"/>
                  </a:lnTo>
                  <a:lnTo>
                    <a:pt x="45999" y="277126"/>
                  </a:lnTo>
                  <a:lnTo>
                    <a:pt x="46164" y="276656"/>
                  </a:lnTo>
                  <a:lnTo>
                    <a:pt x="46253" y="276440"/>
                  </a:lnTo>
                  <a:lnTo>
                    <a:pt x="45504" y="276301"/>
                  </a:lnTo>
                  <a:lnTo>
                    <a:pt x="44678" y="275996"/>
                  </a:lnTo>
                  <a:lnTo>
                    <a:pt x="43992" y="276059"/>
                  </a:lnTo>
                  <a:lnTo>
                    <a:pt x="43256" y="275666"/>
                  </a:lnTo>
                  <a:lnTo>
                    <a:pt x="42887" y="275450"/>
                  </a:lnTo>
                  <a:lnTo>
                    <a:pt x="40157" y="279654"/>
                  </a:lnTo>
                  <a:lnTo>
                    <a:pt x="42659" y="281355"/>
                  </a:lnTo>
                  <a:lnTo>
                    <a:pt x="45085" y="283286"/>
                  </a:lnTo>
                  <a:lnTo>
                    <a:pt x="47790" y="284581"/>
                  </a:lnTo>
                  <a:lnTo>
                    <a:pt x="48120" y="282575"/>
                  </a:lnTo>
                  <a:lnTo>
                    <a:pt x="48399" y="280530"/>
                  </a:lnTo>
                  <a:lnTo>
                    <a:pt x="48564" y="278498"/>
                  </a:lnTo>
                  <a:close/>
                </a:path>
                <a:path w="349250" h="311150">
                  <a:moveTo>
                    <a:pt x="48958" y="269544"/>
                  </a:moveTo>
                  <a:lnTo>
                    <a:pt x="48869" y="265861"/>
                  </a:lnTo>
                  <a:lnTo>
                    <a:pt x="48704" y="262178"/>
                  </a:lnTo>
                  <a:lnTo>
                    <a:pt x="47853" y="261683"/>
                  </a:lnTo>
                  <a:lnTo>
                    <a:pt x="43192" y="269214"/>
                  </a:lnTo>
                  <a:lnTo>
                    <a:pt x="44183" y="269811"/>
                  </a:lnTo>
                  <a:lnTo>
                    <a:pt x="43815" y="270281"/>
                  </a:lnTo>
                  <a:lnTo>
                    <a:pt x="43395" y="270700"/>
                  </a:lnTo>
                  <a:lnTo>
                    <a:pt x="42849" y="271462"/>
                  </a:lnTo>
                  <a:lnTo>
                    <a:pt x="45770" y="273850"/>
                  </a:lnTo>
                  <a:lnTo>
                    <a:pt x="47244" y="275285"/>
                  </a:lnTo>
                  <a:lnTo>
                    <a:pt x="48856" y="273189"/>
                  </a:lnTo>
                  <a:lnTo>
                    <a:pt x="48958" y="269544"/>
                  </a:lnTo>
                  <a:close/>
                </a:path>
                <a:path w="349250" h="311150">
                  <a:moveTo>
                    <a:pt x="140068" y="147688"/>
                  </a:moveTo>
                  <a:lnTo>
                    <a:pt x="138912" y="147612"/>
                  </a:lnTo>
                  <a:lnTo>
                    <a:pt x="137718" y="147218"/>
                  </a:lnTo>
                  <a:lnTo>
                    <a:pt x="136944" y="148107"/>
                  </a:lnTo>
                  <a:lnTo>
                    <a:pt x="136779" y="149339"/>
                  </a:lnTo>
                  <a:lnTo>
                    <a:pt x="137337" y="150418"/>
                  </a:lnTo>
                  <a:lnTo>
                    <a:pt x="138861" y="150710"/>
                  </a:lnTo>
                  <a:lnTo>
                    <a:pt x="139268" y="150380"/>
                  </a:lnTo>
                  <a:lnTo>
                    <a:pt x="139788" y="149974"/>
                  </a:lnTo>
                  <a:lnTo>
                    <a:pt x="139763" y="148869"/>
                  </a:lnTo>
                  <a:lnTo>
                    <a:pt x="140068" y="147688"/>
                  </a:lnTo>
                  <a:close/>
                </a:path>
                <a:path w="349250" h="311150">
                  <a:moveTo>
                    <a:pt x="145097" y="160528"/>
                  </a:moveTo>
                  <a:lnTo>
                    <a:pt x="142328" y="159956"/>
                  </a:lnTo>
                  <a:lnTo>
                    <a:pt x="142582" y="159232"/>
                  </a:lnTo>
                  <a:lnTo>
                    <a:pt x="142862" y="158356"/>
                  </a:lnTo>
                  <a:lnTo>
                    <a:pt x="142976" y="158051"/>
                  </a:lnTo>
                  <a:lnTo>
                    <a:pt x="143217" y="157416"/>
                  </a:lnTo>
                  <a:lnTo>
                    <a:pt x="142278" y="157721"/>
                  </a:lnTo>
                  <a:lnTo>
                    <a:pt x="140919" y="158051"/>
                  </a:lnTo>
                  <a:lnTo>
                    <a:pt x="140970" y="156959"/>
                  </a:lnTo>
                  <a:lnTo>
                    <a:pt x="140411" y="156210"/>
                  </a:lnTo>
                  <a:lnTo>
                    <a:pt x="139268" y="156210"/>
                  </a:lnTo>
                  <a:lnTo>
                    <a:pt x="138442" y="155968"/>
                  </a:lnTo>
                  <a:lnTo>
                    <a:pt x="138226" y="156959"/>
                  </a:lnTo>
                  <a:lnTo>
                    <a:pt x="137909" y="157721"/>
                  </a:lnTo>
                  <a:lnTo>
                    <a:pt x="137858" y="158356"/>
                  </a:lnTo>
                  <a:lnTo>
                    <a:pt x="137972" y="159067"/>
                  </a:lnTo>
                  <a:lnTo>
                    <a:pt x="138823" y="159232"/>
                  </a:lnTo>
                  <a:lnTo>
                    <a:pt x="137934" y="159067"/>
                  </a:lnTo>
                  <a:lnTo>
                    <a:pt x="137401" y="158965"/>
                  </a:lnTo>
                  <a:lnTo>
                    <a:pt x="134569" y="158356"/>
                  </a:lnTo>
                  <a:lnTo>
                    <a:pt x="134442" y="159258"/>
                  </a:lnTo>
                  <a:lnTo>
                    <a:pt x="137985" y="159981"/>
                  </a:lnTo>
                  <a:lnTo>
                    <a:pt x="141541" y="160477"/>
                  </a:lnTo>
                  <a:lnTo>
                    <a:pt x="145097" y="160528"/>
                  </a:lnTo>
                  <a:close/>
                </a:path>
                <a:path w="349250" h="311150">
                  <a:moveTo>
                    <a:pt x="145554" y="149123"/>
                  </a:moveTo>
                  <a:lnTo>
                    <a:pt x="144868" y="146926"/>
                  </a:lnTo>
                  <a:lnTo>
                    <a:pt x="144856" y="145516"/>
                  </a:lnTo>
                  <a:lnTo>
                    <a:pt x="143344" y="144475"/>
                  </a:lnTo>
                  <a:lnTo>
                    <a:pt x="141820" y="144360"/>
                  </a:lnTo>
                  <a:lnTo>
                    <a:pt x="140855" y="144729"/>
                  </a:lnTo>
                  <a:lnTo>
                    <a:pt x="140398" y="144894"/>
                  </a:lnTo>
                  <a:lnTo>
                    <a:pt x="140055" y="147307"/>
                  </a:lnTo>
                  <a:lnTo>
                    <a:pt x="141516" y="148297"/>
                  </a:lnTo>
                  <a:lnTo>
                    <a:pt x="143002" y="148412"/>
                  </a:lnTo>
                  <a:lnTo>
                    <a:pt x="145554" y="149123"/>
                  </a:lnTo>
                  <a:close/>
                </a:path>
                <a:path w="349250" h="311150">
                  <a:moveTo>
                    <a:pt x="145796" y="149999"/>
                  </a:moveTo>
                  <a:lnTo>
                    <a:pt x="144602" y="149974"/>
                  </a:lnTo>
                  <a:lnTo>
                    <a:pt x="143446" y="149618"/>
                  </a:lnTo>
                  <a:lnTo>
                    <a:pt x="142925" y="150025"/>
                  </a:lnTo>
                  <a:lnTo>
                    <a:pt x="142367" y="150469"/>
                  </a:lnTo>
                  <a:lnTo>
                    <a:pt x="142392" y="151650"/>
                  </a:lnTo>
                  <a:lnTo>
                    <a:pt x="142151" y="152501"/>
                  </a:lnTo>
                  <a:lnTo>
                    <a:pt x="143205" y="152641"/>
                  </a:lnTo>
                  <a:lnTo>
                    <a:pt x="144259" y="152806"/>
                  </a:lnTo>
                  <a:lnTo>
                    <a:pt x="145313" y="152946"/>
                  </a:lnTo>
                  <a:lnTo>
                    <a:pt x="145796" y="149999"/>
                  </a:lnTo>
                  <a:close/>
                </a:path>
                <a:path w="349250" h="311150">
                  <a:moveTo>
                    <a:pt x="212026" y="129273"/>
                  </a:moveTo>
                  <a:lnTo>
                    <a:pt x="210566" y="128676"/>
                  </a:lnTo>
                  <a:lnTo>
                    <a:pt x="209207" y="127927"/>
                  </a:lnTo>
                  <a:lnTo>
                    <a:pt x="209080" y="128117"/>
                  </a:lnTo>
                  <a:lnTo>
                    <a:pt x="208407" y="128968"/>
                  </a:lnTo>
                  <a:lnTo>
                    <a:pt x="207810" y="130073"/>
                  </a:lnTo>
                  <a:lnTo>
                    <a:pt x="207695" y="131140"/>
                  </a:lnTo>
                  <a:lnTo>
                    <a:pt x="207657" y="131508"/>
                  </a:lnTo>
                  <a:lnTo>
                    <a:pt x="209511" y="132524"/>
                  </a:lnTo>
                  <a:lnTo>
                    <a:pt x="209753" y="132321"/>
                  </a:lnTo>
                  <a:lnTo>
                    <a:pt x="210604" y="131635"/>
                  </a:lnTo>
                  <a:lnTo>
                    <a:pt x="211124" y="130568"/>
                  </a:lnTo>
                  <a:lnTo>
                    <a:pt x="212026" y="129273"/>
                  </a:lnTo>
                  <a:close/>
                </a:path>
                <a:path w="349250" h="311150">
                  <a:moveTo>
                    <a:pt x="213753" y="101104"/>
                  </a:moveTo>
                  <a:lnTo>
                    <a:pt x="212407" y="101155"/>
                  </a:lnTo>
                  <a:lnTo>
                    <a:pt x="211531" y="101015"/>
                  </a:lnTo>
                  <a:lnTo>
                    <a:pt x="210832" y="101295"/>
                  </a:lnTo>
                  <a:lnTo>
                    <a:pt x="210464" y="101434"/>
                  </a:lnTo>
                  <a:lnTo>
                    <a:pt x="210096" y="102755"/>
                  </a:lnTo>
                  <a:lnTo>
                    <a:pt x="210883" y="103212"/>
                  </a:lnTo>
                  <a:lnTo>
                    <a:pt x="211785" y="103822"/>
                  </a:lnTo>
                  <a:lnTo>
                    <a:pt x="212432" y="103632"/>
                  </a:lnTo>
                  <a:lnTo>
                    <a:pt x="212928" y="103517"/>
                  </a:lnTo>
                  <a:lnTo>
                    <a:pt x="213156" y="102311"/>
                  </a:lnTo>
                  <a:lnTo>
                    <a:pt x="213753" y="101104"/>
                  </a:lnTo>
                  <a:close/>
                </a:path>
                <a:path w="349250" h="311150">
                  <a:moveTo>
                    <a:pt x="215277" y="113030"/>
                  </a:moveTo>
                  <a:lnTo>
                    <a:pt x="214033" y="113169"/>
                  </a:lnTo>
                  <a:lnTo>
                    <a:pt x="212204" y="112890"/>
                  </a:lnTo>
                  <a:lnTo>
                    <a:pt x="211645" y="113499"/>
                  </a:lnTo>
                  <a:lnTo>
                    <a:pt x="210629" y="114655"/>
                  </a:lnTo>
                  <a:lnTo>
                    <a:pt x="210350" y="116332"/>
                  </a:lnTo>
                  <a:lnTo>
                    <a:pt x="209499" y="118414"/>
                  </a:lnTo>
                  <a:lnTo>
                    <a:pt x="211582" y="118198"/>
                  </a:lnTo>
                  <a:lnTo>
                    <a:pt x="213766" y="118313"/>
                  </a:lnTo>
                  <a:lnTo>
                    <a:pt x="213995" y="117868"/>
                  </a:lnTo>
                  <a:lnTo>
                    <a:pt x="214795" y="116382"/>
                  </a:lnTo>
                  <a:lnTo>
                    <a:pt x="214909" y="114681"/>
                  </a:lnTo>
                  <a:lnTo>
                    <a:pt x="215277" y="113030"/>
                  </a:lnTo>
                  <a:close/>
                </a:path>
                <a:path w="349250" h="311150">
                  <a:moveTo>
                    <a:pt x="215684" y="132384"/>
                  </a:moveTo>
                  <a:lnTo>
                    <a:pt x="215531" y="132105"/>
                  </a:lnTo>
                  <a:lnTo>
                    <a:pt x="215480" y="131864"/>
                  </a:lnTo>
                  <a:lnTo>
                    <a:pt x="215226" y="131965"/>
                  </a:lnTo>
                  <a:lnTo>
                    <a:pt x="214820" y="132029"/>
                  </a:lnTo>
                  <a:lnTo>
                    <a:pt x="214718" y="132156"/>
                  </a:lnTo>
                  <a:lnTo>
                    <a:pt x="214617" y="132359"/>
                  </a:lnTo>
                  <a:lnTo>
                    <a:pt x="214769" y="132626"/>
                  </a:lnTo>
                  <a:lnTo>
                    <a:pt x="214820" y="132880"/>
                  </a:lnTo>
                  <a:lnTo>
                    <a:pt x="215087" y="132765"/>
                  </a:lnTo>
                  <a:lnTo>
                    <a:pt x="215493" y="132740"/>
                  </a:lnTo>
                  <a:lnTo>
                    <a:pt x="215569" y="132575"/>
                  </a:lnTo>
                  <a:lnTo>
                    <a:pt x="215684" y="132384"/>
                  </a:lnTo>
                  <a:close/>
                </a:path>
                <a:path w="349250" h="311150">
                  <a:moveTo>
                    <a:pt x="215938" y="144475"/>
                  </a:moveTo>
                  <a:lnTo>
                    <a:pt x="215315" y="140716"/>
                  </a:lnTo>
                  <a:lnTo>
                    <a:pt x="211848" y="140017"/>
                  </a:lnTo>
                  <a:lnTo>
                    <a:pt x="204901" y="138595"/>
                  </a:lnTo>
                  <a:lnTo>
                    <a:pt x="203708" y="140017"/>
                  </a:lnTo>
                  <a:lnTo>
                    <a:pt x="203111" y="140716"/>
                  </a:lnTo>
                  <a:lnTo>
                    <a:pt x="204597" y="142824"/>
                  </a:lnTo>
                  <a:lnTo>
                    <a:pt x="205740" y="146291"/>
                  </a:lnTo>
                  <a:lnTo>
                    <a:pt x="210096" y="147218"/>
                  </a:lnTo>
                  <a:lnTo>
                    <a:pt x="213131" y="145326"/>
                  </a:lnTo>
                  <a:lnTo>
                    <a:pt x="215938" y="144475"/>
                  </a:lnTo>
                  <a:close/>
                </a:path>
                <a:path w="349250" h="311150">
                  <a:moveTo>
                    <a:pt x="216458" y="28346"/>
                  </a:moveTo>
                  <a:lnTo>
                    <a:pt x="215874" y="24523"/>
                  </a:lnTo>
                  <a:lnTo>
                    <a:pt x="209702" y="26009"/>
                  </a:lnTo>
                  <a:lnTo>
                    <a:pt x="209943" y="27076"/>
                  </a:lnTo>
                  <a:lnTo>
                    <a:pt x="210185" y="29083"/>
                  </a:lnTo>
                  <a:lnTo>
                    <a:pt x="210439" y="29083"/>
                  </a:lnTo>
                  <a:lnTo>
                    <a:pt x="212445" y="29032"/>
                  </a:lnTo>
                  <a:lnTo>
                    <a:pt x="214452" y="28625"/>
                  </a:lnTo>
                  <a:lnTo>
                    <a:pt x="216458" y="28346"/>
                  </a:lnTo>
                  <a:close/>
                </a:path>
                <a:path w="349250" h="311150">
                  <a:moveTo>
                    <a:pt x="219519" y="145935"/>
                  </a:moveTo>
                  <a:lnTo>
                    <a:pt x="217970" y="145415"/>
                  </a:lnTo>
                  <a:lnTo>
                    <a:pt x="216916" y="144805"/>
                  </a:lnTo>
                  <a:lnTo>
                    <a:pt x="215861" y="144830"/>
                  </a:lnTo>
                  <a:lnTo>
                    <a:pt x="215404" y="144856"/>
                  </a:lnTo>
                  <a:lnTo>
                    <a:pt x="214972" y="146202"/>
                  </a:lnTo>
                  <a:lnTo>
                    <a:pt x="214528" y="146951"/>
                  </a:lnTo>
                  <a:lnTo>
                    <a:pt x="215519" y="147523"/>
                  </a:lnTo>
                  <a:lnTo>
                    <a:pt x="216458" y="148272"/>
                  </a:lnTo>
                  <a:lnTo>
                    <a:pt x="217525" y="148513"/>
                  </a:lnTo>
                  <a:lnTo>
                    <a:pt x="217843" y="148602"/>
                  </a:lnTo>
                  <a:lnTo>
                    <a:pt x="218528" y="147281"/>
                  </a:lnTo>
                  <a:lnTo>
                    <a:pt x="219519" y="145935"/>
                  </a:lnTo>
                  <a:close/>
                </a:path>
                <a:path w="349250" h="311150">
                  <a:moveTo>
                    <a:pt x="219519" y="55943"/>
                  </a:moveTo>
                  <a:lnTo>
                    <a:pt x="216471" y="52806"/>
                  </a:lnTo>
                  <a:lnTo>
                    <a:pt x="207683" y="61163"/>
                  </a:lnTo>
                  <a:lnTo>
                    <a:pt x="210477" y="64770"/>
                  </a:lnTo>
                  <a:lnTo>
                    <a:pt x="219519" y="55943"/>
                  </a:lnTo>
                  <a:close/>
                </a:path>
                <a:path w="349250" h="311150">
                  <a:moveTo>
                    <a:pt x="219646" y="1054"/>
                  </a:moveTo>
                  <a:lnTo>
                    <a:pt x="218821" y="1054"/>
                  </a:lnTo>
                  <a:lnTo>
                    <a:pt x="218681" y="2286"/>
                  </a:lnTo>
                  <a:lnTo>
                    <a:pt x="216598" y="723"/>
                  </a:lnTo>
                  <a:lnTo>
                    <a:pt x="212051" y="5778"/>
                  </a:lnTo>
                  <a:lnTo>
                    <a:pt x="212648" y="6273"/>
                  </a:lnTo>
                  <a:lnTo>
                    <a:pt x="213258" y="6794"/>
                  </a:lnTo>
                  <a:lnTo>
                    <a:pt x="213880" y="7289"/>
                  </a:lnTo>
                  <a:lnTo>
                    <a:pt x="215544" y="5664"/>
                  </a:lnTo>
                  <a:lnTo>
                    <a:pt x="218909" y="2476"/>
                  </a:lnTo>
                  <a:lnTo>
                    <a:pt x="219163" y="2476"/>
                  </a:lnTo>
                  <a:lnTo>
                    <a:pt x="219443" y="2501"/>
                  </a:lnTo>
                  <a:lnTo>
                    <a:pt x="219570" y="1981"/>
                  </a:lnTo>
                  <a:lnTo>
                    <a:pt x="219595" y="1524"/>
                  </a:lnTo>
                  <a:lnTo>
                    <a:pt x="219646" y="1054"/>
                  </a:lnTo>
                  <a:close/>
                </a:path>
                <a:path w="349250" h="311150">
                  <a:moveTo>
                    <a:pt x="223837" y="95084"/>
                  </a:moveTo>
                  <a:lnTo>
                    <a:pt x="223024" y="94564"/>
                  </a:lnTo>
                  <a:lnTo>
                    <a:pt x="221653" y="93484"/>
                  </a:lnTo>
                  <a:lnTo>
                    <a:pt x="221488" y="93624"/>
                  </a:lnTo>
                  <a:lnTo>
                    <a:pt x="219532" y="95326"/>
                  </a:lnTo>
                  <a:lnTo>
                    <a:pt x="217754" y="97256"/>
                  </a:lnTo>
                  <a:lnTo>
                    <a:pt x="215938" y="99098"/>
                  </a:lnTo>
                  <a:lnTo>
                    <a:pt x="218605" y="100965"/>
                  </a:lnTo>
                  <a:lnTo>
                    <a:pt x="216154" y="100444"/>
                  </a:lnTo>
                  <a:lnTo>
                    <a:pt x="214718" y="99974"/>
                  </a:lnTo>
                  <a:lnTo>
                    <a:pt x="214642" y="103847"/>
                  </a:lnTo>
                  <a:lnTo>
                    <a:pt x="213842" y="106540"/>
                  </a:lnTo>
                  <a:lnTo>
                    <a:pt x="215468" y="109270"/>
                  </a:lnTo>
                  <a:lnTo>
                    <a:pt x="218681" y="108800"/>
                  </a:lnTo>
                  <a:lnTo>
                    <a:pt x="220738" y="109016"/>
                  </a:lnTo>
                  <a:lnTo>
                    <a:pt x="221005" y="106705"/>
                  </a:lnTo>
                  <a:lnTo>
                    <a:pt x="221881" y="104203"/>
                  </a:lnTo>
                  <a:lnTo>
                    <a:pt x="221119" y="101650"/>
                  </a:lnTo>
                  <a:lnTo>
                    <a:pt x="220141" y="101346"/>
                  </a:lnTo>
                  <a:lnTo>
                    <a:pt x="218795" y="101015"/>
                  </a:lnTo>
                  <a:lnTo>
                    <a:pt x="223837" y="95084"/>
                  </a:lnTo>
                  <a:close/>
                </a:path>
                <a:path w="349250" h="311150">
                  <a:moveTo>
                    <a:pt x="226796" y="93840"/>
                  </a:moveTo>
                  <a:lnTo>
                    <a:pt x="226212" y="93218"/>
                  </a:lnTo>
                  <a:lnTo>
                    <a:pt x="225564" y="92748"/>
                  </a:lnTo>
                  <a:lnTo>
                    <a:pt x="224891" y="92417"/>
                  </a:lnTo>
                  <a:lnTo>
                    <a:pt x="223862" y="93433"/>
                  </a:lnTo>
                  <a:lnTo>
                    <a:pt x="223964" y="93624"/>
                  </a:lnTo>
                  <a:lnTo>
                    <a:pt x="224332" y="94259"/>
                  </a:lnTo>
                  <a:lnTo>
                    <a:pt x="224980" y="94754"/>
                  </a:lnTo>
                  <a:lnTo>
                    <a:pt x="225590" y="95351"/>
                  </a:lnTo>
                  <a:lnTo>
                    <a:pt x="226123" y="94615"/>
                  </a:lnTo>
                  <a:lnTo>
                    <a:pt x="226796" y="93840"/>
                  </a:lnTo>
                  <a:close/>
                </a:path>
                <a:path w="349250" h="311150">
                  <a:moveTo>
                    <a:pt x="226987" y="142087"/>
                  </a:moveTo>
                  <a:lnTo>
                    <a:pt x="226047" y="140881"/>
                  </a:lnTo>
                  <a:lnTo>
                    <a:pt x="225666" y="139852"/>
                  </a:lnTo>
                  <a:lnTo>
                    <a:pt x="224815" y="140182"/>
                  </a:lnTo>
                  <a:lnTo>
                    <a:pt x="223545" y="140296"/>
                  </a:lnTo>
                  <a:lnTo>
                    <a:pt x="222732" y="141833"/>
                  </a:lnTo>
                  <a:lnTo>
                    <a:pt x="222923" y="143078"/>
                  </a:lnTo>
                  <a:lnTo>
                    <a:pt x="222694" y="145516"/>
                  </a:lnTo>
                  <a:lnTo>
                    <a:pt x="224878" y="144119"/>
                  </a:lnTo>
                  <a:lnTo>
                    <a:pt x="226314" y="143675"/>
                  </a:lnTo>
                  <a:lnTo>
                    <a:pt x="226987" y="142087"/>
                  </a:lnTo>
                  <a:close/>
                </a:path>
                <a:path w="349250" h="311150">
                  <a:moveTo>
                    <a:pt x="227037" y="137363"/>
                  </a:moveTo>
                  <a:lnTo>
                    <a:pt x="226555" y="137439"/>
                  </a:lnTo>
                  <a:lnTo>
                    <a:pt x="225907" y="137414"/>
                  </a:lnTo>
                  <a:lnTo>
                    <a:pt x="225666" y="137680"/>
                  </a:lnTo>
                  <a:lnTo>
                    <a:pt x="225399" y="137960"/>
                  </a:lnTo>
                  <a:lnTo>
                    <a:pt x="225513" y="138544"/>
                  </a:lnTo>
                  <a:lnTo>
                    <a:pt x="225475" y="138976"/>
                  </a:lnTo>
                  <a:lnTo>
                    <a:pt x="226428" y="138811"/>
                  </a:lnTo>
                  <a:lnTo>
                    <a:pt x="226936" y="138709"/>
                  </a:lnTo>
                  <a:lnTo>
                    <a:pt x="226974" y="138264"/>
                  </a:lnTo>
                  <a:lnTo>
                    <a:pt x="226999" y="137795"/>
                  </a:lnTo>
                  <a:lnTo>
                    <a:pt x="227037" y="137363"/>
                  </a:lnTo>
                  <a:close/>
                </a:path>
                <a:path w="349250" h="311150">
                  <a:moveTo>
                    <a:pt x="229006" y="41808"/>
                  </a:moveTo>
                  <a:lnTo>
                    <a:pt x="228447" y="41871"/>
                  </a:lnTo>
                  <a:lnTo>
                    <a:pt x="227901" y="41897"/>
                  </a:lnTo>
                  <a:lnTo>
                    <a:pt x="227355" y="41948"/>
                  </a:lnTo>
                  <a:lnTo>
                    <a:pt x="227482" y="42468"/>
                  </a:lnTo>
                  <a:lnTo>
                    <a:pt x="227558" y="42989"/>
                  </a:lnTo>
                  <a:lnTo>
                    <a:pt x="227761" y="43459"/>
                  </a:lnTo>
                  <a:lnTo>
                    <a:pt x="228536" y="43484"/>
                  </a:lnTo>
                  <a:lnTo>
                    <a:pt x="228815" y="42887"/>
                  </a:lnTo>
                  <a:lnTo>
                    <a:pt x="228879" y="42329"/>
                  </a:lnTo>
                  <a:lnTo>
                    <a:pt x="229006" y="41808"/>
                  </a:lnTo>
                  <a:close/>
                </a:path>
                <a:path w="349250" h="311150">
                  <a:moveTo>
                    <a:pt x="229247" y="79108"/>
                  </a:moveTo>
                  <a:lnTo>
                    <a:pt x="226822" y="77990"/>
                  </a:lnTo>
                  <a:lnTo>
                    <a:pt x="225564" y="77330"/>
                  </a:lnTo>
                  <a:lnTo>
                    <a:pt x="224345" y="78981"/>
                  </a:lnTo>
                  <a:lnTo>
                    <a:pt x="221754" y="75374"/>
                  </a:lnTo>
                  <a:lnTo>
                    <a:pt x="219443" y="77165"/>
                  </a:lnTo>
                  <a:lnTo>
                    <a:pt x="218135" y="76936"/>
                  </a:lnTo>
                  <a:lnTo>
                    <a:pt x="218020" y="77431"/>
                  </a:lnTo>
                  <a:lnTo>
                    <a:pt x="217817" y="78016"/>
                  </a:lnTo>
                  <a:lnTo>
                    <a:pt x="217703" y="78536"/>
                  </a:lnTo>
                  <a:lnTo>
                    <a:pt x="210083" y="84442"/>
                  </a:lnTo>
                  <a:lnTo>
                    <a:pt x="212979" y="88214"/>
                  </a:lnTo>
                  <a:lnTo>
                    <a:pt x="223786" y="79717"/>
                  </a:lnTo>
                  <a:lnTo>
                    <a:pt x="219049" y="86118"/>
                  </a:lnTo>
                  <a:lnTo>
                    <a:pt x="222999" y="88074"/>
                  </a:lnTo>
                  <a:lnTo>
                    <a:pt x="225107" y="85128"/>
                  </a:lnTo>
                  <a:lnTo>
                    <a:pt x="227279" y="82245"/>
                  </a:lnTo>
                  <a:lnTo>
                    <a:pt x="229247" y="79108"/>
                  </a:lnTo>
                  <a:close/>
                </a:path>
                <a:path w="349250" h="311150">
                  <a:moveTo>
                    <a:pt x="229323" y="110718"/>
                  </a:moveTo>
                  <a:lnTo>
                    <a:pt x="229006" y="109601"/>
                  </a:lnTo>
                  <a:lnTo>
                    <a:pt x="227723" y="109766"/>
                  </a:lnTo>
                  <a:lnTo>
                    <a:pt x="226288" y="109651"/>
                  </a:lnTo>
                  <a:lnTo>
                    <a:pt x="226415" y="110998"/>
                  </a:lnTo>
                  <a:lnTo>
                    <a:pt x="226263" y="112039"/>
                  </a:lnTo>
                  <a:lnTo>
                    <a:pt x="226682" y="112725"/>
                  </a:lnTo>
                  <a:lnTo>
                    <a:pt x="226885" y="113080"/>
                  </a:lnTo>
                  <a:lnTo>
                    <a:pt x="228117" y="112725"/>
                  </a:lnTo>
                  <a:lnTo>
                    <a:pt x="228892" y="112699"/>
                  </a:lnTo>
                  <a:lnTo>
                    <a:pt x="228993" y="111772"/>
                  </a:lnTo>
                  <a:lnTo>
                    <a:pt x="229323" y="110718"/>
                  </a:lnTo>
                  <a:close/>
                </a:path>
                <a:path w="349250" h="311150">
                  <a:moveTo>
                    <a:pt x="230555" y="32385"/>
                  </a:moveTo>
                  <a:lnTo>
                    <a:pt x="228638" y="32626"/>
                  </a:lnTo>
                  <a:lnTo>
                    <a:pt x="227253" y="32385"/>
                  </a:lnTo>
                  <a:lnTo>
                    <a:pt x="225844" y="33540"/>
                  </a:lnTo>
                  <a:lnTo>
                    <a:pt x="225818" y="34937"/>
                  </a:lnTo>
                  <a:lnTo>
                    <a:pt x="225488" y="35991"/>
                  </a:lnTo>
                  <a:lnTo>
                    <a:pt x="226834" y="36118"/>
                  </a:lnTo>
                  <a:lnTo>
                    <a:pt x="228244" y="36563"/>
                  </a:lnTo>
                  <a:lnTo>
                    <a:pt x="229971" y="36093"/>
                  </a:lnTo>
                  <a:lnTo>
                    <a:pt x="230060" y="34315"/>
                  </a:lnTo>
                  <a:lnTo>
                    <a:pt x="230555" y="32385"/>
                  </a:lnTo>
                  <a:close/>
                </a:path>
                <a:path w="349250" h="311150">
                  <a:moveTo>
                    <a:pt x="234619" y="158242"/>
                  </a:moveTo>
                  <a:lnTo>
                    <a:pt x="233032" y="158737"/>
                  </a:lnTo>
                  <a:lnTo>
                    <a:pt x="231851" y="158826"/>
                  </a:lnTo>
                  <a:lnTo>
                    <a:pt x="231127" y="159461"/>
                  </a:lnTo>
                  <a:lnTo>
                    <a:pt x="230695" y="159816"/>
                  </a:lnTo>
                  <a:lnTo>
                    <a:pt x="231000" y="161023"/>
                  </a:lnTo>
                  <a:lnTo>
                    <a:pt x="230987" y="161848"/>
                  </a:lnTo>
                  <a:lnTo>
                    <a:pt x="232029" y="161734"/>
                  </a:lnTo>
                  <a:lnTo>
                    <a:pt x="233197" y="161874"/>
                  </a:lnTo>
                  <a:lnTo>
                    <a:pt x="234073" y="161429"/>
                  </a:lnTo>
                  <a:lnTo>
                    <a:pt x="234492" y="161239"/>
                  </a:lnTo>
                  <a:lnTo>
                    <a:pt x="234365" y="159918"/>
                  </a:lnTo>
                  <a:lnTo>
                    <a:pt x="234619" y="158242"/>
                  </a:lnTo>
                  <a:close/>
                </a:path>
                <a:path w="349250" h="311150">
                  <a:moveTo>
                    <a:pt x="235750" y="143154"/>
                  </a:moveTo>
                  <a:lnTo>
                    <a:pt x="234924" y="138836"/>
                  </a:lnTo>
                  <a:lnTo>
                    <a:pt x="234683" y="137579"/>
                  </a:lnTo>
                  <a:lnTo>
                    <a:pt x="230492" y="137134"/>
                  </a:lnTo>
                  <a:lnTo>
                    <a:pt x="228117" y="136334"/>
                  </a:lnTo>
                  <a:lnTo>
                    <a:pt x="225818" y="150190"/>
                  </a:lnTo>
                  <a:lnTo>
                    <a:pt x="235153" y="152196"/>
                  </a:lnTo>
                  <a:lnTo>
                    <a:pt x="235191" y="147713"/>
                  </a:lnTo>
                  <a:lnTo>
                    <a:pt x="235750" y="143154"/>
                  </a:lnTo>
                  <a:close/>
                </a:path>
                <a:path w="349250" h="311150">
                  <a:moveTo>
                    <a:pt x="237566" y="152717"/>
                  </a:moveTo>
                  <a:lnTo>
                    <a:pt x="236728" y="152615"/>
                  </a:lnTo>
                  <a:lnTo>
                    <a:pt x="233921" y="152196"/>
                  </a:lnTo>
                  <a:lnTo>
                    <a:pt x="230670" y="152971"/>
                  </a:lnTo>
                  <a:lnTo>
                    <a:pt x="227584" y="153301"/>
                  </a:lnTo>
                  <a:lnTo>
                    <a:pt x="226923" y="157175"/>
                  </a:lnTo>
                  <a:lnTo>
                    <a:pt x="230390" y="157416"/>
                  </a:lnTo>
                  <a:lnTo>
                    <a:pt x="233870" y="157695"/>
                  </a:lnTo>
                  <a:lnTo>
                    <a:pt x="237350" y="157949"/>
                  </a:lnTo>
                  <a:lnTo>
                    <a:pt x="237185" y="156070"/>
                  </a:lnTo>
                  <a:lnTo>
                    <a:pt x="237566" y="152717"/>
                  </a:lnTo>
                  <a:close/>
                </a:path>
                <a:path w="349250" h="311150">
                  <a:moveTo>
                    <a:pt x="238086" y="51079"/>
                  </a:moveTo>
                  <a:lnTo>
                    <a:pt x="237578" y="51244"/>
                  </a:lnTo>
                  <a:lnTo>
                    <a:pt x="237223" y="51384"/>
                  </a:lnTo>
                  <a:lnTo>
                    <a:pt x="236855" y="51485"/>
                  </a:lnTo>
                  <a:lnTo>
                    <a:pt x="237083" y="51625"/>
                  </a:lnTo>
                  <a:lnTo>
                    <a:pt x="237299" y="51790"/>
                  </a:lnTo>
                  <a:lnTo>
                    <a:pt x="237528" y="51930"/>
                  </a:lnTo>
                  <a:lnTo>
                    <a:pt x="237680" y="51714"/>
                  </a:lnTo>
                  <a:lnTo>
                    <a:pt x="237820" y="51460"/>
                  </a:lnTo>
                  <a:lnTo>
                    <a:pt x="238086" y="51079"/>
                  </a:lnTo>
                  <a:close/>
                </a:path>
                <a:path w="349250" h="311150">
                  <a:moveTo>
                    <a:pt x="238239" y="1079"/>
                  </a:moveTo>
                  <a:lnTo>
                    <a:pt x="237401" y="63"/>
                  </a:lnTo>
                  <a:lnTo>
                    <a:pt x="235750" y="0"/>
                  </a:lnTo>
                  <a:lnTo>
                    <a:pt x="235013" y="469"/>
                  </a:lnTo>
                  <a:lnTo>
                    <a:pt x="234086" y="1054"/>
                  </a:lnTo>
                  <a:lnTo>
                    <a:pt x="233527" y="2286"/>
                  </a:lnTo>
                  <a:lnTo>
                    <a:pt x="232029" y="4292"/>
                  </a:lnTo>
                  <a:lnTo>
                    <a:pt x="235610" y="3683"/>
                  </a:lnTo>
                  <a:lnTo>
                    <a:pt x="237032" y="3797"/>
                  </a:lnTo>
                  <a:lnTo>
                    <a:pt x="238048" y="2590"/>
                  </a:lnTo>
                  <a:lnTo>
                    <a:pt x="238239" y="1079"/>
                  </a:lnTo>
                  <a:close/>
                </a:path>
                <a:path w="349250" h="311150">
                  <a:moveTo>
                    <a:pt x="238899" y="66243"/>
                  </a:moveTo>
                  <a:lnTo>
                    <a:pt x="238379" y="66281"/>
                  </a:lnTo>
                  <a:lnTo>
                    <a:pt x="237858" y="66357"/>
                  </a:lnTo>
                  <a:lnTo>
                    <a:pt x="237324" y="66357"/>
                  </a:lnTo>
                  <a:lnTo>
                    <a:pt x="237680" y="60718"/>
                  </a:lnTo>
                  <a:lnTo>
                    <a:pt x="235610" y="55473"/>
                  </a:lnTo>
                  <a:lnTo>
                    <a:pt x="234467" y="50114"/>
                  </a:lnTo>
                  <a:lnTo>
                    <a:pt x="230835" y="50634"/>
                  </a:lnTo>
                  <a:lnTo>
                    <a:pt x="224129" y="70866"/>
                  </a:lnTo>
                  <a:lnTo>
                    <a:pt x="226441" y="72821"/>
                  </a:lnTo>
                  <a:lnTo>
                    <a:pt x="226987" y="72517"/>
                  </a:lnTo>
                  <a:lnTo>
                    <a:pt x="229984" y="76771"/>
                  </a:lnTo>
                  <a:lnTo>
                    <a:pt x="233095" y="74549"/>
                  </a:lnTo>
                  <a:lnTo>
                    <a:pt x="229857" y="71031"/>
                  </a:lnTo>
                  <a:lnTo>
                    <a:pt x="232333" y="69850"/>
                  </a:lnTo>
                  <a:lnTo>
                    <a:pt x="233476" y="69240"/>
                  </a:lnTo>
                  <a:lnTo>
                    <a:pt x="233476" y="69850"/>
                  </a:lnTo>
                  <a:lnTo>
                    <a:pt x="238709" y="69659"/>
                  </a:lnTo>
                  <a:lnTo>
                    <a:pt x="238899" y="66243"/>
                  </a:lnTo>
                  <a:close/>
                </a:path>
                <a:path w="349250" h="311150">
                  <a:moveTo>
                    <a:pt x="239026" y="129336"/>
                  </a:moveTo>
                  <a:lnTo>
                    <a:pt x="238290" y="128397"/>
                  </a:lnTo>
                  <a:lnTo>
                    <a:pt x="238036" y="128066"/>
                  </a:lnTo>
                  <a:lnTo>
                    <a:pt x="237477" y="127520"/>
                  </a:lnTo>
                  <a:lnTo>
                    <a:pt x="237807" y="127050"/>
                  </a:lnTo>
                  <a:lnTo>
                    <a:pt x="238150" y="126441"/>
                  </a:lnTo>
                  <a:lnTo>
                    <a:pt x="238671" y="125704"/>
                  </a:lnTo>
                  <a:lnTo>
                    <a:pt x="237070" y="125539"/>
                  </a:lnTo>
                  <a:lnTo>
                    <a:pt x="236486" y="125514"/>
                  </a:lnTo>
                  <a:lnTo>
                    <a:pt x="235966" y="125158"/>
                  </a:lnTo>
                  <a:lnTo>
                    <a:pt x="235800" y="125514"/>
                  </a:lnTo>
                  <a:lnTo>
                    <a:pt x="235635" y="125514"/>
                  </a:lnTo>
                  <a:lnTo>
                    <a:pt x="235445" y="125755"/>
                  </a:lnTo>
                  <a:lnTo>
                    <a:pt x="235331" y="125895"/>
                  </a:lnTo>
                  <a:lnTo>
                    <a:pt x="233286" y="124929"/>
                  </a:lnTo>
                  <a:lnTo>
                    <a:pt x="230924" y="125234"/>
                  </a:lnTo>
                  <a:lnTo>
                    <a:pt x="228003" y="127165"/>
                  </a:lnTo>
                  <a:lnTo>
                    <a:pt x="228244" y="126365"/>
                  </a:lnTo>
                  <a:lnTo>
                    <a:pt x="228638" y="125514"/>
                  </a:lnTo>
                  <a:lnTo>
                    <a:pt x="228257" y="124498"/>
                  </a:lnTo>
                  <a:lnTo>
                    <a:pt x="226847" y="123939"/>
                  </a:lnTo>
                  <a:lnTo>
                    <a:pt x="227736" y="122047"/>
                  </a:lnTo>
                  <a:lnTo>
                    <a:pt x="228333" y="120916"/>
                  </a:lnTo>
                  <a:lnTo>
                    <a:pt x="224726" y="120675"/>
                  </a:lnTo>
                  <a:lnTo>
                    <a:pt x="222262" y="119799"/>
                  </a:lnTo>
                  <a:lnTo>
                    <a:pt x="220141" y="121145"/>
                  </a:lnTo>
                  <a:lnTo>
                    <a:pt x="219557" y="122516"/>
                  </a:lnTo>
                  <a:lnTo>
                    <a:pt x="219341" y="123799"/>
                  </a:lnTo>
                  <a:lnTo>
                    <a:pt x="216674" y="124218"/>
                  </a:lnTo>
                  <a:lnTo>
                    <a:pt x="218478" y="131203"/>
                  </a:lnTo>
                  <a:lnTo>
                    <a:pt x="221449" y="130429"/>
                  </a:lnTo>
                  <a:lnTo>
                    <a:pt x="221043" y="127266"/>
                  </a:lnTo>
                  <a:lnTo>
                    <a:pt x="222338" y="128041"/>
                  </a:lnTo>
                  <a:lnTo>
                    <a:pt x="223888" y="128562"/>
                  </a:lnTo>
                  <a:lnTo>
                    <a:pt x="224713" y="127787"/>
                  </a:lnTo>
                  <a:lnTo>
                    <a:pt x="225132" y="127190"/>
                  </a:lnTo>
                  <a:lnTo>
                    <a:pt x="225526" y="126504"/>
                  </a:lnTo>
                  <a:lnTo>
                    <a:pt x="226199" y="126860"/>
                  </a:lnTo>
                  <a:lnTo>
                    <a:pt x="227698" y="127381"/>
                  </a:lnTo>
                  <a:lnTo>
                    <a:pt x="226301" y="128346"/>
                  </a:lnTo>
                  <a:lnTo>
                    <a:pt x="224777" y="129628"/>
                  </a:lnTo>
                  <a:lnTo>
                    <a:pt x="223113" y="131343"/>
                  </a:lnTo>
                  <a:lnTo>
                    <a:pt x="228333" y="133019"/>
                  </a:lnTo>
                  <a:lnTo>
                    <a:pt x="231787" y="134581"/>
                  </a:lnTo>
                  <a:lnTo>
                    <a:pt x="236181" y="134962"/>
                  </a:lnTo>
                  <a:lnTo>
                    <a:pt x="239026" y="129336"/>
                  </a:lnTo>
                  <a:close/>
                </a:path>
                <a:path w="349250" h="311150">
                  <a:moveTo>
                    <a:pt x="241236" y="45275"/>
                  </a:moveTo>
                  <a:lnTo>
                    <a:pt x="240728" y="45389"/>
                  </a:lnTo>
                  <a:lnTo>
                    <a:pt x="240182" y="45466"/>
                  </a:lnTo>
                  <a:lnTo>
                    <a:pt x="239712" y="45656"/>
                  </a:lnTo>
                  <a:lnTo>
                    <a:pt x="239572" y="46405"/>
                  </a:lnTo>
                  <a:lnTo>
                    <a:pt x="240118" y="46621"/>
                  </a:lnTo>
                  <a:lnTo>
                    <a:pt x="240614" y="46672"/>
                  </a:lnTo>
                  <a:lnTo>
                    <a:pt x="241109" y="46786"/>
                  </a:lnTo>
                  <a:lnTo>
                    <a:pt x="241198" y="45770"/>
                  </a:lnTo>
                  <a:lnTo>
                    <a:pt x="241236" y="45275"/>
                  </a:lnTo>
                  <a:close/>
                </a:path>
                <a:path w="349250" h="311150">
                  <a:moveTo>
                    <a:pt x="242392" y="39535"/>
                  </a:moveTo>
                  <a:lnTo>
                    <a:pt x="242125" y="39420"/>
                  </a:lnTo>
                  <a:lnTo>
                    <a:pt x="241820" y="39204"/>
                  </a:lnTo>
                  <a:lnTo>
                    <a:pt x="241617" y="39255"/>
                  </a:lnTo>
                  <a:lnTo>
                    <a:pt x="241401" y="39344"/>
                  </a:lnTo>
                  <a:lnTo>
                    <a:pt x="241274" y="39700"/>
                  </a:lnTo>
                  <a:lnTo>
                    <a:pt x="241134" y="39916"/>
                  </a:lnTo>
                  <a:lnTo>
                    <a:pt x="241300" y="40132"/>
                  </a:lnTo>
                  <a:lnTo>
                    <a:pt x="241465" y="40386"/>
                  </a:lnTo>
                  <a:lnTo>
                    <a:pt x="241630" y="40601"/>
                  </a:lnTo>
                  <a:lnTo>
                    <a:pt x="242392" y="39535"/>
                  </a:lnTo>
                  <a:close/>
                </a:path>
                <a:path w="349250" h="311150">
                  <a:moveTo>
                    <a:pt x="254901" y="156629"/>
                  </a:moveTo>
                  <a:lnTo>
                    <a:pt x="254736" y="156540"/>
                  </a:lnTo>
                  <a:lnTo>
                    <a:pt x="254571" y="156768"/>
                  </a:lnTo>
                  <a:lnTo>
                    <a:pt x="254520" y="156895"/>
                  </a:lnTo>
                  <a:lnTo>
                    <a:pt x="254647" y="156794"/>
                  </a:lnTo>
                  <a:lnTo>
                    <a:pt x="254774" y="156730"/>
                  </a:lnTo>
                  <a:lnTo>
                    <a:pt x="254901" y="156629"/>
                  </a:lnTo>
                  <a:close/>
                </a:path>
                <a:path w="349250" h="311150">
                  <a:moveTo>
                    <a:pt x="255193" y="45821"/>
                  </a:moveTo>
                  <a:lnTo>
                    <a:pt x="253111" y="46291"/>
                  </a:lnTo>
                  <a:lnTo>
                    <a:pt x="251866" y="46266"/>
                  </a:lnTo>
                  <a:lnTo>
                    <a:pt x="250558" y="47205"/>
                  </a:lnTo>
                  <a:lnTo>
                    <a:pt x="250342" y="49047"/>
                  </a:lnTo>
                  <a:lnTo>
                    <a:pt x="251523" y="49784"/>
                  </a:lnTo>
                  <a:lnTo>
                    <a:pt x="253022" y="50330"/>
                  </a:lnTo>
                  <a:lnTo>
                    <a:pt x="253707" y="49923"/>
                  </a:lnTo>
                  <a:lnTo>
                    <a:pt x="254431" y="49504"/>
                  </a:lnTo>
                  <a:lnTo>
                    <a:pt x="254495" y="47942"/>
                  </a:lnTo>
                  <a:lnTo>
                    <a:pt x="255193" y="45821"/>
                  </a:lnTo>
                  <a:close/>
                </a:path>
                <a:path w="349250" h="311150">
                  <a:moveTo>
                    <a:pt x="257048" y="58661"/>
                  </a:moveTo>
                  <a:lnTo>
                    <a:pt x="255041" y="58610"/>
                  </a:lnTo>
                  <a:lnTo>
                    <a:pt x="253492" y="58661"/>
                  </a:lnTo>
                  <a:lnTo>
                    <a:pt x="252209" y="58826"/>
                  </a:lnTo>
                  <a:lnTo>
                    <a:pt x="249910" y="53911"/>
                  </a:lnTo>
                  <a:lnTo>
                    <a:pt x="249008" y="53797"/>
                  </a:lnTo>
                  <a:lnTo>
                    <a:pt x="247865" y="57835"/>
                  </a:lnTo>
                  <a:lnTo>
                    <a:pt x="247383" y="59677"/>
                  </a:lnTo>
                  <a:lnTo>
                    <a:pt x="248412" y="61137"/>
                  </a:lnTo>
                  <a:lnTo>
                    <a:pt x="247980" y="62230"/>
                  </a:lnTo>
                  <a:lnTo>
                    <a:pt x="247916" y="63906"/>
                  </a:lnTo>
                  <a:lnTo>
                    <a:pt x="248018" y="65125"/>
                  </a:lnTo>
                  <a:lnTo>
                    <a:pt x="248780" y="68999"/>
                  </a:lnTo>
                  <a:lnTo>
                    <a:pt x="252336" y="64541"/>
                  </a:lnTo>
                  <a:lnTo>
                    <a:pt x="253111" y="64820"/>
                  </a:lnTo>
                  <a:lnTo>
                    <a:pt x="254012" y="64871"/>
                  </a:lnTo>
                  <a:lnTo>
                    <a:pt x="254901" y="64960"/>
                  </a:lnTo>
                  <a:lnTo>
                    <a:pt x="255155" y="65062"/>
                  </a:lnTo>
                  <a:lnTo>
                    <a:pt x="255371" y="64985"/>
                  </a:lnTo>
                  <a:lnTo>
                    <a:pt x="255917" y="65036"/>
                  </a:lnTo>
                  <a:lnTo>
                    <a:pt x="255955" y="64541"/>
                  </a:lnTo>
                  <a:lnTo>
                    <a:pt x="256006" y="63906"/>
                  </a:lnTo>
                  <a:lnTo>
                    <a:pt x="256616" y="62230"/>
                  </a:lnTo>
                  <a:lnTo>
                    <a:pt x="255828" y="61493"/>
                  </a:lnTo>
                  <a:lnTo>
                    <a:pt x="255384" y="61379"/>
                  </a:lnTo>
                  <a:lnTo>
                    <a:pt x="254990" y="61214"/>
                  </a:lnTo>
                  <a:lnTo>
                    <a:pt x="256908" y="58826"/>
                  </a:lnTo>
                  <a:lnTo>
                    <a:pt x="257048" y="58661"/>
                  </a:lnTo>
                  <a:close/>
                </a:path>
                <a:path w="349250" h="311150">
                  <a:moveTo>
                    <a:pt x="258191" y="139725"/>
                  </a:moveTo>
                  <a:close/>
                </a:path>
                <a:path w="349250" h="311150">
                  <a:moveTo>
                    <a:pt x="260146" y="44234"/>
                  </a:moveTo>
                  <a:lnTo>
                    <a:pt x="259334" y="44259"/>
                  </a:lnTo>
                  <a:lnTo>
                    <a:pt x="258559" y="44183"/>
                  </a:lnTo>
                  <a:lnTo>
                    <a:pt x="257886" y="44373"/>
                  </a:lnTo>
                  <a:lnTo>
                    <a:pt x="257683" y="44450"/>
                  </a:lnTo>
                  <a:lnTo>
                    <a:pt x="257594" y="45796"/>
                  </a:lnTo>
                  <a:lnTo>
                    <a:pt x="257746" y="45859"/>
                  </a:lnTo>
                  <a:lnTo>
                    <a:pt x="258419" y="46126"/>
                  </a:lnTo>
                  <a:lnTo>
                    <a:pt x="259194" y="46126"/>
                  </a:lnTo>
                  <a:lnTo>
                    <a:pt x="259943" y="46240"/>
                  </a:lnTo>
                  <a:lnTo>
                    <a:pt x="260146" y="44234"/>
                  </a:lnTo>
                  <a:close/>
                </a:path>
                <a:path w="349250" h="311150">
                  <a:moveTo>
                    <a:pt x="263182" y="94208"/>
                  </a:moveTo>
                  <a:lnTo>
                    <a:pt x="262775" y="92938"/>
                  </a:lnTo>
                  <a:lnTo>
                    <a:pt x="261289" y="93014"/>
                  </a:lnTo>
                  <a:lnTo>
                    <a:pt x="259702" y="92697"/>
                  </a:lnTo>
                  <a:lnTo>
                    <a:pt x="259130" y="96812"/>
                  </a:lnTo>
                  <a:lnTo>
                    <a:pt x="260134" y="96647"/>
                  </a:lnTo>
                  <a:lnTo>
                    <a:pt x="261467" y="96812"/>
                  </a:lnTo>
                  <a:lnTo>
                    <a:pt x="262051" y="96291"/>
                  </a:lnTo>
                  <a:lnTo>
                    <a:pt x="262737" y="95631"/>
                  </a:lnTo>
                  <a:lnTo>
                    <a:pt x="263182" y="94208"/>
                  </a:lnTo>
                  <a:close/>
                </a:path>
                <a:path w="349250" h="311150">
                  <a:moveTo>
                    <a:pt x="263283" y="47332"/>
                  </a:moveTo>
                  <a:lnTo>
                    <a:pt x="261848" y="46736"/>
                  </a:lnTo>
                  <a:lnTo>
                    <a:pt x="261099" y="46405"/>
                  </a:lnTo>
                  <a:lnTo>
                    <a:pt x="260489" y="47777"/>
                  </a:lnTo>
                  <a:lnTo>
                    <a:pt x="260261" y="48323"/>
                  </a:lnTo>
                  <a:lnTo>
                    <a:pt x="260997" y="48514"/>
                  </a:lnTo>
                  <a:lnTo>
                    <a:pt x="261747" y="48882"/>
                  </a:lnTo>
                  <a:lnTo>
                    <a:pt x="262483" y="48818"/>
                  </a:lnTo>
                  <a:lnTo>
                    <a:pt x="262775" y="48793"/>
                  </a:lnTo>
                  <a:lnTo>
                    <a:pt x="263017" y="47866"/>
                  </a:lnTo>
                  <a:lnTo>
                    <a:pt x="263283" y="47332"/>
                  </a:lnTo>
                  <a:close/>
                </a:path>
                <a:path w="349250" h="311150">
                  <a:moveTo>
                    <a:pt x="264858" y="40220"/>
                  </a:moveTo>
                  <a:lnTo>
                    <a:pt x="264668" y="39039"/>
                  </a:lnTo>
                  <a:lnTo>
                    <a:pt x="262686" y="38760"/>
                  </a:lnTo>
                  <a:lnTo>
                    <a:pt x="262407" y="39141"/>
                  </a:lnTo>
                  <a:lnTo>
                    <a:pt x="261810" y="39916"/>
                  </a:lnTo>
                  <a:lnTo>
                    <a:pt x="261759" y="41071"/>
                  </a:lnTo>
                  <a:lnTo>
                    <a:pt x="261340" y="42532"/>
                  </a:lnTo>
                  <a:lnTo>
                    <a:pt x="262902" y="42443"/>
                  </a:lnTo>
                  <a:lnTo>
                    <a:pt x="264325" y="42633"/>
                  </a:lnTo>
                  <a:lnTo>
                    <a:pt x="264464" y="42303"/>
                  </a:lnTo>
                  <a:lnTo>
                    <a:pt x="264858" y="41402"/>
                  </a:lnTo>
                  <a:lnTo>
                    <a:pt x="264858" y="40220"/>
                  </a:lnTo>
                  <a:close/>
                </a:path>
                <a:path w="349250" h="311150">
                  <a:moveTo>
                    <a:pt x="265252" y="106730"/>
                  </a:moveTo>
                  <a:lnTo>
                    <a:pt x="264210" y="105143"/>
                  </a:lnTo>
                  <a:lnTo>
                    <a:pt x="263588" y="104203"/>
                  </a:lnTo>
                  <a:lnTo>
                    <a:pt x="262039" y="104343"/>
                  </a:lnTo>
                  <a:lnTo>
                    <a:pt x="260604" y="104673"/>
                  </a:lnTo>
                  <a:lnTo>
                    <a:pt x="259257" y="105143"/>
                  </a:lnTo>
                  <a:lnTo>
                    <a:pt x="258838" y="99263"/>
                  </a:lnTo>
                  <a:lnTo>
                    <a:pt x="258660" y="95326"/>
                  </a:lnTo>
                  <a:lnTo>
                    <a:pt x="257505" y="90030"/>
                  </a:lnTo>
                  <a:lnTo>
                    <a:pt x="254228" y="89065"/>
                  </a:lnTo>
                  <a:lnTo>
                    <a:pt x="251396" y="88709"/>
                  </a:lnTo>
                  <a:lnTo>
                    <a:pt x="249402" y="90843"/>
                  </a:lnTo>
                  <a:lnTo>
                    <a:pt x="249326" y="94399"/>
                  </a:lnTo>
                  <a:lnTo>
                    <a:pt x="249237" y="96862"/>
                  </a:lnTo>
                  <a:lnTo>
                    <a:pt x="249847" y="99263"/>
                  </a:lnTo>
                  <a:lnTo>
                    <a:pt x="249631" y="100139"/>
                  </a:lnTo>
                  <a:lnTo>
                    <a:pt x="249440" y="101320"/>
                  </a:lnTo>
                  <a:lnTo>
                    <a:pt x="249936" y="101485"/>
                  </a:lnTo>
                  <a:lnTo>
                    <a:pt x="250380" y="101536"/>
                  </a:lnTo>
                  <a:lnTo>
                    <a:pt x="250799" y="101650"/>
                  </a:lnTo>
                  <a:lnTo>
                    <a:pt x="251777" y="103492"/>
                  </a:lnTo>
                  <a:lnTo>
                    <a:pt x="253403" y="105219"/>
                  </a:lnTo>
                  <a:lnTo>
                    <a:pt x="256120" y="106768"/>
                  </a:lnTo>
                  <a:lnTo>
                    <a:pt x="254342" y="108115"/>
                  </a:lnTo>
                  <a:lnTo>
                    <a:pt x="252958" y="110058"/>
                  </a:lnTo>
                  <a:lnTo>
                    <a:pt x="252260" y="113030"/>
                  </a:lnTo>
                  <a:lnTo>
                    <a:pt x="251079" y="113411"/>
                  </a:lnTo>
                  <a:lnTo>
                    <a:pt x="248767" y="114096"/>
                  </a:lnTo>
                  <a:lnTo>
                    <a:pt x="251002" y="111544"/>
                  </a:lnTo>
                  <a:lnTo>
                    <a:pt x="252082" y="110223"/>
                  </a:lnTo>
                  <a:lnTo>
                    <a:pt x="251091" y="109677"/>
                  </a:lnTo>
                  <a:lnTo>
                    <a:pt x="250101" y="109105"/>
                  </a:lnTo>
                  <a:lnTo>
                    <a:pt x="249110" y="108546"/>
                  </a:lnTo>
                  <a:lnTo>
                    <a:pt x="246722" y="111925"/>
                  </a:lnTo>
                  <a:lnTo>
                    <a:pt x="246722" y="127000"/>
                  </a:lnTo>
                  <a:lnTo>
                    <a:pt x="245859" y="127076"/>
                  </a:lnTo>
                  <a:lnTo>
                    <a:pt x="245402" y="126441"/>
                  </a:lnTo>
                  <a:lnTo>
                    <a:pt x="245821" y="126669"/>
                  </a:lnTo>
                  <a:lnTo>
                    <a:pt x="246722" y="127000"/>
                  </a:lnTo>
                  <a:lnTo>
                    <a:pt x="246722" y="111925"/>
                  </a:lnTo>
                  <a:lnTo>
                    <a:pt x="244665" y="114820"/>
                  </a:lnTo>
                  <a:lnTo>
                    <a:pt x="245262" y="115125"/>
                  </a:lnTo>
                  <a:lnTo>
                    <a:pt x="243408" y="115697"/>
                  </a:lnTo>
                  <a:lnTo>
                    <a:pt x="242036" y="116306"/>
                  </a:lnTo>
                  <a:lnTo>
                    <a:pt x="240830" y="119214"/>
                  </a:lnTo>
                  <a:lnTo>
                    <a:pt x="240906" y="121005"/>
                  </a:lnTo>
                  <a:lnTo>
                    <a:pt x="241490" y="122542"/>
                  </a:lnTo>
                  <a:lnTo>
                    <a:pt x="239788" y="123939"/>
                  </a:lnTo>
                  <a:lnTo>
                    <a:pt x="242785" y="128016"/>
                  </a:lnTo>
                  <a:lnTo>
                    <a:pt x="241858" y="129133"/>
                  </a:lnTo>
                  <a:lnTo>
                    <a:pt x="240842" y="130479"/>
                  </a:lnTo>
                  <a:lnTo>
                    <a:pt x="239991" y="131864"/>
                  </a:lnTo>
                  <a:lnTo>
                    <a:pt x="239433" y="131699"/>
                  </a:lnTo>
                  <a:lnTo>
                    <a:pt x="238823" y="131584"/>
                  </a:lnTo>
                  <a:lnTo>
                    <a:pt x="238302" y="131394"/>
                  </a:lnTo>
                  <a:lnTo>
                    <a:pt x="237959" y="132435"/>
                  </a:lnTo>
                  <a:lnTo>
                    <a:pt x="237109" y="133705"/>
                  </a:lnTo>
                  <a:lnTo>
                    <a:pt x="237591" y="134861"/>
                  </a:lnTo>
                  <a:lnTo>
                    <a:pt x="238023" y="135128"/>
                  </a:lnTo>
                  <a:lnTo>
                    <a:pt x="238556" y="135407"/>
                  </a:lnTo>
                  <a:lnTo>
                    <a:pt x="238493" y="135877"/>
                  </a:lnTo>
                  <a:lnTo>
                    <a:pt x="238366" y="136334"/>
                  </a:lnTo>
                  <a:lnTo>
                    <a:pt x="239471" y="141668"/>
                  </a:lnTo>
                  <a:lnTo>
                    <a:pt x="241350" y="144449"/>
                  </a:lnTo>
                  <a:lnTo>
                    <a:pt x="244017" y="145376"/>
                  </a:lnTo>
                  <a:lnTo>
                    <a:pt x="244208" y="146621"/>
                  </a:lnTo>
                  <a:lnTo>
                    <a:pt x="246773" y="146621"/>
                  </a:lnTo>
                  <a:lnTo>
                    <a:pt x="249224" y="146342"/>
                  </a:lnTo>
                  <a:lnTo>
                    <a:pt x="251675" y="146126"/>
                  </a:lnTo>
                  <a:lnTo>
                    <a:pt x="250469" y="146786"/>
                  </a:lnTo>
                  <a:lnTo>
                    <a:pt x="249288" y="147472"/>
                  </a:lnTo>
                  <a:lnTo>
                    <a:pt x="247967" y="148374"/>
                  </a:lnTo>
                  <a:lnTo>
                    <a:pt x="249110" y="150469"/>
                  </a:lnTo>
                  <a:lnTo>
                    <a:pt x="249631" y="151676"/>
                  </a:lnTo>
                  <a:lnTo>
                    <a:pt x="255943" y="147002"/>
                  </a:lnTo>
                  <a:lnTo>
                    <a:pt x="255435" y="146126"/>
                  </a:lnTo>
                  <a:lnTo>
                    <a:pt x="255231" y="145770"/>
                  </a:lnTo>
                  <a:lnTo>
                    <a:pt x="254558" y="144589"/>
                  </a:lnTo>
                  <a:lnTo>
                    <a:pt x="253047" y="145376"/>
                  </a:lnTo>
                  <a:lnTo>
                    <a:pt x="252361" y="145770"/>
                  </a:lnTo>
                  <a:lnTo>
                    <a:pt x="252158" y="143789"/>
                  </a:lnTo>
                  <a:lnTo>
                    <a:pt x="260870" y="131864"/>
                  </a:lnTo>
                  <a:lnTo>
                    <a:pt x="261048" y="131064"/>
                  </a:lnTo>
                  <a:lnTo>
                    <a:pt x="260159" y="129032"/>
                  </a:lnTo>
                  <a:lnTo>
                    <a:pt x="261124" y="130187"/>
                  </a:lnTo>
                  <a:lnTo>
                    <a:pt x="262547" y="129032"/>
                  </a:lnTo>
                  <a:lnTo>
                    <a:pt x="264375" y="127558"/>
                  </a:lnTo>
                  <a:lnTo>
                    <a:pt x="264287" y="127355"/>
                  </a:lnTo>
                  <a:lnTo>
                    <a:pt x="264058" y="127076"/>
                  </a:lnTo>
                  <a:lnTo>
                    <a:pt x="263906" y="126885"/>
                  </a:lnTo>
                  <a:lnTo>
                    <a:pt x="259156" y="121005"/>
                  </a:lnTo>
                  <a:lnTo>
                    <a:pt x="258940" y="121208"/>
                  </a:lnTo>
                  <a:lnTo>
                    <a:pt x="258940" y="127558"/>
                  </a:lnTo>
                  <a:lnTo>
                    <a:pt x="258762" y="127355"/>
                  </a:lnTo>
                  <a:lnTo>
                    <a:pt x="258940" y="127558"/>
                  </a:lnTo>
                  <a:lnTo>
                    <a:pt x="258940" y="121208"/>
                  </a:lnTo>
                  <a:lnTo>
                    <a:pt x="258102" y="121958"/>
                  </a:lnTo>
                  <a:lnTo>
                    <a:pt x="256019" y="123647"/>
                  </a:lnTo>
                  <a:lnTo>
                    <a:pt x="256590" y="124548"/>
                  </a:lnTo>
                  <a:lnTo>
                    <a:pt x="257606" y="125806"/>
                  </a:lnTo>
                  <a:lnTo>
                    <a:pt x="257390" y="126111"/>
                  </a:lnTo>
                  <a:lnTo>
                    <a:pt x="257263" y="126746"/>
                  </a:lnTo>
                  <a:lnTo>
                    <a:pt x="257403" y="126796"/>
                  </a:lnTo>
                  <a:lnTo>
                    <a:pt x="255473" y="126301"/>
                  </a:lnTo>
                  <a:lnTo>
                    <a:pt x="252552" y="126301"/>
                  </a:lnTo>
                  <a:lnTo>
                    <a:pt x="248361" y="126885"/>
                  </a:lnTo>
                  <a:lnTo>
                    <a:pt x="248069" y="126885"/>
                  </a:lnTo>
                  <a:lnTo>
                    <a:pt x="248234" y="126441"/>
                  </a:lnTo>
                  <a:lnTo>
                    <a:pt x="251942" y="116103"/>
                  </a:lnTo>
                  <a:lnTo>
                    <a:pt x="254800" y="114096"/>
                  </a:lnTo>
                  <a:lnTo>
                    <a:pt x="257314" y="112344"/>
                  </a:lnTo>
                  <a:lnTo>
                    <a:pt x="257695" y="113245"/>
                  </a:lnTo>
                  <a:lnTo>
                    <a:pt x="259778" y="112344"/>
                  </a:lnTo>
                  <a:lnTo>
                    <a:pt x="263182" y="110858"/>
                  </a:lnTo>
                  <a:lnTo>
                    <a:pt x="262305" y="108826"/>
                  </a:lnTo>
                  <a:lnTo>
                    <a:pt x="265252" y="106730"/>
                  </a:lnTo>
                  <a:close/>
                </a:path>
                <a:path w="349250" h="311150">
                  <a:moveTo>
                    <a:pt x="266725" y="117627"/>
                  </a:moveTo>
                  <a:lnTo>
                    <a:pt x="266395" y="117373"/>
                  </a:lnTo>
                  <a:lnTo>
                    <a:pt x="265760" y="116928"/>
                  </a:lnTo>
                  <a:lnTo>
                    <a:pt x="264617" y="117068"/>
                  </a:lnTo>
                  <a:lnTo>
                    <a:pt x="262839" y="116852"/>
                  </a:lnTo>
                  <a:lnTo>
                    <a:pt x="262915" y="118529"/>
                  </a:lnTo>
                  <a:lnTo>
                    <a:pt x="262597" y="119926"/>
                  </a:lnTo>
                  <a:lnTo>
                    <a:pt x="263080" y="120154"/>
                  </a:lnTo>
                  <a:lnTo>
                    <a:pt x="263753" y="120446"/>
                  </a:lnTo>
                  <a:lnTo>
                    <a:pt x="265150" y="120065"/>
                  </a:lnTo>
                  <a:lnTo>
                    <a:pt x="265988" y="119545"/>
                  </a:lnTo>
                  <a:lnTo>
                    <a:pt x="266420" y="119265"/>
                  </a:lnTo>
                  <a:lnTo>
                    <a:pt x="266725" y="117627"/>
                  </a:lnTo>
                  <a:close/>
                </a:path>
                <a:path w="349250" h="311150">
                  <a:moveTo>
                    <a:pt x="271703" y="120726"/>
                  </a:moveTo>
                  <a:lnTo>
                    <a:pt x="270992" y="119735"/>
                  </a:lnTo>
                  <a:lnTo>
                    <a:pt x="269836" y="119875"/>
                  </a:lnTo>
                  <a:lnTo>
                    <a:pt x="269036" y="119735"/>
                  </a:lnTo>
                  <a:lnTo>
                    <a:pt x="268897" y="120561"/>
                  </a:lnTo>
                  <a:lnTo>
                    <a:pt x="268401" y="121551"/>
                  </a:lnTo>
                  <a:lnTo>
                    <a:pt x="268973" y="122656"/>
                  </a:lnTo>
                  <a:lnTo>
                    <a:pt x="270129" y="122682"/>
                  </a:lnTo>
                  <a:lnTo>
                    <a:pt x="271259" y="123037"/>
                  </a:lnTo>
                  <a:lnTo>
                    <a:pt x="271322" y="121767"/>
                  </a:lnTo>
                  <a:lnTo>
                    <a:pt x="271703" y="120726"/>
                  </a:lnTo>
                  <a:close/>
                </a:path>
                <a:path w="349250" h="311150">
                  <a:moveTo>
                    <a:pt x="272122" y="124523"/>
                  </a:moveTo>
                  <a:close/>
                </a:path>
                <a:path w="349250" h="311150">
                  <a:moveTo>
                    <a:pt x="272872" y="69596"/>
                  </a:moveTo>
                  <a:lnTo>
                    <a:pt x="272491" y="68478"/>
                  </a:lnTo>
                  <a:lnTo>
                    <a:pt x="272288" y="67348"/>
                  </a:lnTo>
                  <a:lnTo>
                    <a:pt x="271437" y="67513"/>
                  </a:lnTo>
                  <a:lnTo>
                    <a:pt x="270014" y="67462"/>
                  </a:lnTo>
                  <a:lnTo>
                    <a:pt x="269709" y="68224"/>
                  </a:lnTo>
                  <a:lnTo>
                    <a:pt x="269684" y="69075"/>
                  </a:lnTo>
                  <a:lnTo>
                    <a:pt x="268300" y="65100"/>
                  </a:lnTo>
                  <a:lnTo>
                    <a:pt x="264998" y="66408"/>
                  </a:lnTo>
                  <a:lnTo>
                    <a:pt x="264972" y="66281"/>
                  </a:lnTo>
                  <a:lnTo>
                    <a:pt x="265023" y="66052"/>
                  </a:lnTo>
                  <a:lnTo>
                    <a:pt x="264604" y="65455"/>
                  </a:lnTo>
                  <a:lnTo>
                    <a:pt x="263448" y="65532"/>
                  </a:lnTo>
                  <a:lnTo>
                    <a:pt x="262661" y="65366"/>
                  </a:lnTo>
                  <a:lnTo>
                    <a:pt x="262534" y="66141"/>
                  </a:lnTo>
                  <a:lnTo>
                    <a:pt x="262166" y="66992"/>
                  </a:lnTo>
                  <a:lnTo>
                    <a:pt x="262331" y="67589"/>
                  </a:lnTo>
                  <a:lnTo>
                    <a:pt x="260350" y="68529"/>
                  </a:lnTo>
                  <a:lnTo>
                    <a:pt x="259422" y="67652"/>
                  </a:lnTo>
                  <a:lnTo>
                    <a:pt x="257390" y="65951"/>
                  </a:lnTo>
                  <a:lnTo>
                    <a:pt x="252463" y="73126"/>
                  </a:lnTo>
                  <a:lnTo>
                    <a:pt x="251447" y="76250"/>
                  </a:lnTo>
                  <a:lnTo>
                    <a:pt x="254812" y="78536"/>
                  </a:lnTo>
                  <a:lnTo>
                    <a:pt x="253098" y="78752"/>
                  </a:lnTo>
                  <a:lnTo>
                    <a:pt x="251701" y="78651"/>
                  </a:lnTo>
                  <a:lnTo>
                    <a:pt x="250748" y="79959"/>
                  </a:lnTo>
                  <a:lnTo>
                    <a:pt x="250698" y="81584"/>
                  </a:lnTo>
                  <a:lnTo>
                    <a:pt x="251485" y="82880"/>
                  </a:lnTo>
                  <a:lnTo>
                    <a:pt x="253517" y="82956"/>
                  </a:lnTo>
                  <a:lnTo>
                    <a:pt x="254787" y="81940"/>
                  </a:lnTo>
                  <a:lnTo>
                    <a:pt x="254762" y="80543"/>
                  </a:lnTo>
                  <a:lnTo>
                    <a:pt x="255155" y="78727"/>
                  </a:lnTo>
                  <a:lnTo>
                    <a:pt x="256273" y="79413"/>
                  </a:lnTo>
                  <a:lnTo>
                    <a:pt x="257771" y="80048"/>
                  </a:lnTo>
                  <a:lnTo>
                    <a:pt x="259765" y="80683"/>
                  </a:lnTo>
                  <a:lnTo>
                    <a:pt x="263271" y="76936"/>
                  </a:lnTo>
                  <a:lnTo>
                    <a:pt x="263791" y="74244"/>
                  </a:lnTo>
                  <a:lnTo>
                    <a:pt x="262928" y="72021"/>
                  </a:lnTo>
                  <a:lnTo>
                    <a:pt x="269633" y="69443"/>
                  </a:lnTo>
                  <a:lnTo>
                    <a:pt x="269659" y="70840"/>
                  </a:lnTo>
                  <a:lnTo>
                    <a:pt x="269646" y="71691"/>
                  </a:lnTo>
                  <a:lnTo>
                    <a:pt x="271233" y="71221"/>
                  </a:lnTo>
                  <a:lnTo>
                    <a:pt x="272719" y="71005"/>
                  </a:lnTo>
                  <a:lnTo>
                    <a:pt x="272872" y="69596"/>
                  </a:lnTo>
                  <a:close/>
                </a:path>
                <a:path w="349250" h="311150">
                  <a:moveTo>
                    <a:pt x="273177" y="143154"/>
                  </a:moveTo>
                  <a:lnTo>
                    <a:pt x="272973" y="142748"/>
                  </a:lnTo>
                  <a:lnTo>
                    <a:pt x="272834" y="142468"/>
                  </a:lnTo>
                  <a:lnTo>
                    <a:pt x="272745" y="141998"/>
                  </a:lnTo>
                  <a:lnTo>
                    <a:pt x="272249" y="142227"/>
                  </a:lnTo>
                  <a:lnTo>
                    <a:pt x="271272" y="142748"/>
                  </a:lnTo>
                  <a:lnTo>
                    <a:pt x="271094" y="137769"/>
                  </a:lnTo>
                  <a:lnTo>
                    <a:pt x="271081" y="137363"/>
                  </a:lnTo>
                  <a:lnTo>
                    <a:pt x="271005" y="135242"/>
                  </a:lnTo>
                  <a:lnTo>
                    <a:pt x="268706" y="136042"/>
                  </a:lnTo>
                  <a:lnTo>
                    <a:pt x="265049" y="137363"/>
                  </a:lnTo>
                  <a:lnTo>
                    <a:pt x="265137" y="137134"/>
                  </a:lnTo>
                  <a:lnTo>
                    <a:pt x="265328" y="136702"/>
                  </a:lnTo>
                  <a:lnTo>
                    <a:pt x="266014" y="135153"/>
                  </a:lnTo>
                  <a:lnTo>
                    <a:pt x="265798" y="134112"/>
                  </a:lnTo>
                  <a:lnTo>
                    <a:pt x="265938" y="132524"/>
                  </a:lnTo>
                  <a:lnTo>
                    <a:pt x="265277" y="132105"/>
                  </a:lnTo>
                  <a:lnTo>
                    <a:pt x="264604" y="131648"/>
                  </a:lnTo>
                  <a:lnTo>
                    <a:pt x="264604" y="137490"/>
                  </a:lnTo>
                  <a:lnTo>
                    <a:pt x="263829" y="137769"/>
                  </a:lnTo>
                  <a:lnTo>
                    <a:pt x="264058" y="137134"/>
                  </a:lnTo>
                  <a:lnTo>
                    <a:pt x="264604" y="137490"/>
                  </a:lnTo>
                  <a:lnTo>
                    <a:pt x="264604" y="131648"/>
                  </a:lnTo>
                  <a:lnTo>
                    <a:pt x="262724" y="131584"/>
                  </a:lnTo>
                  <a:lnTo>
                    <a:pt x="261454" y="132524"/>
                  </a:lnTo>
                  <a:lnTo>
                    <a:pt x="261429" y="134467"/>
                  </a:lnTo>
                  <a:lnTo>
                    <a:pt x="262242" y="135839"/>
                  </a:lnTo>
                  <a:lnTo>
                    <a:pt x="262788" y="136283"/>
                  </a:lnTo>
                  <a:lnTo>
                    <a:pt x="263372" y="136664"/>
                  </a:lnTo>
                  <a:lnTo>
                    <a:pt x="261962" y="136702"/>
                  </a:lnTo>
                  <a:lnTo>
                    <a:pt x="260908" y="136613"/>
                  </a:lnTo>
                  <a:lnTo>
                    <a:pt x="259753" y="137160"/>
                  </a:lnTo>
                  <a:lnTo>
                    <a:pt x="259473" y="138785"/>
                  </a:lnTo>
                  <a:lnTo>
                    <a:pt x="259765" y="139230"/>
                  </a:lnTo>
                  <a:lnTo>
                    <a:pt x="258178" y="139776"/>
                  </a:lnTo>
                  <a:lnTo>
                    <a:pt x="257810" y="144068"/>
                  </a:lnTo>
                  <a:lnTo>
                    <a:pt x="259194" y="146951"/>
                  </a:lnTo>
                  <a:lnTo>
                    <a:pt x="261505" y="149339"/>
                  </a:lnTo>
                  <a:lnTo>
                    <a:pt x="259219" y="152717"/>
                  </a:lnTo>
                  <a:lnTo>
                    <a:pt x="259562" y="152717"/>
                  </a:lnTo>
                  <a:lnTo>
                    <a:pt x="260248" y="152781"/>
                  </a:lnTo>
                  <a:lnTo>
                    <a:pt x="261912" y="151485"/>
                  </a:lnTo>
                  <a:lnTo>
                    <a:pt x="263613" y="150114"/>
                  </a:lnTo>
                  <a:lnTo>
                    <a:pt x="265328" y="148653"/>
                  </a:lnTo>
                  <a:lnTo>
                    <a:pt x="266242" y="148488"/>
                  </a:lnTo>
                  <a:lnTo>
                    <a:pt x="267157" y="148183"/>
                  </a:lnTo>
                  <a:lnTo>
                    <a:pt x="269201" y="148132"/>
                  </a:lnTo>
                  <a:lnTo>
                    <a:pt x="270332" y="148132"/>
                  </a:lnTo>
                  <a:lnTo>
                    <a:pt x="271449" y="148183"/>
                  </a:lnTo>
                  <a:lnTo>
                    <a:pt x="271322" y="144526"/>
                  </a:lnTo>
                  <a:lnTo>
                    <a:pt x="271678" y="144665"/>
                  </a:lnTo>
                  <a:lnTo>
                    <a:pt x="272224" y="144614"/>
                  </a:lnTo>
                  <a:lnTo>
                    <a:pt x="272669" y="144614"/>
                  </a:lnTo>
                  <a:lnTo>
                    <a:pt x="272732" y="143510"/>
                  </a:lnTo>
                  <a:lnTo>
                    <a:pt x="272884" y="143459"/>
                  </a:lnTo>
                  <a:lnTo>
                    <a:pt x="273177" y="143154"/>
                  </a:lnTo>
                  <a:close/>
                </a:path>
                <a:path w="349250" h="311150">
                  <a:moveTo>
                    <a:pt x="273989" y="85648"/>
                  </a:moveTo>
                  <a:lnTo>
                    <a:pt x="273837" y="85483"/>
                  </a:lnTo>
                  <a:lnTo>
                    <a:pt x="273685" y="85191"/>
                  </a:lnTo>
                  <a:lnTo>
                    <a:pt x="273316" y="85267"/>
                  </a:lnTo>
                  <a:lnTo>
                    <a:pt x="273100" y="85547"/>
                  </a:lnTo>
                  <a:lnTo>
                    <a:pt x="272884" y="85737"/>
                  </a:lnTo>
                  <a:lnTo>
                    <a:pt x="273024" y="85902"/>
                  </a:lnTo>
                  <a:lnTo>
                    <a:pt x="273189" y="86207"/>
                  </a:lnTo>
                  <a:lnTo>
                    <a:pt x="273316" y="86182"/>
                  </a:lnTo>
                  <a:lnTo>
                    <a:pt x="273545" y="86118"/>
                  </a:lnTo>
                  <a:lnTo>
                    <a:pt x="273761" y="85852"/>
                  </a:lnTo>
                  <a:lnTo>
                    <a:pt x="273989" y="85648"/>
                  </a:lnTo>
                  <a:close/>
                </a:path>
                <a:path w="349250" h="311150">
                  <a:moveTo>
                    <a:pt x="290398" y="140957"/>
                  </a:moveTo>
                  <a:lnTo>
                    <a:pt x="290004" y="138925"/>
                  </a:lnTo>
                  <a:lnTo>
                    <a:pt x="290156" y="137439"/>
                  </a:lnTo>
                  <a:lnTo>
                    <a:pt x="288886" y="136258"/>
                  </a:lnTo>
                  <a:lnTo>
                    <a:pt x="287426" y="136613"/>
                  </a:lnTo>
                  <a:lnTo>
                    <a:pt x="286334" y="136588"/>
                  </a:lnTo>
                  <a:lnTo>
                    <a:pt x="286156" y="135978"/>
                  </a:lnTo>
                  <a:lnTo>
                    <a:pt x="285953" y="135026"/>
                  </a:lnTo>
                  <a:lnTo>
                    <a:pt x="286283" y="134416"/>
                  </a:lnTo>
                  <a:lnTo>
                    <a:pt x="286524" y="133756"/>
                  </a:lnTo>
                  <a:lnTo>
                    <a:pt x="286804" y="133096"/>
                  </a:lnTo>
                  <a:lnTo>
                    <a:pt x="286308" y="133096"/>
                  </a:lnTo>
                  <a:lnTo>
                    <a:pt x="285813" y="133070"/>
                  </a:lnTo>
                  <a:lnTo>
                    <a:pt x="285318" y="133070"/>
                  </a:lnTo>
                  <a:lnTo>
                    <a:pt x="285216" y="132791"/>
                  </a:lnTo>
                  <a:lnTo>
                    <a:pt x="285140" y="132435"/>
                  </a:lnTo>
                  <a:lnTo>
                    <a:pt x="284327" y="131508"/>
                  </a:lnTo>
                  <a:lnTo>
                    <a:pt x="282956" y="131394"/>
                  </a:lnTo>
                  <a:lnTo>
                    <a:pt x="281901" y="131013"/>
                  </a:lnTo>
                  <a:lnTo>
                    <a:pt x="281470" y="132245"/>
                  </a:lnTo>
                  <a:lnTo>
                    <a:pt x="280797" y="133502"/>
                  </a:lnTo>
                  <a:lnTo>
                    <a:pt x="280758" y="135102"/>
                  </a:lnTo>
                  <a:lnTo>
                    <a:pt x="282676" y="135458"/>
                  </a:lnTo>
                  <a:lnTo>
                    <a:pt x="286270" y="136613"/>
                  </a:lnTo>
                  <a:lnTo>
                    <a:pt x="286283" y="137769"/>
                  </a:lnTo>
                  <a:lnTo>
                    <a:pt x="285889" y="139204"/>
                  </a:lnTo>
                  <a:lnTo>
                    <a:pt x="286867" y="140627"/>
                  </a:lnTo>
                  <a:lnTo>
                    <a:pt x="288429" y="140512"/>
                  </a:lnTo>
                  <a:lnTo>
                    <a:pt x="290398" y="140957"/>
                  </a:lnTo>
                  <a:close/>
                </a:path>
                <a:path w="349250" h="311150">
                  <a:moveTo>
                    <a:pt x="297294" y="84442"/>
                  </a:moveTo>
                  <a:lnTo>
                    <a:pt x="296887" y="84175"/>
                  </a:lnTo>
                  <a:lnTo>
                    <a:pt x="296519" y="83870"/>
                  </a:lnTo>
                  <a:lnTo>
                    <a:pt x="296087" y="83680"/>
                  </a:lnTo>
                  <a:lnTo>
                    <a:pt x="295516" y="84086"/>
                  </a:lnTo>
                  <a:lnTo>
                    <a:pt x="295719" y="84607"/>
                  </a:lnTo>
                  <a:lnTo>
                    <a:pt x="295998" y="85001"/>
                  </a:lnTo>
                  <a:lnTo>
                    <a:pt x="296227" y="85407"/>
                  </a:lnTo>
                  <a:lnTo>
                    <a:pt x="296583" y="85077"/>
                  </a:lnTo>
                  <a:lnTo>
                    <a:pt x="296938" y="84772"/>
                  </a:lnTo>
                  <a:lnTo>
                    <a:pt x="297294" y="84442"/>
                  </a:lnTo>
                  <a:close/>
                </a:path>
                <a:path w="349250" h="311150">
                  <a:moveTo>
                    <a:pt x="301256" y="92329"/>
                  </a:moveTo>
                  <a:lnTo>
                    <a:pt x="300786" y="91617"/>
                  </a:lnTo>
                  <a:lnTo>
                    <a:pt x="300405" y="91071"/>
                  </a:lnTo>
                  <a:lnTo>
                    <a:pt x="298792" y="91071"/>
                  </a:lnTo>
                  <a:lnTo>
                    <a:pt x="297472" y="91376"/>
                  </a:lnTo>
                  <a:lnTo>
                    <a:pt x="297014" y="93078"/>
                  </a:lnTo>
                  <a:lnTo>
                    <a:pt x="297332" y="93599"/>
                  </a:lnTo>
                  <a:lnTo>
                    <a:pt x="297802" y="94399"/>
                  </a:lnTo>
                  <a:lnTo>
                    <a:pt x="298907" y="94780"/>
                  </a:lnTo>
                  <a:lnTo>
                    <a:pt x="300621" y="95935"/>
                  </a:lnTo>
                  <a:lnTo>
                    <a:pt x="300774" y="93713"/>
                  </a:lnTo>
                  <a:lnTo>
                    <a:pt x="301256" y="92329"/>
                  </a:lnTo>
                  <a:close/>
                </a:path>
                <a:path w="349250" h="311150">
                  <a:moveTo>
                    <a:pt x="319697" y="133311"/>
                  </a:moveTo>
                  <a:lnTo>
                    <a:pt x="319278" y="133121"/>
                  </a:lnTo>
                  <a:lnTo>
                    <a:pt x="318973" y="132956"/>
                  </a:lnTo>
                  <a:lnTo>
                    <a:pt x="318668" y="132816"/>
                  </a:lnTo>
                  <a:lnTo>
                    <a:pt x="318719" y="133045"/>
                  </a:lnTo>
                  <a:lnTo>
                    <a:pt x="318706" y="133400"/>
                  </a:lnTo>
                  <a:lnTo>
                    <a:pt x="318846" y="133477"/>
                  </a:lnTo>
                  <a:lnTo>
                    <a:pt x="318998" y="133565"/>
                  </a:lnTo>
                  <a:lnTo>
                    <a:pt x="319303" y="133400"/>
                  </a:lnTo>
                  <a:lnTo>
                    <a:pt x="319697" y="133311"/>
                  </a:lnTo>
                  <a:close/>
                </a:path>
                <a:path w="349250" h="311150">
                  <a:moveTo>
                    <a:pt x="322910" y="103162"/>
                  </a:moveTo>
                  <a:lnTo>
                    <a:pt x="320255" y="102425"/>
                  </a:lnTo>
                  <a:lnTo>
                    <a:pt x="317969" y="101955"/>
                  </a:lnTo>
                  <a:lnTo>
                    <a:pt x="315861" y="101650"/>
                  </a:lnTo>
                  <a:lnTo>
                    <a:pt x="318135" y="100660"/>
                  </a:lnTo>
                  <a:lnTo>
                    <a:pt x="318884" y="98577"/>
                  </a:lnTo>
                  <a:lnTo>
                    <a:pt x="318858" y="98386"/>
                  </a:lnTo>
                  <a:lnTo>
                    <a:pt x="315493" y="91998"/>
                  </a:lnTo>
                  <a:lnTo>
                    <a:pt x="311391" y="91097"/>
                  </a:lnTo>
                  <a:lnTo>
                    <a:pt x="308584" y="89535"/>
                  </a:lnTo>
                  <a:lnTo>
                    <a:pt x="308190" y="92532"/>
                  </a:lnTo>
                  <a:lnTo>
                    <a:pt x="307467" y="95516"/>
                  </a:lnTo>
                  <a:lnTo>
                    <a:pt x="307555" y="98869"/>
                  </a:lnTo>
                  <a:lnTo>
                    <a:pt x="307886" y="99237"/>
                  </a:lnTo>
                  <a:lnTo>
                    <a:pt x="308102" y="99593"/>
                  </a:lnTo>
                  <a:lnTo>
                    <a:pt x="306146" y="99860"/>
                  </a:lnTo>
                  <a:lnTo>
                    <a:pt x="304723" y="99949"/>
                  </a:lnTo>
                  <a:lnTo>
                    <a:pt x="303517" y="101434"/>
                  </a:lnTo>
                  <a:lnTo>
                    <a:pt x="303657" y="102755"/>
                  </a:lnTo>
                  <a:lnTo>
                    <a:pt x="303758" y="104076"/>
                  </a:lnTo>
                  <a:lnTo>
                    <a:pt x="301815" y="105879"/>
                  </a:lnTo>
                  <a:lnTo>
                    <a:pt x="300405" y="108546"/>
                  </a:lnTo>
                  <a:lnTo>
                    <a:pt x="299707" y="111086"/>
                  </a:lnTo>
                  <a:lnTo>
                    <a:pt x="299707" y="121958"/>
                  </a:lnTo>
                  <a:lnTo>
                    <a:pt x="299478" y="122186"/>
                  </a:lnTo>
                  <a:lnTo>
                    <a:pt x="299250" y="122351"/>
                  </a:lnTo>
                  <a:lnTo>
                    <a:pt x="299034" y="122593"/>
                  </a:lnTo>
                  <a:lnTo>
                    <a:pt x="298996" y="122288"/>
                  </a:lnTo>
                  <a:lnTo>
                    <a:pt x="299351" y="122123"/>
                  </a:lnTo>
                  <a:lnTo>
                    <a:pt x="299707" y="121958"/>
                  </a:lnTo>
                  <a:lnTo>
                    <a:pt x="299707" y="111086"/>
                  </a:lnTo>
                  <a:lnTo>
                    <a:pt x="299389" y="112229"/>
                  </a:lnTo>
                  <a:lnTo>
                    <a:pt x="290906" y="115862"/>
                  </a:lnTo>
                  <a:lnTo>
                    <a:pt x="291846" y="115290"/>
                  </a:lnTo>
                  <a:lnTo>
                    <a:pt x="292455" y="114896"/>
                  </a:lnTo>
                  <a:lnTo>
                    <a:pt x="293370" y="114096"/>
                  </a:lnTo>
                  <a:lnTo>
                    <a:pt x="293751" y="113779"/>
                  </a:lnTo>
                  <a:lnTo>
                    <a:pt x="294855" y="112039"/>
                  </a:lnTo>
                  <a:lnTo>
                    <a:pt x="295084" y="111874"/>
                  </a:lnTo>
                  <a:lnTo>
                    <a:pt x="295122" y="111607"/>
                  </a:lnTo>
                  <a:lnTo>
                    <a:pt x="295656" y="110807"/>
                  </a:lnTo>
                  <a:lnTo>
                    <a:pt x="295744" y="110617"/>
                  </a:lnTo>
                  <a:lnTo>
                    <a:pt x="295935" y="110223"/>
                  </a:lnTo>
                  <a:lnTo>
                    <a:pt x="294119" y="110617"/>
                  </a:lnTo>
                  <a:lnTo>
                    <a:pt x="293878" y="110667"/>
                  </a:lnTo>
                  <a:lnTo>
                    <a:pt x="287401" y="112039"/>
                  </a:lnTo>
                  <a:lnTo>
                    <a:pt x="286385" y="111798"/>
                  </a:lnTo>
                  <a:lnTo>
                    <a:pt x="286537" y="111683"/>
                  </a:lnTo>
                  <a:lnTo>
                    <a:pt x="295960" y="105054"/>
                  </a:lnTo>
                  <a:lnTo>
                    <a:pt x="298069" y="103581"/>
                  </a:lnTo>
                  <a:lnTo>
                    <a:pt x="295529" y="102031"/>
                  </a:lnTo>
                  <a:lnTo>
                    <a:pt x="294208" y="101244"/>
                  </a:lnTo>
                  <a:lnTo>
                    <a:pt x="291414" y="100634"/>
                  </a:lnTo>
                  <a:lnTo>
                    <a:pt x="289458" y="102031"/>
                  </a:lnTo>
                  <a:lnTo>
                    <a:pt x="287655" y="101981"/>
                  </a:lnTo>
                  <a:lnTo>
                    <a:pt x="286740" y="101930"/>
                  </a:lnTo>
                  <a:lnTo>
                    <a:pt x="287540" y="100355"/>
                  </a:lnTo>
                  <a:lnTo>
                    <a:pt x="284429" y="98844"/>
                  </a:lnTo>
                  <a:lnTo>
                    <a:pt x="282892" y="101815"/>
                  </a:lnTo>
                  <a:lnTo>
                    <a:pt x="281508" y="101815"/>
                  </a:lnTo>
                  <a:lnTo>
                    <a:pt x="280822" y="101866"/>
                  </a:lnTo>
                  <a:lnTo>
                    <a:pt x="282968" y="100088"/>
                  </a:lnTo>
                  <a:lnTo>
                    <a:pt x="281749" y="98386"/>
                  </a:lnTo>
                  <a:lnTo>
                    <a:pt x="276593" y="101841"/>
                  </a:lnTo>
                  <a:lnTo>
                    <a:pt x="276860" y="101130"/>
                  </a:lnTo>
                  <a:lnTo>
                    <a:pt x="277075" y="100660"/>
                  </a:lnTo>
                  <a:lnTo>
                    <a:pt x="277177" y="100355"/>
                  </a:lnTo>
                  <a:lnTo>
                    <a:pt x="276339" y="99364"/>
                  </a:lnTo>
                  <a:lnTo>
                    <a:pt x="275196" y="99034"/>
                  </a:lnTo>
                  <a:lnTo>
                    <a:pt x="274421" y="98628"/>
                  </a:lnTo>
                  <a:lnTo>
                    <a:pt x="272923" y="97828"/>
                  </a:lnTo>
                  <a:lnTo>
                    <a:pt x="272961" y="98628"/>
                  </a:lnTo>
                  <a:lnTo>
                    <a:pt x="272796" y="98577"/>
                  </a:lnTo>
                  <a:lnTo>
                    <a:pt x="272580" y="99593"/>
                  </a:lnTo>
                  <a:lnTo>
                    <a:pt x="272262" y="100355"/>
                  </a:lnTo>
                  <a:lnTo>
                    <a:pt x="272224" y="101130"/>
                  </a:lnTo>
                  <a:lnTo>
                    <a:pt x="272300" y="101841"/>
                  </a:lnTo>
                  <a:lnTo>
                    <a:pt x="273837" y="101904"/>
                  </a:lnTo>
                  <a:lnTo>
                    <a:pt x="275056" y="102146"/>
                  </a:lnTo>
                  <a:lnTo>
                    <a:pt x="276021" y="102336"/>
                  </a:lnTo>
                  <a:lnTo>
                    <a:pt x="276364" y="102450"/>
                  </a:lnTo>
                  <a:lnTo>
                    <a:pt x="276491" y="102120"/>
                  </a:lnTo>
                  <a:lnTo>
                    <a:pt x="276580" y="101866"/>
                  </a:lnTo>
                  <a:lnTo>
                    <a:pt x="276821" y="102196"/>
                  </a:lnTo>
                  <a:lnTo>
                    <a:pt x="276936" y="102336"/>
                  </a:lnTo>
                  <a:lnTo>
                    <a:pt x="274929" y="102806"/>
                  </a:lnTo>
                  <a:lnTo>
                    <a:pt x="273011" y="103708"/>
                  </a:lnTo>
                  <a:lnTo>
                    <a:pt x="271208" y="105194"/>
                  </a:lnTo>
                  <a:lnTo>
                    <a:pt x="270687" y="105092"/>
                  </a:lnTo>
                  <a:lnTo>
                    <a:pt x="270179" y="105003"/>
                  </a:lnTo>
                  <a:lnTo>
                    <a:pt x="269659" y="104889"/>
                  </a:lnTo>
                  <a:lnTo>
                    <a:pt x="267817" y="109931"/>
                  </a:lnTo>
                  <a:lnTo>
                    <a:pt x="269214" y="110248"/>
                  </a:lnTo>
                  <a:lnTo>
                    <a:pt x="269925" y="110388"/>
                  </a:lnTo>
                  <a:lnTo>
                    <a:pt x="271602" y="107200"/>
                  </a:lnTo>
                  <a:lnTo>
                    <a:pt x="275564" y="107835"/>
                  </a:lnTo>
                  <a:lnTo>
                    <a:pt x="279476" y="108191"/>
                  </a:lnTo>
                  <a:lnTo>
                    <a:pt x="282994" y="107200"/>
                  </a:lnTo>
                  <a:lnTo>
                    <a:pt x="283603" y="107454"/>
                  </a:lnTo>
                  <a:lnTo>
                    <a:pt x="283857" y="107619"/>
                  </a:lnTo>
                  <a:lnTo>
                    <a:pt x="284073" y="107175"/>
                  </a:lnTo>
                  <a:lnTo>
                    <a:pt x="284314" y="106705"/>
                  </a:lnTo>
                  <a:lnTo>
                    <a:pt x="285369" y="106324"/>
                  </a:lnTo>
                  <a:lnTo>
                    <a:pt x="286397" y="105778"/>
                  </a:lnTo>
                  <a:lnTo>
                    <a:pt x="287197" y="105194"/>
                  </a:lnTo>
                  <a:lnTo>
                    <a:pt x="287388" y="105054"/>
                  </a:lnTo>
                  <a:lnTo>
                    <a:pt x="286740" y="106705"/>
                  </a:lnTo>
                  <a:lnTo>
                    <a:pt x="286283" y="108877"/>
                  </a:lnTo>
                  <a:lnTo>
                    <a:pt x="286004" y="111683"/>
                  </a:lnTo>
                  <a:lnTo>
                    <a:pt x="285330" y="111531"/>
                  </a:lnTo>
                  <a:lnTo>
                    <a:pt x="285330" y="122199"/>
                  </a:lnTo>
                  <a:lnTo>
                    <a:pt x="284746" y="122262"/>
                  </a:lnTo>
                  <a:lnTo>
                    <a:pt x="283654" y="122351"/>
                  </a:lnTo>
                  <a:lnTo>
                    <a:pt x="283159" y="121310"/>
                  </a:lnTo>
                  <a:lnTo>
                    <a:pt x="284124" y="120561"/>
                  </a:lnTo>
                  <a:lnTo>
                    <a:pt x="284581" y="122123"/>
                  </a:lnTo>
                  <a:lnTo>
                    <a:pt x="285330" y="122199"/>
                  </a:lnTo>
                  <a:lnTo>
                    <a:pt x="285330" y="111531"/>
                  </a:lnTo>
                  <a:lnTo>
                    <a:pt x="284327" y="111277"/>
                  </a:lnTo>
                  <a:lnTo>
                    <a:pt x="284314" y="110578"/>
                  </a:lnTo>
                  <a:lnTo>
                    <a:pt x="284276" y="110388"/>
                  </a:lnTo>
                  <a:lnTo>
                    <a:pt x="282765" y="110528"/>
                  </a:lnTo>
                  <a:lnTo>
                    <a:pt x="281622" y="110528"/>
                  </a:lnTo>
                  <a:lnTo>
                    <a:pt x="279577" y="110058"/>
                  </a:lnTo>
                  <a:lnTo>
                    <a:pt x="279590" y="113715"/>
                  </a:lnTo>
                  <a:lnTo>
                    <a:pt x="277749" y="114096"/>
                  </a:lnTo>
                  <a:lnTo>
                    <a:pt x="277990" y="113220"/>
                  </a:lnTo>
                  <a:lnTo>
                    <a:pt x="277152" y="113118"/>
                  </a:lnTo>
                  <a:lnTo>
                    <a:pt x="276110" y="112649"/>
                  </a:lnTo>
                  <a:lnTo>
                    <a:pt x="274955" y="113309"/>
                  </a:lnTo>
                  <a:lnTo>
                    <a:pt x="274891" y="114096"/>
                  </a:lnTo>
                  <a:lnTo>
                    <a:pt x="274777" y="114681"/>
                  </a:lnTo>
                  <a:lnTo>
                    <a:pt x="274434" y="115531"/>
                  </a:lnTo>
                  <a:lnTo>
                    <a:pt x="277139" y="116268"/>
                  </a:lnTo>
                  <a:lnTo>
                    <a:pt x="277418" y="115290"/>
                  </a:lnTo>
                  <a:lnTo>
                    <a:pt x="278053" y="115620"/>
                  </a:lnTo>
                  <a:lnTo>
                    <a:pt x="279260" y="116078"/>
                  </a:lnTo>
                  <a:lnTo>
                    <a:pt x="271259" y="125590"/>
                  </a:lnTo>
                  <a:lnTo>
                    <a:pt x="272097" y="126580"/>
                  </a:lnTo>
                  <a:lnTo>
                    <a:pt x="272110" y="128346"/>
                  </a:lnTo>
                  <a:lnTo>
                    <a:pt x="273075" y="129413"/>
                  </a:lnTo>
                  <a:lnTo>
                    <a:pt x="274535" y="129362"/>
                  </a:lnTo>
                  <a:lnTo>
                    <a:pt x="275628" y="129628"/>
                  </a:lnTo>
                  <a:lnTo>
                    <a:pt x="275666" y="129362"/>
                  </a:lnTo>
                  <a:lnTo>
                    <a:pt x="275742" y="128866"/>
                  </a:lnTo>
                  <a:lnTo>
                    <a:pt x="275907" y="128231"/>
                  </a:lnTo>
                  <a:lnTo>
                    <a:pt x="275996" y="127292"/>
                  </a:lnTo>
                  <a:lnTo>
                    <a:pt x="283159" y="123532"/>
                  </a:lnTo>
                  <a:lnTo>
                    <a:pt x="283222" y="124853"/>
                  </a:lnTo>
                  <a:lnTo>
                    <a:pt x="284086" y="125564"/>
                  </a:lnTo>
                  <a:lnTo>
                    <a:pt x="285216" y="125399"/>
                  </a:lnTo>
                  <a:lnTo>
                    <a:pt x="286105" y="125488"/>
                  </a:lnTo>
                  <a:lnTo>
                    <a:pt x="286194" y="123532"/>
                  </a:lnTo>
                  <a:lnTo>
                    <a:pt x="286143" y="123012"/>
                  </a:lnTo>
                  <a:lnTo>
                    <a:pt x="285940" y="122351"/>
                  </a:lnTo>
                  <a:lnTo>
                    <a:pt x="294601" y="123024"/>
                  </a:lnTo>
                  <a:lnTo>
                    <a:pt x="289775" y="126580"/>
                  </a:lnTo>
                  <a:lnTo>
                    <a:pt x="291769" y="129336"/>
                  </a:lnTo>
                  <a:lnTo>
                    <a:pt x="293090" y="127876"/>
                  </a:lnTo>
                  <a:lnTo>
                    <a:pt x="295973" y="128612"/>
                  </a:lnTo>
                  <a:lnTo>
                    <a:pt x="297789" y="127876"/>
                  </a:lnTo>
                  <a:lnTo>
                    <a:pt x="298640" y="129692"/>
                  </a:lnTo>
                  <a:lnTo>
                    <a:pt x="300418" y="131508"/>
                  </a:lnTo>
                  <a:lnTo>
                    <a:pt x="303872" y="133146"/>
                  </a:lnTo>
                  <a:lnTo>
                    <a:pt x="306006" y="132956"/>
                  </a:lnTo>
                  <a:lnTo>
                    <a:pt x="308152" y="132295"/>
                  </a:lnTo>
                  <a:lnTo>
                    <a:pt x="308978" y="132245"/>
                  </a:lnTo>
                  <a:lnTo>
                    <a:pt x="309816" y="132219"/>
                  </a:lnTo>
                  <a:lnTo>
                    <a:pt x="310642" y="132156"/>
                  </a:lnTo>
                  <a:lnTo>
                    <a:pt x="311340" y="132549"/>
                  </a:lnTo>
                  <a:lnTo>
                    <a:pt x="311543" y="132384"/>
                  </a:lnTo>
                  <a:lnTo>
                    <a:pt x="311632" y="132219"/>
                  </a:lnTo>
                  <a:lnTo>
                    <a:pt x="311988" y="132080"/>
                  </a:lnTo>
                  <a:lnTo>
                    <a:pt x="312229" y="132080"/>
                  </a:lnTo>
                  <a:lnTo>
                    <a:pt x="312470" y="132054"/>
                  </a:lnTo>
                  <a:lnTo>
                    <a:pt x="312420" y="133502"/>
                  </a:lnTo>
                  <a:lnTo>
                    <a:pt x="316852" y="133667"/>
                  </a:lnTo>
                  <a:lnTo>
                    <a:pt x="317017" y="132054"/>
                  </a:lnTo>
                  <a:lnTo>
                    <a:pt x="317398" y="128308"/>
                  </a:lnTo>
                  <a:lnTo>
                    <a:pt x="318020" y="128346"/>
                  </a:lnTo>
                  <a:lnTo>
                    <a:pt x="318185" y="128308"/>
                  </a:lnTo>
                  <a:lnTo>
                    <a:pt x="318681" y="128231"/>
                  </a:lnTo>
                  <a:lnTo>
                    <a:pt x="319163" y="127876"/>
                  </a:lnTo>
                  <a:lnTo>
                    <a:pt x="319582" y="127546"/>
                  </a:lnTo>
                  <a:lnTo>
                    <a:pt x="319659" y="126034"/>
                  </a:lnTo>
                  <a:lnTo>
                    <a:pt x="320154" y="124244"/>
                  </a:lnTo>
                  <a:lnTo>
                    <a:pt x="320192" y="124079"/>
                  </a:lnTo>
                  <a:lnTo>
                    <a:pt x="319252" y="124193"/>
                  </a:lnTo>
                  <a:lnTo>
                    <a:pt x="318477" y="124193"/>
                  </a:lnTo>
                  <a:lnTo>
                    <a:pt x="317817" y="124244"/>
                  </a:lnTo>
                  <a:lnTo>
                    <a:pt x="317931" y="123113"/>
                  </a:lnTo>
                  <a:lnTo>
                    <a:pt x="318147" y="122593"/>
                  </a:lnTo>
                  <a:lnTo>
                    <a:pt x="318427" y="121958"/>
                  </a:lnTo>
                  <a:lnTo>
                    <a:pt x="318795" y="121221"/>
                  </a:lnTo>
                  <a:lnTo>
                    <a:pt x="318884" y="120561"/>
                  </a:lnTo>
                  <a:lnTo>
                    <a:pt x="318922" y="120370"/>
                  </a:lnTo>
                  <a:lnTo>
                    <a:pt x="318947" y="120205"/>
                  </a:lnTo>
                  <a:lnTo>
                    <a:pt x="316090" y="120180"/>
                  </a:lnTo>
                  <a:lnTo>
                    <a:pt x="313436" y="120065"/>
                  </a:lnTo>
                  <a:lnTo>
                    <a:pt x="310845" y="120015"/>
                  </a:lnTo>
                  <a:lnTo>
                    <a:pt x="308952" y="119265"/>
                  </a:lnTo>
                  <a:lnTo>
                    <a:pt x="308470" y="120091"/>
                  </a:lnTo>
                  <a:lnTo>
                    <a:pt x="306768" y="120091"/>
                  </a:lnTo>
                  <a:lnTo>
                    <a:pt x="305117" y="120205"/>
                  </a:lnTo>
                  <a:lnTo>
                    <a:pt x="303466" y="120370"/>
                  </a:lnTo>
                  <a:lnTo>
                    <a:pt x="304736" y="119799"/>
                  </a:lnTo>
                  <a:lnTo>
                    <a:pt x="305384" y="119545"/>
                  </a:lnTo>
                  <a:lnTo>
                    <a:pt x="306146" y="119951"/>
                  </a:lnTo>
                  <a:lnTo>
                    <a:pt x="306349" y="119684"/>
                  </a:lnTo>
                  <a:lnTo>
                    <a:pt x="306476" y="119545"/>
                  </a:lnTo>
                  <a:lnTo>
                    <a:pt x="306806" y="119164"/>
                  </a:lnTo>
                  <a:lnTo>
                    <a:pt x="308698" y="119049"/>
                  </a:lnTo>
                  <a:lnTo>
                    <a:pt x="308991" y="118503"/>
                  </a:lnTo>
                  <a:lnTo>
                    <a:pt x="309041" y="118148"/>
                  </a:lnTo>
                  <a:lnTo>
                    <a:pt x="309156" y="117843"/>
                  </a:lnTo>
                  <a:lnTo>
                    <a:pt x="313270" y="115862"/>
                  </a:lnTo>
                  <a:lnTo>
                    <a:pt x="315277" y="114896"/>
                  </a:lnTo>
                  <a:lnTo>
                    <a:pt x="320700" y="111074"/>
                  </a:lnTo>
                  <a:lnTo>
                    <a:pt x="322910" y="103162"/>
                  </a:lnTo>
                  <a:close/>
                </a:path>
                <a:path w="349250" h="311150">
                  <a:moveTo>
                    <a:pt x="334670" y="95326"/>
                  </a:moveTo>
                  <a:lnTo>
                    <a:pt x="334378" y="94005"/>
                  </a:lnTo>
                  <a:lnTo>
                    <a:pt x="334441" y="92824"/>
                  </a:lnTo>
                  <a:lnTo>
                    <a:pt x="333883" y="92252"/>
                  </a:lnTo>
                  <a:lnTo>
                    <a:pt x="333438" y="91782"/>
                  </a:lnTo>
                  <a:lnTo>
                    <a:pt x="331965" y="91706"/>
                  </a:lnTo>
                  <a:lnTo>
                    <a:pt x="331419" y="92113"/>
                  </a:lnTo>
                  <a:lnTo>
                    <a:pt x="330835" y="92532"/>
                  </a:lnTo>
                  <a:lnTo>
                    <a:pt x="330835" y="93713"/>
                  </a:lnTo>
                  <a:lnTo>
                    <a:pt x="330581" y="94564"/>
                  </a:lnTo>
                  <a:lnTo>
                    <a:pt x="331419" y="94729"/>
                  </a:lnTo>
                  <a:lnTo>
                    <a:pt x="332270" y="94856"/>
                  </a:lnTo>
                  <a:lnTo>
                    <a:pt x="334670" y="95326"/>
                  </a:lnTo>
                  <a:close/>
                </a:path>
                <a:path w="349250" h="311150">
                  <a:moveTo>
                    <a:pt x="340182" y="116306"/>
                  </a:moveTo>
                  <a:lnTo>
                    <a:pt x="339331" y="114630"/>
                  </a:lnTo>
                  <a:lnTo>
                    <a:pt x="335229" y="118935"/>
                  </a:lnTo>
                  <a:lnTo>
                    <a:pt x="333590" y="118935"/>
                  </a:lnTo>
                  <a:lnTo>
                    <a:pt x="332308" y="119595"/>
                  </a:lnTo>
                  <a:lnTo>
                    <a:pt x="331419" y="120815"/>
                  </a:lnTo>
                  <a:lnTo>
                    <a:pt x="328968" y="122097"/>
                  </a:lnTo>
                  <a:lnTo>
                    <a:pt x="329018" y="121361"/>
                  </a:lnTo>
                  <a:lnTo>
                    <a:pt x="328485" y="120611"/>
                  </a:lnTo>
                  <a:lnTo>
                    <a:pt x="327342" y="120611"/>
                  </a:lnTo>
                  <a:lnTo>
                    <a:pt x="326542" y="120370"/>
                  </a:lnTo>
                  <a:lnTo>
                    <a:pt x="326339" y="121386"/>
                  </a:lnTo>
                  <a:lnTo>
                    <a:pt x="325805" y="122491"/>
                  </a:lnTo>
                  <a:lnTo>
                    <a:pt x="326136" y="123647"/>
                  </a:lnTo>
                  <a:lnTo>
                    <a:pt x="326517" y="123837"/>
                  </a:lnTo>
                  <a:lnTo>
                    <a:pt x="327025" y="124028"/>
                  </a:lnTo>
                  <a:lnTo>
                    <a:pt x="328168" y="126085"/>
                  </a:lnTo>
                  <a:lnTo>
                    <a:pt x="329476" y="125158"/>
                  </a:lnTo>
                  <a:lnTo>
                    <a:pt x="327888" y="127660"/>
                  </a:lnTo>
                  <a:lnTo>
                    <a:pt x="326707" y="130517"/>
                  </a:lnTo>
                  <a:lnTo>
                    <a:pt x="326174" y="133019"/>
                  </a:lnTo>
                  <a:lnTo>
                    <a:pt x="331355" y="128143"/>
                  </a:lnTo>
                  <a:lnTo>
                    <a:pt x="335991" y="122453"/>
                  </a:lnTo>
                  <a:lnTo>
                    <a:pt x="340182" y="116306"/>
                  </a:lnTo>
                  <a:close/>
                </a:path>
                <a:path w="349250" h="311150">
                  <a:moveTo>
                    <a:pt x="346544" y="97282"/>
                  </a:moveTo>
                  <a:lnTo>
                    <a:pt x="344449" y="97167"/>
                  </a:lnTo>
                  <a:lnTo>
                    <a:pt x="342633" y="96647"/>
                  </a:lnTo>
                  <a:lnTo>
                    <a:pt x="341528" y="98221"/>
                  </a:lnTo>
                  <a:lnTo>
                    <a:pt x="341325" y="99453"/>
                  </a:lnTo>
                  <a:lnTo>
                    <a:pt x="341312" y="100279"/>
                  </a:lnTo>
                  <a:lnTo>
                    <a:pt x="341401" y="101130"/>
                  </a:lnTo>
                  <a:lnTo>
                    <a:pt x="340448" y="100393"/>
                  </a:lnTo>
                  <a:lnTo>
                    <a:pt x="339890" y="100279"/>
                  </a:lnTo>
                  <a:lnTo>
                    <a:pt x="336880" y="99606"/>
                  </a:lnTo>
                  <a:lnTo>
                    <a:pt x="337375" y="99148"/>
                  </a:lnTo>
                  <a:lnTo>
                    <a:pt x="338010" y="98577"/>
                  </a:lnTo>
                  <a:lnTo>
                    <a:pt x="337845" y="97116"/>
                  </a:lnTo>
                  <a:lnTo>
                    <a:pt x="338035" y="96012"/>
                  </a:lnTo>
                  <a:lnTo>
                    <a:pt x="336905" y="96050"/>
                  </a:lnTo>
                  <a:lnTo>
                    <a:pt x="335559" y="95719"/>
                  </a:lnTo>
                  <a:lnTo>
                    <a:pt x="333971" y="96621"/>
                  </a:lnTo>
                  <a:lnTo>
                    <a:pt x="333806" y="98018"/>
                  </a:lnTo>
                  <a:lnTo>
                    <a:pt x="333451" y="98844"/>
                  </a:lnTo>
                  <a:lnTo>
                    <a:pt x="331470" y="98386"/>
                  </a:lnTo>
                  <a:lnTo>
                    <a:pt x="329044" y="104203"/>
                  </a:lnTo>
                  <a:lnTo>
                    <a:pt x="328764" y="105562"/>
                  </a:lnTo>
                  <a:lnTo>
                    <a:pt x="327990" y="105422"/>
                  </a:lnTo>
                  <a:lnTo>
                    <a:pt x="326669" y="104762"/>
                  </a:lnTo>
                  <a:lnTo>
                    <a:pt x="325120" y="105968"/>
                  </a:lnTo>
                  <a:lnTo>
                    <a:pt x="324497" y="107315"/>
                  </a:lnTo>
                  <a:lnTo>
                    <a:pt x="323126" y="109270"/>
                  </a:lnTo>
                  <a:lnTo>
                    <a:pt x="325107" y="109207"/>
                  </a:lnTo>
                  <a:lnTo>
                    <a:pt x="326555" y="109562"/>
                  </a:lnTo>
                  <a:lnTo>
                    <a:pt x="327939" y="108165"/>
                  </a:lnTo>
                  <a:lnTo>
                    <a:pt x="328320" y="106794"/>
                  </a:lnTo>
                  <a:lnTo>
                    <a:pt x="328637" y="106172"/>
                  </a:lnTo>
                  <a:lnTo>
                    <a:pt x="327431" y="112102"/>
                  </a:lnTo>
                  <a:lnTo>
                    <a:pt x="322160" y="112509"/>
                  </a:lnTo>
                  <a:lnTo>
                    <a:pt x="319024" y="114541"/>
                  </a:lnTo>
                  <a:lnTo>
                    <a:pt x="319252" y="122021"/>
                  </a:lnTo>
                  <a:lnTo>
                    <a:pt x="330923" y="113804"/>
                  </a:lnTo>
                  <a:lnTo>
                    <a:pt x="334975" y="114160"/>
                  </a:lnTo>
                  <a:lnTo>
                    <a:pt x="338734" y="114185"/>
                  </a:lnTo>
                  <a:lnTo>
                    <a:pt x="339267" y="113804"/>
                  </a:lnTo>
                  <a:lnTo>
                    <a:pt x="341630" y="112102"/>
                  </a:lnTo>
                  <a:lnTo>
                    <a:pt x="342239" y="113195"/>
                  </a:lnTo>
                  <a:lnTo>
                    <a:pt x="342925" y="112102"/>
                  </a:lnTo>
                  <a:lnTo>
                    <a:pt x="343560" y="111112"/>
                  </a:lnTo>
                  <a:lnTo>
                    <a:pt x="343306" y="111112"/>
                  </a:lnTo>
                  <a:lnTo>
                    <a:pt x="343052" y="111074"/>
                  </a:lnTo>
                  <a:lnTo>
                    <a:pt x="342798" y="111074"/>
                  </a:lnTo>
                  <a:lnTo>
                    <a:pt x="343674" y="110172"/>
                  </a:lnTo>
                  <a:lnTo>
                    <a:pt x="344462" y="109042"/>
                  </a:lnTo>
                  <a:lnTo>
                    <a:pt x="345617" y="106375"/>
                  </a:lnTo>
                  <a:lnTo>
                    <a:pt x="343814" y="103251"/>
                  </a:lnTo>
                  <a:lnTo>
                    <a:pt x="341922" y="101485"/>
                  </a:lnTo>
                  <a:lnTo>
                    <a:pt x="342417" y="101650"/>
                  </a:lnTo>
                  <a:lnTo>
                    <a:pt x="342823" y="101765"/>
                  </a:lnTo>
                  <a:lnTo>
                    <a:pt x="343331" y="101841"/>
                  </a:lnTo>
                  <a:lnTo>
                    <a:pt x="343395" y="102031"/>
                  </a:lnTo>
                  <a:lnTo>
                    <a:pt x="343674" y="102400"/>
                  </a:lnTo>
                  <a:lnTo>
                    <a:pt x="344957" y="102285"/>
                  </a:lnTo>
                  <a:lnTo>
                    <a:pt x="345071" y="102031"/>
                  </a:lnTo>
                  <a:lnTo>
                    <a:pt x="345160" y="101485"/>
                  </a:lnTo>
                  <a:lnTo>
                    <a:pt x="345503" y="101650"/>
                  </a:lnTo>
                  <a:lnTo>
                    <a:pt x="345808" y="101536"/>
                  </a:lnTo>
                  <a:lnTo>
                    <a:pt x="345960" y="101155"/>
                  </a:lnTo>
                  <a:lnTo>
                    <a:pt x="346049" y="101015"/>
                  </a:lnTo>
                  <a:lnTo>
                    <a:pt x="345440" y="100711"/>
                  </a:lnTo>
                  <a:lnTo>
                    <a:pt x="345249" y="101015"/>
                  </a:lnTo>
                  <a:lnTo>
                    <a:pt x="345376" y="100279"/>
                  </a:lnTo>
                  <a:lnTo>
                    <a:pt x="345719" y="99453"/>
                  </a:lnTo>
                  <a:lnTo>
                    <a:pt x="346049" y="98463"/>
                  </a:lnTo>
                  <a:lnTo>
                    <a:pt x="346544" y="97282"/>
                  </a:lnTo>
                  <a:close/>
                </a:path>
                <a:path w="349250" h="311150">
                  <a:moveTo>
                    <a:pt x="348551" y="83185"/>
                  </a:moveTo>
                  <a:lnTo>
                    <a:pt x="348322" y="82219"/>
                  </a:lnTo>
                  <a:lnTo>
                    <a:pt x="348386" y="81013"/>
                  </a:lnTo>
                  <a:lnTo>
                    <a:pt x="347776" y="80378"/>
                  </a:lnTo>
                  <a:lnTo>
                    <a:pt x="347294" y="79908"/>
                  </a:lnTo>
                  <a:lnTo>
                    <a:pt x="345973" y="79933"/>
                  </a:lnTo>
                  <a:lnTo>
                    <a:pt x="345033" y="80162"/>
                  </a:lnTo>
                  <a:lnTo>
                    <a:pt x="344716" y="80238"/>
                  </a:lnTo>
                  <a:lnTo>
                    <a:pt x="344030" y="81775"/>
                  </a:lnTo>
                  <a:lnTo>
                    <a:pt x="344525" y="82905"/>
                  </a:lnTo>
                  <a:lnTo>
                    <a:pt x="345503" y="83185"/>
                  </a:lnTo>
                  <a:lnTo>
                    <a:pt x="346189" y="83616"/>
                  </a:lnTo>
                  <a:lnTo>
                    <a:pt x="346976" y="83477"/>
                  </a:lnTo>
                  <a:lnTo>
                    <a:pt x="347764" y="83312"/>
                  </a:lnTo>
                  <a:lnTo>
                    <a:pt x="348551" y="83185"/>
                  </a:lnTo>
                  <a:close/>
                </a:path>
                <a:path w="349250" h="311150">
                  <a:moveTo>
                    <a:pt x="348907" y="101206"/>
                  </a:moveTo>
                  <a:lnTo>
                    <a:pt x="347992" y="101206"/>
                  </a:lnTo>
                  <a:lnTo>
                    <a:pt x="348056" y="101676"/>
                  </a:lnTo>
                  <a:lnTo>
                    <a:pt x="348094" y="102235"/>
                  </a:lnTo>
                  <a:lnTo>
                    <a:pt x="348119" y="102781"/>
                  </a:lnTo>
                  <a:lnTo>
                    <a:pt x="348373" y="102260"/>
                  </a:lnTo>
                  <a:lnTo>
                    <a:pt x="348653" y="101739"/>
                  </a:lnTo>
                  <a:lnTo>
                    <a:pt x="348907" y="101206"/>
                  </a:lnTo>
                  <a:close/>
                </a:path>
              </a:pathLst>
            </a:custGeom>
            <a:solidFill>
              <a:srgbClr val="F1584A"/>
            </a:solidFill>
          </p:spPr>
          <p:txBody>
            <a:bodyPr wrap="square" lIns="0" tIns="0" rIns="0" bIns="0" rtlCol="0"/>
            <a:lstStyle/>
            <a:p>
              <a:endParaRPr/>
            </a:p>
          </p:txBody>
        </p:sp>
        <p:sp>
          <p:nvSpPr>
            <p:cNvPr id="38" name="object 38"/>
            <p:cNvSpPr/>
            <p:nvPr/>
          </p:nvSpPr>
          <p:spPr>
            <a:xfrm>
              <a:off x="5830697" y="2692793"/>
              <a:ext cx="697865" cy="522605"/>
            </a:xfrm>
            <a:custGeom>
              <a:avLst/>
              <a:gdLst/>
              <a:ahLst/>
              <a:cxnLst/>
              <a:rect l="l" t="t" r="r" b="b"/>
              <a:pathLst>
                <a:path w="697865" h="522605">
                  <a:moveTo>
                    <a:pt x="9004" y="305028"/>
                  </a:moveTo>
                  <a:lnTo>
                    <a:pt x="7543" y="300990"/>
                  </a:lnTo>
                  <a:lnTo>
                    <a:pt x="5067" y="302082"/>
                  </a:lnTo>
                  <a:lnTo>
                    <a:pt x="2552" y="303098"/>
                  </a:lnTo>
                  <a:lnTo>
                    <a:pt x="0" y="304533"/>
                  </a:lnTo>
                  <a:lnTo>
                    <a:pt x="850" y="306565"/>
                  </a:lnTo>
                  <a:lnTo>
                    <a:pt x="1219" y="307721"/>
                  </a:lnTo>
                  <a:lnTo>
                    <a:pt x="6400" y="305904"/>
                  </a:lnTo>
                  <a:lnTo>
                    <a:pt x="9004" y="305028"/>
                  </a:lnTo>
                  <a:close/>
                </a:path>
                <a:path w="697865" h="522605">
                  <a:moveTo>
                    <a:pt x="12674" y="324104"/>
                  </a:moveTo>
                  <a:lnTo>
                    <a:pt x="10363" y="324434"/>
                  </a:lnTo>
                  <a:lnTo>
                    <a:pt x="8851" y="324243"/>
                  </a:lnTo>
                  <a:lnTo>
                    <a:pt x="8166" y="324878"/>
                  </a:lnTo>
                  <a:lnTo>
                    <a:pt x="7518" y="325475"/>
                  </a:lnTo>
                  <a:lnTo>
                    <a:pt x="7759" y="327012"/>
                  </a:lnTo>
                  <a:lnTo>
                    <a:pt x="7607" y="328117"/>
                  </a:lnTo>
                  <a:lnTo>
                    <a:pt x="8750" y="328117"/>
                  </a:lnTo>
                  <a:lnTo>
                    <a:pt x="10134" y="328498"/>
                  </a:lnTo>
                  <a:lnTo>
                    <a:pt x="10972" y="328002"/>
                  </a:lnTo>
                  <a:lnTo>
                    <a:pt x="11722" y="327571"/>
                  </a:lnTo>
                  <a:lnTo>
                    <a:pt x="11861" y="326110"/>
                  </a:lnTo>
                  <a:lnTo>
                    <a:pt x="12674" y="324104"/>
                  </a:lnTo>
                  <a:close/>
                </a:path>
                <a:path w="697865" h="522605">
                  <a:moveTo>
                    <a:pt x="20104" y="319735"/>
                  </a:moveTo>
                  <a:lnTo>
                    <a:pt x="19786" y="319354"/>
                  </a:lnTo>
                  <a:lnTo>
                    <a:pt x="19138" y="318579"/>
                  </a:lnTo>
                  <a:lnTo>
                    <a:pt x="17957" y="318223"/>
                  </a:lnTo>
                  <a:lnTo>
                    <a:pt x="16497" y="317423"/>
                  </a:lnTo>
                  <a:lnTo>
                    <a:pt x="16268" y="319074"/>
                  </a:lnTo>
                  <a:lnTo>
                    <a:pt x="15760" y="320395"/>
                  </a:lnTo>
                  <a:lnTo>
                    <a:pt x="16929" y="321297"/>
                  </a:lnTo>
                  <a:lnTo>
                    <a:pt x="18148" y="321437"/>
                  </a:lnTo>
                  <a:lnTo>
                    <a:pt x="19202" y="321767"/>
                  </a:lnTo>
                  <a:lnTo>
                    <a:pt x="19418" y="320941"/>
                  </a:lnTo>
                  <a:lnTo>
                    <a:pt x="20104" y="319735"/>
                  </a:lnTo>
                  <a:close/>
                </a:path>
                <a:path w="697865" h="522605">
                  <a:moveTo>
                    <a:pt x="30670" y="349719"/>
                  </a:moveTo>
                  <a:lnTo>
                    <a:pt x="30353" y="342633"/>
                  </a:lnTo>
                  <a:lnTo>
                    <a:pt x="27038" y="338099"/>
                  </a:lnTo>
                  <a:lnTo>
                    <a:pt x="18783" y="337896"/>
                  </a:lnTo>
                  <a:lnTo>
                    <a:pt x="16497" y="343725"/>
                  </a:lnTo>
                  <a:lnTo>
                    <a:pt x="13271" y="348399"/>
                  </a:lnTo>
                  <a:lnTo>
                    <a:pt x="30670" y="349719"/>
                  </a:lnTo>
                  <a:close/>
                </a:path>
                <a:path w="697865" h="522605">
                  <a:moveTo>
                    <a:pt x="35864" y="292468"/>
                  </a:moveTo>
                  <a:lnTo>
                    <a:pt x="35280" y="292544"/>
                  </a:lnTo>
                  <a:lnTo>
                    <a:pt x="34696" y="292608"/>
                  </a:lnTo>
                  <a:lnTo>
                    <a:pt x="34074" y="292684"/>
                  </a:lnTo>
                  <a:lnTo>
                    <a:pt x="33413" y="294335"/>
                  </a:lnTo>
                  <a:lnTo>
                    <a:pt x="33959" y="294474"/>
                  </a:lnTo>
                  <a:lnTo>
                    <a:pt x="34886" y="294830"/>
                  </a:lnTo>
                  <a:lnTo>
                    <a:pt x="35001" y="294665"/>
                  </a:lnTo>
                  <a:lnTo>
                    <a:pt x="35433" y="294005"/>
                  </a:lnTo>
                  <a:lnTo>
                    <a:pt x="35610" y="293204"/>
                  </a:lnTo>
                  <a:lnTo>
                    <a:pt x="35864" y="292468"/>
                  </a:lnTo>
                  <a:close/>
                </a:path>
                <a:path w="697865" h="522605">
                  <a:moveTo>
                    <a:pt x="38227" y="409448"/>
                  </a:moveTo>
                  <a:lnTo>
                    <a:pt x="29959" y="406920"/>
                  </a:lnTo>
                  <a:lnTo>
                    <a:pt x="29616" y="407162"/>
                  </a:lnTo>
                  <a:lnTo>
                    <a:pt x="30441" y="414921"/>
                  </a:lnTo>
                  <a:lnTo>
                    <a:pt x="33045" y="413080"/>
                  </a:lnTo>
                  <a:lnTo>
                    <a:pt x="38227" y="409448"/>
                  </a:lnTo>
                  <a:close/>
                </a:path>
                <a:path w="697865" h="522605">
                  <a:moveTo>
                    <a:pt x="62153" y="376936"/>
                  </a:moveTo>
                  <a:lnTo>
                    <a:pt x="62103" y="376745"/>
                  </a:lnTo>
                  <a:lnTo>
                    <a:pt x="61963" y="376910"/>
                  </a:lnTo>
                  <a:lnTo>
                    <a:pt x="62103" y="377075"/>
                  </a:lnTo>
                  <a:lnTo>
                    <a:pt x="62153" y="376936"/>
                  </a:lnTo>
                  <a:close/>
                </a:path>
                <a:path w="697865" h="522605">
                  <a:moveTo>
                    <a:pt x="64579" y="371462"/>
                  </a:moveTo>
                  <a:lnTo>
                    <a:pt x="63271" y="371348"/>
                  </a:lnTo>
                  <a:lnTo>
                    <a:pt x="60655" y="371182"/>
                  </a:lnTo>
                  <a:lnTo>
                    <a:pt x="62077" y="376656"/>
                  </a:lnTo>
                  <a:lnTo>
                    <a:pt x="64579" y="371462"/>
                  </a:lnTo>
                  <a:close/>
                </a:path>
                <a:path w="697865" h="522605">
                  <a:moveTo>
                    <a:pt x="66687" y="413791"/>
                  </a:moveTo>
                  <a:lnTo>
                    <a:pt x="66459" y="413740"/>
                  </a:lnTo>
                  <a:lnTo>
                    <a:pt x="66167" y="413550"/>
                  </a:lnTo>
                  <a:lnTo>
                    <a:pt x="65989" y="413626"/>
                  </a:lnTo>
                  <a:lnTo>
                    <a:pt x="65786" y="413677"/>
                  </a:lnTo>
                  <a:lnTo>
                    <a:pt x="65684" y="414007"/>
                  </a:lnTo>
                  <a:lnTo>
                    <a:pt x="65532" y="414235"/>
                  </a:lnTo>
                  <a:lnTo>
                    <a:pt x="65684" y="414401"/>
                  </a:lnTo>
                  <a:lnTo>
                    <a:pt x="65836" y="414591"/>
                  </a:lnTo>
                  <a:lnTo>
                    <a:pt x="66001" y="414782"/>
                  </a:lnTo>
                  <a:lnTo>
                    <a:pt x="66230" y="414451"/>
                  </a:lnTo>
                  <a:lnTo>
                    <a:pt x="66459" y="414121"/>
                  </a:lnTo>
                  <a:lnTo>
                    <a:pt x="66687" y="413791"/>
                  </a:lnTo>
                  <a:close/>
                </a:path>
                <a:path w="697865" h="522605">
                  <a:moveTo>
                    <a:pt x="72555" y="388099"/>
                  </a:moveTo>
                  <a:lnTo>
                    <a:pt x="70015" y="383971"/>
                  </a:lnTo>
                  <a:lnTo>
                    <a:pt x="65824" y="380644"/>
                  </a:lnTo>
                  <a:lnTo>
                    <a:pt x="62103" y="377075"/>
                  </a:lnTo>
                  <a:lnTo>
                    <a:pt x="61544" y="378968"/>
                  </a:lnTo>
                  <a:lnTo>
                    <a:pt x="60083" y="381520"/>
                  </a:lnTo>
                  <a:lnTo>
                    <a:pt x="60794" y="382460"/>
                  </a:lnTo>
                  <a:lnTo>
                    <a:pt x="63931" y="386575"/>
                  </a:lnTo>
                  <a:lnTo>
                    <a:pt x="67729" y="390207"/>
                  </a:lnTo>
                  <a:lnTo>
                    <a:pt x="71335" y="394081"/>
                  </a:lnTo>
                  <a:lnTo>
                    <a:pt x="72555" y="388099"/>
                  </a:lnTo>
                  <a:close/>
                </a:path>
                <a:path w="697865" h="522605">
                  <a:moveTo>
                    <a:pt x="94094" y="426237"/>
                  </a:moveTo>
                  <a:lnTo>
                    <a:pt x="93814" y="426161"/>
                  </a:lnTo>
                  <a:lnTo>
                    <a:pt x="93395" y="425919"/>
                  </a:lnTo>
                  <a:lnTo>
                    <a:pt x="92951" y="426377"/>
                  </a:lnTo>
                  <a:lnTo>
                    <a:pt x="92697" y="426847"/>
                  </a:lnTo>
                  <a:lnTo>
                    <a:pt x="92405" y="427291"/>
                  </a:lnTo>
                  <a:lnTo>
                    <a:pt x="92671" y="427367"/>
                  </a:lnTo>
                  <a:lnTo>
                    <a:pt x="93091" y="427596"/>
                  </a:lnTo>
                  <a:lnTo>
                    <a:pt x="93535" y="427151"/>
                  </a:lnTo>
                  <a:lnTo>
                    <a:pt x="93802" y="426681"/>
                  </a:lnTo>
                  <a:lnTo>
                    <a:pt x="94094" y="426237"/>
                  </a:lnTo>
                  <a:close/>
                </a:path>
                <a:path w="697865" h="522605">
                  <a:moveTo>
                    <a:pt x="97485" y="444169"/>
                  </a:moveTo>
                  <a:lnTo>
                    <a:pt x="95186" y="443941"/>
                  </a:lnTo>
                  <a:lnTo>
                    <a:pt x="93383" y="443255"/>
                  </a:lnTo>
                  <a:lnTo>
                    <a:pt x="92481" y="443865"/>
                  </a:lnTo>
                  <a:lnTo>
                    <a:pt x="91655" y="444436"/>
                  </a:lnTo>
                  <a:lnTo>
                    <a:pt x="91173" y="446913"/>
                  </a:lnTo>
                  <a:lnTo>
                    <a:pt x="91732" y="447687"/>
                  </a:lnTo>
                  <a:lnTo>
                    <a:pt x="92354" y="448538"/>
                  </a:lnTo>
                  <a:lnTo>
                    <a:pt x="94564" y="449059"/>
                  </a:lnTo>
                  <a:lnTo>
                    <a:pt x="96494" y="448208"/>
                  </a:lnTo>
                  <a:lnTo>
                    <a:pt x="96685" y="446227"/>
                  </a:lnTo>
                  <a:lnTo>
                    <a:pt x="97485" y="444169"/>
                  </a:lnTo>
                  <a:close/>
                </a:path>
                <a:path w="697865" h="522605">
                  <a:moveTo>
                    <a:pt x="132219" y="284962"/>
                  </a:moveTo>
                  <a:lnTo>
                    <a:pt x="130670" y="284441"/>
                  </a:lnTo>
                  <a:lnTo>
                    <a:pt x="129603" y="283832"/>
                  </a:lnTo>
                  <a:lnTo>
                    <a:pt x="128562" y="283857"/>
                  </a:lnTo>
                  <a:lnTo>
                    <a:pt x="128104" y="283857"/>
                  </a:lnTo>
                  <a:lnTo>
                    <a:pt x="127660" y="285242"/>
                  </a:lnTo>
                  <a:lnTo>
                    <a:pt x="127215" y="285978"/>
                  </a:lnTo>
                  <a:lnTo>
                    <a:pt x="128206" y="286524"/>
                  </a:lnTo>
                  <a:lnTo>
                    <a:pt x="129146" y="287274"/>
                  </a:lnTo>
                  <a:lnTo>
                    <a:pt x="130530" y="287629"/>
                  </a:lnTo>
                  <a:lnTo>
                    <a:pt x="131216" y="286283"/>
                  </a:lnTo>
                  <a:lnTo>
                    <a:pt x="132219" y="284962"/>
                  </a:lnTo>
                  <a:close/>
                </a:path>
                <a:path w="697865" h="522605">
                  <a:moveTo>
                    <a:pt x="133807" y="461340"/>
                  </a:moveTo>
                  <a:lnTo>
                    <a:pt x="133261" y="461403"/>
                  </a:lnTo>
                  <a:lnTo>
                    <a:pt x="132702" y="461429"/>
                  </a:lnTo>
                  <a:lnTo>
                    <a:pt x="132156" y="461479"/>
                  </a:lnTo>
                  <a:lnTo>
                    <a:pt x="132283" y="462000"/>
                  </a:lnTo>
                  <a:lnTo>
                    <a:pt x="132359" y="462521"/>
                  </a:lnTo>
                  <a:lnTo>
                    <a:pt x="132562" y="462991"/>
                  </a:lnTo>
                  <a:lnTo>
                    <a:pt x="133350" y="463016"/>
                  </a:lnTo>
                  <a:lnTo>
                    <a:pt x="133400" y="462889"/>
                  </a:lnTo>
                  <a:lnTo>
                    <a:pt x="133616" y="462419"/>
                  </a:lnTo>
                  <a:lnTo>
                    <a:pt x="133692" y="461860"/>
                  </a:lnTo>
                  <a:lnTo>
                    <a:pt x="133807" y="461340"/>
                  </a:lnTo>
                  <a:close/>
                </a:path>
                <a:path w="697865" h="522605">
                  <a:moveTo>
                    <a:pt x="160388" y="432422"/>
                  </a:moveTo>
                  <a:lnTo>
                    <a:pt x="160134" y="432422"/>
                  </a:lnTo>
                  <a:lnTo>
                    <a:pt x="159600" y="432371"/>
                  </a:lnTo>
                  <a:lnTo>
                    <a:pt x="159550" y="432841"/>
                  </a:lnTo>
                  <a:lnTo>
                    <a:pt x="159448" y="433781"/>
                  </a:lnTo>
                  <a:lnTo>
                    <a:pt x="159715" y="433781"/>
                  </a:lnTo>
                  <a:lnTo>
                    <a:pt x="160210" y="433832"/>
                  </a:lnTo>
                  <a:lnTo>
                    <a:pt x="160324" y="433336"/>
                  </a:lnTo>
                  <a:lnTo>
                    <a:pt x="160350" y="432892"/>
                  </a:lnTo>
                  <a:lnTo>
                    <a:pt x="160388" y="432422"/>
                  </a:lnTo>
                  <a:close/>
                </a:path>
                <a:path w="697865" h="522605">
                  <a:moveTo>
                    <a:pt x="161429" y="481761"/>
                  </a:moveTo>
                  <a:lnTo>
                    <a:pt x="160032" y="480441"/>
                  </a:lnTo>
                  <a:lnTo>
                    <a:pt x="158432" y="480364"/>
                  </a:lnTo>
                  <a:lnTo>
                    <a:pt x="156311" y="479704"/>
                  </a:lnTo>
                  <a:lnTo>
                    <a:pt x="156400" y="481850"/>
                  </a:lnTo>
                  <a:lnTo>
                    <a:pt x="156044" y="483666"/>
                  </a:lnTo>
                  <a:lnTo>
                    <a:pt x="156565" y="483933"/>
                  </a:lnTo>
                  <a:lnTo>
                    <a:pt x="157721" y="484568"/>
                  </a:lnTo>
                  <a:lnTo>
                    <a:pt x="159308" y="484403"/>
                  </a:lnTo>
                  <a:lnTo>
                    <a:pt x="160718" y="484568"/>
                  </a:lnTo>
                  <a:lnTo>
                    <a:pt x="160820" y="483438"/>
                  </a:lnTo>
                  <a:lnTo>
                    <a:pt x="161429" y="481761"/>
                  </a:lnTo>
                  <a:close/>
                </a:path>
                <a:path w="697865" h="522605">
                  <a:moveTo>
                    <a:pt x="353479" y="47561"/>
                  </a:moveTo>
                  <a:lnTo>
                    <a:pt x="344030" y="46253"/>
                  </a:lnTo>
                  <a:lnTo>
                    <a:pt x="343547" y="49695"/>
                  </a:lnTo>
                  <a:lnTo>
                    <a:pt x="353237" y="50088"/>
                  </a:lnTo>
                  <a:lnTo>
                    <a:pt x="353479" y="47561"/>
                  </a:lnTo>
                  <a:close/>
                </a:path>
                <a:path w="697865" h="522605">
                  <a:moveTo>
                    <a:pt x="419341" y="491883"/>
                  </a:moveTo>
                  <a:lnTo>
                    <a:pt x="417830" y="491909"/>
                  </a:lnTo>
                  <a:lnTo>
                    <a:pt x="417842" y="490283"/>
                  </a:lnTo>
                  <a:lnTo>
                    <a:pt x="417347" y="489216"/>
                  </a:lnTo>
                  <a:lnTo>
                    <a:pt x="415988" y="489356"/>
                  </a:lnTo>
                  <a:lnTo>
                    <a:pt x="414324" y="489102"/>
                  </a:lnTo>
                  <a:lnTo>
                    <a:pt x="414642" y="490347"/>
                  </a:lnTo>
                  <a:lnTo>
                    <a:pt x="414807" y="491248"/>
                  </a:lnTo>
                  <a:lnTo>
                    <a:pt x="415086" y="491998"/>
                  </a:lnTo>
                  <a:lnTo>
                    <a:pt x="414185" y="492023"/>
                  </a:lnTo>
                  <a:lnTo>
                    <a:pt x="413385" y="492125"/>
                  </a:lnTo>
                  <a:lnTo>
                    <a:pt x="412623" y="492315"/>
                  </a:lnTo>
                  <a:lnTo>
                    <a:pt x="413118" y="490918"/>
                  </a:lnTo>
                  <a:lnTo>
                    <a:pt x="413499" y="490093"/>
                  </a:lnTo>
                  <a:lnTo>
                    <a:pt x="412623" y="490016"/>
                  </a:lnTo>
                  <a:lnTo>
                    <a:pt x="411238" y="489712"/>
                  </a:lnTo>
                  <a:lnTo>
                    <a:pt x="418007" y="486194"/>
                  </a:lnTo>
                  <a:lnTo>
                    <a:pt x="414147" y="478078"/>
                  </a:lnTo>
                  <a:lnTo>
                    <a:pt x="405257" y="488696"/>
                  </a:lnTo>
                  <a:lnTo>
                    <a:pt x="407670" y="491578"/>
                  </a:lnTo>
                  <a:lnTo>
                    <a:pt x="408647" y="491083"/>
                  </a:lnTo>
                  <a:lnTo>
                    <a:pt x="408457" y="491744"/>
                  </a:lnTo>
                  <a:lnTo>
                    <a:pt x="408419" y="492429"/>
                  </a:lnTo>
                  <a:lnTo>
                    <a:pt x="409130" y="493471"/>
                  </a:lnTo>
                  <a:lnTo>
                    <a:pt x="410781" y="493941"/>
                  </a:lnTo>
                  <a:lnTo>
                    <a:pt x="411670" y="493636"/>
                  </a:lnTo>
                  <a:lnTo>
                    <a:pt x="411556" y="494487"/>
                  </a:lnTo>
                  <a:lnTo>
                    <a:pt x="411492" y="495566"/>
                  </a:lnTo>
                  <a:lnTo>
                    <a:pt x="411353" y="496366"/>
                  </a:lnTo>
                  <a:lnTo>
                    <a:pt x="413423" y="496582"/>
                  </a:lnTo>
                  <a:lnTo>
                    <a:pt x="415518" y="497103"/>
                  </a:lnTo>
                  <a:lnTo>
                    <a:pt x="418122" y="496747"/>
                  </a:lnTo>
                  <a:lnTo>
                    <a:pt x="418452" y="494411"/>
                  </a:lnTo>
                  <a:lnTo>
                    <a:pt x="419341" y="491883"/>
                  </a:lnTo>
                  <a:close/>
                </a:path>
                <a:path w="697865" h="522605">
                  <a:moveTo>
                    <a:pt x="423291" y="425856"/>
                  </a:moveTo>
                  <a:lnTo>
                    <a:pt x="422973" y="424891"/>
                  </a:lnTo>
                  <a:lnTo>
                    <a:pt x="422897" y="423684"/>
                  </a:lnTo>
                  <a:lnTo>
                    <a:pt x="421792" y="422592"/>
                  </a:lnTo>
                  <a:lnTo>
                    <a:pt x="419950" y="422617"/>
                  </a:lnTo>
                  <a:lnTo>
                    <a:pt x="419315" y="423849"/>
                  </a:lnTo>
                  <a:lnTo>
                    <a:pt x="418947" y="425259"/>
                  </a:lnTo>
                  <a:lnTo>
                    <a:pt x="419354" y="426046"/>
                  </a:lnTo>
                  <a:lnTo>
                    <a:pt x="419874" y="427012"/>
                  </a:lnTo>
                  <a:lnTo>
                    <a:pt x="421220" y="427507"/>
                  </a:lnTo>
                  <a:lnTo>
                    <a:pt x="422211" y="428218"/>
                  </a:lnTo>
                  <a:lnTo>
                    <a:pt x="422922" y="426631"/>
                  </a:lnTo>
                  <a:lnTo>
                    <a:pt x="423291" y="425856"/>
                  </a:lnTo>
                  <a:close/>
                </a:path>
                <a:path w="697865" h="522605">
                  <a:moveTo>
                    <a:pt x="424459" y="473113"/>
                  </a:moveTo>
                  <a:lnTo>
                    <a:pt x="424180" y="472998"/>
                  </a:lnTo>
                  <a:lnTo>
                    <a:pt x="423760" y="472782"/>
                  </a:lnTo>
                  <a:lnTo>
                    <a:pt x="423316" y="473214"/>
                  </a:lnTo>
                  <a:lnTo>
                    <a:pt x="423062" y="473684"/>
                  </a:lnTo>
                  <a:lnTo>
                    <a:pt x="422770" y="474129"/>
                  </a:lnTo>
                  <a:lnTo>
                    <a:pt x="423037" y="474205"/>
                  </a:lnTo>
                  <a:lnTo>
                    <a:pt x="423456" y="474459"/>
                  </a:lnTo>
                  <a:lnTo>
                    <a:pt x="423900" y="473989"/>
                  </a:lnTo>
                  <a:lnTo>
                    <a:pt x="424154" y="473519"/>
                  </a:lnTo>
                  <a:lnTo>
                    <a:pt x="424459" y="473113"/>
                  </a:lnTo>
                  <a:close/>
                </a:path>
                <a:path w="697865" h="522605">
                  <a:moveTo>
                    <a:pt x="427850" y="491007"/>
                  </a:moveTo>
                  <a:lnTo>
                    <a:pt x="425551" y="490804"/>
                  </a:lnTo>
                  <a:lnTo>
                    <a:pt x="423748" y="490093"/>
                  </a:lnTo>
                  <a:lnTo>
                    <a:pt x="422833" y="490728"/>
                  </a:lnTo>
                  <a:lnTo>
                    <a:pt x="422021" y="491274"/>
                  </a:lnTo>
                  <a:lnTo>
                    <a:pt x="421538" y="493750"/>
                  </a:lnTo>
                  <a:lnTo>
                    <a:pt x="422097" y="494525"/>
                  </a:lnTo>
                  <a:lnTo>
                    <a:pt x="422719" y="495401"/>
                  </a:lnTo>
                  <a:lnTo>
                    <a:pt x="424929" y="495896"/>
                  </a:lnTo>
                  <a:lnTo>
                    <a:pt x="426847" y="495046"/>
                  </a:lnTo>
                  <a:lnTo>
                    <a:pt x="427050" y="493064"/>
                  </a:lnTo>
                  <a:lnTo>
                    <a:pt x="427850" y="491007"/>
                  </a:lnTo>
                  <a:close/>
                </a:path>
                <a:path w="697865" h="522605">
                  <a:moveTo>
                    <a:pt x="429082" y="474980"/>
                  </a:moveTo>
                  <a:lnTo>
                    <a:pt x="428739" y="474510"/>
                  </a:lnTo>
                  <a:lnTo>
                    <a:pt x="428040" y="473633"/>
                  </a:lnTo>
                  <a:lnTo>
                    <a:pt x="426529" y="474726"/>
                  </a:lnTo>
                  <a:lnTo>
                    <a:pt x="423494" y="476986"/>
                  </a:lnTo>
                  <a:lnTo>
                    <a:pt x="423837" y="477418"/>
                  </a:lnTo>
                  <a:lnTo>
                    <a:pt x="424180" y="477888"/>
                  </a:lnTo>
                  <a:lnTo>
                    <a:pt x="424522" y="478332"/>
                  </a:lnTo>
                  <a:lnTo>
                    <a:pt x="426046" y="477202"/>
                  </a:lnTo>
                  <a:lnTo>
                    <a:pt x="427558" y="476110"/>
                  </a:lnTo>
                  <a:lnTo>
                    <a:pt x="429082" y="474980"/>
                  </a:lnTo>
                  <a:close/>
                </a:path>
                <a:path w="697865" h="522605">
                  <a:moveTo>
                    <a:pt x="437680" y="464896"/>
                  </a:moveTo>
                  <a:lnTo>
                    <a:pt x="437616" y="464642"/>
                  </a:lnTo>
                  <a:lnTo>
                    <a:pt x="437565" y="464362"/>
                  </a:lnTo>
                  <a:lnTo>
                    <a:pt x="437502" y="464096"/>
                  </a:lnTo>
                  <a:lnTo>
                    <a:pt x="437591" y="463842"/>
                  </a:lnTo>
                  <a:lnTo>
                    <a:pt x="437476" y="463981"/>
                  </a:lnTo>
                  <a:lnTo>
                    <a:pt x="437578" y="464642"/>
                  </a:lnTo>
                  <a:lnTo>
                    <a:pt x="437680" y="464896"/>
                  </a:lnTo>
                  <a:close/>
                </a:path>
                <a:path w="697865" h="522605">
                  <a:moveTo>
                    <a:pt x="438518" y="500214"/>
                  </a:moveTo>
                  <a:lnTo>
                    <a:pt x="436295" y="498043"/>
                  </a:lnTo>
                  <a:lnTo>
                    <a:pt x="433222" y="496697"/>
                  </a:lnTo>
                  <a:lnTo>
                    <a:pt x="431012" y="502221"/>
                  </a:lnTo>
                  <a:lnTo>
                    <a:pt x="429996" y="500545"/>
                  </a:lnTo>
                  <a:lnTo>
                    <a:pt x="429641" y="499884"/>
                  </a:lnTo>
                  <a:lnTo>
                    <a:pt x="420573" y="507301"/>
                  </a:lnTo>
                  <a:lnTo>
                    <a:pt x="423164" y="510654"/>
                  </a:lnTo>
                  <a:lnTo>
                    <a:pt x="427863" y="507390"/>
                  </a:lnTo>
                  <a:lnTo>
                    <a:pt x="430110" y="505625"/>
                  </a:lnTo>
                  <a:lnTo>
                    <a:pt x="431419" y="506590"/>
                  </a:lnTo>
                  <a:lnTo>
                    <a:pt x="433654" y="504939"/>
                  </a:lnTo>
                  <a:lnTo>
                    <a:pt x="436765" y="503542"/>
                  </a:lnTo>
                  <a:lnTo>
                    <a:pt x="438518" y="500214"/>
                  </a:lnTo>
                  <a:close/>
                </a:path>
                <a:path w="697865" h="522605">
                  <a:moveTo>
                    <a:pt x="439610" y="460768"/>
                  </a:moveTo>
                  <a:lnTo>
                    <a:pt x="438785" y="460438"/>
                  </a:lnTo>
                  <a:lnTo>
                    <a:pt x="437629" y="463740"/>
                  </a:lnTo>
                  <a:lnTo>
                    <a:pt x="439610" y="460768"/>
                  </a:lnTo>
                  <a:close/>
                </a:path>
                <a:path w="697865" h="522605">
                  <a:moveTo>
                    <a:pt x="443115" y="482041"/>
                  </a:moveTo>
                  <a:lnTo>
                    <a:pt x="439915" y="477088"/>
                  </a:lnTo>
                  <a:lnTo>
                    <a:pt x="436702" y="479374"/>
                  </a:lnTo>
                  <a:lnTo>
                    <a:pt x="433362" y="481495"/>
                  </a:lnTo>
                  <a:lnTo>
                    <a:pt x="430110" y="484378"/>
                  </a:lnTo>
                  <a:lnTo>
                    <a:pt x="432168" y="487349"/>
                  </a:lnTo>
                  <a:lnTo>
                    <a:pt x="433108" y="489077"/>
                  </a:lnTo>
                  <a:lnTo>
                    <a:pt x="443115" y="482041"/>
                  </a:lnTo>
                  <a:close/>
                </a:path>
                <a:path w="697865" h="522605">
                  <a:moveTo>
                    <a:pt x="443166" y="433781"/>
                  </a:moveTo>
                  <a:lnTo>
                    <a:pt x="443001" y="433412"/>
                  </a:lnTo>
                  <a:lnTo>
                    <a:pt x="442950" y="433146"/>
                  </a:lnTo>
                  <a:lnTo>
                    <a:pt x="442404" y="433247"/>
                  </a:lnTo>
                  <a:lnTo>
                    <a:pt x="442137" y="433311"/>
                  </a:lnTo>
                  <a:lnTo>
                    <a:pt x="442175" y="433578"/>
                  </a:lnTo>
                  <a:lnTo>
                    <a:pt x="442264" y="434098"/>
                  </a:lnTo>
                  <a:lnTo>
                    <a:pt x="442544" y="434047"/>
                  </a:lnTo>
                  <a:lnTo>
                    <a:pt x="442937" y="434098"/>
                  </a:lnTo>
                  <a:lnTo>
                    <a:pt x="443052" y="433933"/>
                  </a:lnTo>
                  <a:lnTo>
                    <a:pt x="443166" y="433781"/>
                  </a:lnTo>
                  <a:close/>
                </a:path>
                <a:path w="697865" h="522605">
                  <a:moveTo>
                    <a:pt x="444588" y="132334"/>
                  </a:moveTo>
                  <a:lnTo>
                    <a:pt x="438734" y="125336"/>
                  </a:lnTo>
                  <a:lnTo>
                    <a:pt x="435762" y="127762"/>
                  </a:lnTo>
                  <a:lnTo>
                    <a:pt x="441528" y="134823"/>
                  </a:lnTo>
                  <a:lnTo>
                    <a:pt x="444588" y="132334"/>
                  </a:lnTo>
                  <a:close/>
                </a:path>
                <a:path w="697865" h="522605">
                  <a:moveTo>
                    <a:pt x="449732" y="87706"/>
                  </a:moveTo>
                  <a:lnTo>
                    <a:pt x="449580" y="78828"/>
                  </a:lnTo>
                  <a:lnTo>
                    <a:pt x="425513" y="75615"/>
                  </a:lnTo>
                  <a:lnTo>
                    <a:pt x="427367" y="81445"/>
                  </a:lnTo>
                  <a:lnTo>
                    <a:pt x="428472" y="86309"/>
                  </a:lnTo>
                  <a:lnTo>
                    <a:pt x="431533" y="92938"/>
                  </a:lnTo>
                  <a:lnTo>
                    <a:pt x="434111" y="94589"/>
                  </a:lnTo>
                  <a:lnTo>
                    <a:pt x="436930" y="96253"/>
                  </a:lnTo>
                  <a:lnTo>
                    <a:pt x="438835" y="94475"/>
                  </a:lnTo>
                  <a:lnTo>
                    <a:pt x="440131" y="93675"/>
                  </a:lnTo>
                  <a:lnTo>
                    <a:pt x="436168" y="87820"/>
                  </a:lnTo>
                  <a:lnTo>
                    <a:pt x="442214" y="86791"/>
                  </a:lnTo>
                  <a:lnTo>
                    <a:pt x="449732" y="87706"/>
                  </a:lnTo>
                  <a:close/>
                </a:path>
                <a:path w="697865" h="522605">
                  <a:moveTo>
                    <a:pt x="456946" y="412940"/>
                  </a:moveTo>
                  <a:lnTo>
                    <a:pt x="454482" y="413512"/>
                  </a:lnTo>
                  <a:lnTo>
                    <a:pt x="452856" y="413550"/>
                  </a:lnTo>
                  <a:lnTo>
                    <a:pt x="451713" y="414286"/>
                  </a:lnTo>
                  <a:lnTo>
                    <a:pt x="451167" y="414667"/>
                  </a:lnTo>
                  <a:lnTo>
                    <a:pt x="451548" y="416433"/>
                  </a:lnTo>
                  <a:lnTo>
                    <a:pt x="451510" y="417525"/>
                  </a:lnTo>
                  <a:lnTo>
                    <a:pt x="452970" y="417449"/>
                  </a:lnTo>
                  <a:lnTo>
                    <a:pt x="454571" y="417690"/>
                  </a:lnTo>
                  <a:lnTo>
                    <a:pt x="455815" y="417118"/>
                  </a:lnTo>
                  <a:lnTo>
                    <a:pt x="456438" y="416839"/>
                  </a:lnTo>
                  <a:lnTo>
                    <a:pt x="456412" y="415112"/>
                  </a:lnTo>
                  <a:lnTo>
                    <a:pt x="456946" y="412940"/>
                  </a:lnTo>
                  <a:close/>
                </a:path>
                <a:path w="697865" h="522605">
                  <a:moveTo>
                    <a:pt x="459714" y="459524"/>
                  </a:moveTo>
                  <a:lnTo>
                    <a:pt x="453644" y="452856"/>
                  </a:lnTo>
                  <a:lnTo>
                    <a:pt x="448094" y="455764"/>
                  </a:lnTo>
                  <a:lnTo>
                    <a:pt x="446697" y="460082"/>
                  </a:lnTo>
                  <a:lnTo>
                    <a:pt x="449135" y="465658"/>
                  </a:lnTo>
                  <a:lnTo>
                    <a:pt x="450621" y="461365"/>
                  </a:lnTo>
                  <a:lnTo>
                    <a:pt x="459714" y="459524"/>
                  </a:lnTo>
                  <a:close/>
                </a:path>
                <a:path w="697865" h="522605">
                  <a:moveTo>
                    <a:pt x="461632" y="404228"/>
                  </a:moveTo>
                  <a:lnTo>
                    <a:pt x="458965" y="400977"/>
                  </a:lnTo>
                  <a:lnTo>
                    <a:pt x="456501" y="397522"/>
                  </a:lnTo>
                  <a:lnTo>
                    <a:pt x="452488" y="393674"/>
                  </a:lnTo>
                  <a:lnTo>
                    <a:pt x="449897" y="393585"/>
                  </a:lnTo>
                  <a:lnTo>
                    <a:pt x="447421" y="394474"/>
                  </a:lnTo>
                  <a:lnTo>
                    <a:pt x="446290" y="397662"/>
                  </a:lnTo>
                  <a:lnTo>
                    <a:pt x="450684" y="401370"/>
                  </a:lnTo>
                  <a:lnTo>
                    <a:pt x="454990" y="404469"/>
                  </a:lnTo>
                  <a:lnTo>
                    <a:pt x="459232" y="407657"/>
                  </a:lnTo>
                  <a:lnTo>
                    <a:pt x="461632" y="404228"/>
                  </a:lnTo>
                  <a:close/>
                </a:path>
                <a:path w="697865" h="522605">
                  <a:moveTo>
                    <a:pt x="464388" y="440702"/>
                  </a:moveTo>
                  <a:lnTo>
                    <a:pt x="463016" y="438746"/>
                  </a:lnTo>
                  <a:lnTo>
                    <a:pt x="461429" y="436473"/>
                  </a:lnTo>
                  <a:lnTo>
                    <a:pt x="459917" y="438010"/>
                  </a:lnTo>
                  <a:lnTo>
                    <a:pt x="459155" y="438746"/>
                  </a:lnTo>
                  <a:lnTo>
                    <a:pt x="457644" y="436994"/>
                  </a:lnTo>
                  <a:lnTo>
                    <a:pt x="455904" y="435254"/>
                  </a:lnTo>
                  <a:lnTo>
                    <a:pt x="454482" y="433476"/>
                  </a:lnTo>
                  <a:lnTo>
                    <a:pt x="453694" y="437375"/>
                  </a:lnTo>
                  <a:lnTo>
                    <a:pt x="449338" y="439216"/>
                  </a:lnTo>
                  <a:lnTo>
                    <a:pt x="444830" y="440753"/>
                  </a:lnTo>
                  <a:lnTo>
                    <a:pt x="437286" y="444741"/>
                  </a:lnTo>
                  <a:lnTo>
                    <a:pt x="434301" y="447294"/>
                  </a:lnTo>
                  <a:lnTo>
                    <a:pt x="430339" y="450100"/>
                  </a:lnTo>
                  <a:lnTo>
                    <a:pt x="453580" y="452742"/>
                  </a:lnTo>
                  <a:lnTo>
                    <a:pt x="456793" y="450024"/>
                  </a:lnTo>
                  <a:lnTo>
                    <a:pt x="463054" y="446506"/>
                  </a:lnTo>
                  <a:lnTo>
                    <a:pt x="462432" y="443890"/>
                  </a:lnTo>
                  <a:lnTo>
                    <a:pt x="461645" y="442404"/>
                  </a:lnTo>
                  <a:lnTo>
                    <a:pt x="464388" y="440702"/>
                  </a:lnTo>
                  <a:close/>
                </a:path>
                <a:path w="697865" h="522605">
                  <a:moveTo>
                    <a:pt x="467017" y="56222"/>
                  </a:moveTo>
                  <a:lnTo>
                    <a:pt x="462368" y="54851"/>
                  </a:lnTo>
                  <a:lnTo>
                    <a:pt x="462343" y="56769"/>
                  </a:lnTo>
                  <a:lnTo>
                    <a:pt x="461899" y="58343"/>
                  </a:lnTo>
                  <a:lnTo>
                    <a:pt x="463156" y="59397"/>
                  </a:lnTo>
                  <a:lnTo>
                    <a:pt x="464845" y="59613"/>
                  </a:lnTo>
                  <a:lnTo>
                    <a:pt x="466445" y="58788"/>
                  </a:lnTo>
                  <a:lnTo>
                    <a:pt x="466598" y="57251"/>
                  </a:lnTo>
                  <a:lnTo>
                    <a:pt x="467017" y="56222"/>
                  </a:lnTo>
                  <a:close/>
                </a:path>
                <a:path w="697865" h="522605">
                  <a:moveTo>
                    <a:pt x="470128" y="80645"/>
                  </a:moveTo>
                  <a:lnTo>
                    <a:pt x="468236" y="77787"/>
                  </a:lnTo>
                  <a:lnTo>
                    <a:pt x="463156" y="81788"/>
                  </a:lnTo>
                  <a:lnTo>
                    <a:pt x="464705" y="83959"/>
                  </a:lnTo>
                  <a:lnTo>
                    <a:pt x="470128" y="80645"/>
                  </a:lnTo>
                  <a:close/>
                </a:path>
                <a:path w="697865" h="522605">
                  <a:moveTo>
                    <a:pt x="479183" y="72072"/>
                  </a:moveTo>
                  <a:lnTo>
                    <a:pt x="473240" y="71678"/>
                  </a:lnTo>
                  <a:lnTo>
                    <a:pt x="473138" y="75095"/>
                  </a:lnTo>
                  <a:lnTo>
                    <a:pt x="479183" y="74625"/>
                  </a:lnTo>
                  <a:lnTo>
                    <a:pt x="479183" y="72072"/>
                  </a:lnTo>
                  <a:close/>
                </a:path>
                <a:path w="697865" h="522605">
                  <a:moveTo>
                    <a:pt x="479399" y="99568"/>
                  </a:moveTo>
                  <a:lnTo>
                    <a:pt x="478180" y="97777"/>
                  </a:lnTo>
                  <a:lnTo>
                    <a:pt x="473392" y="101155"/>
                  </a:lnTo>
                  <a:lnTo>
                    <a:pt x="474599" y="102933"/>
                  </a:lnTo>
                  <a:lnTo>
                    <a:pt x="479399" y="99568"/>
                  </a:lnTo>
                  <a:close/>
                </a:path>
                <a:path w="697865" h="522605">
                  <a:moveTo>
                    <a:pt x="549414" y="56159"/>
                  </a:moveTo>
                  <a:lnTo>
                    <a:pt x="547344" y="56451"/>
                  </a:lnTo>
                  <a:lnTo>
                    <a:pt x="546074" y="56273"/>
                  </a:lnTo>
                  <a:lnTo>
                    <a:pt x="544982" y="57543"/>
                  </a:lnTo>
                  <a:lnTo>
                    <a:pt x="544906" y="58801"/>
                  </a:lnTo>
                  <a:lnTo>
                    <a:pt x="544576" y="59855"/>
                  </a:lnTo>
                  <a:lnTo>
                    <a:pt x="545401" y="60083"/>
                  </a:lnTo>
                  <a:lnTo>
                    <a:pt x="546620" y="60756"/>
                  </a:lnTo>
                  <a:lnTo>
                    <a:pt x="547751" y="59791"/>
                  </a:lnTo>
                  <a:lnTo>
                    <a:pt x="548093" y="58623"/>
                  </a:lnTo>
                  <a:lnTo>
                    <a:pt x="549414" y="56159"/>
                  </a:lnTo>
                  <a:close/>
                </a:path>
                <a:path w="697865" h="522605">
                  <a:moveTo>
                    <a:pt x="596480" y="484098"/>
                  </a:moveTo>
                  <a:lnTo>
                    <a:pt x="596404" y="483476"/>
                  </a:lnTo>
                  <a:lnTo>
                    <a:pt x="595896" y="483806"/>
                  </a:lnTo>
                  <a:lnTo>
                    <a:pt x="596480" y="484098"/>
                  </a:lnTo>
                  <a:close/>
                </a:path>
                <a:path w="697865" h="522605">
                  <a:moveTo>
                    <a:pt x="597065" y="129527"/>
                  </a:moveTo>
                  <a:lnTo>
                    <a:pt x="596506" y="129527"/>
                  </a:lnTo>
                  <a:lnTo>
                    <a:pt x="596226" y="129527"/>
                  </a:lnTo>
                  <a:lnTo>
                    <a:pt x="596125" y="130479"/>
                  </a:lnTo>
                  <a:lnTo>
                    <a:pt x="596074" y="130949"/>
                  </a:lnTo>
                  <a:lnTo>
                    <a:pt x="596353" y="130949"/>
                  </a:lnTo>
                  <a:lnTo>
                    <a:pt x="596849" y="131000"/>
                  </a:lnTo>
                  <a:lnTo>
                    <a:pt x="596988" y="130479"/>
                  </a:lnTo>
                  <a:lnTo>
                    <a:pt x="597001" y="129997"/>
                  </a:lnTo>
                  <a:lnTo>
                    <a:pt x="597065" y="129527"/>
                  </a:lnTo>
                  <a:close/>
                </a:path>
                <a:path w="697865" h="522605">
                  <a:moveTo>
                    <a:pt x="598220" y="284302"/>
                  </a:moveTo>
                  <a:lnTo>
                    <a:pt x="598081" y="284302"/>
                  </a:lnTo>
                  <a:lnTo>
                    <a:pt x="598220" y="284302"/>
                  </a:lnTo>
                  <a:close/>
                </a:path>
                <a:path w="697865" h="522605">
                  <a:moveTo>
                    <a:pt x="598843" y="519722"/>
                  </a:moveTo>
                  <a:lnTo>
                    <a:pt x="598525" y="518604"/>
                  </a:lnTo>
                  <a:lnTo>
                    <a:pt x="597242" y="518769"/>
                  </a:lnTo>
                  <a:lnTo>
                    <a:pt x="595807" y="518655"/>
                  </a:lnTo>
                  <a:lnTo>
                    <a:pt x="595934" y="520001"/>
                  </a:lnTo>
                  <a:lnTo>
                    <a:pt x="595782" y="521042"/>
                  </a:lnTo>
                  <a:lnTo>
                    <a:pt x="596201" y="521728"/>
                  </a:lnTo>
                  <a:lnTo>
                    <a:pt x="596404" y="522084"/>
                  </a:lnTo>
                  <a:lnTo>
                    <a:pt x="597636" y="521728"/>
                  </a:lnTo>
                  <a:lnTo>
                    <a:pt x="598411" y="521703"/>
                  </a:lnTo>
                  <a:lnTo>
                    <a:pt x="598512" y="520776"/>
                  </a:lnTo>
                  <a:lnTo>
                    <a:pt x="598843" y="519722"/>
                  </a:lnTo>
                  <a:close/>
                </a:path>
                <a:path w="697865" h="522605">
                  <a:moveTo>
                    <a:pt x="601916" y="152603"/>
                  </a:moveTo>
                  <a:lnTo>
                    <a:pt x="592239" y="149987"/>
                  </a:lnTo>
                  <a:lnTo>
                    <a:pt x="591045" y="154495"/>
                  </a:lnTo>
                  <a:lnTo>
                    <a:pt x="601129" y="156210"/>
                  </a:lnTo>
                  <a:lnTo>
                    <a:pt x="601916" y="152603"/>
                  </a:lnTo>
                  <a:close/>
                </a:path>
                <a:path w="697865" h="522605">
                  <a:moveTo>
                    <a:pt x="602386" y="257644"/>
                  </a:moveTo>
                  <a:lnTo>
                    <a:pt x="601433" y="257505"/>
                  </a:lnTo>
                  <a:lnTo>
                    <a:pt x="600341" y="256959"/>
                  </a:lnTo>
                  <a:lnTo>
                    <a:pt x="598830" y="257644"/>
                  </a:lnTo>
                  <a:lnTo>
                    <a:pt x="598436" y="258965"/>
                  </a:lnTo>
                  <a:lnTo>
                    <a:pt x="597484" y="260540"/>
                  </a:lnTo>
                  <a:lnTo>
                    <a:pt x="599287" y="260527"/>
                  </a:lnTo>
                  <a:lnTo>
                    <a:pt x="600544" y="260896"/>
                  </a:lnTo>
                  <a:lnTo>
                    <a:pt x="601179" y="260413"/>
                  </a:lnTo>
                  <a:lnTo>
                    <a:pt x="601878" y="259892"/>
                  </a:lnTo>
                  <a:lnTo>
                    <a:pt x="602018" y="258597"/>
                  </a:lnTo>
                  <a:lnTo>
                    <a:pt x="602386" y="257644"/>
                  </a:lnTo>
                  <a:close/>
                </a:path>
                <a:path w="697865" h="522605">
                  <a:moveTo>
                    <a:pt x="606323" y="286829"/>
                  </a:moveTo>
                  <a:lnTo>
                    <a:pt x="592188" y="287083"/>
                  </a:lnTo>
                  <a:lnTo>
                    <a:pt x="590130" y="281444"/>
                  </a:lnTo>
                  <a:lnTo>
                    <a:pt x="585990" y="278638"/>
                  </a:lnTo>
                  <a:lnTo>
                    <a:pt x="582523" y="275640"/>
                  </a:lnTo>
                  <a:lnTo>
                    <a:pt x="583171" y="275704"/>
                  </a:lnTo>
                  <a:lnTo>
                    <a:pt x="584415" y="275704"/>
                  </a:lnTo>
                  <a:lnTo>
                    <a:pt x="585876" y="277380"/>
                  </a:lnTo>
                  <a:lnTo>
                    <a:pt x="587235" y="279158"/>
                  </a:lnTo>
                  <a:lnTo>
                    <a:pt x="589432" y="280670"/>
                  </a:lnTo>
                  <a:lnTo>
                    <a:pt x="592150" y="278231"/>
                  </a:lnTo>
                  <a:lnTo>
                    <a:pt x="593775" y="277050"/>
                  </a:lnTo>
                  <a:lnTo>
                    <a:pt x="592099" y="275539"/>
                  </a:lnTo>
                  <a:lnTo>
                    <a:pt x="593026" y="276085"/>
                  </a:lnTo>
                  <a:lnTo>
                    <a:pt x="593915" y="276771"/>
                  </a:lnTo>
                  <a:lnTo>
                    <a:pt x="595249" y="277101"/>
                  </a:lnTo>
                  <a:lnTo>
                    <a:pt x="595934" y="275755"/>
                  </a:lnTo>
                  <a:lnTo>
                    <a:pt x="596925" y="274434"/>
                  </a:lnTo>
                  <a:lnTo>
                    <a:pt x="595376" y="273913"/>
                  </a:lnTo>
                  <a:lnTo>
                    <a:pt x="594321" y="273304"/>
                  </a:lnTo>
                  <a:lnTo>
                    <a:pt x="592823" y="273329"/>
                  </a:lnTo>
                  <a:lnTo>
                    <a:pt x="592391" y="274650"/>
                  </a:lnTo>
                  <a:lnTo>
                    <a:pt x="591947" y="275424"/>
                  </a:lnTo>
                  <a:lnTo>
                    <a:pt x="590372" y="274027"/>
                  </a:lnTo>
                  <a:lnTo>
                    <a:pt x="591858" y="272211"/>
                  </a:lnTo>
                  <a:lnTo>
                    <a:pt x="592797" y="268935"/>
                  </a:lnTo>
                  <a:lnTo>
                    <a:pt x="594093" y="266598"/>
                  </a:lnTo>
                  <a:lnTo>
                    <a:pt x="592239" y="263677"/>
                  </a:lnTo>
                  <a:lnTo>
                    <a:pt x="590943" y="263690"/>
                  </a:lnTo>
                  <a:lnTo>
                    <a:pt x="588187" y="263436"/>
                  </a:lnTo>
                  <a:lnTo>
                    <a:pt x="587806" y="263207"/>
                  </a:lnTo>
                  <a:lnTo>
                    <a:pt x="587286" y="262712"/>
                  </a:lnTo>
                  <a:lnTo>
                    <a:pt x="586867" y="262928"/>
                  </a:lnTo>
                  <a:lnTo>
                    <a:pt x="586511" y="263296"/>
                  </a:lnTo>
                  <a:lnTo>
                    <a:pt x="584073" y="263118"/>
                  </a:lnTo>
                  <a:lnTo>
                    <a:pt x="581748" y="263131"/>
                  </a:lnTo>
                  <a:lnTo>
                    <a:pt x="579882" y="264375"/>
                  </a:lnTo>
                  <a:lnTo>
                    <a:pt x="579513" y="264922"/>
                  </a:lnTo>
                  <a:lnTo>
                    <a:pt x="580021" y="271907"/>
                  </a:lnTo>
                  <a:lnTo>
                    <a:pt x="582879" y="288201"/>
                  </a:lnTo>
                  <a:lnTo>
                    <a:pt x="591464" y="292404"/>
                  </a:lnTo>
                  <a:lnTo>
                    <a:pt x="591566" y="292938"/>
                  </a:lnTo>
                  <a:lnTo>
                    <a:pt x="591718" y="293344"/>
                  </a:lnTo>
                  <a:lnTo>
                    <a:pt x="595198" y="294309"/>
                  </a:lnTo>
                  <a:lnTo>
                    <a:pt x="598678" y="294576"/>
                  </a:lnTo>
                  <a:lnTo>
                    <a:pt x="602094" y="294474"/>
                  </a:lnTo>
                  <a:lnTo>
                    <a:pt x="602119" y="295211"/>
                  </a:lnTo>
                  <a:lnTo>
                    <a:pt x="603618" y="295211"/>
                  </a:lnTo>
                  <a:lnTo>
                    <a:pt x="604774" y="295351"/>
                  </a:lnTo>
                  <a:lnTo>
                    <a:pt x="604824" y="294170"/>
                  </a:lnTo>
                  <a:lnTo>
                    <a:pt x="605205" y="293039"/>
                  </a:lnTo>
                  <a:lnTo>
                    <a:pt x="604786" y="292519"/>
                  </a:lnTo>
                  <a:lnTo>
                    <a:pt x="605205" y="290982"/>
                  </a:lnTo>
                  <a:lnTo>
                    <a:pt x="605675" y="288861"/>
                  </a:lnTo>
                  <a:lnTo>
                    <a:pt x="606323" y="286829"/>
                  </a:lnTo>
                  <a:close/>
                </a:path>
                <a:path w="697865" h="522605">
                  <a:moveTo>
                    <a:pt x="606336" y="494766"/>
                  </a:moveTo>
                  <a:lnTo>
                    <a:pt x="606094" y="494360"/>
                  </a:lnTo>
                  <a:lnTo>
                    <a:pt x="605688" y="493674"/>
                  </a:lnTo>
                  <a:lnTo>
                    <a:pt x="604659" y="493395"/>
                  </a:lnTo>
                  <a:lnTo>
                    <a:pt x="603123" y="492518"/>
                  </a:lnTo>
                  <a:lnTo>
                    <a:pt x="602792" y="494411"/>
                  </a:lnTo>
                  <a:lnTo>
                    <a:pt x="602183" y="495706"/>
                  </a:lnTo>
                  <a:lnTo>
                    <a:pt x="602576" y="496227"/>
                  </a:lnTo>
                  <a:lnTo>
                    <a:pt x="602957" y="496722"/>
                  </a:lnTo>
                  <a:lnTo>
                    <a:pt x="604367" y="496658"/>
                  </a:lnTo>
                  <a:lnTo>
                    <a:pt x="605332" y="496443"/>
                  </a:lnTo>
                  <a:lnTo>
                    <a:pt x="605624" y="496392"/>
                  </a:lnTo>
                  <a:lnTo>
                    <a:pt x="606336" y="494766"/>
                  </a:lnTo>
                  <a:close/>
                </a:path>
                <a:path w="697865" h="522605">
                  <a:moveTo>
                    <a:pt x="606386" y="415061"/>
                  </a:moveTo>
                  <a:lnTo>
                    <a:pt x="604393" y="414312"/>
                  </a:lnTo>
                  <a:lnTo>
                    <a:pt x="603377" y="413677"/>
                  </a:lnTo>
                  <a:lnTo>
                    <a:pt x="602361" y="413715"/>
                  </a:lnTo>
                  <a:lnTo>
                    <a:pt x="601827" y="413740"/>
                  </a:lnTo>
                  <a:lnTo>
                    <a:pt x="600722" y="415277"/>
                  </a:lnTo>
                  <a:lnTo>
                    <a:pt x="601395" y="416483"/>
                  </a:lnTo>
                  <a:lnTo>
                    <a:pt x="602297" y="417614"/>
                  </a:lnTo>
                  <a:lnTo>
                    <a:pt x="603211" y="417753"/>
                  </a:lnTo>
                  <a:lnTo>
                    <a:pt x="603872" y="417830"/>
                  </a:lnTo>
                  <a:lnTo>
                    <a:pt x="604786" y="416483"/>
                  </a:lnTo>
                  <a:lnTo>
                    <a:pt x="606386" y="415061"/>
                  </a:lnTo>
                  <a:close/>
                </a:path>
                <a:path w="697865" h="522605">
                  <a:moveTo>
                    <a:pt x="613537" y="498094"/>
                  </a:moveTo>
                  <a:lnTo>
                    <a:pt x="612292" y="498335"/>
                  </a:lnTo>
                  <a:lnTo>
                    <a:pt x="611225" y="498754"/>
                  </a:lnTo>
                  <a:lnTo>
                    <a:pt x="610247" y="499275"/>
                  </a:lnTo>
                  <a:lnTo>
                    <a:pt x="609003" y="496862"/>
                  </a:lnTo>
                  <a:lnTo>
                    <a:pt x="602170" y="500481"/>
                  </a:lnTo>
                  <a:lnTo>
                    <a:pt x="598754" y="502323"/>
                  </a:lnTo>
                  <a:lnTo>
                    <a:pt x="600646" y="506120"/>
                  </a:lnTo>
                  <a:lnTo>
                    <a:pt x="605967" y="503567"/>
                  </a:lnTo>
                  <a:lnTo>
                    <a:pt x="604748" y="506120"/>
                  </a:lnTo>
                  <a:lnTo>
                    <a:pt x="604558" y="509308"/>
                  </a:lnTo>
                  <a:lnTo>
                    <a:pt x="605561" y="512800"/>
                  </a:lnTo>
                  <a:lnTo>
                    <a:pt x="605878" y="512838"/>
                  </a:lnTo>
                  <a:lnTo>
                    <a:pt x="605218" y="513080"/>
                  </a:lnTo>
                  <a:lnTo>
                    <a:pt x="605205" y="512165"/>
                  </a:lnTo>
                  <a:lnTo>
                    <a:pt x="604659" y="512191"/>
                  </a:lnTo>
                  <a:lnTo>
                    <a:pt x="604139" y="512191"/>
                  </a:lnTo>
                  <a:lnTo>
                    <a:pt x="603631" y="512216"/>
                  </a:lnTo>
                  <a:lnTo>
                    <a:pt x="603656" y="512749"/>
                  </a:lnTo>
                  <a:lnTo>
                    <a:pt x="603491" y="513435"/>
                  </a:lnTo>
                  <a:lnTo>
                    <a:pt x="603758" y="513765"/>
                  </a:lnTo>
                  <a:lnTo>
                    <a:pt x="603846" y="513892"/>
                  </a:lnTo>
                  <a:lnTo>
                    <a:pt x="604126" y="513892"/>
                  </a:lnTo>
                  <a:lnTo>
                    <a:pt x="604418" y="513867"/>
                  </a:lnTo>
                  <a:lnTo>
                    <a:pt x="603961" y="514527"/>
                  </a:lnTo>
                  <a:lnTo>
                    <a:pt x="603516" y="515404"/>
                  </a:lnTo>
                  <a:lnTo>
                    <a:pt x="602742" y="516699"/>
                  </a:lnTo>
                  <a:lnTo>
                    <a:pt x="604710" y="516394"/>
                  </a:lnTo>
                  <a:lnTo>
                    <a:pt x="605967" y="516559"/>
                  </a:lnTo>
                  <a:lnTo>
                    <a:pt x="606602" y="516013"/>
                  </a:lnTo>
                  <a:lnTo>
                    <a:pt x="607339" y="515404"/>
                  </a:lnTo>
                  <a:lnTo>
                    <a:pt x="607517" y="514197"/>
                  </a:lnTo>
                  <a:lnTo>
                    <a:pt x="607936" y="513245"/>
                  </a:lnTo>
                  <a:lnTo>
                    <a:pt x="607009" y="513156"/>
                  </a:lnTo>
                  <a:lnTo>
                    <a:pt x="606069" y="512851"/>
                  </a:lnTo>
                  <a:lnTo>
                    <a:pt x="607961" y="512991"/>
                  </a:lnTo>
                  <a:lnTo>
                    <a:pt x="613537" y="498094"/>
                  </a:lnTo>
                  <a:close/>
                </a:path>
                <a:path w="697865" h="522605">
                  <a:moveTo>
                    <a:pt x="613778" y="517969"/>
                  </a:moveTo>
                  <a:lnTo>
                    <a:pt x="613613" y="516890"/>
                  </a:lnTo>
                  <a:lnTo>
                    <a:pt x="612660" y="516788"/>
                  </a:lnTo>
                  <a:lnTo>
                    <a:pt x="611479" y="516229"/>
                  </a:lnTo>
                  <a:lnTo>
                    <a:pt x="611225" y="517804"/>
                  </a:lnTo>
                  <a:lnTo>
                    <a:pt x="610984" y="518769"/>
                  </a:lnTo>
                  <a:lnTo>
                    <a:pt x="611009" y="519785"/>
                  </a:lnTo>
                  <a:lnTo>
                    <a:pt x="612660" y="519836"/>
                  </a:lnTo>
                  <a:lnTo>
                    <a:pt x="612952" y="519506"/>
                  </a:lnTo>
                  <a:lnTo>
                    <a:pt x="613473" y="518960"/>
                  </a:lnTo>
                  <a:lnTo>
                    <a:pt x="613778" y="517969"/>
                  </a:lnTo>
                  <a:close/>
                </a:path>
                <a:path w="697865" h="522605">
                  <a:moveTo>
                    <a:pt x="614019" y="210908"/>
                  </a:moveTo>
                  <a:lnTo>
                    <a:pt x="611949" y="210870"/>
                  </a:lnTo>
                  <a:lnTo>
                    <a:pt x="610882" y="210527"/>
                  </a:lnTo>
                  <a:lnTo>
                    <a:pt x="609777" y="211302"/>
                  </a:lnTo>
                  <a:lnTo>
                    <a:pt x="609765" y="212432"/>
                  </a:lnTo>
                  <a:lnTo>
                    <a:pt x="609511" y="213233"/>
                  </a:lnTo>
                  <a:lnTo>
                    <a:pt x="610539" y="213372"/>
                  </a:lnTo>
                  <a:lnTo>
                    <a:pt x="611657" y="213829"/>
                  </a:lnTo>
                  <a:lnTo>
                    <a:pt x="613130" y="213360"/>
                  </a:lnTo>
                  <a:lnTo>
                    <a:pt x="613384" y="212102"/>
                  </a:lnTo>
                  <a:lnTo>
                    <a:pt x="614019" y="210908"/>
                  </a:lnTo>
                  <a:close/>
                </a:path>
                <a:path w="697865" h="522605">
                  <a:moveTo>
                    <a:pt x="616077" y="254190"/>
                  </a:moveTo>
                  <a:lnTo>
                    <a:pt x="614667" y="254076"/>
                  </a:lnTo>
                  <a:lnTo>
                    <a:pt x="613803" y="253822"/>
                  </a:lnTo>
                  <a:lnTo>
                    <a:pt x="612660" y="254114"/>
                  </a:lnTo>
                  <a:lnTo>
                    <a:pt x="612127" y="255358"/>
                  </a:lnTo>
                  <a:lnTo>
                    <a:pt x="612279" y="255511"/>
                  </a:lnTo>
                  <a:lnTo>
                    <a:pt x="612813" y="256070"/>
                  </a:lnTo>
                  <a:lnTo>
                    <a:pt x="613727" y="256819"/>
                  </a:lnTo>
                  <a:lnTo>
                    <a:pt x="614870" y="256463"/>
                  </a:lnTo>
                  <a:lnTo>
                    <a:pt x="615238" y="255397"/>
                  </a:lnTo>
                  <a:lnTo>
                    <a:pt x="616077" y="254190"/>
                  </a:lnTo>
                  <a:close/>
                </a:path>
                <a:path w="697865" h="522605">
                  <a:moveTo>
                    <a:pt x="616699" y="247459"/>
                  </a:moveTo>
                  <a:lnTo>
                    <a:pt x="615099" y="245084"/>
                  </a:lnTo>
                  <a:lnTo>
                    <a:pt x="606882" y="250621"/>
                  </a:lnTo>
                  <a:lnTo>
                    <a:pt x="608876" y="253238"/>
                  </a:lnTo>
                  <a:lnTo>
                    <a:pt x="616699" y="247459"/>
                  </a:lnTo>
                  <a:close/>
                </a:path>
                <a:path w="697865" h="522605">
                  <a:moveTo>
                    <a:pt x="625513" y="201015"/>
                  </a:moveTo>
                  <a:lnTo>
                    <a:pt x="624878" y="200621"/>
                  </a:lnTo>
                  <a:lnTo>
                    <a:pt x="624827" y="201371"/>
                  </a:lnTo>
                  <a:lnTo>
                    <a:pt x="625513" y="201015"/>
                  </a:lnTo>
                  <a:close/>
                </a:path>
                <a:path w="697865" h="522605">
                  <a:moveTo>
                    <a:pt x="628904" y="342"/>
                  </a:moveTo>
                  <a:lnTo>
                    <a:pt x="628281" y="0"/>
                  </a:lnTo>
                  <a:lnTo>
                    <a:pt x="627748" y="368"/>
                  </a:lnTo>
                  <a:lnTo>
                    <a:pt x="627430" y="787"/>
                  </a:lnTo>
                  <a:lnTo>
                    <a:pt x="627075" y="1155"/>
                  </a:lnTo>
                  <a:lnTo>
                    <a:pt x="627964" y="1714"/>
                  </a:lnTo>
                  <a:lnTo>
                    <a:pt x="628421" y="1993"/>
                  </a:lnTo>
                  <a:lnTo>
                    <a:pt x="628586" y="1473"/>
                  </a:lnTo>
                  <a:lnTo>
                    <a:pt x="628802" y="965"/>
                  </a:lnTo>
                  <a:lnTo>
                    <a:pt x="628891" y="431"/>
                  </a:lnTo>
                  <a:close/>
                </a:path>
                <a:path w="697865" h="522605">
                  <a:moveTo>
                    <a:pt x="629767" y="244551"/>
                  </a:moveTo>
                  <a:lnTo>
                    <a:pt x="628738" y="243979"/>
                  </a:lnTo>
                  <a:lnTo>
                    <a:pt x="627024" y="242735"/>
                  </a:lnTo>
                  <a:lnTo>
                    <a:pt x="624611" y="244881"/>
                  </a:lnTo>
                  <a:lnTo>
                    <a:pt x="622719" y="247091"/>
                  </a:lnTo>
                  <a:lnTo>
                    <a:pt x="620725" y="249212"/>
                  </a:lnTo>
                  <a:lnTo>
                    <a:pt x="623735" y="251244"/>
                  </a:lnTo>
                  <a:lnTo>
                    <a:pt x="629767" y="244551"/>
                  </a:lnTo>
                  <a:close/>
                </a:path>
                <a:path w="697865" h="522605">
                  <a:moveTo>
                    <a:pt x="630618" y="16649"/>
                  </a:moveTo>
                  <a:lnTo>
                    <a:pt x="629069" y="16129"/>
                  </a:lnTo>
                  <a:lnTo>
                    <a:pt x="627646" y="16408"/>
                  </a:lnTo>
                  <a:lnTo>
                    <a:pt x="626313" y="16433"/>
                  </a:lnTo>
                  <a:lnTo>
                    <a:pt x="626338" y="17564"/>
                  </a:lnTo>
                  <a:lnTo>
                    <a:pt x="625995" y="18910"/>
                  </a:lnTo>
                  <a:lnTo>
                    <a:pt x="626491" y="19786"/>
                  </a:lnTo>
                  <a:lnTo>
                    <a:pt x="627037" y="20802"/>
                  </a:lnTo>
                  <a:lnTo>
                    <a:pt x="628332" y="21399"/>
                  </a:lnTo>
                  <a:lnTo>
                    <a:pt x="630301" y="22987"/>
                  </a:lnTo>
                  <a:lnTo>
                    <a:pt x="630313" y="18618"/>
                  </a:lnTo>
                  <a:lnTo>
                    <a:pt x="630618" y="16649"/>
                  </a:lnTo>
                  <a:close/>
                </a:path>
                <a:path w="697865" h="522605">
                  <a:moveTo>
                    <a:pt x="631228" y="150977"/>
                  </a:moveTo>
                  <a:lnTo>
                    <a:pt x="630008" y="151345"/>
                  </a:lnTo>
                  <a:lnTo>
                    <a:pt x="630669" y="151790"/>
                  </a:lnTo>
                  <a:lnTo>
                    <a:pt x="630821" y="151561"/>
                  </a:lnTo>
                  <a:lnTo>
                    <a:pt x="631228" y="150977"/>
                  </a:lnTo>
                  <a:close/>
                </a:path>
                <a:path w="697865" h="522605">
                  <a:moveTo>
                    <a:pt x="632599" y="174332"/>
                  </a:moveTo>
                  <a:lnTo>
                    <a:pt x="630516" y="174777"/>
                  </a:lnTo>
                  <a:lnTo>
                    <a:pt x="629272" y="174739"/>
                  </a:lnTo>
                  <a:lnTo>
                    <a:pt x="627964" y="175691"/>
                  </a:lnTo>
                  <a:lnTo>
                    <a:pt x="627748" y="177533"/>
                  </a:lnTo>
                  <a:lnTo>
                    <a:pt x="628929" y="178269"/>
                  </a:lnTo>
                  <a:lnTo>
                    <a:pt x="630428" y="178828"/>
                  </a:lnTo>
                  <a:lnTo>
                    <a:pt x="631113" y="178422"/>
                  </a:lnTo>
                  <a:lnTo>
                    <a:pt x="631850" y="177990"/>
                  </a:lnTo>
                  <a:lnTo>
                    <a:pt x="631901" y="176441"/>
                  </a:lnTo>
                  <a:lnTo>
                    <a:pt x="632599" y="174332"/>
                  </a:lnTo>
                  <a:close/>
                </a:path>
                <a:path w="697865" h="522605">
                  <a:moveTo>
                    <a:pt x="640588" y="239344"/>
                  </a:moveTo>
                  <a:lnTo>
                    <a:pt x="639546" y="236931"/>
                  </a:lnTo>
                  <a:lnTo>
                    <a:pt x="634060" y="239280"/>
                  </a:lnTo>
                  <a:lnTo>
                    <a:pt x="635101" y="241731"/>
                  </a:lnTo>
                  <a:lnTo>
                    <a:pt x="640588" y="239344"/>
                  </a:lnTo>
                  <a:close/>
                </a:path>
                <a:path w="697865" h="522605">
                  <a:moveTo>
                    <a:pt x="641426" y="16992"/>
                  </a:moveTo>
                  <a:lnTo>
                    <a:pt x="639787" y="17094"/>
                  </a:lnTo>
                  <a:lnTo>
                    <a:pt x="639737" y="17665"/>
                  </a:lnTo>
                  <a:lnTo>
                    <a:pt x="639470" y="18351"/>
                  </a:lnTo>
                  <a:lnTo>
                    <a:pt x="639940" y="19011"/>
                  </a:lnTo>
                  <a:lnTo>
                    <a:pt x="640689" y="18973"/>
                  </a:lnTo>
                  <a:lnTo>
                    <a:pt x="641210" y="19088"/>
                  </a:lnTo>
                  <a:lnTo>
                    <a:pt x="641350" y="17691"/>
                  </a:lnTo>
                  <a:lnTo>
                    <a:pt x="641426" y="16992"/>
                  </a:lnTo>
                  <a:close/>
                </a:path>
                <a:path w="697865" h="522605">
                  <a:moveTo>
                    <a:pt x="641832" y="255993"/>
                  </a:moveTo>
                  <a:lnTo>
                    <a:pt x="639140" y="252653"/>
                  </a:lnTo>
                  <a:lnTo>
                    <a:pt x="639241" y="249377"/>
                  </a:lnTo>
                  <a:lnTo>
                    <a:pt x="627049" y="249466"/>
                  </a:lnTo>
                  <a:lnTo>
                    <a:pt x="627138" y="250913"/>
                  </a:lnTo>
                  <a:lnTo>
                    <a:pt x="627049" y="253606"/>
                  </a:lnTo>
                  <a:lnTo>
                    <a:pt x="629831" y="253936"/>
                  </a:lnTo>
                  <a:lnTo>
                    <a:pt x="634873" y="254114"/>
                  </a:lnTo>
                  <a:lnTo>
                    <a:pt x="636384" y="256095"/>
                  </a:lnTo>
                  <a:lnTo>
                    <a:pt x="634580" y="254800"/>
                  </a:lnTo>
                  <a:lnTo>
                    <a:pt x="631215" y="254635"/>
                  </a:lnTo>
                  <a:lnTo>
                    <a:pt x="623836" y="255625"/>
                  </a:lnTo>
                  <a:lnTo>
                    <a:pt x="621068" y="255371"/>
                  </a:lnTo>
                  <a:lnTo>
                    <a:pt x="618553" y="258597"/>
                  </a:lnTo>
                  <a:lnTo>
                    <a:pt x="615340" y="257403"/>
                  </a:lnTo>
                  <a:lnTo>
                    <a:pt x="611657" y="257365"/>
                  </a:lnTo>
                  <a:lnTo>
                    <a:pt x="607593" y="258330"/>
                  </a:lnTo>
                  <a:lnTo>
                    <a:pt x="607314" y="261188"/>
                  </a:lnTo>
                  <a:lnTo>
                    <a:pt x="607580" y="263550"/>
                  </a:lnTo>
                  <a:lnTo>
                    <a:pt x="608266" y="265557"/>
                  </a:lnTo>
                  <a:lnTo>
                    <a:pt x="606310" y="265087"/>
                  </a:lnTo>
                  <a:lnTo>
                    <a:pt x="605523" y="264820"/>
                  </a:lnTo>
                  <a:lnTo>
                    <a:pt x="603719" y="275755"/>
                  </a:lnTo>
                  <a:lnTo>
                    <a:pt x="603377" y="275894"/>
                  </a:lnTo>
                  <a:lnTo>
                    <a:pt x="603173" y="275755"/>
                  </a:lnTo>
                  <a:lnTo>
                    <a:pt x="600697" y="276415"/>
                  </a:lnTo>
                  <a:lnTo>
                    <a:pt x="598906" y="277431"/>
                  </a:lnTo>
                  <a:lnTo>
                    <a:pt x="598004" y="278828"/>
                  </a:lnTo>
                  <a:lnTo>
                    <a:pt x="597204" y="279412"/>
                  </a:lnTo>
                  <a:lnTo>
                    <a:pt x="597750" y="279742"/>
                  </a:lnTo>
                  <a:lnTo>
                    <a:pt x="597331" y="280974"/>
                  </a:lnTo>
                  <a:lnTo>
                    <a:pt x="597319" y="282384"/>
                  </a:lnTo>
                  <a:lnTo>
                    <a:pt x="598195" y="284187"/>
                  </a:lnTo>
                  <a:lnTo>
                    <a:pt x="600811" y="281686"/>
                  </a:lnTo>
                  <a:lnTo>
                    <a:pt x="604024" y="283946"/>
                  </a:lnTo>
                  <a:lnTo>
                    <a:pt x="607098" y="286397"/>
                  </a:lnTo>
                  <a:lnTo>
                    <a:pt x="610971" y="287020"/>
                  </a:lnTo>
                  <a:lnTo>
                    <a:pt x="609079" y="287489"/>
                  </a:lnTo>
                  <a:lnTo>
                    <a:pt x="608114" y="288290"/>
                  </a:lnTo>
                  <a:lnTo>
                    <a:pt x="608418" y="289496"/>
                  </a:lnTo>
                  <a:lnTo>
                    <a:pt x="608393" y="290322"/>
                  </a:lnTo>
                  <a:lnTo>
                    <a:pt x="609434" y="290245"/>
                  </a:lnTo>
                  <a:lnTo>
                    <a:pt x="610603" y="290372"/>
                  </a:lnTo>
                  <a:lnTo>
                    <a:pt x="611873" y="289750"/>
                  </a:lnTo>
                  <a:lnTo>
                    <a:pt x="611822" y="288556"/>
                  </a:lnTo>
                  <a:lnTo>
                    <a:pt x="612000" y="287134"/>
                  </a:lnTo>
                  <a:lnTo>
                    <a:pt x="613689" y="287248"/>
                  </a:lnTo>
                  <a:lnTo>
                    <a:pt x="615505" y="287083"/>
                  </a:lnTo>
                  <a:lnTo>
                    <a:pt x="617588" y="286334"/>
                  </a:lnTo>
                  <a:lnTo>
                    <a:pt x="615873" y="283337"/>
                  </a:lnTo>
                  <a:lnTo>
                    <a:pt x="614235" y="281000"/>
                  </a:lnTo>
                  <a:lnTo>
                    <a:pt x="612597" y="279247"/>
                  </a:lnTo>
                  <a:lnTo>
                    <a:pt x="612698" y="273824"/>
                  </a:lnTo>
                  <a:lnTo>
                    <a:pt x="612584" y="271132"/>
                  </a:lnTo>
                  <a:lnTo>
                    <a:pt x="613879" y="271957"/>
                  </a:lnTo>
                  <a:lnTo>
                    <a:pt x="615365" y="272592"/>
                  </a:lnTo>
                  <a:lnTo>
                    <a:pt x="617893" y="273202"/>
                  </a:lnTo>
                  <a:lnTo>
                    <a:pt x="619785" y="272999"/>
                  </a:lnTo>
                  <a:lnTo>
                    <a:pt x="621969" y="274713"/>
                  </a:lnTo>
                  <a:lnTo>
                    <a:pt x="624979" y="274459"/>
                  </a:lnTo>
                  <a:lnTo>
                    <a:pt x="628662" y="272643"/>
                  </a:lnTo>
                  <a:lnTo>
                    <a:pt x="629107" y="273164"/>
                  </a:lnTo>
                  <a:lnTo>
                    <a:pt x="630224" y="273367"/>
                  </a:lnTo>
                  <a:lnTo>
                    <a:pt x="631685" y="273939"/>
                  </a:lnTo>
                  <a:lnTo>
                    <a:pt x="631913" y="272376"/>
                  </a:lnTo>
                  <a:lnTo>
                    <a:pt x="632294" y="271246"/>
                  </a:lnTo>
                  <a:lnTo>
                    <a:pt x="632091" y="270637"/>
                  </a:lnTo>
                  <a:lnTo>
                    <a:pt x="634339" y="269125"/>
                  </a:lnTo>
                  <a:lnTo>
                    <a:pt x="635571" y="268109"/>
                  </a:lnTo>
                  <a:lnTo>
                    <a:pt x="635508" y="268300"/>
                  </a:lnTo>
                  <a:lnTo>
                    <a:pt x="635584" y="268135"/>
                  </a:lnTo>
                  <a:lnTo>
                    <a:pt x="637755" y="262839"/>
                  </a:lnTo>
                  <a:lnTo>
                    <a:pt x="638441" y="259486"/>
                  </a:lnTo>
                  <a:lnTo>
                    <a:pt x="637501" y="257441"/>
                  </a:lnTo>
                  <a:lnTo>
                    <a:pt x="638530" y="258673"/>
                  </a:lnTo>
                  <a:lnTo>
                    <a:pt x="641832" y="255993"/>
                  </a:lnTo>
                  <a:close/>
                </a:path>
                <a:path w="697865" h="522605">
                  <a:moveTo>
                    <a:pt x="645871" y="154127"/>
                  </a:moveTo>
                  <a:lnTo>
                    <a:pt x="644779" y="153797"/>
                  </a:lnTo>
                  <a:lnTo>
                    <a:pt x="643534" y="152984"/>
                  </a:lnTo>
                  <a:lnTo>
                    <a:pt x="641819" y="153568"/>
                  </a:lnTo>
                  <a:lnTo>
                    <a:pt x="641362" y="155028"/>
                  </a:lnTo>
                  <a:lnTo>
                    <a:pt x="640181" y="156819"/>
                  </a:lnTo>
                  <a:lnTo>
                    <a:pt x="642277" y="157035"/>
                  </a:lnTo>
                  <a:lnTo>
                    <a:pt x="643648" y="157581"/>
                  </a:lnTo>
                  <a:lnTo>
                    <a:pt x="644398" y="157124"/>
                  </a:lnTo>
                  <a:lnTo>
                    <a:pt x="645198" y="156616"/>
                  </a:lnTo>
                  <a:lnTo>
                    <a:pt x="645401" y="155168"/>
                  </a:lnTo>
                  <a:lnTo>
                    <a:pt x="645871" y="154127"/>
                  </a:lnTo>
                  <a:close/>
                </a:path>
                <a:path w="697865" h="522605">
                  <a:moveTo>
                    <a:pt x="657999" y="273964"/>
                  </a:moveTo>
                  <a:lnTo>
                    <a:pt x="653554" y="273773"/>
                  </a:lnTo>
                  <a:lnTo>
                    <a:pt x="650608" y="273862"/>
                  </a:lnTo>
                  <a:lnTo>
                    <a:pt x="648792" y="274485"/>
                  </a:lnTo>
                  <a:lnTo>
                    <a:pt x="648411" y="263715"/>
                  </a:lnTo>
                  <a:lnTo>
                    <a:pt x="645833" y="264617"/>
                  </a:lnTo>
                  <a:lnTo>
                    <a:pt x="645985" y="264121"/>
                  </a:lnTo>
                  <a:lnTo>
                    <a:pt x="642188" y="263182"/>
                  </a:lnTo>
                  <a:lnTo>
                    <a:pt x="642632" y="261658"/>
                  </a:lnTo>
                  <a:lnTo>
                    <a:pt x="641832" y="261696"/>
                  </a:lnTo>
                  <a:lnTo>
                    <a:pt x="640854" y="261454"/>
                  </a:lnTo>
                  <a:lnTo>
                    <a:pt x="639749" y="262204"/>
                  </a:lnTo>
                  <a:lnTo>
                    <a:pt x="639635" y="263232"/>
                  </a:lnTo>
                  <a:lnTo>
                    <a:pt x="639229" y="264236"/>
                  </a:lnTo>
                  <a:lnTo>
                    <a:pt x="640575" y="264325"/>
                  </a:lnTo>
                  <a:lnTo>
                    <a:pt x="640994" y="265747"/>
                  </a:lnTo>
                  <a:lnTo>
                    <a:pt x="641273" y="266242"/>
                  </a:lnTo>
                  <a:lnTo>
                    <a:pt x="635584" y="268274"/>
                  </a:lnTo>
                  <a:lnTo>
                    <a:pt x="634822" y="277215"/>
                  </a:lnTo>
                  <a:lnTo>
                    <a:pt x="641286" y="280377"/>
                  </a:lnTo>
                  <a:lnTo>
                    <a:pt x="649147" y="284772"/>
                  </a:lnTo>
                  <a:lnTo>
                    <a:pt x="649058" y="282460"/>
                  </a:lnTo>
                  <a:lnTo>
                    <a:pt x="657999" y="273964"/>
                  </a:lnTo>
                  <a:close/>
                </a:path>
                <a:path w="697865" h="522605">
                  <a:moveTo>
                    <a:pt x="664972" y="42138"/>
                  </a:moveTo>
                  <a:lnTo>
                    <a:pt x="664667" y="35775"/>
                  </a:lnTo>
                  <a:lnTo>
                    <a:pt x="661327" y="36969"/>
                  </a:lnTo>
                  <a:lnTo>
                    <a:pt x="664972" y="42138"/>
                  </a:lnTo>
                  <a:close/>
                </a:path>
                <a:path w="697865" h="522605">
                  <a:moveTo>
                    <a:pt x="665099" y="42354"/>
                  </a:moveTo>
                  <a:lnTo>
                    <a:pt x="665035" y="42227"/>
                  </a:lnTo>
                  <a:lnTo>
                    <a:pt x="665099" y="42354"/>
                  </a:lnTo>
                  <a:close/>
                </a:path>
                <a:path w="697865" h="522605">
                  <a:moveTo>
                    <a:pt x="668223" y="10147"/>
                  </a:moveTo>
                  <a:lnTo>
                    <a:pt x="667626" y="6959"/>
                  </a:lnTo>
                  <a:lnTo>
                    <a:pt x="659917" y="9982"/>
                  </a:lnTo>
                  <a:lnTo>
                    <a:pt x="660704" y="12433"/>
                  </a:lnTo>
                  <a:lnTo>
                    <a:pt x="668223" y="10147"/>
                  </a:lnTo>
                  <a:close/>
                </a:path>
                <a:path w="697865" h="522605">
                  <a:moveTo>
                    <a:pt x="669061" y="44297"/>
                  </a:moveTo>
                  <a:lnTo>
                    <a:pt x="666305" y="43129"/>
                  </a:lnTo>
                  <a:lnTo>
                    <a:pt x="665924" y="42837"/>
                  </a:lnTo>
                  <a:lnTo>
                    <a:pt x="665518" y="42583"/>
                  </a:lnTo>
                  <a:lnTo>
                    <a:pt x="665099" y="42354"/>
                  </a:lnTo>
                  <a:lnTo>
                    <a:pt x="666013" y="44564"/>
                  </a:lnTo>
                  <a:lnTo>
                    <a:pt x="669061" y="44297"/>
                  </a:lnTo>
                  <a:close/>
                </a:path>
                <a:path w="697865" h="522605">
                  <a:moveTo>
                    <a:pt x="670801" y="75311"/>
                  </a:moveTo>
                  <a:lnTo>
                    <a:pt x="667042" y="71653"/>
                  </a:lnTo>
                  <a:lnTo>
                    <a:pt x="661898" y="69380"/>
                  </a:lnTo>
                  <a:lnTo>
                    <a:pt x="655574" y="70256"/>
                  </a:lnTo>
                  <a:lnTo>
                    <a:pt x="649541" y="74015"/>
                  </a:lnTo>
                  <a:lnTo>
                    <a:pt x="645236" y="80365"/>
                  </a:lnTo>
                  <a:lnTo>
                    <a:pt x="652576" y="79908"/>
                  </a:lnTo>
                  <a:lnTo>
                    <a:pt x="658571" y="79959"/>
                  </a:lnTo>
                  <a:lnTo>
                    <a:pt x="668870" y="78333"/>
                  </a:lnTo>
                  <a:lnTo>
                    <a:pt x="670801" y="75311"/>
                  </a:lnTo>
                  <a:close/>
                </a:path>
                <a:path w="697865" h="522605">
                  <a:moveTo>
                    <a:pt x="697331" y="29083"/>
                  </a:moveTo>
                  <a:lnTo>
                    <a:pt x="696379" y="27698"/>
                  </a:lnTo>
                  <a:lnTo>
                    <a:pt x="694855" y="27686"/>
                  </a:lnTo>
                  <a:lnTo>
                    <a:pt x="692937" y="27127"/>
                  </a:lnTo>
                  <a:lnTo>
                    <a:pt x="693026" y="29083"/>
                  </a:lnTo>
                  <a:lnTo>
                    <a:pt x="692670" y="30619"/>
                  </a:lnTo>
                  <a:lnTo>
                    <a:pt x="693242" y="31115"/>
                  </a:lnTo>
                  <a:lnTo>
                    <a:pt x="693940" y="31737"/>
                  </a:lnTo>
                  <a:lnTo>
                    <a:pt x="695655" y="31902"/>
                  </a:lnTo>
                  <a:lnTo>
                    <a:pt x="697052" y="31115"/>
                  </a:lnTo>
                  <a:lnTo>
                    <a:pt x="697331" y="29083"/>
                  </a:lnTo>
                  <a:close/>
                </a:path>
              </a:pathLst>
            </a:custGeom>
            <a:solidFill>
              <a:srgbClr val="F1584A"/>
            </a:solidFill>
          </p:spPr>
          <p:txBody>
            <a:bodyPr wrap="square" lIns="0" tIns="0" rIns="0" bIns="0" rtlCol="0"/>
            <a:lstStyle/>
            <a:p>
              <a:endParaRPr/>
            </a:p>
          </p:txBody>
        </p:sp>
        <p:sp>
          <p:nvSpPr>
            <p:cNvPr id="39" name="object 39"/>
            <p:cNvSpPr/>
            <p:nvPr/>
          </p:nvSpPr>
          <p:spPr>
            <a:xfrm>
              <a:off x="5956198" y="2671647"/>
              <a:ext cx="608330" cy="643255"/>
            </a:xfrm>
            <a:custGeom>
              <a:avLst/>
              <a:gdLst/>
              <a:ahLst/>
              <a:cxnLst/>
              <a:rect l="l" t="t" r="r" b="b"/>
              <a:pathLst>
                <a:path w="608329" h="643254">
                  <a:moveTo>
                    <a:pt x="3251" y="537019"/>
                  </a:moveTo>
                  <a:lnTo>
                    <a:pt x="2984" y="536752"/>
                  </a:lnTo>
                  <a:lnTo>
                    <a:pt x="2882" y="536549"/>
                  </a:lnTo>
                  <a:lnTo>
                    <a:pt x="2667" y="536689"/>
                  </a:lnTo>
                  <a:lnTo>
                    <a:pt x="2362" y="536778"/>
                  </a:lnTo>
                  <a:lnTo>
                    <a:pt x="2197" y="537083"/>
                  </a:lnTo>
                  <a:lnTo>
                    <a:pt x="2451" y="537349"/>
                  </a:lnTo>
                  <a:lnTo>
                    <a:pt x="2565" y="537540"/>
                  </a:lnTo>
                  <a:lnTo>
                    <a:pt x="2781" y="537438"/>
                  </a:lnTo>
                  <a:lnTo>
                    <a:pt x="3086" y="537324"/>
                  </a:lnTo>
                  <a:lnTo>
                    <a:pt x="3187" y="537133"/>
                  </a:lnTo>
                  <a:close/>
                </a:path>
                <a:path w="608329" h="643254">
                  <a:moveTo>
                    <a:pt x="6261" y="515772"/>
                  </a:moveTo>
                  <a:lnTo>
                    <a:pt x="6184" y="515150"/>
                  </a:lnTo>
                  <a:lnTo>
                    <a:pt x="5676" y="515467"/>
                  </a:lnTo>
                  <a:lnTo>
                    <a:pt x="6261" y="515772"/>
                  </a:lnTo>
                  <a:close/>
                </a:path>
                <a:path w="608329" h="643254">
                  <a:moveTo>
                    <a:pt x="21018" y="566521"/>
                  </a:moveTo>
                  <a:lnTo>
                    <a:pt x="19977" y="562114"/>
                  </a:lnTo>
                  <a:lnTo>
                    <a:pt x="19812" y="557174"/>
                  </a:lnTo>
                  <a:lnTo>
                    <a:pt x="16040" y="550824"/>
                  </a:lnTo>
                  <a:lnTo>
                    <a:pt x="9613" y="547801"/>
                  </a:lnTo>
                  <a:lnTo>
                    <a:pt x="5397" y="552107"/>
                  </a:lnTo>
                  <a:lnTo>
                    <a:pt x="2882" y="556844"/>
                  </a:lnTo>
                  <a:lnTo>
                    <a:pt x="0" y="561213"/>
                  </a:lnTo>
                  <a:lnTo>
                    <a:pt x="11252" y="563168"/>
                  </a:lnTo>
                  <a:lnTo>
                    <a:pt x="11569" y="561352"/>
                  </a:lnTo>
                  <a:lnTo>
                    <a:pt x="17780" y="567893"/>
                  </a:lnTo>
                  <a:lnTo>
                    <a:pt x="21018" y="566521"/>
                  </a:lnTo>
                  <a:close/>
                </a:path>
                <a:path w="608329" h="643254">
                  <a:moveTo>
                    <a:pt x="25285" y="399237"/>
                  </a:moveTo>
                  <a:lnTo>
                    <a:pt x="23685" y="400964"/>
                  </a:lnTo>
                  <a:lnTo>
                    <a:pt x="22860" y="401904"/>
                  </a:lnTo>
                  <a:lnTo>
                    <a:pt x="23672" y="401955"/>
                  </a:lnTo>
                  <a:lnTo>
                    <a:pt x="24091" y="401955"/>
                  </a:lnTo>
                  <a:lnTo>
                    <a:pt x="24511" y="401040"/>
                  </a:lnTo>
                  <a:lnTo>
                    <a:pt x="24955" y="400138"/>
                  </a:lnTo>
                  <a:lnTo>
                    <a:pt x="25285" y="399237"/>
                  </a:lnTo>
                  <a:close/>
                </a:path>
                <a:path w="608329" h="643254">
                  <a:moveTo>
                    <a:pt x="27724" y="387934"/>
                  </a:moveTo>
                  <a:lnTo>
                    <a:pt x="20764" y="389864"/>
                  </a:lnTo>
                  <a:lnTo>
                    <a:pt x="14732" y="393026"/>
                  </a:lnTo>
                  <a:lnTo>
                    <a:pt x="9956" y="397802"/>
                  </a:lnTo>
                  <a:lnTo>
                    <a:pt x="6756" y="404622"/>
                  </a:lnTo>
                  <a:lnTo>
                    <a:pt x="13462" y="404215"/>
                  </a:lnTo>
                  <a:lnTo>
                    <a:pt x="18999" y="401662"/>
                  </a:lnTo>
                  <a:lnTo>
                    <a:pt x="23622" y="396773"/>
                  </a:lnTo>
                  <a:lnTo>
                    <a:pt x="27609" y="389369"/>
                  </a:lnTo>
                  <a:lnTo>
                    <a:pt x="27724" y="387934"/>
                  </a:lnTo>
                  <a:close/>
                </a:path>
                <a:path w="608329" h="643254">
                  <a:moveTo>
                    <a:pt x="29159" y="432193"/>
                  </a:moveTo>
                  <a:lnTo>
                    <a:pt x="28981" y="431990"/>
                  </a:lnTo>
                  <a:lnTo>
                    <a:pt x="28676" y="431634"/>
                  </a:lnTo>
                  <a:lnTo>
                    <a:pt x="28270" y="431914"/>
                  </a:lnTo>
                  <a:lnTo>
                    <a:pt x="27927" y="432244"/>
                  </a:lnTo>
                  <a:lnTo>
                    <a:pt x="27571" y="432523"/>
                  </a:lnTo>
                  <a:lnTo>
                    <a:pt x="27749" y="432714"/>
                  </a:lnTo>
                  <a:lnTo>
                    <a:pt x="28041" y="433095"/>
                  </a:lnTo>
                  <a:lnTo>
                    <a:pt x="28473" y="432816"/>
                  </a:lnTo>
                  <a:lnTo>
                    <a:pt x="28803" y="432485"/>
                  </a:lnTo>
                  <a:lnTo>
                    <a:pt x="29159" y="432193"/>
                  </a:lnTo>
                  <a:close/>
                </a:path>
                <a:path w="608329" h="643254">
                  <a:moveTo>
                    <a:pt x="32613" y="474357"/>
                  </a:moveTo>
                  <a:lnTo>
                    <a:pt x="29616" y="475043"/>
                  </a:lnTo>
                  <a:lnTo>
                    <a:pt x="27216" y="475043"/>
                  </a:lnTo>
                  <a:lnTo>
                    <a:pt x="24688" y="476770"/>
                  </a:lnTo>
                  <a:lnTo>
                    <a:pt x="24371" y="480098"/>
                  </a:lnTo>
                  <a:lnTo>
                    <a:pt x="25107" y="480758"/>
                  </a:lnTo>
                  <a:lnTo>
                    <a:pt x="26441" y="481990"/>
                  </a:lnTo>
                  <a:lnTo>
                    <a:pt x="28778" y="482155"/>
                  </a:lnTo>
                  <a:lnTo>
                    <a:pt x="30683" y="482765"/>
                  </a:lnTo>
                  <a:lnTo>
                    <a:pt x="32613" y="474357"/>
                  </a:lnTo>
                  <a:close/>
                </a:path>
                <a:path w="608329" h="643254">
                  <a:moveTo>
                    <a:pt x="252044" y="637489"/>
                  </a:moveTo>
                  <a:lnTo>
                    <a:pt x="251802" y="636828"/>
                  </a:lnTo>
                  <a:lnTo>
                    <a:pt x="251777" y="636308"/>
                  </a:lnTo>
                  <a:lnTo>
                    <a:pt x="250215" y="636638"/>
                  </a:lnTo>
                  <a:lnTo>
                    <a:pt x="250253" y="637184"/>
                  </a:lnTo>
                  <a:lnTo>
                    <a:pt x="250317" y="638149"/>
                  </a:lnTo>
                  <a:lnTo>
                    <a:pt x="250837" y="638035"/>
                  </a:lnTo>
                  <a:lnTo>
                    <a:pt x="251536" y="638086"/>
                  </a:lnTo>
                  <a:lnTo>
                    <a:pt x="251815" y="637794"/>
                  </a:lnTo>
                  <a:lnTo>
                    <a:pt x="252044" y="637489"/>
                  </a:lnTo>
                  <a:close/>
                </a:path>
                <a:path w="608329" h="643254">
                  <a:moveTo>
                    <a:pt x="277418" y="456095"/>
                  </a:moveTo>
                  <a:lnTo>
                    <a:pt x="274878" y="451967"/>
                  </a:lnTo>
                  <a:lnTo>
                    <a:pt x="270687" y="448652"/>
                  </a:lnTo>
                  <a:lnTo>
                    <a:pt x="266966" y="445084"/>
                  </a:lnTo>
                  <a:lnTo>
                    <a:pt x="266407" y="446951"/>
                  </a:lnTo>
                  <a:lnTo>
                    <a:pt x="264947" y="449503"/>
                  </a:lnTo>
                  <a:lnTo>
                    <a:pt x="265658" y="450443"/>
                  </a:lnTo>
                  <a:lnTo>
                    <a:pt x="268782" y="454596"/>
                  </a:lnTo>
                  <a:lnTo>
                    <a:pt x="272592" y="458216"/>
                  </a:lnTo>
                  <a:lnTo>
                    <a:pt x="276199" y="462089"/>
                  </a:lnTo>
                  <a:lnTo>
                    <a:pt x="277418" y="456095"/>
                  </a:lnTo>
                  <a:close/>
                </a:path>
                <a:path w="608329" h="643254">
                  <a:moveTo>
                    <a:pt x="281025" y="489686"/>
                  </a:moveTo>
                  <a:lnTo>
                    <a:pt x="278155" y="489115"/>
                  </a:lnTo>
                  <a:lnTo>
                    <a:pt x="276301" y="494169"/>
                  </a:lnTo>
                  <a:lnTo>
                    <a:pt x="277012" y="494309"/>
                  </a:lnTo>
                  <a:lnTo>
                    <a:pt x="278409" y="494639"/>
                  </a:lnTo>
                  <a:lnTo>
                    <a:pt x="281025" y="489686"/>
                  </a:lnTo>
                  <a:close/>
                </a:path>
                <a:path w="608329" h="643254">
                  <a:moveTo>
                    <a:pt x="290715" y="562838"/>
                  </a:moveTo>
                  <a:lnTo>
                    <a:pt x="289102" y="562965"/>
                  </a:lnTo>
                  <a:lnTo>
                    <a:pt x="287680" y="562800"/>
                  </a:lnTo>
                  <a:lnTo>
                    <a:pt x="287528" y="563168"/>
                  </a:lnTo>
                  <a:lnTo>
                    <a:pt x="287121" y="564095"/>
                  </a:lnTo>
                  <a:lnTo>
                    <a:pt x="287248" y="565251"/>
                  </a:lnTo>
                  <a:lnTo>
                    <a:pt x="287172" y="566318"/>
                  </a:lnTo>
                  <a:lnTo>
                    <a:pt x="287997" y="566356"/>
                  </a:lnTo>
                  <a:lnTo>
                    <a:pt x="289293" y="566712"/>
                  </a:lnTo>
                  <a:lnTo>
                    <a:pt x="290182" y="565531"/>
                  </a:lnTo>
                  <a:lnTo>
                    <a:pt x="290271" y="564349"/>
                  </a:lnTo>
                  <a:lnTo>
                    <a:pt x="290715" y="562838"/>
                  </a:lnTo>
                  <a:close/>
                </a:path>
                <a:path w="608329" h="643254">
                  <a:moveTo>
                    <a:pt x="291693" y="544144"/>
                  </a:moveTo>
                  <a:lnTo>
                    <a:pt x="290906" y="544144"/>
                  </a:lnTo>
                  <a:lnTo>
                    <a:pt x="289928" y="543814"/>
                  </a:lnTo>
                  <a:lnTo>
                    <a:pt x="289394" y="544195"/>
                  </a:lnTo>
                  <a:lnTo>
                    <a:pt x="288861" y="544550"/>
                  </a:lnTo>
                  <a:lnTo>
                    <a:pt x="288772" y="545604"/>
                  </a:lnTo>
                  <a:lnTo>
                    <a:pt x="288340" y="546696"/>
                  </a:lnTo>
                  <a:lnTo>
                    <a:pt x="289534" y="546582"/>
                  </a:lnTo>
                  <a:lnTo>
                    <a:pt x="290588" y="546785"/>
                  </a:lnTo>
                  <a:lnTo>
                    <a:pt x="291045" y="546366"/>
                  </a:lnTo>
                  <a:lnTo>
                    <a:pt x="291541" y="545896"/>
                  </a:lnTo>
                  <a:lnTo>
                    <a:pt x="291503" y="544906"/>
                  </a:lnTo>
                  <a:lnTo>
                    <a:pt x="291693" y="544144"/>
                  </a:lnTo>
                  <a:close/>
                </a:path>
                <a:path w="608329" h="643254">
                  <a:moveTo>
                    <a:pt x="291896" y="565797"/>
                  </a:moveTo>
                  <a:lnTo>
                    <a:pt x="291871" y="565467"/>
                  </a:lnTo>
                  <a:lnTo>
                    <a:pt x="291833" y="565137"/>
                  </a:lnTo>
                  <a:lnTo>
                    <a:pt x="291795" y="564705"/>
                  </a:lnTo>
                  <a:lnTo>
                    <a:pt x="291566" y="565086"/>
                  </a:lnTo>
                  <a:lnTo>
                    <a:pt x="291287" y="565340"/>
                  </a:lnTo>
                  <a:lnTo>
                    <a:pt x="291312" y="565531"/>
                  </a:lnTo>
                  <a:lnTo>
                    <a:pt x="291338" y="565658"/>
                  </a:lnTo>
                  <a:lnTo>
                    <a:pt x="291693" y="565721"/>
                  </a:lnTo>
                  <a:lnTo>
                    <a:pt x="291896" y="565797"/>
                  </a:lnTo>
                  <a:close/>
                </a:path>
                <a:path w="608329" h="643254">
                  <a:moveTo>
                    <a:pt x="295287" y="602881"/>
                  </a:moveTo>
                  <a:lnTo>
                    <a:pt x="287477" y="595795"/>
                  </a:lnTo>
                  <a:lnTo>
                    <a:pt x="285775" y="606806"/>
                  </a:lnTo>
                  <a:lnTo>
                    <a:pt x="286600" y="607364"/>
                  </a:lnTo>
                  <a:lnTo>
                    <a:pt x="288226" y="608520"/>
                  </a:lnTo>
                  <a:lnTo>
                    <a:pt x="295287" y="602881"/>
                  </a:lnTo>
                  <a:close/>
                </a:path>
                <a:path w="608329" h="643254">
                  <a:moveTo>
                    <a:pt x="299872" y="591578"/>
                  </a:moveTo>
                  <a:lnTo>
                    <a:pt x="298500" y="591553"/>
                  </a:lnTo>
                  <a:lnTo>
                    <a:pt x="297345" y="591223"/>
                  </a:lnTo>
                  <a:lnTo>
                    <a:pt x="296786" y="591642"/>
                  </a:lnTo>
                  <a:lnTo>
                    <a:pt x="296240" y="592048"/>
                  </a:lnTo>
                  <a:lnTo>
                    <a:pt x="296291" y="593255"/>
                  </a:lnTo>
                  <a:lnTo>
                    <a:pt x="296087" y="594118"/>
                  </a:lnTo>
                  <a:lnTo>
                    <a:pt x="296976" y="594220"/>
                  </a:lnTo>
                  <a:lnTo>
                    <a:pt x="298043" y="594664"/>
                  </a:lnTo>
                  <a:lnTo>
                    <a:pt x="298691" y="594334"/>
                  </a:lnTo>
                  <a:lnTo>
                    <a:pt x="299275" y="594004"/>
                  </a:lnTo>
                  <a:lnTo>
                    <a:pt x="299389" y="592823"/>
                  </a:lnTo>
                  <a:lnTo>
                    <a:pt x="299872" y="591578"/>
                  </a:lnTo>
                  <a:close/>
                </a:path>
                <a:path w="608329" h="643254">
                  <a:moveTo>
                    <a:pt x="313715" y="547547"/>
                  </a:moveTo>
                  <a:lnTo>
                    <a:pt x="313397" y="547243"/>
                  </a:lnTo>
                  <a:lnTo>
                    <a:pt x="312839" y="546696"/>
                  </a:lnTo>
                  <a:lnTo>
                    <a:pt x="311772" y="546620"/>
                  </a:lnTo>
                  <a:lnTo>
                    <a:pt x="310070" y="546061"/>
                  </a:lnTo>
                  <a:lnTo>
                    <a:pt x="310121" y="547903"/>
                  </a:lnTo>
                  <a:lnTo>
                    <a:pt x="309778" y="549148"/>
                  </a:lnTo>
                  <a:lnTo>
                    <a:pt x="310286" y="549643"/>
                  </a:lnTo>
                  <a:lnTo>
                    <a:pt x="310692" y="550024"/>
                  </a:lnTo>
                  <a:lnTo>
                    <a:pt x="312166" y="549668"/>
                  </a:lnTo>
                  <a:lnTo>
                    <a:pt x="313055" y="549287"/>
                  </a:lnTo>
                  <a:lnTo>
                    <a:pt x="313372" y="549122"/>
                  </a:lnTo>
                  <a:lnTo>
                    <a:pt x="313715" y="547547"/>
                  </a:lnTo>
                  <a:close/>
                </a:path>
                <a:path w="608329" h="643254">
                  <a:moveTo>
                    <a:pt x="317690" y="589876"/>
                  </a:moveTo>
                  <a:lnTo>
                    <a:pt x="317030" y="589800"/>
                  </a:lnTo>
                  <a:lnTo>
                    <a:pt x="316369" y="589737"/>
                  </a:lnTo>
                  <a:lnTo>
                    <a:pt x="315709" y="589661"/>
                  </a:lnTo>
                  <a:lnTo>
                    <a:pt x="316293" y="586854"/>
                  </a:lnTo>
                  <a:lnTo>
                    <a:pt x="316738" y="585101"/>
                  </a:lnTo>
                  <a:lnTo>
                    <a:pt x="312483" y="585177"/>
                  </a:lnTo>
                  <a:lnTo>
                    <a:pt x="308673" y="584708"/>
                  </a:lnTo>
                  <a:lnTo>
                    <a:pt x="307581" y="588010"/>
                  </a:lnTo>
                  <a:lnTo>
                    <a:pt x="307149" y="591197"/>
                  </a:lnTo>
                  <a:lnTo>
                    <a:pt x="307911" y="593750"/>
                  </a:lnTo>
                  <a:lnTo>
                    <a:pt x="308203" y="594804"/>
                  </a:lnTo>
                  <a:lnTo>
                    <a:pt x="313575" y="595630"/>
                  </a:lnTo>
                  <a:lnTo>
                    <a:pt x="314591" y="593953"/>
                  </a:lnTo>
                  <a:lnTo>
                    <a:pt x="314972" y="592759"/>
                  </a:lnTo>
                  <a:lnTo>
                    <a:pt x="315315" y="591362"/>
                  </a:lnTo>
                  <a:lnTo>
                    <a:pt x="315772" y="592239"/>
                  </a:lnTo>
                  <a:lnTo>
                    <a:pt x="317690" y="589876"/>
                  </a:lnTo>
                  <a:close/>
                </a:path>
                <a:path w="608329" h="643254">
                  <a:moveTo>
                    <a:pt x="327101" y="622096"/>
                  </a:moveTo>
                  <a:lnTo>
                    <a:pt x="326491" y="617308"/>
                  </a:lnTo>
                  <a:lnTo>
                    <a:pt x="323316" y="612940"/>
                  </a:lnTo>
                  <a:lnTo>
                    <a:pt x="317754" y="609612"/>
                  </a:lnTo>
                  <a:lnTo>
                    <a:pt x="315823" y="613410"/>
                  </a:lnTo>
                  <a:lnTo>
                    <a:pt x="315823" y="616343"/>
                  </a:lnTo>
                  <a:lnTo>
                    <a:pt x="316763" y="618883"/>
                  </a:lnTo>
                  <a:lnTo>
                    <a:pt x="314096" y="621182"/>
                  </a:lnTo>
                  <a:lnTo>
                    <a:pt x="312204" y="623392"/>
                  </a:lnTo>
                  <a:lnTo>
                    <a:pt x="310959" y="625475"/>
                  </a:lnTo>
                  <a:lnTo>
                    <a:pt x="304190" y="622592"/>
                  </a:lnTo>
                  <a:lnTo>
                    <a:pt x="303822" y="620255"/>
                  </a:lnTo>
                  <a:lnTo>
                    <a:pt x="303174" y="616839"/>
                  </a:lnTo>
                  <a:lnTo>
                    <a:pt x="303288" y="612800"/>
                  </a:lnTo>
                  <a:lnTo>
                    <a:pt x="301675" y="610171"/>
                  </a:lnTo>
                  <a:lnTo>
                    <a:pt x="303491" y="603211"/>
                  </a:lnTo>
                  <a:lnTo>
                    <a:pt x="303618" y="603211"/>
                  </a:lnTo>
                  <a:lnTo>
                    <a:pt x="304292" y="602691"/>
                  </a:lnTo>
                  <a:lnTo>
                    <a:pt x="304126" y="601179"/>
                  </a:lnTo>
                  <a:lnTo>
                    <a:pt x="304317" y="600100"/>
                  </a:lnTo>
                  <a:lnTo>
                    <a:pt x="300342" y="599605"/>
                  </a:lnTo>
                  <a:lnTo>
                    <a:pt x="300355" y="602907"/>
                  </a:lnTo>
                  <a:lnTo>
                    <a:pt x="299427" y="602957"/>
                  </a:lnTo>
                  <a:lnTo>
                    <a:pt x="298462" y="608901"/>
                  </a:lnTo>
                  <a:lnTo>
                    <a:pt x="295986" y="608977"/>
                  </a:lnTo>
                  <a:lnTo>
                    <a:pt x="292747" y="609866"/>
                  </a:lnTo>
                  <a:lnTo>
                    <a:pt x="290372" y="613524"/>
                  </a:lnTo>
                  <a:lnTo>
                    <a:pt x="291884" y="617918"/>
                  </a:lnTo>
                  <a:lnTo>
                    <a:pt x="292214" y="621461"/>
                  </a:lnTo>
                  <a:lnTo>
                    <a:pt x="292747" y="627011"/>
                  </a:lnTo>
                  <a:lnTo>
                    <a:pt x="294233" y="639927"/>
                  </a:lnTo>
                  <a:lnTo>
                    <a:pt x="298970" y="642759"/>
                  </a:lnTo>
                  <a:lnTo>
                    <a:pt x="302514" y="640892"/>
                  </a:lnTo>
                  <a:lnTo>
                    <a:pt x="305968" y="638949"/>
                  </a:lnTo>
                  <a:lnTo>
                    <a:pt x="309321" y="636905"/>
                  </a:lnTo>
                  <a:lnTo>
                    <a:pt x="309803" y="636384"/>
                  </a:lnTo>
                  <a:lnTo>
                    <a:pt x="309867" y="636549"/>
                  </a:lnTo>
                  <a:lnTo>
                    <a:pt x="312953" y="634657"/>
                  </a:lnTo>
                  <a:lnTo>
                    <a:pt x="315950" y="632625"/>
                  </a:lnTo>
                  <a:lnTo>
                    <a:pt x="318719" y="630389"/>
                  </a:lnTo>
                  <a:lnTo>
                    <a:pt x="318477" y="627367"/>
                  </a:lnTo>
                  <a:lnTo>
                    <a:pt x="317715" y="620776"/>
                  </a:lnTo>
                  <a:lnTo>
                    <a:pt x="319011" y="622947"/>
                  </a:lnTo>
                  <a:lnTo>
                    <a:pt x="320890" y="624865"/>
                  </a:lnTo>
                  <a:lnTo>
                    <a:pt x="322681" y="626846"/>
                  </a:lnTo>
                  <a:lnTo>
                    <a:pt x="324243" y="625360"/>
                  </a:lnTo>
                  <a:lnTo>
                    <a:pt x="325716" y="623773"/>
                  </a:lnTo>
                  <a:lnTo>
                    <a:pt x="327101" y="622096"/>
                  </a:lnTo>
                  <a:close/>
                </a:path>
                <a:path w="608329" h="643254">
                  <a:moveTo>
                    <a:pt x="328244" y="473913"/>
                  </a:moveTo>
                  <a:lnTo>
                    <a:pt x="328079" y="473887"/>
                  </a:lnTo>
                  <a:lnTo>
                    <a:pt x="328206" y="473938"/>
                  </a:lnTo>
                  <a:close/>
                </a:path>
                <a:path w="608329" h="643254">
                  <a:moveTo>
                    <a:pt x="338670" y="529323"/>
                  </a:moveTo>
                  <a:lnTo>
                    <a:pt x="337019" y="529488"/>
                  </a:lnTo>
                  <a:lnTo>
                    <a:pt x="337146" y="529983"/>
                  </a:lnTo>
                  <a:lnTo>
                    <a:pt x="337223" y="530504"/>
                  </a:lnTo>
                  <a:lnTo>
                    <a:pt x="337464" y="531063"/>
                  </a:lnTo>
                  <a:lnTo>
                    <a:pt x="338201" y="531025"/>
                  </a:lnTo>
                  <a:lnTo>
                    <a:pt x="338264" y="530898"/>
                  </a:lnTo>
                  <a:lnTo>
                    <a:pt x="338480" y="530402"/>
                  </a:lnTo>
                  <a:lnTo>
                    <a:pt x="338543" y="529844"/>
                  </a:lnTo>
                  <a:lnTo>
                    <a:pt x="338670" y="529323"/>
                  </a:lnTo>
                  <a:close/>
                </a:path>
                <a:path w="608329" h="643254">
                  <a:moveTo>
                    <a:pt x="340944" y="572998"/>
                  </a:moveTo>
                  <a:lnTo>
                    <a:pt x="338505" y="569150"/>
                  </a:lnTo>
                  <a:lnTo>
                    <a:pt x="327647" y="574598"/>
                  </a:lnTo>
                  <a:lnTo>
                    <a:pt x="329577" y="578523"/>
                  </a:lnTo>
                  <a:lnTo>
                    <a:pt x="340944" y="572998"/>
                  </a:lnTo>
                  <a:close/>
                </a:path>
                <a:path w="608329" h="643254">
                  <a:moveTo>
                    <a:pt x="343293" y="516356"/>
                  </a:moveTo>
                  <a:lnTo>
                    <a:pt x="341998" y="511759"/>
                  </a:lnTo>
                  <a:lnTo>
                    <a:pt x="340944" y="504888"/>
                  </a:lnTo>
                  <a:lnTo>
                    <a:pt x="336931" y="510667"/>
                  </a:lnTo>
                  <a:lnTo>
                    <a:pt x="334352" y="513905"/>
                  </a:lnTo>
                  <a:lnTo>
                    <a:pt x="331076" y="519645"/>
                  </a:lnTo>
                  <a:lnTo>
                    <a:pt x="329412" y="524078"/>
                  </a:lnTo>
                  <a:lnTo>
                    <a:pt x="330034" y="524484"/>
                  </a:lnTo>
                  <a:lnTo>
                    <a:pt x="332447" y="526135"/>
                  </a:lnTo>
                  <a:lnTo>
                    <a:pt x="335889" y="527621"/>
                  </a:lnTo>
                  <a:lnTo>
                    <a:pt x="340487" y="526796"/>
                  </a:lnTo>
                  <a:lnTo>
                    <a:pt x="343052" y="523113"/>
                  </a:lnTo>
                  <a:lnTo>
                    <a:pt x="343293" y="516356"/>
                  </a:lnTo>
                  <a:close/>
                </a:path>
                <a:path w="608329" h="643254">
                  <a:moveTo>
                    <a:pt x="355638" y="535863"/>
                  </a:moveTo>
                  <a:lnTo>
                    <a:pt x="351091" y="535127"/>
                  </a:lnTo>
                  <a:lnTo>
                    <a:pt x="348767" y="546176"/>
                  </a:lnTo>
                  <a:lnTo>
                    <a:pt x="353301" y="547077"/>
                  </a:lnTo>
                  <a:lnTo>
                    <a:pt x="355638" y="535863"/>
                  </a:lnTo>
                  <a:close/>
                </a:path>
                <a:path w="608329" h="643254">
                  <a:moveTo>
                    <a:pt x="356514" y="593483"/>
                  </a:moveTo>
                  <a:lnTo>
                    <a:pt x="352412" y="593064"/>
                  </a:lnTo>
                  <a:lnTo>
                    <a:pt x="348488" y="593039"/>
                  </a:lnTo>
                  <a:lnTo>
                    <a:pt x="345008" y="594499"/>
                  </a:lnTo>
                  <a:lnTo>
                    <a:pt x="342226" y="590537"/>
                  </a:lnTo>
                  <a:lnTo>
                    <a:pt x="341541" y="589584"/>
                  </a:lnTo>
                  <a:lnTo>
                    <a:pt x="341541" y="595731"/>
                  </a:lnTo>
                  <a:lnTo>
                    <a:pt x="341007" y="595541"/>
                  </a:lnTo>
                  <a:lnTo>
                    <a:pt x="340563" y="595376"/>
                  </a:lnTo>
                  <a:lnTo>
                    <a:pt x="340931" y="595096"/>
                  </a:lnTo>
                  <a:lnTo>
                    <a:pt x="341122" y="594931"/>
                  </a:lnTo>
                  <a:lnTo>
                    <a:pt x="341541" y="595731"/>
                  </a:lnTo>
                  <a:lnTo>
                    <a:pt x="341541" y="589584"/>
                  </a:lnTo>
                  <a:lnTo>
                    <a:pt x="339521" y="590537"/>
                  </a:lnTo>
                  <a:lnTo>
                    <a:pt x="338391" y="589216"/>
                  </a:lnTo>
                  <a:lnTo>
                    <a:pt x="337883" y="589635"/>
                  </a:lnTo>
                  <a:lnTo>
                    <a:pt x="337883" y="597001"/>
                  </a:lnTo>
                  <a:lnTo>
                    <a:pt x="335978" y="599440"/>
                  </a:lnTo>
                  <a:lnTo>
                    <a:pt x="335661" y="599909"/>
                  </a:lnTo>
                  <a:lnTo>
                    <a:pt x="334987" y="599440"/>
                  </a:lnTo>
                  <a:lnTo>
                    <a:pt x="334225" y="599008"/>
                  </a:lnTo>
                  <a:lnTo>
                    <a:pt x="334098" y="598944"/>
                  </a:lnTo>
                  <a:lnTo>
                    <a:pt x="333273" y="598589"/>
                  </a:lnTo>
                  <a:lnTo>
                    <a:pt x="333679" y="598462"/>
                  </a:lnTo>
                  <a:lnTo>
                    <a:pt x="334327" y="598233"/>
                  </a:lnTo>
                  <a:lnTo>
                    <a:pt x="337883" y="597001"/>
                  </a:lnTo>
                  <a:lnTo>
                    <a:pt x="337883" y="589635"/>
                  </a:lnTo>
                  <a:lnTo>
                    <a:pt x="335813" y="591286"/>
                  </a:lnTo>
                  <a:lnTo>
                    <a:pt x="337172" y="592899"/>
                  </a:lnTo>
                  <a:lnTo>
                    <a:pt x="335280" y="593750"/>
                  </a:lnTo>
                  <a:lnTo>
                    <a:pt x="333362" y="594550"/>
                  </a:lnTo>
                  <a:lnTo>
                    <a:pt x="332333" y="595122"/>
                  </a:lnTo>
                  <a:lnTo>
                    <a:pt x="332333" y="598233"/>
                  </a:lnTo>
                  <a:lnTo>
                    <a:pt x="331330" y="597903"/>
                  </a:lnTo>
                  <a:lnTo>
                    <a:pt x="331825" y="596836"/>
                  </a:lnTo>
                  <a:lnTo>
                    <a:pt x="332333" y="598233"/>
                  </a:lnTo>
                  <a:lnTo>
                    <a:pt x="332333" y="595122"/>
                  </a:lnTo>
                  <a:lnTo>
                    <a:pt x="331571" y="595541"/>
                  </a:lnTo>
                  <a:lnTo>
                    <a:pt x="330174" y="595490"/>
                  </a:lnTo>
                  <a:lnTo>
                    <a:pt x="329679" y="595490"/>
                  </a:lnTo>
                  <a:lnTo>
                    <a:pt x="328777" y="593648"/>
                  </a:lnTo>
                  <a:lnTo>
                    <a:pt x="325729" y="587375"/>
                  </a:lnTo>
                  <a:lnTo>
                    <a:pt x="325805" y="586447"/>
                  </a:lnTo>
                  <a:lnTo>
                    <a:pt x="325564" y="585927"/>
                  </a:lnTo>
                  <a:lnTo>
                    <a:pt x="324459" y="585787"/>
                  </a:lnTo>
                  <a:lnTo>
                    <a:pt x="322249" y="584847"/>
                  </a:lnTo>
                  <a:lnTo>
                    <a:pt x="322440" y="585787"/>
                  </a:lnTo>
                  <a:lnTo>
                    <a:pt x="322503" y="587489"/>
                  </a:lnTo>
                  <a:lnTo>
                    <a:pt x="323126" y="588200"/>
                  </a:lnTo>
                  <a:lnTo>
                    <a:pt x="323621" y="588314"/>
                  </a:lnTo>
                  <a:lnTo>
                    <a:pt x="322580" y="588886"/>
                  </a:lnTo>
                  <a:lnTo>
                    <a:pt x="321652" y="589445"/>
                  </a:lnTo>
                  <a:lnTo>
                    <a:pt x="321525" y="593648"/>
                  </a:lnTo>
                  <a:lnTo>
                    <a:pt x="320852" y="592442"/>
                  </a:lnTo>
                  <a:lnTo>
                    <a:pt x="318198" y="593839"/>
                  </a:lnTo>
                  <a:lnTo>
                    <a:pt x="319151" y="595871"/>
                  </a:lnTo>
                  <a:lnTo>
                    <a:pt x="315214" y="599440"/>
                  </a:lnTo>
                  <a:lnTo>
                    <a:pt x="315874" y="601649"/>
                  </a:lnTo>
                  <a:lnTo>
                    <a:pt x="316852" y="603123"/>
                  </a:lnTo>
                  <a:lnTo>
                    <a:pt x="317474" y="603986"/>
                  </a:lnTo>
                  <a:lnTo>
                    <a:pt x="317576" y="604253"/>
                  </a:lnTo>
                  <a:lnTo>
                    <a:pt x="318096" y="606094"/>
                  </a:lnTo>
                  <a:lnTo>
                    <a:pt x="318185" y="607415"/>
                  </a:lnTo>
                  <a:lnTo>
                    <a:pt x="319100" y="608482"/>
                  </a:lnTo>
                  <a:lnTo>
                    <a:pt x="320408" y="608571"/>
                  </a:lnTo>
                  <a:lnTo>
                    <a:pt x="320979" y="608406"/>
                  </a:lnTo>
                  <a:lnTo>
                    <a:pt x="321183" y="608647"/>
                  </a:lnTo>
                  <a:lnTo>
                    <a:pt x="321614" y="608406"/>
                  </a:lnTo>
                  <a:lnTo>
                    <a:pt x="322110" y="608126"/>
                  </a:lnTo>
                  <a:lnTo>
                    <a:pt x="322630" y="608406"/>
                  </a:lnTo>
                  <a:lnTo>
                    <a:pt x="322846" y="608126"/>
                  </a:lnTo>
                  <a:lnTo>
                    <a:pt x="323405" y="607415"/>
                  </a:lnTo>
                  <a:lnTo>
                    <a:pt x="324192" y="606971"/>
                  </a:lnTo>
                  <a:lnTo>
                    <a:pt x="324154" y="606450"/>
                  </a:lnTo>
                  <a:lnTo>
                    <a:pt x="325894" y="604253"/>
                  </a:lnTo>
                  <a:lnTo>
                    <a:pt x="325412" y="604037"/>
                  </a:lnTo>
                  <a:lnTo>
                    <a:pt x="325399" y="603732"/>
                  </a:lnTo>
                  <a:lnTo>
                    <a:pt x="323926" y="603021"/>
                  </a:lnTo>
                  <a:lnTo>
                    <a:pt x="323634" y="598462"/>
                  </a:lnTo>
                  <a:lnTo>
                    <a:pt x="324446" y="599008"/>
                  </a:lnTo>
                  <a:lnTo>
                    <a:pt x="325526" y="599363"/>
                  </a:lnTo>
                  <a:lnTo>
                    <a:pt x="326986" y="599440"/>
                  </a:lnTo>
                  <a:lnTo>
                    <a:pt x="327825" y="598944"/>
                  </a:lnTo>
                  <a:lnTo>
                    <a:pt x="328485" y="599147"/>
                  </a:lnTo>
                  <a:lnTo>
                    <a:pt x="329107" y="599274"/>
                  </a:lnTo>
                  <a:lnTo>
                    <a:pt x="329666" y="599274"/>
                  </a:lnTo>
                  <a:lnTo>
                    <a:pt x="328688" y="606094"/>
                  </a:lnTo>
                  <a:lnTo>
                    <a:pt x="328714" y="606971"/>
                  </a:lnTo>
                  <a:lnTo>
                    <a:pt x="329133" y="612698"/>
                  </a:lnTo>
                  <a:lnTo>
                    <a:pt x="330644" y="617232"/>
                  </a:lnTo>
                  <a:lnTo>
                    <a:pt x="332803" y="613879"/>
                  </a:lnTo>
                  <a:lnTo>
                    <a:pt x="334708" y="610222"/>
                  </a:lnTo>
                  <a:lnTo>
                    <a:pt x="337007" y="603123"/>
                  </a:lnTo>
                  <a:lnTo>
                    <a:pt x="341274" y="599973"/>
                  </a:lnTo>
                  <a:lnTo>
                    <a:pt x="341579" y="599909"/>
                  </a:lnTo>
                  <a:lnTo>
                    <a:pt x="349237" y="598563"/>
                  </a:lnTo>
                  <a:lnTo>
                    <a:pt x="351739" y="597001"/>
                  </a:lnTo>
                  <a:lnTo>
                    <a:pt x="352005" y="596836"/>
                  </a:lnTo>
                  <a:lnTo>
                    <a:pt x="352971" y="596226"/>
                  </a:lnTo>
                  <a:lnTo>
                    <a:pt x="353606" y="595731"/>
                  </a:lnTo>
                  <a:lnTo>
                    <a:pt x="354634" y="594931"/>
                  </a:lnTo>
                  <a:lnTo>
                    <a:pt x="355206" y="594499"/>
                  </a:lnTo>
                  <a:lnTo>
                    <a:pt x="356514" y="593483"/>
                  </a:lnTo>
                  <a:close/>
                </a:path>
                <a:path w="608329" h="643254">
                  <a:moveTo>
                    <a:pt x="358203" y="142265"/>
                  </a:moveTo>
                  <a:lnTo>
                    <a:pt x="356717" y="142392"/>
                  </a:lnTo>
                  <a:lnTo>
                    <a:pt x="355231" y="142633"/>
                  </a:lnTo>
                  <a:lnTo>
                    <a:pt x="353745" y="142862"/>
                  </a:lnTo>
                  <a:lnTo>
                    <a:pt x="354101" y="145313"/>
                  </a:lnTo>
                  <a:lnTo>
                    <a:pt x="355485" y="144335"/>
                  </a:lnTo>
                  <a:lnTo>
                    <a:pt x="356857" y="143332"/>
                  </a:lnTo>
                  <a:lnTo>
                    <a:pt x="358203" y="142265"/>
                  </a:lnTo>
                  <a:close/>
                </a:path>
                <a:path w="608329" h="643254">
                  <a:moveTo>
                    <a:pt x="358317" y="560463"/>
                  </a:moveTo>
                  <a:lnTo>
                    <a:pt x="355790" y="555713"/>
                  </a:lnTo>
                  <a:lnTo>
                    <a:pt x="355003" y="552081"/>
                  </a:lnTo>
                  <a:lnTo>
                    <a:pt x="351256" y="550024"/>
                  </a:lnTo>
                  <a:lnTo>
                    <a:pt x="347814" y="552437"/>
                  </a:lnTo>
                  <a:lnTo>
                    <a:pt x="343039" y="554228"/>
                  </a:lnTo>
                  <a:lnTo>
                    <a:pt x="358317" y="560463"/>
                  </a:lnTo>
                  <a:close/>
                </a:path>
                <a:path w="608329" h="643254">
                  <a:moveTo>
                    <a:pt x="369811" y="531749"/>
                  </a:moveTo>
                  <a:lnTo>
                    <a:pt x="368998" y="531774"/>
                  </a:lnTo>
                  <a:lnTo>
                    <a:pt x="368223" y="531685"/>
                  </a:lnTo>
                  <a:lnTo>
                    <a:pt x="367550" y="531914"/>
                  </a:lnTo>
                  <a:lnTo>
                    <a:pt x="367347" y="531964"/>
                  </a:lnTo>
                  <a:lnTo>
                    <a:pt x="367258" y="533336"/>
                  </a:lnTo>
                  <a:lnTo>
                    <a:pt x="368084" y="533641"/>
                  </a:lnTo>
                  <a:lnTo>
                    <a:pt x="368858" y="533641"/>
                  </a:lnTo>
                  <a:lnTo>
                    <a:pt x="369608" y="533755"/>
                  </a:lnTo>
                  <a:lnTo>
                    <a:pt x="369811" y="531749"/>
                  </a:lnTo>
                  <a:close/>
                </a:path>
                <a:path w="608329" h="643254">
                  <a:moveTo>
                    <a:pt x="377456" y="90017"/>
                  </a:moveTo>
                  <a:lnTo>
                    <a:pt x="377190" y="89204"/>
                  </a:lnTo>
                  <a:lnTo>
                    <a:pt x="377113" y="88696"/>
                  </a:lnTo>
                  <a:lnTo>
                    <a:pt x="376516" y="88633"/>
                  </a:lnTo>
                  <a:lnTo>
                    <a:pt x="375310" y="88544"/>
                  </a:lnTo>
                  <a:lnTo>
                    <a:pt x="375399" y="89204"/>
                  </a:lnTo>
                  <a:lnTo>
                    <a:pt x="375564" y="90538"/>
                  </a:lnTo>
                  <a:lnTo>
                    <a:pt x="376148" y="90424"/>
                  </a:lnTo>
                  <a:lnTo>
                    <a:pt x="376821" y="90436"/>
                  </a:lnTo>
                  <a:lnTo>
                    <a:pt x="377456" y="90017"/>
                  </a:lnTo>
                  <a:close/>
                </a:path>
                <a:path w="608329" h="643254">
                  <a:moveTo>
                    <a:pt x="378231" y="511822"/>
                  </a:moveTo>
                  <a:lnTo>
                    <a:pt x="375031" y="510971"/>
                  </a:lnTo>
                  <a:lnTo>
                    <a:pt x="374954" y="511543"/>
                  </a:lnTo>
                  <a:lnTo>
                    <a:pt x="374840" y="512013"/>
                  </a:lnTo>
                  <a:lnTo>
                    <a:pt x="374738" y="512508"/>
                  </a:lnTo>
                  <a:lnTo>
                    <a:pt x="374015" y="512914"/>
                  </a:lnTo>
                  <a:lnTo>
                    <a:pt x="373532" y="514184"/>
                  </a:lnTo>
                  <a:lnTo>
                    <a:pt x="372440" y="515861"/>
                  </a:lnTo>
                  <a:lnTo>
                    <a:pt x="374535" y="516051"/>
                  </a:lnTo>
                  <a:lnTo>
                    <a:pt x="375907" y="516623"/>
                  </a:lnTo>
                  <a:lnTo>
                    <a:pt x="377444" y="515632"/>
                  </a:lnTo>
                  <a:lnTo>
                    <a:pt x="377659" y="514210"/>
                  </a:lnTo>
                  <a:lnTo>
                    <a:pt x="378129" y="513168"/>
                  </a:lnTo>
                  <a:lnTo>
                    <a:pt x="377952" y="513080"/>
                  </a:lnTo>
                  <a:lnTo>
                    <a:pt x="377977" y="512648"/>
                  </a:lnTo>
                  <a:lnTo>
                    <a:pt x="378091" y="512203"/>
                  </a:lnTo>
                  <a:lnTo>
                    <a:pt x="378231" y="511822"/>
                  </a:lnTo>
                  <a:close/>
                </a:path>
                <a:path w="608329" h="643254">
                  <a:moveTo>
                    <a:pt x="380809" y="76250"/>
                  </a:moveTo>
                  <a:lnTo>
                    <a:pt x="375881" y="69253"/>
                  </a:lnTo>
                  <a:lnTo>
                    <a:pt x="373214" y="70916"/>
                  </a:lnTo>
                  <a:lnTo>
                    <a:pt x="378231" y="78054"/>
                  </a:lnTo>
                  <a:lnTo>
                    <a:pt x="380809" y="76250"/>
                  </a:lnTo>
                  <a:close/>
                </a:path>
                <a:path w="608329" h="643254">
                  <a:moveTo>
                    <a:pt x="381139" y="447281"/>
                  </a:moveTo>
                  <a:lnTo>
                    <a:pt x="378485" y="440270"/>
                  </a:lnTo>
                  <a:lnTo>
                    <a:pt x="376301" y="440880"/>
                  </a:lnTo>
                  <a:lnTo>
                    <a:pt x="375221" y="441210"/>
                  </a:lnTo>
                  <a:lnTo>
                    <a:pt x="376123" y="447141"/>
                  </a:lnTo>
                  <a:lnTo>
                    <a:pt x="374942" y="447751"/>
                  </a:lnTo>
                  <a:lnTo>
                    <a:pt x="377037" y="455942"/>
                  </a:lnTo>
                  <a:lnTo>
                    <a:pt x="378002" y="452196"/>
                  </a:lnTo>
                  <a:lnTo>
                    <a:pt x="378675" y="450989"/>
                  </a:lnTo>
                  <a:lnTo>
                    <a:pt x="378333" y="449427"/>
                  </a:lnTo>
                  <a:lnTo>
                    <a:pt x="378002" y="448932"/>
                  </a:lnTo>
                  <a:lnTo>
                    <a:pt x="377609" y="448437"/>
                  </a:lnTo>
                  <a:lnTo>
                    <a:pt x="381139" y="447281"/>
                  </a:lnTo>
                  <a:close/>
                </a:path>
                <a:path w="608329" h="643254">
                  <a:moveTo>
                    <a:pt x="383032" y="141922"/>
                  </a:moveTo>
                  <a:lnTo>
                    <a:pt x="382117" y="139509"/>
                  </a:lnTo>
                  <a:lnTo>
                    <a:pt x="372300" y="139128"/>
                  </a:lnTo>
                  <a:lnTo>
                    <a:pt x="374637" y="141122"/>
                  </a:lnTo>
                  <a:lnTo>
                    <a:pt x="376999" y="143027"/>
                  </a:lnTo>
                  <a:lnTo>
                    <a:pt x="379361" y="144868"/>
                  </a:lnTo>
                  <a:lnTo>
                    <a:pt x="380593" y="143941"/>
                  </a:lnTo>
                  <a:lnTo>
                    <a:pt x="381800" y="142786"/>
                  </a:lnTo>
                  <a:lnTo>
                    <a:pt x="383032" y="141922"/>
                  </a:lnTo>
                  <a:close/>
                </a:path>
                <a:path w="608329" h="643254">
                  <a:moveTo>
                    <a:pt x="392087" y="540105"/>
                  </a:moveTo>
                  <a:lnTo>
                    <a:pt x="391960" y="540296"/>
                  </a:lnTo>
                  <a:lnTo>
                    <a:pt x="392087" y="540245"/>
                  </a:lnTo>
                  <a:lnTo>
                    <a:pt x="392087" y="540105"/>
                  </a:lnTo>
                  <a:close/>
                </a:path>
                <a:path w="608329" h="643254">
                  <a:moveTo>
                    <a:pt x="395820" y="60820"/>
                  </a:moveTo>
                  <a:lnTo>
                    <a:pt x="395325" y="60655"/>
                  </a:lnTo>
                  <a:lnTo>
                    <a:pt x="394728" y="60248"/>
                  </a:lnTo>
                  <a:lnTo>
                    <a:pt x="394347" y="60388"/>
                  </a:lnTo>
                  <a:lnTo>
                    <a:pt x="394004" y="60528"/>
                  </a:lnTo>
                  <a:lnTo>
                    <a:pt x="393877" y="61264"/>
                  </a:lnTo>
                  <a:lnTo>
                    <a:pt x="393661" y="61747"/>
                  </a:lnTo>
                  <a:lnTo>
                    <a:pt x="395160" y="62280"/>
                  </a:lnTo>
                  <a:lnTo>
                    <a:pt x="395820" y="60820"/>
                  </a:lnTo>
                  <a:close/>
                </a:path>
                <a:path w="608329" h="643254">
                  <a:moveTo>
                    <a:pt x="397078" y="501230"/>
                  </a:moveTo>
                  <a:lnTo>
                    <a:pt x="396671" y="499783"/>
                  </a:lnTo>
                  <a:lnTo>
                    <a:pt x="395274" y="499389"/>
                  </a:lnTo>
                  <a:lnTo>
                    <a:pt x="393636" y="498538"/>
                  </a:lnTo>
                  <a:lnTo>
                    <a:pt x="394322" y="497446"/>
                  </a:lnTo>
                  <a:lnTo>
                    <a:pt x="395008" y="496100"/>
                  </a:lnTo>
                  <a:lnTo>
                    <a:pt x="395871" y="494284"/>
                  </a:lnTo>
                  <a:lnTo>
                    <a:pt x="374904" y="491528"/>
                  </a:lnTo>
                  <a:lnTo>
                    <a:pt x="374573" y="494855"/>
                  </a:lnTo>
                  <a:lnTo>
                    <a:pt x="379260" y="497217"/>
                  </a:lnTo>
                  <a:lnTo>
                    <a:pt x="382574" y="498843"/>
                  </a:lnTo>
                  <a:lnTo>
                    <a:pt x="385127" y="499884"/>
                  </a:lnTo>
                  <a:lnTo>
                    <a:pt x="384708" y="500634"/>
                  </a:lnTo>
                  <a:lnTo>
                    <a:pt x="384416" y="501561"/>
                  </a:lnTo>
                  <a:lnTo>
                    <a:pt x="384606" y="502221"/>
                  </a:lnTo>
                  <a:lnTo>
                    <a:pt x="384733" y="502640"/>
                  </a:lnTo>
                  <a:lnTo>
                    <a:pt x="386219" y="503237"/>
                  </a:lnTo>
                  <a:lnTo>
                    <a:pt x="384517" y="503542"/>
                  </a:lnTo>
                  <a:lnTo>
                    <a:pt x="383616" y="504698"/>
                  </a:lnTo>
                  <a:lnTo>
                    <a:pt x="383959" y="506158"/>
                  </a:lnTo>
                  <a:lnTo>
                    <a:pt x="383895" y="507288"/>
                  </a:lnTo>
                  <a:lnTo>
                    <a:pt x="384086" y="507250"/>
                  </a:lnTo>
                  <a:lnTo>
                    <a:pt x="384492" y="507288"/>
                  </a:lnTo>
                  <a:lnTo>
                    <a:pt x="384302" y="509346"/>
                  </a:lnTo>
                  <a:lnTo>
                    <a:pt x="385419" y="509371"/>
                  </a:lnTo>
                  <a:lnTo>
                    <a:pt x="386613" y="509612"/>
                  </a:lnTo>
                  <a:lnTo>
                    <a:pt x="388010" y="509130"/>
                  </a:lnTo>
                  <a:lnTo>
                    <a:pt x="388327" y="507034"/>
                  </a:lnTo>
                  <a:lnTo>
                    <a:pt x="387832" y="506730"/>
                  </a:lnTo>
                  <a:lnTo>
                    <a:pt x="387565" y="506704"/>
                  </a:lnTo>
                  <a:lnTo>
                    <a:pt x="387337" y="506628"/>
                  </a:lnTo>
                  <a:lnTo>
                    <a:pt x="387718" y="506158"/>
                  </a:lnTo>
                  <a:lnTo>
                    <a:pt x="388137" y="504012"/>
                  </a:lnTo>
                  <a:lnTo>
                    <a:pt x="388340" y="502691"/>
                  </a:lnTo>
                  <a:lnTo>
                    <a:pt x="388556" y="501726"/>
                  </a:lnTo>
                  <a:lnTo>
                    <a:pt x="388620" y="500964"/>
                  </a:lnTo>
                  <a:lnTo>
                    <a:pt x="390766" y="501345"/>
                  </a:lnTo>
                  <a:lnTo>
                    <a:pt x="392112" y="500799"/>
                  </a:lnTo>
                  <a:lnTo>
                    <a:pt x="393280" y="499148"/>
                  </a:lnTo>
                  <a:lnTo>
                    <a:pt x="393103" y="500684"/>
                  </a:lnTo>
                  <a:lnTo>
                    <a:pt x="392874" y="501789"/>
                  </a:lnTo>
                  <a:lnTo>
                    <a:pt x="393319" y="503072"/>
                  </a:lnTo>
                  <a:lnTo>
                    <a:pt x="395135" y="503567"/>
                  </a:lnTo>
                  <a:lnTo>
                    <a:pt x="396227" y="502577"/>
                  </a:lnTo>
                  <a:lnTo>
                    <a:pt x="397078" y="501230"/>
                  </a:lnTo>
                  <a:close/>
                </a:path>
                <a:path w="608329" h="643254">
                  <a:moveTo>
                    <a:pt x="421855" y="544715"/>
                  </a:moveTo>
                  <a:lnTo>
                    <a:pt x="421716" y="544804"/>
                  </a:lnTo>
                  <a:lnTo>
                    <a:pt x="421855" y="544715"/>
                  </a:lnTo>
                  <a:close/>
                </a:path>
                <a:path w="608329" h="643254">
                  <a:moveTo>
                    <a:pt x="423913" y="77304"/>
                  </a:moveTo>
                  <a:lnTo>
                    <a:pt x="421843" y="77597"/>
                  </a:lnTo>
                  <a:lnTo>
                    <a:pt x="420573" y="77419"/>
                  </a:lnTo>
                  <a:lnTo>
                    <a:pt x="419481" y="78689"/>
                  </a:lnTo>
                  <a:lnTo>
                    <a:pt x="419404" y="79946"/>
                  </a:lnTo>
                  <a:lnTo>
                    <a:pt x="419074" y="81000"/>
                  </a:lnTo>
                  <a:lnTo>
                    <a:pt x="419900" y="81229"/>
                  </a:lnTo>
                  <a:lnTo>
                    <a:pt x="421119" y="81902"/>
                  </a:lnTo>
                  <a:lnTo>
                    <a:pt x="422249" y="80937"/>
                  </a:lnTo>
                  <a:lnTo>
                    <a:pt x="422592" y="79768"/>
                  </a:lnTo>
                  <a:lnTo>
                    <a:pt x="423913" y="77304"/>
                  </a:lnTo>
                  <a:close/>
                </a:path>
                <a:path w="608329" h="643254">
                  <a:moveTo>
                    <a:pt x="424065" y="5613"/>
                  </a:moveTo>
                  <a:lnTo>
                    <a:pt x="423913" y="5537"/>
                  </a:lnTo>
                  <a:lnTo>
                    <a:pt x="423532" y="6362"/>
                  </a:lnTo>
                  <a:lnTo>
                    <a:pt x="424065" y="5613"/>
                  </a:lnTo>
                  <a:close/>
                </a:path>
                <a:path w="608329" h="643254">
                  <a:moveTo>
                    <a:pt x="424637" y="44754"/>
                  </a:moveTo>
                  <a:lnTo>
                    <a:pt x="421182" y="43345"/>
                  </a:lnTo>
                  <a:lnTo>
                    <a:pt x="417830" y="42786"/>
                  </a:lnTo>
                  <a:lnTo>
                    <a:pt x="413473" y="41757"/>
                  </a:lnTo>
                  <a:lnTo>
                    <a:pt x="413410" y="44780"/>
                  </a:lnTo>
                  <a:lnTo>
                    <a:pt x="412851" y="47675"/>
                  </a:lnTo>
                  <a:lnTo>
                    <a:pt x="413410" y="47891"/>
                  </a:lnTo>
                  <a:lnTo>
                    <a:pt x="416521" y="49085"/>
                  </a:lnTo>
                  <a:lnTo>
                    <a:pt x="419887" y="49631"/>
                  </a:lnTo>
                  <a:lnTo>
                    <a:pt x="423164" y="50406"/>
                  </a:lnTo>
                  <a:lnTo>
                    <a:pt x="423545" y="48374"/>
                  </a:lnTo>
                  <a:lnTo>
                    <a:pt x="424637" y="44754"/>
                  </a:lnTo>
                  <a:close/>
                </a:path>
                <a:path w="608329" h="643254">
                  <a:moveTo>
                    <a:pt x="424840" y="0"/>
                  </a:moveTo>
                  <a:lnTo>
                    <a:pt x="418884" y="1231"/>
                  </a:lnTo>
                  <a:lnTo>
                    <a:pt x="419023" y="3276"/>
                  </a:lnTo>
                  <a:lnTo>
                    <a:pt x="423913" y="5537"/>
                  </a:lnTo>
                  <a:lnTo>
                    <a:pt x="424840" y="0"/>
                  </a:lnTo>
                  <a:close/>
                </a:path>
                <a:path w="608329" h="643254">
                  <a:moveTo>
                    <a:pt x="428053" y="144945"/>
                  </a:moveTo>
                  <a:lnTo>
                    <a:pt x="428002" y="144665"/>
                  </a:lnTo>
                  <a:lnTo>
                    <a:pt x="428028" y="144259"/>
                  </a:lnTo>
                  <a:lnTo>
                    <a:pt x="427863" y="144157"/>
                  </a:lnTo>
                  <a:lnTo>
                    <a:pt x="427697" y="144043"/>
                  </a:lnTo>
                  <a:lnTo>
                    <a:pt x="427329" y="144221"/>
                  </a:lnTo>
                  <a:lnTo>
                    <a:pt x="426872" y="144284"/>
                  </a:lnTo>
                  <a:lnTo>
                    <a:pt x="428053" y="144945"/>
                  </a:lnTo>
                  <a:close/>
                </a:path>
                <a:path w="608329" h="643254">
                  <a:moveTo>
                    <a:pt x="435940" y="562419"/>
                  </a:moveTo>
                  <a:lnTo>
                    <a:pt x="433628" y="562419"/>
                  </a:lnTo>
                  <a:lnTo>
                    <a:pt x="433311" y="562419"/>
                  </a:lnTo>
                  <a:lnTo>
                    <a:pt x="432943" y="562559"/>
                  </a:lnTo>
                  <a:lnTo>
                    <a:pt x="432790" y="563333"/>
                  </a:lnTo>
                  <a:lnTo>
                    <a:pt x="432600" y="564121"/>
                  </a:lnTo>
                  <a:lnTo>
                    <a:pt x="431812" y="562940"/>
                  </a:lnTo>
                  <a:lnTo>
                    <a:pt x="429425" y="559422"/>
                  </a:lnTo>
                  <a:lnTo>
                    <a:pt x="426466" y="555955"/>
                  </a:lnTo>
                  <a:lnTo>
                    <a:pt x="424586" y="553758"/>
                  </a:lnTo>
                  <a:lnTo>
                    <a:pt x="421195" y="550100"/>
                  </a:lnTo>
                  <a:lnTo>
                    <a:pt x="417804" y="546722"/>
                  </a:lnTo>
                  <a:lnTo>
                    <a:pt x="421716" y="544804"/>
                  </a:lnTo>
                  <a:lnTo>
                    <a:pt x="419950" y="542988"/>
                  </a:lnTo>
                  <a:lnTo>
                    <a:pt x="418630" y="541616"/>
                  </a:lnTo>
                  <a:lnTo>
                    <a:pt x="416128" y="541388"/>
                  </a:lnTo>
                  <a:lnTo>
                    <a:pt x="413994" y="542988"/>
                  </a:lnTo>
                  <a:lnTo>
                    <a:pt x="413296" y="542353"/>
                  </a:lnTo>
                  <a:lnTo>
                    <a:pt x="409727" y="539115"/>
                  </a:lnTo>
                  <a:lnTo>
                    <a:pt x="404876" y="535863"/>
                  </a:lnTo>
                  <a:lnTo>
                    <a:pt x="402043" y="533692"/>
                  </a:lnTo>
                  <a:lnTo>
                    <a:pt x="400291" y="532345"/>
                  </a:lnTo>
                  <a:lnTo>
                    <a:pt x="398665" y="533692"/>
                  </a:lnTo>
                  <a:lnTo>
                    <a:pt x="398005" y="533565"/>
                  </a:lnTo>
                  <a:lnTo>
                    <a:pt x="397484" y="533476"/>
                  </a:lnTo>
                  <a:lnTo>
                    <a:pt x="396582" y="534441"/>
                  </a:lnTo>
                  <a:lnTo>
                    <a:pt x="396316" y="535597"/>
                  </a:lnTo>
                  <a:lnTo>
                    <a:pt x="395859" y="536613"/>
                  </a:lnTo>
                  <a:lnTo>
                    <a:pt x="396430" y="536803"/>
                  </a:lnTo>
                  <a:lnTo>
                    <a:pt x="397090" y="537108"/>
                  </a:lnTo>
                  <a:lnTo>
                    <a:pt x="397624" y="537210"/>
                  </a:lnTo>
                  <a:lnTo>
                    <a:pt x="397827" y="538429"/>
                  </a:lnTo>
                  <a:lnTo>
                    <a:pt x="395097" y="542277"/>
                  </a:lnTo>
                  <a:lnTo>
                    <a:pt x="394538" y="541921"/>
                  </a:lnTo>
                  <a:lnTo>
                    <a:pt x="392061" y="540346"/>
                  </a:lnTo>
                  <a:lnTo>
                    <a:pt x="391363" y="541921"/>
                  </a:lnTo>
                  <a:lnTo>
                    <a:pt x="390842" y="541058"/>
                  </a:lnTo>
                  <a:lnTo>
                    <a:pt x="390944" y="539000"/>
                  </a:lnTo>
                  <a:lnTo>
                    <a:pt x="391439" y="534911"/>
                  </a:lnTo>
                  <a:lnTo>
                    <a:pt x="391502" y="534416"/>
                  </a:lnTo>
                  <a:lnTo>
                    <a:pt x="391769" y="535457"/>
                  </a:lnTo>
                  <a:lnTo>
                    <a:pt x="391693" y="536549"/>
                  </a:lnTo>
                  <a:lnTo>
                    <a:pt x="392214" y="536638"/>
                  </a:lnTo>
                  <a:lnTo>
                    <a:pt x="392087" y="540105"/>
                  </a:lnTo>
                  <a:lnTo>
                    <a:pt x="394385" y="536714"/>
                  </a:lnTo>
                  <a:lnTo>
                    <a:pt x="394817" y="536714"/>
                  </a:lnTo>
                  <a:lnTo>
                    <a:pt x="395693" y="536117"/>
                  </a:lnTo>
                  <a:lnTo>
                    <a:pt x="395605" y="534555"/>
                  </a:lnTo>
                  <a:lnTo>
                    <a:pt x="396062" y="532599"/>
                  </a:lnTo>
                  <a:lnTo>
                    <a:pt x="394106" y="532866"/>
                  </a:lnTo>
                  <a:lnTo>
                    <a:pt x="392569" y="532676"/>
                  </a:lnTo>
                  <a:lnTo>
                    <a:pt x="392049" y="533285"/>
                  </a:lnTo>
                  <a:lnTo>
                    <a:pt x="391566" y="533857"/>
                  </a:lnTo>
                  <a:lnTo>
                    <a:pt x="391680" y="532930"/>
                  </a:lnTo>
                  <a:lnTo>
                    <a:pt x="391731" y="532511"/>
                  </a:lnTo>
                  <a:lnTo>
                    <a:pt x="389674" y="532498"/>
                  </a:lnTo>
                  <a:lnTo>
                    <a:pt x="389674" y="545769"/>
                  </a:lnTo>
                  <a:lnTo>
                    <a:pt x="389572" y="545985"/>
                  </a:lnTo>
                  <a:lnTo>
                    <a:pt x="389674" y="545769"/>
                  </a:lnTo>
                  <a:lnTo>
                    <a:pt x="389674" y="532498"/>
                  </a:lnTo>
                  <a:lnTo>
                    <a:pt x="389026" y="532511"/>
                  </a:lnTo>
                  <a:lnTo>
                    <a:pt x="386080" y="532295"/>
                  </a:lnTo>
                  <a:lnTo>
                    <a:pt x="385978" y="532841"/>
                  </a:lnTo>
                  <a:lnTo>
                    <a:pt x="385889" y="533234"/>
                  </a:lnTo>
                  <a:lnTo>
                    <a:pt x="385775" y="534390"/>
                  </a:lnTo>
                  <a:lnTo>
                    <a:pt x="385724" y="534911"/>
                  </a:lnTo>
                  <a:lnTo>
                    <a:pt x="385699" y="535051"/>
                  </a:lnTo>
                  <a:lnTo>
                    <a:pt x="385699" y="543013"/>
                  </a:lnTo>
                  <a:lnTo>
                    <a:pt x="383006" y="544715"/>
                  </a:lnTo>
                  <a:lnTo>
                    <a:pt x="382231" y="543699"/>
                  </a:lnTo>
                  <a:lnTo>
                    <a:pt x="384924" y="541807"/>
                  </a:lnTo>
                  <a:lnTo>
                    <a:pt x="384898" y="542709"/>
                  </a:lnTo>
                  <a:lnTo>
                    <a:pt x="385241" y="542874"/>
                  </a:lnTo>
                  <a:lnTo>
                    <a:pt x="385699" y="543013"/>
                  </a:lnTo>
                  <a:lnTo>
                    <a:pt x="385699" y="535051"/>
                  </a:lnTo>
                  <a:lnTo>
                    <a:pt x="385064" y="538429"/>
                  </a:lnTo>
                  <a:lnTo>
                    <a:pt x="384949" y="541058"/>
                  </a:lnTo>
                  <a:lnTo>
                    <a:pt x="383832" y="539419"/>
                  </a:lnTo>
                  <a:lnTo>
                    <a:pt x="384505" y="538035"/>
                  </a:lnTo>
                  <a:lnTo>
                    <a:pt x="385127" y="536524"/>
                  </a:lnTo>
                  <a:lnTo>
                    <a:pt x="385724" y="534911"/>
                  </a:lnTo>
                  <a:lnTo>
                    <a:pt x="385724" y="534403"/>
                  </a:lnTo>
                  <a:lnTo>
                    <a:pt x="385051" y="534416"/>
                  </a:lnTo>
                  <a:lnTo>
                    <a:pt x="384695" y="534416"/>
                  </a:lnTo>
                  <a:lnTo>
                    <a:pt x="385203" y="533920"/>
                  </a:lnTo>
                  <a:lnTo>
                    <a:pt x="385965" y="532930"/>
                  </a:lnTo>
                  <a:lnTo>
                    <a:pt x="385521" y="532511"/>
                  </a:lnTo>
                  <a:lnTo>
                    <a:pt x="384937" y="531914"/>
                  </a:lnTo>
                  <a:lnTo>
                    <a:pt x="384022" y="532320"/>
                  </a:lnTo>
                  <a:lnTo>
                    <a:pt x="383501" y="532980"/>
                  </a:lnTo>
                  <a:lnTo>
                    <a:pt x="382828" y="533615"/>
                  </a:lnTo>
                  <a:lnTo>
                    <a:pt x="383374" y="533971"/>
                  </a:lnTo>
                  <a:lnTo>
                    <a:pt x="383705" y="534225"/>
                  </a:lnTo>
                  <a:lnTo>
                    <a:pt x="383984" y="534390"/>
                  </a:lnTo>
                  <a:lnTo>
                    <a:pt x="378256" y="535698"/>
                  </a:lnTo>
                  <a:lnTo>
                    <a:pt x="378256" y="547522"/>
                  </a:lnTo>
                  <a:lnTo>
                    <a:pt x="378206" y="547712"/>
                  </a:lnTo>
                  <a:lnTo>
                    <a:pt x="377291" y="548259"/>
                  </a:lnTo>
                  <a:lnTo>
                    <a:pt x="377609" y="548017"/>
                  </a:lnTo>
                  <a:lnTo>
                    <a:pt x="377952" y="547827"/>
                  </a:lnTo>
                  <a:lnTo>
                    <a:pt x="378256" y="547522"/>
                  </a:lnTo>
                  <a:lnTo>
                    <a:pt x="378256" y="535698"/>
                  </a:lnTo>
                  <a:lnTo>
                    <a:pt x="377228" y="535927"/>
                  </a:lnTo>
                  <a:lnTo>
                    <a:pt x="369862" y="539534"/>
                  </a:lnTo>
                  <a:lnTo>
                    <a:pt x="363258" y="544423"/>
                  </a:lnTo>
                  <a:lnTo>
                    <a:pt x="358711" y="549859"/>
                  </a:lnTo>
                  <a:lnTo>
                    <a:pt x="359549" y="550214"/>
                  </a:lnTo>
                  <a:lnTo>
                    <a:pt x="360324" y="550354"/>
                  </a:lnTo>
                  <a:lnTo>
                    <a:pt x="361149" y="550633"/>
                  </a:lnTo>
                  <a:lnTo>
                    <a:pt x="361188" y="551789"/>
                  </a:lnTo>
                  <a:lnTo>
                    <a:pt x="362585" y="552551"/>
                  </a:lnTo>
                  <a:lnTo>
                    <a:pt x="364172" y="552386"/>
                  </a:lnTo>
                  <a:lnTo>
                    <a:pt x="365582" y="552577"/>
                  </a:lnTo>
                  <a:lnTo>
                    <a:pt x="365594" y="552386"/>
                  </a:lnTo>
                  <a:lnTo>
                    <a:pt x="365709" y="551649"/>
                  </a:lnTo>
                  <a:lnTo>
                    <a:pt x="369760" y="552081"/>
                  </a:lnTo>
                  <a:lnTo>
                    <a:pt x="371462" y="551649"/>
                  </a:lnTo>
                  <a:lnTo>
                    <a:pt x="373380" y="551154"/>
                  </a:lnTo>
                  <a:lnTo>
                    <a:pt x="376555" y="548843"/>
                  </a:lnTo>
                  <a:lnTo>
                    <a:pt x="377952" y="551065"/>
                  </a:lnTo>
                  <a:lnTo>
                    <a:pt x="377799" y="552691"/>
                  </a:lnTo>
                  <a:lnTo>
                    <a:pt x="375043" y="553796"/>
                  </a:lnTo>
                  <a:lnTo>
                    <a:pt x="372237" y="554812"/>
                  </a:lnTo>
                  <a:lnTo>
                    <a:pt x="369354" y="556374"/>
                  </a:lnTo>
                  <a:lnTo>
                    <a:pt x="370293" y="558876"/>
                  </a:lnTo>
                  <a:lnTo>
                    <a:pt x="370662" y="560273"/>
                  </a:lnTo>
                  <a:lnTo>
                    <a:pt x="379450" y="556895"/>
                  </a:lnTo>
                  <a:lnTo>
                    <a:pt x="378472" y="554062"/>
                  </a:lnTo>
                  <a:lnTo>
                    <a:pt x="381419" y="552767"/>
                  </a:lnTo>
                  <a:lnTo>
                    <a:pt x="383654" y="551154"/>
                  </a:lnTo>
                  <a:lnTo>
                    <a:pt x="384543" y="549059"/>
                  </a:lnTo>
                  <a:lnTo>
                    <a:pt x="385191" y="549859"/>
                  </a:lnTo>
                  <a:lnTo>
                    <a:pt x="385826" y="550494"/>
                  </a:lnTo>
                  <a:lnTo>
                    <a:pt x="386346" y="551065"/>
                  </a:lnTo>
                  <a:lnTo>
                    <a:pt x="383451" y="553097"/>
                  </a:lnTo>
                  <a:lnTo>
                    <a:pt x="383374" y="553326"/>
                  </a:lnTo>
                  <a:lnTo>
                    <a:pt x="385508" y="556450"/>
                  </a:lnTo>
                  <a:lnTo>
                    <a:pt x="390893" y="553097"/>
                  </a:lnTo>
                  <a:lnTo>
                    <a:pt x="390321" y="552221"/>
                  </a:lnTo>
                  <a:lnTo>
                    <a:pt x="391312" y="551484"/>
                  </a:lnTo>
                  <a:lnTo>
                    <a:pt x="392709" y="550354"/>
                  </a:lnTo>
                  <a:lnTo>
                    <a:pt x="393420" y="549859"/>
                  </a:lnTo>
                  <a:lnTo>
                    <a:pt x="392620" y="549059"/>
                  </a:lnTo>
                  <a:lnTo>
                    <a:pt x="392404" y="548843"/>
                  </a:lnTo>
                  <a:lnTo>
                    <a:pt x="391820" y="548259"/>
                  </a:lnTo>
                  <a:lnTo>
                    <a:pt x="391083" y="547522"/>
                  </a:lnTo>
                  <a:lnTo>
                    <a:pt x="396824" y="547712"/>
                  </a:lnTo>
                  <a:lnTo>
                    <a:pt x="399707" y="547801"/>
                  </a:lnTo>
                  <a:lnTo>
                    <a:pt x="399834" y="547497"/>
                  </a:lnTo>
                  <a:lnTo>
                    <a:pt x="400456" y="545985"/>
                  </a:lnTo>
                  <a:lnTo>
                    <a:pt x="400558" y="545769"/>
                  </a:lnTo>
                  <a:lnTo>
                    <a:pt x="399008" y="544715"/>
                  </a:lnTo>
                  <a:lnTo>
                    <a:pt x="397535" y="543788"/>
                  </a:lnTo>
                  <a:lnTo>
                    <a:pt x="398754" y="542353"/>
                  </a:lnTo>
                  <a:lnTo>
                    <a:pt x="399122" y="543433"/>
                  </a:lnTo>
                  <a:lnTo>
                    <a:pt x="399580" y="544423"/>
                  </a:lnTo>
                  <a:lnTo>
                    <a:pt x="403339" y="547827"/>
                  </a:lnTo>
                  <a:lnTo>
                    <a:pt x="409511" y="553046"/>
                  </a:lnTo>
                  <a:lnTo>
                    <a:pt x="408647" y="553758"/>
                  </a:lnTo>
                  <a:lnTo>
                    <a:pt x="405333" y="553326"/>
                  </a:lnTo>
                  <a:lnTo>
                    <a:pt x="403225" y="555358"/>
                  </a:lnTo>
                  <a:lnTo>
                    <a:pt x="403644" y="555853"/>
                  </a:lnTo>
                  <a:lnTo>
                    <a:pt x="404444" y="557149"/>
                  </a:lnTo>
                  <a:lnTo>
                    <a:pt x="398106" y="562305"/>
                  </a:lnTo>
                  <a:lnTo>
                    <a:pt x="400253" y="565035"/>
                  </a:lnTo>
                  <a:lnTo>
                    <a:pt x="407352" y="559282"/>
                  </a:lnTo>
                  <a:lnTo>
                    <a:pt x="409117" y="559041"/>
                  </a:lnTo>
                  <a:lnTo>
                    <a:pt x="411035" y="557720"/>
                  </a:lnTo>
                  <a:lnTo>
                    <a:pt x="412927" y="555955"/>
                  </a:lnTo>
                  <a:lnTo>
                    <a:pt x="416153" y="558622"/>
                  </a:lnTo>
                  <a:lnTo>
                    <a:pt x="421106" y="562673"/>
                  </a:lnTo>
                  <a:lnTo>
                    <a:pt x="419976" y="562940"/>
                  </a:lnTo>
                  <a:lnTo>
                    <a:pt x="419150" y="563079"/>
                  </a:lnTo>
                  <a:lnTo>
                    <a:pt x="418350" y="563854"/>
                  </a:lnTo>
                  <a:lnTo>
                    <a:pt x="418312" y="564807"/>
                  </a:lnTo>
                  <a:lnTo>
                    <a:pt x="418426" y="565581"/>
                  </a:lnTo>
                  <a:lnTo>
                    <a:pt x="419519" y="565772"/>
                  </a:lnTo>
                  <a:lnTo>
                    <a:pt x="420166" y="565175"/>
                  </a:lnTo>
                  <a:lnTo>
                    <a:pt x="420522" y="564426"/>
                  </a:lnTo>
                  <a:lnTo>
                    <a:pt x="421436" y="562940"/>
                  </a:lnTo>
                  <a:lnTo>
                    <a:pt x="422795" y="564070"/>
                  </a:lnTo>
                  <a:lnTo>
                    <a:pt x="422770" y="564591"/>
                  </a:lnTo>
                  <a:lnTo>
                    <a:pt x="423151" y="565061"/>
                  </a:lnTo>
                  <a:lnTo>
                    <a:pt x="423773" y="565277"/>
                  </a:lnTo>
                  <a:lnTo>
                    <a:pt x="424421" y="565391"/>
                  </a:lnTo>
                  <a:lnTo>
                    <a:pt x="427532" y="567918"/>
                  </a:lnTo>
                  <a:lnTo>
                    <a:pt x="425919" y="566877"/>
                  </a:lnTo>
                  <a:lnTo>
                    <a:pt x="424154" y="565696"/>
                  </a:lnTo>
                  <a:lnTo>
                    <a:pt x="422732" y="567042"/>
                  </a:lnTo>
                  <a:lnTo>
                    <a:pt x="421728" y="568198"/>
                  </a:lnTo>
                  <a:lnTo>
                    <a:pt x="420700" y="569290"/>
                  </a:lnTo>
                  <a:lnTo>
                    <a:pt x="420827" y="568858"/>
                  </a:lnTo>
                  <a:lnTo>
                    <a:pt x="411873" y="567474"/>
                  </a:lnTo>
                  <a:lnTo>
                    <a:pt x="411035" y="571055"/>
                  </a:lnTo>
                  <a:lnTo>
                    <a:pt x="414667" y="572122"/>
                  </a:lnTo>
                  <a:lnTo>
                    <a:pt x="414604" y="572376"/>
                  </a:lnTo>
                  <a:lnTo>
                    <a:pt x="415086" y="572376"/>
                  </a:lnTo>
                  <a:lnTo>
                    <a:pt x="415886" y="572477"/>
                  </a:lnTo>
                  <a:lnTo>
                    <a:pt x="416394" y="572643"/>
                  </a:lnTo>
                  <a:lnTo>
                    <a:pt x="417398" y="572922"/>
                  </a:lnTo>
                  <a:lnTo>
                    <a:pt x="415099" y="575640"/>
                  </a:lnTo>
                  <a:lnTo>
                    <a:pt x="413931" y="576961"/>
                  </a:lnTo>
                  <a:lnTo>
                    <a:pt x="418376" y="580732"/>
                  </a:lnTo>
                  <a:lnTo>
                    <a:pt x="423227" y="575284"/>
                  </a:lnTo>
                  <a:lnTo>
                    <a:pt x="424078" y="575119"/>
                  </a:lnTo>
                  <a:lnTo>
                    <a:pt x="424967" y="575005"/>
                  </a:lnTo>
                  <a:lnTo>
                    <a:pt x="426097" y="574294"/>
                  </a:lnTo>
                  <a:lnTo>
                    <a:pt x="426389" y="572922"/>
                  </a:lnTo>
                  <a:lnTo>
                    <a:pt x="426313" y="572643"/>
                  </a:lnTo>
                  <a:lnTo>
                    <a:pt x="426046" y="572452"/>
                  </a:lnTo>
                  <a:lnTo>
                    <a:pt x="425881" y="572452"/>
                  </a:lnTo>
                  <a:lnTo>
                    <a:pt x="428574" y="569290"/>
                  </a:lnTo>
                  <a:lnTo>
                    <a:pt x="428853" y="568985"/>
                  </a:lnTo>
                  <a:lnTo>
                    <a:pt x="429768" y="569760"/>
                  </a:lnTo>
                  <a:lnTo>
                    <a:pt x="431609" y="571246"/>
                  </a:lnTo>
                  <a:lnTo>
                    <a:pt x="434225" y="568985"/>
                  </a:lnTo>
                  <a:lnTo>
                    <a:pt x="435279" y="568083"/>
                  </a:lnTo>
                  <a:lnTo>
                    <a:pt x="435165" y="567918"/>
                  </a:lnTo>
                  <a:lnTo>
                    <a:pt x="434441" y="566877"/>
                  </a:lnTo>
                  <a:lnTo>
                    <a:pt x="433082" y="564807"/>
                  </a:lnTo>
                  <a:lnTo>
                    <a:pt x="434606" y="565111"/>
                  </a:lnTo>
                  <a:lnTo>
                    <a:pt x="434848" y="564807"/>
                  </a:lnTo>
                  <a:lnTo>
                    <a:pt x="435305" y="564261"/>
                  </a:lnTo>
                  <a:lnTo>
                    <a:pt x="435381" y="564121"/>
                  </a:lnTo>
                  <a:lnTo>
                    <a:pt x="435571" y="563333"/>
                  </a:lnTo>
                  <a:lnTo>
                    <a:pt x="435940" y="562419"/>
                  </a:lnTo>
                  <a:close/>
                </a:path>
                <a:path w="608329" h="643254">
                  <a:moveTo>
                    <a:pt x="446836" y="556488"/>
                  </a:moveTo>
                  <a:lnTo>
                    <a:pt x="445058" y="556615"/>
                  </a:lnTo>
                  <a:lnTo>
                    <a:pt x="443674" y="556514"/>
                  </a:lnTo>
                  <a:lnTo>
                    <a:pt x="442683" y="556844"/>
                  </a:lnTo>
                  <a:lnTo>
                    <a:pt x="442556" y="556425"/>
                  </a:lnTo>
                  <a:lnTo>
                    <a:pt x="433298" y="558571"/>
                  </a:lnTo>
                  <a:lnTo>
                    <a:pt x="433324" y="557441"/>
                  </a:lnTo>
                  <a:lnTo>
                    <a:pt x="433070" y="557555"/>
                  </a:lnTo>
                  <a:lnTo>
                    <a:pt x="432701" y="557644"/>
                  </a:lnTo>
                  <a:lnTo>
                    <a:pt x="432562" y="558571"/>
                  </a:lnTo>
                  <a:lnTo>
                    <a:pt x="433019" y="558571"/>
                  </a:lnTo>
                  <a:lnTo>
                    <a:pt x="433260" y="558596"/>
                  </a:lnTo>
                  <a:lnTo>
                    <a:pt x="433197" y="558876"/>
                  </a:lnTo>
                  <a:lnTo>
                    <a:pt x="433730" y="561759"/>
                  </a:lnTo>
                  <a:lnTo>
                    <a:pt x="433730" y="562394"/>
                  </a:lnTo>
                  <a:lnTo>
                    <a:pt x="435952" y="562394"/>
                  </a:lnTo>
                  <a:lnTo>
                    <a:pt x="435749" y="562305"/>
                  </a:lnTo>
                  <a:lnTo>
                    <a:pt x="439699" y="561047"/>
                  </a:lnTo>
                  <a:lnTo>
                    <a:pt x="441680" y="560387"/>
                  </a:lnTo>
                  <a:lnTo>
                    <a:pt x="441693" y="560793"/>
                  </a:lnTo>
                  <a:lnTo>
                    <a:pt x="443115" y="560692"/>
                  </a:lnTo>
                  <a:lnTo>
                    <a:pt x="444690" y="560882"/>
                  </a:lnTo>
                  <a:lnTo>
                    <a:pt x="445096" y="560692"/>
                  </a:lnTo>
                  <a:lnTo>
                    <a:pt x="445731" y="560387"/>
                  </a:lnTo>
                  <a:lnTo>
                    <a:pt x="446493" y="560031"/>
                  </a:lnTo>
                  <a:lnTo>
                    <a:pt x="446620" y="557441"/>
                  </a:lnTo>
                  <a:lnTo>
                    <a:pt x="446747" y="556844"/>
                  </a:lnTo>
                  <a:lnTo>
                    <a:pt x="446798" y="556615"/>
                  </a:lnTo>
                  <a:lnTo>
                    <a:pt x="446836" y="556488"/>
                  </a:lnTo>
                  <a:close/>
                </a:path>
                <a:path w="608329" h="643254">
                  <a:moveTo>
                    <a:pt x="465455" y="314248"/>
                  </a:moveTo>
                  <a:lnTo>
                    <a:pt x="464972" y="313855"/>
                  </a:lnTo>
                  <a:lnTo>
                    <a:pt x="464388" y="313423"/>
                  </a:lnTo>
                  <a:lnTo>
                    <a:pt x="463029" y="313804"/>
                  </a:lnTo>
                  <a:lnTo>
                    <a:pt x="461149" y="313829"/>
                  </a:lnTo>
                  <a:lnTo>
                    <a:pt x="461492" y="315341"/>
                  </a:lnTo>
                  <a:lnTo>
                    <a:pt x="461365" y="316636"/>
                  </a:lnTo>
                  <a:lnTo>
                    <a:pt x="461962" y="316915"/>
                  </a:lnTo>
                  <a:lnTo>
                    <a:pt x="462661" y="317207"/>
                  </a:lnTo>
                  <a:lnTo>
                    <a:pt x="463956" y="316661"/>
                  </a:lnTo>
                  <a:lnTo>
                    <a:pt x="464997" y="316496"/>
                  </a:lnTo>
                  <a:lnTo>
                    <a:pt x="465023" y="315556"/>
                  </a:lnTo>
                  <a:lnTo>
                    <a:pt x="465455" y="314248"/>
                  </a:lnTo>
                  <a:close/>
                </a:path>
                <a:path w="608329" h="643254">
                  <a:moveTo>
                    <a:pt x="480796" y="327571"/>
                  </a:moveTo>
                  <a:lnTo>
                    <a:pt x="479996" y="326859"/>
                  </a:lnTo>
                  <a:lnTo>
                    <a:pt x="478459" y="325374"/>
                  </a:lnTo>
                  <a:lnTo>
                    <a:pt x="478637" y="324993"/>
                  </a:lnTo>
                  <a:lnTo>
                    <a:pt x="477812" y="324777"/>
                  </a:lnTo>
                  <a:lnTo>
                    <a:pt x="476504" y="323532"/>
                  </a:lnTo>
                  <a:lnTo>
                    <a:pt x="475157" y="322376"/>
                  </a:lnTo>
                  <a:lnTo>
                    <a:pt x="473062" y="321144"/>
                  </a:lnTo>
                  <a:lnTo>
                    <a:pt x="470611" y="323888"/>
                  </a:lnTo>
                  <a:lnTo>
                    <a:pt x="469023" y="325208"/>
                  </a:lnTo>
                  <a:lnTo>
                    <a:pt x="473151" y="327990"/>
                  </a:lnTo>
                  <a:lnTo>
                    <a:pt x="473113" y="329311"/>
                  </a:lnTo>
                  <a:lnTo>
                    <a:pt x="473113" y="330492"/>
                  </a:lnTo>
                  <a:lnTo>
                    <a:pt x="473481" y="332028"/>
                  </a:lnTo>
                  <a:lnTo>
                    <a:pt x="476973" y="332308"/>
                  </a:lnTo>
                  <a:lnTo>
                    <a:pt x="477304" y="331584"/>
                  </a:lnTo>
                  <a:lnTo>
                    <a:pt x="477354" y="331203"/>
                  </a:lnTo>
                  <a:lnTo>
                    <a:pt x="477481" y="330847"/>
                  </a:lnTo>
                  <a:lnTo>
                    <a:pt x="477951" y="331177"/>
                  </a:lnTo>
                  <a:lnTo>
                    <a:pt x="480796" y="327571"/>
                  </a:lnTo>
                  <a:close/>
                </a:path>
                <a:path w="608329" h="643254">
                  <a:moveTo>
                    <a:pt x="485140" y="354736"/>
                  </a:moveTo>
                  <a:lnTo>
                    <a:pt x="478853" y="350354"/>
                  </a:lnTo>
                  <a:lnTo>
                    <a:pt x="478180" y="351383"/>
                  </a:lnTo>
                  <a:lnTo>
                    <a:pt x="476846" y="353187"/>
                  </a:lnTo>
                  <a:lnTo>
                    <a:pt x="478878" y="354863"/>
                  </a:lnTo>
                  <a:lnTo>
                    <a:pt x="480974" y="356209"/>
                  </a:lnTo>
                  <a:lnTo>
                    <a:pt x="483031" y="357644"/>
                  </a:lnTo>
                  <a:lnTo>
                    <a:pt x="485140" y="354736"/>
                  </a:lnTo>
                  <a:close/>
                </a:path>
                <a:path w="608329" h="643254">
                  <a:moveTo>
                    <a:pt x="486575" y="343954"/>
                  </a:moveTo>
                  <a:lnTo>
                    <a:pt x="486549" y="344093"/>
                  </a:lnTo>
                  <a:lnTo>
                    <a:pt x="486575" y="343954"/>
                  </a:lnTo>
                  <a:close/>
                </a:path>
                <a:path w="608329" h="643254">
                  <a:moveTo>
                    <a:pt x="492340" y="364540"/>
                  </a:moveTo>
                  <a:lnTo>
                    <a:pt x="485305" y="363639"/>
                  </a:lnTo>
                  <a:lnTo>
                    <a:pt x="484708" y="366776"/>
                  </a:lnTo>
                  <a:lnTo>
                    <a:pt x="486994" y="367233"/>
                  </a:lnTo>
                  <a:lnTo>
                    <a:pt x="489267" y="367728"/>
                  </a:lnTo>
                  <a:lnTo>
                    <a:pt x="491540" y="368198"/>
                  </a:lnTo>
                  <a:lnTo>
                    <a:pt x="492340" y="364540"/>
                  </a:lnTo>
                  <a:close/>
                </a:path>
                <a:path w="608329" h="643254">
                  <a:moveTo>
                    <a:pt x="493077" y="377240"/>
                  </a:moveTo>
                  <a:close/>
                </a:path>
                <a:path w="608329" h="643254">
                  <a:moveTo>
                    <a:pt x="495515" y="302006"/>
                  </a:moveTo>
                  <a:lnTo>
                    <a:pt x="494880" y="301650"/>
                  </a:lnTo>
                  <a:lnTo>
                    <a:pt x="494360" y="302044"/>
                  </a:lnTo>
                  <a:lnTo>
                    <a:pt x="494042" y="302450"/>
                  </a:lnTo>
                  <a:lnTo>
                    <a:pt x="493674" y="302806"/>
                  </a:lnTo>
                  <a:lnTo>
                    <a:pt x="494131" y="303085"/>
                  </a:lnTo>
                  <a:lnTo>
                    <a:pt x="494576" y="303390"/>
                  </a:lnTo>
                  <a:lnTo>
                    <a:pt x="495033" y="303657"/>
                  </a:lnTo>
                  <a:lnTo>
                    <a:pt x="495198" y="303136"/>
                  </a:lnTo>
                  <a:lnTo>
                    <a:pt x="495414" y="302615"/>
                  </a:lnTo>
                  <a:lnTo>
                    <a:pt x="495490" y="302094"/>
                  </a:lnTo>
                  <a:close/>
                </a:path>
                <a:path w="608329" h="643254">
                  <a:moveTo>
                    <a:pt x="498170" y="304571"/>
                  </a:moveTo>
                  <a:lnTo>
                    <a:pt x="496506" y="304761"/>
                  </a:lnTo>
                  <a:lnTo>
                    <a:pt x="495211" y="304507"/>
                  </a:lnTo>
                  <a:lnTo>
                    <a:pt x="494588" y="305041"/>
                  </a:lnTo>
                  <a:lnTo>
                    <a:pt x="493979" y="305562"/>
                  </a:lnTo>
                  <a:lnTo>
                    <a:pt x="493572" y="307238"/>
                  </a:lnTo>
                  <a:lnTo>
                    <a:pt x="493953" y="307670"/>
                  </a:lnTo>
                  <a:lnTo>
                    <a:pt x="494398" y="308165"/>
                  </a:lnTo>
                  <a:lnTo>
                    <a:pt x="495985" y="308254"/>
                  </a:lnTo>
                  <a:lnTo>
                    <a:pt x="497382" y="307428"/>
                  </a:lnTo>
                  <a:lnTo>
                    <a:pt x="497547" y="306082"/>
                  </a:lnTo>
                  <a:lnTo>
                    <a:pt x="498170" y="304571"/>
                  </a:lnTo>
                  <a:close/>
                </a:path>
                <a:path w="608329" h="643254">
                  <a:moveTo>
                    <a:pt x="504761" y="326999"/>
                  </a:moveTo>
                  <a:lnTo>
                    <a:pt x="503605" y="324802"/>
                  </a:lnTo>
                  <a:lnTo>
                    <a:pt x="503821" y="324662"/>
                  </a:lnTo>
                  <a:lnTo>
                    <a:pt x="503948" y="324548"/>
                  </a:lnTo>
                  <a:lnTo>
                    <a:pt x="503605" y="324497"/>
                  </a:lnTo>
                  <a:lnTo>
                    <a:pt x="503415" y="324446"/>
                  </a:lnTo>
                  <a:lnTo>
                    <a:pt x="502945" y="323557"/>
                  </a:lnTo>
                  <a:lnTo>
                    <a:pt x="502678" y="323062"/>
                  </a:lnTo>
                  <a:lnTo>
                    <a:pt x="501294" y="320459"/>
                  </a:lnTo>
                  <a:lnTo>
                    <a:pt x="500354" y="318668"/>
                  </a:lnTo>
                  <a:lnTo>
                    <a:pt x="499529" y="317131"/>
                  </a:lnTo>
                  <a:lnTo>
                    <a:pt x="497230" y="318554"/>
                  </a:lnTo>
                  <a:lnTo>
                    <a:pt x="497230" y="323557"/>
                  </a:lnTo>
                  <a:lnTo>
                    <a:pt x="497014" y="323532"/>
                  </a:lnTo>
                  <a:lnTo>
                    <a:pt x="496938" y="323062"/>
                  </a:lnTo>
                  <a:lnTo>
                    <a:pt x="497230" y="323557"/>
                  </a:lnTo>
                  <a:lnTo>
                    <a:pt x="497230" y="318554"/>
                  </a:lnTo>
                  <a:lnTo>
                    <a:pt x="497027" y="318668"/>
                  </a:lnTo>
                  <a:lnTo>
                    <a:pt x="496963" y="318223"/>
                  </a:lnTo>
                  <a:lnTo>
                    <a:pt x="496468" y="318058"/>
                  </a:lnTo>
                  <a:lnTo>
                    <a:pt x="495579" y="318058"/>
                  </a:lnTo>
                  <a:lnTo>
                    <a:pt x="496138" y="316915"/>
                  </a:lnTo>
                  <a:lnTo>
                    <a:pt x="496455" y="315531"/>
                  </a:lnTo>
                  <a:lnTo>
                    <a:pt x="496912" y="314274"/>
                  </a:lnTo>
                  <a:lnTo>
                    <a:pt x="495211" y="313715"/>
                  </a:lnTo>
                  <a:lnTo>
                    <a:pt x="493420" y="312458"/>
                  </a:lnTo>
                  <a:lnTo>
                    <a:pt x="488480" y="313194"/>
                  </a:lnTo>
                  <a:lnTo>
                    <a:pt x="485228" y="314515"/>
                  </a:lnTo>
                  <a:lnTo>
                    <a:pt x="481177" y="315696"/>
                  </a:lnTo>
                  <a:lnTo>
                    <a:pt x="483717" y="321691"/>
                  </a:lnTo>
                  <a:lnTo>
                    <a:pt x="487514" y="322961"/>
                  </a:lnTo>
                  <a:lnTo>
                    <a:pt x="487337" y="323088"/>
                  </a:lnTo>
                  <a:lnTo>
                    <a:pt x="486892" y="323392"/>
                  </a:lnTo>
                  <a:lnTo>
                    <a:pt x="486956" y="324446"/>
                  </a:lnTo>
                  <a:lnTo>
                    <a:pt x="486714" y="325513"/>
                  </a:lnTo>
                  <a:lnTo>
                    <a:pt x="488010" y="325158"/>
                  </a:lnTo>
                  <a:lnTo>
                    <a:pt x="489051" y="325132"/>
                  </a:lnTo>
                  <a:lnTo>
                    <a:pt x="489966" y="324243"/>
                  </a:lnTo>
                  <a:lnTo>
                    <a:pt x="489724" y="323291"/>
                  </a:lnTo>
                  <a:lnTo>
                    <a:pt x="489762" y="322567"/>
                  </a:lnTo>
                  <a:lnTo>
                    <a:pt x="489407" y="322630"/>
                  </a:lnTo>
                  <a:lnTo>
                    <a:pt x="492937" y="320459"/>
                  </a:lnTo>
                  <a:lnTo>
                    <a:pt x="492950" y="321170"/>
                  </a:lnTo>
                  <a:lnTo>
                    <a:pt x="493496" y="322186"/>
                  </a:lnTo>
                  <a:lnTo>
                    <a:pt x="494423" y="322821"/>
                  </a:lnTo>
                  <a:lnTo>
                    <a:pt x="495579" y="323672"/>
                  </a:lnTo>
                  <a:lnTo>
                    <a:pt x="491718" y="324307"/>
                  </a:lnTo>
                  <a:lnTo>
                    <a:pt x="490766" y="326999"/>
                  </a:lnTo>
                  <a:lnTo>
                    <a:pt x="490715" y="327571"/>
                  </a:lnTo>
                  <a:lnTo>
                    <a:pt x="491820" y="333095"/>
                  </a:lnTo>
                  <a:lnTo>
                    <a:pt x="499656" y="327571"/>
                  </a:lnTo>
                  <a:lnTo>
                    <a:pt x="500773" y="329476"/>
                  </a:lnTo>
                  <a:lnTo>
                    <a:pt x="503834" y="327571"/>
                  </a:lnTo>
                  <a:lnTo>
                    <a:pt x="504761" y="326999"/>
                  </a:lnTo>
                  <a:close/>
                </a:path>
                <a:path w="608329" h="643254">
                  <a:moveTo>
                    <a:pt x="509701" y="363308"/>
                  </a:moveTo>
                  <a:lnTo>
                    <a:pt x="509663" y="363118"/>
                  </a:lnTo>
                  <a:lnTo>
                    <a:pt x="509638" y="362927"/>
                  </a:lnTo>
                  <a:lnTo>
                    <a:pt x="509333" y="362788"/>
                  </a:lnTo>
                  <a:lnTo>
                    <a:pt x="509143" y="362623"/>
                  </a:lnTo>
                  <a:lnTo>
                    <a:pt x="508635" y="363689"/>
                  </a:lnTo>
                  <a:lnTo>
                    <a:pt x="509117" y="363753"/>
                  </a:lnTo>
                  <a:lnTo>
                    <a:pt x="509346" y="363753"/>
                  </a:lnTo>
                  <a:lnTo>
                    <a:pt x="509460" y="363524"/>
                  </a:lnTo>
                  <a:lnTo>
                    <a:pt x="509701" y="363308"/>
                  </a:lnTo>
                  <a:close/>
                </a:path>
                <a:path w="608329" h="643254">
                  <a:moveTo>
                    <a:pt x="521703" y="219011"/>
                  </a:moveTo>
                  <a:lnTo>
                    <a:pt x="520217" y="214731"/>
                  </a:lnTo>
                  <a:lnTo>
                    <a:pt x="516902" y="216052"/>
                  </a:lnTo>
                  <a:lnTo>
                    <a:pt x="516890" y="215900"/>
                  </a:lnTo>
                  <a:lnTo>
                    <a:pt x="516928" y="215684"/>
                  </a:lnTo>
                  <a:lnTo>
                    <a:pt x="516509" y="215087"/>
                  </a:lnTo>
                  <a:lnTo>
                    <a:pt x="515353" y="215176"/>
                  </a:lnTo>
                  <a:lnTo>
                    <a:pt x="514565" y="215011"/>
                  </a:lnTo>
                  <a:lnTo>
                    <a:pt x="514426" y="215773"/>
                  </a:lnTo>
                  <a:lnTo>
                    <a:pt x="514070" y="216623"/>
                  </a:lnTo>
                  <a:lnTo>
                    <a:pt x="514235" y="217233"/>
                  </a:lnTo>
                  <a:lnTo>
                    <a:pt x="513448" y="217589"/>
                  </a:lnTo>
                  <a:lnTo>
                    <a:pt x="512648" y="217919"/>
                  </a:lnTo>
                  <a:lnTo>
                    <a:pt x="511683" y="218440"/>
                  </a:lnTo>
                  <a:lnTo>
                    <a:pt x="512470" y="220903"/>
                  </a:lnTo>
                  <a:lnTo>
                    <a:pt x="507898" y="215315"/>
                  </a:lnTo>
                  <a:lnTo>
                    <a:pt x="504482" y="218109"/>
                  </a:lnTo>
                  <a:lnTo>
                    <a:pt x="510667" y="225615"/>
                  </a:lnTo>
                  <a:lnTo>
                    <a:pt x="514045" y="222846"/>
                  </a:lnTo>
                  <a:lnTo>
                    <a:pt x="513499" y="222161"/>
                  </a:lnTo>
                  <a:lnTo>
                    <a:pt x="521703" y="219011"/>
                  </a:lnTo>
                  <a:close/>
                </a:path>
                <a:path w="608329" h="643254">
                  <a:moveTo>
                    <a:pt x="544791" y="347827"/>
                  </a:moveTo>
                  <a:lnTo>
                    <a:pt x="542658" y="347827"/>
                  </a:lnTo>
                  <a:lnTo>
                    <a:pt x="541261" y="347802"/>
                  </a:lnTo>
                  <a:lnTo>
                    <a:pt x="539864" y="347802"/>
                  </a:lnTo>
                  <a:lnTo>
                    <a:pt x="539750" y="351840"/>
                  </a:lnTo>
                  <a:lnTo>
                    <a:pt x="541134" y="351790"/>
                  </a:lnTo>
                  <a:lnTo>
                    <a:pt x="542658" y="352069"/>
                  </a:lnTo>
                  <a:lnTo>
                    <a:pt x="543852" y="351574"/>
                  </a:lnTo>
                  <a:lnTo>
                    <a:pt x="544423" y="351320"/>
                  </a:lnTo>
                  <a:lnTo>
                    <a:pt x="544398" y="349592"/>
                  </a:lnTo>
                  <a:lnTo>
                    <a:pt x="544791" y="347827"/>
                  </a:lnTo>
                  <a:close/>
                </a:path>
                <a:path w="608329" h="643254">
                  <a:moveTo>
                    <a:pt x="545058" y="335622"/>
                  </a:moveTo>
                  <a:lnTo>
                    <a:pt x="544931" y="335457"/>
                  </a:lnTo>
                  <a:lnTo>
                    <a:pt x="544855" y="335597"/>
                  </a:lnTo>
                  <a:lnTo>
                    <a:pt x="545058" y="335622"/>
                  </a:lnTo>
                  <a:close/>
                </a:path>
                <a:path w="608329" h="643254">
                  <a:moveTo>
                    <a:pt x="548347" y="292138"/>
                  </a:moveTo>
                  <a:close/>
                </a:path>
                <a:path w="608329" h="643254">
                  <a:moveTo>
                    <a:pt x="548982" y="344017"/>
                  </a:moveTo>
                  <a:lnTo>
                    <a:pt x="548716" y="342226"/>
                  </a:lnTo>
                  <a:lnTo>
                    <a:pt x="548970" y="340575"/>
                  </a:lnTo>
                  <a:lnTo>
                    <a:pt x="548055" y="340169"/>
                  </a:lnTo>
                  <a:lnTo>
                    <a:pt x="547662" y="340245"/>
                  </a:lnTo>
                  <a:lnTo>
                    <a:pt x="547331" y="340245"/>
                  </a:lnTo>
                  <a:lnTo>
                    <a:pt x="547382" y="340029"/>
                  </a:lnTo>
                  <a:lnTo>
                    <a:pt x="547420" y="339890"/>
                  </a:lnTo>
                  <a:lnTo>
                    <a:pt x="546138" y="339801"/>
                  </a:lnTo>
                  <a:lnTo>
                    <a:pt x="544969" y="339394"/>
                  </a:lnTo>
                  <a:lnTo>
                    <a:pt x="544487" y="339801"/>
                  </a:lnTo>
                  <a:lnTo>
                    <a:pt x="543966" y="340245"/>
                  </a:lnTo>
                  <a:lnTo>
                    <a:pt x="543687" y="341706"/>
                  </a:lnTo>
                  <a:lnTo>
                    <a:pt x="544068" y="342277"/>
                  </a:lnTo>
                  <a:lnTo>
                    <a:pt x="544233" y="342341"/>
                  </a:lnTo>
                  <a:lnTo>
                    <a:pt x="544156" y="342988"/>
                  </a:lnTo>
                  <a:lnTo>
                    <a:pt x="544156" y="343598"/>
                  </a:lnTo>
                  <a:lnTo>
                    <a:pt x="544474" y="343852"/>
                  </a:lnTo>
                  <a:lnTo>
                    <a:pt x="545160" y="344424"/>
                  </a:lnTo>
                  <a:lnTo>
                    <a:pt x="546849" y="344017"/>
                  </a:lnTo>
                  <a:lnTo>
                    <a:pt x="548982" y="344017"/>
                  </a:lnTo>
                  <a:close/>
                </a:path>
                <a:path w="608329" h="643254">
                  <a:moveTo>
                    <a:pt x="555053" y="319024"/>
                  </a:moveTo>
                  <a:lnTo>
                    <a:pt x="554926" y="318808"/>
                  </a:lnTo>
                  <a:lnTo>
                    <a:pt x="554863" y="318477"/>
                  </a:lnTo>
                  <a:lnTo>
                    <a:pt x="554685" y="318427"/>
                  </a:lnTo>
                  <a:lnTo>
                    <a:pt x="554494" y="318338"/>
                  </a:lnTo>
                  <a:lnTo>
                    <a:pt x="554189" y="318477"/>
                  </a:lnTo>
                  <a:lnTo>
                    <a:pt x="553935" y="318503"/>
                  </a:lnTo>
                  <a:lnTo>
                    <a:pt x="553910" y="318998"/>
                  </a:lnTo>
                  <a:lnTo>
                    <a:pt x="553885" y="319239"/>
                  </a:lnTo>
                  <a:lnTo>
                    <a:pt x="554278" y="319163"/>
                  </a:lnTo>
                  <a:lnTo>
                    <a:pt x="554659" y="319112"/>
                  </a:lnTo>
                  <a:lnTo>
                    <a:pt x="555053" y="319024"/>
                  </a:lnTo>
                  <a:close/>
                </a:path>
                <a:path w="608329" h="643254">
                  <a:moveTo>
                    <a:pt x="556983" y="303161"/>
                  </a:moveTo>
                  <a:lnTo>
                    <a:pt x="554723" y="303682"/>
                  </a:lnTo>
                  <a:lnTo>
                    <a:pt x="553491" y="303682"/>
                  </a:lnTo>
                  <a:lnTo>
                    <a:pt x="552640" y="304266"/>
                  </a:lnTo>
                  <a:lnTo>
                    <a:pt x="552132" y="304622"/>
                  </a:lnTo>
                  <a:lnTo>
                    <a:pt x="551916" y="306489"/>
                  </a:lnTo>
                  <a:lnTo>
                    <a:pt x="552107" y="306578"/>
                  </a:lnTo>
                  <a:lnTo>
                    <a:pt x="553097" y="307047"/>
                  </a:lnTo>
                  <a:lnTo>
                    <a:pt x="554456" y="307594"/>
                  </a:lnTo>
                  <a:lnTo>
                    <a:pt x="555294" y="307238"/>
                  </a:lnTo>
                  <a:lnTo>
                    <a:pt x="555993" y="306908"/>
                  </a:lnTo>
                  <a:lnTo>
                    <a:pt x="556133" y="305333"/>
                  </a:lnTo>
                  <a:lnTo>
                    <a:pt x="556983" y="303161"/>
                  </a:lnTo>
                  <a:close/>
                </a:path>
                <a:path w="608329" h="643254">
                  <a:moveTo>
                    <a:pt x="560806" y="297281"/>
                  </a:moveTo>
                  <a:lnTo>
                    <a:pt x="557568" y="292252"/>
                  </a:lnTo>
                  <a:lnTo>
                    <a:pt x="554456" y="293954"/>
                  </a:lnTo>
                  <a:lnTo>
                    <a:pt x="550811" y="295173"/>
                  </a:lnTo>
                  <a:lnTo>
                    <a:pt x="548487" y="297586"/>
                  </a:lnTo>
                  <a:lnTo>
                    <a:pt x="548259" y="292201"/>
                  </a:lnTo>
                  <a:lnTo>
                    <a:pt x="541413" y="296405"/>
                  </a:lnTo>
                  <a:lnTo>
                    <a:pt x="545731" y="303491"/>
                  </a:lnTo>
                  <a:lnTo>
                    <a:pt x="548690" y="302564"/>
                  </a:lnTo>
                  <a:lnTo>
                    <a:pt x="548944" y="302539"/>
                  </a:lnTo>
                  <a:lnTo>
                    <a:pt x="549516" y="304317"/>
                  </a:lnTo>
                  <a:lnTo>
                    <a:pt x="549681" y="305117"/>
                  </a:lnTo>
                  <a:lnTo>
                    <a:pt x="560806" y="297281"/>
                  </a:lnTo>
                  <a:close/>
                </a:path>
                <a:path w="608329" h="643254">
                  <a:moveTo>
                    <a:pt x="564667" y="415124"/>
                  </a:moveTo>
                  <a:lnTo>
                    <a:pt x="564629" y="414921"/>
                  </a:lnTo>
                  <a:lnTo>
                    <a:pt x="564426" y="414896"/>
                  </a:lnTo>
                  <a:lnTo>
                    <a:pt x="564667" y="415124"/>
                  </a:lnTo>
                  <a:close/>
                </a:path>
                <a:path w="608329" h="643254">
                  <a:moveTo>
                    <a:pt x="568553" y="269138"/>
                  </a:moveTo>
                  <a:lnTo>
                    <a:pt x="568363" y="269011"/>
                  </a:lnTo>
                  <a:lnTo>
                    <a:pt x="568159" y="268884"/>
                  </a:lnTo>
                  <a:lnTo>
                    <a:pt x="567817" y="268655"/>
                  </a:lnTo>
                  <a:lnTo>
                    <a:pt x="568045" y="269405"/>
                  </a:lnTo>
                  <a:lnTo>
                    <a:pt x="568134" y="269709"/>
                  </a:lnTo>
                  <a:lnTo>
                    <a:pt x="568274" y="269519"/>
                  </a:lnTo>
                  <a:lnTo>
                    <a:pt x="568413" y="269328"/>
                  </a:lnTo>
                  <a:lnTo>
                    <a:pt x="568553" y="269138"/>
                  </a:lnTo>
                  <a:close/>
                </a:path>
                <a:path w="608329" h="643254">
                  <a:moveTo>
                    <a:pt x="570395" y="254952"/>
                  </a:moveTo>
                  <a:lnTo>
                    <a:pt x="564286" y="251104"/>
                  </a:lnTo>
                  <a:lnTo>
                    <a:pt x="562330" y="253720"/>
                  </a:lnTo>
                  <a:lnTo>
                    <a:pt x="567817" y="258305"/>
                  </a:lnTo>
                  <a:lnTo>
                    <a:pt x="570395" y="254952"/>
                  </a:lnTo>
                  <a:close/>
                </a:path>
                <a:path w="608329" h="643254">
                  <a:moveTo>
                    <a:pt x="572096" y="273697"/>
                  </a:moveTo>
                  <a:lnTo>
                    <a:pt x="571080" y="273824"/>
                  </a:lnTo>
                  <a:lnTo>
                    <a:pt x="569493" y="273888"/>
                  </a:lnTo>
                  <a:lnTo>
                    <a:pt x="570128" y="272605"/>
                  </a:lnTo>
                  <a:lnTo>
                    <a:pt x="570636" y="271259"/>
                  </a:lnTo>
                  <a:lnTo>
                    <a:pt x="570852" y="269836"/>
                  </a:lnTo>
                  <a:lnTo>
                    <a:pt x="564718" y="269811"/>
                  </a:lnTo>
                  <a:lnTo>
                    <a:pt x="559333" y="269265"/>
                  </a:lnTo>
                  <a:lnTo>
                    <a:pt x="552145" y="270357"/>
                  </a:lnTo>
                  <a:lnTo>
                    <a:pt x="549071" y="273837"/>
                  </a:lnTo>
                  <a:lnTo>
                    <a:pt x="549186" y="275805"/>
                  </a:lnTo>
                  <a:lnTo>
                    <a:pt x="549287" y="276098"/>
                  </a:lnTo>
                  <a:lnTo>
                    <a:pt x="541718" y="274904"/>
                  </a:lnTo>
                  <a:lnTo>
                    <a:pt x="540931" y="279361"/>
                  </a:lnTo>
                  <a:lnTo>
                    <a:pt x="553288" y="281470"/>
                  </a:lnTo>
                  <a:lnTo>
                    <a:pt x="553758" y="281825"/>
                  </a:lnTo>
                  <a:lnTo>
                    <a:pt x="558139" y="283895"/>
                  </a:lnTo>
                  <a:lnTo>
                    <a:pt x="564121" y="281292"/>
                  </a:lnTo>
                  <a:lnTo>
                    <a:pt x="567766" y="276631"/>
                  </a:lnTo>
                  <a:lnTo>
                    <a:pt x="567804" y="277291"/>
                  </a:lnTo>
                  <a:lnTo>
                    <a:pt x="568185" y="278003"/>
                  </a:lnTo>
                  <a:lnTo>
                    <a:pt x="570242" y="278130"/>
                  </a:lnTo>
                  <a:lnTo>
                    <a:pt x="571588" y="277114"/>
                  </a:lnTo>
                  <a:lnTo>
                    <a:pt x="571563" y="275653"/>
                  </a:lnTo>
                  <a:lnTo>
                    <a:pt x="572096" y="273697"/>
                  </a:lnTo>
                  <a:close/>
                </a:path>
                <a:path w="608329" h="643254">
                  <a:moveTo>
                    <a:pt x="584466" y="182181"/>
                  </a:moveTo>
                  <a:lnTo>
                    <a:pt x="583628" y="180657"/>
                  </a:lnTo>
                  <a:lnTo>
                    <a:pt x="582142" y="180454"/>
                  </a:lnTo>
                  <a:lnTo>
                    <a:pt x="580250" y="179603"/>
                  </a:lnTo>
                  <a:lnTo>
                    <a:pt x="580263" y="181622"/>
                  </a:lnTo>
                  <a:lnTo>
                    <a:pt x="579843" y="183057"/>
                  </a:lnTo>
                  <a:lnTo>
                    <a:pt x="580999" y="184365"/>
                  </a:lnTo>
                  <a:lnTo>
                    <a:pt x="582460" y="184327"/>
                  </a:lnTo>
                  <a:lnTo>
                    <a:pt x="583552" y="184607"/>
                  </a:lnTo>
                  <a:lnTo>
                    <a:pt x="583768" y="183527"/>
                  </a:lnTo>
                  <a:lnTo>
                    <a:pt x="584466" y="182181"/>
                  </a:lnTo>
                  <a:close/>
                </a:path>
                <a:path w="608329" h="643254">
                  <a:moveTo>
                    <a:pt x="586892" y="207225"/>
                  </a:moveTo>
                  <a:lnTo>
                    <a:pt x="584454" y="207568"/>
                  </a:lnTo>
                  <a:lnTo>
                    <a:pt x="582955" y="207352"/>
                  </a:lnTo>
                  <a:lnTo>
                    <a:pt x="581774" y="208584"/>
                  </a:lnTo>
                  <a:lnTo>
                    <a:pt x="582142" y="210070"/>
                  </a:lnTo>
                  <a:lnTo>
                    <a:pt x="582104" y="211162"/>
                  </a:lnTo>
                  <a:lnTo>
                    <a:pt x="583006" y="211137"/>
                  </a:lnTo>
                  <a:lnTo>
                    <a:pt x="584149" y="211442"/>
                  </a:lnTo>
                  <a:lnTo>
                    <a:pt x="585482" y="210413"/>
                  </a:lnTo>
                  <a:lnTo>
                    <a:pt x="585787" y="209245"/>
                  </a:lnTo>
                  <a:lnTo>
                    <a:pt x="586892" y="207225"/>
                  </a:lnTo>
                  <a:close/>
                </a:path>
                <a:path w="608329" h="643254">
                  <a:moveTo>
                    <a:pt x="608164" y="376504"/>
                  </a:moveTo>
                  <a:lnTo>
                    <a:pt x="605459" y="355422"/>
                  </a:lnTo>
                  <a:lnTo>
                    <a:pt x="605116" y="355549"/>
                  </a:lnTo>
                  <a:lnTo>
                    <a:pt x="604723" y="355549"/>
                  </a:lnTo>
                  <a:lnTo>
                    <a:pt x="604342" y="355930"/>
                  </a:lnTo>
                  <a:lnTo>
                    <a:pt x="603605" y="353898"/>
                  </a:lnTo>
                  <a:lnTo>
                    <a:pt x="601357" y="353517"/>
                  </a:lnTo>
                  <a:lnTo>
                    <a:pt x="599020" y="360502"/>
                  </a:lnTo>
                  <a:lnTo>
                    <a:pt x="594537" y="364566"/>
                  </a:lnTo>
                  <a:lnTo>
                    <a:pt x="589622" y="369646"/>
                  </a:lnTo>
                  <a:lnTo>
                    <a:pt x="585952" y="373329"/>
                  </a:lnTo>
                  <a:lnTo>
                    <a:pt x="584784" y="372948"/>
                  </a:lnTo>
                  <a:lnTo>
                    <a:pt x="582460" y="372313"/>
                  </a:lnTo>
                  <a:lnTo>
                    <a:pt x="584923" y="370408"/>
                  </a:lnTo>
                  <a:lnTo>
                    <a:pt x="575500" y="368757"/>
                  </a:lnTo>
                  <a:lnTo>
                    <a:pt x="571792" y="371424"/>
                  </a:lnTo>
                  <a:lnTo>
                    <a:pt x="570153" y="381330"/>
                  </a:lnTo>
                  <a:lnTo>
                    <a:pt x="575678" y="377266"/>
                  </a:lnTo>
                  <a:lnTo>
                    <a:pt x="575970" y="378536"/>
                  </a:lnTo>
                  <a:lnTo>
                    <a:pt x="576364" y="379679"/>
                  </a:lnTo>
                  <a:lnTo>
                    <a:pt x="577926" y="380695"/>
                  </a:lnTo>
                  <a:lnTo>
                    <a:pt x="579983" y="381203"/>
                  </a:lnTo>
                  <a:lnTo>
                    <a:pt x="575310" y="381457"/>
                  </a:lnTo>
                  <a:lnTo>
                    <a:pt x="572236" y="384505"/>
                  </a:lnTo>
                  <a:lnTo>
                    <a:pt x="570611" y="390093"/>
                  </a:lnTo>
                  <a:lnTo>
                    <a:pt x="570280" y="390093"/>
                  </a:lnTo>
                  <a:lnTo>
                    <a:pt x="569937" y="390220"/>
                  </a:lnTo>
                  <a:lnTo>
                    <a:pt x="569556" y="390728"/>
                  </a:lnTo>
                  <a:lnTo>
                    <a:pt x="569353" y="391236"/>
                  </a:lnTo>
                  <a:lnTo>
                    <a:pt x="569239" y="391617"/>
                  </a:lnTo>
                  <a:lnTo>
                    <a:pt x="565137" y="393649"/>
                  </a:lnTo>
                  <a:lnTo>
                    <a:pt x="559600" y="396951"/>
                  </a:lnTo>
                  <a:lnTo>
                    <a:pt x="556869" y="395427"/>
                  </a:lnTo>
                  <a:lnTo>
                    <a:pt x="556488" y="395300"/>
                  </a:lnTo>
                  <a:lnTo>
                    <a:pt x="556082" y="395046"/>
                  </a:lnTo>
                  <a:lnTo>
                    <a:pt x="556272" y="394284"/>
                  </a:lnTo>
                  <a:lnTo>
                    <a:pt x="556806" y="392252"/>
                  </a:lnTo>
                  <a:lnTo>
                    <a:pt x="556679" y="390728"/>
                  </a:lnTo>
                  <a:lnTo>
                    <a:pt x="556475" y="388950"/>
                  </a:lnTo>
                  <a:lnTo>
                    <a:pt x="556501" y="385140"/>
                  </a:lnTo>
                  <a:lnTo>
                    <a:pt x="552665" y="385013"/>
                  </a:lnTo>
                  <a:lnTo>
                    <a:pt x="551649" y="384886"/>
                  </a:lnTo>
                  <a:lnTo>
                    <a:pt x="550659" y="384759"/>
                  </a:lnTo>
                  <a:lnTo>
                    <a:pt x="549287" y="384822"/>
                  </a:lnTo>
                  <a:lnTo>
                    <a:pt x="549287" y="404444"/>
                  </a:lnTo>
                  <a:lnTo>
                    <a:pt x="549224" y="411302"/>
                  </a:lnTo>
                  <a:lnTo>
                    <a:pt x="548640" y="413969"/>
                  </a:lnTo>
                  <a:lnTo>
                    <a:pt x="544880" y="414985"/>
                  </a:lnTo>
                  <a:lnTo>
                    <a:pt x="541934" y="414604"/>
                  </a:lnTo>
                  <a:lnTo>
                    <a:pt x="536054" y="413715"/>
                  </a:lnTo>
                  <a:lnTo>
                    <a:pt x="535825" y="415239"/>
                  </a:lnTo>
                  <a:lnTo>
                    <a:pt x="533781" y="415112"/>
                  </a:lnTo>
                  <a:lnTo>
                    <a:pt x="534657" y="413969"/>
                  </a:lnTo>
                  <a:lnTo>
                    <a:pt x="537908" y="409778"/>
                  </a:lnTo>
                  <a:lnTo>
                    <a:pt x="527316" y="406603"/>
                  </a:lnTo>
                  <a:lnTo>
                    <a:pt x="532790" y="400761"/>
                  </a:lnTo>
                  <a:lnTo>
                    <a:pt x="535330" y="401904"/>
                  </a:lnTo>
                  <a:lnTo>
                    <a:pt x="538289" y="402539"/>
                  </a:lnTo>
                  <a:lnTo>
                    <a:pt x="541324" y="402666"/>
                  </a:lnTo>
                  <a:lnTo>
                    <a:pt x="541972" y="402793"/>
                  </a:lnTo>
                  <a:lnTo>
                    <a:pt x="542290" y="402920"/>
                  </a:lnTo>
                  <a:lnTo>
                    <a:pt x="541718" y="402920"/>
                  </a:lnTo>
                  <a:lnTo>
                    <a:pt x="541020" y="402793"/>
                  </a:lnTo>
                  <a:lnTo>
                    <a:pt x="540067" y="403555"/>
                  </a:lnTo>
                  <a:lnTo>
                    <a:pt x="539737" y="404317"/>
                  </a:lnTo>
                  <a:lnTo>
                    <a:pt x="538911" y="405587"/>
                  </a:lnTo>
                  <a:lnTo>
                    <a:pt x="540423" y="405460"/>
                  </a:lnTo>
                  <a:lnTo>
                    <a:pt x="541489" y="405587"/>
                  </a:lnTo>
                  <a:lnTo>
                    <a:pt x="541655" y="405460"/>
                  </a:lnTo>
                  <a:lnTo>
                    <a:pt x="542455" y="404825"/>
                  </a:lnTo>
                  <a:lnTo>
                    <a:pt x="542391" y="404317"/>
                  </a:lnTo>
                  <a:lnTo>
                    <a:pt x="542417" y="402920"/>
                  </a:lnTo>
                  <a:lnTo>
                    <a:pt x="549287" y="404444"/>
                  </a:lnTo>
                  <a:lnTo>
                    <a:pt x="549287" y="384822"/>
                  </a:lnTo>
                  <a:lnTo>
                    <a:pt x="547751" y="384886"/>
                  </a:lnTo>
                  <a:lnTo>
                    <a:pt x="543941" y="383616"/>
                  </a:lnTo>
                  <a:lnTo>
                    <a:pt x="538073" y="387680"/>
                  </a:lnTo>
                  <a:lnTo>
                    <a:pt x="531317" y="394284"/>
                  </a:lnTo>
                  <a:lnTo>
                    <a:pt x="530885" y="391236"/>
                  </a:lnTo>
                  <a:lnTo>
                    <a:pt x="530758" y="390347"/>
                  </a:lnTo>
                  <a:lnTo>
                    <a:pt x="530415" y="387934"/>
                  </a:lnTo>
                  <a:lnTo>
                    <a:pt x="533146" y="386156"/>
                  </a:lnTo>
                  <a:lnTo>
                    <a:pt x="536371" y="385013"/>
                  </a:lnTo>
                  <a:lnTo>
                    <a:pt x="546430" y="381457"/>
                  </a:lnTo>
                  <a:lnTo>
                    <a:pt x="549529" y="378790"/>
                  </a:lnTo>
                  <a:lnTo>
                    <a:pt x="554367" y="376250"/>
                  </a:lnTo>
                  <a:lnTo>
                    <a:pt x="556069" y="375361"/>
                  </a:lnTo>
                  <a:lnTo>
                    <a:pt x="559181" y="373329"/>
                  </a:lnTo>
                  <a:lnTo>
                    <a:pt x="564705" y="371932"/>
                  </a:lnTo>
                  <a:lnTo>
                    <a:pt x="566788" y="371297"/>
                  </a:lnTo>
                  <a:lnTo>
                    <a:pt x="568769" y="370535"/>
                  </a:lnTo>
                  <a:lnTo>
                    <a:pt x="568744" y="372821"/>
                  </a:lnTo>
                  <a:lnTo>
                    <a:pt x="571500" y="370535"/>
                  </a:lnTo>
                  <a:lnTo>
                    <a:pt x="579628" y="363804"/>
                  </a:lnTo>
                  <a:lnTo>
                    <a:pt x="578065" y="363550"/>
                  </a:lnTo>
                  <a:lnTo>
                    <a:pt x="578980" y="362407"/>
                  </a:lnTo>
                  <a:lnTo>
                    <a:pt x="579424" y="361772"/>
                  </a:lnTo>
                  <a:lnTo>
                    <a:pt x="580212" y="360502"/>
                  </a:lnTo>
                  <a:lnTo>
                    <a:pt x="581190" y="362534"/>
                  </a:lnTo>
                  <a:lnTo>
                    <a:pt x="585216" y="360502"/>
                  </a:lnTo>
                  <a:lnTo>
                    <a:pt x="588479" y="358851"/>
                  </a:lnTo>
                  <a:lnTo>
                    <a:pt x="588162" y="359740"/>
                  </a:lnTo>
                  <a:lnTo>
                    <a:pt x="588860" y="360121"/>
                  </a:lnTo>
                  <a:lnTo>
                    <a:pt x="590372" y="360629"/>
                  </a:lnTo>
                  <a:lnTo>
                    <a:pt x="590550" y="360121"/>
                  </a:lnTo>
                  <a:lnTo>
                    <a:pt x="591045" y="359232"/>
                  </a:lnTo>
                  <a:lnTo>
                    <a:pt x="590664" y="358851"/>
                  </a:lnTo>
                  <a:lnTo>
                    <a:pt x="590537" y="358724"/>
                  </a:lnTo>
                  <a:lnTo>
                    <a:pt x="590296" y="358597"/>
                  </a:lnTo>
                  <a:lnTo>
                    <a:pt x="589597" y="358216"/>
                  </a:lnTo>
                  <a:lnTo>
                    <a:pt x="598601" y="353644"/>
                  </a:lnTo>
                  <a:lnTo>
                    <a:pt x="604367" y="350723"/>
                  </a:lnTo>
                  <a:lnTo>
                    <a:pt x="603923" y="348945"/>
                  </a:lnTo>
                  <a:lnTo>
                    <a:pt x="603897" y="348818"/>
                  </a:lnTo>
                  <a:lnTo>
                    <a:pt x="603554" y="347548"/>
                  </a:lnTo>
                  <a:lnTo>
                    <a:pt x="602284" y="343230"/>
                  </a:lnTo>
                  <a:lnTo>
                    <a:pt x="599630" y="343357"/>
                  </a:lnTo>
                  <a:lnTo>
                    <a:pt x="597293" y="344627"/>
                  </a:lnTo>
                  <a:lnTo>
                    <a:pt x="595299" y="348818"/>
                  </a:lnTo>
                  <a:lnTo>
                    <a:pt x="595337" y="348564"/>
                  </a:lnTo>
                  <a:lnTo>
                    <a:pt x="594118" y="348945"/>
                  </a:lnTo>
                  <a:lnTo>
                    <a:pt x="595337" y="346659"/>
                  </a:lnTo>
                  <a:lnTo>
                    <a:pt x="596811" y="344119"/>
                  </a:lnTo>
                  <a:lnTo>
                    <a:pt x="597141" y="342468"/>
                  </a:lnTo>
                  <a:lnTo>
                    <a:pt x="597395" y="342341"/>
                  </a:lnTo>
                  <a:lnTo>
                    <a:pt x="597763" y="341833"/>
                  </a:lnTo>
                  <a:lnTo>
                    <a:pt x="598322" y="341071"/>
                  </a:lnTo>
                  <a:lnTo>
                    <a:pt x="598995" y="339166"/>
                  </a:lnTo>
                  <a:lnTo>
                    <a:pt x="598551" y="338023"/>
                  </a:lnTo>
                  <a:lnTo>
                    <a:pt x="598424" y="337705"/>
                  </a:lnTo>
                  <a:lnTo>
                    <a:pt x="600760" y="338150"/>
                  </a:lnTo>
                  <a:lnTo>
                    <a:pt x="596900" y="327393"/>
                  </a:lnTo>
                  <a:lnTo>
                    <a:pt x="596900" y="337375"/>
                  </a:lnTo>
                  <a:lnTo>
                    <a:pt x="595604" y="337261"/>
                  </a:lnTo>
                  <a:lnTo>
                    <a:pt x="594702" y="337896"/>
                  </a:lnTo>
                  <a:lnTo>
                    <a:pt x="594664" y="338023"/>
                  </a:lnTo>
                  <a:lnTo>
                    <a:pt x="593547" y="337007"/>
                  </a:lnTo>
                  <a:lnTo>
                    <a:pt x="592975" y="336499"/>
                  </a:lnTo>
                  <a:lnTo>
                    <a:pt x="596900" y="337375"/>
                  </a:lnTo>
                  <a:lnTo>
                    <a:pt x="596900" y="327393"/>
                  </a:lnTo>
                  <a:lnTo>
                    <a:pt x="595858" y="324688"/>
                  </a:lnTo>
                  <a:lnTo>
                    <a:pt x="592416" y="325450"/>
                  </a:lnTo>
                  <a:lnTo>
                    <a:pt x="588822" y="327482"/>
                  </a:lnTo>
                  <a:lnTo>
                    <a:pt x="585444" y="327355"/>
                  </a:lnTo>
                  <a:lnTo>
                    <a:pt x="585317" y="327355"/>
                  </a:lnTo>
                  <a:lnTo>
                    <a:pt x="585177" y="327609"/>
                  </a:lnTo>
                  <a:lnTo>
                    <a:pt x="585050" y="327609"/>
                  </a:lnTo>
                  <a:lnTo>
                    <a:pt x="585762" y="326593"/>
                  </a:lnTo>
                  <a:lnTo>
                    <a:pt x="581177" y="323164"/>
                  </a:lnTo>
                  <a:lnTo>
                    <a:pt x="578878" y="321386"/>
                  </a:lnTo>
                  <a:lnTo>
                    <a:pt x="579259" y="320370"/>
                  </a:lnTo>
                  <a:lnTo>
                    <a:pt x="579551" y="318973"/>
                  </a:lnTo>
                  <a:lnTo>
                    <a:pt x="580059" y="317322"/>
                  </a:lnTo>
                  <a:lnTo>
                    <a:pt x="577342" y="317449"/>
                  </a:lnTo>
                  <a:lnTo>
                    <a:pt x="573913" y="317449"/>
                  </a:lnTo>
                  <a:lnTo>
                    <a:pt x="573913" y="319100"/>
                  </a:lnTo>
                  <a:lnTo>
                    <a:pt x="573405" y="321132"/>
                  </a:lnTo>
                  <a:lnTo>
                    <a:pt x="574103" y="322529"/>
                  </a:lnTo>
                  <a:lnTo>
                    <a:pt x="574230" y="322529"/>
                  </a:lnTo>
                  <a:lnTo>
                    <a:pt x="574281" y="322656"/>
                  </a:lnTo>
                  <a:lnTo>
                    <a:pt x="573659" y="323545"/>
                  </a:lnTo>
                  <a:lnTo>
                    <a:pt x="573189" y="324434"/>
                  </a:lnTo>
                  <a:lnTo>
                    <a:pt x="576033" y="326847"/>
                  </a:lnTo>
                  <a:lnTo>
                    <a:pt x="579094" y="328625"/>
                  </a:lnTo>
                  <a:lnTo>
                    <a:pt x="582091" y="330657"/>
                  </a:lnTo>
                  <a:lnTo>
                    <a:pt x="581355" y="331800"/>
                  </a:lnTo>
                  <a:lnTo>
                    <a:pt x="580580" y="331927"/>
                  </a:lnTo>
                  <a:lnTo>
                    <a:pt x="579729" y="332562"/>
                  </a:lnTo>
                  <a:lnTo>
                    <a:pt x="579335" y="333324"/>
                  </a:lnTo>
                  <a:lnTo>
                    <a:pt x="578993" y="334213"/>
                  </a:lnTo>
                  <a:lnTo>
                    <a:pt x="575779" y="336372"/>
                  </a:lnTo>
                  <a:lnTo>
                    <a:pt x="573811" y="340436"/>
                  </a:lnTo>
                  <a:lnTo>
                    <a:pt x="572731" y="345389"/>
                  </a:lnTo>
                  <a:lnTo>
                    <a:pt x="577176" y="344881"/>
                  </a:lnTo>
                  <a:lnTo>
                    <a:pt x="582256" y="341833"/>
                  </a:lnTo>
                  <a:lnTo>
                    <a:pt x="585736" y="343230"/>
                  </a:lnTo>
                  <a:lnTo>
                    <a:pt x="582930" y="344119"/>
                  </a:lnTo>
                  <a:lnTo>
                    <a:pt x="580440" y="345262"/>
                  </a:lnTo>
                  <a:lnTo>
                    <a:pt x="578993" y="347548"/>
                  </a:lnTo>
                  <a:lnTo>
                    <a:pt x="577481" y="349326"/>
                  </a:lnTo>
                  <a:lnTo>
                    <a:pt x="576516" y="350723"/>
                  </a:lnTo>
                  <a:lnTo>
                    <a:pt x="577011" y="351866"/>
                  </a:lnTo>
                  <a:lnTo>
                    <a:pt x="577684" y="352755"/>
                  </a:lnTo>
                  <a:lnTo>
                    <a:pt x="577723" y="354152"/>
                  </a:lnTo>
                  <a:lnTo>
                    <a:pt x="579882" y="353898"/>
                  </a:lnTo>
                  <a:lnTo>
                    <a:pt x="582129" y="354025"/>
                  </a:lnTo>
                  <a:lnTo>
                    <a:pt x="582803" y="353898"/>
                  </a:lnTo>
                  <a:lnTo>
                    <a:pt x="584149" y="353644"/>
                  </a:lnTo>
                  <a:lnTo>
                    <a:pt x="582714" y="355041"/>
                  </a:lnTo>
                  <a:lnTo>
                    <a:pt x="581482" y="356565"/>
                  </a:lnTo>
                  <a:lnTo>
                    <a:pt x="580504" y="358597"/>
                  </a:lnTo>
                  <a:lnTo>
                    <a:pt x="574802" y="358216"/>
                  </a:lnTo>
                  <a:lnTo>
                    <a:pt x="575259" y="356565"/>
                  </a:lnTo>
                  <a:lnTo>
                    <a:pt x="575487" y="355930"/>
                  </a:lnTo>
                  <a:lnTo>
                    <a:pt x="575576" y="355676"/>
                  </a:lnTo>
                  <a:lnTo>
                    <a:pt x="572757" y="355930"/>
                  </a:lnTo>
                  <a:lnTo>
                    <a:pt x="570598" y="355676"/>
                  </a:lnTo>
                  <a:lnTo>
                    <a:pt x="568921" y="356819"/>
                  </a:lnTo>
                  <a:lnTo>
                    <a:pt x="568693" y="357454"/>
                  </a:lnTo>
                  <a:lnTo>
                    <a:pt x="570090" y="351231"/>
                  </a:lnTo>
                  <a:lnTo>
                    <a:pt x="572084" y="342341"/>
                  </a:lnTo>
                  <a:lnTo>
                    <a:pt x="569569" y="343484"/>
                  </a:lnTo>
                  <a:lnTo>
                    <a:pt x="565302" y="344373"/>
                  </a:lnTo>
                  <a:lnTo>
                    <a:pt x="563918" y="347675"/>
                  </a:lnTo>
                  <a:lnTo>
                    <a:pt x="560857" y="351231"/>
                  </a:lnTo>
                  <a:lnTo>
                    <a:pt x="560819" y="350850"/>
                  </a:lnTo>
                  <a:lnTo>
                    <a:pt x="560260" y="351866"/>
                  </a:lnTo>
                  <a:lnTo>
                    <a:pt x="558838" y="353644"/>
                  </a:lnTo>
                  <a:lnTo>
                    <a:pt x="557555" y="355295"/>
                  </a:lnTo>
                  <a:lnTo>
                    <a:pt x="557428" y="355549"/>
                  </a:lnTo>
                  <a:lnTo>
                    <a:pt x="557085" y="357327"/>
                  </a:lnTo>
                  <a:lnTo>
                    <a:pt x="556831" y="357327"/>
                  </a:lnTo>
                  <a:lnTo>
                    <a:pt x="556717" y="357454"/>
                  </a:lnTo>
                  <a:lnTo>
                    <a:pt x="556806" y="357073"/>
                  </a:lnTo>
                  <a:lnTo>
                    <a:pt x="556818" y="356184"/>
                  </a:lnTo>
                  <a:lnTo>
                    <a:pt x="554964" y="355930"/>
                  </a:lnTo>
                  <a:lnTo>
                    <a:pt x="553288" y="355295"/>
                  </a:lnTo>
                  <a:lnTo>
                    <a:pt x="553110" y="356565"/>
                  </a:lnTo>
                  <a:lnTo>
                    <a:pt x="552983" y="357200"/>
                  </a:lnTo>
                  <a:lnTo>
                    <a:pt x="552602" y="358089"/>
                  </a:lnTo>
                  <a:lnTo>
                    <a:pt x="552500" y="358597"/>
                  </a:lnTo>
                  <a:lnTo>
                    <a:pt x="553237" y="359994"/>
                  </a:lnTo>
                  <a:lnTo>
                    <a:pt x="554570" y="360121"/>
                  </a:lnTo>
                  <a:lnTo>
                    <a:pt x="555561" y="360502"/>
                  </a:lnTo>
                  <a:lnTo>
                    <a:pt x="555536" y="360629"/>
                  </a:lnTo>
                  <a:lnTo>
                    <a:pt x="551383" y="361772"/>
                  </a:lnTo>
                  <a:lnTo>
                    <a:pt x="551218" y="361391"/>
                  </a:lnTo>
                  <a:lnTo>
                    <a:pt x="551192" y="361759"/>
                  </a:lnTo>
                  <a:lnTo>
                    <a:pt x="549516" y="361645"/>
                  </a:lnTo>
                  <a:lnTo>
                    <a:pt x="547636" y="361391"/>
                  </a:lnTo>
                  <a:lnTo>
                    <a:pt x="545769" y="361264"/>
                  </a:lnTo>
                  <a:lnTo>
                    <a:pt x="550011" y="358978"/>
                  </a:lnTo>
                  <a:lnTo>
                    <a:pt x="551218" y="361391"/>
                  </a:lnTo>
                  <a:lnTo>
                    <a:pt x="551357" y="358978"/>
                  </a:lnTo>
                  <a:lnTo>
                    <a:pt x="551395" y="358343"/>
                  </a:lnTo>
                  <a:lnTo>
                    <a:pt x="551484" y="356946"/>
                  </a:lnTo>
                  <a:lnTo>
                    <a:pt x="551649" y="354406"/>
                  </a:lnTo>
                  <a:lnTo>
                    <a:pt x="548170" y="355168"/>
                  </a:lnTo>
                  <a:lnTo>
                    <a:pt x="549033" y="356946"/>
                  </a:lnTo>
                  <a:lnTo>
                    <a:pt x="547878" y="355041"/>
                  </a:lnTo>
                  <a:lnTo>
                    <a:pt x="542556" y="358343"/>
                  </a:lnTo>
                  <a:lnTo>
                    <a:pt x="541782" y="358089"/>
                  </a:lnTo>
                  <a:lnTo>
                    <a:pt x="541312" y="357962"/>
                  </a:lnTo>
                  <a:lnTo>
                    <a:pt x="540842" y="359486"/>
                  </a:lnTo>
                  <a:lnTo>
                    <a:pt x="540296" y="359740"/>
                  </a:lnTo>
                  <a:lnTo>
                    <a:pt x="540016" y="359994"/>
                  </a:lnTo>
                  <a:lnTo>
                    <a:pt x="540740" y="361137"/>
                  </a:lnTo>
                  <a:lnTo>
                    <a:pt x="540054" y="361137"/>
                  </a:lnTo>
                  <a:lnTo>
                    <a:pt x="536206" y="361645"/>
                  </a:lnTo>
                  <a:lnTo>
                    <a:pt x="532587" y="362788"/>
                  </a:lnTo>
                  <a:lnTo>
                    <a:pt x="529412" y="364566"/>
                  </a:lnTo>
                  <a:lnTo>
                    <a:pt x="524370" y="367106"/>
                  </a:lnTo>
                  <a:lnTo>
                    <a:pt x="519963" y="371424"/>
                  </a:lnTo>
                  <a:lnTo>
                    <a:pt x="511962" y="373964"/>
                  </a:lnTo>
                  <a:lnTo>
                    <a:pt x="509066" y="374853"/>
                  </a:lnTo>
                  <a:lnTo>
                    <a:pt x="506882" y="376250"/>
                  </a:lnTo>
                  <a:lnTo>
                    <a:pt x="506869" y="375742"/>
                  </a:lnTo>
                  <a:lnTo>
                    <a:pt x="506818" y="373075"/>
                  </a:lnTo>
                  <a:lnTo>
                    <a:pt x="504050" y="371551"/>
                  </a:lnTo>
                  <a:lnTo>
                    <a:pt x="500964" y="370535"/>
                  </a:lnTo>
                  <a:lnTo>
                    <a:pt x="501357" y="370027"/>
                  </a:lnTo>
                  <a:lnTo>
                    <a:pt x="501815" y="369646"/>
                  </a:lnTo>
                  <a:lnTo>
                    <a:pt x="502145" y="369138"/>
                  </a:lnTo>
                  <a:lnTo>
                    <a:pt x="492175" y="366852"/>
                  </a:lnTo>
                  <a:lnTo>
                    <a:pt x="492645" y="368757"/>
                  </a:lnTo>
                  <a:lnTo>
                    <a:pt x="472008" y="375869"/>
                  </a:lnTo>
                  <a:lnTo>
                    <a:pt x="475145" y="377012"/>
                  </a:lnTo>
                  <a:lnTo>
                    <a:pt x="478396" y="377520"/>
                  </a:lnTo>
                  <a:lnTo>
                    <a:pt x="481596" y="377647"/>
                  </a:lnTo>
                  <a:lnTo>
                    <a:pt x="483641" y="380187"/>
                  </a:lnTo>
                  <a:lnTo>
                    <a:pt x="478282" y="382600"/>
                  </a:lnTo>
                  <a:lnTo>
                    <a:pt x="474078" y="386537"/>
                  </a:lnTo>
                  <a:lnTo>
                    <a:pt x="471855" y="393141"/>
                  </a:lnTo>
                  <a:lnTo>
                    <a:pt x="471525" y="389839"/>
                  </a:lnTo>
                  <a:lnTo>
                    <a:pt x="465848" y="382092"/>
                  </a:lnTo>
                  <a:lnTo>
                    <a:pt x="466915" y="381965"/>
                  </a:lnTo>
                  <a:lnTo>
                    <a:pt x="467880" y="382092"/>
                  </a:lnTo>
                  <a:lnTo>
                    <a:pt x="468033" y="381965"/>
                  </a:lnTo>
                  <a:lnTo>
                    <a:pt x="468795" y="381330"/>
                  </a:lnTo>
                  <a:lnTo>
                    <a:pt x="468858" y="379933"/>
                  </a:lnTo>
                  <a:lnTo>
                    <a:pt x="468960" y="379552"/>
                  </a:lnTo>
                  <a:lnTo>
                    <a:pt x="468185" y="379552"/>
                  </a:lnTo>
                  <a:lnTo>
                    <a:pt x="467220" y="379171"/>
                  </a:lnTo>
                  <a:lnTo>
                    <a:pt x="466191" y="379933"/>
                  </a:lnTo>
                  <a:lnTo>
                    <a:pt x="466115" y="380695"/>
                  </a:lnTo>
                  <a:lnTo>
                    <a:pt x="466001" y="381203"/>
                  </a:lnTo>
                  <a:lnTo>
                    <a:pt x="465683" y="382092"/>
                  </a:lnTo>
                  <a:lnTo>
                    <a:pt x="461111" y="380822"/>
                  </a:lnTo>
                  <a:lnTo>
                    <a:pt x="455866" y="384886"/>
                  </a:lnTo>
                  <a:lnTo>
                    <a:pt x="450342" y="384759"/>
                  </a:lnTo>
                  <a:lnTo>
                    <a:pt x="449554" y="385521"/>
                  </a:lnTo>
                  <a:lnTo>
                    <a:pt x="448767" y="386537"/>
                  </a:lnTo>
                  <a:lnTo>
                    <a:pt x="448144" y="386410"/>
                  </a:lnTo>
                  <a:lnTo>
                    <a:pt x="447332" y="386283"/>
                  </a:lnTo>
                  <a:lnTo>
                    <a:pt x="446227" y="385902"/>
                  </a:lnTo>
                  <a:lnTo>
                    <a:pt x="446163" y="387299"/>
                  </a:lnTo>
                  <a:lnTo>
                    <a:pt x="444131" y="387045"/>
                  </a:lnTo>
                  <a:lnTo>
                    <a:pt x="440055" y="386664"/>
                  </a:lnTo>
                  <a:lnTo>
                    <a:pt x="439978" y="390855"/>
                  </a:lnTo>
                  <a:lnTo>
                    <a:pt x="445706" y="390982"/>
                  </a:lnTo>
                  <a:lnTo>
                    <a:pt x="445503" y="391236"/>
                  </a:lnTo>
                  <a:lnTo>
                    <a:pt x="472351" y="396697"/>
                  </a:lnTo>
                  <a:lnTo>
                    <a:pt x="472211" y="396062"/>
                  </a:lnTo>
                  <a:lnTo>
                    <a:pt x="471982" y="394157"/>
                  </a:lnTo>
                  <a:lnTo>
                    <a:pt x="475843" y="394411"/>
                  </a:lnTo>
                  <a:lnTo>
                    <a:pt x="477164" y="394157"/>
                  </a:lnTo>
                  <a:lnTo>
                    <a:pt x="479132" y="393776"/>
                  </a:lnTo>
                  <a:lnTo>
                    <a:pt x="480326" y="393141"/>
                  </a:lnTo>
                  <a:lnTo>
                    <a:pt x="481990" y="392252"/>
                  </a:lnTo>
                  <a:lnTo>
                    <a:pt x="488137" y="402412"/>
                  </a:lnTo>
                  <a:lnTo>
                    <a:pt x="491566" y="400507"/>
                  </a:lnTo>
                  <a:lnTo>
                    <a:pt x="487489" y="392252"/>
                  </a:lnTo>
                  <a:lnTo>
                    <a:pt x="487108" y="391490"/>
                  </a:lnTo>
                  <a:lnTo>
                    <a:pt x="486295" y="389839"/>
                  </a:lnTo>
                  <a:lnTo>
                    <a:pt x="483336" y="391490"/>
                  </a:lnTo>
                  <a:lnTo>
                    <a:pt x="485381" y="390093"/>
                  </a:lnTo>
                  <a:lnTo>
                    <a:pt x="487210" y="388061"/>
                  </a:lnTo>
                  <a:lnTo>
                    <a:pt x="488899" y="385521"/>
                  </a:lnTo>
                  <a:lnTo>
                    <a:pt x="491159" y="383743"/>
                  </a:lnTo>
                  <a:lnTo>
                    <a:pt x="490474" y="382727"/>
                  </a:lnTo>
                  <a:lnTo>
                    <a:pt x="492201" y="379425"/>
                  </a:lnTo>
                  <a:lnTo>
                    <a:pt x="492506" y="378663"/>
                  </a:lnTo>
                  <a:lnTo>
                    <a:pt x="493014" y="377393"/>
                  </a:lnTo>
                  <a:lnTo>
                    <a:pt x="491147" y="377647"/>
                  </a:lnTo>
                  <a:lnTo>
                    <a:pt x="487616" y="378663"/>
                  </a:lnTo>
                  <a:lnTo>
                    <a:pt x="486625" y="377266"/>
                  </a:lnTo>
                  <a:lnTo>
                    <a:pt x="488950" y="377012"/>
                  </a:lnTo>
                  <a:lnTo>
                    <a:pt x="491197" y="376504"/>
                  </a:lnTo>
                  <a:lnTo>
                    <a:pt x="493229" y="375742"/>
                  </a:lnTo>
                  <a:lnTo>
                    <a:pt x="493179" y="377266"/>
                  </a:lnTo>
                  <a:lnTo>
                    <a:pt x="493128" y="377393"/>
                  </a:lnTo>
                  <a:lnTo>
                    <a:pt x="493737" y="379171"/>
                  </a:lnTo>
                  <a:lnTo>
                    <a:pt x="495249" y="381330"/>
                  </a:lnTo>
                  <a:lnTo>
                    <a:pt x="495350" y="381711"/>
                  </a:lnTo>
                  <a:lnTo>
                    <a:pt x="493077" y="385775"/>
                  </a:lnTo>
                  <a:lnTo>
                    <a:pt x="490321" y="388315"/>
                  </a:lnTo>
                  <a:lnTo>
                    <a:pt x="487578" y="391490"/>
                  </a:lnTo>
                  <a:lnTo>
                    <a:pt x="503885" y="392125"/>
                  </a:lnTo>
                  <a:lnTo>
                    <a:pt x="504202" y="389966"/>
                  </a:lnTo>
                  <a:lnTo>
                    <a:pt x="504317" y="387172"/>
                  </a:lnTo>
                  <a:lnTo>
                    <a:pt x="504583" y="385013"/>
                  </a:lnTo>
                  <a:lnTo>
                    <a:pt x="505510" y="386410"/>
                  </a:lnTo>
                  <a:lnTo>
                    <a:pt x="506996" y="387680"/>
                  </a:lnTo>
                  <a:lnTo>
                    <a:pt x="508596" y="388950"/>
                  </a:lnTo>
                  <a:lnTo>
                    <a:pt x="506768" y="388950"/>
                  </a:lnTo>
                  <a:lnTo>
                    <a:pt x="506742" y="390093"/>
                  </a:lnTo>
                  <a:lnTo>
                    <a:pt x="506488" y="390855"/>
                  </a:lnTo>
                  <a:lnTo>
                    <a:pt x="506361" y="391617"/>
                  </a:lnTo>
                  <a:lnTo>
                    <a:pt x="507250" y="393014"/>
                  </a:lnTo>
                  <a:lnTo>
                    <a:pt x="508825" y="393014"/>
                  </a:lnTo>
                  <a:lnTo>
                    <a:pt x="510857" y="393522"/>
                  </a:lnTo>
                  <a:lnTo>
                    <a:pt x="510679" y="392252"/>
                  </a:lnTo>
                  <a:lnTo>
                    <a:pt x="510552" y="390855"/>
                  </a:lnTo>
                  <a:lnTo>
                    <a:pt x="510463" y="390347"/>
                  </a:lnTo>
                  <a:lnTo>
                    <a:pt x="510565" y="390474"/>
                  </a:lnTo>
                  <a:lnTo>
                    <a:pt x="510730" y="391490"/>
                  </a:lnTo>
                  <a:lnTo>
                    <a:pt x="511009" y="391490"/>
                  </a:lnTo>
                  <a:lnTo>
                    <a:pt x="511543" y="391236"/>
                  </a:lnTo>
                  <a:lnTo>
                    <a:pt x="513270" y="392633"/>
                  </a:lnTo>
                  <a:lnTo>
                    <a:pt x="516343" y="395808"/>
                  </a:lnTo>
                  <a:lnTo>
                    <a:pt x="520280" y="398983"/>
                  </a:lnTo>
                  <a:lnTo>
                    <a:pt x="519201" y="404444"/>
                  </a:lnTo>
                  <a:lnTo>
                    <a:pt x="515454" y="407365"/>
                  </a:lnTo>
                  <a:lnTo>
                    <a:pt x="510108" y="411302"/>
                  </a:lnTo>
                  <a:lnTo>
                    <a:pt x="507415" y="412572"/>
                  </a:lnTo>
                  <a:lnTo>
                    <a:pt x="504736" y="413969"/>
                  </a:lnTo>
                  <a:lnTo>
                    <a:pt x="504888" y="413588"/>
                  </a:lnTo>
                  <a:lnTo>
                    <a:pt x="501484" y="412953"/>
                  </a:lnTo>
                  <a:lnTo>
                    <a:pt x="499706" y="417017"/>
                  </a:lnTo>
                  <a:lnTo>
                    <a:pt x="500494" y="417017"/>
                  </a:lnTo>
                  <a:lnTo>
                    <a:pt x="501230" y="417144"/>
                  </a:lnTo>
                  <a:lnTo>
                    <a:pt x="501827" y="417144"/>
                  </a:lnTo>
                  <a:lnTo>
                    <a:pt x="502094" y="418541"/>
                  </a:lnTo>
                  <a:lnTo>
                    <a:pt x="503339" y="418922"/>
                  </a:lnTo>
                  <a:lnTo>
                    <a:pt x="505802" y="419938"/>
                  </a:lnTo>
                  <a:lnTo>
                    <a:pt x="504596" y="420827"/>
                  </a:lnTo>
                  <a:lnTo>
                    <a:pt x="507339" y="424256"/>
                  </a:lnTo>
                  <a:lnTo>
                    <a:pt x="511060" y="421335"/>
                  </a:lnTo>
                  <a:lnTo>
                    <a:pt x="512711" y="421843"/>
                  </a:lnTo>
                  <a:lnTo>
                    <a:pt x="522274" y="422859"/>
                  </a:lnTo>
                  <a:lnTo>
                    <a:pt x="530682" y="423240"/>
                  </a:lnTo>
                  <a:lnTo>
                    <a:pt x="534949" y="435051"/>
                  </a:lnTo>
                  <a:lnTo>
                    <a:pt x="536676" y="436448"/>
                  </a:lnTo>
                  <a:lnTo>
                    <a:pt x="538543" y="437718"/>
                  </a:lnTo>
                  <a:lnTo>
                    <a:pt x="538441" y="437845"/>
                  </a:lnTo>
                  <a:lnTo>
                    <a:pt x="538289" y="437845"/>
                  </a:lnTo>
                  <a:lnTo>
                    <a:pt x="537273" y="438861"/>
                  </a:lnTo>
                  <a:lnTo>
                    <a:pt x="537603" y="440385"/>
                  </a:lnTo>
                  <a:lnTo>
                    <a:pt x="537679" y="442925"/>
                  </a:lnTo>
                  <a:lnTo>
                    <a:pt x="539369" y="442925"/>
                  </a:lnTo>
                  <a:lnTo>
                    <a:pt x="541591" y="443433"/>
                  </a:lnTo>
                  <a:lnTo>
                    <a:pt x="543064" y="442290"/>
                  </a:lnTo>
                  <a:lnTo>
                    <a:pt x="543331" y="441528"/>
                  </a:lnTo>
                  <a:lnTo>
                    <a:pt x="543547" y="440639"/>
                  </a:lnTo>
                  <a:lnTo>
                    <a:pt x="548297" y="442925"/>
                  </a:lnTo>
                  <a:lnTo>
                    <a:pt x="552729" y="442925"/>
                  </a:lnTo>
                  <a:lnTo>
                    <a:pt x="556056" y="440766"/>
                  </a:lnTo>
                  <a:lnTo>
                    <a:pt x="555650" y="443306"/>
                  </a:lnTo>
                  <a:lnTo>
                    <a:pt x="558304" y="443306"/>
                  </a:lnTo>
                  <a:lnTo>
                    <a:pt x="558901" y="440766"/>
                  </a:lnTo>
                  <a:lnTo>
                    <a:pt x="558939" y="440639"/>
                  </a:lnTo>
                  <a:lnTo>
                    <a:pt x="558990" y="440385"/>
                  </a:lnTo>
                  <a:lnTo>
                    <a:pt x="560285" y="440512"/>
                  </a:lnTo>
                  <a:lnTo>
                    <a:pt x="560298" y="440385"/>
                  </a:lnTo>
                  <a:lnTo>
                    <a:pt x="560527" y="438861"/>
                  </a:lnTo>
                  <a:lnTo>
                    <a:pt x="561086" y="439242"/>
                  </a:lnTo>
                  <a:lnTo>
                    <a:pt x="562178" y="439496"/>
                  </a:lnTo>
                  <a:lnTo>
                    <a:pt x="563321" y="438988"/>
                  </a:lnTo>
                  <a:lnTo>
                    <a:pt x="563333" y="438861"/>
                  </a:lnTo>
                  <a:lnTo>
                    <a:pt x="563410" y="437718"/>
                  </a:lnTo>
                  <a:lnTo>
                    <a:pt x="563816" y="436575"/>
                  </a:lnTo>
                  <a:lnTo>
                    <a:pt x="562521" y="436448"/>
                  </a:lnTo>
                  <a:lnTo>
                    <a:pt x="561492" y="436194"/>
                  </a:lnTo>
                  <a:lnTo>
                    <a:pt x="560870" y="436448"/>
                  </a:lnTo>
                  <a:lnTo>
                    <a:pt x="560959" y="435940"/>
                  </a:lnTo>
                  <a:lnTo>
                    <a:pt x="560311" y="435813"/>
                  </a:lnTo>
                  <a:lnTo>
                    <a:pt x="561136" y="434035"/>
                  </a:lnTo>
                  <a:lnTo>
                    <a:pt x="561644" y="432257"/>
                  </a:lnTo>
                  <a:lnTo>
                    <a:pt x="561733" y="431876"/>
                  </a:lnTo>
                  <a:lnTo>
                    <a:pt x="562063" y="426034"/>
                  </a:lnTo>
                  <a:lnTo>
                    <a:pt x="561721" y="423240"/>
                  </a:lnTo>
                  <a:lnTo>
                    <a:pt x="561581" y="421335"/>
                  </a:lnTo>
                  <a:lnTo>
                    <a:pt x="561467" y="418541"/>
                  </a:lnTo>
                  <a:lnTo>
                    <a:pt x="561568" y="415874"/>
                  </a:lnTo>
                  <a:lnTo>
                    <a:pt x="561695" y="415239"/>
                  </a:lnTo>
                  <a:lnTo>
                    <a:pt x="561746" y="414985"/>
                  </a:lnTo>
                  <a:lnTo>
                    <a:pt x="561822" y="414604"/>
                  </a:lnTo>
                  <a:lnTo>
                    <a:pt x="564426" y="414985"/>
                  </a:lnTo>
                  <a:lnTo>
                    <a:pt x="564032" y="414604"/>
                  </a:lnTo>
                  <a:lnTo>
                    <a:pt x="562952" y="413588"/>
                  </a:lnTo>
                  <a:lnTo>
                    <a:pt x="562343" y="412953"/>
                  </a:lnTo>
                  <a:lnTo>
                    <a:pt x="562394" y="412318"/>
                  </a:lnTo>
                  <a:lnTo>
                    <a:pt x="563079" y="410286"/>
                  </a:lnTo>
                  <a:lnTo>
                    <a:pt x="564680" y="408254"/>
                  </a:lnTo>
                  <a:lnTo>
                    <a:pt x="566915" y="406857"/>
                  </a:lnTo>
                  <a:lnTo>
                    <a:pt x="564718" y="414985"/>
                  </a:lnTo>
                  <a:lnTo>
                    <a:pt x="565632" y="417271"/>
                  </a:lnTo>
                  <a:lnTo>
                    <a:pt x="561848" y="419938"/>
                  </a:lnTo>
                  <a:lnTo>
                    <a:pt x="563714" y="420319"/>
                  </a:lnTo>
                  <a:lnTo>
                    <a:pt x="565340" y="420446"/>
                  </a:lnTo>
                  <a:lnTo>
                    <a:pt x="566851" y="420446"/>
                  </a:lnTo>
                  <a:lnTo>
                    <a:pt x="569785" y="428066"/>
                  </a:lnTo>
                  <a:lnTo>
                    <a:pt x="570547" y="428320"/>
                  </a:lnTo>
                  <a:lnTo>
                    <a:pt x="569607" y="429717"/>
                  </a:lnTo>
                  <a:lnTo>
                    <a:pt x="569595" y="430352"/>
                  </a:lnTo>
                  <a:lnTo>
                    <a:pt x="569468" y="432257"/>
                  </a:lnTo>
                  <a:lnTo>
                    <a:pt x="569125" y="433654"/>
                  </a:lnTo>
                  <a:lnTo>
                    <a:pt x="570738" y="433654"/>
                  </a:lnTo>
                  <a:lnTo>
                    <a:pt x="572643" y="433908"/>
                  </a:lnTo>
                  <a:lnTo>
                    <a:pt x="573900" y="433400"/>
                  </a:lnTo>
                  <a:lnTo>
                    <a:pt x="576199" y="433273"/>
                  </a:lnTo>
                  <a:lnTo>
                    <a:pt x="577977" y="433654"/>
                  </a:lnTo>
                  <a:lnTo>
                    <a:pt x="578535" y="433273"/>
                  </a:lnTo>
                  <a:lnTo>
                    <a:pt x="579107" y="432892"/>
                  </a:lnTo>
                  <a:lnTo>
                    <a:pt x="580161" y="432257"/>
                  </a:lnTo>
                  <a:lnTo>
                    <a:pt x="580491" y="430352"/>
                  </a:lnTo>
                  <a:lnTo>
                    <a:pt x="581126" y="428955"/>
                  </a:lnTo>
                  <a:lnTo>
                    <a:pt x="579729" y="428574"/>
                  </a:lnTo>
                  <a:lnTo>
                    <a:pt x="579564" y="427050"/>
                  </a:lnTo>
                  <a:lnTo>
                    <a:pt x="579069" y="426288"/>
                  </a:lnTo>
                  <a:lnTo>
                    <a:pt x="573684" y="424383"/>
                  </a:lnTo>
                  <a:lnTo>
                    <a:pt x="571436" y="421462"/>
                  </a:lnTo>
                  <a:lnTo>
                    <a:pt x="575779" y="417271"/>
                  </a:lnTo>
                  <a:lnTo>
                    <a:pt x="576249" y="417017"/>
                  </a:lnTo>
                  <a:lnTo>
                    <a:pt x="576643" y="416636"/>
                  </a:lnTo>
                  <a:lnTo>
                    <a:pt x="578053" y="416890"/>
                  </a:lnTo>
                  <a:lnTo>
                    <a:pt x="580859" y="417144"/>
                  </a:lnTo>
                  <a:lnTo>
                    <a:pt x="580936" y="416636"/>
                  </a:lnTo>
                  <a:lnTo>
                    <a:pt x="581367" y="413969"/>
                  </a:lnTo>
                  <a:lnTo>
                    <a:pt x="583006" y="413334"/>
                  </a:lnTo>
                  <a:lnTo>
                    <a:pt x="584517" y="412953"/>
                  </a:lnTo>
                  <a:lnTo>
                    <a:pt x="585419" y="413588"/>
                  </a:lnTo>
                  <a:lnTo>
                    <a:pt x="585584" y="413588"/>
                  </a:lnTo>
                  <a:lnTo>
                    <a:pt x="585647" y="414985"/>
                  </a:lnTo>
                  <a:lnTo>
                    <a:pt x="585101" y="422478"/>
                  </a:lnTo>
                  <a:lnTo>
                    <a:pt x="589965" y="421716"/>
                  </a:lnTo>
                  <a:lnTo>
                    <a:pt x="589991" y="415620"/>
                  </a:lnTo>
                  <a:lnTo>
                    <a:pt x="592937" y="416890"/>
                  </a:lnTo>
                  <a:lnTo>
                    <a:pt x="595985" y="417652"/>
                  </a:lnTo>
                  <a:lnTo>
                    <a:pt x="599071" y="418160"/>
                  </a:lnTo>
                  <a:lnTo>
                    <a:pt x="598805" y="419430"/>
                  </a:lnTo>
                  <a:lnTo>
                    <a:pt x="598627" y="419938"/>
                  </a:lnTo>
                  <a:lnTo>
                    <a:pt x="601040" y="420319"/>
                  </a:lnTo>
                  <a:lnTo>
                    <a:pt x="601205" y="420954"/>
                  </a:lnTo>
                  <a:lnTo>
                    <a:pt x="601827" y="422351"/>
                  </a:lnTo>
                  <a:lnTo>
                    <a:pt x="603834" y="415620"/>
                  </a:lnTo>
                  <a:lnTo>
                    <a:pt x="603923" y="414985"/>
                  </a:lnTo>
                  <a:lnTo>
                    <a:pt x="604164" y="412953"/>
                  </a:lnTo>
                  <a:lnTo>
                    <a:pt x="604748" y="408000"/>
                  </a:lnTo>
                  <a:lnTo>
                    <a:pt x="604989" y="406857"/>
                  </a:lnTo>
                  <a:lnTo>
                    <a:pt x="605701" y="403428"/>
                  </a:lnTo>
                  <a:lnTo>
                    <a:pt x="606425" y="399999"/>
                  </a:lnTo>
                  <a:lnTo>
                    <a:pt x="606552" y="398729"/>
                  </a:lnTo>
                  <a:lnTo>
                    <a:pt x="606755" y="397459"/>
                  </a:lnTo>
                  <a:lnTo>
                    <a:pt x="605320" y="396062"/>
                  </a:lnTo>
                  <a:lnTo>
                    <a:pt x="603377" y="394792"/>
                  </a:lnTo>
                  <a:lnTo>
                    <a:pt x="600773" y="393649"/>
                  </a:lnTo>
                  <a:lnTo>
                    <a:pt x="598462" y="403428"/>
                  </a:lnTo>
                  <a:lnTo>
                    <a:pt x="597382" y="402793"/>
                  </a:lnTo>
                  <a:lnTo>
                    <a:pt x="595515" y="401650"/>
                  </a:lnTo>
                  <a:lnTo>
                    <a:pt x="595884" y="400888"/>
                  </a:lnTo>
                  <a:lnTo>
                    <a:pt x="595922" y="400761"/>
                  </a:lnTo>
                  <a:lnTo>
                    <a:pt x="596087" y="399999"/>
                  </a:lnTo>
                  <a:lnTo>
                    <a:pt x="596392" y="399237"/>
                  </a:lnTo>
                  <a:lnTo>
                    <a:pt x="595757" y="399110"/>
                  </a:lnTo>
                  <a:lnTo>
                    <a:pt x="595083" y="398856"/>
                  </a:lnTo>
                  <a:lnTo>
                    <a:pt x="594448" y="398729"/>
                  </a:lnTo>
                  <a:lnTo>
                    <a:pt x="594410" y="398475"/>
                  </a:lnTo>
                  <a:lnTo>
                    <a:pt x="594245" y="397332"/>
                  </a:lnTo>
                  <a:lnTo>
                    <a:pt x="589749" y="398475"/>
                  </a:lnTo>
                  <a:lnTo>
                    <a:pt x="589635" y="398221"/>
                  </a:lnTo>
                  <a:lnTo>
                    <a:pt x="589610" y="398094"/>
                  </a:lnTo>
                  <a:lnTo>
                    <a:pt x="590283" y="396951"/>
                  </a:lnTo>
                  <a:lnTo>
                    <a:pt x="594423" y="389966"/>
                  </a:lnTo>
                  <a:lnTo>
                    <a:pt x="593598" y="389585"/>
                  </a:lnTo>
                  <a:lnTo>
                    <a:pt x="591908" y="387172"/>
                  </a:lnTo>
                  <a:lnTo>
                    <a:pt x="590575" y="383870"/>
                  </a:lnTo>
                  <a:lnTo>
                    <a:pt x="586447" y="382092"/>
                  </a:lnTo>
                  <a:lnTo>
                    <a:pt x="584847" y="381711"/>
                  </a:lnTo>
                  <a:lnTo>
                    <a:pt x="583336" y="381457"/>
                  </a:lnTo>
                  <a:lnTo>
                    <a:pt x="584403" y="381457"/>
                  </a:lnTo>
                  <a:lnTo>
                    <a:pt x="585431" y="381203"/>
                  </a:lnTo>
                  <a:lnTo>
                    <a:pt x="586740" y="380822"/>
                  </a:lnTo>
                  <a:lnTo>
                    <a:pt x="587057" y="380441"/>
                  </a:lnTo>
                  <a:lnTo>
                    <a:pt x="587336" y="379933"/>
                  </a:lnTo>
                  <a:lnTo>
                    <a:pt x="589114" y="379171"/>
                  </a:lnTo>
                  <a:lnTo>
                    <a:pt x="589991" y="378663"/>
                  </a:lnTo>
                  <a:lnTo>
                    <a:pt x="590651" y="378917"/>
                  </a:lnTo>
                  <a:lnTo>
                    <a:pt x="591400" y="378917"/>
                  </a:lnTo>
                  <a:lnTo>
                    <a:pt x="592239" y="378790"/>
                  </a:lnTo>
                  <a:lnTo>
                    <a:pt x="592302" y="378663"/>
                  </a:lnTo>
                  <a:lnTo>
                    <a:pt x="592543" y="378155"/>
                  </a:lnTo>
                  <a:lnTo>
                    <a:pt x="592683" y="377520"/>
                  </a:lnTo>
                  <a:lnTo>
                    <a:pt x="593242" y="377266"/>
                  </a:lnTo>
                  <a:lnTo>
                    <a:pt x="601802" y="373329"/>
                  </a:lnTo>
                  <a:lnTo>
                    <a:pt x="603186" y="372694"/>
                  </a:lnTo>
                  <a:lnTo>
                    <a:pt x="608164" y="376504"/>
                  </a:lnTo>
                  <a:close/>
                </a:path>
              </a:pathLst>
            </a:custGeom>
            <a:solidFill>
              <a:srgbClr val="F1584A"/>
            </a:solidFill>
          </p:spPr>
          <p:txBody>
            <a:bodyPr wrap="square" lIns="0" tIns="0" rIns="0" bIns="0" rtlCol="0"/>
            <a:lstStyle/>
            <a:p>
              <a:endParaRPr/>
            </a:p>
          </p:txBody>
        </p:sp>
        <p:sp>
          <p:nvSpPr>
            <p:cNvPr id="40" name="object 40"/>
            <p:cNvSpPr/>
            <p:nvPr/>
          </p:nvSpPr>
          <p:spPr>
            <a:xfrm>
              <a:off x="5960173" y="2666034"/>
              <a:ext cx="591820" cy="632460"/>
            </a:xfrm>
            <a:custGeom>
              <a:avLst/>
              <a:gdLst/>
              <a:ahLst/>
              <a:cxnLst/>
              <a:rect l="l" t="t" r="r" b="b"/>
              <a:pathLst>
                <a:path w="591820" h="632460">
                  <a:moveTo>
                    <a:pt x="6362" y="623201"/>
                  </a:moveTo>
                  <a:lnTo>
                    <a:pt x="6070" y="623011"/>
                  </a:lnTo>
                  <a:lnTo>
                    <a:pt x="5486" y="622566"/>
                  </a:lnTo>
                  <a:lnTo>
                    <a:pt x="5524" y="622325"/>
                  </a:lnTo>
                  <a:lnTo>
                    <a:pt x="5588" y="621830"/>
                  </a:lnTo>
                  <a:lnTo>
                    <a:pt x="5105" y="621715"/>
                  </a:lnTo>
                  <a:lnTo>
                    <a:pt x="4660" y="621715"/>
                  </a:lnTo>
                  <a:lnTo>
                    <a:pt x="4229" y="621690"/>
                  </a:lnTo>
                  <a:lnTo>
                    <a:pt x="863" y="619302"/>
                  </a:lnTo>
                  <a:lnTo>
                    <a:pt x="571" y="619594"/>
                  </a:lnTo>
                  <a:lnTo>
                    <a:pt x="0" y="620255"/>
                  </a:lnTo>
                  <a:lnTo>
                    <a:pt x="38" y="620445"/>
                  </a:lnTo>
                  <a:lnTo>
                    <a:pt x="127" y="620915"/>
                  </a:lnTo>
                  <a:lnTo>
                    <a:pt x="279" y="621576"/>
                  </a:lnTo>
                  <a:lnTo>
                    <a:pt x="4914" y="624789"/>
                  </a:lnTo>
                  <a:lnTo>
                    <a:pt x="5397" y="624268"/>
                  </a:lnTo>
                  <a:lnTo>
                    <a:pt x="5880" y="623722"/>
                  </a:lnTo>
                  <a:lnTo>
                    <a:pt x="6362" y="623201"/>
                  </a:lnTo>
                  <a:close/>
                </a:path>
                <a:path w="591820" h="632460">
                  <a:moveTo>
                    <a:pt x="11036" y="551078"/>
                  </a:moveTo>
                  <a:lnTo>
                    <a:pt x="11010" y="549452"/>
                  </a:lnTo>
                  <a:lnTo>
                    <a:pt x="10464" y="549478"/>
                  </a:lnTo>
                  <a:lnTo>
                    <a:pt x="9448" y="549478"/>
                  </a:lnTo>
                  <a:lnTo>
                    <a:pt x="9461" y="550024"/>
                  </a:lnTo>
                  <a:lnTo>
                    <a:pt x="9296" y="550722"/>
                  </a:lnTo>
                  <a:lnTo>
                    <a:pt x="9563" y="551053"/>
                  </a:lnTo>
                  <a:lnTo>
                    <a:pt x="9753" y="551294"/>
                  </a:lnTo>
                  <a:lnTo>
                    <a:pt x="10528" y="551078"/>
                  </a:lnTo>
                  <a:lnTo>
                    <a:pt x="11036" y="551078"/>
                  </a:lnTo>
                  <a:close/>
                </a:path>
                <a:path w="591820" h="632460">
                  <a:moveTo>
                    <a:pt x="13411" y="497370"/>
                  </a:moveTo>
                  <a:lnTo>
                    <a:pt x="12915" y="497535"/>
                  </a:lnTo>
                  <a:lnTo>
                    <a:pt x="12547" y="497662"/>
                  </a:lnTo>
                  <a:lnTo>
                    <a:pt x="12192" y="497776"/>
                  </a:lnTo>
                  <a:lnTo>
                    <a:pt x="12852" y="498221"/>
                  </a:lnTo>
                  <a:lnTo>
                    <a:pt x="13004" y="497967"/>
                  </a:lnTo>
                  <a:lnTo>
                    <a:pt x="13157" y="497751"/>
                  </a:lnTo>
                  <a:lnTo>
                    <a:pt x="13411" y="497370"/>
                  </a:lnTo>
                  <a:close/>
                </a:path>
                <a:path w="591820" h="632460">
                  <a:moveTo>
                    <a:pt x="14224" y="512533"/>
                  </a:moveTo>
                  <a:lnTo>
                    <a:pt x="12446" y="512622"/>
                  </a:lnTo>
                  <a:lnTo>
                    <a:pt x="10642" y="512572"/>
                  </a:lnTo>
                  <a:lnTo>
                    <a:pt x="8902" y="512902"/>
                  </a:lnTo>
                  <a:lnTo>
                    <a:pt x="8699" y="512927"/>
                  </a:lnTo>
                  <a:lnTo>
                    <a:pt x="8826" y="515010"/>
                  </a:lnTo>
                  <a:lnTo>
                    <a:pt x="8801" y="516140"/>
                  </a:lnTo>
                  <a:lnTo>
                    <a:pt x="10541" y="516089"/>
                  </a:lnTo>
                  <a:lnTo>
                    <a:pt x="12293" y="516001"/>
                  </a:lnTo>
                  <a:lnTo>
                    <a:pt x="14033" y="515950"/>
                  </a:lnTo>
                  <a:lnTo>
                    <a:pt x="14224" y="512533"/>
                  </a:lnTo>
                  <a:close/>
                </a:path>
                <a:path w="591820" h="632460">
                  <a:moveTo>
                    <a:pt x="14338" y="630948"/>
                  </a:moveTo>
                  <a:lnTo>
                    <a:pt x="14185" y="629856"/>
                  </a:lnTo>
                  <a:lnTo>
                    <a:pt x="14300" y="629081"/>
                  </a:lnTo>
                  <a:lnTo>
                    <a:pt x="13271" y="629196"/>
                  </a:lnTo>
                  <a:lnTo>
                    <a:pt x="12204" y="629132"/>
                  </a:lnTo>
                  <a:lnTo>
                    <a:pt x="11252" y="629526"/>
                  </a:lnTo>
                  <a:lnTo>
                    <a:pt x="10909" y="629653"/>
                  </a:lnTo>
                  <a:lnTo>
                    <a:pt x="10871" y="630923"/>
                  </a:lnTo>
                  <a:lnTo>
                    <a:pt x="10515" y="632434"/>
                  </a:lnTo>
                  <a:lnTo>
                    <a:pt x="12001" y="631964"/>
                  </a:lnTo>
                  <a:lnTo>
                    <a:pt x="13131" y="631863"/>
                  </a:lnTo>
                  <a:lnTo>
                    <a:pt x="13919" y="631253"/>
                  </a:lnTo>
                  <a:lnTo>
                    <a:pt x="14338" y="630948"/>
                  </a:lnTo>
                  <a:close/>
                </a:path>
                <a:path w="591820" h="632460">
                  <a:moveTo>
                    <a:pt x="14693" y="542988"/>
                  </a:moveTo>
                  <a:lnTo>
                    <a:pt x="14198" y="542798"/>
                  </a:lnTo>
                  <a:lnTo>
                    <a:pt x="13589" y="542391"/>
                  </a:lnTo>
                  <a:lnTo>
                    <a:pt x="13233" y="542556"/>
                  </a:lnTo>
                  <a:lnTo>
                    <a:pt x="12890" y="542696"/>
                  </a:lnTo>
                  <a:lnTo>
                    <a:pt x="12814" y="543458"/>
                  </a:lnTo>
                  <a:lnTo>
                    <a:pt x="12611" y="543928"/>
                  </a:lnTo>
                  <a:lnTo>
                    <a:pt x="13093" y="544093"/>
                  </a:lnTo>
                  <a:lnTo>
                    <a:pt x="13589" y="544283"/>
                  </a:lnTo>
                  <a:lnTo>
                    <a:pt x="14071" y="544449"/>
                  </a:lnTo>
                  <a:lnTo>
                    <a:pt x="14287" y="543953"/>
                  </a:lnTo>
                  <a:lnTo>
                    <a:pt x="14478" y="543458"/>
                  </a:lnTo>
                  <a:lnTo>
                    <a:pt x="14693" y="542988"/>
                  </a:lnTo>
                  <a:close/>
                </a:path>
                <a:path w="591820" h="632460">
                  <a:moveTo>
                    <a:pt x="16979" y="538353"/>
                  </a:moveTo>
                  <a:lnTo>
                    <a:pt x="14808" y="534149"/>
                  </a:lnTo>
                  <a:lnTo>
                    <a:pt x="7988" y="537768"/>
                  </a:lnTo>
                  <a:lnTo>
                    <a:pt x="4559" y="539610"/>
                  </a:lnTo>
                  <a:lnTo>
                    <a:pt x="6451" y="543407"/>
                  </a:lnTo>
                  <a:lnTo>
                    <a:pt x="16979" y="538353"/>
                  </a:lnTo>
                  <a:close/>
                </a:path>
                <a:path w="591820" h="632460">
                  <a:moveTo>
                    <a:pt x="30518" y="524802"/>
                  </a:moveTo>
                  <a:lnTo>
                    <a:pt x="28651" y="525068"/>
                  </a:lnTo>
                  <a:lnTo>
                    <a:pt x="27178" y="524929"/>
                  </a:lnTo>
                  <a:lnTo>
                    <a:pt x="26708" y="525462"/>
                  </a:lnTo>
                  <a:lnTo>
                    <a:pt x="23253" y="521881"/>
                  </a:lnTo>
                  <a:lnTo>
                    <a:pt x="14782" y="530682"/>
                  </a:lnTo>
                  <a:lnTo>
                    <a:pt x="18402" y="534365"/>
                  </a:lnTo>
                  <a:lnTo>
                    <a:pt x="26238" y="527354"/>
                  </a:lnTo>
                  <a:lnTo>
                    <a:pt x="26263" y="527850"/>
                  </a:lnTo>
                  <a:lnTo>
                    <a:pt x="26314" y="528345"/>
                  </a:lnTo>
                  <a:lnTo>
                    <a:pt x="26809" y="529170"/>
                  </a:lnTo>
                  <a:lnTo>
                    <a:pt x="28841" y="529247"/>
                  </a:lnTo>
                  <a:lnTo>
                    <a:pt x="30137" y="528180"/>
                  </a:lnTo>
                  <a:lnTo>
                    <a:pt x="30060" y="526745"/>
                  </a:lnTo>
                  <a:lnTo>
                    <a:pt x="30518" y="524802"/>
                  </a:lnTo>
                  <a:close/>
                </a:path>
                <a:path w="591820" h="632460">
                  <a:moveTo>
                    <a:pt x="36893" y="604342"/>
                  </a:moveTo>
                  <a:lnTo>
                    <a:pt x="33769" y="591972"/>
                  </a:lnTo>
                  <a:lnTo>
                    <a:pt x="27406" y="609434"/>
                  </a:lnTo>
                  <a:lnTo>
                    <a:pt x="32486" y="608571"/>
                  </a:lnTo>
                  <a:lnTo>
                    <a:pt x="35636" y="606894"/>
                  </a:lnTo>
                  <a:lnTo>
                    <a:pt x="36893" y="604342"/>
                  </a:lnTo>
                  <a:close/>
                </a:path>
                <a:path w="591820" h="632460">
                  <a:moveTo>
                    <a:pt x="40373" y="450392"/>
                  </a:moveTo>
                  <a:lnTo>
                    <a:pt x="39090" y="443661"/>
                  </a:lnTo>
                  <a:lnTo>
                    <a:pt x="36779" y="438962"/>
                  </a:lnTo>
                  <a:lnTo>
                    <a:pt x="29781" y="439813"/>
                  </a:lnTo>
                  <a:lnTo>
                    <a:pt x="28371" y="439978"/>
                  </a:lnTo>
                  <a:lnTo>
                    <a:pt x="25882" y="443903"/>
                  </a:lnTo>
                  <a:lnTo>
                    <a:pt x="28257" y="451878"/>
                  </a:lnTo>
                  <a:lnTo>
                    <a:pt x="33159" y="452996"/>
                  </a:lnTo>
                  <a:lnTo>
                    <a:pt x="40373" y="450392"/>
                  </a:lnTo>
                  <a:close/>
                </a:path>
                <a:path w="591820" h="632460">
                  <a:moveTo>
                    <a:pt x="43789" y="471919"/>
                  </a:moveTo>
                  <a:lnTo>
                    <a:pt x="42697" y="471589"/>
                  </a:lnTo>
                  <a:lnTo>
                    <a:pt x="41452" y="470789"/>
                  </a:lnTo>
                  <a:lnTo>
                    <a:pt x="40563" y="471093"/>
                  </a:lnTo>
                  <a:lnTo>
                    <a:pt x="39738" y="471360"/>
                  </a:lnTo>
                  <a:lnTo>
                    <a:pt x="39281" y="472821"/>
                  </a:lnTo>
                  <a:lnTo>
                    <a:pt x="38100" y="474637"/>
                  </a:lnTo>
                  <a:lnTo>
                    <a:pt x="40195" y="474827"/>
                  </a:lnTo>
                  <a:lnTo>
                    <a:pt x="41567" y="475373"/>
                  </a:lnTo>
                  <a:lnTo>
                    <a:pt x="42303" y="474903"/>
                  </a:lnTo>
                  <a:lnTo>
                    <a:pt x="43116" y="474408"/>
                  </a:lnTo>
                  <a:lnTo>
                    <a:pt x="43319" y="472960"/>
                  </a:lnTo>
                  <a:lnTo>
                    <a:pt x="43789" y="471919"/>
                  </a:lnTo>
                  <a:close/>
                </a:path>
                <a:path w="591820" h="632460">
                  <a:moveTo>
                    <a:pt x="239115" y="483044"/>
                  </a:moveTo>
                  <a:lnTo>
                    <a:pt x="238760" y="482930"/>
                  </a:lnTo>
                  <a:lnTo>
                    <a:pt x="238506" y="482879"/>
                  </a:lnTo>
                  <a:lnTo>
                    <a:pt x="238188" y="482765"/>
                  </a:lnTo>
                  <a:lnTo>
                    <a:pt x="238391" y="482104"/>
                  </a:lnTo>
                  <a:lnTo>
                    <a:pt x="238455" y="481177"/>
                  </a:lnTo>
                  <a:lnTo>
                    <a:pt x="238277" y="481088"/>
                  </a:lnTo>
                  <a:lnTo>
                    <a:pt x="237312" y="480542"/>
                  </a:lnTo>
                  <a:lnTo>
                    <a:pt x="235927" y="479996"/>
                  </a:lnTo>
                  <a:lnTo>
                    <a:pt x="235013" y="480326"/>
                  </a:lnTo>
                  <a:lnTo>
                    <a:pt x="234670" y="480466"/>
                  </a:lnTo>
                  <a:lnTo>
                    <a:pt x="234454" y="480987"/>
                  </a:lnTo>
                  <a:lnTo>
                    <a:pt x="234226" y="481749"/>
                  </a:lnTo>
                  <a:lnTo>
                    <a:pt x="230759" y="481152"/>
                  </a:lnTo>
                  <a:lnTo>
                    <a:pt x="230720" y="482765"/>
                  </a:lnTo>
                  <a:lnTo>
                    <a:pt x="231330" y="488518"/>
                  </a:lnTo>
                  <a:lnTo>
                    <a:pt x="233934" y="486702"/>
                  </a:lnTo>
                  <a:lnTo>
                    <a:pt x="239115" y="483044"/>
                  </a:lnTo>
                  <a:close/>
                </a:path>
                <a:path w="591820" h="632460">
                  <a:moveTo>
                    <a:pt x="245833" y="462178"/>
                  </a:moveTo>
                  <a:lnTo>
                    <a:pt x="244754" y="462432"/>
                  </a:lnTo>
                  <a:lnTo>
                    <a:pt x="243928" y="462546"/>
                  </a:lnTo>
                  <a:lnTo>
                    <a:pt x="243255" y="462648"/>
                  </a:lnTo>
                  <a:lnTo>
                    <a:pt x="243420" y="462076"/>
                  </a:lnTo>
                  <a:lnTo>
                    <a:pt x="243624" y="461302"/>
                  </a:lnTo>
                  <a:lnTo>
                    <a:pt x="243890" y="460540"/>
                  </a:lnTo>
                  <a:lnTo>
                    <a:pt x="242265" y="460451"/>
                  </a:lnTo>
                  <a:lnTo>
                    <a:pt x="241058" y="460146"/>
                  </a:lnTo>
                  <a:lnTo>
                    <a:pt x="240068" y="460502"/>
                  </a:lnTo>
                  <a:lnTo>
                    <a:pt x="239649" y="460641"/>
                  </a:lnTo>
                  <a:lnTo>
                    <a:pt x="239293" y="462737"/>
                  </a:lnTo>
                  <a:lnTo>
                    <a:pt x="240157" y="463232"/>
                  </a:lnTo>
                  <a:lnTo>
                    <a:pt x="240893" y="463423"/>
                  </a:lnTo>
                  <a:lnTo>
                    <a:pt x="241630" y="463524"/>
                  </a:lnTo>
                  <a:lnTo>
                    <a:pt x="241300" y="464134"/>
                  </a:lnTo>
                  <a:lnTo>
                    <a:pt x="241160" y="465404"/>
                  </a:lnTo>
                  <a:lnTo>
                    <a:pt x="242303" y="466090"/>
                  </a:lnTo>
                  <a:lnTo>
                    <a:pt x="243763" y="466610"/>
                  </a:lnTo>
                  <a:lnTo>
                    <a:pt x="245173" y="465810"/>
                  </a:lnTo>
                  <a:lnTo>
                    <a:pt x="245198" y="464248"/>
                  </a:lnTo>
                  <a:lnTo>
                    <a:pt x="245833" y="462178"/>
                  </a:lnTo>
                  <a:close/>
                </a:path>
                <a:path w="591820" h="632460">
                  <a:moveTo>
                    <a:pt x="258495" y="496709"/>
                  </a:moveTo>
                  <a:lnTo>
                    <a:pt x="256959" y="494563"/>
                  </a:lnTo>
                  <a:lnTo>
                    <a:pt x="256197" y="493382"/>
                  </a:lnTo>
                  <a:lnTo>
                    <a:pt x="251129" y="496951"/>
                  </a:lnTo>
                  <a:lnTo>
                    <a:pt x="248615" y="498716"/>
                  </a:lnTo>
                  <a:lnTo>
                    <a:pt x="248627" y="498525"/>
                  </a:lnTo>
                  <a:lnTo>
                    <a:pt x="248704" y="498322"/>
                  </a:lnTo>
                  <a:lnTo>
                    <a:pt x="248615" y="497751"/>
                  </a:lnTo>
                  <a:lnTo>
                    <a:pt x="247662" y="497611"/>
                  </a:lnTo>
                  <a:lnTo>
                    <a:pt x="246481" y="497090"/>
                  </a:lnTo>
                  <a:lnTo>
                    <a:pt x="246214" y="498627"/>
                  </a:lnTo>
                  <a:lnTo>
                    <a:pt x="245973" y="499592"/>
                  </a:lnTo>
                  <a:lnTo>
                    <a:pt x="246011" y="500583"/>
                  </a:lnTo>
                  <a:lnTo>
                    <a:pt x="246938" y="500608"/>
                  </a:lnTo>
                  <a:lnTo>
                    <a:pt x="247510" y="500443"/>
                  </a:lnTo>
                  <a:lnTo>
                    <a:pt x="249453" y="503301"/>
                  </a:lnTo>
                  <a:lnTo>
                    <a:pt x="252476" y="501192"/>
                  </a:lnTo>
                  <a:lnTo>
                    <a:pt x="255511" y="499097"/>
                  </a:lnTo>
                  <a:lnTo>
                    <a:pt x="258495" y="496709"/>
                  </a:lnTo>
                  <a:close/>
                </a:path>
                <a:path w="591820" h="632460">
                  <a:moveTo>
                    <a:pt x="263042" y="450532"/>
                  </a:moveTo>
                  <a:lnTo>
                    <a:pt x="262991" y="450367"/>
                  </a:lnTo>
                  <a:lnTo>
                    <a:pt x="262839" y="450532"/>
                  </a:lnTo>
                  <a:lnTo>
                    <a:pt x="262991" y="450697"/>
                  </a:lnTo>
                  <a:lnTo>
                    <a:pt x="263042" y="450532"/>
                  </a:lnTo>
                  <a:close/>
                </a:path>
                <a:path w="591820" h="632460">
                  <a:moveTo>
                    <a:pt x="265455" y="445058"/>
                  </a:moveTo>
                  <a:lnTo>
                    <a:pt x="262851" y="444893"/>
                  </a:lnTo>
                  <a:lnTo>
                    <a:pt x="261543" y="444779"/>
                  </a:lnTo>
                  <a:lnTo>
                    <a:pt x="262966" y="450253"/>
                  </a:lnTo>
                  <a:lnTo>
                    <a:pt x="265455" y="445058"/>
                  </a:lnTo>
                  <a:close/>
                </a:path>
                <a:path w="591820" h="632460">
                  <a:moveTo>
                    <a:pt x="275209" y="478955"/>
                  </a:moveTo>
                  <a:lnTo>
                    <a:pt x="274904" y="478624"/>
                  </a:lnTo>
                  <a:lnTo>
                    <a:pt x="274777" y="478370"/>
                  </a:lnTo>
                  <a:lnTo>
                    <a:pt x="274510" y="478536"/>
                  </a:lnTo>
                  <a:lnTo>
                    <a:pt x="274167" y="478650"/>
                  </a:lnTo>
                  <a:lnTo>
                    <a:pt x="274027" y="478891"/>
                  </a:lnTo>
                  <a:lnTo>
                    <a:pt x="274256" y="479336"/>
                  </a:lnTo>
                  <a:lnTo>
                    <a:pt x="274383" y="479577"/>
                  </a:lnTo>
                  <a:lnTo>
                    <a:pt x="274650" y="479412"/>
                  </a:lnTo>
                  <a:lnTo>
                    <a:pt x="274993" y="479310"/>
                  </a:lnTo>
                  <a:lnTo>
                    <a:pt x="275132" y="479056"/>
                  </a:lnTo>
                  <a:close/>
                </a:path>
                <a:path w="591820" h="632460">
                  <a:moveTo>
                    <a:pt x="275742" y="490499"/>
                  </a:moveTo>
                  <a:lnTo>
                    <a:pt x="275234" y="490359"/>
                  </a:lnTo>
                  <a:lnTo>
                    <a:pt x="274751" y="490359"/>
                  </a:lnTo>
                  <a:lnTo>
                    <a:pt x="274281" y="490296"/>
                  </a:lnTo>
                  <a:lnTo>
                    <a:pt x="274243" y="491121"/>
                  </a:lnTo>
                  <a:lnTo>
                    <a:pt x="274713" y="491159"/>
                  </a:lnTo>
                  <a:lnTo>
                    <a:pt x="275196" y="491210"/>
                  </a:lnTo>
                  <a:lnTo>
                    <a:pt x="275666" y="491236"/>
                  </a:lnTo>
                  <a:lnTo>
                    <a:pt x="275678" y="490994"/>
                  </a:lnTo>
                  <a:lnTo>
                    <a:pt x="275742" y="490499"/>
                  </a:lnTo>
                  <a:close/>
                </a:path>
                <a:path w="591820" h="632460">
                  <a:moveTo>
                    <a:pt x="327228" y="571055"/>
                  </a:moveTo>
                  <a:lnTo>
                    <a:pt x="326910" y="570865"/>
                  </a:lnTo>
                  <a:lnTo>
                    <a:pt x="326059" y="570318"/>
                  </a:lnTo>
                  <a:lnTo>
                    <a:pt x="324878" y="570293"/>
                  </a:lnTo>
                  <a:lnTo>
                    <a:pt x="323824" y="570064"/>
                  </a:lnTo>
                  <a:lnTo>
                    <a:pt x="323634" y="570915"/>
                  </a:lnTo>
                  <a:lnTo>
                    <a:pt x="323011" y="572160"/>
                  </a:lnTo>
                  <a:lnTo>
                    <a:pt x="323354" y="572516"/>
                  </a:lnTo>
                  <a:lnTo>
                    <a:pt x="323989" y="573227"/>
                  </a:lnTo>
                  <a:lnTo>
                    <a:pt x="325183" y="573417"/>
                  </a:lnTo>
                  <a:lnTo>
                    <a:pt x="326631" y="574052"/>
                  </a:lnTo>
                  <a:lnTo>
                    <a:pt x="326796" y="572427"/>
                  </a:lnTo>
                  <a:lnTo>
                    <a:pt x="327228" y="571055"/>
                  </a:lnTo>
                  <a:close/>
                </a:path>
                <a:path w="591820" h="632460">
                  <a:moveTo>
                    <a:pt x="333451" y="495439"/>
                  </a:moveTo>
                  <a:lnTo>
                    <a:pt x="332498" y="495249"/>
                  </a:lnTo>
                  <a:lnTo>
                    <a:pt x="331190" y="494614"/>
                  </a:lnTo>
                  <a:lnTo>
                    <a:pt x="329641" y="495795"/>
                  </a:lnTo>
                  <a:lnTo>
                    <a:pt x="329018" y="497179"/>
                  </a:lnTo>
                  <a:lnTo>
                    <a:pt x="327647" y="499097"/>
                  </a:lnTo>
                  <a:lnTo>
                    <a:pt x="329628" y="499071"/>
                  </a:lnTo>
                  <a:lnTo>
                    <a:pt x="331063" y="499402"/>
                  </a:lnTo>
                  <a:lnTo>
                    <a:pt x="331520" y="498932"/>
                  </a:lnTo>
                  <a:lnTo>
                    <a:pt x="332447" y="497992"/>
                  </a:lnTo>
                  <a:lnTo>
                    <a:pt x="332841" y="496620"/>
                  </a:lnTo>
                  <a:lnTo>
                    <a:pt x="333451" y="495439"/>
                  </a:lnTo>
                  <a:close/>
                </a:path>
                <a:path w="591820" h="632460">
                  <a:moveTo>
                    <a:pt x="347421" y="430682"/>
                  </a:moveTo>
                  <a:lnTo>
                    <a:pt x="347243" y="429856"/>
                  </a:lnTo>
                  <a:lnTo>
                    <a:pt x="347052" y="428320"/>
                  </a:lnTo>
                  <a:lnTo>
                    <a:pt x="346900" y="428320"/>
                  </a:lnTo>
                  <a:lnTo>
                    <a:pt x="345224" y="428396"/>
                  </a:lnTo>
                  <a:lnTo>
                    <a:pt x="343560" y="428726"/>
                  </a:lnTo>
                  <a:lnTo>
                    <a:pt x="341884" y="429006"/>
                  </a:lnTo>
                  <a:lnTo>
                    <a:pt x="342252" y="431584"/>
                  </a:lnTo>
                  <a:lnTo>
                    <a:pt x="347421" y="430682"/>
                  </a:lnTo>
                  <a:close/>
                </a:path>
                <a:path w="591820" h="632460">
                  <a:moveTo>
                    <a:pt x="350583" y="490829"/>
                  </a:moveTo>
                  <a:lnTo>
                    <a:pt x="349961" y="490575"/>
                  </a:lnTo>
                  <a:lnTo>
                    <a:pt x="349529" y="491236"/>
                  </a:lnTo>
                  <a:lnTo>
                    <a:pt x="349745" y="491324"/>
                  </a:lnTo>
                  <a:lnTo>
                    <a:pt x="349973" y="491515"/>
                  </a:lnTo>
                  <a:lnTo>
                    <a:pt x="350151" y="491451"/>
                  </a:lnTo>
                  <a:lnTo>
                    <a:pt x="350329" y="491375"/>
                  </a:lnTo>
                  <a:lnTo>
                    <a:pt x="350443" y="491045"/>
                  </a:lnTo>
                  <a:lnTo>
                    <a:pt x="350583" y="490829"/>
                  </a:lnTo>
                  <a:close/>
                </a:path>
                <a:path w="591820" h="632460">
                  <a:moveTo>
                    <a:pt x="354749" y="440220"/>
                  </a:moveTo>
                  <a:close/>
                </a:path>
                <a:path w="591820" h="632460">
                  <a:moveTo>
                    <a:pt x="355536" y="484670"/>
                  </a:moveTo>
                  <a:lnTo>
                    <a:pt x="355371" y="484479"/>
                  </a:lnTo>
                  <a:lnTo>
                    <a:pt x="355066" y="484085"/>
                  </a:lnTo>
                  <a:lnTo>
                    <a:pt x="354647" y="484365"/>
                  </a:lnTo>
                  <a:lnTo>
                    <a:pt x="354304" y="484695"/>
                  </a:lnTo>
                  <a:lnTo>
                    <a:pt x="353961" y="485000"/>
                  </a:lnTo>
                  <a:lnTo>
                    <a:pt x="354139" y="485190"/>
                  </a:lnTo>
                  <a:lnTo>
                    <a:pt x="354431" y="485546"/>
                  </a:lnTo>
                  <a:lnTo>
                    <a:pt x="354850" y="485267"/>
                  </a:lnTo>
                  <a:lnTo>
                    <a:pt x="355193" y="484974"/>
                  </a:lnTo>
                  <a:lnTo>
                    <a:pt x="355536" y="484670"/>
                  </a:lnTo>
                  <a:close/>
                </a:path>
                <a:path w="591820" h="632460">
                  <a:moveTo>
                    <a:pt x="359384" y="510921"/>
                  </a:moveTo>
                  <a:lnTo>
                    <a:pt x="357492" y="511187"/>
                  </a:lnTo>
                  <a:lnTo>
                    <a:pt x="356120" y="510997"/>
                  </a:lnTo>
                  <a:lnTo>
                    <a:pt x="355498" y="511873"/>
                  </a:lnTo>
                  <a:lnTo>
                    <a:pt x="355358" y="512343"/>
                  </a:lnTo>
                  <a:lnTo>
                    <a:pt x="355244" y="512813"/>
                  </a:lnTo>
                  <a:lnTo>
                    <a:pt x="346925" y="510832"/>
                  </a:lnTo>
                  <a:lnTo>
                    <a:pt x="345478" y="513753"/>
                  </a:lnTo>
                  <a:lnTo>
                    <a:pt x="355015" y="516382"/>
                  </a:lnTo>
                  <a:lnTo>
                    <a:pt x="355663" y="515061"/>
                  </a:lnTo>
                  <a:lnTo>
                    <a:pt x="356298" y="515340"/>
                  </a:lnTo>
                  <a:lnTo>
                    <a:pt x="357289" y="515531"/>
                  </a:lnTo>
                  <a:lnTo>
                    <a:pt x="358165" y="514578"/>
                  </a:lnTo>
                  <a:lnTo>
                    <a:pt x="358394" y="513384"/>
                  </a:lnTo>
                  <a:lnTo>
                    <a:pt x="359384" y="510921"/>
                  </a:lnTo>
                  <a:close/>
                </a:path>
                <a:path w="591820" h="632460">
                  <a:moveTo>
                    <a:pt x="370522" y="437032"/>
                  </a:moveTo>
                  <a:lnTo>
                    <a:pt x="366725" y="434695"/>
                  </a:lnTo>
                  <a:lnTo>
                    <a:pt x="358571" y="432193"/>
                  </a:lnTo>
                  <a:lnTo>
                    <a:pt x="356311" y="433565"/>
                  </a:lnTo>
                  <a:lnTo>
                    <a:pt x="355371" y="436372"/>
                  </a:lnTo>
                  <a:lnTo>
                    <a:pt x="355320" y="436181"/>
                  </a:lnTo>
                  <a:lnTo>
                    <a:pt x="353656" y="436841"/>
                  </a:lnTo>
                  <a:lnTo>
                    <a:pt x="352844" y="437527"/>
                  </a:lnTo>
                  <a:lnTo>
                    <a:pt x="353237" y="438378"/>
                  </a:lnTo>
                  <a:lnTo>
                    <a:pt x="353364" y="438899"/>
                  </a:lnTo>
                  <a:lnTo>
                    <a:pt x="354914" y="438353"/>
                  </a:lnTo>
                  <a:lnTo>
                    <a:pt x="354850" y="440220"/>
                  </a:lnTo>
                  <a:lnTo>
                    <a:pt x="355409" y="442112"/>
                  </a:lnTo>
                  <a:lnTo>
                    <a:pt x="357098" y="444538"/>
                  </a:lnTo>
                  <a:lnTo>
                    <a:pt x="354812" y="448627"/>
                  </a:lnTo>
                  <a:lnTo>
                    <a:pt x="352196" y="451053"/>
                  </a:lnTo>
                  <a:lnTo>
                    <a:pt x="349554" y="454025"/>
                  </a:lnTo>
                  <a:lnTo>
                    <a:pt x="346887" y="453910"/>
                  </a:lnTo>
                  <a:lnTo>
                    <a:pt x="345541" y="454025"/>
                  </a:lnTo>
                  <a:lnTo>
                    <a:pt x="349148" y="451319"/>
                  </a:lnTo>
                  <a:lnTo>
                    <a:pt x="352056" y="446874"/>
                  </a:lnTo>
                  <a:lnTo>
                    <a:pt x="354685" y="440245"/>
                  </a:lnTo>
                  <a:lnTo>
                    <a:pt x="348361" y="441452"/>
                  </a:lnTo>
                  <a:lnTo>
                    <a:pt x="342709" y="443547"/>
                  </a:lnTo>
                  <a:lnTo>
                    <a:pt x="338607" y="447611"/>
                  </a:lnTo>
                  <a:lnTo>
                    <a:pt x="337146" y="445998"/>
                  </a:lnTo>
                  <a:lnTo>
                    <a:pt x="335407" y="447230"/>
                  </a:lnTo>
                  <a:lnTo>
                    <a:pt x="336791" y="449732"/>
                  </a:lnTo>
                  <a:lnTo>
                    <a:pt x="335254" y="451739"/>
                  </a:lnTo>
                  <a:lnTo>
                    <a:pt x="333997" y="454152"/>
                  </a:lnTo>
                  <a:lnTo>
                    <a:pt x="333133" y="457073"/>
                  </a:lnTo>
                  <a:lnTo>
                    <a:pt x="335280" y="457174"/>
                  </a:lnTo>
                  <a:lnTo>
                    <a:pt x="336283" y="457123"/>
                  </a:lnTo>
                  <a:lnTo>
                    <a:pt x="334492" y="458609"/>
                  </a:lnTo>
                  <a:lnTo>
                    <a:pt x="335216" y="463143"/>
                  </a:lnTo>
                  <a:lnTo>
                    <a:pt x="335064" y="464248"/>
                  </a:lnTo>
                  <a:lnTo>
                    <a:pt x="336867" y="466445"/>
                  </a:lnTo>
                  <a:lnTo>
                    <a:pt x="335521" y="466521"/>
                  </a:lnTo>
                  <a:lnTo>
                    <a:pt x="335622" y="475932"/>
                  </a:lnTo>
                  <a:lnTo>
                    <a:pt x="334441" y="474002"/>
                  </a:lnTo>
                  <a:lnTo>
                    <a:pt x="331343" y="476034"/>
                  </a:lnTo>
                  <a:lnTo>
                    <a:pt x="332028" y="477189"/>
                  </a:lnTo>
                  <a:lnTo>
                    <a:pt x="325882" y="485216"/>
                  </a:lnTo>
                  <a:lnTo>
                    <a:pt x="329463" y="489369"/>
                  </a:lnTo>
                  <a:lnTo>
                    <a:pt x="342404" y="483895"/>
                  </a:lnTo>
                  <a:lnTo>
                    <a:pt x="337845" y="480352"/>
                  </a:lnTo>
                  <a:lnTo>
                    <a:pt x="338188" y="480136"/>
                  </a:lnTo>
                  <a:lnTo>
                    <a:pt x="337007" y="478205"/>
                  </a:lnTo>
                  <a:lnTo>
                    <a:pt x="339598" y="478066"/>
                  </a:lnTo>
                  <a:lnTo>
                    <a:pt x="339178" y="468807"/>
                  </a:lnTo>
                  <a:lnTo>
                    <a:pt x="341591" y="470979"/>
                  </a:lnTo>
                  <a:lnTo>
                    <a:pt x="344081" y="472186"/>
                  </a:lnTo>
                  <a:lnTo>
                    <a:pt x="346506" y="472795"/>
                  </a:lnTo>
                  <a:lnTo>
                    <a:pt x="347281" y="474522"/>
                  </a:lnTo>
                  <a:lnTo>
                    <a:pt x="351129" y="472935"/>
                  </a:lnTo>
                  <a:lnTo>
                    <a:pt x="351967" y="472770"/>
                  </a:lnTo>
                  <a:lnTo>
                    <a:pt x="353504" y="471970"/>
                  </a:lnTo>
                  <a:lnTo>
                    <a:pt x="358406" y="469938"/>
                  </a:lnTo>
                  <a:lnTo>
                    <a:pt x="357581" y="467906"/>
                  </a:lnTo>
                  <a:lnTo>
                    <a:pt x="359130" y="464959"/>
                  </a:lnTo>
                  <a:lnTo>
                    <a:pt x="359968" y="461086"/>
                  </a:lnTo>
                  <a:lnTo>
                    <a:pt x="358444" y="456653"/>
                  </a:lnTo>
                  <a:lnTo>
                    <a:pt x="355955" y="455256"/>
                  </a:lnTo>
                  <a:lnTo>
                    <a:pt x="352806" y="454520"/>
                  </a:lnTo>
                  <a:lnTo>
                    <a:pt x="365556" y="455041"/>
                  </a:lnTo>
                  <a:lnTo>
                    <a:pt x="366128" y="451104"/>
                  </a:lnTo>
                  <a:lnTo>
                    <a:pt x="365798" y="446735"/>
                  </a:lnTo>
                  <a:lnTo>
                    <a:pt x="370522" y="437032"/>
                  </a:lnTo>
                  <a:close/>
                </a:path>
                <a:path w="591820" h="632460">
                  <a:moveTo>
                    <a:pt x="456120" y="265557"/>
                  </a:moveTo>
                  <a:lnTo>
                    <a:pt x="455079" y="264922"/>
                  </a:lnTo>
                  <a:lnTo>
                    <a:pt x="454240" y="264541"/>
                  </a:lnTo>
                  <a:lnTo>
                    <a:pt x="453326" y="264058"/>
                  </a:lnTo>
                  <a:lnTo>
                    <a:pt x="452628" y="266217"/>
                  </a:lnTo>
                  <a:lnTo>
                    <a:pt x="452056" y="268312"/>
                  </a:lnTo>
                  <a:lnTo>
                    <a:pt x="451586" y="270370"/>
                  </a:lnTo>
                  <a:lnTo>
                    <a:pt x="453136" y="269417"/>
                  </a:lnTo>
                  <a:lnTo>
                    <a:pt x="454660" y="267893"/>
                  </a:lnTo>
                  <a:lnTo>
                    <a:pt x="456120" y="265557"/>
                  </a:lnTo>
                  <a:close/>
                </a:path>
                <a:path w="591820" h="632460">
                  <a:moveTo>
                    <a:pt x="458762" y="338734"/>
                  </a:moveTo>
                  <a:lnTo>
                    <a:pt x="453720" y="328841"/>
                  </a:lnTo>
                  <a:lnTo>
                    <a:pt x="451929" y="331838"/>
                  </a:lnTo>
                  <a:lnTo>
                    <a:pt x="450253" y="334886"/>
                  </a:lnTo>
                  <a:lnTo>
                    <a:pt x="448754" y="337997"/>
                  </a:lnTo>
                  <a:lnTo>
                    <a:pt x="451599" y="338213"/>
                  </a:lnTo>
                  <a:lnTo>
                    <a:pt x="454761" y="338442"/>
                  </a:lnTo>
                  <a:lnTo>
                    <a:pt x="458762" y="338734"/>
                  </a:lnTo>
                  <a:close/>
                </a:path>
                <a:path w="591820" h="632460">
                  <a:moveTo>
                    <a:pt x="459333" y="212890"/>
                  </a:moveTo>
                  <a:lnTo>
                    <a:pt x="457987" y="212826"/>
                  </a:lnTo>
                  <a:lnTo>
                    <a:pt x="456882" y="212445"/>
                  </a:lnTo>
                  <a:lnTo>
                    <a:pt x="455815" y="213194"/>
                  </a:lnTo>
                  <a:lnTo>
                    <a:pt x="455879" y="214401"/>
                  </a:lnTo>
                  <a:lnTo>
                    <a:pt x="455701" y="215226"/>
                  </a:lnTo>
                  <a:lnTo>
                    <a:pt x="456565" y="215353"/>
                  </a:lnTo>
                  <a:lnTo>
                    <a:pt x="457593" y="215823"/>
                  </a:lnTo>
                  <a:lnTo>
                    <a:pt x="458787" y="215252"/>
                  </a:lnTo>
                  <a:lnTo>
                    <a:pt x="458889" y="214058"/>
                  </a:lnTo>
                  <a:lnTo>
                    <a:pt x="459333" y="212890"/>
                  </a:lnTo>
                  <a:close/>
                </a:path>
                <a:path w="591820" h="632460">
                  <a:moveTo>
                    <a:pt x="461683" y="256349"/>
                  </a:moveTo>
                  <a:lnTo>
                    <a:pt x="460336" y="256400"/>
                  </a:lnTo>
                  <a:lnTo>
                    <a:pt x="459473" y="256260"/>
                  </a:lnTo>
                  <a:lnTo>
                    <a:pt x="458393" y="256679"/>
                  </a:lnTo>
                  <a:lnTo>
                    <a:pt x="458025" y="258000"/>
                  </a:lnTo>
                  <a:lnTo>
                    <a:pt x="458812" y="258483"/>
                  </a:lnTo>
                  <a:lnTo>
                    <a:pt x="459714" y="259067"/>
                  </a:lnTo>
                  <a:lnTo>
                    <a:pt x="460362" y="258889"/>
                  </a:lnTo>
                  <a:lnTo>
                    <a:pt x="460870" y="258762"/>
                  </a:lnTo>
                  <a:lnTo>
                    <a:pt x="461098" y="257568"/>
                  </a:lnTo>
                  <a:lnTo>
                    <a:pt x="461683" y="256349"/>
                  </a:lnTo>
                  <a:close/>
                </a:path>
                <a:path w="591820" h="632460">
                  <a:moveTo>
                    <a:pt x="462800" y="264477"/>
                  </a:moveTo>
                  <a:lnTo>
                    <a:pt x="460870" y="265125"/>
                  </a:lnTo>
                  <a:lnTo>
                    <a:pt x="459498" y="265226"/>
                  </a:lnTo>
                  <a:lnTo>
                    <a:pt x="458965" y="265874"/>
                  </a:lnTo>
                  <a:lnTo>
                    <a:pt x="458393" y="266560"/>
                  </a:lnTo>
                  <a:lnTo>
                    <a:pt x="458609" y="267741"/>
                  </a:lnTo>
                  <a:lnTo>
                    <a:pt x="458482" y="268706"/>
                  </a:lnTo>
                  <a:lnTo>
                    <a:pt x="459511" y="268516"/>
                  </a:lnTo>
                  <a:lnTo>
                    <a:pt x="460794" y="268617"/>
                  </a:lnTo>
                  <a:lnTo>
                    <a:pt x="462165" y="267525"/>
                  </a:lnTo>
                  <a:lnTo>
                    <a:pt x="462203" y="266268"/>
                  </a:lnTo>
                  <a:lnTo>
                    <a:pt x="462800" y="264477"/>
                  </a:lnTo>
                  <a:close/>
                </a:path>
                <a:path w="591820" h="632460">
                  <a:moveTo>
                    <a:pt x="469811" y="259461"/>
                  </a:moveTo>
                  <a:lnTo>
                    <a:pt x="469214" y="257441"/>
                  </a:lnTo>
                  <a:lnTo>
                    <a:pt x="468909" y="256425"/>
                  </a:lnTo>
                  <a:lnTo>
                    <a:pt x="465912" y="256247"/>
                  </a:lnTo>
                  <a:lnTo>
                    <a:pt x="462648" y="255231"/>
                  </a:lnTo>
                  <a:lnTo>
                    <a:pt x="462572" y="259092"/>
                  </a:lnTo>
                  <a:lnTo>
                    <a:pt x="461772" y="261797"/>
                  </a:lnTo>
                  <a:lnTo>
                    <a:pt x="463397" y="264515"/>
                  </a:lnTo>
                  <a:lnTo>
                    <a:pt x="466610" y="264033"/>
                  </a:lnTo>
                  <a:lnTo>
                    <a:pt x="468668" y="264248"/>
                  </a:lnTo>
                  <a:lnTo>
                    <a:pt x="468934" y="261950"/>
                  </a:lnTo>
                  <a:lnTo>
                    <a:pt x="469811" y="259461"/>
                  </a:lnTo>
                  <a:close/>
                </a:path>
                <a:path w="591820" h="632460">
                  <a:moveTo>
                    <a:pt x="470992" y="324091"/>
                  </a:moveTo>
                  <a:lnTo>
                    <a:pt x="460895" y="321805"/>
                  </a:lnTo>
                  <a:lnTo>
                    <a:pt x="458457" y="325628"/>
                  </a:lnTo>
                  <a:lnTo>
                    <a:pt x="456819" y="330466"/>
                  </a:lnTo>
                  <a:lnTo>
                    <a:pt x="459117" y="333375"/>
                  </a:lnTo>
                  <a:lnTo>
                    <a:pt x="470992" y="324091"/>
                  </a:lnTo>
                  <a:close/>
                </a:path>
                <a:path w="591820" h="632460">
                  <a:moveTo>
                    <a:pt x="472414" y="234416"/>
                  </a:moveTo>
                  <a:lnTo>
                    <a:pt x="469684" y="230619"/>
                  </a:lnTo>
                  <a:lnTo>
                    <a:pt x="463054" y="235775"/>
                  </a:lnTo>
                  <a:lnTo>
                    <a:pt x="463638" y="236918"/>
                  </a:lnTo>
                  <a:lnTo>
                    <a:pt x="464172" y="238086"/>
                  </a:lnTo>
                  <a:lnTo>
                    <a:pt x="464807" y="239217"/>
                  </a:lnTo>
                  <a:lnTo>
                    <a:pt x="464388" y="239941"/>
                  </a:lnTo>
                  <a:lnTo>
                    <a:pt x="463664" y="241300"/>
                  </a:lnTo>
                  <a:lnTo>
                    <a:pt x="472414" y="234416"/>
                  </a:lnTo>
                  <a:close/>
                </a:path>
                <a:path w="591820" h="632460">
                  <a:moveTo>
                    <a:pt x="482765" y="349656"/>
                  </a:moveTo>
                  <a:lnTo>
                    <a:pt x="482612" y="349516"/>
                  </a:lnTo>
                  <a:lnTo>
                    <a:pt x="482574" y="349707"/>
                  </a:lnTo>
                  <a:lnTo>
                    <a:pt x="482701" y="349681"/>
                  </a:lnTo>
                  <a:close/>
                </a:path>
                <a:path w="591820" h="632460">
                  <a:moveTo>
                    <a:pt x="505650" y="304685"/>
                  </a:moveTo>
                  <a:lnTo>
                    <a:pt x="504317" y="304660"/>
                  </a:lnTo>
                  <a:lnTo>
                    <a:pt x="503224" y="304330"/>
                  </a:lnTo>
                  <a:lnTo>
                    <a:pt x="502678" y="304736"/>
                  </a:lnTo>
                  <a:lnTo>
                    <a:pt x="502158" y="305092"/>
                  </a:lnTo>
                  <a:lnTo>
                    <a:pt x="502221" y="306273"/>
                  </a:lnTo>
                  <a:lnTo>
                    <a:pt x="502043" y="307073"/>
                  </a:lnTo>
                  <a:lnTo>
                    <a:pt x="502881" y="307187"/>
                  </a:lnTo>
                  <a:lnTo>
                    <a:pt x="503910" y="307619"/>
                  </a:lnTo>
                  <a:lnTo>
                    <a:pt x="504532" y="307301"/>
                  </a:lnTo>
                  <a:lnTo>
                    <a:pt x="505079" y="306997"/>
                  </a:lnTo>
                  <a:lnTo>
                    <a:pt x="505180" y="305841"/>
                  </a:lnTo>
                  <a:lnTo>
                    <a:pt x="505650" y="304685"/>
                  </a:lnTo>
                  <a:close/>
                </a:path>
                <a:path w="591820" h="632460">
                  <a:moveTo>
                    <a:pt x="514032" y="320979"/>
                  </a:moveTo>
                  <a:lnTo>
                    <a:pt x="510781" y="319303"/>
                  </a:lnTo>
                  <a:lnTo>
                    <a:pt x="507530" y="317601"/>
                  </a:lnTo>
                  <a:lnTo>
                    <a:pt x="504291" y="315925"/>
                  </a:lnTo>
                  <a:lnTo>
                    <a:pt x="501954" y="320433"/>
                  </a:lnTo>
                  <a:lnTo>
                    <a:pt x="503326" y="321094"/>
                  </a:lnTo>
                  <a:lnTo>
                    <a:pt x="504012" y="321398"/>
                  </a:lnTo>
                  <a:lnTo>
                    <a:pt x="503885" y="321919"/>
                  </a:lnTo>
                  <a:lnTo>
                    <a:pt x="503821" y="322529"/>
                  </a:lnTo>
                  <a:lnTo>
                    <a:pt x="503707" y="323075"/>
                  </a:lnTo>
                  <a:lnTo>
                    <a:pt x="506869" y="323291"/>
                  </a:lnTo>
                  <a:lnTo>
                    <a:pt x="506920" y="322745"/>
                  </a:lnTo>
                  <a:lnTo>
                    <a:pt x="511873" y="325056"/>
                  </a:lnTo>
                  <a:lnTo>
                    <a:pt x="514032" y="320979"/>
                  </a:lnTo>
                  <a:close/>
                </a:path>
                <a:path w="591820" h="632460">
                  <a:moveTo>
                    <a:pt x="518464" y="338162"/>
                  </a:moveTo>
                  <a:lnTo>
                    <a:pt x="514591" y="340144"/>
                  </a:lnTo>
                  <a:lnTo>
                    <a:pt x="516432" y="337616"/>
                  </a:lnTo>
                  <a:lnTo>
                    <a:pt x="508546" y="335241"/>
                  </a:lnTo>
                  <a:lnTo>
                    <a:pt x="500888" y="335559"/>
                  </a:lnTo>
                  <a:lnTo>
                    <a:pt x="494017" y="338391"/>
                  </a:lnTo>
                  <a:lnTo>
                    <a:pt x="488530" y="343573"/>
                  </a:lnTo>
                  <a:lnTo>
                    <a:pt x="488721" y="343115"/>
                  </a:lnTo>
                  <a:lnTo>
                    <a:pt x="486486" y="343687"/>
                  </a:lnTo>
                  <a:lnTo>
                    <a:pt x="516458" y="343687"/>
                  </a:lnTo>
                  <a:lnTo>
                    <a:pt x="517740" y="340144"/>
                  </a:lnTo>
                  <a:lnTo>
                    <a:pt x="518464" y="338162"/>
                  </a:lnTo>
                  <a:close/>
                </a:path>
                <a:path w="591820" h="632460">
                  <a:moveTo>
                    <a:pt x="519633" y="275971"/>
                  </a:moveTo>
                  <a:lnTo>
                    <a:pt x="518922" y="274993"/>
                  </a:lnTo>
                  <a:lnTo>
                    <a:pt x="517766" y="275120"/>
                  </a:lnTo>
                  <a:lnTo>
                    <a:pt x="516966" y="274980"/>
                  </a:lnTo>
                  <a:lnTo>
                    <a:pt x="516826" y="275793"/>
                  </a:lnTo>
                  <a:lnTo>
                    <a:pt x="516331" y="276796"/>
                  </a:lnTo>
                  <a:lnTo>
                    <a:pt x="516636" y="277380"/>
                  </a:lnTo>
                  <a:lnTo>
                    <a:pt x="516902" y="277888"/>
                  </a:lnTo>
                  <a:lnTo>
                    <a:pt x="518058" y="277926"/>
                  </a:lnTo>
                  <a:lnTo>
                    <a:pt x="519188" y="278282"/>
                  </a:lnTo>
                  <a:lnTo>
                    <a:pt x="519264" y="277037"/>
                  </a:lnTo>
                  <a:lnTo>
                    <a:pt x="519633" y="275971"/>
                  </a:lnTo>
                  <a:close/>
                </a:path>
                <a:path w="591820" h="632460">
                  <a:moveTo>
                    <a:pt x="522833" y="231178"/>
                  </a:moveTo>
                  <a:lnTo>
                    <a:pt x="521246" y="221983"/>
                  </a:lnTo>
                  <a:lnTo>
                    <a:pt x="517575" y="222491"/>
                  </a:lnTo>
                  <a:lnTo>
                    <a:pt x="519074" y="231927"/>
                  </a:lnTo>
                  <a:lnTo>
                    <a:pt x="522833" y="231178"/>
                  </a:lnTo>
                  <a:close/>
                </a:path>
                <a:path w="591820" h="632460">
                  <a:moveTo>
                    <a:pt x="526453" y="128701"/>
                  </a:moveTo>
                  <a:lnTo>
                    <a:pt x="526072" y="127685"/>
                  </a:lnTo>
                  <a:lnTo>
                    <a:pt x="525818" y="126733"/>
                  </a:lnTo>
                  <a:lnTo>
                    <a:pt x="524992" y="127139"/>
                  </a:lnTo>
                  <a:lnTo>
                    <a:pt x="524129" y="127393"/>
                  </a:lnTo>
                  <a:lnTo>
                    <a:pt x="523328" y="128143"/>
                  </a:lnTo>
                  <a:lnTo>
                    <a:pt x="523760" y="129044"/>
                  </a:lnTo>
                  <a:lnTo>
                    <a:pt x="523913" y="129616"/>
                  </a:lnTo>
                  <a:lnTo>
                    <a:pt x="524725" y="129362"/>
                  </a:lnTo>
                  <a:lnTo>
                    <a:pt x="525589" y="129171"/>
                  </a:lnTo>
                  <a:lnTo>
                    <a:pt x="526453" y="128701"/>
                  </a:lnTo>
                  <a:close/>
                </a:path>
                <a:path w="591820" h="632460">
                  <a:moveTo>
                    <a:pt x="526592" y="174764"/>
                  </a:moveTo>
                  <a:lnTo>
                    <a:pt x="525449" y="174053"/>
                  </a:lnTo>
                  <a:lnTo>
                    <a:pt x="524256" y="174053"/>
                  </a:lnTo>
                  <a:lnTo>
                    <a:pt x="522859" y="173786"/>
                  </a:lnTo>
                  <a:lnTo>
                    <a:pt x="522566" y="177076"/>
                  </a:lnTo>
                  <a:lnTo>
                    <a:pt x="523684" y="177088"/>
                  </a:lnTo>
                  <a:lnTo>
                    <a:pt x="524891" y="177355"/>
                  </a:lnTo>
                  <a:lnTo>
                    <a:pt x="526275" y="176834"/>
                  </a:lnTo>
                  <a:lnTo>
                    <a:pt x="526592" y="174764"/>
                  </a:lnTo>
                  <a:close/>
                </a:path>
                <a:path w="591820" h="632460">
                  <a:moveTo>
                    <a:pt x="527761" y="282282"/>
                  </a:moveTo>
                  <a:lnTo>
                    <a:pt x="526948" y="280479"/>
                  </a:lnTo>
                  <a:lnTo>
                    <a:pt x="525627" y="279895"/>
                  </a:lnTo>
                  <a:lnTo>
                    <a:pt x="524687" y="279133"/>
                  </a:lnTo>
                  <a:lnTo>
                    <a:pt x="523671" y="281508"/>
                  </a:lnTo>
                  <a:lnTo>
                    <a:pt x="523113" y="280860"/>
                  </a:lnTo>
                  <a:lnTo>
                    <a:pt x="521830" y="280581"/>
                  </a:lnTo>
                  <a:lnTo>
                    <a:pt x="520001" y="279742"/>
                  </a:lnTo>
                  <a:lnTo>
                    <a:pt x="520141" y="281889"/>
                  </a:lnTo>
                  <a:lnTo>
                    <a:pt x="519823" y="283324"/>
                  </a:lnTo>
                  <a:lnTo>
                    <a:pt x="520395" y="283972"/>
                  </a:lnTo>
                  <a:lnTo>
                    <a:pt x="521004" y="284670"/>
                  </a:lnTo>
                  <a:lnTo>
                    <a:pt x="522465" y="284619"/>
                  </a:lnTo>
                  <a:lnTo>
                    <a:pt x="523557" y="284886"/>
                  </a:lnTo>
                  <a:lnTo>
                    <a:pt x="523633" y="284403"/>
                  </a:lnTo>
                  <a:lnTo>
                    <a:pt x="523786" y="283883"/>
                  </a:lnTo>
                  <a:lnTo>
                    <a:pt x="523900" y="283362"/>
                  </a:lnTo>
                  <a:lnTo>
                    <a:pt x="523989" y="283832"/>
                  </a:lnTo>
                  <a:lnTo>
                    <a:pt x="524116" y="284289"/>
                  </a:lnTo>
                  <a:lnTo>
                    <a:pt x="524675" y="285038"/>
                  </a:lnTo>
                  <a:lnTo>
                    <a:pt x="526516" y="284988"/>
                  </a:lnTo>
                  <a:lnTo>
                    <a:pt x="527316" y="283718"/>
                  </a:lnTo>
                  <a:lnTo>
                    <a:pt x="527761" y="282282"/>
                  </a:lnTo>
                  <a:close/>
                </a:path>
                <a:path w="591820" h="632460">
                  <a:moveTo>
                    <a:pt x="534339" y="200317"/>
                  </a:moveTo>
                  <a:lnTo>
                    <a:pt x="533171" y="200482"/>
                  </a:lnTo>
                  <a:lnTo>
                    <a:pt x="532257" y="200533"/>
                  </a:lnTo>
                  <a:lnTo>
                    <a:pt x="531520" y="200621"/>
                  </a:lnTo>
                  <a:lnTo>
                    <a:pt x="531926" y="199085"/>
                  </a:lnTo>
                  <a:lnTo>
                    <a:pt x="528320" y="199009"/>
                  </a:lnTo>
                  <a:lnTo>
                    <a:pt x="524802" y="198564"/>
                  </a:lnTo>
                  <a:lnTo>
                    <a:pt x="524510" y="199605"/>
                  </a:lnTo>
                  <a:lnTo>
                    <a:pt x="524446" y="200253"/>
                  </a:lnTo>
                  <a:lnTo>
                    <a:pt x="524319" y="200875"/>
                  </a:lnTo>
                  <a:lnTo>
                    <a:pt x="523862" y="200952"/>
                  </a:lnTo>
                  <a:lnTo>
                    <a:pt x="523455" y="202044"/>
                  </a:lnTo>
                  <a:lnTo>
                    <a:pt x="523062" y="203466"/>
                  </a:lnTo>
                  <a:lnTo>
                    <a:pt x="523557" y="204266"/>
                  </a:lnTo>
                  <a:lnTo>
                    <a:pt x="523684" y="204292"/>
                  </a:lnTo>
                  <a:lnTo>
                    <a:pt x="523163" y="208711"/>
                  </a:lnTo>
                  <a:lnTo>
                    <a:pt x="521182" y="205828"/>
                  </a:lnTo>
                  <a:lnTo>
                    <a:pt x="513118" y="212153"/>
                  </a:lnTo>
                  <a:lnTo>
                    <a:pt x="515327" y="215074"/>
                  </a:lnTo>
                  <a:lnTo>
                    <a:pt x="523557" y="209270"/>
                  </a:lnTo>
                  <a:lnTo>
                    <a:pt x="523201" y="208762"/>
                  </a:lnTo>
                  <a:lnTo>
                    <a:pt x="525183" y="208749"/>
                  </a:lnTo>
                  <a:lnTo>
                    <a:pt x="528281" y="209435"/>
                  </a:lnTo>
                  <a:lnTo>
                    <a:pt x="529615" y="207365"/>
                  </a:lnTo>
                  <a:lnTo>
                    <a:pt x="530085" y="205968"/>
                  </a:lnTo>
                  <a:lnTo>
                    <a:pt x="530529" y="204355"/>
                  </a:lnTo>
                  <a:lnTo>
                    <a:pt x="531545" y="204482"/>
                  </a:lnTo>
                  <a:lnTo>
                    <a:pt x="532650" y="204736"/>
                  </a:lnTo>
                  <a:lnTo>
                    <a:pt x="533958" y="203835"/>
                  </a:lnTo>
                  <a:lnTo>
                    <a:pt x="533869" y="202285"/>
                  </a:lnTo>
                  <a:lnTo>
                    <a:pt x="534339" y="200317"/>
                  </a:lnTo>
                  <a:close/>
                </a:path>
                <a:path w="591820" h="632460">
                  <a:moveTo>
                    <a:pt x="535343" y="168960"/>
                  </a:moveTo>
                  <a:lnTo>
                    <a:pt x="534924" y="167462"/>
                  </a:lnTo>
                  <a:lnTo>
                    <a:pt x="533400" y="167119"/>
                  </a:lnTo>
                  <a:lnTo>
                    <a:pt x="531622" y="166141"/>
                  </a:lnTo>
                  <a:lnTo>
                    <a:pt x="531456" y="168198"/>
                  </a:lnTo>
                  <a:lnTo>
                    <a:pt x="531101" y="169379"/>
                  </a:lnTo>
                  <a:lnTo>
                    <a:pt x="531596" y="170802"/>
                  </a:lnTo>
                  <a:lnTo>
                    <a:pt x="533400" y="171297"/>
                  </a:lnTo>
                  <a:lnTo>
                    <a:pt x="534492" y="170307"/>
                  </a:lnTo>
                  <a:lnTo>
                    <a:pt x="535343" y="168960"/>
                  </a:lnTo>
                  <a:close/>
                </a:path>
                <a:path w="591820" h="632460">
                  <a:moveTo>
                    <a:pt x="540880" y="341210"/>
                  </a:moveTo>
                  <a:lnTo>
                    <a:pt x="538035" y="339229"/>
                  </a:lnTo>
                  <a:lnTo>
                    <a:pt x="537768" y="339039"/>
                  </a:lnTo>
                  <a:lnTo>
                    <a:pt x="537959" y="339013"/>
                  </a:lnTo>
                  <a:lnTo>
                    <a:pt x="538149" y="337286"/>
                  </a:lnTo>
                  <a:lnTo>
                    <a:pt x="538187" y="336372"/>
                  </a:lnTo>
                  <a:lnTo>
                    <a:pt x="538187" y="336245"/>
                  </a:lnTo>
                  <a:lnTo>
                    <a:pt x="537806" y="336346"/>
                  </a:lnTo>
                  <a:lnTo>
                    <a:pt x="537616" y="336372"/>
                  </a:lnTo>
                  <a:lnTo>
                    <a:pt x="537692" y="335876"/>
                  </a:lnTo>
                  <a:lnTo>
                    <a:pt x="537819" y="335419"/>
                  </a:lnTo>
                  <a:lnTo>
                    <a:pt x="537895" y="334924"/>
                  </a:lnTo>
                  <a:lnTo>
                    <a:pt x="535000" y="334556"/>
                  </a:lnTo>
                  <a:lnTo>
                    <a:pt x="535190" y="335419"/>
                  </a:lnTo>
                  <a:lnTo>
                    <a:pt x="535368" y="336346"/>
                  </a:lnTo>
                  <a:lnTo>
                    <a:pt x="535571" y="336867"/>
                  </a:lnTo>
                  <a:lnTo>
                    <a:pt x="535457" y="339229"/>
                  </a:lnTo>
                  <a:lnTo>
                    <a:pt x="534682" y="343192"/>
                  </a:lnTo>
                  <a:lnTo>
                    <a:pt x="534581" y="342404"/>
                  </a:lnTo>
                  <a:lnTo>
                    <a:pt x="534581" y="343712"/>
                  </a:lnTo>
                  <a:lnTo>
                    <a:pt x="534060" y="346354"/>
                  </a:lnTo>
                  <a:lnTo>
                    <a:pt x="533615" y="345452"/>
                  </a:lnTo>
                  <a:lnTo>
                    <a:pt x="532663" y="344678"/>
                  </a:lnTo>
                  <a:lnTo>
                    <a:pt x="531558" y="344131"/>
                  </a:lnTo>
                  <a:lnTo>
                    <a:pt x="533171" y="343903"/>
                  </a:lnTo>
                  <a:lnTo>
                    <a:pt x="534581" y="343712"/>
                  </a:lnTo>
                  <a:lnTo>
                    <a:pt x="534581" y="342404"/>
                  </a:lnTo>
                  <a:lnTo>
                    <a:pt x="534187" y="339318"/>
                  </a:lnTo>
                  <a:lnTo>
                    <a:pt x="535457" y="339229"/>
                  </a:lnTo>
                  <a:lnTo>
                    <a:pt x="535457" y="336905"/>
                  </a:lnTo>
                  <a:lnTo>
                    <a:pt x="533933" y="337286"/>
                  </a:lnTo>
                  <a:lnTo>
                    <a:pt x="533781" y="336130"/>
                  </a:lnTo>
                  <a:lnTo>
                    <a:pt x="532663" y="336321"/>
                  </a:lnTo>
                  <a:lnTo>
                    <a:pt x="531545" y="336486"/>
                  </a:lnTo>
                  <a:lnTo>
                    <a:pt x="530428" y="336677"/>
                  </a:lnTo>
                  <a:lnTo>
                    <a:pt x="531088" y="343903"/>
                  </a:lnTo>
                  <a:lnTo>
                    <a:pt x="530390" y="343636"/>
                  </a:lnTo>
                  <a:lnTo>
                    <a:pt x="529526" y="343357"/>
                  </a:lnTo>
                  <a:lnTo>
                    <a:pt x="528358" y="343281"/>
                  </a:lnTo>
                  <a:lnTo>
                    <a:pt x="527799" y="343446"/>
                  </a:lnTo>
                  <a:lnTo>
                    <a:pt x="527329" y="343636"/>
                  </a:lnTo>
                  <a:lnTo>
                    <a:pt x="527304" y="343052"/>
                  </a:lnTo>
                  <a:lnTo>
                    <a:pt x="523963" y="344233"/>
                  </a:lnTo>
                  <a:lnTo>
                    <a:pt x="524738" y="345338"/>
                  </a:lnTo>
                  <a:lnTo>
                    <a:pt x="524243" y="345744"/>
                  </a:lnTo>
                  <a:lnTo>
                    <a:pt x="523824" y="346163"/>
                  </a:lnTo>
                  <a:lnTo>
                    <a:pt x="523455" y="346595"/>
                  </a:lnTo>
                  <a:lnTo>
                    <a:pt x="522808" y="346468"/>
                  </a:lnTo>
                  <a:lnTo>
                    <a:pt x="521957" y="346329"/>
                  </a:lnTo>
                  <a:lnTo>
                    <a:pt x="521144" y="346075"/>
                  </a:lnTo>
                  <a:lnTo>
                    <a:pt x="521462" y="347370"/>
                  </a:lnTo>
                  <a:lnTo>
                    <a:pt x="521589" y="348056"/>
                  </a:lnTo>
                  <a:lnTo>
                    <a:pt x="521703" y="348576"/>
                  </a:lnTo>
                  <a:lnTo>
                    <a:pt x="521766" y="349046"/>
                  </a:lnTo>
                  <a:lnTo>
                    <a:pt x="519785" y="352044"/>
                  </a:lnTo>
                  <a:lnTo>
                    <a:pt x="517613" y="355587"/>
                  </a:lnTo>
                  <a:lnTo>
                    <a:pt x="516039" y="358254"/>
                  </a:lnTo>
                  <a:lnTo>
                    <a:pt x="511759" y="355942"/>
                  </a:lnTo>
                  <a:lnTo>
                    <a:pt x="509562" y="357289"/>
                  </a:lnTo>
                  <a:lnTo>
                    <a:pt x="507936" y="359879"/>
                  </a:lnTo>
                  <a:lnTo>
                    <a:pt x="506653" y="359333"/>
                  </a:lnTo>
                  <a:lnTo>
                    <a:pt x="505091" y="359130"/>
                  </a:lnTo>
                  <a:lnTo>
                    <a:pt x="503034" y="358698"/>
                  </a:lnTo>
                  <a:lnTo>
                    <a:pt x="502107" y="362597"/>
                  </a:lnTo>
                  <a:lnTo>
                    <a:pt x="502221" y="361632"/>
                  </a:lnTo>
                  <a:lnTo>
                    <a:pt x="502310" y="360870"/>
                  </a:lnTo>
                  <a:lnTo>
                    <a:pt x="502196" y="359714"/>
                  </a:lnTo>
                  <a:lnTo>
                    <a:pt x="501967" y="359130"/>
                  </a:lnTo>
                  <a:lnTo>
                    <a:pt x="501523" y="359003"/>
                  </a:lnTo>
                  <a:lnTo>
                    <a:pt x="500976" y="358889"/>
                  </a:lnTo>
                  <a:lnTo>
                    <a:pt x="509346" y="347370"/>
                  </a:lnTo>
                  <a:lnTo>
                    <a:pt x="513651" y="351472"/>
                  </a:lnTo>
                  <a:lnTo>
                    <a:pt x="515137" y="347370"/>
                  </a:lnTo>
                  <a:lnTo>
                    <a:pt x="516458" y="343712"/>
                  </a:lnTo>
                  <a:lnTo>
                    <a:pt x="486397" y="343712"/>
                  </a:lnTo>
                  <a:lnTo>
                    <a:pt x="484974" y="343712"/>
                  </a:lnTo>
                  <a:lnTo>
                    <a:pt x="483908" y="344957"/>
                  </a:lnTo>
                  <a:lnTo>
                    <a:pt x="484098" y="345744"/>
                  </a:lnTo>
                  <a:lnTo>
                    <a:pt x="484212" y="347345"/>
                  </a:lnTo>
                  <a:lnTo>
                    <a:pt x="484568" y="347345"/>
                  </a:lnTo>
                  <a:lnTo>
                    <a:pt x="485394" y="347395"/>
                  </a:lnTo>
                  <a:lnTo>
                    <a:pt x="484530" y="348056"/>
                  </a:lnTo>
                  <a:lnTo>
                    <a:pt x="483704" y="348742"/>
                  </a:lnTo>
                  <a:lnTo>
                    <a:pt x="483095" y="349542"/>
                  </a:lnTo>
                  <a:lnTo>
                    <a:pt x="482879" y="349631"/>
                  </a:lnTo>
                  <a:lnTo>
                    <a:pt x="482815" y="349923"/>
                  </a:lnTo>
                  <a:lnTo>
                    <a:pt x="482638" y="350062"/>
                  </a:lnTo>
                  <a:lnTo>
                    <a:pt x="482130" y="351231"/>
                  </a:lnTo>
                  <a:lnTo>
                    <a:pt x="482561" y="349681"/>
                  </a:lnTo>
                  <a:lnTo>
                    <a:pt x="481698" y="348361"/>
                  </a:lnTo>
                  <a:lnTo>
                    <a:pt x="481088" y="346379"/>
                  </a:lnTo>
                  <a:lnTo>
                    <a:pt x="477113" y="344817"/>
                  </a:lnTo>
                  <a:lnTo>
                    <a:pt x="474027" y="344487"/>
                  </a:lnTo>
                  <a:lnTo>
                    <a:pt x="471068" y="343852"/>
                  </a:lnTo>
                  <a:lnTo>
                    <a:pt x="471614" y="347040"/>
                  </a:lnTo>
                  <a:lnTo>
                    <a:pt x="471068" y="351193"/>
                  </a:lnTo>
                  <a:lnTo>
                    <a:pt x="472909" y="353199"/>
                  </a:lnTo>
                  <a:lnTo>
                    <a:pt x="477951" y="358749"/>
                  </a:lnTo>
                  <a:lnTo>
                    <a:pt x="480961" y="355422"/>
                  </a:lnTo>
                  <a:lnTo>
                    <a:pt x="481190" y="354596"/>
                  </a:lnTo>
                  <a:lnTo>
                    <a:pt x="481101" y="355117"/>
                  </a:lnTo>
                  <a:lnTo>
                    <a:pt x="481126" y="355942"/>
                  </a:lnTo>
                  <a:lnTo>
                    <a:pt x="481926" y="359359"/>
                  </a:lnTo>
                  <a:lnTo>
                    <a:pt x="484581" y="360870"/>
                  </a:lnTo>
                  <a:lnTo>
                    <a:pt x="486422" y="361137"/>
                  </a:lnTo>
                  <a:lnTo>
                    <a:pt x="486156" y="361823"/>
                  </a:lnTo>
                  <a:lnTo>
                    <a:pt x="487857" y="361696"/>
                  </a:lnTo>
                  <a:lnTo>
                    <a:pt x="489585" y="361696"/>
                  </a:lnTo>
                  <a:lnTo>
                    <a:pt x="490943" y="361632"/>
                  </a:lnTo>
                  <a:lnTo>
                    <a:pt x="493636" y="361861"/>
                  </a:lnTo>
                  <a:lnTo>
                    <a:pt x="498094" y="362102"/>
                  </a:lnTo>
                  <a:lnTo>
                    <a:pt x="498043" y="362597"/>
                  </a:lnTo>
                  <a:lnTo>
                    <a:pt x="498157" y="363232"/>
                  </a:lnTo>
                  <a:lnTo>
                    <a:pt x="499973" y="363512"/>
                  </a:lnTo>
                  <a:lnTo>
                    <a:pt x="501916" y="364324"/>
                  </a:lnTo>
                  <a:lnTo>
                    <a:pt x="502018" y="363372"/>
                  </a:lnTo>
                  <a:lnTo>
                    <a:pt x="504723" y="363423"/>
                  </a:lnTo>
                  <a:lnTo>
                    <a:pt x="505637" y="363372"/>
                  </a:lnTo>
                  <a:lnTo>
                    <a:pt x="506082" y="363347"/>
                  </a:lnTo>
                  <a:lnTo>
                    <a:pt x="505231" y="364985"/>
                  </a:lnTo>
                  <a:lnTo>
                    <a:pt x="504761" y="365760"/>
                  </a:lnTo>
                  <a:lnTo>
                    <a:pt x="510501" y="368147"/>
                  </a:lnTo>
                  <a:lnTo>
                    <a:pt x="513549" y="366331"/>
                  </a:lnTo>
                  <a:lnTo>
                    <a:pt x="515391" y="363347"/>
                  </a:lnTo>
                  <a:lnTo>
                    <a:pt x="515620" y="362953"/>
                  </a:lnTo>
                  <a:lnTo>
                    <a:pt x="515772" y="362953"/>
                  </a:lnTo>
                  <a:lnTo>
                    <a:pt x="516382" y="362597"/>
                  </a:lnTo>
                  <a:lnTo>
                    <a:pt x="519899" y="360514"/>
                  </a:lnTo>
                  <a:lnTo>
                    <a:pt x="523824" y="362737"/>
                  </a:lnTo>
                  <a:lnTo>
                    <a:pt x="524751" y="360514"/>
                  </a:lnTo>
                  <a:lnTo>
                    <a:pt x="524840" y="360311"/>
                  </a:lnTo>
                  <a:lnTo>
                    <a:pt x="523646" y="360121"/>
                  </a:lnTo>
                  <a:lnTo>
                    <a:pt x="522300" y="359879"/>
                  </a:lnTo>
                  <a:lnTo>
                    <a:pt x="521271" y="359714"/>
                  </a:lnTo>
                  <a:lnTo>
                    <a:pt x="523722" y="358254"/>
                  </a:lnTo>
                  <a:lnTo>
                    <a:pt x="528281" y="355536"/>
                  </a:lnTo>
                  <a:lnTo>
                    <a:pt x="532650" y="352285"/>
                  </a:lnTo>
                  <a:lnTo>
                    <a:pt x="533781" y="350253"/>
                  </a:lnTo>
                  <a:lnTo>
                    <a:pt x="534200" y="348576"/>
                  </a:lnTo>
                  <a:lnTo>
                    <a:pt x="536778" y="349046"/>
                  </a:lnTo>
                  <a:lnTo>
                    <a:pt x="537019" y="348576"/>
                  </a:lnTo>
                  <a:lnTo>
                    <a:pt x="538060" y="346595"/>
                  </a:lnTo>
                  <a:lnTo>
                    <a:pt x="538187" y="346354"/>
                  </a:lnTo>
                  <a:lnTo>
                    <a:pt x="539572" y="343712"/>
                  </a:lnTo>
                  <a:lnTo>
                    <a:pt x="539838" y="343192"/>
                  </a:lnTo>
                  <a:lnTo>
                    <a:pt x="540880" y="341210"/>
                  </a:lnTo>
                  <a:close/>
                </a:path>
                <a:path w="591820" h="632460">
                  <a:moveTo>
                    <a:pt x="541083" y="341236"/>
                  </a:moveTo>
                  <a:lnTo>
                    <a:pt x="540956" y="341071"/>
                  </a:lnTo>
                  <a:lnTo>
                    <a:pt x="540880" y="341210"/>
                  </a:lnTo>
                  <a:lnTo>
                    <a:pt x="541083" y="341236"/>
                  </a:lnTo>
                  <a:close/>
                </a:path>
                <a:path w="591820" h="632460">
                  <a:moveTo>
                    <a:pt x="542099" y="190576"/>
                  </a:moveTo>
                  <a:lnTo>
                    <a:pt x="541731" y="189661"/>
                  </a:lnTo>
                  <a:lnTo>
                    <a:pt x="541540" y="188760"/>
                  </a:lnTo>
                  <a:lnTo>
                    <a:pt x="540727" y="189191"/>
                  </a:lnTo>
                  <a:lnTo>
                    <a:pt x="539927" y="189458"/>
                  </a:lnTo>
                  <a:lnTo>
                    <a:pt x="539203" y="190182"/>
                  </a:lnTo>
                  <a:lnTo>
                    <a:pt x="539623" y="190982"/>
                  </a:lnTo>
                  <a:lnTo>
                    <a:pt x="539775" y="191516"/>
                  </a:lnTo>
                  <a:lnTo>
                    <a:pt x="540512" y="191262"/>
                  </a:lnTo>
                  <a:lnTo>
                    <a:pt x="541312" y="191096"/>
                  </a:lnTo>
                  <a:lnTo>
                    <a:pt x="542099" y="190576"/>
                  </a:lnTo>
                  <a:close/>
                </a:path>
                <a:path w="591820" h="632460">
                  <a:moveTo>
                    <a:pt x="545223" y="239687"/>
                  </a:moveTo>
                  <a:lnTo>
                    <a:pt x="544830" y="239420"/>
                  </a:lnTo>
                  <a:lnTo>
                    <a:pt x="544449" y="239115"/>
                  </a:lnTo>
                  <a:lnTo>
                    <a:pt x="544017" y="238912"/>
                  </a:lnTo>
                  <a:lnTo>
                    <a:pt x="543458" y="239318"/>
                  </a:lnTo>
                  <a:lnTo>
                    <a:pt x="543648" y="239852"/>
                  </a:lnTo>
                  <a:lnTo>
                    <a:pt x="543928" y="240245"/>
                  </a:lnTo>
                  <a:lnTo>
                    <a:pt x="544169" y="240652"/>
                  </a:lnTo>
                  <a:lnTo>
                    <a:pt x="544868" y="240017"/>
                  </a:lnTo>
                  <a:lnTo>
                    <a:pt x="545223" y="239687"/>
                  </a:lnTo>
                  <a:close/>
                </a:path>
                <a:path w="591820" h="632460">
                  <a:moveTo>
                    <a:pt x="546061" y="253161"/>
                  </a:moveTo>
                  <a:lnTo>
                    <a:pt x="543217" y="253555"/>
                  </a:lnTo>
                  <a:lnTo>
                    <a:pt x="541248" y="253365"/>
                  </a:lnTo>
                  <a:lnTo>
                    <a:pt x="539140" y="254635"/>
                  </a:lnTo>
                  <a:lnTo>
                    <a:pt x="539419" y="256794"/>
                  </a:lnTo>
                  <a:lnTo>
                    <a:pt x="539242" y="258191"/>
                  </a:lnTo>
                  <a:lnTo>
                    <a:pt x="540994" y="258203"/>
                  </a:lnTo>
                  <a:lnTo>
                    <a:pt x="542912" y="258673"/>
                  </a:lnTo>
                  <a:lnTo>
                    <a:pt x="545223" y="257746"/>
                  </a:lnTo>
                  <a:lnTo>
                    <a:pt x="545312" y="255587"/>
                  </a:lnTo>
                  <a:lnTo>
                    <a:pt x="546061" y="253161"/>
                  </a:lnTo>
                  <a:close/>
                </a:path>
                <a:path w="591820" h="632460">
                  <a:moveTo>
                    <a:pt x="548500" y="194449"/>
                  </a:moveTo>
                  <a:lnTo>
                    <a:pt x="548284" y="194386"/>
                  </a:lnTo>
                  <a:lnTo>
                    <a:pt x="547535" y="194119"/>
                  </a:lnTo>
                  <a:lnTo>
                    <a:pt x="546646" y="194183"/>
                  </a:lnTo>
                  <a:lnTo>
                    <a:pt x="545820" y="194119"/>
                  </a:lnTo>
                  <a:lnTo>
                    <a:pt x="545820" y="196367"/>
                  </a:lnTo>
                  <a:lnTo>
                    <a:pt x="546709" y="196278"/>
                  </a:lnTo>
                  <a:lnTo>
                    <a:pt x="547560" y="196316"/>
                  </a:lnTo>
                  <a:lnTo>
                    <a:pt x="548500" y="195986"/>
                  </a:lnTo>
                  <a:lnTo>
                    <a:pt x="548500" y="194449"/>
                  </a:lnTo>
                  <a:close/>
                </a:path>
                <a:path w="591820" h="632460">
                  <a:moveTo>
                    <a:pt x="551103" y="156273"/>
                  </a:moveTo>
                  <a:lnTo>
                    <a:pt x="549351" y="155917"/>
                  </a:lnTo>
                  <a:lnTo>
                    <a:pt x="547954" y="155359"/>
                  </a:lnTo>
                  <a:lnTo>
                    <a:pt x="547065" y="156514"/>
                  </a:lnTo>
                  <a:lnTo>
                    <a:pt x="546887" y="157721"/>
                  </a:lnTo>
                  <a:lnTo>
                    <a:pt x="546519" y="158800"/>
                  </a:lnTo>
                  <a:lnTo>
                    <a:pt x="547357" y="159042"/>
                  </a:lnTo>
                  <a:lnTo>
                    <a:pt x="548525" y="159740"/>
                  </a:lnTo>
                  <a:lnTo>
                    <a:pt x="549795" y="158851"/>
                  </a:lnTo>
                  <a:lnTo>
                    <a:pt x="550214" y="157670"/>
                  </a:lnTo>
                  <a:lnTo>
                    <a:pt x="551103" y="156273"/>
                  </a:lnTo>
                  <a:close/>
                </a:path>
                <a:path w="591820" h="632460">
                  <a:moveTo>
                    <a:pt x="551764" y="140563"/>
                  </a:moveTo>
                  <a:lnTo>
                    <a:pt x="541451" y="138938"/>
                  </a:lnTo>
                  <a:lnTo>
                    <a:pt x="541299" y="138506"/>
                  </a:lnTo>
                  <a:lnTo>
                    <a:pt x="540524" y="138798"/>
                  </a:lnTo>
                  <a:lnTo>
                    <a:pt x="539965" y="138709"/>
                  </a:lnTo>
                  <a:lnTo>
                    <a:pt x="539915" y="139026"/>
                  </a:lnTo>
                  <a:lnTo>
                    <a:pt x="539115" y="139331"/>
                  </a:lnTo>
                  <a:lnTo>
                    <a:pt x="539661" y="140792"/>
                  </a:lnTo>
                  <a:lnTo>
                    <a:pt x="539254" y="143598"/>
                  </a:lnTo>
                  <a:lnTo>
                    <a:pt x="540778" y="143840"/>
                  </a:lnTo>
                  <a:lnTo>
                    <a:pt x="542036" y="147243"/>
                  </a:lnTo>
                  <a:lnTo>
                    <a:pt x="544144" y="146431"/>
                  </a:lnTo>
                  <a:lnTo>
                    <a:pt x="543356" y="144246"/>
                  </a:lnTo>
                  <a:lnTo>
                    <a:pt x="550926" y="145440"/>
                  </a:lnTo>
                  <a:lnTo>
                    <a:pt x="551764" y="140563"/>
                  </a:lnTo>
                  <a:close/>
                </a:path>
                <a:path w="591820" h="632460">
                  <a:moveTo>
                    <a:pt x="552170" y="342671"/>
                  </a:moveTo>
                  <a:lnTo>
                    <a:pt x="549884" y="340664"/>
                  </a:lnTo>
                  <a:lnTo>
                    <a:pt x="541083" y="341236"/>
                  </a:lnTo>
                  <a:lnTo>
                    <a:pt x="551129" y="353441"/>
                  </a:lnTo>
                  <a:lnTo>
                    <a:pt x="552170" y="342671"/>
                  </a:lnTo>
                  <a:close/>
                </a:path>
                <a:path w="591820" h="632460">
                  <a:moveTo>
                    <a:pt x="558279" y="201218"/>
                  </a:moveTo>
                  <a:lnTo>
                    <a:pt x="557098" y="197827"/>
                  </a:lnTo>
                  <a:lnTo>
                    <a:pt x="555244" y="195262"/>
                  </a:lnTo>
                  <a:lnTo>
                    <a:pt x="553669" y="192608"/>
                  </a:lnTo>
                  <a:lnTo>
                    <a:pt x="548944" y="195148"/>
                  </a:lnTo>
                  <a:lnTo>
                    <a:pt x="553262" y="204216"/>
                  </a:lnTo>
                  <a:lnTo>
                    <a:pt x="554964" y="203009"/>
                  </a:lnTo>
                  <a:lnTo>
                    <a:pt x="558279" y="201218"/>
                  </a:lnTo>
                  <a:close/>
                </a:path>
                <a:path w="591820" h="632460">
                  <a:moveTo>
                    <a:pt x="558584" y="143802"/>
                  </a:moveTo>
                  <a:lnTo>
                    <a:pt x="557136" y="142125"/>
                  </a:lnTo>
                  <a:lnTo>
                    <a:pt x="555269" y="142189"/>
                  </a:lnTo>
                  <a:lnTo>
                    <a:pt x="553872" y="141833"/>
                  </a:lnTo>
                  <a:lnTo>
                    <a:pt x="553580" y="143256"/>
                  </a:lnTo>
                  <a:lnTo>
                    <a:pt x="552665" y="145021"/>
                  </a:lnTo>
                  <a:lnTo>
                    <a:pt x="553707" y="146964"/>
                  </a:lnTo>
                  <a:lnTo>
                    <a:pt x="555688" y="147116"/>
                  </a:lnTo>
                  <a:lnTo>
                    <a:pt x="558025" y="148005"/>
                  </a:lnTo>
                  <a:lnTo>
                    <a:pt x="558038" y="145643"/>
                  </a:lnTo>
                  <a:lnTo>
                    <a:pt x="558584" y="143802"/>
                  </a:lnTo>
                  <a:close/>
                </a:path>
                <a:path w="591820" h="632460">
                  <a:moveTo>
                    <a:pt x="560692" y="158153"/>
                  </a:moveTo>
                  <a:lnTo>
                    <a:pt x="560603" y="157619"/>
                  </a:lnTo>
                  <a:lnTo>
                    <a:pt x="560552" y="157099"/>
                  </a:lnTo>
                  <a:lnTo>
                    <a:pt x="560031" y="157238"/>
                  </a:lnTo>
                  <a:lnTo>
                    <a:pt x="559511" y="157391"/>
                  </a:lnTo>
                  <a:lnTo>
                    <a:pt x="558990" y="157543"/>
                  </a:lnTo>
                  <a:lnTo>
                    <a:pt x="559257" y="158000"/>
                  </a:lnTo>
                  <a:lnTo>
                    <a:pt x="559485" y="158496"/>
                  </a:lnTo>
                  <a:lnTo>
                    <a:pt x="559841" y="158877"/>
                  </a:lnTo>
                  <a:lnTo>
                    <a:pt x="560654" y="158762"/>
                  </a:lnTo>
                  <a:lnTo>
                    <a:pt x="560692" y="158153"/>
                  </a:lnTo>
                  <a:close/>
                </a:path>
                <a:path w="591820" h="632460">
                  <a:moveTo>
                    <a:pt x="560895" y="149491"/>
                  </a:moveTo>
                  <a:lnTo>
                    <a:pt x="559638" y="149479"/>
                  </a:lnTo>
                  <a:lnTo>
                    <a:pt x="558495" y="149136"/>
                  </a:lnTo>
                  <a:lnTo>
                    <a:pt x="557898" y="149555"/>
                  </a:lnTo>
                  <a:lnTo>
                    <a:pt x="557352" y="149961"/>
                  </a:lnTo>
                  <a:lnTo>
                    <a:pt x="557403" y="151180"/>
                  </a:lnTo>
                  <a:lnTo>
                    <a:pt x="557187" y="152044"/>
                  </a:lnTo>
                  <a:lnTo>
                    <a:pt x="558292" y="152146"/>
                  </a:lnTo>
                  <a:lnTo>
                    <a:pt x="559409" y="152400"/>
                  </a:lnTo>
                  <a:lnTo>
                    <a:pt x="560705" y="152209"/>
                  </a:lnTo>
                  <a:lnTo>
                    <a:pt x="560730" y="150647"/>
                  </a:lnTo>
                  <a:lnTo>
                    <a:pt x="560895" y="149491"/>
                  </a:lnTo>
                  <a:close/>
                </a:path>
                <a:path w="591820" h="632460">
                  <a:moveTo>
                    <a:pt x="562305" y="7200"/>
                  </a:moveTo>
                  <a:lnTo>
                    <a:pt x="561987" y="5613"/>
                  </a:lnTo>
                  <a:lnTo>
                    <a:pt x="561619" y="4038"/>
                  </a:lnTo>
                  <a:lnTo>
                    <a:pt x="561187" y="2463"/>
                  </a:lnTo>
                  <a:lnTo>
                    <a:pt x="545642" y="0"/>
                  </a:lnTo>
                  <a:lnTo>
                    <a:pt x="544842" y="4457"/>
                  </a:lnTo>
                  <a:lnTo>
                    <a:pt x="562267" y="7429"/>
                  </a:lnTo>
                  <a:lnTo>
                    <a:pt x="562305" y="7200"/>
                  </a:lnTo>
                  <a:close/>
                </a:path>
                <a:path w="591820" h="632460">
                  <a:moveTo>
                    <a:pt x="564870" y="160959"/>
                  </a:moveTo>
                  <a:lnTo>
                    <a:pt x="553681" y="159410"/>
                  </a:lnTo>
                  <a:lnTo>
                    <a:pt x="552843" y="163931"/>
                  </a:lnTo>
                  <a:lnTo>
                    <a:pt x="564197" y="165544"/>
                  </a:lnTo>
                  <a:lnTo>
                    <a:pt x="564870" y="160959"/>
                  </a:lnTo>
                  <a:close/>
                </a:path>
                <a:path w="591820" h="632460">
                  <a:moveTo>
                    <a:pt x="564934" y="76568"/>
                  </a:moveTo>
                  <a:lnTo>
                    <a:pt x="564794" y="76276"/>
                  </a:lnTo>
                  <a:lnTo>
                    <a:pt x="564730" y="75895"/>
                  </a:lnTo>
                  <a:lnTo>
                    <a:pt x="564172" y="76885"/>
                  </a:lnTo>
                  <a:lnTo>
                    <a:pt x="564400" y="76835"/>
                  </a:lnTo>
                  <a:lnTo>
                    <a:pt x="564756" y="76847"/>
                  </a:lnTo>
                  <a:lnTo>
                    <a:pt x="564832" y="76708"/>
                  </a:lnTo>
                  <a:lnTo>
                    <a:pt x="564934" y="76568"/>
                  </a:lnTo>
                  <a:close/>
                </a:path>
                <a:path w="591820" h="632460">
                  <a:moveTo>
                    <a:pt x="568337" y="139992"/>
                  </a:moveTo>
                  <a:lnTo>
                    <a:pt x="562698" y="134569"/>
                  </a:lnTo>
                  <a:lnTo>
                    <a:pt x="560565" y="138836"/>
                  </a:lnTo>
                  <a:lnTo>
                    <a:pt x="568337" y="139992"/>
                  </a:lnTo>
                  <a:close/>
                </a:path>
                <a:path w="591820" h="632460">
                  <a:moveTo>
                    <a:pt x="568629" y="140030"/>
                  </a:moveTo>
                  <a:lnTo>
                    <a:pt x="568337" y="139992"/>
                  </a:lnTo>
                  <a:lnTo>
                    <a:pt x="568579" y="140220"/>
                  </a:lnTo>
                  <a:lnTo>
                    <a:pt x="568629" y="140030"/>
                  </a:lnTo>
                  <a:close/>
                </a:path>
                <a:path w="591820" h="632460">
                  <a:moveTo>
                    <a:pt x="570064" y="186258"/>
                  </a:moveTo>
                  <a:lnTo>
                    <a:pt x="569150" y="185013"/>
                  </a:lnTo>
                  <a:lnTo>
                    <a:pt x="568363" y="183578"/>
                  </a:lnTo>
                  <a:lnTo>
                    <a:pt x="562559" y="188620"/>
                  </a:lnTo>
                  <a:lnTo>
                    <a:pt x="564362" y="191287"/>
                  </a:lnTo>
                  <a:lnTo>
                    <a:pt x="566229" y="189699"/>
                  </a:lnTo>
                  <a:lnTo>
                    <a:pt x="568147" y="188150"/>
                  </a:lnTo>
                  <a:lnTo>
                    <a:pt x="570064" y="186258"/>
                  </a:lnTo>
                  <a:close/>
                </a:path>
                <a:path w="591820" h="632460">
                  <a:moveTo>
                    <a:pt x="570369" y="232930"/>
                  </a:moveTo>
                  <a:lnTo>
                    <a:pt x="565454" y="230797"/>
                  </a:lnTo>
                  <a:lnTo>
                    <a:pt x="556844" y="230047"/>
                  </a:lnTo>
                  <a:lnTo>
                    <a:pt x="556933" y="232257"/>
                  </a:lnTo>
                  <a:lnTo>
                    <a:pt x="556717" y="234619"/>
                  </a:lnTo>
                  <a:lnTo>
                    <a:pt x="556933" y="236791"/>
                  </a:lnTo>
                  <a:lnTo>
                    <a:pt x="556298" y="236308"/>
                  </a:lnTo>
                  <a:lnTo>
                    <a:pt x="554875" y="236016"/>
                  </a:lnTo>
                  <a:lnTo>
                    <a:pt x="553542" y="236816"/>
                  </a:lnTo>
                  <a:lnTo>
                    <a:pt x="553466" y="238353"/>
                  </a:lnTo>
                  <a:lnTo>
                    <a:pt x="552869" y="240093"/>
                  </a:lnTo>
                  <a:lnTo>
                    <a:pt x="554672" y="240144"/>
                  </a:lnTo>
                  <a:lnTo>
                    <a:pt x="556183" y="240614"/>
                  </a:lnTo>
                  <a:lnTo>
                    <a:pt x="557034" y="239826"/>
                  </a:lnTo>
                  <a:lnTo>
                    <a:pt x="557212" y="239293"/>
                  </a:lnTo>
                  <a:lnTo>
                    <a:pt x="557326" y="238772"/>
                  </a:lnTo>
                  <a:lnTo>
                    <a:pt x="557428" y="239090"/>
                  </a:lnTo>
                  <a:lnTo>
                    <a:pt x="557466" y="239433"/>
                  </a:lnTo>
                  <a:lnTo>
                    <a:pt x="558152" y="240982"/>
                  </a:lnTo>
                  <a:lnTo>
                    <a:pt x="563156" y="241706"/>
                  </a:lnTo>
                  <a:lnTo>
                    <a:pt x="567283" y="239001"/>
                  </a:lnTo>
                  <a:lnTo>
                    <a:pt x="568579" y="235585"/>
                  </a:lnTo>
                  <a:lnTo>
                    <a:pt x="570369" y="232930"/>
                  </a:lnTo>
                  <a:close/>
                </a:path>
                <a:path w="591820" h="632460">
                  <a:moveTo>
                    <a:pt x="571449" y="104317"/>
                  </a:moveTo>
                  <a:lnTo>
                    <a:pt x="565721" y="103911"/>
                  </a:lnTo>
                  <a:lnTo>
                    <a:pt x="565442" y="106400"/>
                  </a:lnTo>
                  <a:lnTo>
                    <a:pt x="571157" y="106972"/>
                  </a:lnTo>
                  <a:lnTo>
                    <a:pt x="571449" y="104317"/>
                  </a:lnTo>
                  <a:close/>
                </a:path>
                <a:path w="591820" h="632460">
                  <a:moveTo>
                    <a:pt x="575094" y="159232"/>
                  </a:moveTo>
                  <a:lnTo>
                    <a:pt x="574776" y="158813"/>
                  </a:lnTo>
                  <a:lnTo>
                    <a:pt x="574598" y="158610"/>
                  </a:lnTo>
                  <a:lnTo>
                    <a:pt x="573824" y="159651"/>
                  </a:lnTo>
                  <a:lnTo>
                    <a:pt x="574078" y="159740"/>
                  </a:lnTo>
                  <a:lnTo>
                    <a:pt x="574370" y="159943"/>
                  </a:lnTo>
                  <a:lnTo>
                    <a:pt x="574573" y="159867"/>
                  </a:lnTo>
                  <a:lnTo>
                    <a:pt x="574789" y="159791"/>
                  </a:lnTo>
                  <a:lnTo>
                    <a:pt x="574916" y="159461"/>
                  </a:lnTo>
                  <a:lnTo>
                    <a:pt x="575094" y="159232"/>
                  </a:lnTo>
                  <a:close/>
                </a:path>
                <a:path w="591820" h="632460">
                  <a:moveTo>
                    <a:pt x="579259" y="248323"/>
                  </a:moveTo>
                  <a:lnTo>
                    <a:pt x="578993" y="247396"/>
                  </a:lnTo>
                  <a:lnTo>
                    <a:pt x="578878" y="246468"/>
                  </a:lnTo>
                  <a:lnTo>
                    <a:pt x="578104" y="246697"/>
                  </a:lnTo>
                  <a:lnTo>
                    <a:pt x="576821" y="246811"/>
                  </a:lnTo>
                  <a:lnTo>
                    <a:pt x="576224" y="248056"/>
                  </a:lnTo>
                  <a:lnTo>
                    <a:pt x="576351" y="249047"/>
                  </a:lnTo>
                  <a:lnTo>
                    <a:pt x="576211" y="250431"/>
                  </a:lnTo>
                  <a:lnTo>
                    <a:pt x="577684" y="249859"/>
                  </a:lnTo>
                  <a:lnTo>
                    <a:pt x="579031" y="249529"/>
                  </a:lnTo>
                  <a:lnTo>
                    <a:pt x="579259" y="248323"/>
                  </a:lnTo>
                  <a:close/>
                </a:path>
                <a:path w="591820" h="632460">
                  <a:moveTo>
                    <a:pt x="591515" y="167005"/>
                  </a:moveTo>
                  <a:lnTo>
                    <a:pt x="588937" y="163715"/>
                  </a:lnTo>
                  <a:lnTo>
                    <a:pt x="586003" y="166281"/>
                  </a:lnTo>
                  <a:lnTo>
                    <a:pt x="583031" y="168821"/>
                  </a:lnTo>
                  <a:lnTo>
                    <a:pt x="580199" y="171653"/>
                  </a:lnTo>
                  <a:lnTo>
                    <a:pt x="583057" y="174764"/>
                  </a:lnTo>
                  <a:lnTo>
                    <a:pt x="573303" y="182676"/>
                  </a:lnTo>
                  <a:lnTo>
                    <a:pt x="575564" y="185318"/>
                  </a:lnTo>
                  <a:lnTo>
                    <a:pt x="587756" y="175450"/>
                  </a:lnTo>
                  <a:lnTo>
                    <a:pt x="585914" y="173278"/>
                  </a:lnTo>
                  <a:lnTo>
                    <a:pt x="591299" y="168516"/>
                  </a:lnTo>
                  <a:lnTo>
                    <a:pt x="591515" y="167005"/>
                  </a:lnTo>
                  <a:close/>
                </a:path>
              </a:pathLst>
            </a:custGeom>
            <a:solidFill>
              <a:srgbClr val="F1584A"/>
            </a:solidFill>
          </p:spPr>
          <p:txBody>
            <a:bodyPr wrap="square" lIns="0" tIns="0" rIns="0" bIns="0" rtlCol="0"/>
            <a:lstStyle/>
            <a:p>
              <a:endParaRPr/>
            </a:p>
          </p:txBody>
        </p:sp>
        <p:sp>
          <p:nvSpPr>
            <p:cNvPr id="41" name="object 41"/>
            <p:cNvSpPr/>
            <p:nvPr/>
          </p:nvSpPr>
          <p:spPr>
            <a:xfrm>
              <a:off x="5845429" y="2752966"/>
              <a:ext cx="707390" cy="539750"/>
            </a:xfrm>
            <a:custGeom>
              <a:avLst/>
              <a:gdLst/>
              <a:ahLst/>
              <a:cxnLst/>
              <a:rect l="l" t="t" r="r" b="b"/>
              <a:pathLst>
                <a:path w="707390" h="539750">
                  <a:moveTo>
                    <a:pt x="4343" y="303568"/>
                  </a:moveTo>
                  <a:lnTo>
                    <a:pt x="4064" y="302056"/>
                  </a:lnTo>
                  <a:lnTo>
                    <a:pt x="2438" y="301726"/>
                  </a:lnTo>
                  <a:lnTo>
                    <a:pt x="622" y="300812"/>
                  </a:lnTo>
                  <a:lnTo>
                    <a:pt x="419" y="302882"/>
                  </a:lnTo>
                  <a:lnTo>
                    <a:pt x="0" y="304088"/>
                  </a:lnTo>
                  <a:lnTo>
                    <a:pt x="342" y="304990"/>
                  </a:lnTo>
                  <a:lnTo>
                    <a:pt x="508" y="305460"/>
                  </a:lnTo>
                  <a:lnTo>
                    <a:pt x="2387" y="305930"/>
                  </a:lnTo>
                  <a:lnTo>
                    <a:pt x="2781" y="305600"/>
                  </a:lnTo>
                  <a:lnTo>
                    <a:pt x="3568" y="304914"/>
                  </a:lnTo>
                  <a:lnTo>
                    <a:pt x="4343" y="303568"/>
                  </a:lnTo>
                  <a:close/>
                </a:path>
                <a:path w="707390" h="539750">
                  <a:moveTo>
                    <a:pt x="28270" y="326732"/>
                  </a:moveTo>
                  <a:lnTo>
                    <a:pt x="26644" y="326682"/>
                  </a:lnTo>
                  <a:lnTo>
                    <a:pt x="25450" y="326377"/>
                  </a:lnTo>
                  <a:lnTo>
                    <a:pt x="24460" y="326707"/>
                  </a:lnTo>
                  <a:lnTo>
                    <a:pt x="24028" y="326847"/>
                  </a:lnTo>
                  <a:lnTo>
                    <a:pt x="23672" y="328968"/>
                  </a:lnTo>
                  <a:lnTo>
                    <a:pt x="24853" y="329628"/>
                  </a:lnTo>
                  <a:lnTo>
                    <a:pt x="26060" y="329920"/>
                  </a:lnTo>
                  <a:lnTo>
                    <a:pt x="27482" y="329819"/>
                  </a:lnTo>
                  <a:lnTo>
                    <a:pt x="27736" y="328307"/>
                  </a:lnTo>
                  <a:lnTo>
                    <a:pt x="28270" y="326732"/>
                  </a:lnTo>
                  <a:close/>
                </a:path>
                <a:path w="707390" h="539750">
                  <a:moveTo>
                    <a:pt x="31559" y="224929"/>
                  </a:moveTo>
                  <a:lnTo>
                    <a:pt x="31292" y="224815"/>
                  </a:lnTo>
                  <a:lnTo>
                    <a:pt x="30988" y="224536"/>
                  </a:lnTo>
                  <a:lnTo>
                    <a:pt x="30518" y="224650"/>
                  </a:lnTo>
                  <a:lnTo>
                    <a:pt x="30340" y="225005"/>
                  </a:lnTo>
                  <a:lnTo>
                    <a:pt x="30137" y="225234"/>
                  </a:lnTo>
                  <a:lnTo>
                    <a:pt x="30556" y="225399"/>
                  </a:lnTo>
                  <a:lnTo>
                    <a:pt x="30975" y="225590"/>
                  </a:lnTo>
                  <a:lnTo>
                    <a:pt x="31407" y="225755"/>
                  </a:lnTo>
                  <a:lnTo>
                    <a:pt x="31496" y="225196"/>
                  </a:lnTo>
                  <a:lnTo>
                    <a:pt x="31559" y="224929"/>
                  </a:lnTo>
                  <a:close/>
                </a:path>
                <a:path w="707390" h="539750">
                  <a:moveTo>
                    <a:pt x="37274" y="470877"/>
                  </a:moveTo>
                  <a:lnTo>
                    <a:pt x="36652" y="469887"/>
                  </a:lnTo>
                  <a:lnTo>
                    <a:pt x="36334" y="469366"/>
                  </a:lnTo>
                  <a:lnTo>
                    <a:pt x="35839" y="469696"/>
                  </a:lnTo>
                  <a:lnTo>
                    <a:pt x="35598" y="469836"/>
                  </a:lnTo>
                  <a:lnTo>
                    <a:pt x="36156" y="470192"/>
                  </a:lnTo>
                  <a:lnTo>
                    <a:pt x="36703" y="470573"/>
                  </a:lnTo>
                  <a:lnTo>
                    <a:pt x="37274" y="470877"/>
                  </a:lnTo>
                  <a:close/>
                </a:path>
                <a:path w="707390" h="539750">
                  <a:moveTo>
                    <a:pt x="41884" y="303149"/>
                  </a:moveTo>
                  <a:lnTo>
                    <a:pt x="40716" y="302031"/>
                  </a:lnTo>
                  <a:lnTo>
                    <a:pt x="38709" y="299745"/>
                  </a:lnTo>
                  <a:lnTo>
                    <a:pt x="38506" y="299910"/>
                  </a:lnTo>
                  <a:lnTo>
                    <a:pt x="36487" y="301421"/>
                  </a:lnTo>
                  <a:lnTo>
                    <a:pt x="34747" y="303352"/>
                  </a:lnTo>
                  <a:lnTo>
                    <a:pt x="32931" y="305130"/>
                  </a:lnTo>
                  <a:lnTo>
                    <a:pt x="35255" y="307822"/>
                  </a:lnTo>
                  <a:lnTo>
                    <a:pt x="37465" y="306260"/>
                  </a:lnTo>
                  <a:lnTo>
                    <a:pt x="39674" y="304723"/>
                  </a:lnTo>
                  <a:lnTo>
                    <a:pt x="41884" y="303149"/>
                  </a:lnTo>
                  <a:close/>
                </a:path>
                <a:path w="707390" h="539750">
                  <a:moveTo>
                    <a:pt x="42875" y="362940"/>
                  </a:moveTo>
                  <a:lnTo>
                    <a:pt x="41338" y="360794"/>
                  </a:lnTo>
                  <a:lnTo>
                    <a:pt x="40576" y="359613"/>
                  </a:lnTo>
                  <a:lnTo>
                    <a:pt x="31457" y="366039"/>
                  </a:lnTo>
                  <a:lnTo>
                    <a:pt x="33845" y="369506"/>
                  </a:lnTo>
                  <a:lnTo>
                    <a:pt x="36855" y="367385"/>
                  </a:lnTo>
                  <a:lnTo>
                    <a:pt x="39903" y="365328"/>
                  </a:lnTo>
                  <a:lnTo>
                    <a:pt x="42875" y="362940"/>
                  </a:lnTo>
                  <a:close/>
                </a:path>
                <a:path w="707390" h="539750">
                  <a:moveTo>
                    <a:pt x="44119" y="239610"/>
                  </a:moveTo>
                  <a:lnTo>
                    <a:pt x="32524" y="237210"/>
                  </a:lnTo>
                  <a:lnTo>
                    <a:pt x="31953" y="241414"/>
                  </a:lnTo>
                  <a:lnTo>
                    <a:pt x="43561" y="242900"/>
                  </a:lnTo>
                  <a:lnTo>
                    <a:pt x="44119" y="239610"/>
                  </a:lnTo>
                  <a:close/>
                </a:path>
                <a:path w="707390" h="539750">
                  <a:moveTo>
                    <a:pt x="45199" y="333908"/>
                  </a:moveTo>
                  <a:lnTo>
                    <a:pt x="39992" y="325056"/>
                  </a:lnTo>
                  <a:lnTo>
                    <a:pt x="38011" y="326326"/>
                  </a:lnTo>
                  <a:lnTo>
                    <a:pt x="37033" y="326986"/>
                  </a:lnTo>
                  <a:lnTo>
                    <a:pt x="42951" y="335394"/>
                  </a:lnTo>
                  <a:lnTo>
                    <a:pt x="45199" y="333908"/>
                  </a:lnTo>
                  <a:close/>
                </a:path>
                <a:path w="707390" h="539750">
                  <a:moveTo>
                    <a:pt x="46570" y="192608"/>
                  </a:moveTo>
                  <a:lnTo>
                    <a:pt x="44234" y="188861"/>
                  </a:lnTo>
                  <a:lnTo>
                    <a:pt x="30441" y="197459"/>
                  </a:lnTo>
                  <a:lnTo>
                    <a:pt x="32791" y="201231"/>
                  </a:lnTo>
                  <a:lnTo>
                    <a:pt x="46570" y="192608"/>
                  </a:lnTo>
                  <a:close/>
                </a:path>
                <a:path w="707390" h="539750">
                  <a:moveTo>
                    <a:pt x="59588" y="345186"/>
                  </a:moveTo>
                  <a:lnTo>
                    <a:pt x="59283" y="344855"/>
                  </a:lnTo>
                  <a:lnTo>
                    <a:pt x="59156" y="344601"/>
                  </a:lnTo>
                  <a:lnTo>
                    <a:pt x="58889" y="344766"/>
                  </a:lnTo>
                  <a:lnTo>
                    <a:pt x="58547" y="344881"/>
                  </a:lnTo>
                  <a:lnTo>
                    <a:pt x="58407" y="345097"/>
                  </a:lnTo>
                  <a:lnTo>
                    <a:pt x="58343" y="345236"/>
                  </a:lnTo>
                  <a:lnTo>
                    <a:pt x="58635" y="345567"/>
                  </a:lnTo>
                  <a:lnTo>
                    <a:pt x="58775" y="345782"/>
                  </a:lnTo>
                  <a:lnTo>
                    <a:pt x="59029" y="345617"/>
                  </a:lnTo>
                  <a:lnTo>
                    <a:pt x="59372" y="345516"/>
                  </a:lnTo>
                  <a:lnTo>
                    <a:pt x="59588" y="345186"/>
                  </a:lnTo>
                  <a:close/>
                </a:path>
                <a:path w="707390" h="539750">
                  <a:moveTo>
                    <a:pt x="64312" y="465493"/>
                  </a:moveTo>
                  <a:lnTo>
                    <a:pt x="64008" y="464451"/>
                  </a:lnTo>
                  <a:lnTo>
                    <a:pt x="63766" y="463562"/>
                  </a:lnTo>
                  <a:lnTo>
                    <a:pt x="62979" y="463918"/>
                  </a:lnTo>
                  <a:lnTo>
                    <a:pt x="62179" y="464146"/>
                  </a:lnTo>
                  <a:lnTo>
                    <a:pt x="61595" y="464642"/>
                  </a:lnTo>
                  <a:lnTo>
                    <a:pt x="61417" y="464781"/>
                  </a:lnTo>
                  <a:lnTo>
                    <a:pt x="61836" y="465658"/>
                  </a:lnTo>
                  <a:lnTo>
                    <a:pt x="61988" y="466178"/>
                  </a:lnTo>
                  <a:lnTo>
                    <a:pt x="62763" y="465963"/>
                  </a:lnTo>
                  <a:lnTo>
                    <a:pt x="63538" y="465709"/>
                  </a:lnTo>
                  <a:lnTo>
                    <a:pt x="64312" y="465493"/>
                  </a:lnTo>
                  <a:close/>
                </a:path>
                <a:path w="707390" h="539750">
                  <a:moveTo>
                    <a:pt x="68414" y="383082"/>
                  </a:moveTo>
                  <a:lnTo>
                    <a:pt x="66459" y="382866"/>
                  </a:lnTo>
                  <a:lnTo>
                    <a:pt x="65049" y="382282"/>
                  </a:lnTo>
                  <a:lnTo>
                    <a:pt x="63614" y="383171"/>
                  </a:lnTo>
                  <a:lnTo>
                    <a:pt x="63131" y="385152"/>
                  </a:lnTo>
                  <a:lnTo>
                    <a:pt x="63538" y="385749"/>
                  </a:lnTo>
                  <a:lnTo>
                    <a:pt x="64046" y="386461"/>
                  </a:lnTo>
                  <a:lnTo>
                    <a:pt x="65760" y="386930"/>
                  </a:lnTo>
                  <a:lnTo>
                    <a:pt x="66624" y="386626"/>
                  </a:lnTo>
                  <a:lnTo>
                    <a:pt x="67348" y="386359"/>
                  </a:lnTo>
                  <a:lnTo>
                    <a:pt x="67614" y="384784"/>
                  </a:lnTo>
                  <a:lnTo>
                    <a:pt x="68414" y="383082"/>
                  </a:lnTo>
                  <a:close/>
                </a:path>
                <a:path w="707390" h="539750">
                  <a:moveTo>
                    <a:pt x="80276" y="463423"/>
                  </a:moveTo>
                  <a:lnTo>
                    <a:pt x="78905" y="463397"/>
                  </a:lnTo>
                  <a:lnTo>
                    <a:pt x="77762" y="463042"/>
                  </a:lnTo>
                  <a:lnTo>
                    <a:pt x="77203" y="463486"/>
                  </a:lnTo>
                  <a:lnTo>
                    <a:pt x="76644" y="463892"/>
                  </a:lnTo>
                  <a:lnTo>
                    <a:pt x="76708" y="465074"/>
                  </a:lnTo>
                  <a:lnTo>
                    <a:pt x="76492" y="465963"/>
                  </a:lnTo>
                  <a:lnTo>
                    <a:pt x="77381" y="466039"/>
                  </a:lnTo>
                  <a:lnTo>
                    <a:pt x="78460" y="466509"/>
                  </a:lnTo>
                  <a:lnTo>
                    <a:pt x="79095" y="466153"/>
                  </a:lnTo>
                  <a:lnTo>
                    <a:pt x="79679" y="465848"/>
                  </a:lnTo>
                  <a:lnTo>
                    <a:pt x="79794" y="464642"/>
                  </a:lnTo>
                  <a:lnTo>
                    <a:pt x="80276" y="463423"/>
                  </a:lnTo>
                  <a:close/>
                </a:path>
                <a:path w="707390" h="539750">
                  <a:moveTo>
                    <a:pt x="93675" y="248043"/>
                  </a:moveTo>
                  <a:lnTo>
                    <a:pt x="92887" y="247929"/>
                  </a:lnTo>
                  <a:lnTo>
                    <a:pt x="92100" y="247853"/>
                  </a:lnTo>
                  <a:lnTo>
                    <a:pt x="90830" y="247688"/>
                  </a:lnTo>
                  <a:lnTo>
                    <a:pt x="90995" y="248920"/>
                  </a:lnTo>
                  <a:lnTo>
                    <a:pt x="90970" y="249770"/>
                  </a:lnTo>
                  <a:lnTo>
                    <a:pt x="91300" y="250456"/>
                  </a:lnTo>
                  <a:lnTo>
                    <a:pt x="91414" y="250685"/>
                  </a:lnTo>
                  <a:lnTo>
                    <a:pt x="92798" y="250710"/>
                  </a:lnTo>
                  <a:lnTo>
                    <a:pt x="93395" y="249745"/>
                  </a:lnTo>
                  <a:lnTo>
                    <a:pt x="93472" y="248843"/>
                  </a:lnTo>
                  <a:lnTo>
                    <a:pt x="93675" y="248043"/>
                  </a:lnTo>
                  <a:close/>
                </a:path>
                <a:path w="707390" h="539750">
                  <a:moveTo>
                    <a:pt x="98018" y="375031"/>
                  </a:moveTo>
                  <a:lnTo>
                    <a:pt x="94818" y="370078"/>
                  </a:lnTo>
                  <a:lnTo>
                    <a:pt x="91605" y="372338"/>
                  </a:lnTo>
                  <a:lnTo>
                    <a:pt x="88265" y="374459"/>
                  </a:lnTo>
                  <a:lnTo>
                    <a:pt x="85356" y="377063"/>
                  </a:lnTo>
                  <a:lnTo>
                    <a:pt x="85013" y="377367"/>
                  </a:lnTo>
                  <a:lnTo>
                    <a:pt x="87071" y="380339"/>
                  </a:lnTo>
                  <a:lnTo>
                    <a:pt x="88023" y="382066"/>
                  </a:lnTo>
                  <a:lnTo>
                    <a:pt x="98018" y="375031"/>
                  </a:lnTo>
                  <a:close/>
                </a:path>
                <a:path w="707390" h="539750">
                  <a:moveTo>
                    <a:pt x="100558" y="471868"/>
                  </a:moveTo>
                  <a:lnTo>
                    <a:pt x="97980" y="471563"/>
                  </a:lnTo>
                  <a:lnTo>
                    <a:pt x="95986" y="470738"/>
                  </a:lnTo>
                  <a:lnTo>
                    <a:pt x="95262" y="471373"/>
                  </a:lnTo>
                  <a:lnTo>
                    <a:pt x="94081" y="472389"/>
                  </a:lnTo>
                  <a:lnTo>
                    <a:pt x="93738" y="474370"/>
                  </a:lnTo>
                  <a:lnTo>
                    <a:pt x="93040" y="475932"/>
                  </a:lnTo>
                  <a:lnTo>
                    <a:pt x="94373" y="476262"/>
                  </a:lnTo>
                  <a:lnTo>
                    <a:pt x="96126" y="477304"/>
                  </a:lnTo>
                  <a:lnTo>
                    <a:pt x="96951" y="476808"/>
                  </a:lnTo>
                  <a:lnTo>
                    <a:pt x="98259" y="475996"/>
                  </a:lnTo>
                  <a:lnTo>
                    <a:pt x="98971" y="474179"/>
                  </a:lnTo>
                  <a:lnTo>
                    <a:pt x="100558" y="471868"/>
                  </a:lnTo>
                  <a:close/>
                </a:path>
                <a:path w="707390" h="539750">
                  <a:moveTo>
                    <a:pt x="102095" y="488632"/>
                  </a:moveTo>
                  <a:lnTo>
                    <a:pt x="101498" y="488391"/>
                  </a:lnTo>
                  <a:lnTo>
                    <a:pt x="100457" y="487921"/>
                  </a:lnTo>
                  <a:lnTo>
                    <a:pt x="100761" y="488492"/>
                  </a:lnTo>
                  <a:lnTo>
                    <a:pt x="101066" y="489127"/>
                  </a:lnTo>
                  <a:lnTo>
                    <a:pt x="101371" y="489737"/>
                  </a:lnTo>
                  <a:lnTo>
                    <a:pt x="101815" y="489051"/>
                  </a:lnTo>
                  <a:lnTo>
                    <a:pt x="102095" y="488632"/>
                  </a:lnTo>
                  <a:close/>
                </a:path>
                <a:path w="707390" h="539750">
                  <a:moveTo>
                    <a:pt x="104419" y="470001"/>
                  </a:moveTo>
                  <a:lnTo>
                    <a:pt x="101257" y="464248"/>
                  </a:lnTo>
                  <a:lnTo>
                    <a:pt x="99491" y="465188"/>
                  </a:lnTo>
                  <a:lnTo>
                    <a:pt x="98615" y="465683"/>
                  </a:lnTo>
                  <a:lnTo>
                    <a:pt x="101422" y="471678"/>
                  </a:lnTo>
                  <a:lnTo>
                    <a:pt x="102425" y="471119"/>
                  </a:lnTo>
                  <a:lnTo>
                    <a:pt x="103416" y="470547"/>
                  </a:lnTo>
                  <a:lnTo>
                    <a:pt x="104419" y="470001"/>
                  </a:lnTo>
                  <a:close/>
                </a:path>
                <a:path w="707390" h="539750">
                  <a:moveTo>
                    <a:pt x="109588" y="505294"/>
                  </a:moveTo>
                  <a:lnTo>
                    <a:pt x="108724" y="505015"/>
                  </a:lnTo>
                  <a:lnTo>
                    <a:pt x="108026" y="504710"/>
                  </a:lnTo>
                  <a:lnTo>
                    <a:pt x="107391" y="504494"/>
                  </a:lnTo>
                  <a:lnTo>
                    <a:pt x="107696" y="505396"/>
                  </a:lnTo>
                  <a:lnTo>
                    <a:pt x="108000" y="506247"/>
                  </a:lnTo>
                  <a:lnTo>
                    <a:pt x="108292" y="507187"/>
                  </a:lnTo>
                  <a:lnTo>
                    <a:pt x="108635" y="506691"/>
                  </a:lnTo>
                  <a:lnTo>
                    <a:pt x="109067" y="506006"/>
                  </a:lnTo>
                  <a:lnTo>
                    <a:pt x="109588" y="505294"/>
                  </a:lnTo>
                  <a:close/>
                </a:path>
                <a:path w="707390" h="539750">
                  <a:moveTo>
                    <a:pt x="124701" y="517601"/>
                  </a:moveTo>
                  <a:lnTo>
                    <a:pt x="123101" y="518096"/>
                  </a:lnTo>
                  <a:lnTo>
                    <a:pt x="121920" y="518185"/>
                  </a:lnTo>
                  <a:lnTo>
                    <a:pt x="121196" y="518820"/>
                  </a:lnTo>
                  <a:lnTo>
                    <a:pt x="120777" y="519176"/>
                  </a:lnTo>
                  <a:lnTo>
                    <a:pt x="121081" y="520382"/>
                  </a:lnTo>
                  <a:lnTo>
                    <a:pt x="121056" y="521208"/>
                  </a:lnTo>
                  <a:lnTo>
                    <a:pt x="122097" y="521093"/>
                  </a:lnTo>
                  <a:lnTo>
                    <a:pt x="123266" y="521233"/>
                  </a:lnTo>
                  <a:lnTo>
                    <a:pt x="124142" y="520788"/>
                  </a:lnTo>
                  <a:lnTo>
                    <a:pt x="124561" y="520573"/>
                  </a:lnTo>
                  <a:lnTo>
                    <a:pt x="124447" y="519252"/>
                  </a:lnTo>
                  <a:lnTo>
                    <a:pt x="124701" y="517601"/>
                  </a:lnTo>
                  <a:close/>
                </a:path>
                <a:path w="707390" h="539750">
                  <a:moveTo>
                    <a:pt x="126022" y="509117"/>
                  </a:moveTo>
                  <a:lnTo>
                    <a:pt x="122364" y="507377"/>
                  </a:lnTo>
                  <a:lnTo>
                    <a:pt x="121678" y="509384"/>
                  </a:lnTo>
                  <a:lnTo>
                    <a:pt x="120294" y="513346"/>
                  </a:lnTo>
                  <a:lnTo>
                    <a:pt x="121221" y="513778"/>
                  </a:lnTo>
                  <a:lnTo>
                    <a:pt x="122148" y="514197"/>
                  </a:lnTo>
                  <a:lnTo>
                    <a:pt x="123063" y="514642"/>
                  </a:lnTo>
                  <a:lnTo>
                    <a:pt x="126022" y="509117"/>
                  </a:lnTo>
                  <a:close/>
                </a:path>
                <a:path w="707390" h="539750">
                  <a:moveTo>
                    <a:pt x="126746" y="484974"/>
                  </a:moveTo>
                  <a:lnTo>
                    <a:pt x="126517" y="484835"/>
                  </a:lnTo>
                  <a:lnTo>
                    <a:pt x="126047" y="484505"/>
                  </a:lnTo>
                  <a:lnTo>
                    <a:pt x="125818" y="484974"/>
                  </a:lnTo>
                  <a:lnTo>
                    <a:pt x="125552" y="485444"/>
                  </a:lnTo>
                  <a:lnTo>
                    <a:pt x="125387" y="485940"/>
                  </a:lnTo>
                  <a:lnTo>
                    <a:pt x="125818" y="486270"/>
                  </a:lnTo>
                  <a:lnTo>
                    <a:pt x="126060" y="486435"/>
                  </a:lnTo>
                  <a:lnTo>
                    <a:pt x="126288" y="485940"/>
                  </a:lnTo>
                  <a:lnTo>
                    <a:pt x="126517" y="485470"/>
                  </a:lnTo>
                  <a:lnTo>
                    <a:pt x="126746" y="484974"/>
                  </a:lnTo>
                  <a:close/>
                </a:path>
                <a:path w="707390" h="539750">
                  <a:moveTo>
                    <a:pt x="134226" y="526097"/>
                  </a:moveTo>
                  <a:lnTo>
                    <a:pt x="122745" y="530529"/>
                  </a:lnTo>
                  <a:lnTo>
                    <a:pt x="122135" y="535444"/>
                  </a:lnTo>
                  <a:lnTo>
                    <a:pt x="127990" y="539699"/>
                  </a:lnTo>
                  <a:lnTo>
                    <a:pt x="134226" y="526097"/>
                  </a:lnTo>
                  <a:close/>
                </a:path>
                <a:path w="707390" h="539750">
                  <a:moveTo>
                    <a:pt x="138760" y="509739"/>
                  </a:moveTo>
                  <a:lnTo>
                    <a:pt x="133121" y="489546"/>
                  </a:lnTo>
                  <a:lnTo>
                    <a:pt x="129133" y="497128"/>
                  </a:lnTo>
                  <a:lnTo>
                    <a:pt x="128854" y="503174"/>
                  </a:lnTo>
                  <a:lnTo>
                    <a:pt x="132118" y="507453"/>
                  </a:lnTo>
                  <a:lnTo>
                    <a:pt x="138760" y="509739"/>
                  </a:lnTo>
                  <a:close/>
                </a:path>
                <a:path w="707390" h="539750">
                  <a:moveTo>
                    <a:pt x="142481" y="512546"/>
                  </a:moveTo>
                  <a:lnTo>
                    <a:pt x="134226" y="511975"/>
                  </a:lnTo>
                  <a:lnTo>
                    <a:pt x="133997" y="515302"/>
                  </a:lnTo>
                  <a:lnTo>
                    <a:pt x="142278" y="515518"/>
                  </a:lnTo>
                  <a:lnTo>
                    <a:pt x="142481" y="512546"/>
                  </a:lnTo>
                  <a:close/>
                </a:path>
                <a:path w="707390" h="539750">
                  <a:moveTo>
                    <a:pt x="150228" y="403593"/>
                  </a:moveTo>
                  <a:lnTo>
                    <a:pt x="149402" y="403618"/>
                  </a:lnTo>
                  <a:lnTo>
                    <a:pt x="148640" y="403504"/>
                  </a:lnTo>
                  <a:lnTo>
                    <a:pt x="147967" y="403733"/>
                  </a:lnTo>
                  <a:lnTo>
                    <a:pt x="147764" y="403809"/>
                  </a:lnTo>
                  <a:lnTo>
                    <a:pt x="147675" y="405155"/>
                  </a:lnTo>
                  <a:lnTo>
                    <a:pt x="147815" y="405206"/>
                  </a:lnTo>
                  <a:lnTo>
                    <a:pt x="148488" y="405485"/>
                  </a:lnTo>
                  <a:lnTo>
                    <a:pt x="149275" y="405485"/>
                  </a:lnTo>
                  <a:lnTo>
                    <a:pt x="150012" y="405574"/>
                  </a:lnTo>
                  <a:lnTo>
                    <a:pt x="150075" y="405041"/>
                  </a:lnTo>
                  <a:lnTo>
                    <a:pt x="150126" y="404495"/>
                  </a:lnTo>
                  <a:lnTo>
                    <a:pt x="150228" y="403593"/>
                  </a:lnTo>
                  <a:close/>
                </a:path>
                <a:path w="707390" h="539750">
                  <a:moveTo>
                    <a:pt x="156451" y="425221"/>
                  </a:moveTo>
                  <a:lnTo>
                    <a:pt x="154266" y="426072"/>
                  </a:lnTo>
                  <a:lnTo>
                    <a:pt x="152095" y="426948"/>
                  </a:lnTo>
                  <a:lnTo>
                    <a:pt x="149758" y="428218"/>
                  </a:lnTo>
                  <a:lnTo>
                    <a:pt x="150710" y="430695"/>
                  </a:lnTo>
                  <a:lnTo>
                    <a:pt x="151079" y="432117"/>
                  </a:lnTo>
                  <a:lnTo>
                    <a:pt x="153212" y="431292"/>
                  </a:lnTo>
                  <a:lnTo>
                    <a:pt x="154444" y="429285"/>
                  </a:lnTo>
                  <a:lnTo>
                    <a:pt x="155473" y="427253"/>
                  </a:lnTo>
                  <a:lnTo>
                    <a:pt x="156451" y="425221"/>
                  </a:lnTo>
                  <a:close/>
                </a:path>
                <a:path w="707390" h="539750">
                  <a:moveTo>
                    <a:pt x="161201" y="411594"/>
                  </a:moveTo>
                  <a:lnTo>
                    <a:pt x="157238" y="414718"/>
                  </a:lnTo>
                  <a:lnTo>
                    <a:pt x="155270" y="416267"/>
                  </a:lnTo>
                  <a:lnTo>
                    <a:pt x="157467" y="419176"/>
                  </a:lnTo>
                  <a:lnTo>
                    <a:pt x="159448" y="417779"/>
                  </a:lnTo>
                  <a:lnTo>
                    <a:pt x="160121" y="415734"/>
                  </a:lnTo>
                  <a:lnTo>
                    <a:pt x="160743" y="413677"/>
                  </a:lnTo>
                  <a:lnTo>
                    <a:pt x="161201" y="411594"/>
                  </a:lnTo>
                  <a:close/>
                </a:path>
                <a:path w="707390" h="539750">
                  <a:moveTo>
                    <a:pt x="162217" y="392925"/>
                  </a:moveTo>
                  <a:lnTo>
                    <a:pt x="161315" y="392239"/>
                  </a:lnTo>
                  <a:lnTo>
                    <a:pt x="159740" y="390842"/>
                  </a:lnTo>
                  <a:lnTo>
                    <a:pt x="158038" y="392379"/>
                  </a:lnTo>
                  <a:lnTo>
                    <a:pt x="156730" y="394030"/>
                  </a:lnTo>
                  <a:lnTo>
                    <a:pt x="155346" y="395617"/>
                  </a:lnTo>
                  <a:lnTo>
                    <a:pt x="158280" y="397840"/>
                  </a:lnTo>
                  <a:lnTo>
                    <a:pt x="159600" y="396227"/>
                  </a:lnTo>
                  <a:lnTo>
                    <a:pt x="162217" y="392925"/>
                  </a:lnTo>
                  <a:close/>
                </a:path>
                <a:path w="707390" h="539750">
                  <a:moveTo>
                    <a:pt x="370230" y="371182"/>
                  </a:moveTo>
                  <a:lnTo>
                    <a:pt x="369519" y="368985"/>
                  </a:lnTo>
                  <a:lnTo>
                    <a:pt x="369379" y="365417"/>
                  </a:lnTo>
                  <a:lnTo>
                    <a:pt x="364667" y="363601"/>
                  </a:lnTo>
                  <a:lnTo>
                    <a:pt x="361073" y="363016"/>
                  </a:lnTo>
                  <a:lnTo>
                    <a:pt x="357492" y="362381"/>
                  </a:lnTo>
                  <a:lnTo>
                    <a:pt x="354634" y="362991"/>
                  </a:lnTo>
                  <a:lnTo>
                    <a:pt x="351828" y="364032"/>
                  </a:lnTo>
                  <a:lnTo>
                    <a:pt x="349059" y="365302"/>
                  </a:lnTo>
                  <a:lnTo>
                    <a:pt x="353428" y="365328"/>
                  </a:lnTo>
                  <a:lnTo>
                    <a:pt x="356666" y="367665"/>
                  </a:lnTo>
                  <a:lnTo>
                    <a:pt x="359664" y="370471"/>
                  </a:lnTo>
                  <a:lnTo>
                    <a:pt x="365036" y="372910"/>
                  </a:lnTo>
                  <a:lnTo>
                    <a:pt x="367868" y="371563"/>
                  </a:lnTo>
                  <a:lnTo>
                    <a:pt x="370230" y="371182"/>
                  </a:lnTo>
                  <a:close/>
                </a:path>
                <a:path w="707390" h="539750">
                  <a:moveTo>
                    <a:pt x="388645" y="345706"/>
                  </a:moveTo>
                  <a:lnTo>
                    <a:pt x="387667" y="344601"/>
                  </a:lnTo>
                  <a:lnTo>
                    <a:pt x="387184" y="344030"/>
                  </a:lnTo>
                  <a:lnTo>
                    <a:pt x="385114" y="346087"/>
                  </a:lnTo>
                  <a:lnTo>
                    <a:pt x="382993" y="348259"/>
                  </a:lnTo>
                  <a:lnTo>
                    <a:pt x="380796" y="350735"/>
                  </a:lnTo>
                  <a:lnTo>
                    <a:pt x="381749" y="351917"/>
                  </a:lnTo>
                  <a:lnTo>
                    <a:pt x="386346" y="347789"/>
                  </a:lnTo>
                  <a:lnTo>
                    <a:pt x="388645" y="345706"/>
                  </a:lnTo>
                  <a:close/>
                </a:path>
                <a:path w="707390" h="539750">
                  <a:moveTo>
                    <a:pt x="393242" y="388556"/>
                  </a:moveTo>
                  <a:lnTo>
                    <a:pt x="393103" y="388416"/>
                  </a:lnTo>
                  <a:lnTo>
                    <a:pt x="392938" y="388086"/>
                  </a:lnTo>
                  <a:lnTo>
                    <a:pt x="392811" y="388112"/>
                  </a:lnTo>
                  <a:lnTo>
                    <a:pt x="392582" y="388200"/>
                  </a:lnTo>
                  <a:lnTo>
                    <a:pt x="392366" y="388467"/>
                  </a:lnTo>
                  <a:lnTo>
                    <a:pt x="392137" y="388632"/>
                  </a:lnTo>
                  <a:lnTo>
                    <a:pt x="392290" y="388797"/>
                  </a:lnTo>
                  <a:lnTo>
                    <a:pt x="392442" y="389102"/>
                  </a:lnTo>
                  <a:lnTo>
                    <a:pt x="392582" y="389077"/>
                  </a:lnTo>
                  <a:lnTo>
                    <a:pt x="392811" y="389026"/>
                  </a:lnTo>
                  <a:lnTo>
                    <a:pt x="393026" y="388747"/>
                  </a:lnTo>
                  <a:lnTo>
                    <a:pt x="393242" y="388556"/>
                  </a:lnTo>
                  <a:close/>
                </a:path>
                <a:path w="707390" h="539750">
                  <a:moveTo>
                    <a:pt x="402234" y="403009"/>
                  </a:moveTo>
                  <a:lnTo>
                    <a:pt x="401408" y="401853"/>
                  </a:lnTo>
                  <a:lnTo>
                    <a:pt x="401002" y="401307"/>
                  </a:lnTo>
                  <a:lnTo>
                    <a:pt x="395820" y="404774"/>
                  </a:lnTo>
                  <a:lnTo>
                    <a:pt x="397510" y="406920"/>
                  </a:lnTo>
                  <a:lnTo>
                    <a:pt x="402234" y="403009"/>
                  </a:lnTo>
                  <a:close/>
                </a:path>
                <a:path w="707390" h="539750">
                  <a:moveTo>
                    <a:pt x="409727" y="329399"/>
                  </a:moveTo>
                  <a:lnTo>
                    <a:pt x="409638" y="328777"/>
                  </a:lnTo>
                  <a:lnTo>
                    <a:pt x="408660" y="329095"/>
                  </a:lnTo>
                  <a:lnTo>
                    <a:pt x="407682" y="329463"/>
                  </a:lnTo>
                  <a:lnTo>
                    <a:pt x="406692" y="329895"/>
                  </a:lnTo>
                  <a:lnTo>
                    <a:pt x="406730" y="330085"/>
                  </a:lnTo>
                  <a:lnTo>
                    <a:pt x="407187" y="330644"/>
                  </a:lnTo>
                  <a:lnTo>
                    <a:pt x="408482" y="331000"/>
                  </a:lnTo>
                  <a:lnTo>
                    <a:pt x="408940" y="330695"/>
                  </a:lnTo>
                  <a:lnTo>
                    <a:pt x="409422" y="330390"/>
                  </a:lnTo>
                  <a:lnTo>
                    <a:pt x="409727" y="329399"/>
                  </a:lnTo>
                  <a:close/>
                </a:path>
                <a:path w="707390" h="539750">
                  <a:moveTo>
                    <a:pt x="410794" y="476948"/>
                  </a:moveTo>
                  <a:lnTo>
                    <a:pt x="409727" y="475627"/>
                  </a:lnTo>
                  <a:lnTo>
                    <a:pt x="408254" y="475665"/>
                  </a:lnTo>
                  <a:lnTo>
                    <a:pt x="407174" y="475361"/>
                  </a:lnTo>
                  <a:lnTo>
                    <a:pt x="406857" y="476618"/>
                  </a:lnTo>
                  <a:lnTo>
                    <a:pt x="406222" y="477913"/>
                  </a:lnTo>
                  <a:lnTo>
                    <a:pt x="406361" y="479094"/>
                  </a:lnTo>
                  <a:lnTo>
                    <a:pt x="406412" y="479513"/>
                  </a:lnTo>
                  <a:lnTo>
                    <a:pt x="408368" y="479640"/>
                  </a:lnTo>
                  <a:lnTo>
                    <a:pt x="410146" y="480085"/>
                  </a:lnTo>
                  <a:lnTo>
                    <a:pt x="410260" y="478383"/>
                  </a:lnTo>
                  <a:lnTo>
                    <a:pt x="410794" y="476948"/>
                  </a:lnTo>
                  <a:close/>
                </a:path>
                <a:path w="707390" h="539750">
                  <a:moveTo>
                    <a:pt x="414705" y="451916"/>
                  </a:moveTo>
                  <a:lnTo>
                    <a:pt x="412521" y="452043"/>
                  </a:lnTo>
                  <a:lnTo>
                    <a:pt x="411289" y="451827"/>
                  </a:lnTo>
                  <a:lnTo>
                    <a:pt x="409854" y="452488"/>
                  </a:lnTo>
                  <a:lnTo>
                    <a:pt x="409448" y="454355"/>
                  </a:lnTo>
                  <a:lnTo>
                    <a:pt x="409727" y="454583"/>
                  </a:lnTo>
                  <a:lnTo>
                    <a:pt x="410552" y="455206"/>
                  </a:lnTo>
                  <a:lnTo>
                    <a:pt x="411911" y="455891"/>
                  </a:lnTo>
                  <a:lnTo>
                    <a:pt x="412737" y="455599"/>
                  </a:lnTo>
                  <a:lnTo>
                    <a:pt x="413461" y="455345"/>
                  </a:lnTo>
                  <a:lnTo>
                    <a:pt x="413753" y="453809"/>
                  </a:lnTo>
                  <a:lnTo>
                    <a:pt x="414705" y="451916"/>
                  </a:lnTo>
                  <a:close/>
                </a:path>
                <a:path w="707390" h="539750">
                  <a:moveTo>
                    <a:pt x="417969" y="463130"/>
                  </a:moveTo>
                  <a:lnTo>
                    <a:pt x="415874" y="461949"/>
                  </a:lnTo>
                  <a:lnTo>
                    <a:pt x="415721" y="462114"/>
                  </a:lnTo>
                  <a:lnTo>
                    <a:pt x="414312" y="463486"/>
                  </a:lnTo>
                  <a:lnTo>
                    <a:pt x="413105" y="465074"/>
                  </a:lnTo>
                  <a:lnTo>
                    <a:pt x="411835" y="466585"/>
                  </a:lnTo>
                  <a:lnTo>
                    <a:pt x="412737" y="467080"/>
                  </a:lnTo>
                  <a:lnTo>
                    <a:pt x="413639" y="467601"/>
                  </a:lnTo>
                  <a:lnTo>
                    <a:pt x="414540" y="468096"/>
                  </a:lnTo>
                  <a:lnTo>
                    <a:pt x="415709" y="466483"/>
                  </a:lnTo>
                  <a:lnTo>
                    <a:pt x="416902" y="464883"/>
                  </a:lnTo>
                  <a:lnTo>
                    <a:pt x="417918" y="463232"/>
                  </a:lnTo>
                  <a:close/>
                </a:path>
                <a:path w="707390" h="539750">
                  <a:moveTo>
                    <a:pt x="418007" y="473544"/>
                  </a:moveTo>
                  <a:lnTo>
                    <a:pt x="417957" y="471868"/>
                  </a:lnTo>
                  <a:lnTo>
                    <a:pt x="415239" y="470763"/>
                  </a:lnTo>
                  <a:lnTo>
                    <a:pt x="409803" y="468515"/>
                  </a:lnTo>
                  <a:lnTo>
                    <a:pt x="409181" y="472960"/>
                  </a:lnTo>
                  <a:lnTo>
                    <a:pt x="418007" y="473544"/>
                  </a:lnTo>
                  <a:close/>
                </a:path>
                <a:path w="707390" h="539750">
                  <a:moveTo>
                    <a:pt x="418211" y="479374"/>
                  </a:moveTo>
                  <a:lnTo>
                    <a:pt x="416407" y="478459"/>
                  </a:lnTo>
                  <a:lnTo>
                    <a:pt x="415480" y="477862"/>
                  </a:lnTo>
                  <a:lnTo>
                    <a:pt x="414312" y="479615"/>
                  </a:lnTo>
                  <a:lnTo>
                    <a:pt x="413169" y="481406"/>
                  </a:lnTo>
                  <a:lnTo>
                    <a:pt x="412000" y="483158"/>
                  </a:lnTo>
                  <a:lnTo>
                    <a:pt x="413131" y="483793"/>
                  </a:lnTo>
                  <a:lnTo>
                    <a:pt x="415378" y="485000"/>
                  </a:lnTo>
                  <a:lnTo>
                    <a:pt x="416344" y="483222"/>
                  </a:lnTo>
                  <a:lnTo>
                    <a:pt x="417410" y="481457"/>
                  </a:lnTo>
                  <a:lnTo>
                    <a:pt x="418122" y="479590"/>
                  </a:lnTo>
                  <a:lnTo>
                    <a:pt x="418211" y="479374"/>
                  </a:lnTo>
                  <a:close/>
                </a:path>
                <a:path w="707390" h="539750">
                  <a:moveTo>
                    <a:pt x="421424" y="493725"/>
                  </a:moveTo>
                  <a:lnTo>
                    <a:pt x="420598" y="490524"/>
                  </a:lnTo>
                  <a:lnTo>
                    <a:pt x="418274" y="487895"/>
                  </a:lnTo>
                  <a:lnTo>
                    <a:pt x="414578" y="486321"/>
                  </a:lnTo>
                  <a:lnTo>
                    <a:pt x="411111" y="488162"/>
                  </a:lnTo>
                  <a:lnTo>
                    <a:pt x="407276" y="493356"/>
                  </a:lnTo>
                  <a:lnTo>
                    <a:pt x="405536" y="497484"/>
                  </a:lnTo>
                  <a:lnTo>
                    <a:pt x="403440" y="501357"/>
                  </a:lnTo>
                  <a:lnTo>
                    <a:pt x="405371" y="503529"/>
                  </a:lnTo>
                  <a:lnTo>
                    <a:pt x="407835" y="502678"/>
                  </a:lnTo>
                  <a:lnTo>
                    <a:pt x="409092" y="502297"/>
                  </a:lnTo>
                  <a:lnTo>
                    <a:pt x="409117" y="502818"/>
                  </a:lnTo>
                  <a:lnTo>
                    <a:pt x="409219" y="503339"/>
                  </a:lnTo>
                  <a:lnTo>
                    <a:pt x="410197" y="504024"/>
                  </a:lnTo>
                  <a:lnTo>
                    <a:pt x="411861" y="503910"/>
                  </a:lnTo>
                  <a:lnTo>
                    <a:pt x="413473" y="503097"/>
                  </a:lnTo>
                  <a:lnTo>
                    <a:pt x="413791" y="501878"/>
                  </a:lnTo>
                  <a:lnTo>
                    <a:pt x="414528" y="500227"/>
                  </a:lnTo>
                  <a:lnTo>
                    <a:pt x="417080" y="499160"/>
                  </a:lnTo>
                  <a:lnTo>
                    <a:pt x="418490" y="499186"/>
                  </a:lnTo>
                  <a:lnTo>
                    <a:pt x="419544" y="499300"/>
                  </a:lnTo>
                  <a:lnTo>
                    <a:pt x="420700" y="498360"/>
                  </a:lnTo>
                  <a:lnTo>
                    <a:pt x="420903" y="497103"/>
                  </a:lnTo>
                  <a:lnTo>
                    <a:pt x="420966" y="496138"/>
                  </a:lnTo>
                  <a:lnTo>
                    <a:pt x="420408" y="495998"/>
                  </a:lnTo>
                  <a:lnTo>
                    <a:pt x="421043" y="494868"/>
                  </a:lnTo>
                  <a:lnTo>
                    <a:pt x="421424" y="493725"/>
                  </a:lnTo>
                  <a:close/>
                </a:path>
                <a:path w="707390" h="539750">
                  <a:moveTo>
                    <a:pt x="421970" y="352653"/>
                  </a:moveTo>
                  <a:lnTo>
                    <a:pt x="416115" y="345681"/>
                  </a:lnTo>
                  <a:lnTo>
                    <a:pt x="415124" y="346506"/>
                  </a:lnTo>
                  <a:lnTo>
                    <a:pt x="413131" y="348094"/>
                  </a:lnTo>
                  <a:lnTo>
                    <a:pt x="414108" y="349275"/>
                  </a:lnTo>
                  <a:lnTo>
                    <a:pt x="414032" y="349770"/>
                  </a:lnTo>
                  <a:lnTo>
                    <a:pt x="414045" y="350266"/>
                  </a:lnTo>
                  <a:lnTo>
                    <a:pt x="414388" y="350837"/>
                  </a:lnTo>
                  <a:lnTo>
                    <a:pt x="414959" y="350977"/>
                  </a:lnTo>
                  <a:lnTo>
                    <a:pt x="415505" y="351002"/>
                  </a:lnTo>
                  <a:lnTo>
                    <a:pt x="418909" y="355155"/>
                  </a:lnTo>
                  <a:lnTo>
                    <a:pt x="420941" y="353504"/>
                  </a:lnTo>
                  <a:lnTo>
                    <a:pt x="421970" y="352653"/>
                  </a:lnTo>
                  <a:close/>
                </a:path>
                <a:path w="707390" h="539750">
                  <a:moveTo>
                    <a:pt x="422630" y="382155"/>
                  </a:moveTo>
                  <a:lnTo>
                    <a:pt x="422275" y="379488"/>
                  </a:lnTo>
                  <a:lnTo>
                    <a:pt x="421855" y="377037"/>
                  </a:lnTo>
                  <a:lnTo>
                    <a:pt x="417487" y="373240"/>
                  </a:lnTo>
                  <a:lnTo>
                    <a:pt x="413854" y="371398"/>
                  </a:lnTo>
                  <a:lnTo>
                    <a:pt x="409702" y="368769"/>
                  </a:lnTo>
                  <a:lnTo>
                    <a:pt x="403529" y="389432"/>
                  </a:lnTo>
                  <a:lnTo>
                    <a:pt x="410845" y="391223"/>
                  </a:lnTo>
                  <a:lnTo>
                    <a:pt x="412851" y="384784"/>
                  </a:lnTo>
                  <a:lnTo>
                    <a:pt x="415912" y="379920"/>
                  </a:lnTo>
                  <a:lnTo>
                    <a:pt x="419315" y="384352"/>
                  </a:lnTo>
                  <a:lnTo>
                    <a:pt x="420458" y="383413"/>
                  </a:lnTo>
                  <a:lnTo>
                    <a:pt x="422630" y="382155"/>
                  </a:lnTo>
                  <a:close/>
                </a:path>
                <a:path w="707390" h="539750">
                  <a:moveTo>
                    <a:pt x="430225" y="422973"/>
                  </a:moveTo>
                  <a:lnTo>
                    <a:pt x="429552" y="422719"/>
                  </a:lnTo>
                  <a:lnTo>
                    <a:pt x="428218" y="422173"/>
                  </a:lnTo>
                  <a:lnTo>
                    <a:pt x="427393" y="423519"/>
                  </a:lnTo>
                  <a:lnTo>
                    <a:pt x="426504" y="424865"/>
                  </a:lnTo>
                  <a:lnTo>
                    <a:pt x="425818" y="426237"/>
                  </a:lnTo>
                  <a:lnTo>
                    <a:pt x="426961" y="426821"/>
                  </a:lnTo>
                  <a:lnTo>
                    <a:pt x="427570" y="427113"/>
                  </a:lnTo>
                  <a:lnTo>
                    <a:pt x="428459" y="425742"/>
                  </a:lnTo>
                  <a:lnTo>
                    <a:pt x="429348" y="424345"/>
                  </a:lnTo>
                  <a:lnTo>
                    <a:pt x="430225" y="422973"/>
                  </a:lnTo>
                  <a:close/>
                </a:path>
                <a:path w="707390" h="539750">
                  <a:moveTo>
                    <a:pt x="432155" y="461289"/>
                  </a:moveTo>
                  <a:lnTo>
                    <a:pt x="431825" y="460654"/>
                  </a:lnTo>
                  <a:lnTo>
                    <a:pt x="431647" y="459943"/>
                  </a:lnTo>
                  <a:lnTo>
                    <a:pt x="431177" y="459498"/>
                  </a:lnTo>
                  <a:lnTo>
                    <a:pt x="431012" y="459359"/>
                  </a:lnTo>
                  <a:lnTo>
                    <a:pt x="430187" y="459803"/>
                  </a:lnTo>
                  <a:lnTo>
                    <a:pt x="429653" y="459994"/>
                  </a:lnTo>
                  <a:lnTo>
                    <a:pt x="429831" y="460629"/>
                  </a:lnTo>
                  <a:lnTo>
                    <a:pt x="429920" y="461340"/>
                  </a:lnTo>
                  <a:lnTo>
                    <a:pt x="430352" y="462026"/>
                  </a:lnTo>
                  <a:lnTo>
                    <a:pt x="431279" y="461581"/>
                  </a:lnTo>
                  <a:lnTo>
                    <a:pt x="432155" y="461289"/>
                  </a:lnTo>
                  <a:close/>
                </a:path>
                <a:path w="707390" h="539750">
                  <a:moveTo>
                    <a:pt x="432206" y="433603"/>
                  </a:moveTo>
                  <a:lnTo>
                    <a:pt x="431812" y="433412"/>
                  </a:lnTo>
                  <a:lnTo>
                    <a:pt x="431266" y="432917"/>
                  </a:lnTo>
                  <a:lnTo>
                    <a:pt x="431076" y="433031"/>
                  </a:lnTo>
                  <a:lnTo>
                    <a:pt x="430415" y="433463"/>
                  </a:lnTo>
                  <a:lnTo>
                    <a:pt x="429869" y="434098"/>
                  </a:lnTo>
                  <a:lnTo>
                    <a:pt x="429234" y="434733"/>
                  </a:lnTo>
                  <a:lnTo>
                    <a:pt x="429882" y="435038"/>
                  </a:lnTo>
                  <a:lnTo>
                    <a:pt x="430555" y="435508"/>
                  </a:lnTo>
                  <a:lnTo>
                    <a:pt x="431279" y="434898"/>
                  </a:lnTo>
                  <a:lnTo>
                    <a:pt x="431711" y="434213"/>
                  </a:lnTo>
                  <a:lnTo>
                    <a:pt x="432206" y="433603"/>
                  </a:lnTo>
                  <a:close/>
                </a:path>
                <a:path w="707390" h="539750">
                  <a:moveTo>
                    <a:pt x="439420" y="427418"/>
                  </a:moveTo>
                  <a:lnTo>
                    <a:pt x="439166" y="426186"/>
                  </a:lnTo>
                  <a:lnTo>
                    <a:pt x="437642" y="426237"/>
                  </a:lnTo>
                  <a:lnTo>
                    <a:pt x="436435" y="426097"/>
                  </a:lnTo>
                  <a:lnTo>
                    <a:pt x="436422" y="427253"/>
                  </a:lnTo>
                  <a:lnTo>
                    <a:pt x="436067" y="428409"/>
                  </a:lnTo>
                  <a:lnTo>
                    <a:pt x="436486" y="428879"/>
                  </a:lnTo>
                  <a:lnTo>
                    <a:pt x="436956" y="429399"/>
                  </a:lnTo>
                  <a:lnTo>
                    <a:pt x="438124" y="429323"/>
                  </a:lnTo>
                  <a:lnTo>
                    <a:pt x="438975" y="429514"/>
                  </a:lnTo>
                  <a:lnTo>
                    <a:pt x="439102" y="428498"/>
                  </a:lnTo>
                  <a:lnTo>
                    <a:pt x="439420" y="427418"/>
                  </a:lnTo>
                  <a:close/>
                </a:path>
                <a:path w="707390" h="539750">
                  <a:moveTo>
                    <a:pt x="443788" y="454279"/>
                  </a:moveTo>
                  <a:lnTo>
                    <a:pt x="440499" y="452488"/>
                  </a:lnTo>
                  <a:lnTo>
                    <a:pt x="439127" y="451713"/>
                  </a:lnTo>
                  <a:lnTo>
                    <a:pt x="437756" y="450977"/>
                  </a:lnTo>
                  <a:lnTo>
                    <a:pt x="437362" y="451332"/>
                  </a:lnTo>
                  <a:lnTo>
                    <a:pt x="436956" y="451713"/>
                  </a:lnTo>
                  <a:lnTo>
                    <a:pt x="436549" y="452081"/>
                  </a:lnTo>
                  <a:lnTo>
                    <a:pt x="437121" y="452869"/>
                  </a:lnTo>
                  <a:lnTo>
                    <a:pt x="437489" y="453923"/>
                  </a:lnTo>
                  <a:lnTo>
                    <a:pt x="438327" y="454329"/>
                  </a:lnTo>
                  <a:lnTo>
                    <a:pt x="439064" y="454710"/>
                  </a:lnTo>
                  <a:lnTo>
                    <a:pt x="440309" y="454355"/>
                  </a:lnTo>
                  <a:lnTo>
                    <a:pt x="443788" y="454279"/>
                  </a:lnTo>
                  <a:close/>
                </a:path>
                <a:path w="707390" h="539750">
                  <a:moveTo>
                    <a:pt x="447802" y="467194"/>
                  </a:moveTo>
                  <a:lnTo>
                    <a:pt x="444538" y="462572"/>
                  </a:lnTo>
                  <a:lnTo>
                    <a:pt x="443547" y="463257"/>
                  </a:lnTo>
                  <a:lnTo>
                    <a:pt x="444017" y="461391"/>
                  </a:lnTo>
                  <a:lnTo>
                    <a:pt x="444207" y="460324"/>
                  </a:lnTo>
                  <a:lnTo>
                    <a:pt x="429552" y="470636"/>
                  </a:lnTo>
                  <a:lnTo>
                    <a:pt x="436308" y="474586"/>
                  </a:lnTo>
                  <a:lnTo>
                    <a:pt x="440918" y="472719"/>
                  </a:lnTo>
                  <a:lnTo>
                    <a:pt x="443318" y="464248"/>
                  </a:lnTo>
                  <a:lnTo>
                    <a:pt x="446176" y="468325"/>
                  </a:lnTo>
                  <a:lnTo>
                    <a:pt x="447802" y="467194"/>
                  </a:lnTo>
                  <a:close/>
                </a:path>
                <a:path w="707390" h="539750">
                  <a:moveTo>
                    <a:pt x="453085" y="340779"/>
                  </a:moveTo>
                  <a:lnTo>
                    <a:pt x="450951" y="340918"/>
                  </a:lnTo>
                  <a:lnTo>
                    <a:pt x="449580" y="340588"/>
                  </a:lnTo>
                  <a:lnTo>
                    <a:pt x="448932" y="341134"/>
                  </a:lnTo>
                  <a:lnTo>
                    <a:pt x="448170" y="341769"/>
                  </a:lnTo>
                  <a:lnTo>
                    <a:pt x="448030" y="343141"/>
                  </a:lnTo>
                  <a:lnTo>
                    <a:pt x="447636" y="344220"/>
                  </a:lnTo>
                  <a:lnTo>
                    <a:pt x="448716" y="344411"/>
                  </a:lnTo>
                  <a:lnTo>
                    <a:pt x="450037" y="345046"/>
                  </a:lnTo>
                  <a:lnTo>
                    <a:pt x="450811" y="344652"/>
                  </a:lnTo>
                  <a:lnTo>
                    <a:pt x="451650" y="344220"/>
                  </a:lnTo>
                  <a:lnTo>
                    <a:pt x="451980" y="342785"/>
                  </a:lnTo>
                  <a:lnTo>
                    <a:pt x="453085" y="340779"/>
                  </a:lnTo>
                  <a:close/>
                </a:path>
                <a:path w="707390" h="539750">
                  <a:moveTo>
                    <a:pt x="456793" y="463562"/>
                  </a:moveTo>
                  <a:lnTo>
                    <a:pt x="456653" y="462445"/>
                  </a:lnTo>
                  <a:lnTo>
                    <a:pt x="456768" y="461060"/>
                  </a:lnTo>
                  <a:lnTo>
                    <a:pt x="456412" y="460933"/>
                  </a:lnTo>
                  <a:lnTo>
                    <a:pt x="455663" y="460679"/>
                  </a:lnTo>
                  <a:lnTo>
                    <a:pt x="454367" y="460794"/>
                  </a:lnTo>
                  <a:lnTo>
                    <a:pt x="453847" y="461289"/>
                  </a:lnTo>
                  <a:lnTo>
                    <a:pt x="453402" y="461721"/>
                  </a:lnTo>
                  <a:lnTo>
                    <a:pt x="453720" y="462927"/>
                  </a:lnTo>
                  <a:lnTo>
                    <a:pt x="453694" y="463791"/>
                  </a:lnTo>
                  <a:lnTo>
                    <a:pt x="455485" y="463677"/>
                  </a:lnTo>
                  <a:lnTo>
                    <a:pt x="456793" y="463562"/>
                  </a:lnTo>
                  <a:close/>
                </a:path>
                <a:path w="707390" h="539750">
                  <a:moveTo>
                    <a:pt x="459841" y="455561"/>
                  </a:moveTo>
                  <a:lnTo>
                    <a:pt x="459524" y="454253"/>
                  </a:lnTo>
                  <a:lnTo>
                    <a:pt x="457542" y="453809"/>
                  </a:lnTo>
                  <a:lnTo>
                    <a:pt x="457365" y="454050"/>
                  </a:lnTo>
                  <a:lnTo>
                    <a:pt x="456755" y="454914"/>
                  </a:lnTo>
                  <a:lnTo>
                    <a:pt x="456412" y="456031"/>
                  </a:lnTo>
                  <a:lnTo>
                    <a:pt x="456323" y="457212"/>
                  </a:lnTo>
                  <a:lnTo>
                    <a:pt x="456857" y="457403"/>
                  </a:lnTo>
                  <a:lnTo>
                    <a:pt x="457542" y="457606"/>
                  </a:lnTo>
                  <a:lnTo>
                    <a:pt x="457365" y="457682"/>
                  </a:lnTo>
                  <a:lnTo>
                    <a:pt x="457517" y="457847"/>
                  </a:lnTo>
                  <a:lnTo>
                    <a:pt x="457962" y="458127"/>
                  </a:lnTo>
                  <a:lnTo>
                    <a:pt x="458177" y="457796"/>
                  </a:lnTo>
                  <a:lnTo>
                    <a:pt x="458546" y="457898"/>
                  </a:lnTo>
                  <a:lnTo>
                    <a:pt x="459257" y="458152"/>
                  </a:lnTo>
                  <a:lnTo>
                    <a:pt x="459447" y="456692"/>
                  </a:lnTo>
                  <a:lnTo>
                    <a:pt x="459841" y="455561"/>
                  </a:lnTo>
                  <a:close/>
                </a:path>
                <a:path w="707390" h="539750">
                  <a:moveTo>
                    <a:pt x="476021" y="419125"/>
                  </a:moveTo>
                  <a:lnTo>
                    <a:pt x="475500" y="419061"/>
                  </a:lnTo>
                  <a:lnTo>
                    <a:pt x="475234" y="419061"/>
                  </a:lnTo>
                  <a:lnTo>
                    <a:pt x="475132" y="419976"/>
                  </a:lnTo>
                  <a:lnTo>
                    <a:pt x="475081" y="420433"/>
                  </a:lnTo>
                  <a:lnTo>
                    <a:pt x="475843" y="420522"/>
                  </a:lnTo>
                  <a:lnTo>
                    <a:pt x="475957" y="420027"/>
                  </a:lnTo>
                  <a:lnTo>
                    <a:pt x="475970" y="419557"/>
                  </a:lnTo>
                  <a:lnTo>
                    <a:pt x="476021" y="419125"/>
                  </a:lnTo>
                  <a:close/>
                </a:path>
                <a:path w="707390" h="539750">
                  <a:moveTo>
                    <a:pt x="478485" y="441680"/>
                  </a:moveTo>
                  <a:lnTo>
                    <a:pt x="478358" y="441579"/>
                  </a:lnTo>
                  <a:lnTo>
                    <a:pt x="478205" y="441604"/>
                  </a:lnTo>
                  <a:lnTo>
                    <a:pt x="478421" y="441680"/>
                  </a:lnTo>
                  <a:close/>
                </a:path>
                <a:path w="707390" h="539750">
                  <a:moveTo>
                    <a:pt x="485267" y="350100"/>
                  </a:moveTo>
                  <a:lnTo>
                    <a:pt x="481469" y="347764"/>
                  </a:lnTo>
                  <a:lnTo>
                    <a:pt x="473316" y="345262"/>
                  </a:lnTo>
                  <a:lnTo>
                    <a:pt x="471055" y="346633"/>
                  </a:lnTo>
                  <a:lnTo>
                    <a:pt x="470115" y="349440"/>
                  </a:lnTo>
                  <a:lnTo>
                    <a:pt x="470065" y="349250"/>
                  </a:lnTo>
                  <a:lnTo>
                    <a:pt x="468401" y="349910"/>
                  </a:lnTo>
                  <a:lnTo>
                    <a:pt x="467588" y="350596"/>
                  </a:lnTo>
                  <a:lnTo>
                    <a:pt x="467982" y="351447"/>
                  </a:lnTo>
                  <a:lnTo>
                    <a:pt x="468109" y="351967"/>
                  </a:lnTo>
                  <a:lnTo>
                    <a:pt x="469658" y="351421"/>
                  </a:lnTo>
                  <a:lnTo>
                    <a:pt x="469595" y="353288"/>
                  </a:lnTo>
                  <a:lnTo>
                    <a:pt x="470154" y="355180"/>
                  </a:lnTo>
                  <a:lnTo>
                    <a:pt x="471843" y="357606"/>
                  </a:lnTo>
                  <a:lnTo>
                    <a:pt x="469557" y="361696"/>
                  </a:lnTo>
                  <a:lnTo>
                    <a:pt x="466940" y="364121"/>
                  </a:lnTo>
                  <a:lnTo>
                    <a:pt x="464299" y="367093"/>
                  </a:lnTo>
                  <a:lnTo>
                    <a:pt x="461632" y="366979"/>
                  </a:lnTo>
                  <a:lnTo>
                    <a:pt x="460286" y="367093"/>
                  </a:lnTo>
                  <a:lnTo>
                    <a:pt x="463892" y="364388"/>
                  </a:lnTo>
                  <a:lnTo>
                    <a:pt x="466801" y="359943"/>
                  </a:lnTo>
                  <a:lnTo>
                    <a:pt x="469430" y="353314"/>
                  </a:lnTo>
                  <a:lnTo>
                    <a:pt x="463105" y="354520"/>
                  </a:lnTo>
                  <a:lnTo>
                    <a:pt x="457454" y="356616"/>
                  </a:lnTo>
                  <a:lnTo>
                    <a:pt x="453351" y="360680"/>
                  </a:lnTo>
                  <a:lnTo>
                    <a:pt x="451891" y="359067"/>
                  </a:lnTo>
                  <a:lnTo>
                    <a:pt x="450151" y="360299"/>
                  </a:lnTo>
                  <a:lnTo>
                    <a:pt x="451535" y="362800"/>
                  </a:lnTo>
                  <a:lnTo>
                    <a:pt x="449999" y="364807"/>
                  </a:lnTo>
                  <a:lnTo>
                    <a:pt x="448741" y="367220"/>
                  </a:lnTo>
                  <a:lnTo>
                    <a:pt x="447878" y="370141"/>
                  </a:lnTo>
                  <a:lnTo>
                    <a:pt x="450024" y="370243"/>
                  </a:lnTo>
                  <a:lnTo>
                    <a:pt x="451027" y="370192"/>
                  </a:lnTo>
                  <a:lnTo>
                    <a:pt x="449237" y="371678"/>
                  </a:lnTo>
                  <a:lnTo>
                    <a:pt x="449961" y="376212"/>
                  </a:lnTo>
                  <a:lnTo>
                    <a:pt x="449808" y="377317"/>
                  </a:lnTo>
                  <a:lnTo>
                    <a:pt x="451612" y="379514"/>
                  </a:lnTo>
                  <a:lnTo>
                    <a:pt x="450265" y="379590"/>
                  </a:lnTo>
                  <a:lnTo>
                    <a:pt x="450367" y="389001"/>
                  </a:lnTo>
                  <a:lnTo>
                    <a:pt x="449186" y="387070"/>
                  </a:lnTo>
                  <a:lnTo>
                    <a:pt x="446087" y="389102"/>
                  </a:lnTo>
                  <a:lnTo>
                    <a:pt x="446773" y="390258"/>
                  </a:lnTo>
                  <a:lnTo>
                    <a:pt x="440626" y="398284"/>
                  </a:lnTo>
                  <a:lnTo>
                    <a:pt x="444207" y="402437"/>
                  </a:lnTo>
                  <a:lnTo>
                    <a:pt x="457149" y="396963"/>
                  </a:lnTo>
                  <a:lnTo>
                    <a:pt x="452589" y="393420"/>
                  </a:lnTo>
                  <a:lnTo>
                    <a:pt x="452932" y="393204"/>
                  </a:lnTo>
                  <a:lnTo>
                    <a:pt x="451751" y="391274"/>
                  </a:lnTo>
                  <a:lnTo>
                    <a:pt x="454342" y="391134"/>
                  </a:lnTo>
                  <a:lnTo>
                    <a:pt x="453923" y="381876"/>
                  </a:lnTo>
                  <a:lnTo>
                    <a:pt x="456336" y="384048"/>
                  </a:lnTo>
                  <a:lnTo>
                    <a:pt x="458825" y="385254"/>
                  </a:lnTo>
                  <a:lnTo>
                    <a:pt x="461251" y="385864"/>
                  </a:lnTo>
                  <a:lnTo>
                    <a:pt x="462026" y="387591"/>
                  </a:lnTo>
                  <a:lnTo>
                    <a:pt x="465874" y="386003"/>
                  </a:lnTo>
                  <a:lnTo>
                    <a:pt x="466712" y="385838"/>
                  </a:lnTo>
                  <a:lnTo>
                    <a:pt x="468249" y="385038"/>
                  </a:lnTo>
                  <a:lnTo>
                    <a:pt x="473151" y="383006"/>
                  </a:lnTo>
                  <a:lnTo>
                    <a:pt x="472325" y="380974"/>
                  </a:lnTo>
                  <a:lnTo>
                    <a:pt x="473875" y="378028"/>
                  </a:lnTo>
                  <a:lnTo>
                    <a:pt x="474713" y="374154"/>
                  </a:lnTo>
                  <a:lnTo>
                    <a:pt x="473189" y="369722"/>
                  </a:lnTo>
                  <a:lnTo>
                    <a:pt x="470700" y="368325"/>
                  </a:lnTo>
                  <a:lnTo>
                    <a:pt x="467550" y="367588"/>
                  </a:lnTo>
                  <a:lnTo>
                    <a:pt x="480301" y="368109"/>
                  </a:lnTo>
                  <a:lnTo>
                    <a:pt x="480872" y="364172"/>
                  </a:lnTo>
                  <a:lnTo>
                    <a:pt x="480542" y="359803"/>
                  </a:lnTo>
                  <a:lnTo>
                    <a:pt x="485267" y="350100"/>
                  </a:lnTo>
                  <a:close/>
                </a:path>
                <a:path w="707390" h="539750">
                  <a:moveTo>
                    <a:pt x="485317" y="428599"/>
                  </a:moveTo>
                  <a:lnTo>
                    <a:pt x="483031" y="426542"/>
                  </a:lnTo>
                  <a:lnTo>
                    <a:pt x="464629" y="440944"/>
                  </a:lnTo>
                  <a:lnTo>
                    <a:pt x="459549" y="441134"/>
                  </a:lnTo>
                  <a:lnTo>
                    <a:pt x="460286" y="443687"/>
                  </a:lnTo>
                  <a:lnTo>
                    <a:pt x="460273" y="447217"/>
                  </a:lnTo>
                  <a:lnTo>
                    <a:pt x="461987" y="448564"/>
                  </a:lnTo>
                  <a:lnTo>
                    <a:pt x="463537" y="449745"/>
                  </a:lnTo>
                  <a:lnTo>
                    <a:pt x="467868" y="449541"/>
                  </a:lnTo>
                  <a:lnTo>
                    <a:pt x="469861" y="447789"/>
                  </a:lnTo>
                  <a:lnTo>
                    <a:pt x="471195" y="448094"/>
                  </a:lnTo>
                  <a:lnTo>
                    <a:pt x="471817" y="448284"/>
                  </a:lnTo>
                  <a:lnTo>
                    <a:pt x="472528" y="445211"/>
                  </a:lnTo>
                  <a:lnTo>
                    <a:pt x="473570" y="444157"/>
                  </a:lnTo>
                  <a:lnTo>
                    <a:pt x="474675" y="443204"/>
                  </a:lnTo>
                  <a:lnTo>
                    <a:pt x="475678" y="442125"/>
                  </a:lnTo>
                  <a:lnTo>
                    <a:pt x="478205" y="441604"/>
                  </a:lnTo>
                  <a:lnTo>
                    <a:pt x="476707" y="440994"/>
                  </a:lnTo>
                  <a:lnTo>
                    <a:pt x="478116" y="439407"/>
                  </a:lnTo>
                  <a:lnTo>
                    <a:pt x="479120" y="439153"/>
                  </a:lnTo>
                  <a:lnTo>
                    <a:pt x="479755" y="438823"/>
                  </a:lnTo>
                  <a:lnTo>
                    <a:pt x="479882" y="438061"/>
                  </a:lnTo>
                  <a:lnTo>
                    <a:pt x="479856" y="437426"/>
                  </a:lnTo>
                  <a:lnTo>
                    <a:pt x="480606" y="436549"/>
                  </a:lnTo>
                  <a:lnTo>
                    <a:pt x="481368" y="435724"/>
                  </a:lnTo>
                  <a:lnTo>
                    <a:pt x="483590" y="433108"/>
                  </a:lnTo>
                  <a:lnTo>
                    <a:pt x="484276" y="430720"/>
                  </a:lnTo>
                  <a:lnTo>
                    <a:pt x="485317" y="428599"/>
                  </a:lnTo>
                  <a:close/>
                </a:path>
                <a:path w="707390" h="539750">
                  <a:moveTo>
                    <a:pt x="485482" y="410298"/>
                  </a:moveTo>
                  <a:lnTo>
                    <a:pt x="484200" y="403593"/>
                  </a:lnTo>
                  <a:lnTo>
                    <a:pt x="481888" y="398868"/>
                  </a:lnTo>
                  <a:lnTo>
                    <a:pt x="474891" y="399719"/>
                  </a:lnTo>
                  <a:lnTo>
                    <a:pt x="474319" y="399796"/>
                  </a:lnTo>
                  <a:lnTo>
                    <a:pt x="473595" y="400545"/>
                  </a:lnTo>
                  <a:lnTo>
                    <a:pt x="472935" y="401421"/>
                  </a:lnTo>
                  <a:lnTo>
                    <a:pt x="472097" y="401332"/>
                  </a:lnTo>
                  <a:lnTo>
                    <a:pt x="471131" y="401916"/>
                  </a:lnTo>
                  <a:lnTo>
                    <a:pt x="470598" y="403809"/>
                  </a:lnTo>
                  <a:lnTo>
                    <a:pt x="471030" y="404749"/>
                  </a:lnTo>
                  <a:lnTo>
                    <a:pt x="471322" y="404799"/>
                  </a:lnTo>
                  <a:lnTo>
                    <a:pt x="471462" y="404876"/>
                  </a:lnTo>
                  <a:lnTo>
                    <a:pt x="471398" y="405155"/>
                  </a:lnTo>
                  <a:lnTo>
                    <a:pt x="473367" y="411784"/>
                  </a:lnTo>
                  <a:lnTo>
                    <a:pt x="478256" y="412940"/>
                  </a:lnTo>
                  <a:lnTo>
                    <a:pt x="485482" y="410298"/>
                  </a:lnTo>
                  <a:close/>
                </a:path>
                <a:path w="707390" h="539750">
                  <a:moveTo>
                    <a:pt x="486168" y="340182"/>
                  </a:moveTo>
                  <a:lnTo>
                    <a:pt x="483336" y="340677"/>
                  </a:lnTo>
                  <a:lnTo>
                    <a:pt x="479996" y="341388"/>
                  </a:lnTo>
                  <a:lnTo>
                    <a:pt x="475881" y="342328"/>
                  </a:lnTo>
                  <a:lnTo>
                    <a:pt x="476745" y="344360"/>
                  </a:lnTo>
                  <a:lnTo>
                    <a:pt x="477812" y="345782"/>
                  </a:lnTo>
                  <a:lnTo>
                    <a:pt x="478840" y="345706"/>
                  </a:lnTo>
                  <a:lnTo>
                    <a:pt x="481279" y="345516"/>
                  </a:lnTo>
                  <a:lnTo>
                    <a:pt x="483565" y="342760"/>
                  </a:lnTo>
                  <a:lnTo>
                    <a:pt x="485914" y="341109"/>
                  </a:lnTo>
                  <a:lnTo>
                    <a:pt x="485686" y="340512"/>
                  </a:lnTo>
                  <a:lnTo>
                    <a:pt x="486168" y="340182"/>
                  </a:lnTo>
                  <a:close/>
                </a:path>
                <a:path w="707390" h="539750">
                  <a:moveTo>
                    <a:pt x="492582" y="439788"/>
                  </a:moveTo>
                  <a:lnTo>
                    <a:pt x="491667" y="439102"/>
                  </a:lnTo>
                  <a:lnTo>
                    <a:pt x="490105" y="437680"/>
                  </a:lnTo>
                  <a:lnTo>
                    <a:pt x="488657" y="438988"/>
                  </a:lnTo>
                  <a:lnTo>
                    <a:pt x="487553" y="440372"/>
                  </a:lnTo>
                  <a:lnTo>
                    <a:pt x="486410" y="441680"/>
                  </a:lnTo>
                  <a:lnTo>
                    <a:pt x="478485" y="441680"/>
                  </a:lnTo>
                  <a:lnTo>
                    <a:pt x="482206" y="453618"/>
                  </a:lnTo>
                  <a:lnTo>
                    <a:pt x="484733" y="453694"/>
                  </a:lnTo>
                  <a:lnTo>
                    <a:pt x="486664" y="443204"/>
                  </a:lnTo>
                  <a:lnTo>
                    <a:pt x="487984" y="444182"/>
                  </a:lnTo>
                  <a:lnTo>
                    <a:pt x="488645" y="444715"/>
                  </a:lnTo>
                  <a:lnTo>
                    <a:pt x="492582" y="439788"/>
                  </a:lnTo>
                  <a:close/>
                </a:path>
                <a:path w="707390" h="539750">
                  <a:moveTo>
                    <a:pt x="565492" y="194640"/>
                  </a:moveTo>
                  <a:lnTo>
                    <a:pt x="565213" y="194665"/>
                  </a:lnTo>
                  <a:lnTo>
                    <a:pt x="564959" y="194665"/>
                  </a:lnTo>
                  <a:lnTo>
                    <a:pt x="564692" y="194678"/>
                  </a:lnTo>
                  <a:lnTo>
                    <a:pt x="564616" y="195922"/>
                  </a:lnTo>
                  <a:lnTo>
                    <a:pt x="564591" y="197180"/>
                  </a:lnTo>
                  <a:lnTo>
                    <a:pt x="564591" y="198437"/>
                  </a:lnTo>
                  <a:lnTo>
                    <a:pt x="565150" y="198094"/>
                  </a:lnTo>
                  <a:lnTo>
                    <a:pt x="565099" y="196430"/>
                  </a:lnTo>
                  <a:lnTo>
                    <a:pt x="565492" y="194640"/>
                  </a:lnTo>
                  <a:close/>
                </a:path>
                <a:path w="707390" h="539750">
                  <a:moveTo>
                    <a:pt x="567804" y="186220"/>
                  </a:moveTo>
                  <a:lnTo>
                    <a:pt x="565746" y="185953"/>
                  </a:lnTo>
                  <a:lnTo>
                    <a:pt x="565543" y="187020"/>
                  </a:lnTo>
                  <a:lnTo>
                    <a:pt x="565404" y="188061"/>
                  </a:lnTo>
                  <a:lnTo>
                    <a:pt x="565264" y="189115"/>
                  </a:lnTo>
                  <a:lnTo>
                    <a:pt x="565785" y="189153"/>
                  </a:lnTo>
                  <a:lnTo>
                    <a:pt x="566369" y="189128"/>
                  </a:lnTo>
                  <a:lnTo>
                    <a:pt x="567182" y="188201"/>
                  </a:lnTo>
                  <a:lnTo>
                    <a:pt x="567397" y="187147"/>
                  </a:lnTo>
                  <a:lnTo>
                    <a:pt x="567804" y="186220"/>
                  </a:lnTo>
                  <a:close/>
                </a:path>
                <a:path w="707390" h="539750">
                  <a:moveTo>
                    <a:pt x="578383" y="116433"/>
                  </a:moveTo>
                  <a:lnTo>
                    <a:pt x="575881" y="112877"/>
                  </a:lnTo>
                  <a:lnTo>
                    <a:pt x="573874" y="108712"/>
                  </a:lnTo>
                  <a:lnTo>
                    <a:pt x="570611" y="106095"/>
                  </a:lnTo>
                  <a:lnTo>
                    <a:pt x="569772" y="105435"/>
                  </a:lnTo>
                  <a:lnTo>
                    <a:pt x="567296" y="106794"/>
                  </a:lnTo>
                  <a:lnTo>
                    <a:pt x="564908" y="108026"/>
                  </a:lnTo>
                  <a:lnTo>
                    <a:pt x="565353" y="111582"/>
                  </a:lnTo>
                  <a:lnTo>
                    <a:pt x="565912" y="115100"/>
                  </a:lnTo>
                  <a:lnTo>
                    <a:pt x="566674" y="118541"/>
                  </a:lnTo>
                  <a:lnTo>
                    <a:pt x="566889" y="118351"/>
                  </a:lnTo>
                  <a:lnTo>
                    <a:pt x="567143" y="116713"/>
                  </a:lnTo>
                  <a:lnTo>
                    <a:pt x="567029" y="115354"/>
                  </a:lnTo>
                  <a:lnTo>
                    <a:pt x="566623" y="114185"/>
                  </a:lnTo>
                  <a:lnTo>
                    <a:pt x="571893" y="116903"/>
                  </a:lnTo>
                  <a:lnTo>
                    <a:pt x="572401" y="119481"/>
                  </a:lnTo>
                  <a:lnTo>
                    <a:pt x="575246" y="118643"/>
                  </a:lnTo>
                  <a:lnTo>
                    <a:pt x="575792" y="118922"/>
                  </a:lnTo>
                  <a:lnTo>
                    <a:pt x="576465" y="118275"/>
                  </a:lnTo>
                  <a:lnTo>
                    <a:pt x="577735" y="117906"/>
                  </a:lnTo>
                  <a:lnTo>
                    <a:pt x="577583" y="117208"/>
                  </a:lnTo>
                  <a:lnTo>
                    <a:pt x="578383" y="116433"/>
                  </a:lnTo>
                  <a:close/>
                </a:path>
                <a:path w="707390" h="539750">
                  <a:moveTo>
                    <a:pt x="618807" y="237324"/>
                  </a:moveTo>
                  <a:lnTo>
                    <a:pt x="618274" y="237375"/>
                  </a:lnTo>
                  <a:lnTo>
                    <a:pt x="617169" y="237439"/>
                  </a:lnTo>
                  <a:lnTo>
                    <a:pt x="617118" y="238010"/>
                  </a:lnTo>
                  <a:lnTo>
                    <a:pt x="616851" y="238696"/>
                  </a:lnTo>
                  <a:lnTo>
                    <a:pt x="617080" y="239026"/>
                  </a:lnTo>
                  <a:lnTo>
                    <a:pt x="617321" y="239356"/>
                  </a:lnTo>
                  <a:lnTo>
                    <a:pt x="618058" y="239306"/>
                  </a:lnTo>
                  <a:lnTo>
                    <a:pt x="618591" y="239445"/>
                  </a:lnTo>
                  <a:lnTo>
                    <a:pt x="618807" y="237324"/>
                  </a:lnTo>
                  <a:close/>
                </a:path>
                <a:path w="707390" h="539750">
                  <a:moveTo>
                    <a:pt x="640956" y="242214"/>
                  </a:moveTo>
                  <a:lnTo>
                    <a:pt x="640689" y="242214"/>
                  </a:lnTo>
                  <a:lnTo>
                    <a:pt x="640461" y="242189"/>
                  </a:lnTo>
                  <a:lnTo>
                    <a:pt x="640207" y="242189"/>
                  </a:lnTo>
                  <a:lnTo>
                    <a:pt x="640549" y="241528"/>
                  </a:lnTo>
                  <a:lnTo>
                    <a:pt x="640765" y="240753"/>
                  </a:lnTo>
                  <a:lnTo>
                    <a:pt x="640562" y="240538"/>
                  </a:lnTo>
                  <a:lnTo>
                    <a:pt x="640029" y="240017"/>
                  </a:lnTo>
                  <a:lnTo>
                    <a:pt x="638644" y="239776"/>
                  </a:lnTo>
                  <a:lnTo>
                    <a:pt x="637806" y="240131"/>
                  </a:lnTo>
                  <a:lnTo>
                    <a:pt x="637159" y="240372"/>
                  </a:lnTo>
                  <a:lnTo>
                    <a:pt x="636778" y="241719"/>
                  </a:lnTo>
                  <a:lnTo>
                    <a:pt x="635863" y="243319"/>
                  </a:lnTo>
                  <a:lnTo>
                    <a:pt x="636549" y="243293"/>
                  </a:lnTo>
                  <a:lnTo>
                    <a:pt x="637578" y="243344"/>
                  </a:lnTo>
                  <a:lnTo>
                    <a:pt x="637514" y="243814"/>
                  </a:lnTo>
                  <a:lnTo>
                    <a:pt x="637476" y="244335"/>
                  </a:lnTo>
                  <a:lnTo>
                    <a:pt x="637374" y="244767"/>
                  </a:lnTo>
                  <a:lnTo>
                    <a:pt x="638479" y="244856"/>
                  </a:lnTo>
                  <a:lnTo>
                    <a:pt x="640664" y="245071"/>
                  </a:lnTo>
                  <a:lnTo>
                    <a:pt x="640956" y="242214"/>
                  </a:lnTo>
                  <a:close/>
                </a:path>
                <a:path w="707390" h="539750">
                  <a:moveTo>
                    <a:pt x="644194" y="244081"/>
                  </a:moveTo>
                  <a:lnTo>
                    <a:pt x="644169" y="243941"/>
                  </a:lnTo>
                  <a:lnTo>
                    <a:pt x="644156" y="243814"/>
                  </a:lnTo>
                  <a:lnTo>
                    <a:pt x="643851" y="243776"/>
                  </a:lnTo>
                  <a:lnTo>
                    <a:pt x="643674" y="243674"/>
                  </a:lnTo>
                  <a:lnTo>
                    <a:pt x="643686" y="243979"/>
                  </a:lnTo>
                  <a:lnTo>
                    <a:pt x="643712" y="244246"/>
                  </a:lnTo>
                  <a:lnTo>
                    <a:pt x="643724" y="244640"/>
                  </a:lnTo>
                  <a:lnTo>
                    <a:pt x="643940" y="244335"/>
                  </a:lnTo>
                  <a:lnTo>
                    <a:pt x="644194" y="244081"/>
                  </a:lnTo>
                  <a:close/>
                </a:path>
                <a:path w="707390" h="539750">
                  <a:moveTo>
                    <a:pt x="647204" y="179895"/>
                  </a:moveTo>
                  <a:lnTo>
                    <a:pt x="646963" y="178739"/>
                  </a:lnTo>
                  <a:lnTo>
                    <a:pt x="646023" y="178790"/>
                  </a:lnTo>
                  <a:lnTo>
                    <a:pt x="645071" y="178816"/>
                  </a:lnTo>
                  <a:lnTo>
                    <a:pt x="642607" y="178282"/>
                  </a:lnTo>
                  <a:lnTo>
                    <a:pt x="640143" y="177685"/>
                  </a:lnTo>
                  <a:lnTo>
                    <a:pt x="637463" y="177355"/>
                  </a:lnTo>
                  <a:lnTo>
                    <a:pt x="636930" y="179882"/>
                  </a:lnTo>
                  <a:lnTo>
                    <a:pt x="636562" y="181229"/>
                  </a:lnTo>
                  <a:lnTo>
                    <a:pt x="644690" y="182867"/>
                  </a:lnTo>
                  <a:lnTo>
                    <a:pt x="644956" y="181711"/>
                  </a:lnTo>
                  <a:lnTo>
                    <a:pt x="645515" y="181952"/>
                  </a:lnTo>
                  <a:lnTo>
                    <a:pt x="646328" y="181940"/>
                  </a:lnTo>
                  <a:lnTo>
                    <a:pt x="647026" y="182054"/>
                  </a:lnTo>
                  <a:lnTo>
                    <a:pt x="647052" y="180987"/>
                  </a:lnTo>
                  <a:lnTo>
                    <a:pt x="647204" y="179895"/>
                  </a:lnTo>
                  <a:close/>
                </a:path>
                <a:path w="707390" h="539750">
                  <a:moveTo>
                    <a:pt x="647763" y="227647"/>
                  </a:moveTo>
                  <a:lnTo>
                    <a:pt x="647001" y="226707"/>
                  </a:lnTo>
                  <a:lnTo>
                    <a:pt x="646722" y="225920"/>
                  </a:lnTo>
                  <a:lnTo>
                    <a:pt x="645934" y="226275"/>
                  </a:lnTo>
                  <a:lnTo>
                    <a:pt x="644766" y="226517"/>
                  </a:lnTo>
                  <a:lnTo>
                    <a:pt x="644347" y="227203"/>
                  </a:lnTo>
                  <a:lnTo>
                    <a:pt x="644347" y="227431"/>
                  </a:lnTo>
                  <a:lnTo>
                    <a:pt x="644283" y="227596"/>
                  </a:lnTo>
                  <a:lnTo>
                    <a:pt x="637552" y="230225"/>
                  </a:lnTo>
                  <a:lnTo>
                    <a:pt x="637311" y="227736"/>
                  </a:lnTo>
                  <a:lnTo>
                    <a:pt x="635279" y="227596"/>
                  </a:lnTo>
                  <a:lnTo>
                    <a:pt x="628015" y="227037"/>
                  </a:lnTo>
                  <a:lnTo>
                    <a:pt x="626262" y="229019"/>
                  </a:lnTo>
                  <a:lnTo>
                    <a:pt x="627468" y="230644"/>
                  </a:lnTo>
                  <a:lnTo>
                    <a:pt x="628281" y="233451"/>
                  </a:lnTo>
                  <a:lnTo>
                    <a:pt x="632117" y="233781"/>
                  </a:lnTo>
                  <a:lnTo>
                    <a:pt x="634936" y="231940"/>
                  </a:lnTo>
                  <a:lnTo>
                    <a:pt x="637489" y="230886"/>
                  </a:lnTo>
                  <a:lnTo>
                    <a:pt x="638098" y="232791"/>
                  </a:lnTo>
                  <a:lnTo>
                    <a:pt x="642277" y="231495"/>
                  </a:lnTo>
                  <a:lnTo>
                    <a:pt x="636968" y="235839"/>
                  </a:lnTo>
                  <a:lnTo>
                    <a:pt x="638835" y="238315"/>
                  </a:lnTo>
                  <a:lnTo>
                    <a:pt x="645934" y="233311"/>
                  </a:lnTo>
                  <a:lnTo>
                    <a:pt x="643877" y="231025"/>
                  </a:lnTo>
                  <a:lnTo>
                    <a:pt x="645604" y="230505"/>
                  </a:lnTo>
                  <a:lnTo>
                    <a:pt x="645490" y="229870"/>
                  </a:lnTo>
                  <a:lnTo>
                    <a:pt x="646442" y="229298"/>
                  </a:lnTo>
                  <a:lnTo>
                    <a:pt x="647192" y="228803"/>
                  </a:lnTo>
                  <a:lnTo>
                    <a:pt x="647763" y="227647"/>
                  </a:lnTo>
                  <a:close/>
                </a:path>
                <a:path w="707390" h="539750">
                  <a:moveTo>
                    <a:pt x="664591" y="111506"/>
                  </a:moveTo>
                  <a:lnTo>
                    <a:pt x="647585" y="107759"/>
                  </a:lnTo>
                  <a:lnTo>
                    <a:pt x="646544" y="110299"/>
                  </a:lnTo>
                  <a:lnTo>
                    <a:pt x="648347" y="111836"/>
                  </a:lnTo>
                  <a:lnTo>
                    <a:pt x="650265" y="113271"/>
                  </a:lnTo>
                  <a:lnTo>
                    <a:pt x="652830" y="115849"/>
                  </a:lnTo>
                  <a:lnTo>
                    <a:pt x="653656" y="116852"/>
                  </a:lnTo>
                  <a:lnTo>
                    <a:pt x="654507" y="117805"/>
                  </a:lnTo>
                  <a:lnTo>
                    <a:pt x="654265" y="119037"/>
                  </a:lnTo>
                  <a:lnTo>
                    <a:pt x="654050" y="119748"/>
                  </a:lnTo>
                  <a:lnTo>
                    <a:pt x="654951" y="119786"/>
                  </a:lnTo>
                  <a:lnTo>
                    <a:pt x="655777" y="119913"/>
                  </a:lnTo>
                  <a:lnTo>
                    <a:pt x="656450" y="119989"/>
                  </a:lnTo>
                  <a:lnTo>
                    <a:pt x="657961" y="121666"/>
                  </a:lnTo>
                  <a:lnTo>
                    <a:pt x="664591" y="111506"/>
                  </a:lnTo>
                  <a:close/>
                </a:path>
                <a:path w="707390" h="539750">
                  <a:moveTo>
                    <a:pt x="675119" y="19900"/>
                  </a:moveTo>
                  <a:lnTo>
                    <a:pt x="674433" y="19494"/>
                  </a:lnTo>
                  <a:lnTo>
                    <a:pt x="673773" y="19024"/>
                  </a:lnTo>
                  <a:lnTo>
                    <a:pt x="672896" y="18745"/>
                  </a:lnTo>
                  <a:lnTo>
                    <a:pt x="672045" y="19939"/>
                  </a:lnTo>
                  <a:lnTo>
                    <a:pt x="672592" y="20739"/>
                  </a:lnTo>
                  <a:lnTo>
                    <a:pt x="673303" y="21158"/>
                  </a:lnTo>
                  <a:lnTo>
                    <a:pt x="673963" y="21704"/>
                  </a:lnTo>
                  <a:lnTo>
                    <a:pt x="675119" y="19900"/>
                  </a:lnTo>
                  <a:close/>
                </a:path>
                <a:path w="707390" h="539750">
                  <a:moveTo>
                    <a:pt x="697509" y="2578"/>
                  </a:moveTo>
                  <a:lnTo>
                    <a:pt x="697382" y="1778"/>
                  </a:lnTo>
                  <a:lnTo>
                    <a:pt x="688060" y="0"/>
                  </a:lnTo>
                  <a:lnTo>
                    <a:pt x="687374" y="800"/>
                  </a:lnTo>
                  <a:lnTo>
                    <a:pt x="687400" y="10871"/>
                  </a:lnTo>
                  <a:lnTo>
                    <a:pt x="697509" y="2578"/>
                  </a:lnTo>
                  <a:close/>
                </a:path>
                <a:path w="707390" h="539750">
                  <a:moveTo>
                    <a:pt x="707161" y="69773"/>
                  </a:moveTo>
                  <a:lnTo>
                    <a:pt x="704710" y="72123"/>
                  </a:lnTo>
                  <a:lnTo>
                    <a:pt x="706843" y="74866"/>
                  </a:lnTo>
                  <a:lnTo>
                    <a:pt x="706996" y="73164"/>
                  </a:lnTo>
                  <a:lnTo>
                    <a:pt x="707097" y="71475"/>
                  </a:lnTo>
                  <a:lnTo>
                    <a:pt x="707161" y="69773"/>
                  </a:lnTo>
                  <a:close/>
                </a:path>
              </a:pathLst>
            </a:custGeom>
            <a:solidFill>
              <a:srgbClr val="F1584A"/>
            </a:solidFill>
          </p:spPr>
          <p:txBody>
            <a:bodyPr wrap="square" lIns="0" tIns="0" rIns="0" bIns="0" rtlCol="0"/>
            <a:lstStyle/>
            <a:p>
              <a:endParaRPr/>
            </a:p>
          </p:txBody>
        </p:sp>
        <p:sp>
          <p:nvSpPr>
            <p:cNvPr id="42" name="object 42"/>
            <p:cNvSpPr/>
            <p:nvPr/>
          </p:nvSpPr>
          <p:spPr>
            <a:xfrm>
              <a:off x="5816879" y="2642399"/>
              <a:ext cx="704850" cy="645160"/>
            </a:xfrm>
            <a:custGeom>
              <a:avLst/>
              <a:gdLst/>
              <a:ahLst/>
              <a:cxnLst/>
              <a:rect l="l" t="t" r="r" b="b"/>
              <a:pathLst>
                <a:path w="704850" h="645160">
                  <a:moveTo>
                    <a:pt x="4635" y="365099"/>
                  </a:moveTo>
                  <a:lnTo>
                    <a:pt x="4165" y="364413"/>
                  </a:lnTo>
                  <a:lnTo>
                    <a:pt x="3695" y="363753"/>
                  </a:lnTo>
                  <a:lnTo>
                    <a:pt x="2159" y="363778"/>
                  </a:lnTo>
                  <a:lnTo>
                    <a:pt x="0" y="363258"/>
                  </a:lnTo>
                  <a:lnTo>
                    <a:pt x="584" y="365340"/>
                  </a:lnTo>
                  <a:lnTo>
                    <a:pt x="635" y="366610"/>
                  </a:lnTo>
                  <a:lnTo>
                    <a:pt x="1663" y="367842"/>
                  </a:lnTo>
                  <a:lnTo>
                    <a:pt x="3606" y="367842"/>
                  </a:lnTo>
                  <a:lnTo>
                    <a:pt x="3746" y="367538"/>
                  </a:lnTo>
                  <a:lnTo>
                    <a:pt x="4216" y="366610"/>
                  </a:lnTo>
                  <a:lnTo>
                    <a:pt x="4635" y="365099"/>
                  </a:lnTo>
                  <a:close/>
                </a:path>
                <a:path w="704850" h="645160">
                  <a:moveTo>
                    <a:pt x="46812" y="326555"/>
                  </a:moveTo>
                  <a:lnTo>
                    <a:pt x="45364" y="326923"/>
                  </a:lnTo>
                  <a:lnTo>
                    <a:pt x="44475" y="326974"/>
                  </a:lnTo>
                  <a:lnTo>
                    <a:pt x="43815" y="327355"/>
                  </a:lnTo>
                  <a:lnTo>
                    <a:pt x="43395" y="327609"/>
                  </a:lnTo>
                  <a:lnTo>
                    <a:pt x="43319" y="328396"/>
                  </a:lnTo>
                  <a:lnTo>
                    <a:pt x="43091" y="328955"/>
                  </a:lnTo>
                  <a:lnTo>
                    <a:pt x="43878" y="329120"/>
                  </a:lnTo>
                  <a:lnTo>
                    <a:pt x="44869" y="329641"/>
                  </a:lnTo>
                  <a:lnTo>
                    <a:pt x="45986" y="329006"/>
                  </a:lnTo>
                  <a:lnTo>
                    <a:pt x="46164" y="327939"/>
                  </a:lnTo>
                  <a:lnTo>
                    <a:pt x="46812" y="326555"/>
                  </a:lnTo>
                  <a:close/>
                </a:path>
                <a:path w="704850" h="645160">
                  <a:moveTo>
                    <a:pt x="103314" y="328104"/>
                  </a:moveTo>
                  <a:lnTo>
                    <a:pt x="100330" y="327660"/>
                  </a:lnTo>
                  <a:lnTo>
                    <a:pt x="97358" y="327190"/>
                  </a:lnTo>
                  <a:lnTo>
                    <a:pt x="94373" y="326758"/>
                  </a:lnTo>
                  <a:lnTo>
                    <a:pt x="93535" y="330301"/>
                  </a:lnTo>
                  <a:lnTo>
                    <a:pt x="96342" y="331152"/>
                  </a:lnTo>
                  <a:lnTo>
                    <a:pt x="101981" y="332803"/>
                  </a:lnTo>
                  <a:lnTo>
                    <a:pt x="103314" y="328104"/>
                  </a:lnTo>
                  <a:close/>
                </a:path>
                <a:path w="704850" h="645160">
                  <a:moveTo>
                    <a:pt x="112547" y="380263"/>
                  </a:moveTo>
                  <a:lnTo>
                    <a:pt x="110223" y="380098"/>
                  </a:lnTo>
                  <a:lnTo>
                    <a:pt x="110185" y="380682"/>
                  </a:lnTo>
                  <a:lnTo>
                    <a:pt x="109893" y="381647"/>
                  </a:lnTo>
                  <a:lnTo>
                    <a:pt x="110147" y="381812"/>
                  </a:lnTo>
                  <a:lnTo>
                    <a:pt x="110769" y="382244"/>
                  </a:lnTo>
                  <a:lnTo>
                    <a:pt x="111645" y="382308"/>
                  </a:lnTo>
                  <a:lnTo>
                    <a:pt x="112420" y="382524"/>
                  </a:lnTo>
                  <a:lnTo>
                    <a:pt x="112547" y="380263"/>
                  </a:lnTo>
                  <a:close/>
                </a:path>
                <a:path w="704850" h="645160">
                  <a:moveTo>
                    <a:pt x="116713" y="293471"/>
                  </a:moveTo>
                  <a:lnTo>
                    <a:pt x="115341" y="293446"/>
                  </a:lnTo>
                  <a:lnTo>
                    <a:pt x="114198" y="293103"/>
                  </a:lnTo>
                  <a:lnTo>
                    <a:pt x="113626" y="293522"/>
                  </a:lnTo>
                  <a:lnTo>
                    <a:pt x="113093" y="293941"/>
                  </a:lnTo>
                  <a:lnTo>
                    <a:pt x="113144" y="295135"/>
                  </a:lnTo>
                  <a:lnTo>
                    <a:pt x="112928" y="295998"/>
                  </a:lnTo>
                  <a:lnTo>
                    <a:pt x="113817" y="296100"/>
                  </a:lnTo>
                  <a:lnTo>
                    <a:pt x="114896" y="296557"/>
                  </a:lnTo>
                  <a:lnTo>
                    <a:pt x="116116" y="295884"/>
                  </a:lnTo>
                  <a:lnTo>
                    <a:pt x="116230" y="294703"/>
                  </a:lnTo>
                  <a:lnTo>
                    <a:pt x="116713" y="293471"/>
                  </a:lnTo>
                  <a:close/>
                </a:path>
                <a:path w="704850" h="645160">
                  <a:moveTo>
                    <a:pt x="119951" y="339979"/>
                  </a:moveTo>
                  <a:lnTo>
                    <a:pt x="119608" y="337883"/>
                  </a:lnTo>
                  <a:lnTo>
                    <a:pt x="119799" y="336346"/>
                  </a:lnTo>
                  <a:lnTo>
                    <a:pt x="119138" y="335762"/>
                  </a:lnTo>
                  <a:lnTo>
                    <a:pt x="118440" y="335140"/>
                  </a:lnTo>
                  <a:lnTo>
                    <a:pt x="116928" y="335407"/>
                  </a:lnTo>
                  <a:lnTo>
                    <a:pt x="115773" y="335267"/>
                  </a:lnTo>
                  <a:lnTo>
                    <a:pt x="115735" y="336461"/>
                  </a:lnTo>
                  <a:lnTo>
                    <a:pt x="115277" y="337908"/>
                  </a:lnTo>
                  <a:lnTo>
                    <a:pt x="116306" y="339420"/>
                  </a:lnTo>
                  <a:lnTo>
                    <a:pt x="117868" y="339394"/>
                  </a:lnTo>
                  <a:lnTo>
                    <a:pt x="119951" y="339979"/>
                  </a:lnTo>
                  <a:close/>
                </a:path>
                <a:path w="704850" h="645160">
                  <a:moveTo>
                    <a:pt x="138137" y="615861"/>
                  </a:moveTo>
                  <a:lnTo>
                    <a:pt x="137274" y="615581"/>
                  </a:lnTo>
                  <a:lnTo>
                    <a:pt x="136575" y="615276"/>
                  </a:lnTo>
                  <a:lnTo>
                    <a:pt x="135940" y="615061"/>
                  </a:lnTo>
                  <a:lnTo>
                    <a:pt x="136245" y="615962"/>
                  </a:lnTo>
                  <a:lnTo>
                    <a:pt x="136550" y="616813"/>
                  </a:lnTo>
                  <a:lnTo>
                    <a:pt x="136842" y="617753"/>
                  </a:lnTo>
                  <a:lnTo>
                    <a:pt x="137185" y="617258"/>
                  </a:lnTo>
                  <a:lnTo>
                    <a:pt x="137617" y="616572"/>
                  </a:lnTo>
                  <a:lnTo>
                    <a:pt x="138137" y="615861"/>
                  </a:lnTo>
                  <a:close/>
                </a:path>
                <a:path w="704850" h="645160">
                  <a:moveTo>
                    <a:pt x="140169" y="547852"/>
                  </a:moveTo>
                  <a:lnTo>
                    <a:pt x="139839" y="547636"/>
                  </a:lnTo>
                  <a:lnTo>
                    <a:pt x="138988" y="547116"/>
                  </a:lnTo>
                  <a:lnTo>
                    <a:pt x="137807" y="547090"/>
                  </a:lnTo>
                  <a:lnTo>
                    <a:pt x="136753" y="546862"/>
                  </a:lnTo>
                  <a:lnTo>
                    <a:pt x="136575" y="547687"/>
                  </a:lnTo>
                  <a:lnTo>
                    <a:pt x="135953" y="548932"/>
                  </a:lnTo>
                  <a:lnTo>
                    <a:pt x="136296" y="549313"/>
                  </a:lnTo>
                  <a:lnTo>
                    <a:pt x="136918" y="549998"/>
                  </a:lnTo>
                  <a:lnTo>
                    <a:pt x="138112" y="550214"/>
                  </a:lnTo>
                  <a:lnTo>
                    <a:pt x="139560" y="550824"/>
                  </a:lnTo>
                  <a:lnTo>
                    <a:pt x="139725" y="549224"/>
                  </a:lnTo>
                  <a:lnTo>
                    <a:pt x="140169" y="547852"/>
                  </a:lnTo>
                  <a:close/>
                </a:path>
                <a:path w="704850" h="645160">
                  <a:moveTo>
                    <a:pt x="141351" y="577977"/>
                  </a:moveTo>
                  <a:lnTo>
                    <a:pt x="139293" y="577977"/>
                  </a:lnTo>
                  <a:lnTo>
                    <a:pt x="137896" y="577596"/>
                  </a:lnTo>
                  <a:lnTo>
                    <a:pt x="137236" y="578116"/>
                  </a:lnTo>
                  <a:lnTo>
                    <a:pt x="136525" y="578700"/>
                  </a:lnTo>
                  <a:lnTo>
                    <a:pt x="136525" y="580123"/>
                  </a:lnTo>
                  <a:lnTo>
                    <a:pt x="136220" y="581164"/>
                  </a:lnTo>
                  <a:lnTo>
                    <a:pt x="137261" y="581393"/>
                  </a:lnTo>
                  <a:lnTo>
                    <a:pt x="138557" y="582104"/>
                  </a:lnTo>
                  <a:lnTo>
                    <a:pt x="139268" y="581723"/>
                  </a:lnTo>
                  <a:lnTo>
                    <a:pt x="140081" y="581279"/>
                  </a:lnTo>
                  <a:lnTo>
                    <a:pt x="140373" y="579843"/>
                  </a:lnTo>
                  <a:lnTo>
                    <a:pt x="141351" y="577977"/>
                  </a:lnTo>
                  <a:close/>
                </a:path>
                <a:path w="704850" h="645160">
                  <a:moveTo>
                    <a:pt x="147840" y="444258"/>
                  </a:moveTo>
                  <a:lnTo>
                    <a:pt x="146850" y="442823"/>
                  </a:lnTo>
                  <a:lnTo>
                    <a:pt x="144881" y="440029"/>
                  </a:lnTo>
                  <a:lnTo>
                    <a:pt x="140220" y="444728"/>
                  </a:lnTo>
                  <a:lnTo>
                    <a:pt x="141693" y="446646"/>
                  </a:lnTo>
                  <a:lnTo>
                    <a:pt x="142443" y="447586"/>
                  </a:lnTo>
                  <a:lnTo>
                    <a:pt x="147840" y="444258"/>
                  </a:lnTo>
                  <a:close/>
                </a:path>
                <a:path w="704850" h="645160">
                  <a:moveTo>
                    <a:pt x="149580" y="358254"/>
                  </a:moveTo>
                  <a:lnTo>
                    <a:pt x="139471" y="355968"/>
                  </a:lnTo>
                  <a:lnTo>
                    <a:pt x="137033" y="359791"/>
                  </a:lnTo>
                  <a:lnTo>
                    <a:pt x="135394" y="364629"/>
                  </a:lnTo>
                  <a:lnTo>
                    <a:pt x="137693" y="367538"/>
                  </a:lnTo>
                  <a:lnTo>
                    <a:pt x="149580" y="358254"/>
                  </a:lnTo>
                  <a:close/>
                </a:path>
                <a:path w="704850" h="645160">
                  <a:moveTo>
                    <a:pt x="151269" y="404507"/>
                  </a:moveTo>
                  <a:lnTo>
                    <a:pt x="149136" y="404622"/>
                  </a:lnTo>
                  <a:lnTo>
                    <a:pt x="147764" y="404317"/>
                  </a:lnTo>
                  <a:lnTo>
                    <a:pt x="147116" y="404837"/>
                  </a:lnTo>
                  <a:lnTo>
                    <a:pt x="146354" y="405498"/>
                  </a:lnTo>
                  <a:lnTo>
                    <a:pt x="146215" y="406869"/>
                  </a:lnTo>
                  <a:lnTo>
                    <a:pt x="145821" y="407924"/>
                  </a:lnTo>
                  <a:lnTo>
                    <a:pt x="146900" y="408114"/>
                  </a:lnTo>
                  <a:lnTo>
                    <a:pt x="148221" y="408774"/>
                  </a:lnTo>
                  <a:lnTo>
                    <a:pt x="149834" y="407924"/>
                  </a:lnTo>
                  <a:lnTo>
                    <a:pt x="150164" y="406488"/>
                  </a:lnTo>
                  <a:lnTo>
                    <a:pt x="151269" y="404507"/>
                  </a:lnTo>
                  <a:close/>
                </a:path>
                <a:path w="704850" h="645160">
                  <a:moveTo>
                    <a:pt x="155346" y="460692"/>
                  </a:moveTo>
                  <a:lnTo>
                    <a:pt x="145605" y="453110"/>
                  </a:lnTo>
                  <a:lnTo>
                    <a:pt x="138823" y="462013"/>
                  </a:lnTo>
                  <a:lnTo>
                    <a:pt x="142392" y="466166"/>
                  </a:lnTo>
                  <a:lnTo>
                    <a:pt x="155346" y="460692"/>
                  </a:lnTo>
                  <a:close/>
                </a:path>
                <a:path w="704850" h="645160">
                  <a:moveTo>
                    <a:pt x="158965" y="388569"/>
                  </a:moveTo>
                  <a:lnTo>
                    <a:pt x="150698" y="378231"/>
                  </a:lnTo>
                  <a:lnTo>
                    <a:pt x="149644" y="378015"/>
                  </a:lnTo>
                  <a:lnTo>
                    <a:pt x="150190" y="381203"/>
                  </a:lnTo>
                  <a:lnTo>
                    <a:pt x="149656" y="385356"/>
                  </a:lnTo>
                  <a:lnTo>
                    <a:pt x="151485" y="387362"/>
                  </a:lnTo>
                  <a:lnTo>
                    <a:pt x="154813" y="391020"/>
                  </a:lnTo>
                  <a:lnTo>
                    <a:pt x="157238" y="390766"/>
                  </a:lnTo>
                  <a:lnTo>
                    <a:pt x="158965" y="388569"/>
                  </a:lnTo>
                  <a:close/>
                </a:path>
                <a:path w="704850" h="645160">
                  <a:moveTo>
                    <a:pt x="169989" y="447281"/>
                  </a:moveTo>
                  <a:lnTo>
                    <a:pt x="169049" y="446265"/>
                  </a:lnTo>
                  <a:lnTo>
                    <a:pt x="167017" y="444309"/>
                  </a:lnTo>
                  <a:lnTo>
                    <a:pt x="164261" y="445579"/>
                  </a:lnTo>
                  <a:lnTo>
                    <a:pt x="161518" y="446811"/>
                  </a:lnTo>
                  <a:lnTo>
                    <a:pt x="158775" y="448081"/>
                  </a:lnTo>
                  <a:lnTo>
                    <a:pt x="160223" y="451319"/>
                  </a:lnTo>
                  <a:lnTo>
                    <a:pt x="169989" y="447281"/>
                  </a:lnTo>
                  <a:close/>
                </a:path>
                <a:path w="704850" h="645160">
                  <a:moveTo>
                    <a:pt x="237832" y="183527"/>
                  </a:moveTo>
                  <a:lnTo>
                    <a:pt x="237274" y="183489"/>
                  </a:lnTo>
                  <a:lnTo>
                    <a:pt x="236791" y="183489"/>
                  </a:lnTo>
                  <a:lnTo>
                    <a:pt x="236474" y="183718"/>
                  </a:lnTo>
                  <a:lnTo>
                    <a:pt x="236067" y="184023"/>
                  </a:lnTo>
                  <a:lnTo>
                    <a:pt x="235978" y="184772"/>
                  </a:lnTo>
                  <a:lnTo>
                    <a:pt x="235877" y="185496"/>
                  </a:lnTo>
                  <a:lnTo>
                    <a:pt x="236537" y="184886"/>
                  </a:lnTo>
                  <a:lnTo>
                    <a:pt x="237185" y="184188"/>
                  </a:lnTo>
                  <a:lnTo>
                    <a:pt x="237832" y="183527"/>
                  </a:lnTo>
                  <a:close/>
                </a:path>
                <a:path w="704850" h="645160">
                  <a:moveTo>
                    <a:pt x="425399" y="172313"/>
                  </a:moveTo>
                  <a:lnTo>
                    <a:pt x="420116" y="166268"/>
                  </a:lnTo>
                  <a:lnTo>
                    <a:pt x="418338" y="167576"/>
                  </a:lnTo>
                  <a:lnTo>
                    <a:pt x="422300" y="174256"/>
                  </a:lnTo>
                  <a:lnTo>
                    <a:pt x="425399" y="172313"/>
                  </a:lnTo>
                  <a:close/>
                </a:path>
                <a:path w="704850" h="645160">
                  <a:moveTo>
                    <a:pt x="454482" y="639635"/>
                  </a:moveTo>
                  <a:lnTo>
                    <a:pt x="449986" y="640727"/>
                  </a:lnTo>
                  <a:lnTo>
                    <a:pt x="448475" y="640676"/>
                  </a:lnTo>
                  <a:lnTo>
                    <a:pt x="448017" y="641311"/>
                  </a:lnTo>
                  <a:lnTo>
                    <a:pt x="447497" y="642073"/>
                  </a:lnTo>
                  <a:lnTo>
                    <a:pt x="447878" y="643458"/>
                  </a:lnTo>
                  <a:lnTo>
                    <a:pt x="447865" y="644550"/>
                  </a:lnTo>
                  <a:lnTo>
                    <a:pt x="448932" y="644525"/>
                  </a:lnTo>
                  <a:lnTo>
                    <a:pt x="450227" y="644829"/>
                  </a:lnTo>
                  <a:lnTo>
                    <a:pt x="451002" y="644334"/>
                  </a:lnTo>
                  <a:lnTo>
                    <a:pt x="451954" y="643699"/>
                  </a:lnTo>
                  <a:lnTo>
                    <a:pt x="452488" y="642442"/>
                  </a:lnTo>
                  <a:lnTo>
                    <a:pt x="454482" y="639635"/>
                  </a:lnTo>
                  <a:close/>
                </a:path>
                <a:path w="704850" h="645160">
                  <a:moveTo>
                    <a:pt x="465785" y="116903"/>
                  </a:moveTo>
                  <a:lnTo>
                    <a:pt x="465480" y="116586"/>
                  </a:lnTo>
                  <a:lnTo>
                    <a:pt x="465353" y="116344"/>
                  </a:lnTo>
                  <a:lnTo>
                    <a:pt x="465099" y="116497"/>
                  </a:lnTo>
                  <a:lnTo>
                    <a:pt x="464743" y="116611"/>
                  </a:lnTo>
                  <a:lnTo>
                    <a:pt x="464540" y="116954"/>
                  </a:lnTo>
                  <a:lnTo>
                    <a:pt x="464845" y="117284"/>
                  </a:lnTo>
                  <a:lnTo>
                    <a:pt x="464985" y="117513"/>
                  </a:lnTo>
                  <a:lnTo>
                    <a:pt x="465239" y="117360"/>
                  </a:lnTo>
                  <a:lnTo>
                    <a:pt x="465594" y="117259"/>
                  </a:lnTo>
                  <a:lnTo>
                    <a:pt x="465785" y="116903"/>
                  </a:lnTo>
                  <a:close/>
                </a:path>
                <a:path w="704850" h="645160">
                  <a:moveTo>
                    <a:pt x="466509" y="25971"/>
                  </a:moveTo>
                  <a:lnTo>
                    <a:pt x="464693" y="24574"/>
                  </a:lnTo>
                  <a:lnTo>
                    <a:pt x="462813" y="23431"/>
                  </a:lnTo>
                  <a:lnTo>
                    <a:pt x="460959" y="22250"/>
                  </a:lnTo>
                  <a:lnTo>
                    <a:pt x="459079" y="25095"/>
                  </a:lnTo>
                  <a:lnTo>
                    <a:pt x="464667" y="28638"/>
                  </a:lnTo>
                  <a:lnTo>
                    <a:pt x="465277" y="27686"/>
                  </a:lnTo>
                  <a:lnTo>
                    <a:pt x="466509" y="25971"/>
                  </a:lnTo>
                  <a:close/>
                </a:path>
                <a:path w="704850" h="645160">
                  <a:moveTo>
                    <a:pt x="478650" y="182816"/>
                  </a:moveTo>
                  <a:lnTo>
                    <a:pt x="476199" y="183388"/>
                  </a:lnTo>
                  <a:lnTo>
                    <a:pt x="474560" y="183413"/>
                  </a:lnTo>
                  <a:lnTo>
                    <a:pt x="473163" y="184340"/>
                  </a:lnTo>
                  <a:lnTo>
                    <a:pt x="473125" y="184810"/>
                  </a:lnTo>
                  <a:lnTo>
                    <a:pt x="473138" y="185369"/>
                  </a:lnTo>
                  <a:lnTo>
                    <a:pt x="474980" y="184683"/>
                  </a:lnTo>
                  <a:lnTo>
                    <a:pt x="476796" y="183934"/>
                  </a:lnTo>
                  <a:lnTo>
                    <a:pt x="478586" y="183108"/>
                  </a:lnTo>
                  <a:lnTo>
                    <a:pt x="478624" y="182918"/>
                  </a:lnTo>
                  <a:close/>
                </a:path>
                <a:path w="704850" h="645160">
                  <a:moveTo>
                    <a:pt x="500405" y="94018"/>
                  </a:moveTo>
                  <a:lnTo>
                    <a:pt x="499300" y="93484"/>
                  </a:lnTo>
                  <a:lnTo>
                    <a:pt x="498195" y="93294"/>
                  </a:lnTo>
                  <a:lnTo>
                    <a:pt x="496430" y="92824"/>
                  </a:lnTo>
                  <a:lnTo>
                    <a:pt x="496735" y="94373"/>
                  </a:lnTo>
                  <a:lnTo>
                    <a:pt x="496633" y="95478"/>
                  </a:lnTo>
                  <a:lnTo>
                    <a:pt x="497751" y="96177"/>
                  </a:lnTo>
                  <a:lnTo>
                    <a:pt x="498894" y="96304"/>
                  </a:lnTo>
                  <a:lnTo>
                    <a:pt x="500075" y="95859"/>
                  </a:lnTo>
                  <a:lnTo>
                    <a:pt x="500405" y="94018"/>
                  </a:lnTo>
                  <a:close/>
                </a:path>
                <a:path w="704850" h="645160">
                  <a:moveTo>
                    <a:pt x="511822" y="137883"/>
                  </a:moveTo>
                  <a:lnTo>
                    <a:pt x="509257" y="133819"/>
                  </a:lnTo>
                  <a:lnTo>
                    <a:pt x="495490" y="138468"/>
                  </a:lnTo>
                  <a:lnTo>
                    <a:pt x="503389" y="146596"/>
                  </a:lnTo>
                  <a:lnTo>
                    <a:pt x="511822" y="137883"/>
                  </a:lnTo>
                  <a:close/>
                </a:path>
                <a:path w="704850" h="645160">
                  <a:moveTo>
                    <a:pt x="516623" y="62611"/>
                  </a:moveTo>
                  <a:lnTo>
                    <a:pt x="514134" y="62522"/>
                  </a:lnTo>
                  <a:lnTo>
                    <a:pt x="512229" y="62026"/>
                  </a:lnTo>
                  <a:lnTo>
                    <a:pt x="510730" y="62598"/>
                  </a:lnTo>
                  <a:lnTo>
                    <a:pt x="509917" y="62903"/>
                  </a:lnTo>
                  <a:lnTo>
                    <a:pt x="509778" y="65049"/>
                  </a:lnTo>
                  <a:lnTo>
                    <a:pt x="509333" y="66357"/>
                  </a:lnTo>
                  <a:lnTo>
                    <a:pt x="511213" y="66725"/>
                  </a:lnTo>
                  <a:lnTo>
                    <a:pt x="513092" y="67437"/>
                  </a:lnTo>
                  <a:lnTo>
                    <a:pt x="515467" y="67233"/>
                  </a:lnTo>
                  <a:lnTo>
                    <a:pt x="515861" y="64795"/>
                  </a:lnTo>
                  <a:lnTo>
                    <a:pt x="516623" y="62611"/>
                  </a:lnTo>
                  <a:close/>
                </a:path>
                <a:path w="704850" h="645160">
                  <a:moveTo>
                    <a:pt x="539445" y="47307"/>
                  </a:moveTo>
                  <a:lnTo>
                    <a:pt x="538365" y="47180"/>
                  </a:lnTo>
                  <a:lnTo>
                    <a:pt x="537006" y="46736"/>
                  </a:lnTo>
                  <a:lnTo>
                    <a:pt x="536244" y="47866"/>
                  </a:lnTo>
                  <a:lnTo>
                    <a:pt x="536206" y="49009"/>
                  </a:lnTo>
                  <a:lnTo>
                    <a:pt x="535952" y="50025"/>
                  </a:lnTo>
                  <a:lnTo>
                    <a:pt x="537019" y="50038"/>
                  </a:lnTo>
                  <a:lnTo>
                    <a:pt x="538124" y="50241"/>
                  </a:lnTo>
                  <a:lnTo>
                    <a:pt x="539102" y="49936"/>
                  </a:lnTo>
                  <a:lnTo>
                    <a:pt x="539407" y="49847"/>
                  </a:lnTo>
                  <a:lnTo>
                    <a:pt x="539318" y="48399"/>
                  </a:lnTo>
                  <a:lnTo>
                    <a:pt x="539445" y="47307"/>
                  </a:lnTo>
                  <a:close/>
                </a:path>
                <a:path w="704850" h="645160">
                  <a:moveTo>
                    <a:pt x="545223" y="453656"/>
                  </a:moveTo>
                  <a:lnTo>
                    <a:pt x="544982" y="453605"/>
                  </a:lnTo>
                  <a:lnTo>
                    <a:pt x="544703" y="453415"/>
                  </a:lnTo>
                  <a:lnTo>
                    <a:pt x="544525" y="453491"/>
                  </a:lnTo>
                  <a:lnTo>
                    <a:pt x="544322" y="453580"/>
                  </a:lnTo>
                  <a:lnTo>
                    <a:pt x="544207" y="453872"/>
                  </a:lnTo>
                  <a:lnTo>
                    <a:pt x="544068" y="454101"/>
                  </a:lnTo>
                  <a:lnTo>
                    <a:pt x="544372" y="454482"/>
                  </a:lnTo>
                  <a:lnTo>
                    <a:pt x="544525" y="454647"/>
                  </a:lnTo>
                  <a:lnTo>
                    <a:pt x="544753" y="454317"/>
                  </a:lnTo>
                  <a:lnTo>
                    <a:pt x="544995" y="453986"/>
                  </a:lnTo>
                  <a:lnTo>
                    <a:pt x="545223" y="453656"/>
                  </a:lnTo>
                  <a:close/>
                </a:path>
                <a:path w="704850" h="645160">
                  <a:moveTo>
                    <a:pt x="545515" y="187172"/>
                  </a:moveTo>
                  <a:lnTo>
                    <a:pt x="544779" y="185762"/>
                  </a:lnTo>
                  <a:lnTo>
                    <a:pt x="543331" y="185521"/>
                  </a:lnTo>
                  <a:lnTo>
                    <a:pt x="541350" y="184581"/>
                  </a:lnTo>
                  <a:lnTo>
                    <a:pt x="541528" y="186715"/>
                  </a:lnTo>
                  <a:lnTo>
                    <a:pt x="541337" y="187921"/>
                  </a:lnTo>
                  <a:lnTo>
                    <a:pt x="541845" y="188874"/>
                  </a:lnTo>
                  <a:lnTo>
                    <a:pt x="541972" y="188937"/>
                  </a:lnTo>
                  <a:lnTo>
                    <a:pt x="542848" y="189357"/>
                  </a:lnTo>
                  <a:lnTo>
                    <a:pt x="543394" y="189509"/>
                  </a:lnTo>
                  <a:lnTo>
                    <a:pt x="543979" y="189547"/>
                  </a:lnTo>
                  <a:lnTo>
                    <a:pt x="544106" y="189395"/>
                  </a:lnTo>
                  <a:lnTo>
                    <a:pt x="544753" y="188620"/>
                  </a:lnTo>
                  <a:lnTo>
                    <a:pt x="545515" y="187172"/>
                  </a:lnTo>
                  <a:close/>
                </a:path>
                <a:path w="704850" h="645160">
                  <a:moveTo>
                    <a:pt x="546544" y="179298"/>
                  </a:moveTo>
                  <a:lnTo>
                    <a:pt x="545566" y="175590"/>
                  </a:lnTo>
                  <a:lnTo>
                    <a:pt x="543598" y="176250"/>
                  </a:lnTo>
                  <a:lnTo>
                    <a:pt x="541578" y="176809"/>
                  </a:lnTo>
                  <a:lnTo>
                    <a:pt x="539521" y="177787"/>
                  </a:lnTo>
                  <a:lnTo>
                    <a:pt x="540283" y="180657"/>
                  </a:lnTo>
                  <a:lnTo>
                    <a:pt x="542467" y="180340"/>
                  </a:lnTo>
                  <a:lnTo>
                    <a:pt x="544499" y="179793"/>
                  </a:lnTo>
                  <a:lnTo>
                    <a:pt x="546544" y="179298"/>
                  </a:lnTo>
                  <a:close/>
                </a:path>
                <a:path w="704850" h="645160">
                  <a:moveTo>
                    <a:pt x="547395" y="161061"/>
                  </a:moveTo>
                  <a:lnTo>
                    <a:pt x="546074" y="160997"/>
                  </a:lnTo>
                  <a:lnTo>
                    <a:pt x="544918" y="160591"/>
                  </a:lnTo>
                  <a:lnTo>
                    <a:pt x="543852" y="161417"/>
                  </a:lnTo>
                  <a:lnTo>
                    <a:pt x="543941" y="162623"/>
                  </a:lnTo>
                  <a:lnTo>
                    <a:pt x="543763" y="163487"/>
                  </a:lnTo>
                  <a:lnTo>
                    <a:pt x="544639" y="163652"/>
                  </a:lnTo>
                  <a:lnTo>
                    <a:pt x="545719" y="164185"/>
                  </a:lnTo>
                  <a:lnTo>
                    <a:pt x="546912" y="163550"/>
                  </a:lnTo>
                  <a:lnTo>
                    <a:pt x="546976" y="162293"/>
                  </a:lnTo>
                  <a:lnTo>
                    <a:pt x="547395" y="161061"/>
                  </a:lnTo>
                  <a:close/>
                </a:path>
                <a:path w="704850" h="645160">
                  <a:moveTo>
                    <a:pt x="552564" y="38150"/>
                  </a:moveTo>
                  <a:lnTo>
                    <a:pt x="551789" y="37617"/>
                  </a:lnTo>
                  <a:lnTo>
                    <a:pt x="551040" y="36918"/>
                  </a:lnTo>
                  <a:lnTo>
                    <a:pt x="550214" y="37528"/>
                  </a:lnTo>
                  <a:lnTo>
                    <a:pt x="549706" y="38265"/>
                  </a:lnTo>
                  <a:lnTo>
                    <a:pt x="549122" y="38912"/>
                  </a:lnTo>
                  <a:lnTo>
                    <a:pt x="549617" y="39230"/>
                  </a:lnTo>
                  <a:lnTo>
                    <a:pt x="550278" y="39941"/>
                  </a:lnTo>
                  <a:lnTo>
                    <a:pt x="551294" y="39471"/>
                  </a:lnTo>
                  <a:lnTo>
                    <a:pt x="551865" y="38773"/>
                  </a:lnTo>
                  <a:lnTo>
                    <a:pt x="552564" y="38150"/>
                  </a:lnTo>
                  <a:close/>
                </a:path>
                <a:path w="704850" h="645160">
                  <a:moveTo>
                    <a:pt x="556310" y="156438"/>
                  </a:moveTo>
                  <a:lnTo>
                    <a:pt x="553707" y="151142"/>
                  </a:lnTo>
                  <a:lnTo>
                    <a:pt x="552310" y="146850"/>
                  </a:lnTo>
                  <a:lnTo>
                    <a:pt x="547789" y="141033"/>
                  </a:lnTo>
                  <a:lnTo>
                    <a:pt x="544283" y="139788"/>
                  </a:lnTo>
                  <a:lnTo>
                    <a:pt x="541477" y="137985"/>
                  </a:lnTo>
                  <a:lnTo>
                    <a:pt x="539762" y="140601"/>
                  </a:lnTo>
                  <a:lnTo>
                    <a:pt x="536930" y="143116"/>
                  </a:lnTo>
                  <a:lnTo>
                    <a:pt x="536651" y="145846"/>
                  </a:lnTo>
                  <a:lnTo>
                    <a:pt x="536371" y="148386"/>
                  </a:lnTo>
                  <a:lnTo>
                    <a:pt x="538175" y="152717"/>
                  </a:lnTo>
                  <a:lnTo>
                    <a:pt x="545020" y="155308"/>
                  </a:lnTo>
                  <a:lnTo>
                    <a:pt x="550519" y="155498"/>
                  </a:lnTo>
                  <a:lnTo>
                    <a:pt x="556310" y="156438"/>
                  </a:lnTo>
                  <a:close/>
                </a:path>
                <a:path w="704850" h="645160">
                  <a:moveTo>
                    <a:pt x="566407" y="581850"/>
                  </a:moveTo>
                  <a:lnTo>
                    <a:pt x="565899" y="581634"/>
                  </a:lnTo>
                  <a:lnTo>
                    <a:pt x="565327" y="581113"/>
                  </a:lnTo>
                  <a:lnTo>
                    <a:pt x="564883" y="581228"/>
                  </a:lnTo>
                  <a:lnTo>
                    <a:pt x="564476" y="581304"/>
                  </a:lnTo>
                  <a:lnTo>
                    <a:pt x="564222" y="582079"/>
                  </a:lnTo>
                  <a:lnTo>
                    <a:pt x="563892" y="582549"/>
                  </a:lnTo>
                  <a:lnTo>
                    <a:pt x="564400" y="582764"/>
                  </a:lnTo>
                  <a:lnTo>
                    <a:pt x="565391" y="583260"/>
                  </a:lnTo>
                  <a:lnTo>
                    <a:pt x="565734" y="582790"/>
                  </a:lnTo>
                  <a:lnTo>
                    <a:pt x="566407" y="581850"/>
                  </a:lnTo>
                  <a:close/>
                </a:path>
                <a:path w="704850" h="645160">
                  <a:moveTo>
                    <a:pt x="578269" y="18935"/>
                  </a:moveTo>
                  <a:lnTo>
                    <a:pt x="576580" y="17221"/>
                  </a:lnTo>
                  <a:lnTo>
                    <a:pt x="574700" y="16205"/>
                  </a:lnTo>
                  <a:lnTo>
                    <a:pt x="572960" y="15049"/>
                  </a:lnTo>
                  <a:lnTo>
                    <a:pt x="570649" y="18288"/>
                  </a:lnTo>
                  <a:lnTo>
                    <a:pt x="575856" y="22275"/>
                  </a:lnTo>
                  <a:lnTo>
                    <a:pt x="576630" y="21031"/>
                  </a:lnTo>
                  <a:lnTo>
                    <a:pt x="578269" y="18935"/>
                  </a:lnTo>
                  <a:close/>
                </a:path>
                <a:path w="704850" h="645160">
                  <a:moveTo>
                    <a:pt x="585800" y="40195"/>
                  </a:moveTo>
                  <a:lnTo>
                    <a:pt x="584415" y="40220"/>
                  </a:lnTo>
                  <a:lnTo>
                    <a:pt x="583552" y="40055"/>
                  </a:lnTo>
                  <a:lnTo>
                    <a:pt x="582828" y="40322"/>
                  </a:lnTo>
                  <a:lnTo>
                    <a:pt x="582460" y="40462"/>
                  </a:lnTo>
                  <a:lnTo>
                    <a:pt x="582104" y="41795"/>
                  </a:lnTo>
                  <a:lnTo>
                    <a:pt x="582891" y="42278"/>
                  </a:lnTo>
                  <a:lnTo>
                    <a:pt x="583780" y="42849"/>
                  </a:lnTo>
                  <a:lnTo>
                    <a:pt x="584454" y="42684"/>
                  </a:lnTo>
                  <a:lnTo>
                    <a:pt x="584949" y="42570"/>
                  </a:lnTo>
                  <a:lnTo>
                    <a:pt x="585190" y="41389"/>
                  </a:lnTo>
                  <a:lnTo>
                    <a:pt x="585800" y="40195"/>
                  </a:lnTo>
                  <a:close/>
                </a:path>
                <a:path w="704850" h="645160">
                  <a:moveTo>
                    <a:pt x="585851" y="146469"/>
                  </a:moveTo>
                  <a:lnTo>
                    <a:pt x="585089" y="142519"/>
                  </a:lnTo>
                  <a:lnTo>
                    <a:pt x="577977" y="144145"/>
                  </a:lnTo>
                  <a:lnTo>
                    <a:pt x="578218" y="145275"/>
                  </a:lnTo>
                  <a:lnTo>
                    <a:pt x="578485" y="147396"/>
                  </a:lnTo>
                  <a:lnTo>
                    <a:pt x="578700" y="147383"/>
                  </a:lnTo>
                  <a:lnTo>
                    <a:pt x="581088" y="147269"/>
                  </a:lnTo>
                  <a:lnTo>
                    <a:pt x="583463" y="146824"/>
                  </a:lnTo>
                  <a:lnTo>
                    <a:pt x="585851" y="146469"/>
                  </a:lnTo>
                  <a:close/>
                </a:path>
                <a:path w="704850" h="645160">
                  <a:moveTo>
                    <a:pt x="594512" y="136055"/>
                  </a:moveTo>
                  <a:lnTo>
                    <a:pt x="584085" y="134950"/>
                  </a:lnTo>
                  <a:lnTo>
                    <a:pt x="583641" y="139420"/>
                  </a:lnTo>
                  <a:lnTo>
                    <a:pt x="594245" y="139623"/>
                  </a:lnTo>
                  <a:lnTo>
                    <a:pt x="594512" y="136055"/>
                  </a:lnTo>
                  <a:close/>
                </a:path>
                <a:path w="704850" h="645160">
                  <a:moveTo>
                    <a:pt x="594588" y="160350"/>
                  </a:moveTo>
                  <a:lnTo>
                    <a:pt x="591235" y="160921"/>
                  </a:lnTo>
                  <a:lnTo>
                    <a:pt x="588695" y="160655"/>
                  </a:lnTo>
                  <a:lnTo>
                    <a:pt x="586346" y="162775"/>
                  </a:lnTo>
                  <a:lnTo>
                    <a:pt x="586689" y="165341"/>
                  </a:lnTo>
                  <a:lnTo>
                    <a:pt x="586409" y="167208"/>
                  </a:lnTo>
                  <a:lnTo>
                    <a:pt x="588467" y="166941"/>
                  </a:lnTo>
                  <a:lnTo>
                    <a:pt x="590791" y="167157"/>
                  </a:lnTo>
                  <a:lnTo>
                    <a:pt x="593521" y="165620"/>
                  </a:lnTo>
                  <a:lnTo>
                    <a:pt x="593610" y="163283"/>
                  </a:lnTo>
                  <a:lnTo>
                    <a:pt x="594588" y="160350"/>
                  </a:lnTo>
                  <a:close/>
                </a:path>
                <a:path w="704850" h="645160">
                  <a:moveTo>
                    <a:pt x="598906" y="105892"/>
                  </a:moveTo>
                  <a:lnTo>
                    <a:pt x="596188" y="105981"/>
                  </a:lnTo>
                  <a:lnTo>
                    <a:pt x="594347" y="105791"/>
                  </a:lnTo>
                  <a:lnTo>
                    <a:pt x="592213" y="106426"/>
                  </a:lnTo>
                  <a:lnTo>
                    <a:pt x="591807" y="109385"/>
                  </a:lnTo>
                  <a:lnTo>
                    <a:pt x="592150" y="109562"/>
                  </a:lnTo>
                  <a:lnTo>
                    <a:pt x="593648" y="110312"/>
                  </a:lnTo>
                  <a:lnTo>
                    <a:pt x="595490" y="110921"/>
                  </a:lnTo>
                  <a:lnTo>
                    <a:pt x="597725" y="110629"/>
                  </a:lnTo>
                  <a:lnTo>
                    <a:pt x="598081" y="108216"/>
                  </a:lnTo>
                  <a:lnTo>
                    <a:pt x="598906" y="105892"/>
                  </a:lnTo>
                  <a:close/>
                </a:path>
                <a:path w="704850" h="645160">
                  <a:moveTo>
                    <a:pt x="600341" y="57340"/>
                  </a:moveTo>
                  <a:lnTo>
                    <a:pt x="600163" y="55587"/>
                  </a:lnTo>
                  <a:lnTo>
                    <a:pt x="592823" y="54610"/>
                  </a:lnTo>
                  <a:lnTo>
                    <a:pt x="592239" y="57048"/>
                  </a:lnTo>
                  <a:lnTo>
                    <a:pt x="593496" y="57708"/>
                  </a:lnTo>
                  <a:lnTo>
                    <a:pt x="594728" y="58864"/>
                  </a:lnTo>
                  <a:lnTo>
                    <a:pt x="597433" y="58915"/>
                  </a:lnTo>
                  <a:lnTo>
                    <a:pt x="598893" y="57899"/>
                  </a:lnTo>
                  <a:lnTo>
                    <a:pt x="600341" y="57340"/>
                  </a:lnTo>
                  <a:close/>
                </a:path>
                <a:path w="704850" h="645160">
                  <a:moveTo>
                    <a:pt x="607301" y="8674"/>
                  </a:moveTo>
                  <a:lnTo>
                    <a:pt x="597230" y="2501"/>
                  </a:lnTo>
                  <a:lnTo>
                    <a:pt x="593077" y="3390"/>
                  </a:lnTo>
                  <a:lnTo>
                    <a:pt x="587730" y="12433"/>
                  </a:lnTo>
                  <a:lnTo>
                    <a:pt x="594626" y="14401"/>
                  </a:lnTo>
                  <a:lnTo>
                    <a:pt x="601383" y="18110"/>
                  </a:lnTo>
                  <a:lnTo>
                    <a:pt x="607301" y="8674"/>
                  </a:lnTo>
                  <a:close/>
                </a:path>
                <a:path w="704850" h="645160">
                  <a:moveTo>
                    <a:pt x="615797" y="36474"/>
                  </a:moveTo>
                  <a:lnTo>
                    <a:pt x="613943" y="33553"/>
                  </a:lnTo>
                  <a:lnTo>
                    <a:pt x="609815" y="33591"/>
                  </a:lnTo>
                  <a:lnTo>
                    <a:pt x="604710" y="32169"/>
                  </a:lnTo>
                  <a:lnTo>
                    <a:pt x="601840" y="34086"/>
                  </a:lnTo>
                  <a:lnTo>
                    <a:pt x="599389" y="35737"/>
                  </a:lnTo>
                  <a:lnTo>
                    <a:pt x="599490" y="41198"/>
                  </a:lnTo>
                  <a:lnTo>
                    <a:pt x="598462" y="44983"/>
                  </a:lnTo>
                  <a:lnTo>
                    <a:pt x="602589" y="45123"/>
                  </a:lnTo>
                  <a:lnTo>
                    <a:pt x="607136" y="46393"/>
                  </a:lnTo>
                  <a:lnTo>
                    <a:pt x="613117" y="44107"/>
                  </a:lnTo>
                  <a:lnTo>
                    <a:pt x="614146" y="39458"/>
                  </a:lnTo>
                  <a:lnTo>
                    <a:pt x="615797" y="36474"/>
                  </a:lnTo>
                  <a:close/>
                </a:path>
                <a:path w="704850" h="645160">
                  <a:moveTo>
                    <a:pt x="618020" y="272732"/>
                  </a:moveTo>
                  <a:lnTo>
                    <a:pt x="617435" y="272084"/>
                  </a:lnTo>
                  <a:lnTo>
                    <a:pt x="616800" y="271614"/>
                  </a:lnTo>
                  <a:lnTo>
                    <a:pt x="616013" y="271246"/>
                  </a:lnTo>
                  <a:lnTo>
                    <a:pt x="615086" y="272326"/>
                  </a:lnTo>
                  <a:lnTo>
                    <a:pt x="615188" y="272503"/>
                  </a:lnTo>
                  <a:lnTo>
                    <a:pt x="615556" y="273151"/>
                  </a:lnTo>
                  <a:lnTo>
                    <a:pt x="616204" y="273634"/>
                  </a:lnTo>
                  <a:lnTo>
                    <a:pt x="616813" y="274243"/>
                  </a:lnTo>
                  <a:lnTo>
                    <a:pt x="617347" y="273507"/>
                  </a:lnTo>
                  <a:lnTo>
                    <a:pt x="618020" y="272732"/>
                  </a:lnTo>
                  <a:close/>
                </a:path>
                <a:path w="704850" h="645160">
                  <a:moveTo>
                    <a:pt x="619861" y="300329"/>
                  </a:moveTo>
                  <a:lnTo>
                    <a:pt x="619531" y="299859"/>
                  </a:lnTo>
                  <a:lnTo>
                    <a:pt x="612546" y="289471"/>
                  </a:lnTo>
                  <a:lnTo>
                    <a:pt x="609688" y="289191"/>
                  </a:lnTo>
                  <a:lnTo>
                    <a:pt x="604888" y="297014"/>
                  </a:lnTo>
                  <a:lnTo>
                    <a:pt x="615048" y="299262"/>
                  </a:lnTo>
                  <a:lnTo>
                    <a:pt x="613791" y="299110"/>
                  </a:lnTo>
                  <a:lnTo>
                    <a:pt x="612813" y="299097"/>
                  </a:lnTo>
                  <a:lnTo>
                    <a:pt x="610908" y="300304"/>
                  </a:lnTo>
                  <a:lnTo>
                    <a:pt x="610006" y="303441"/>
                  </a:lnTo>
                  <a:lnTo>
                    <a:pt x="611276" y="306095"/>
                  </a:lnTo>
                  <a:lnTo>
                    <a:pt x="614934" y="307619"/>
                  </a:lnTo>
                  <a:lnTo>
                    <a:pt x="616966" y="305689"/>
                  </a:lnTo>
                  <a:lnTo>
                    <a:pt x="617728" y="303403"/>
                  </a:lnTo>
                  <a:lnTo>
                    <a:pt x="619353" y="300215"/>
                  </a:lnTo>
                  <a:lnTo>
                    <a:pt x="619861" y="300329"/>
                  </a:lnTo>
                  <a:close/>
                </a:path>
                <a:path w="704850" h="645160">
                  <a:moveTo>
                    <a:pt x="626275" y="187363"/>
                  </a:moveTo>
                  <a:lnTo>
                    <a:pt x="625094" y="187375"/>
                  </a:lnTo>
                  <a:lnTo>
                    <a:pt x="623976" y="187058"/>
                  </a:lnTo>
                  <a:lnTo>
                    <a:pt x="623443" y="187477"/>
                  </a:lnTo>
                  <a:lnTo>
                    <a:pt x="622896" y="187909"/>
                  </a:lnTo>
                  <a:lnTo>
                    <a:pt x="622935" y="189064"/>
                  </a:lnTo>
                  <a:lnTo>
                    <a:pt x="622719" y="189903"/>
                  </a:lnTo>
                  <a:lnTo>
                    <a:pt x="625957" y="190296"/>
                  </a:lnTo>
                  <a:lnTo>
                    <a:pt x="626275" y="187363"/>
                  </a:lnTo>
                  <a:close/>
                </a:path>
                <a:path w="704850" h="645160">
                  <a:moveTo>
                    <a:pt x="626897" y="62915"/>
                  </a:moveTo>
                  <a:lnTo>
                    <a:pt x="626503" y="62395"/>
                  </a:lnTo>
                  <a:lnTo>
                    <a:pt x="626084" y="61874"/>
                  </a:lnTo>
                  <a:lnTo>
                    <a:pt x="624903" y="61950"/>
                  </a:lnTo>
                  <a:lnTo>
                    <a:pt x="624052" y="61772"/>
                  </a:lnTo>
                  <a:lnTo>
                    <a:pt x="623925" y="62814"/>
                  </a:lnTo>
                  <a:lnTo>
                    <a:pt x="623633" y="63881"/>
                  </a:lnTo>
                  <a:lnTo>
                    <a:pt x="623785" y="64871"/>
                  </a:lnTo>
                  <a:lnTo>
                    <a:pt x="623811" y="65100"/>
                  </a:lnTo>
                  <a:lnTo>
                    <a:pt x="625335" y="65087"/>
                  </a:lnTo>
                  <a:lnTo>
                    <a:pt x="626478" y="65227"/>
                  </a:lnTo>
                  <a:lnTo>
                    <a:pt x="626529" y="64033"/>
                  </a:lnTo>
                  <a:lnTo>
                    <a:pt x="626897" y="62915"/>
                  </a:lnTo>
                  <a:close/>
                </a:path>
                <a:path w="704850" h="645160">
                  <a:moveTo>
                    <a:pt x="627748" y="19812"/>
                  </a:moveTo>
                  <a:lnTo>
                    <a:pt x="620522" y="8902"/>
                  </a:lnTo>
                  <a:lnTo>
                    <a:pt x="617664" y="8521"/>
                  </a:lnTo>
                  <a:lnTo>
                    <a:pt x="612775" y="16497"/>
                  </a:lnTo>
                  <a:lnTo>
                    <a:pt x="627748" y="19812"/>
                  </a:lnTo>
                  <a:close/>
                </a:path>
                <a:path w="704850" h="645160">
                  <a:moveTo>
                    <a:pt x="632345" y="103466"/>
                  </a:moveTo>
                  <a:lnTo>
                    <a:pt x="626059" y="99085"/>
                  </a:lnTo>
                  <a:lnTo>
                    <a:pt x="625398" y="100101"/>
                  </a:lnTo>
                  <a:lnTo>
                    <a:pt x="624052" y="101917"/>
                  </a:lnTo>
                  <a:lnTo>
                    <a:pt x="626084" y="103593"/>
                  </a:lnTo>
                  <a:lnTo>
                    <a:pt x="628180" y="104965"/>
                  </a:lnTo>
                  <a:lnTo>
                    <a:pt x="630237" y="106375"/>
                  </a:lnTo>
                  <a:lnTo>
                    <a:pt x="632345" y="103466"/>
                  </a:lnTo>
                  <a:close/>
                </a:path>
                <a:path w="704850" h="645160">
                  <a:moveTo>
                    <a:pt x="633615" y="218427"/>
                  </a:moveTo>
                  <a:lnTo>
                    <a:pt x="633361" y="218313"/>
                  </a:lnTo>
                  <a:lnTo>
                    <a:pt x="633044" y="218071"/>
                  </a:lnTo>
                  <a:lnTo>
                    <a:pt x="632625" y="218211"/>
                  </a:lnTo>
                  <a:lnTo>
                    <a:pt x="632498" y="218579"/>
                  </a:lnTo>
                  <a:lnTo>
                    <a:pt x="632358" y="218795"/>
                  </a:lnTo>
                  <a:lnTo>
                    <a:pt x="632523" y="219036"/>
                  </a:lnTo>
                  <a:lnTo>
                    <a:pt x="632853" y="219494"/>
                  </a:lnTo>
                  <a:lnTo>
                    <a:pt x="633361" y="218782"/>
                  </a:lnTo>
                  <a:lnTo>
                    <a:pt x="633615" y="218427"/>
                  </a:lnTo>
                  <a:close/>
                </a:path>
                <a:path w="704850" h="645160">
                  <a:moveTo>
                    <a:pt x="635939" y="214947"/>
                  </a:moveTo>
                  <a:lnTo>
                    <a:pt x="633831" y="215150"/>
                  </a:lnTo>
                  <a:lnTo>
                    <a:pt x="633882" y="215912"/>
                  </a:lnTo>
                  <a:lnTo>
                    <a:pt x="633831" y="216662"/>
                  </a:lnTo>
                  <a:lnTo>
                    <a:pt x="634098" y="217474"/>
                  </a:lnTo>
                  <a:lnTo>
                    <a:pt x="635508" y="217449"/>
                  </a:lnTo>
                  <a:lnTo>
                    <a:pt x="635596" y="217220"/>
                  </a:lnTo>
                  <a:lnTo>
                    <a:pt x="635889" y="216535"/>
                  </a:lnTo>
                  <a:lnTo>
                    <a:pt x="635863" y="215709"/>
                  </a:lnTo>
                  <a:lnTo>
                    <a:pt x="635939" y="214947"/>
                  </a:lnTo>
                  <a:close/>
                </a:path>
                <a:path w="704850" h="645160">
                  <a:moveTo>
                    <a:pt x="639292" y="56197"/>
                  </a:moveTo>
                  <a:lnTo>
                    <a:pt x="634352" y="49174"/>
                  </a:lnTo>
                  <a:lnTo>
                    <a:pt x="629500" y="45732"/>
                  </a:lnTo>
                  <a:lnTo>
                    <a:pt x="624459" y="45796"/>
                  </a:lnTo>
                  <a:lnTo>
                    <a:pt x="618909" y="49288"/>
                  </a:lnTo>
                  <a:lnTo>
                    <a:pt x="625322" y="52730"/>
                  </a:lnTo>
                  <a:lnTo>
                    <a:pt x="630034" y="59512"/>
                  </a:lnTo>
                  <a:lnTo>
                    <a:pt x="639292" y="56197"/>
                  </a:lnTo>
                  <a:close/>
                </a:path>
                <a:path w="704850" h="645160">
                  <a:moveTo>
                    <a:pt x="639559" y="113271"/>
                  </a:moveTo>
                  <a:lnTo>
                    <a:pt x="632510" y="112369"/>
                  </a:lnTo>
                  <a:lnTo>
                    <a:pt x="631926" y="115493"/>
                  </a:lnTo>
                  <a:lnTo>
                    <a:pt x="638746" y="116941"/>
                  </a:lnTo>
                  <a:lnTo>
                    <a:pt x="639559" y="113271"/>
                  </a:lnTo>
                  <a:close/>
                </a:path>
                <a:path w="704850" h="645160">
                  <a:moveTo>
                    <a:pt x="639914" y="86233"/>
                  </a:moveTo>
                  <a:lnTo>
                    <a:pt x="637578" y="86842"/>
                  </a:lnTo>
                  <a:lnTo>
                    <a:pt x="636181" y="86804"/>
                  </a:lnTo>
                  <a:lnTo>
                    <a:pt x="635622" y="87464"/>
                  </a:lnTo>
                  <a:lnTo>
                    <a:pt x="635088" y="88087"/>
                  </a:lnTo>
                  <a:lnTo>
                    <a:pt x="635431" y="89446"/>
                  </a:lnTo>
                  <a:lnTo>
                    <a:pt x="635393" y="90474"/>
                  </a:lnTo>
                  <a:lnTo>
                    <a:pt x="636270" y="90424"/>
                  </a:lnTo>
                  <a:lnTo>
                    <a:pt x="637451" y="90703"/>
                  </a:lnTo>
                  <a:lnTo>
                    <a:pt x="638670" y="89585"/>
                  </a:lnTo>
                  <a:lnTo>
                    <a:pt x="638911" y="88392"/>
                  </a:lnTo>
                  <a:lnTo>
                    <a:pt x="639914" y="86233"/>
                  </a:lnTo>
                  <a:close/>
                </a:path>
                <a:path w="704850" h="645160">
                  <a:moveTo>
                    <a:pt x="643382" y="236550"/>
                  </a:moveTo>
                  <a:lnTo>
                    <a:pt x="642734" y="233997"/>
                  </a:lnTo>
                  <a:lnTo>
                    <a:pt x="642899" y="230644"/>
                  </a:lnTo>
                  <a:lnTo>
                    <a:pt x="641286" y="229044"/>
                  </a:lnTo>
                  <a:lnTo>
                    <a:pt x="636625" y="225488"/>
                  </a:lnTo>
                  <a:lnTo>
                    <a:pt x="631367" y="223812"/>
                  </a:lnTo>
                  <a:lnTo>
                    <a:pt x="625335" y="224370"/>
                  </a:lnTo>
                  <a:lnTo>
                    <a:pt x="618337" y="227520"/>
                  </a:lnTo>
                  <a:lnTo>
                    <a:pt x="625322" y="231457"/>
                  </a:lnTo>
                  <a:lnTo>
                    <a:pt x="630593" y="234823"/>
                  </a:lnTo>
                  <a:lnTo>
                    <a:pt x="636257" y="237363"/>
                  </a:lnTo>
                  <a:lnTo>
                    <a:pt x="638111" y="238201"/>
                  </a:lnTo>
                  <a:lnTo>
                    <a:pt x="640981" y="236880"/>
                  </a:lnTo>
                  <a:lnTo>
                    <a:pt x="643382" y="236550"/>
                  </a:lnTo>
                  <a:close/>
                </a:path>
                <a:path w="704850" h="645160">
                  <a:moveTo>
                    <a:pt x="648652" y="39839"/>
                  </a:moveTo>
                  <a:lnTo>
                    <a:pt x="647801" y="35115"/>
                  </a:lnTo>
                  <a:lnTo>
                    <a:pt x="642353" y="27381"/>
                  </a:lnTo>
                  <a:lnTo>
                    <a:pt x="636333" y="26543"/>
                  </a:lnTo>
                  <a:lnTo>
                    <a:pt x="629297" y="28206"/>
                  </a:lnTo>
                  <a:lnTo>
                    <a:pt x="628446" y="36791"/>
                  </a:lnTo>
                  <a:lnTo>
                    <a:pt x="632269" y="41300"/>
                  </a:lnTo>
                  <a:lnTo>
                    <a:pt x="641489" y="43535"/>
                  </a:lnTo>
                  <a:lnTo>
                    <a:pt x="645261" y="41960"/>
                  </a:lnTo>
                  <a:lnTo>
                    <a:pt x="648652" y="39839"/>
                  </a:lnTo>
                  <a:close/>
                </a:path>
                <a:path w="704850" h="645160">
                  <a:moveTo>
                    <a:pt x="656831" y="47802"/>
                  </a:moveTo>
                  <a:lnTo>
                    <a:pt x="655497" y="47790"/>
                  </a:lnTo>
                  <a:lnTo>
                    <a:pt x="654405" y="47459"/>
                  </a:lnTo>
                  <a:lnTo>
                    <a:pt x="653859" y="47866"/>
                  </a:lnTo>
                  <a:lnTo>
                    <a:pt x="653338" y="48234"/>
                  </a:lnTo>
                  <a:lnTo>
                    <a:pt x="653415" y="49390"/>
                  </a:lnTo>
                  <a:lnTo>
                    <a:pt x="653224" y="50190"/>
                  </a:lnTo>
                  <a:lnTo>
                    <a:pt x="654075" y="50292"/>
                  </a:lnTo>
                  <a:lnTo>
                    <a:pt x="655091" y="50736"/>
                  </a:lnTo>
                  <a:lnTo>
                    <a:pt x="656259" y="50114"/>
                  </a:lnTo>
                  <a:lnTo>
                    <a:pt x="656374" y="48971"/>
                  </a:lnTo>
                  <a:lnTo>
                    <a:pt x="656831" y="47802"/>
                  </a:lnTo>
                  <a:close/>
                </a:path>
                <a:path w="704850" h="645160">
                  <a:moveTo>
                    <a:pt x="658368" y="90690"/>
                  </a:moveTo>
                  <a:lnTo>
                    <a:pt x="656742" y="90119"/>
                  </a:lnTo>
                  <a:lnTo>
                    <a:pt x="656450" y="90665"/>
                  </a:lnTo>
                  <a:lnTo>
                    <a:pt x="655878" y="91249"/>
                  </a:lnTo>
                  <a:lnTo>
                    <a:pt x="655980" y="91655"/>
                  </a:lnTo>
                  <a:lnTo>
                    <a:pt x="656082" y="92113"/>
                  </a:lnTo>
                  <a:lnTo>
                    <a:pt x="656818" y="92392"/>
                  </a:lnTo>
                  <a:lnTo>
                    <a:pt x="657288" y="92748"/>
                  </a:lnTo>
                  <a:lnTo>
                    <a:pt x="658368" y="90690"/>
                  </a:lnTo>
                  <a:close/>
                </a:path>
                <a:path w="704850" h="645160">
                  <a:moveTo>
                    <a:pt x="660946" y="19253"/>
                  </a:moveTo>
                  <a:lnTo>
                    <a:pt x="648754" y="19342"/>
                  </a:lnTo>
                  <a:lnTo>
                    <a:pt x="648843" y="20789"/>
                  </a:lnTo>
                  <a:lnTo>
                    <a:pt x="648754" y="23482"/>
                  </a:lnTo>
                  <a:lnTo>
                    <a:pt x="649046" y="23520"/>
                  </a:lnTo>
                  <a:lnTo>
                    <a:pt x="652932" y="23977"/>
                  </a:lnTo>
                  <a:lnTo>
                    <a:pt x="656869" y="24066"/>
                  </a:lnTo>
                  <a:lnTo>
                    <a:pt x="660793" y="24244"/>
                  </a:lnTo>
                  <a:lnTo>
                    <a:pt x="660946" y="19253"/>
                  </a:lnTo>
                  <a:close/>
                </a:path>
                <a:path w="704850" h="645160">
                  <a:moveTo>
                    <a:pt x="667702" y="34010"/>
                  </a:moveTo>
                  <a:lnTo>
                    <a:pt x="661784" y="32524"/>
                  </a:lnTo>
                  <a:lnTo>
                    <a:pt x="662419" y="34480"/>
                  </a:lnTo>
                  <a:lnTo>
                    <a:pt x="662508" y="35902"/>
                  </a:lnTo>
                  <a:lnTo>
                    <a:pt x="663257" y="36715"/>
                  </a:lnTo>
                  <a:lnTo>
                    <a:pt x="663879" y="37414"/>
                  </a:lnTo>
                  <a:lnTo>
                    <a:pt x="665924" y="37947"/>
                  </a:lnTo>
                  <a:lnTo>
                    <a:pt x="667029" y="36677"/>
                  </a:lnTo>
                  <a:lnTo>
                    <a:pt x="667245" y="35242"/>
                  </a:lnTo>
                  <a:lnTo>
                    <a:pt x="667702" y="34010"/>
                  </a:lnTo>
                  <a:close/>
                </a:path>
                <a:path w="704850" h="645160">
                  <a:moveTo>
                    <a:pt x="676021" y="103441"/>
                  </a:moveTo>
                  <a:lnTo>
                    <a:pt x="668655" y="102158"/>
                  </a:lnTo>
                  <a:lnTo>
                    <a:pt x="660057" y="96405"/>
                  </a:lnTo>
                  <a:lnTo>
                    <a:pt x="659028" y="103936"/>
                  </a:lnTo>
                  <a:lnTo>
                    <a:pt x="655942" y="108864"/>
                  </a:lnTo>
                  <a:lnTo>
                    <a:pt x="663613" y="112064"/>
                  </a:lnTo>
                  <a:lnTo>
                    <a:pt x="666457" y="107759"/>
                  </a:lnTo>
                  <a:lnTo>
                    <a:pt x="668629" y="102247"/>
                  </a:lnTo>
                  <a:lnTo>
                    <a:pt x="675005" y="105854"/>
                  </a:lnTo>
                  <a:lnTo>
                    <a:pt x="676021" y="103441"/>
                  </a:lnTo>
                  <a:close/>
                </a:path>
                <a:path w="704850" h="645160">
                  <a:moveTo>
                    <a:pt x="678942" y="25400"/>
                  </a:moveTo>
                  <a:lnTo>
                    <a:pt x="678129" y="23596"/>
                  </a:lnTo>
                  <a:lnTo>
                    <a:pt x="676821" y="23012"/>
                  </a:lnTo>
                  <a:lnTo>
                    <a:pt x="675868" y="22250"/>
                  </a:lnTo>
                  <a:lnTo>
                    <a:pt x="674789" y="24790"/>
                  </a:lnTo>
                  <a:lnTo>
                    <a:pt x="675005" y="25806"/>
                  </a:lnTo>
                  <a:lnTo>
                    <a:pt x="674992" y="27000"/>
                  </a:lnTo>
                  <a:lnTo>
                    <a:pt x="675855" y="28155"/>
                  </a:lnTo>
                  <a:lnTo>
                    <a:pt x="677697" y="28105"/>
                  </a:lnTo>
                  <a:lnTo>
                    <a:pt x="678497" y="26835"/>
                  </a:lnTo>
                  <a:lnTo>
                    <a:pt x="678942" y="25400"/>
                  </a:lnTo>
                  <a:close/>
                </a:path>
                <a:path w="704850" h="645160">
                  <a:moveTo>
                    <a:pt x="679704" y="43840"/>
                  </a:moveTo>
                  <a:lnTo>
                    <a:pt x="667753" y="43357"/>
                  </a:lnTo>
                  <a:lnTo>
                    <a:pt x="666496" y="44754"/>
                  </a:lnTo>
                  <a:lnTo>
                    <a:pt x="669493" y="53543"/>
                  </a:lnTo>
                  <a:lnTo>
                    <a:pt x="679704" y="43840"/>
                  </a:lnTo>
                  <a:close/>
                </a:path>
                <a:path w="704850" h="645160">
                  <a:moveTo>
                    <a:pt x="682040" y="8966"/>
                  </a:moveTo>
                  <a:lnTo>
                    <a:pt x="679399" y="8394"/>
                  </a:lnTo>
                  <a:lnTo>
                    <a:pt x="676757" y="7747"/>
                  </a:lnTo>
                  <a:lnTo>
                    <a:pt x="673912" y="7416"/>
                  </a:lnTo>
                  <a:lnTo>
                    <a:pt x="673379" y="9931"/>
                  </a:lnTo>
                  <a:lnTo>
                    <a:pt x="673011" y="11277"/>
                  </a:lnTo>
                  <a:lnTo>
                    <a:pt x="681139" y="12915"/>
                  </a:lnTo>
                  <a:lnTo>
                    <a:pt x="682040" y="8966"/>
                  </a:lnTo>
                  <a:close/>
                </a:path>
                <a:path w="704850" h="645160">
                  <a:moveTo>
                    <a:pt x="683082" y="53340"/>
                  </a:moveTo>
                  <a:lnTo>
                    <a:pt x="682663" y="53111"/>
                  </a:lnTo>
                  <a:lnTo>
                    <a:pt x="682256" y="52819"/>
                  </a:lnTo>
                  <a:lnTo>
                    <a:pt x="681710" y="52628"/>
                  </a:lnTo>
                  <a:lnTo>
                    <a:pt x="681240" y="53086"/>
                  </a:lnTo>
                  <a:lnTo>
                    <a:pt x="681443" y="53619"/>
                  </a:lnTo>
                  <a:lnTo>
                    <a:pt x="681736" y="53987"/>
                  </a:lnTo>
                  <a:lnTo>
                    <a:pt x="681977" y="54381"/>
                  </a:lnTo>
                  <a:lnTo>
                    <a:pt x="682345" y="54038"/>
                  </a:lnTo>
                  <a:lnTo>
                    <a:pt x="683082" y="53340"/>
                  </a:lnTo>
                  <a:close/>
                </a:path>
                <a:path w="704850" h="645160">
                  <a:moveTo>
                    <a:pt x="689076" y="78028"/>
                  </a:moveTo>
                  <a:lnTo>
                    <a:pt x="686181" y="77698"/>
                  </a:lnTo>
                  <a:lnTo>
                    <a:pt x="686485" y="78968"/>
                  </a:lnTo>
                  <a:lnTo>
                    <a:pt x="686523" y="79870"/>
                  </a:lnTo>
                  <a:lnTo>
                    <a:pt x="686930" y="80518"/>
                  </a:lnTo>
                  <a:lnTo>
                    <a:pt x="687108" y="80797"/>
                  </a:lnTo>
                  <a:lnTo>
                    <a:pt x="688505" y="80746"/>
                  </a:lnTo>
                  <a:lnTo>
                    <a:pt x="688936" y="79768"/>
                  </a:lnTo>
                  <a:lnTo>
                    <a:pt x="688936" y="78867"/>
                  </a:lnTo>
                  <a:lnTo>
                    <a:pt x="689076" y="78028"/>
                  </a:lnTo>
                  <a:close/>
                </a:path>
                <a:path w="704850" h="645160">
                  <a:moveTo>
                    <a:pt x="691896" y="1397"/>
                  </a:moveTo>
                  <a:lnTo>
                    <a:pt x="691451" y="889"/>
                  </a:lnTo>
                  <a:lnTo>
                    <a:pt x="690968" y="469"/>
                  </a:lnTo>
                  <a:lnTo>
                    <a:pt x="690499" y="0"/>
                  </a:lnTo>
                  <a:lnTo>
                    <a:pt x="690499" y="457"/>
                  </a:lnTo>
                  <a:lnTo>
                    <a:pt x="690473" y="914"/>
                  </a:lnTo>
                  <a:lnTo>
                    <a:pt x="690422" y="1308"/>
                  </a:lnTo>
                  <a:lnTo>
                    <a:pt x="690905" y="1308"/>
                  </a:lnTo>
                  <a:lnTo>
                    <a:pt x="691896" y="1397"/>
                  </a:lnTo>
                  <a:close/>
                </a:path>
                <a:path w="704850" h="645160">
                  <a:moveTo>
                    <a:pt x="695591" y="40868"/>
                  </a:moveTo>
                  <a:lnTo>
                    <a:pt x="695464" y="40843"/>
                  </a:lnTo>
                  <a:lnTo>
                    <a:pt x="695591" y="40868"/>
                  </a:lnTo>
                  <a:close/>
                </a:path>
                <a:path w="704850" h="645160">
                  <a:moveTo>
                    <a:pt x="695896" y="51295"/>
                  </a:moveTo>
                  <a:lnTo>
                    <a:pt x="695464" y="40944"/>
                  </a:lnTo>
                  <a:lnTo>
                    <a:pt x="688619" y="45148"/>
                  </a:lnTo>
                  <a:lnTo>
                    <a:pt x="692924" y="52222"/>
                  </a:lnTo>
                  <a:lnTo>
                    <a:pt x="695896" y="51295"/>
                  </a:lnTo>
                  <a:close/>
                </a:path>
                <a:path w="704850" h="645160">
                  <a:moveTo>
                    <a:pt x="697357" y="107594"/>
                  </a:moveTo>
                  <a:lnTo>
                    <a:pt x="695083" y="103644"/>
                  </a:lnTo>
                  <a:lnTo>
                    <a:pt x="687222" y="108648"/>
                  </a:lnTo>
                  <a:lnTo>
                    <a:pt x="689190" y="111950"/>
                  </a:lnTo>
                  <a:lnTo>
                    <a:pt x="697357" y="107594"/>
                  </a:lnTo>
                  <a:close/>
                </a:path>
                <a:path w="704850" h="645160">
                  <a:moveTo>
                    <a:pt x="700455" y="14808"/>
                  </a:moveTo>
                  <a:lnTo>
                    <a:pt x="698995" y="11518"/>
                  </a:lnTo>
                  <a:lnTo>
                    <a:pt x="697280" y="8648"/>
                  </a:lnTo>
                  <a:lnTo>
                    <a:pt x="695413" y="5969"/>
                  </a:lnTo>
                  <a:lnTo>
                    <a:pt x="694080" y="5892"/>
                  </a:lnTo>
                  <a:lnTo>
                    <a:pt x="693140" y="5969"/>
                  </a:lnTo>
                  <a:lnTo>
                    <a:pt x="692873" y="6426"/>
                  </a:lnTo>
                  <a:lnTo>
                    <a:pt x="691210" y="9347"/>
                  </a:lnTo>
                  <a:lnTo>
                    <a:pt x="691451" y="13322"/>
                  </a:lnTo>
                  <a:lnTo>
                    <a:pt x="690930" y="16865"/>
                  </a:lnTo>
                  <a:lnTo>
                    <a:pt x="693674" y="16916"/>
                  </a:lnTo>
                  <a:lnTo>
                    <a:pt x="697318" y="18059"/>
                  </a:lnTo>
                  <a:lnTo>
                    <a:pt x="699566" y="16243"/>
                  </a:lnTo>
                  <a:lnTo>
                    <a:pt x="700036" y="15582"/>
                  </a:lnTo>
                  <a:lnTo>
                    <a:pt x="700455" y="14808"/>
                  </a:lnTo>
                  <a:close/>
                </a:path>
                <a:path w="704850" h="645160">
                  <a:moveTo>
                    <a:pt x="702259" y="67754"/>
                  </a:moveTo>
                  <a:lnTo>
                    <a:pt x="702132" y="67538"/>
                  </a:lnTo>
                  <a:lnTo>
                    <a:pt x="702068" y="67221"/>
                  </a:lnTo>
                  <a:lnTo>
                    <a:pt x="701890" y="67144"/>
                  </a:lnTo>
                  <a:lnTo>
                    <a:pt x="701700" y="67056"/>
                  </a:lnTo>
                  <a:lnTo>
                    <a:pt x="701395" y="67195"/>
                  </a:lnTo>
                  <a:lnTo>
                    <a:pt x="701141" y="67246"/>
                  </a:lnTo>
                  <a:lnTo>
                    <a:pt x="701116" y="67729"/>
                  </a:lnTo>
                  <a:lnTo>
                    <a:pt x="701103" y="67970"/>
                  </a:lnTo>
                  <a:lnTo>
                    <a:pt x="701865" y="67830"/>
                  </a:lnTo>
                  <a:lnTo>
                    <a:pt x="702259" y="67754"/>
                  </a:lnTo>
                  <a:close/>
                </a:path>
                <a:path w="704850" h="645160">
                  <a:moveTo>
                    <a:pt x="704367" y="142748"/>
                  </a:moveTo>
                  <a:lnTo>
                    <a:pt x="703630" y="138023"/>
                  </a:lnTo>
                  <a:lnTo>
                    <a:pt x="703707" y="133819"/>
                  </a:lnTo>
                  <a:lnTo>
                    <a:pt x="699871" y="133642"/>
                  </a:lnTo>
                  <a:lnTo>
                    <a:pt x="697979" y="133489"/>
                  </a:lnTo>
                  <a:lnTo>
                    <a:pt x="694969" y="133502"/>
                  </a:lnTo>
                  <a:lnTo>
                    <a:pt x="691146" y="132334"/>
                  </a:lnTo>
                  <a:lnTo>
                    <a:pt x="684022" y="137223"/>
                  </a:lnTo>
                  <a:lnTo>
                    <a:pt x="679767" y="141884"/>
                  </a:lnTo>
                  <a:lnTo>
                    <a:pt x="675144" y="146113"/>
                  </a:lnTo>
                  <a:lnTo>
                    <a:pt x="681062" y="149999"/>
                  </a:lnTo>
                  <a:lnTo>
                    <a:pt x="689140" y="151384"/>
                  </a:lnTo>
                  <a:lnTo>
                    <a:pt x="697039" y="150075"/>
                  </a:lnTo>
                  <a:lnTo>
                    <a:pt x="702475" y="145897"/>
                  </a:lnTo>
                  <a:lnTo>
                    <a:pt x="704367" y="142748"/>
                  </a:lnTo>
                  <a:close/>
                </a:path>
              </a:pathLst>
            </a:custGeom>
            <a:solidFill>
              <a:srgbClr val="F1584A"/>
            </a:solidFill>
          </p:spPr>
          <p:txBody>
            <a:bodyPr wrap="square" lIns="0" tIns="0" rIns="0" bIns="0" rtlCol="0"/>
            <a:lstStyle/>
            <a:p>
              <a:endParaRPr/>
            </a:p>
          </p:txBody>
        </p:sp>
        <p:sp>
          <p:nvSpPr>
            <p:cNvPr id="43" name="object 43"/>
            <p:cNvSpPr/>
            <p:nvPr/>
          </p:nvSpPr>
          <p:spPr>
            <a:xfrm>
              <a:off x="6173978" y="2919107"/>
              <a:ext cx="311785" cy="440055"/>
            </a:xfrm>
            <a:custGeom>
              <a:avLst/>
              <a:gdLst/>
              <a:ahLst/>
              <a:cxnLst/>
              <a:rect l="l" t="t" r="r" b="b"/>
              <a:pathLst>
                <a:path w="311785" h="440054">
                  <a:moveTo>
                    <a:pt x="4445" y="386651"/>
                  </a:moveTo>
                  <a:lnTo>
                    <a:pt x="2895" y="386867"/>
                  </a:lnTo>
                  <a:lnTo>
                    <a:pt x="1422" y="387337"/>
                  </a:lnTo>
                  <a:lnTo>
                    <a:pt x="0" y="387934"/>
                  </a:lnTo>
                  <a:lnTo>
                    <a:pt x="825" y="388823"/>
                  </a:lnTo>
                  <a:lnTo>
                    <a:pt x="1612" y="389724"/>
                  </a:lnTo>
                  <a:lnTo>
                    <a:pt x="2489" y="390575"/>
                  </a:lnTo>
                  <a:lnTo>
                    <a:pt x="3124" y="389280"/>
                  </a:lnTo>
                  <a:lnTo>
                    <a:pt x="3746" y="388023"/>
                  </a:lnTo>
                  <a:lnTo>
                    <a:pt x="4445" y="386651"/>
                  </a:lnTo>
                  <a:close/>
                </a:path>
                <a:path w="311785" h="440054">
                  <a:moveTo>
                    <a:pt x="9601" y="281343"/>
                  </a:moveTo>
                  <a:lnTo>
                    <a:pt x="9182" y="280187"/>
                  </a:lnTo>
                  <a:lnTo>
                    <a:pt x="7912" y="280111"/>
                  </a:lnTo>
                  <a:lnTo>
                    <a:pt x="6819" y="279717"/>
                  </a:lnTo>
                  <a:lnTo>
                    <a:pt x="6527" y="280911"/>
                  </a:lnTo>
                  <a:lnTo>
                    <a:pt x="5892" y="282117"/>
                  </a:lnTo>
                  <a:lnTo>
                    <a:pt x="6210" y="282473"/>
                  </a:lnTo>
                  <a:lnTo>
                    <a:pt x="6692" y="282994"/>
                  </a:lnTo>
                  <a:lnTo>
                    <a:pt x="8026" y="283349"/>
                  </a:lnTo>
                  <a:lnTo>
                    <a:pt x="8648" y="283019"/>
                  </a:lnTo>
                  <a:lnTo>
                    <a:pt x="9182" y="282778"/>
                  </a:lnTo>
                  <a:lnTo>
                    <a:pt x="9601" y="281343"/>
                  </a:lnTo>
                  <a:close/>
                </a:path>
                <a:path w="311785" h="440054">
                  <a:moveTo>
                    <a:pt x="10350" y="383184"/>
                  </a:moveTo>
                  <a:lnTo>
                    <a:pt x="9436" y="381787"/>
                  </a:lnTo>
                  <a:lnTo>
                    <a:pt x="7531" y="381393"/>
                  </a:lnTo>
                  <a:lnTo>
                    <a:pt x="6057" y="382219"/>
                  </a:lnTo>
                  <a:lnTo>
                    <a:pt x="5397" y="384086"/>
                  </a:lnTo>
                  <a:lnTo>
                    <a:pt x="5740" y="384771"/>
                  </a:lnTo>
                  <a:lnTo>
                    <a:pt x="6134" y="385572"/>
                  </a:lnTo>
                  <a:lnTo>
                    <a:pt x="7683" y="385762"/>
                  </a:lnTo>
                  <a:lnTo>
                    <a:pt x="9512" y="386562"/>
                  </a:lnTo>
                  <a:lnTo>
                    <a:pt x="9740" y="384606"/>
                  </a:lnTo>
                  <a:lnTo>
                    <a:pt x="10350" y="383184"/>
                  </a:lnTo>
                  <a:close/>
                </a:path>
                <a:path w="311785" h="440054">
                  <a:moveTo>
                    <a:pt x="11455" y="357047"/>
                  </a:moveTo>
                  <a:lnTo>
                    <a:pt x="9944" y="356577"/>
                  </a:lnTo>
                  <a:lnTo>
                    <a:pt x="8902" y="355968"/>
                  </a:lnTo>
                  <a:lnTo>
                    <a:pt x="7874" y="356031"/>
                  </a:lnTo>
                  <a:lnTo>
                    <a:pt x="7454" y="356031"/>
                  </a:lnTo>
                  <a:lnTo>
                    <a:pt x="6565" y="357873"/>
                  </a:lnTo>
                  <a:lnTo>
                    <a:pt x="7505" y="358698"/>
                  </a:lnTo>
                  <a:lnTo>
                    <a:pt x="8496" y="359321"/>
                  </a:lnTo>
                  <a:lnTo>
                    <a:pt x="9537" y="359575"/>
                  </a:lnTo>
                  <a:lnTo>
                    <a:pt x="9842" y="359651"/>
                  </a:lnTo>
                  <a:lnTo>
                    <a:pt x="10490" y="358330"/>
                  </a:lnTo>
                  <a:lnTo>
                    <a:pt x="11455" y="357047"/>
                  </a:lnTo>
                  <a:close/>
                </a:path>
                <a:path w="311785" h="440054">
                  <a:moveTo>
                    <a:pt x="11506" y="328295"/>
                  </a:moveTo>
                  <a:lnTo>
                    <a:pt x="11417" y="326923"/>
                  </a:lnTo>
                  <a:lnTo>
                    <a:pt x="11417" y="326593"/>
                  </a:lnTo>
                  <a:lnTo>
                    <a:pt x="8813" y="326364"/>
                  </a:lnTo>
                  <a:lnTo>
                    <a:pt x="7493" y="328041"/>
                  </a:lnTo>
                  <a:lnTo>
                    <a:pt x="6985" y="329615"/>
                  </a:lnTo>
                  <a:lnTo>
                    <a:pt x="5905" y="331863"/>
                  </a:lnTo>
                  <a:lnTo>
                    <a:pt x="8128" y="331622"/>
                  </a:lnTo>
                  <a:lnTo>
                    <a:pt x="10261" y="331749"/>
                  </a:lnTo>
                  <a:lnTo>
                    <a:pt x="10566" y="331266"/>
                  </a:lnTo>
                  <a:lnTo>
                    <a:pt x="11341" y="329946"/>
                  </a:lnTo>
                  <a:lnTo>
                    <a:pt x="11506" y="328295"/>
                  </a:lnTo>
                  <a:close/>
                </a:path>
                <a:path w="311785" h="440054">
                  <a:moveTo>
                    <a:pt x="12192" y="377215"/>
                  </a:moveTo>
                  <a:lnTo>
                    <a:pt x="10744" y="377571"/>
                  </a:lnTo>
                  <a:lnTo>
                    <a:pt x="9855" y="377634"/>
                  </a:lnTo>
                  <a:lnTo>
                    <a:pt x="9182" y="378015"/>
                  </a:lnTo>
                  <a:lnTo>
                    <a:pt x="8775" y="378269"/>
                  </a:lnTo>
                  <a:lnTo>
                    <a:pt x="8699" y="379056"/>
                  </a:lnTo>
                  <a:lnTo>
                    <a:pt x="8470" y="379615"/>
                  </a:lnTo>
                  <a:lnTo>
                    <a:pt x="9258" y="379780"/>
                  </a:lnTo>
                  <a:lnTo>
                    <a:pt x="10236" y="380301"/>
                  </a:lnTo>
                  <a:lnTo>
                    <a:pt x="11366" y="379666"/>
                  </a:lnTo>
                  <a:lnTo>
                    <a:pt x="11544" y="378587"/>
                  </a:lnTo>
                  <a:lnTo>
                    <a:pt x="12192" y="377215"/>
                  </a:lnTo>
                  <a:close/>
                </a:path>
                <a:path w="311785" h="440054">
                  <a:moveTo>
                    <a:pt x="13652" y="316522"/>
                  </a:moveTo>
                  <a:lnTo>
                    <a:pt x="11099" y="317182"/>
                  </a:lnTo>
                  <a:lnTo>
                    <a:pt x="9588" y="317220"/>
                  </a:lnTo>
                  <a:lnTo>
                    <a:pt x="8064" y="318528"/>
                  </a:lnTo>
                  <a:lnTo>
                    <a:pt x="7708" y="320370"/>
                  </a:lnTo>
                  <a:lnTo>
                    <a:pt x="8140" y="321068"/>
                  </a:lnTo>
                  <a:lnTo>
                    <a:pt x="8610" y="321779"/>
                  </a:lnTo>
                  <a:lnTo>
                    <a:pt x="10312" y="322300"/>
                  </a:lnTo>
                  <a:lnTo>
                    <a:pt x="11188" y="321995"/>
                  </a:lnTo>
                  <a:lnTo>
                    <a:pt x="11861" y="321779"/>
                  </a:lnTo>
                  <a:lnTo>
                    <a:pt x="12103" y="320154"/>
                  </a:lnTo>
                  <a:lnTo>
                    <a:pt x="13652" y="316522"/>
                  </a:lnTo>
                  <a:close/>
                </a:path>
                <a:path w="311785" h="440054">
                  <a:moveTo>
                    <a:pt x="13843" y="258508"/>
                  </a:moveTo>
                  <a:lnTo>
                    <a:pt x="8610" y="258508"/>
                  </a:lnTo>
                  <a:lnTo>
                    <a:pt x="8305" y="269328"/>
                  </a:lnTo>
                  <a:lnTo>
                    <a:pt x="12725" y="269532"/>
                  </a:lnTo>
                  <a:lnTo>
                    <a:pt x="13843" y="258508"/>
                  </a:lnTo>
                  <a:close/>
                </a:path>
                <a:path w="311785" h="440054">
                  <a:moveTo>
                    <a:pt x="15544" y="395719"/>
                  </a:moveTo>
                  <a:lnTo>
                    <a:pt x="15354" y="393217"/>
                  </a:lnTo>
                  <a:lnTo>
                    <a:pt x="14947" y="393433"/>
                  </a:lnTo>
                  <a:lnTo>
                    <a:pt x="14503" y="393458"/>
                  </a:lnTo>
                  <a:lnTo>
                    <a:pt x="14097" y="393623"/>
                  </a:lnTo>
                  <a:lnTo>
                    <a:pt x="13550" y="393687"/>
                  </a:lnTo>
                  <a:lnTo>
                    <a:pt x="13271" y="393738"/>
                  </a:lnTo>
                  <a:lnTo>
                    <a:pt x="13195" y="393903"/>
                  </a:lnTo>
                  <a:lnTo>
                    <a:pt x="11290" y="394474"/>
                  </a:lnTo>
                  <a:lnTo>
                    <a:pt x="7340" y="394703"/>
                  </a:lnTo>
                  <a:lnTo>
                    <a:pt x="9753" y="396570"/>
                  </a:lnTo>
                  <a:lnTo>
                    <a:pt x="12395" y="398297"/>
                  </a:lnTo>
                  <a:lnTo>
                    <a:pt x="15138" y="399923"/>
                  </a:lnTo>
                  <a:lnTo>
                    <a:pt x="15417" y="397891"/>
                  </a:lnTo>
                  <a:lnTo>
                    <a:pt x="15544" y="395719"/>
                  </a:lnTo>
                  <a:close/>
                </a:path>
                <a:path w="311785" h="440054">
                  <a:moveTo>
                    <a:pt x="16789" y="344779"/>
                  </a:moveTo>
                  <a:lnTo>
                    <a:pt x="15671" y="344779"/>
                  </a:lnTo>
                  <a:lnTo>
                    <a:pt x="14592" y="344487"/>
                  </a:lnTo>
                  <a:lnTo>
                    <a:pt x="14097" y="344868"/>
                  </a:lnTo>
                  <a:lnTo>
                    <a:pt x="13614" y="345274"/>
                  </a:lnTo>
                  <a:lnTo>
                    <a:pt x="13716" y="346405"/>
                  </a:lnTo>
                  <a:lnTo>
                    <a:pt x="13563" y="347205"/>
                  </a:lnTo>
                  <a:lnTo>
                    <a:pt x="16649" y="347446"/>
                  </a:lnTo>
                  <a:lnTo>
                    <a:pt x="16687" y="346659"/>
                  </a:lnTo>
                  <a:lnTo>
                    <a:pt x="16789" y="344779"/>
                  </a:lnTo>
                  <a:close/>
                </a:path>
                <a:path w="311785" h="440054">
                  <a:moveTo>
                    <a:pt x="20027" y="387032"/>
                  </a:moveTo>
                  <a:lnTo>
                    <a:pt x="19431" y="388264"/>
                  </a:lnTo>
                  <a:lnTo>
                    <a:pt x="18224" y="390791"/>
                  </a:lnTo>
                  <a:lnTo>
                    <a:pt x="19964" y="391121"/>
                  </a:lnTo>
                  <a:lnTo>
                    <a:pt x="20027" y="387032"/>
                  </a:lnTo>
                  <a:close/>
                </a:path>
                <a:path w="311785" h="440054">
                  <a:moveTo>
                    <a:pt x="20116" y="397637"/>
                  </a:moveTo>
                  <a:lnTo>
                    <a:pt x="19685" y="397421"/>
                  </a:lnTo>
                  <a:lnTo>
                    <a:pt x="19113" y="396875"/>
                  </a:lnTo>
                  <a:lnTo>
                    <a:pt x="18199" y="397395"/>
                  </a:lnTo>
                  <a:lnTo>
                    <a:pt x="17665" y="398081"/>
                  </a:lnTo>
                  <a:lnTo>
                    <a:pt x="17018" y="398691"/>
                  </a:lnTo>
                  <a:lnTo>
                    <a:pt x="17716" y="399072"/>
                  </a:lnTo>
                  <a:lnTo>
                    <a:pt x="18427" y="399592"/>
                  </a:lnTo>
                  <a:lnTo>
                    <a:pt x="19126" y="398957"/>
                  </a:lnTo>
                  <a:lnTo>
                    <a:pt x="19596" y="398272"/>
                  </a:lnTo>
                  <a:lnTo>
                    <a:pt x="20116" y="397637"/>
                  </a:lnTo>
                  <a:close/>
                </a:path>
                <a:path w="311785" h="440054">
                  <a:moveTo>
                    <a:pt x="20218" y="386651"/>
                  </a:moveTo>
                  <a:lnTo>
                    <a:pt x="20129" y="386422"/>
                  </a:lnTo>
                  <a:lnTo>
                    <a:pt x="20040" y="386613"/>
                  </a:lnTo>
                  <a:lnTo>
                    <a:pt x="20040" y="386753"/>
                  </a:lnTo>
                  <a:lnTo>
                    <a:pt x="20040" y="387032"/>
                  </a:lnTo>
                  <a:lnTo>
                    <a:pt x="20091" y="386892"/>
                  </a:lnTo>
                  <a:lnTo>
                    <a:pt x="20218" y="386651"/>
                  </a:lnTo>
                  <a:close/>
                </a:path>
                <a:path w="311785" h="440054">
                  <a:moveTo>
                    <a:pt x="20815" y="381812"/>
                  </a:moveTo>
                  <a:lnTo>
                    <a:pt x="19951" y="381952"/>
                  </a:lnTo>
                  <a:lnTo>
                    <a:pt x="18224" y="382168"/>
                  </a:lnTo>
                  <a:lnTo>
                    <a:pt x="19469" y="384937"/>
                  </a:lnTo>
                  <a:lnTo>
                    <a:pt x="20091" y="386346"/>
                  </a:lnTo>
                  <a:lnTo>
                    <a:pt x="20815" y="381812"/>
                  </a:lnTo>
                  <a:close/>
                </a:path>
                <a:path w="311785" h="440054">
                  <a:moveTo>
                    <a:pt x="23799" y="349237"/>
                  </a:moveTo>
                  <a:lnTo>
                    <a:pt x="23266" y="349123"/>
                  </a:lnTo>
                  <a:lnTo>
                    <a:pt x="22733" y="348996"/>
                  </a:lnTo>
                  <a:lnTo>
                    <a:pt x="22186" y="348881"/>
                  </a:lnTo>
                  <a:lnTo>
                    <a:pt x="22174" y="349453"/>
                  </a:lnTo>
                  <a:lnTo>
                    <a:pt x="22123" y="350012"/>
                  </a:lnTo>
                  <a:lnTo>
                    <a:pt x="22212" y="350634"/>
                  </a:lnTo>
                  <a:lnTo>
                    <a:pt x="22948" y="350799"/>
                  </a:lnTo>
                  <a:lnTo>
                    <a:pt x="23037" y="350672"/>
                  </a:lnTo>
                  <a:lnTo>
                    <a:pt x="23368" y="350253"/>
                  </a:lnTo>
                  <a:lnTo>
                    <a:pt x="23545" y="349732"/>
                  </a:lnTo>
                  <a:lnTo>
                    <a:pt x="23799" y="349237"/>
                  </a:lnTo>
                  <a:close/>
                </a:path>
                <a:path w="311785" h="440054">
                  <a:moveTo>
                    <a:pt x="25273" y="311988"/>
                  </a:moveTo>
                  <a:lnTo>
                    <a:pt x="21996" y="308368"/>
                  </a:lnTo>
                  <a:lnTo>
                    <a:pt x="20370" y="306578"/>
                  </a:lnTo>
                  <a:lnTo>
                    <a:pt x="17335" y="309460"/>
                  </a:lnTo>
                  <a:lnTo>
                    <a:pt x="19062" y="311086"/>
                  </a:lnTo>
                  <a:lnTo>
                    <a:pt x="20726" y="312788"/>
                  </a:lnTo>
                  <a:lnTo>
                    <a:pt x="22618" y="314198"/>
                  </a:lnTo>
                  <a:lnTo>
                    <a:pt x="22821" y="314350"/>
                  </a:lnTo>
                  <a:lnTo>
                    <a:pt x="24358" y="312762"/>
                  </a:lnTo>
                  <a:lnTo>
                    <a:pt x="25273" y="311988"/>
                  </a:lnTo>
                  <a:close/>
                </a:path>
                <a:path w="311785" h="440054">
                  <a:moveTo>
                    <a:pt x="25476" y="386156"/>
                  </a:moveTo>
                  <a:lnTo>
                    <a:pt x="25209" y="386016"/>
                  </a:lnTo>
                  <a:lnTo>
                    <a:pt x="24917" y="385762"/>
                  </a:lnTo>
                  <a:lnTo>
                    <a:pt x="24447" y="385876"/>
                  </a:lnTo>
                  <a:lnTo>
                    <a:pt x="24257" y="386232"/>
                  </a:lnTo>
                  <a:lnTo>
                    <a:pt x="24053" y="386448"/>
                  </a:lnTo>
                  <a:lnTo>
                    <a:pt x="24485" y="386613"/>
                  </a:lnTo>
                  <a:lnTo>
                    <a:pt x="24904" y="386816"/>
                  </a:lnTo>
                  <a:lnTo>
                    <a:pt x="25323" y="386981"/>
                  </a:lnTo>
                  <a:lnTo>
                    <a:pt x="25425" y="386422"/>
                  </a:lnTo>
                  <a:lnTo>
                    <a:pt x="25476" y="386156"/>
                  </a:lnTo>
                  <a:close/>
                </a:path>
                <a:path w="311785" h="440054">
                  <a:moveTo>
                    <a:pt x="29654" y="302971"/>
                  </a:moveTo>
                  <a:lnTo>
                    <a:pt x="21983" y="289648"/>
                  </a:lnTo>
                  <a:lnTo>
                    <a:pt x="19735" y="292671"/>
                  </a:lnTo>
                  <a:lnTo>
                    <a:pt x="17195" y="295008"/>
                  </a:lnTo>
                  <a:lnTo>
                    <a:pt x="16116" y="296875"/>
                  </a:lnTo>
                  <a:lnTo>
                    <a:pt x="13538" y="297865"/>
                  </a:lnTo>
                  <a:lnTo>
                    <a:pt x="14871" y="301244"/>
                  </a:lnTo>
                  <a:lnTo>
                    <a:pt x="16192" y="300609"/>
                  </a:lnTo>
                  <a:lnTo>
                    <a:pt x="14465" y="302234"/>
                  </a:lnTo>
                  <a:lnTo>
                    <a:pt x="17068" y="304927"/>
                  </a:lnTo>
                  <a:lnTo>
                    <a:pt x="18783" y="303390"/>
                  </a:lnTo>
                  <a:lnTo>
                    <a:pt x="19875" y="304330"/>
                  </a:lnTo>
                  <a:lnTo>
                    <a:pt x="21082" y="305142"/>
                  </a:lnTo>
                  <a:lnTo>
                    <a:pt x="24003" y="306362"/>
                  </a:lnTo>
                  <a:lnTo>
                    <a:pt x="27127" y="303961"/>
                  </a:lnTo>
                  <a:lnTo>
                    <a:pt x="29654" y="302971"/>
                  </a:lnTo>
                  <a:close/>
                </a:path>
                <a:path w="311785" h="440054">
                  <a:moveTo>
                    <a:pt x="29845" y="273977"/>
                  </a:moveTo>
                  <a:lnTo>
                    <a:pt x="27838" y="273812"/>
                  </a:lnTo>
                  <a:lnTo>
                    <a:pt x="26250" y="273215"/>
                  </a:lnTo>
                  <a:lnTo>
                    <a:pt x="25717" y="273735"/>
                  </a:lnTo>
                  <a:lnTo>
                    <a:pt x="24701" y="274688"/>
                  </a:lnTo>
                  <a:lnTo>
                    <a:pt x="24269" y="276288"/>
                  </a:lnTo>
                  <a:lnTo>
                    <a:pt x="23596" y="277609"/>
                  </a:lnTo>
                  <a:lnTo>
                    <a:pt x="24879" y="277990"/>
                  </a:lnTo>
                  <a:lnTo>
                    <a:pt x="26581" y="279069"/>
                  </a:lnTo>
                  <a:lnTo>
                    <a:pt x="27355" y="278599"/>
                  </a:lnTo>
                  <a:lnTo>
                    <a:pt x="28422" y="277939"/>
                  </a:lnTo>
                  <a:lnTo>
                    <a:pt x="28765" y="276123"/>
                  </a:lnTo>
                  <a:lnTo>
                    <a:pt x="29845" y="273977"/>
                  </a:lnTo>
                  <a:close/>
                </a:path>
                <a:path w="311785" h="440054">
                  <a:moveTo>
                    <a:pt x="35750" y="281292"/>
                  </a:moveTo>
                  <a:lnTo>
                    <a:pt x="32969" y="281647"/>
                  </a:lnTo>
                  <a:lnTo>
                    <a:pt x="30759" y="281343"/>
                  </a:lnTo>
                  <a:lnTo>
                    <a:pt x="28727" y="283108"/>
                  </a:lnTo>
                  <a:lnTo>
                    <a:pt x="29108" y="285381"/>
                  </a:lnTo>
                  <a:lnTo>
                    <a:pt x="28917" y="287007"/>
                  </a:lnTo>
                  <a:lnTo>
                    <a:pt x="30632" y="287058"/>
                  </a:lnTo>
                  <a:lnTo>
                    <a:pt x="32842" y="287807"/>
                  </a:lnTo>
                  <a:lnTo>
                    <a:pt x="35039" y="286232"/>
                  </a:lnTo>
                  <a:lnTo>
                    <a:pt x="35013" y="283895"/>
                  </a:lnTo>
                  <a:lnTo>
                    <a:pt x="35750" y="281292"/>
                  </a:lnTo>
                  <a:close/>
                </a:path>
                <a:path w="311785" h="440054">
                  <a:moveTo>
                    <a:pt x="38049" y="400824"/>
                  </a:moveTo>
                  <a:lnTo>
                    <a:pt x="26454" y="398437"/>
                  </a:lnTo>
                  <a:lnTo>
                    <a:pt x="26149" y="400608"/>
                  </a:lnTo>
                  <a:lnTo>
                    <a:pt x="23964" y="400227"/>
                  </a:lnTo>
                  <a:lnTo>
                    <a:pt x="22618" y="400634"/>
                  </a:lnTo>
                  <a:lnTo>
                    <a:pt x="21996" y="403136"/>
                  </a:lnTo>
                  <a:lnTo>
                    <a:pt x="22771" y="403987"/>
                  </a:lnTo>
                  <a:lnTo>
                    <a:pt x="24066" y="404571"/>
                  </a:lnTo>
                  <a:lnTo>
                    <a:pt x="24396" y="404761"/>
                  </a:lnTo>
                  <a:lnTo>
                    <a:pt x="25260" y="405091"/>
                  </a:lnTo>
                  <a:lnTo>
                    <a:pt x="25781" y="405257"/>
                  </a:lnTo>
                  <a:lnTo>
                    <a:pt x="26250" y="405447"/>
                  </a:lnTo>
                  <a:lnTo>
                    <a:pt x="27279" y="402831"/>
                  </a:lnTo>
                  <a:lnTo>
                    <a:pt x="37490" y="404126"/>
                  </a:lnTo>
                  <a:lnTo>
                    <a:pt x="38049" y="400824"/>
                  </a:lnTo>
                  <a:close/>
                </a:path>
                <a:path w="311785" h="440054">
                  <a:moveTo>
                    <a:pt x="42303" y="330796"/>
                  </a:moveTo>
                  <a:lnTo>
                    <a:pt x="42011" y="328066"/>
                  </a:lnTo>
                  <a:lnTo>
                    <a:pt x="41008" y="327494"/>
                  </a:lnTo>
                  <a:lnTo>
                    <a:pt x="40005" y="326859"/>
                  </a:lnTo>
                  <a:lnTo>
                    <a:pt x="38950" y="326263"/>
                  </a:lnTo>
                  <a:lnTo>
                    <a:pt x="39306" y="325412"/>
                  </a:lnTo>
                  <a:lnTo>
                    <a:pt x="37122" y="325158"/>
                  </a:lnTo>
                  <a:lnTo>
                    <a:pt x="28422" y="319938"/>
                  </a:lnTo>
                  <a:lnTo>
                    <a:pt x="26085" y="340271"/>
                  </a:lnTo>
                  <a:lnTo>
                    <a:pt x="29870" y="338213"/>
                  </a:lnTo>
                  <a:lnTo>
                    <a:pt x="31280" y="335546"/>
                  </a:lnTo>
                  <a:lnTo>
                    <a:pt x="33235" y="333921"/>
                  </a:lnTo>
                  <a:lnTo>
                    <a:pt x="35585" y="334289"/>
                  </a:lnTo>
                  <a:lnTo>
                    <a:pt x="36436" y="332282"/>
                  </a:lnTo>
                  <a:lnTo>
                    <a:pt x="38315" y="331673"/>
                  </a:lnTo>
                  <a:lnTo>
                    <a:pt x="40386" y="331343"/>
                  </a:lnTo>
                  <a:lnTo>
                    <a:pt x="42303" y="330796"/>
                  </a:lnTo>
                  <a:close/>
                </a:path>
                <a:path w="311785" h="440054">
                  <a:moveTo>
                    <a:pt x="43611" y="368858"/>
                  </a:moveTo>
                  <a:lnTo>
                    <a:pt x="43484" y="367461"/>
                  </a:lnTo>
                  <a:lnTo>
                    <a:pt x="43586" y="366306"/>
                  </a:lnTo>
                  <a:lnTo>
                    <a:pt x="42354" y="366471"/>
                  </a:lnTo>
                  <a:lnTo>
                    <a:pt x="41236" y="366280"/>
                  </a:lnTo>
                  <a:lnTo>
                    <a:pt x="40716" y="366776"/>
                  </a:lnTo>
                  <a:lnTo>
                    <a:pt x="40195" y="367245"/>
                  </a:lnTo>
                  <a:lnTo>
                    <a:pt x="40271" y="368363"/>
                  </a:lnTo>
                  <a:lnTo>
                    <a:pt x="40081" y="369189"/>
                  </a:lnTo>
                  <a:lnTo>
                    <a:pt x="41173" y="369163"/>
                  </a:lnTo>
                  <a:lnTo>
                    <a:pt x="42316" y="369303"/>
                  </a:lnTo>
                  <a:lnTo>
                    <a:pt x="43319" y="368973"/>
                  </a:lnTo>
                  <a:lnTo>
                    <a:pt x="43611" y="368858"/>
                  </a:lnTo>
                  <a:close/>
                </a:path>
                <a:path w="311785" h="440054">
                  <a:moveTo>
                    <a:pt x="48260" y="264439"/>
                  </a:moveTo>
                  <a:lnTo>
                    <a:pt x="47752" y="264248"/>
                  </a:lnTo>
                  <a:lnTo>
                    <a:pt x="47231" y="264033"/>
                  </a:lnTo>
                  <a:lnTo>
                    <a:pt x="46710" y="263829"/>
                  </a:lnTo>
                  <a:lnTo>
                    <a:pt x="46520" y="264363"/>
                  </a:lnTo>
                  <a:lnTo>
                    <a:pt x="46342" y="264858"/>
                  </a:lnTo>
                  <a:lnTo>
                    <a:pt x="46164" y="265379"/>
                  </a:lnTo>
                  <a:lnTo>
                    <a:pt x="46558" y="265544"/>
                  </a:lnTo>
                  <a:lnTo>
                    <a:pt x="47142" y="265925"/>
                  </a:lnTo>
                  <a:lnTo>
                    <a:pt x="47307" y="265785"/>
                  </a:lnTo>
                  <a:lnTo>
                    <a:pt x="47726" y="265455"/>
                  </a:lnTo>
                  <a:lnTo>
                    <a:pt x="47955" y="264909"/>
                  </a:lnTo>
                  <a:lnTo>
                    <a:pt x="48260" y="264439"/>
                  </a:lnTo>
                  <a:close/>
                </a:path>
                <a:path w="311785" h="440054">
                  <a:moveTo>
                    <a:pt x="49771" y="328485"/>
                  </a:moveTo>
                  <a:lnTo>
                    <a:pt x="48641" y="328396"/>
                  </a:lnTo>
                  <a:lnTo>
                    <a:pt x="47282" y="327875"/>
                  </a:lnTo>
                  <a:lnTo>
                    <a:pt x="45745" y="328790"/>
                  </a:lnTo>
                  <a:lnTo>
                    <a:pt x="45605" y="330276"/>
                  </a:lnTo>
                  <a:lnTo>
                    <a:pt x="44945" y="331952"/>
                  </a:lnTo>
                  <a:lnTo>
                    <a:pt x="46824" y="332143"/>
                  </a:lnTo>
                  <a:lnTo>
                    <a:pt x="48691" y="332689"/>
                  </a:lnTo>
                  <a:lnTo>
                    <a:pt x="48920" y="332308"/>
                  </a:lnTo>
                  <a:lnTo>
                    <a:pt x="49568" y="331266"/>
                  </a:lnTo>
                  <a:lnTo>
                    <a:pt x="49530" y="329780"/>
                  </a:lnTo>
                  <a:lnTo>
                    <a:pt x="49771" y="328485"/>
                  </a:lnTo>
                  <a:close/>
                </a:path>
                <a:path w="311785" h="440054">
                  <a:moveTo>
                    <a:pt x="52260" y="315239"/>
                  </a:moveTo>
                  <a:lnTo>
                    <a:pt x="49682" y="312153"/>
                  </a:lnTo>
                  <a:lnTo>
                    <a:pt x="42799" y="317957"/>
                  </a:lnTo>
                  <a:lnTo>
                    <a:pt x="45262" y="320903"/>
                  </a:lnTo>
                  <a:lnTo>
                    <a:pt x="47586" y="318998"/>
                  </a:lnTo>
                  <a:lnTo>
                    <a:pt x="49923" y="317131"/>
                  </a:lnTo>
                  <a:lnTo>
                    <a:pt x="52260" y="315239"/>
                  </a:lnTo>
                  <a:close/>
                </a:path>
                <a:path w="311785" h="440054">
                  <a:moveTo>
                    <a:pt x="53771" y="234340"/>
                  </a:moveTo>
                  <a:lnTo>
                    <a:pt x="53530" y="234264"/>
                  </a:lnTo>
                  <a:lnTo>
                    <a:pt x="53251" y="234073"/>
                  </a:lnTo>
                  <a:lnTo>
                    <a:pt x="53073" y="234149"/>
                  </a:lnTo>
                  <a:lnTo>
                    <a:pt x="52870" y="234238"/>
                  </a:lnTo>
                  <a:lnTo>
                    <a:pt x="52755" y="234530"/>
                  </a:lnTo>
                  <a:lnTo>
                    <a:pt x="52616" y="234759"/>
                  </a:lnTo>
                  <a:lnTo>
                    <a:pt x="53073" y="235331"/>
                  </a:lnTo>
                  <a:lnTo>
                    <a:pt x="53771" y="234340"/>
                  </a:lnTo>
                  <a:close/>
                </a:path>
                <a:path w="311785" h="440054">
                  <a:moveTo>
                    <a:pt x="53898" y="230962"/>
                  </a:moveTo>
                  <a:lnTo>
                    <a:pt x="53479" y="229730"/>
                  </a:lnTo>
                  <a:lnTo>
                    <a:pt x="52006" y="229806"/>
                  </a:lnTo>
                  <a:lnTo>
                    <a:pt x="50406" y="229450"/>
                  </a:lnTo>
                  <a:lnTo>
                    <a:pt x="49834" y="233578"/>
                  </a:lnTo>
                  <a:lnTo>
                    <a:pt x="50838" y="233438"/>
                  </a:lnTo>
                  <a:lnTo>
                    <a:pt x="52184" y="233603"/>
                  </a:lnTo>
                  <a:lnTo>
                    <a:pt x="52755" y="233045"/>
                  </a:lnTo>
                  <a:lnTo>
                    <a:pt x="53441" y="232422"/>
                  </a:lnTo>
                  <a:lnTo>
                    <a:pt x="53898" y="230962"/>
                  </a:lnTo>
                  <a:close/>
                </a:path>
                <a:path w="311785" h="440054">
                  <a:moveTo>
                    <a:pt x="61341" y="332905"/>
                  </a:moveTo>
                  <a:lnTo>
                    <a:pt x="59677" y="332803"/>
                  </a:lnTo>
                  <a:lnTo>
                    <a:pt x="57683" y="332028"/>
                  </a:lnTo>
                  <a:lnTo>
                    <a:pt x="55270" y="333489"/>
                  </a:lnTo>
                  <a:lnTo>
                    <a:pt x="54546" y="335191"/>
                  </a:lnTo>
                  <a:lnTo>
                    <a:pt x="53301" y="337337"/>
                  </a:lnTo>
                  <a:lnTo>
                    <a:pt x="48895" y="337337"/>
                  </a:lnTo>
                  <a:lnTo>
                    <a:pt x="46697" y="339509"/>
                  </a:lnTo>
                  <a:lnTo>
                    <a:pt x="45326" y="343027"/>
                  </a:lnTo>
                  <a:lnTo>
                    <a:pt x="47345" y="346379"/>
                  </a:lnTo>
                  <a:lnTo>
                    <a:pt x="60020" y="338493"/>
                  </a:lnTo>
                  <a:lnTo>
                    <a:pt x="59258" y="338264"/>
                  </a:lnTo>
                  <a:lnTo>
                    <a:pt x="57899" y="337972"/>
                  </a:lnTo>
                  <a:lnTo>
                    <a:pt x="58026" y="337883"/>
                  </a:lnTo>
                  <a:lnTo>
                    <a:pt x="58191" y="337858"/>
                  </a:lnTo>
                  <a:lnTo>
                    <a:pt x="59702" y="336562"/>
                  </a:lnTo>
                  <a:lnTo>
                    <a:pt x="60363" y="334581"/>
                  </a:lnTo>
                  <a:lnTo>
                    <a:pt x="61341" y="332905"/>
                  </a:lnTo>
                  <a:close/>
                </a:path>
                <a:path w="311785" h="440054">
                  <a:moveTo>
                    <a:pt x="62522" y="357174"/>
                  </a:moveTo>
                  <a:lnTo>
                    <a:pt x="53517" y="353466"/>
                  </a:lnTo>
                  <a:lnTo>
                    <a:pt x="51549" y="357619"/>
                  </a:lnTo>
                  <a:lnTo>
                    <a:pt x="54457" y="359054"/>
                  </a:lnTo>
                  <a:lnTo>
                    <a:pt x="60274" y="361962"/>
                  </a:lnTo>
                  <a:lnTo>
                    <a:pt x="62522" y="357174"/>
                  </a:lnTo>
                  <a:close/>
                </a:path>
                <a:path w="311785" h="440054">
                  <a:moveTo>
                    <a:pt x="69037" y="387858"/>
                  </a:moveTo>
                  <a:lnTo>
                    <a:pt x="68948" y="387438"/>
                  </a:lnTo>
                  <a:lnTo>
                    <a:pt x="68897" y="387223"/>
                  </a:lnTo>
                  <a:lnTo>
                    <a:pt x="68668" y="387527"/>
                  </a:lnTo>
                  <a:lnTo>
                    <a:pt x="68148" y="388188"/>
                  </a:lnTo>
                  <a:lnTo>
                    <a:pt x="68554" y="388048"/>
                  </a:lnTo>
                  <a:lnTo>
                    <a:pt x="68795" y="387934"/>
                  </a:lnTo>
                  <a:lnTo>
                    <a:pt x="69037" y="387858"/>
                  </a:lnTo>
                  <a:close/>
                </a:path>
                <a:path w="311785" h="440054">
                  <a:moveTo>
                    <a:pt x="69710" y="396735"/>
                  </a:moveTo>
                  <a:lnTo>
                    <a:pt x="67792" y="397395"/>
                  </a:lnTo>
                  <a:lnTo>
                    <a:pt x="66421" y="397471"/>
                  </a:lnTo>
                  <a:lnTo>
                    <a:pt x="65874" y="398132"/>
                  </a:lnTo>
                  <a:lnTo>
                    <a:pt x="65303" y="398792"/>
                  </a:lnTo>
                  <a:lnTo>
                    <a:pt x="65519" y="399999"/>
                  </a:lnTo>
                  <a:lnTo>
                    <a:pt x="65392" y="400964"/>
                  </a:lnTo>
                  <a:lnTo>
                    <a:pt x="66421" y="400773"/>
                  </a:lnTo>
                  <a:lnTo>
                    <a:pt x="67703" y="400862"/>
                  </a:lnTo>
                  <a:lnTo>
                    <a:pt x="68427" y="400304"/>
                  </a:lnTo>
                  <a:lnTo>
                    <a:pt x="69075" y="399757"/>
                  </a:lnTo>
                  <a:lnTo>
                    <a:pt x="69113" y="398526"/>
                  </a:lnTo>
                  <a:lnTo>
                    <a:pt x="69710" y="396735"/>
                  </a:lnTo>
                  <a:close/>
                </a:path>
                <a:path w="311785" h="440054">
                  <a:moveTo>
                    <a:pt x="74193" y="433844"/>
                  </a:moveTo>
                  <a:lnTo>
                    <a:pt x="73672" y="428180"/>
                  </a:lnTo>
                  <a:lnTo>
                    <a:pt x="73113" y="422541"/>
                  </a:lnTo>
                  <a:lnTo>
                    <a:pt x="73075" y="416915"/>
                  </a:lnTo>
                  <a:lnTo>
                    <a:pt x="70802" y="417271"/>
                  </a:lnTo>
                  <a:lnTo>
                    <a:pt x="68402" y="428650"/>
                  </a:lnTo>
                  <a:lnTo>
                    <a:pt x="66827" y="429412"/>
                  </a:lnTo>
                  <a:lnTo>
                    <a:pt x="67017" y="429056"/>
                  </a:lnTo>
                  <a:lnTo>
                    <a:pt x="67233" y="428752"/>
                  </a:lnTo>
                  <a:lnTo>
                    <a:pt x="67424" y="428396"/>
                  </a:lnTo>
                  <a:lnTo>
                    <a:pt x="65570" y="427964"/>
                  </a:lnTo>
                  <a:lnTo>
                    <a:pt x="65316" y="428675"/>
                  </a:lnTo>
                  <a:lnTo>
                    <a:pt x="64935" y="429387"/>
                  </a:lnTo>
                  <a:lnTo>
                    <a:pt x="64871" y="430136"/>
                  </a:lnTo>
                  <a:lnTo>
                    <a:pt x="65074" y="430161"/>
                  </a:lnTo>
                  <a:lnTo>
                    <a:pt x="64871" y="430403"/>
                  </a:lnTo>
                  <a:lnTo>
                    <a:pt x="64516" y="430517"/>
                  </a:lnTo>
                  <a:lnTo>
                    <a:pt x="63614" y="431063"/>
                  </a:lnTo>
                  <a:lnTo>
                    <a:pt x="63284" y="431863"/>
                  </a:lnTo>
                  <a:lnTo>
                    <a:pt x="63030" y="432790"/>
                  </a:lnTo>
                  <a:lnTo>
                    <a:pt x="61429" y="434225"/>
                  </a:lnTo>
                  <a:lnTo>
                    <a:pt x="62458" y="435406"/>
                  </a:lnTo>
                  <a:lnTo>
                    <a:pt x="62217" y="436727"/>
                  </a:lnTo>
                  <a:lnTo>
                    <a:pt x="62039" y="437299"/>
                  </a:lnTo>
                  <a:lnTo>
                    <a:pt x="62814" y="437337"/>
                  </a:lnTo>
                  <a:lnTo>
                    <a:pt x="64490" y="437578"/>
                  </a:lnTo>
                  <a:lnTo>
                    <a:pt x="65747" y="438924"/>
                  </a:lnTo>
                  <a:lnTo>
                    <a:pt x="66738" y="439585"/>
                  </a:lnTo>
                  <a:lnTo>
                    <a:pt x="69113" y="437718"/>
                  </a:lnTo>
                  <a:lnTo>
                    <a:pt x="69405" y="437629"/>
                  </a:lnTo>
                  <a:lnTo>
                    <a:pt x="69723" y="437603"/>
                  </a:lnTo>
                  <a:lnTo>
                    <a:pt x="71501" y="436448"/>
                  </a:lnTo>
                  <a:lnTo>
                    <a:pt x="72872" y="435190"/>
                  </a:lnTo>
                  <a:lnTo>
                    <a:pt x="74193" y="433844"/>
                  </a:lnTo>
                  <a:close/>
                </a:path>
                <a:path w="311785" h="440054">
                  <a:moveTo>
                    <a:pt x="164579" y="337832"/>
                  </a:moveTo>
                  <a:lnTo>
                    <a:pt x="163893" y="335635"/>
                  </a:lnTo>
                  <a:lnTo>
                    <a:pt x="159702" y="337223"/>
                  </a:lnTo>
                  <a:lnTo>
                    <a:pt x="157607" y="337997"/>
                  </a:lnTo>
                  <a:lnTo>
                    <a:pt x="157581" y="338188"/>
                  </a:lnTo>
                  <a:lnTo>
                    <a:pt x="157441" y="338188"/>
                  </a:lnTo>
                  <a:lnTo>
                    <a:pt x="156908" y="338797"/>
                  </a:lnTo>
                  <a:lnTo>
                    <a:pt x="156756" y="339648"/>
                  </a:lnTo>
                  <a:lnTo>
                    <a:pt x="156248" y="340906"/>
                  </a:lnTo>
                  <a:lnTo>
                    <a:pt x="157124" y="340804"/>
                  </a:lnTo>
                  <a:lnTo>
                    <a:pt x="157822" y="340804"/>
                  </a:lnTo>
                  <a:lnTo>
                    <a:pt x="158356" y="340715"/>
                  </a:lnTo>
                  <a:lnTo>
                    <a:pt x="158445" y="341045"/>
                  </a:lnTo>
                  <a:lnTo>
                    <a:pt x="159067" y="340715"/>
                  </a:lnTo>
                  <a:lnTo>
                    <a:pt x="164579" y="337832"/>
                  </a:lnTo>
                  <a:close/>
                </a:path>
                <a:path w="311785" h="440054">
                  <a:moveTo>
                    <a:pt x="174155" y="314388"/>
                  </a:moveTo>
                  <a:lnTo>
                    <a:pt x="170472" y="313004"/>
                  </a:lnTo>
                  <a:lnTo>
                    <a:pt x="170319" y="314464"/>
                  </a:lnTo>
                  <a:lnTo>
                    <a:pt x="170154" y="315429"/>
                  </a:lnTo>
                  <a:lnTo>
                    <a:pt x="170167" y="316280"/>
                  </a:lnTo>
                  <a:lnTo>
                    <a:pt x="169595" y="316001"/>
                  </a:lnTo>
                  <a:lnTo>
                    <a:pt x="168960" y="315810"/>
                  </a:lnTo>
                  <a:lnTo>
                    <a:pt x="168198" y="316166"/>
                  </a:lnTo>
                  <a:lnTo>
                    <a:pt x="167614" y="317271"/>
                  </a:lnTo>
                  <a:lnTo>
                    <a:pt x="165633" y="317157"/>
                  </a:lnTo>
                  <a:lnTo>
                    <a:pt x="163537" y="316941"/>
                  </a:lnTo>
                  <a:lnTo>
                    <a:pt x="159372" y="321195"/>
                  </a:lnTo>
                  <a:lnTo>
                    <a:pt x="156908" y="325348"/>
                  </a:lnTo>
                  <a:lnTo>
                    <a:pt x="154089" y="329222"/>
                  </a:lnTo>
                  <a:lnTo>
                    <a:pt x="155829" y="331393"/>
                  </a:lnTo>
                  <a:lnTo>
                    <a:pt x="158165" y="331063"/>
                  </a:lnTo>
                  <a:lnTo>
                    <a:pt x="161823" y="331393"/>
                  </a:lnTo>
                  <a:lnTo>
                    <a:pt x="165188" y="326555"/>
                  </a:lnTo>
                  <a:lnTo>
                    <a:pt x="167017" y="322465"/>
                  </a:lnTo>
                  <a:lnTo>
                    <a:pt x="169049" y="318452"/>
                  </a:lnTo>
                  <a:lnTo>
                    <a:pt x="170294" y="318262"/>
                  </a:lnTo>
                  <a:lnTo>
                    <a:pt x="170789" y="318008"/>
                  </a:lnTo>
                  <a:lnTo>
                    <a:pt x="170853" y="317385"/>
                  </a:lnTo>
                  <a:lnTo>
                    <a:pt x="171475" y="317576"/>
                  </a:lnTo>
                  <a:lnTo>
                    <a:pt x="172313" y="317652"/>
                  </a:lnTo>
                  <a:lnTo>
                    <a:pt x="173316" y="316661"/>
                  </a:lnTo>
                  <a:lnTo>
                    <a:pt x="173647" y="315429"/>
                  </a:lnTo>
                  <a:lnTo>
                    <a:pt x="174155" y="314388"/>
                  </a:lnTo>
                  <a:close/>
                </a:path>
                <a:path w="311785" h="440054">
                  <a:moveTo>
                    <a:pt x="192697" y="321640"/>
                  </a:moveTo>
                  <a:lnTo>
                    <a:pt x="192341" y="320408"/>
                  </a:lnTo>
                  <a:lnTo>
                    <a:pt x="190779" y="320598"/>
                  </a:lnTo>
                  <a:lnTo>
                    <a:pt x="189534" y="320573"/>
                  </a:lnTo>
                  <a:lnTo>
                    <a:pt x="189636" y="321729"/>
                  </a:lnTo>
                  <a:lnTo>
                    <a:pt x="189407" y="322910"/>
                  </a:lnTo>
                  <a:lnTo>
                    <a:pt x="190423" y="323811"/>
                  </a:lnTo>
                  <a:lnTo>
                    <a:pt x="191579" y="323672"/>
                  </a:lnTo>
                  <a:lnTo>
                    <a:pt x="192468" y="323811"/>
                  </a:lnTo>
                  <a:lnTo>
                    <a:pt x="192493" y="322745"/>
                  </a:lnTo>
                  <a:lnTo>
                    <a:pt x="192697" y="321640"/>
                  </a:lnTo>
                  <a:close/>
                </a:path>
                <a:path w="311785" h="440054">
                  <a:moveTo>
                    <a:pt x="192760" y="220903"/>
                  </a:moveTo>
                  <a:lnTo>
                    <a:pt x="185826" y="219494"/>
                  </a:lnTo>
                  <a:lnTo>
                    <a:pt x="185153" y="223151"/>
                  </a:lnTo>
                  <a:lnTo>
                    <a:pt x="187452" y="223710"/>
                  </a:lnTo>
                  <a:lnTo>
                    <a:pt x="189750" y="224282"/>
                  </a:lnTo>
                  <a:lnTo>
                    <a:pt x="192049" y="224828"/>
                  </a:lnTo>
                  <a:lnTo>
                    <a:pt x="192760" y="220903"/>
                  </a:lnTo>
                  <a:close/>
                </a:path>
                <a:path w="311785" h="440054">
                  <a:moveTo>
                    <a:pt x="195554" y="334746"/>
                  </a:moveTo>
                  <a:lnTo>
                    <a:pt x="195478" y="330238"/>
                  </a:lnTo>
                  <a:lnTo>
                    <a:pt x="193840" y="329755"/>
                  </a:lnTo>
                  <a:lnTo>
                    <a:pt x="191693" y="332879"/>
                  </a:lnTo>
                  <a:lnTo>
                    <a:pt x="190627" y="334479"/>
                  </a:lnTo>
                  <a:lnTo>
                    <a:pt x="193916" y="334645"/>
                  </a:lnTo>
                  <a:lnTo>
                    <a:pt x="195554" y="334746"/>
                  </a:lnTo>
                  <a:close/>
                </a:path>
                <a:path w="311785" h="440054">
                  <a:moveTo>
                    <a:pt x="196367" y="334568"/>
                  </a:moveTo>
                  <a:lnTo>
                    <a:pt x="195580" y="334746"/>
                  </a:lnTo>
                  <a:lnTo>
                    <a:pt x="195554" y="334886"/>
                  </a:lnTo>
                  <a:lnTo>
                    <a:pt x="196367" y="334568"/>
                  </a:lnTo>
                  <a:close/>
                </a:path>
                <a:path w="311785" h="440054">
                  <a:moveTo>
                    <a:pt x="201434" y="239890"/>
                  </a:moveTo>
                  <a:lnTo>
                    <a:pt x="199644" y="240360"/>
                  </a:lnTo>
                  <a:lnTo>
                    <a:pt x="198348" y="240385"/>
                  </a:lnTo>
                  <a:lnTo>
                    <a:pt x="196964" y="241376"/>
                  </a:lnTo>
                  <a:lnTo>
                    <a:pt x="197142" y="242671"/>
                  </a:lnTo>
                  <a:lnTo>
                    <a:pt x="197015" y="243547"/>
                  </a:lnTo>
                  <a:lnTo>
                    <a:pt x="198183" y="243497"/>
                  </a:lnTo>
                  <a:lnTo>
                    <a:pt x="199466" y="243713"/>
                  </a:lnTo>
                  <a:lnTo>
                    <a:pt x="200482" y="243306"/>
                  </a:lnTo>
                  <a:lnTo>
                    <a:pt x="200964" y="243078"/>
                  </a:lnTo>
                  <a:lnTo>
                    <a:pt x="200977" y="241655"/>
                  </a:lnTo>
                  <a:lnTo>
                    <a:pt x="201434" y="239890"/>
                  </a:lnTo>
                  <a:close/>
                </a:path>
                <a:path w="311785" h="440054">
                  <a:moveTo>
                    <a:pt x="201777" y="335165"/>
                  </a:moveTo>
                  <a:lnTo>
                    <a:pt x="201701" y="334645"/>
                  </a:lnTo>
                  <a:lnTo>
                    <a:pt x="201701" y="334391"/>
                  </a:lnTo>
                  <a:lnTo>
                    <a:pt x="200787" y="334479"/>
                  </a:lnTo>
                  <a:lnTo>
                    <a:pt x="199682" y="334225"/>
                  </a:lnTo>
                  <a:lnTo>
                    <a:pt x="199034" y="334695"/>
                  </a:lnTo>
                  <a:lnTo>
                    <a:pt x="198907" y="334784"/>
                  </a:lnTo>
                  <a:lnTo>
                    <a:pt x="198894" y="335051"/>
                  </a:lnTo>
                  <a:lnTo>
                    <a:pt x="198843" y="335280"/>
                  </a:lnTo>
                  <a:lnTo>
                    <a:pt x="199809" y="335114"/>
                  </a:lnTo>
                  <a:lnTo>
                    <a:pt x="200799" y="335114"/>
                  </a:lnTo>
                  <a:lnTo>
                    <a:pt x="201777" y="335165"/>
                  </a:lnTo>
                  <a:close/>
                </a:path>
                <a:path w="311785" h="440054">
                  <a:moveTo>
                    <a:pt x="204571" y="206413"/>
                  </a:moveTo>
                  <a:lnTo>
                    <a:pt x="202615" y="206197"/>
                  </a:lnTo>
                  <a:lnTo>
                    <a:pt x="201218" y="205613"/>
                  </a:lnTo>
                  <a:lnTo>
                    <a:pt x="200444" y="206082"/>
                  </a:lnTo>
                  <a:lnTo>
                    <a:pt x="199783" y="206502"/>
                  </a:lnTo>
                  <a:lnTo>
                    <a:pt x="199288" y="208483"/>
                  </a:lnTo>
                  <a:lnTo>
                    <a:pt x="200215" y="209791"/>
                  </a:lnTo>
                  <a:lnTo>
                    <a:pt x="201930" y="210286"/>
                  </a:lnTo>
                  <a:lnTo>
                    <a:pt x="202793" y="209956"/>
                  </a:lnTo>
                  <a:lnTo>
                    <a:pt x="203517" y="209715"/>
                  </a:lnTo>
                  <a:lnTo>
                    <a:pt x="203771" y="208114"/>
                  </a:lnTo>
                  <a:lnTo>
                    <a:pt x="204571" y="206413"/>
                  </a:lnTo>
                  <a:close/>
                </a:path>
                <a:path w="311785" h="440054">
                  <a:moveTo>
                    <a:pt x="204851" y="234315"/>
                  </a:moveTo>
                  <a:lnTo>
                    <a:pt x="203593" y="234289"/>
                  </a:lnTo>
                  <a:lnTo>
                    <a:pt x="202450" y="233959"/>
                  </a:lnTo>
                  <a:lnTo>
                    <a:pt x="201853" y="234365"/>
                  </a:lnTo>
                  <a:lnTo>
                    <a:pt x="201307" y="234784"/>
                  </a:lnTo>
                  <a:lnTo>
                    <a:pt x="201358" y="235991"/>
                  </a:lnTo>
                  <a:lnTo>
                    <a:pt x="201129" y="236842"/>
                  </a:lnTo>
                  <a:lnTo>
                    <a:pt x="202234" y="236956"/>
                  </a:lnTo>
                  <a:lnTo>
                    <a:pt x="203365" y="237223"/>
                  </a:lnTo>
                  <a:lnTo>
                    <a:pt x="204431" y="237058"/>
                  </a:lnTo>
                  <a:lnTo>
                    <a:pt x="204660" y="237007"/>
                  </a:lnTo>
                  <a:lnTo>
                    <a:pt x="204685" y="235470"/>
                  </a:lnTo>
                  <a:lnTo>
                    <a:pt x="204851" y="234315"/>
                  </a:lnTo>
                  <a:close/>
                </a:path>
                <a:path w="311785" h="440054">
                  <a:moveTo>
                    <a:pt x="208813" y="245783"/>
                  </a:moveTo>
                  <a:lnTo>
                    <a:pt x="197637" y="244208"/>
                  </a:lnTo>
                  <a:lnTo>
                    <a:pt x="196799" y="248742"/>
                  </a:lnTo>
                  <a:lnTo>
                    <a:pt x="200583" y="249301"/>
                  </a:lnTo>
                  <a:lnTo>
                    <a:pt x="208153" y="250342"/>
                  </a:lnTo>
                  <a:lnTo>
                    <a:pt x="208813" y="245783"/>
                  </a:lnTo>
                  <a:close/>
                </a:path>
                <a:path w="311785" h="440054">
                  <a:moveTo>
                    <a:pt x="209308" y="305142"/>
                  </a:moveTo>
                  <a:lnTo>
                    <a:pt x="208800" y="304927"/>
                  </a:lnTo>
                  <a:lnTo>
                    <a:pt x="208229" y="304406"/>
                  </a:lnTo>
                  <a:lnTo>
                    <a:pt x="207784" y="304520"/>
                  </a:lnTo>
                  <a:lnTo>
                    <a:pt x="207378" y="304596"/>
                  </a:lnTo>
                  <a:lnTo>
                    <a:pt x="207124" y="305371"/>
                  </a:lnTo>
                  <a:lnTo>
                    <a:pt x="206794" y="305841"/>
                  </a:lnTo>
                  <a:lnTo>
                    <a:pt x="207302" y="306057"/>
                  </a:lnTo>
                  <a:lnTo>
                    <a:pt x="208292" y="306552"/>
                  </a:lnTo>
                  <a:lnTo>
                    <a:pt x="208635" y="306082"/>
                  </a:lnTo>
                  <a:lnTo>
                    <a:pt x="209308" y="305142"/>
                  </a:lnTo>
                  <a:close/>
                </a:path>
                <a:path w="311785" h="440054">
                  <a:moveTo>
                    <a:pt x="215036" y="199872"/>
                  </a:moveTo>
                  <a:lnTo>
                    <a:pt x="212902" y="200558"/>
                  </a:lnTo>
                  <a:lnTo>
                    <a:pt x="211658" y="200672"/>
                  </a:lnTo>
                  <a:lnTo>
                    <a:pt x="210896" y="201333"/>
                  </a:lnTo>
                  <a:lnTo>
                    <a:pt x="210426" y="201714"/>
                  </a:lnTo>
                  <a:lnTo>
                    <a:pt x="210413" y="203644"/>
                  </a:lnTo>
                  <a:lnTo>
                    <a:pt x="210654" y="203720"/>
                  </a:lnTo>
                  <a:lnTo>
                    <a:pt x="211645" y="204076"/>
                  </a:lnTo>
                  <a:lnTo>
                    <a:pt x="213093" y="204470"/>
                  </a:lnTo>
                  <a:lnTo>
                    <a:pt x="214503" y="203581"/>
                  </a:lnTo>
                  <a:lnTo>
                    <a:pt x="214464" y="202044"/>
                  </a:lnTo>
                  <a:lnTo>
                    <a:pt x="215036" y="199872"/>
                  </a:lnTo>
                  <a:close/>
                </a:path>
                <a:path w="311785" h="440054">
                  <a:moveTo>
                    <a:pt x="215519" y="189407"/>
                  </a:moveTo>
                  <a:lnTo>
                    <a:pt x="215252" y="189318"/>
                  </a:lnTo>
                  <a:lnTo>
                    <a:pt x="214833" y="189103"/>
                  </a:lnTo>
                  <a:lnTo>
                    <a:pt x="214388" y="189534"/>
                  </a:lnTo>
                  <a:lnTo>
                    <a:pt x="214134" y="190004"/>
                  </a:lnTo>
                  <a:lnTo>
                    <a:pt x="213842" y="190449"/>
                  </a:lnTo>
                  <a:lnTo>
                    <a:pt x="214109" y="190525"/>
                  </a:lnTo>
                  <a:lnTo>
                    <a:pt x="214528" y="190779"/>
                  </a:lnTo>
                  <a:lnTo>
                    <a:pt x="214972" y="190309"/>
                  </a:lnTo>
                  <a:lnTo>
                    <a:pt x="215239" y="189839"/>
                  </a:lnTo>
                  <a:lnTo>
                    <a:pt x="215519" y="189407"/>
                  </a:lnTo>
                  <a:close/>
                </a:path>
                <a:path w="311785" h="440054">
                  <a:moveTo>
                    <a:pt x="216281" y="266280"/>
                  </a:moveTo>
                  <a:lnTo>
                    <a:pt x="215404" y="264934"/>
                  </a:lnTo>
                  <a:lnTo>
                    <a:pt x="211861" y="266039"/>
                  </a:lnTo>
                  <a:lnTo>
                    <a:pt x="210083" y="266611"/>
                  </a:lnTo>
                  <a:lnTo>
                    <a:pt x="209804" y="266420"/>
                  </a:lnTo>
                  <a:lnTo>
                    <a:pt x="209588" y="266331"/>
                  </a:lnTo>
                  <a:lnTo>
                    <a:pt x="209308" y="266560"/>
                  </a:lnTo>
                  <a:lnTo>
                    <a:pt x="209143" y="266776"/>
                  </a:lnTo>
                  <a:lnTo>
                    <a:pt x="208940" y="266966"/>
                  </a:lnTo>
                  <a:lnTo>
                    <a:pt x="207860" y="267296"/>
                  </a:lnTo>
                  <a:lnTo>
                    <a:pt x="207987" y="267931"/>
                  </a:lnTo>
                  <a:lnTo>
                    <a:pt x="206375" y="269557"/>
                  </a:lnTo>
                  <a:lnTo>
                    <a:pt x="203301" y="273011"/>
                  </a:lnTo>
                  <a:lnTo>
                    <a:pt x="206844" y="275844"/>
                  </a:lnTo>
                  <a:lnTo>
                    <a:pt x="212471" y="269328"/>
                  </a:lnTo>
                  <a:lnTo>
                    <a:pt x="212598" y="269303"/>
                  </a:lnTo>
                  <a:lnTo>
                    <a:pt x="212737" y="269328"/>
                  </a:lnTo>
                  <a:lnTo>
                    <a:pt x="214185" y="268833"/>
                  </a:lnTo>
                  <a:lnTo>
                    <a:pt x="215150" y="267322"/>
                  </a:lnTo>
                  <a:lnTo>
                    <a:pt x="216281" y="266280"/>
                  </a:lnTo>
                  <a:close/>
                </a:path>
                <a:path w="311785" h="440054">
                  <a:moveTo>
                    <a:pt x="218922" y="207327"/>
                  </a:moveTo>
                  <a:lnTo>
                    <a:pt x="216623" y="207137"/>
                  </a:lnTo>
                  <a:lnTo>
                    <a:pt x="214820" y="206413"/>
                  </a:lnTo>
                  <a:lnTo>
                    <a:pt x="213906" y="207022"/>
                  </a:lnTo>
                  <a:lnTo>
                    <a:pt x="213093" y="207594"/>
                  </a:lnTo>
                  <a:lnTo>
                    <a:pt x="212610" y="210070"/>
                  </a:lnTo>
                  <a:lnTo>
                    <a:pt x="213779" y="211721"/>
                  </a:lnTo>
                  <a:lnTo>
                    <a:pt x="216001" y="212217"/>
                  </a:lnTo>
                  <a:lnTo>
                    <a:pt x="217932" y="211366"/>
                  </a:lnTo>
                  <a:lnTo>
                    <a:pt x="218122" y="209384"/>
                  </a:lnTo>
                  <a:lnTo>
                    <a:pt x="218922" y="207327"/>
                  </a:lnTo>
                  <a:close/>
                </a:path>
                <a:path w="311785" h="440054">
                  <a:moveTo>
                    <a:pt x="222491" y="322465"/>
                  </a:moveTo>
                  <a:lnTo>
                    <a:pt x="221246" y="322186"/>
                  </a:lnTo>
                  <a:lnTo>
                    <a:pt x="220154" y="321640"/>
                  </a:lnTo>
                  <a:lnTo>
                    <a:pt x="219697" y="321970"/>
                  </a:lnTo>
                  <a:lnTo>
                    <a:pt x="219049" y="322414"/>
                  </a:lnTo>
                  <a:lnTo>
                    <a:pt x="218897" y="323532"/>
                  </a:lnTo>
                  <a:lnTo>
                    <a:pt x="218528" y="324383"/>
                  </a:lnTo>
                  <a:lnTo>
                    <a:pt x="219316" y="324662"/>
                  </a:lnTo>
                  <a:lnTo>
                    <a:pt x="220306" y="325412"/>
                  </a:lnTo>
                  <a:lnTo>
                    <a:pt x="220840" y="325158"/>
                  </a:lnTo>
                  <a:lnTo>
                    <a:pt x="221500" y="324827"/>
                  </a:lnTo>
                  <a:lnTo>
                    <a:pt x="221792" y="323697"/>
                  </a:lnTo>
                  <a:lnTo>
                    <a:pt x="222491" y="322465"/>
                  </a:lnTo>
                  <a:close/>
                </a:path>
                <a:path w="311785" h="440054">
                  <a:moveTo>
                    <a:pt x="223558" y="245122"/>
                  </a:moveTo>
                  <a:lnTo>
                    <a:pt x="219379" y="238467"/>
                  </a:lnTo>
                  <a:lnTo>
                    <a:pt x="218414" y="239064"/>
                  </a:lnTo>
                  <a:lnTo>
                    <a:pt x="217449" y="239699"/>
                  </a:lnTo>
                  <a:lnTo>
                    <a:pt x="216496" y="240309"/>
                  </a:lnTo>
                  <a:lnTo>
                    <a:pt x="220599" y="246989"/>
                  </a:lnTo>
                  <a:lnTo>
                    <a:pt x="222580" y="245719"/>
                  </a:lnTo>
                  <a:lnTo>
                    <a:pt x="223558" y="245122"/>
                  </a:lnTo>
                  <a:close/>
                </a:path>
                <a:path w="311785" h="440054">
                  <a:moveTo>
                    <a:pt x="224307" y="233934"/>
                  </a:moveTo>
                  <a:lnTo>
                    <a:pt x="224180" y="233324"/>
                  </a:lnTo>
                  <a:lnTo>
                    <a:pt x="224243" y="232562"/>
                  </a:lnTo>
                  <a:lnTo>
                    <a:pt x="223875" y="232194"/>
                  </a:lnTo>
                  <a:lnTo>
                    <a:pt x="223570" y="231863"/>
                  </a:lnTo>
                  <a:lnTo>
                    <a:pt x="222796" y="232003"/>
                  </a:lnTo>
                  <a:lnTo>
                    <a:pt x="222224" y="231927"/>
                  </a:lnTo>
                  <a:lnTo>
                    <a:pt x="222199" y="232498"/>
                  </a:lnTo>
                  <a:lnTo>
                    <a:pt x="221970" y="233489"/>
                  </a:lnTo>
                  <a:lnTo>
                    <a:pt x="222199" y="233603"/>
                  </a:lnTo>
                  <a:lnTo>
                    <a:pt x="222796" y="233908"/>
                  </a:lnTo>
                  <a:lnTo>
                    <a:pt x="223596" y="233845"/>
                  </a:lnTo>
                  <a:lnTo>
                    <a:pt x="224307" y="233934"/>
                  </a:lnTo>
                  <a:close/>
                </a:path>
                <a:path w="311785" h="440054">
                  <a:moveTo>
                    <a:pt x="226034" y="228269"/>
                  </a:moveTo>
                  <a:lnTo>
                    <a:pt x="224370" y="219494"/>
                  </a:lnTo>
                  <a:lnTo>
                    <a:pt x="219163" y="223126"/>
                  </a:lnTo>
                  <a:lnTo>
                    <a:pt x="209715" y="229806"/>
                  </a:lnTo>
                  <a:lnTo>
                    <a:pt x="221462" y="231863"/>
                  </a:lnTo>
                  <a:lnTo>
                    <a:pt x="226034" y="228269"/>
                  </a:lnTo>
                  <a:close/>
                </a:path>
                <a:path w="311785" h="440054">
                  <a:moveTo>
                    <a:pt x="226631" y="251434"/>
                  </a:moveTo>
                  <a:lnTo>
                    <a:pt x="225742" y="246138"/>
                  </a:lnTo>
                  <a:lnTo>
                    <a:pt x="224726" y="246468"/>
                  </a:lnTo>
                  <a:lnTo>
                    <a:pt x="223710" y="246824"/>
                  </a:lnTo>
                  <a:lnTo>
                    <a:pt x="222694" y="247154"/>
                  </a:lnTo>
                  <a:lnTo>
                    <a:pt x="222999" y="248907"/>
                  </a:lnTo>
                  <a:lnTo>
                    <a:pt x="223253" y="250698"/>
                  </a:lnTo>
                  <a:lnTo>
                    <a:pt x="223748" y="252488"/>
                  </a:lnTo>
                  <a:lnTo>
                    <a:pt x="225615" y="251764"/>
                  </a:lnTo>
                  <a:lnTo>
                    <a:pt x="226631" y="251434"/>
                  </a:lnTo>
                  <a:close/>
                </a:path>
                <a:path w="311785" h="440054">
                  <a:moveTo>
                    <a:pt x="227571" y="271805"/>
                  </a:moveTo>
                  <a:lnTo>
                    <a:pt x="225729" y="271614"/>
                  </a:lnTo>
                  <a:lnTo>
                    <a:pt x="223202" y="271310"/>
                  </a:lnTo>
                  <a:lnTo>
                    <a:pt x="222491" y="270954"/>
                  </a:lnTo>
                  <a:lnTo>
                    <a:pt x="221538" y="270624"/>
                  </a:lnTo>
                  <a:lnTo>
                    <a:pt x="220230" y="270014"/>
                  </a:lnTo>
                  <a:lnTo>
                    <a:pt x="220243" y="272059"/>
                  </a:lnTo>
                  <a:lnTo>
                    <a:pt x="219824" y="273481"/>
                  </a:lnTo>
                  <a:lnTo>
                    <a:pt x="220370" y="274091"/>
                  </a:lnTo>
                  <a:lnTo>
                    <a:pt x="220586" y="274358"/>
                  </a:lnTo>
                  <a:lnTo>
                    <a:pt x="220992" y="274447"/>
                  </a:lnTo>
                  <a:lnTo>
                    <a:pt x="221386" y="274561"/>
                  </a:lnTo>
                  <a:lnTo>
                    <a:pt x="221361" y="275158"/>
                  </a:lnTo>
                  <a:lnTo>
                    <a:pt x="221297" y="275767"/>
                  </a:lnTo>
                  <a:lnTo>
                    <a:pt x="221742" y="276999"/>
                  </a:lnTo>
                  <a:lnTo>
                    <a:pt x="224751" y="277710"/>
                  </a:lnTo>
                  <a:lnTo>
                    <a:pt x="226402" y="276148"/>
                  </a:lnTo>
                  <a:lnTo>
                    <a:pt x="226644" y="274231"/>
                  </a:lnTo>
                  <a:lnTo>
                    <a:pt x="227571" y="271805"/>
                  </a:lnTo>
                  <a:close/>
                </a:path>
                <a:path w="311785" h="440054">
                  <a:moveTo>
                    <a:pt x="228815" y="290855"/>
                  </a:moveTo>
                  <a:lnTo>
                    <a:pt x="227926" y="290804"/>
                  </a:lnTo>
                  <a:lnTo>
                    <a:pt x="226822" y="290385"/>
                  </a:lnTo>
                  <a:lnTo>
                    <a:pt x="226212" y="290741"/>
                  </a:lnTo>
                  <a:lnTo>
                    <a:pt x="225653" y="291096"/>
                  </a:lnTo>
                  <a:lnTo>
                    <a:pt x="225602" y="292315"/>
                  </a:lnTo>
                  <a:lnTo>
                    <a:pt x="225234" y="293433"/>
                  </a:lnTo>
                  <a:lnTo>
                    <a:pt x="226441" y="293687"/>
                  </a:lnTo>
                  <a:lnTo>
                    <a:pt x="227304" y="293827"/>
                  </a:lnTo>
                  <a:lnTo>
                    <a:pt x="228168" y="293992"/>
                  </a:lnTo>
                  <a:lnTo>
                    <a:pt x="228815" y="290855"/>
                  </a:lnTo>
                  <a:close/>
                </a:path>
                <a:path w="311785" h="440054">
                  <a:moveTo>
                    <a:pt x="229603" y="164147"/>
                  </a:moveTo>
                  <a:lnTo>
                    <a:pt x="226314" y="164719"/>
                  </a:lnTo>
                  <a:lnTo>
                    <a:pt x="223837" y="164503"/>
                  </a:lnTo>
                  <a:lnTo>
                    <a:pt x="222542" y="165544"/>
                  </a:lnTo>
                  <a:lnTo>
                    <a:pt x="220179" y="165735"/>
                  </a:lnTo>
                  <a:lnTo>
                    <a:pt x="218313" y="165595"/>
                  </a:lnTo>
                  <a:lnTo>
                    <a:pt x="217144" y="166395"/>
                  </a:lnTo>
                  <a:lnTo>
                    <a:pt x="216268" y="167005"/>
                  </a:lnTo>
                  <a:lnTo>
                    <a:pt x="215874" y="170129"/>
                  </a:lnTo>
                  <a:lnTo>
                    <a:pt x="217589" y="171678"/>
                  </a:lnTo>
                  <a:lnTo>
                    <a:pt x="219824" y="171843"/>
                  </a:lnTo>
                  <a:lnTo>
                    <a:pt x="221513" y="171424"/>
                  </a:lnTo>
                  <a:lnTo>
                    <a:pt x="221653" y="171259"/>
                  </a:lnTo>
                  <a:lnTo>
                    <a:pt x="221780" y="170980"/>
                  </a:lnTo>
                  <a:lnTo>
                    <a:pt x="223748" y="170764"/>
                  </a:lnTo>
                  <a:lnTo>
                    <a:pt x="225894" y="170903"/>
                  </a:lnTo>
                  <a:lnTo>
                    <a:pt x="228536" y="169418"/>
                  </a:lnTo>
                  <a:lnTo>
                    <a:pt x="228612" y="167081"/>
                  </a:lnTo>
                  <a:lnTo>
                    <a:pt x="229603" y="164147"/>
                  </a:lnTo>
                  <a:close/>
                </a:path>
                <a:path w="311785" h="440054">
                  <a:moveTo>
                    <a:pt x="234188" y="198361"/>
                  </a:moveTo>
                  <a:lnTo>
                    <a:pt x="231000" y="193421"/>
                  </a:lnTo>
                  <a:lnTo>
                    <a:pt x="227774" y="195668"/>
                  </a:lnTo>
                  <a:lnTo>
                    <a:pt x="224434" y="197789"/>
                  </a:lnTo>
                  <a:lnTo>
                    <a:pt x="221170" y="200698"/>
                  </a:lnTo>
                  <a:lnTo>
                    <a:pt x="223240" y="203669"/>
                  </a:lnTo>
                  <a:lnTo>
                    <a:pt x="224180" y="205397"/>
                  </a:lnTo>
                  <a:lnTo>
                    <a:pt x="234188" y="198361"/>
                  </a:lnTo>
                  <a:close/>
                </a:path>
                <a:path w="311785" h="440054">
                  <a:moveTo>
                    <a:pt x="236728" y="295198"/>
                  </a:moveTo>
                  <a:lnTo>
                    <a:pt x="234137" y="294894"/>
                  </a:lnTo>
                  <a:lnTo>
                    <a:pt x="232143" y="294068"/>
                  </a:lnTo>
                  <a:lnTo>
                    <a:pt x="230251" y="295719"/>
                  </a:lnTo>
                  <a:lnTo>
                    <a:pt x="229908" y="297700"/>
                  </a:lnTo>
                  <a:lnTo>
                    <a:pt x="229209" y="299262"/>
                  </a:lnTo>
                  <a:lnTo>
                    <a:pt x="230543" y="299593"/>
                  </a:lnTo>
                  <a:lnTo>
                    <a:pt x="232295" y="300647"/>
                  </a:lnTo>
                  <a:lnTo>
                    <a:pt x="233108" y="300151"/>
                  </a:lnTo>
                  <a:lnTo>
                    <a:pt x="234429" y="299326"/>
                  </a:lnTo>
                  <a:lnTo>
                    <a:pt x="235127" y="297510"/>
                  </a:lnTo>
                  <a:lnTo>
                    <a:pt x="236728" y="295198"/>
                  </a:lnTo>
                  <a:close/>
                </a:path>
                <a:path w="311785" h="440054">
                  <a:moveTo>
                    <a:pt x="238709" y="155702"/>
                  </a:moveTo>
                  <a:lnTo>
                    <a:pt x="236042" y="152514"/>
                  </a:lnTo>
                  <a:lnTo>
                    <a:pt x="235229" y="152704"/>
                  </a:lnTo>
                  <a:lnTo>
                    <a:pt x="229730" y="153949"/>
                  </a:lnTo>
                  <a:lnTo>
                    <a:pt x="224815" y="156248"/>
                  </a:lnTo>
                  <a:lnTo>
                    <a:pt x="225590" y="164007"/>
                  </a:lnTo>
                  <a:lnTo>
                    <a:pt x="231165" y="163398"/>
                  </a:lnTo>
                  <a:lnTo>
                    <a:pt x="237312" y="164833"/>
                  </a:lnTo>
                  <a:lnTo>
                    <a:pt x="238709" y="155702"/>
                  </a:lnTo>
                  <a:close/>
                </a:path>
                <a:path w="311785" h="440054">
                  <a:moveTo>
                    <a:pt x="241935" y="230797"/>
                  </a:moveTo>
                  <a:lnTo>
                    <a:pt x="239445" y="227253"/>
                  </a:lnTo>
                  <a:lnTo>
                    <a:pt x="237439" y="223100"/>
                  </a:lnTo>
                  <a:lnTo>
                    <a:pt x="233032" y="219557"/>
                  </a:lnTo>
                  <a:lnTo>
                    <a:pt x="228752" y="222465"/>
                  </a:lnTo>
                  <a:lnTo>
                    <a:pt x="225920" y="223621"/>
                  </a:lnTo>
                  <a:lnTo>
                    <a:pt x="226682" y="226758"/>
                  </a:lnTo>
                  <a:lnTo>
                    <a:pt x="239356" y="233299"/>
                  </a:lnTo>
                  <a:lnTo>
                    <a:pt x="241935" y="230797"/>
                  </a:lnTo>
                  <a:close/>
                </a:path>
                <a:path w="311785" h="440054">
                  <a:moveTo>
                    <a:pt x="270027" y="209956"/>
                  </a:moveTo>
                  <a:lnTo>
                    <a:pt x="269151" y="209854"/>
                  </a:lnTo>
                  <a:lnTo>
                    <a:pt x="268033" y="209410"/>
                  </a:lnTo>
                  <a:lnTo>
                    <a:pt x="267462" y="209765"/>
                  </a:lnTo>
                  <a:lnTo>
                    <a:pt x="266877" y="210159"/>
                  </a:lnTo>
                  <a:lnTo>
                    <a:pt x="266814" y="211366"/>
                  </a:lnTo>
                  <a:lnTo>
                    <a:pt x="266369" y="212661"/>
                  </a:lnTo>
                  <a:lnTo>
                    <a:pt x="267690" y="212598"/>
                  </a:lnTo>
                  <a:lnTo>
                    <a:pt x="268846" y="212902"/>
                  </a:lnTo>
                  <a:lnTo>
                    <a:pt x="269341" y="212458"/>
                  </a:lnTo>
                  <a:lnTo>
                    <a:pt x="269887" y="212001"/>
                  </a:lnTo>
                  <a:lnTo>
                    <a:pt x="269824" y="210820"/>
                  </a:lnTo>
                  <a:lnTo>
                    <a:pt x="270027" y="209956"/>
                  </a:lnTo>
                  <a:close/>
                </a:path>
                <a:path w="311785" h="440054">
                  <a:moveTo>
                    <a:pt x="275932" y="208559"/>
                  </a:moveTo>
                  <a:lnTo>
                    <a:pt x="275780" y="207822"/>
                  </a:lnTo>
                  <a:lnTo>
                    <a:pt x="274866" y="208013"/>
                  </a:lnTo>
                  <a:lnTo>
                    <a:pt x="274015" y="208089"/>
                  </a:lnTo>
                  <a:lnTo>
                    <a:pt x="274091" y="208813"/>
                  </a:lnTo>
                  <a:lnTo>
                    <a:pt x="274027" y="209499"/>
                  </a:lnTo>
                  <a:lnTo>
                    <a:pt x="274294" y="210019"/>
                  </a:lnTo>
                  <a:lnTo>
                    <a:pt x="274383" y="210210"/>
                  </a:lnTo>
                  <a:lnTo>
                    <a:pt x="275234" y="209931"/>
                  </a:lnTo>
                  <a:lnTo>
                    <a:pt x="275742" y="209880"/>
                  </a:lnTo>
                  <a:lnTo>
                    <a:pt x="275793" y="209219"/>
                  </a:lnTo>
                  <a:lnTo>
                    <a:pt x="275932" y="208559"/>
                  </a:lnTo>
                  <a:close/>
                </a:path>
                <a:path w="311785" h="440054">
                  <a:moveTo>
                    <a:pt x="276085" y="174205"/>
                  </a:moveTo>
                  <a:lnTo>
                    <a:pt x="275907" y="174040"/>
                  </a:lnTo>
                  <a:lnTo>
                    <a:pt x="275615" y="173647"/>
                  </a:lnTo>
                  <a:lnTo>
                    <a:pt x="275196" y="173926"/>
                  </a:lnTo>
                  <a:lnTo>
                    <a:pt x="274853" y="174256"/>
                  </a:lnTo>
                  <a:lnTo>
                    <a:pt x="274510" y="174536"/>
                  </a:lnTo>
                  <a:lnTo>
                    <a:pt x="274688" y="174726"/>
                  </a:lnTo>
                  <a:lnTo>
                    <a:pt x="274980" y="175107"/>
                  </a:lnTo>
                  <a:lnTo>
                    <a:pt x="275399" y="174828"/>
                  </a:lnTo>
                  <a:lnTo>
                    <a:pt x="275742" y="174510"/>
                  </a:lnTo>
                  <a:lnTo>
                    <a:pt x="276085" y="174205"/>
                  </a:lnTo>
                  <a:close/>
                </a:path>
                <a:path w="311785" h="440054">
                  <a:moveTo>
                    <a:pt x="277863" y="168211"/>
                  </a:moveTo>
                  <a:lnTo>
                    <a:pt x="277558" y="167855"/>
                  </a:lnTo>
                  <a:lnTo>
                    <a:pt x="277241" y="167462"/>
                  </a:lnTo>
                  <a:lnTo>
                    <a:pt x="275932" y="167411"/>
                  </a:lnTo>
                  <a:lnTo>
                    <a:pt x="274866" y="168097"/>
                  </a:lnTo>
                  <a:lnTo>
                    <a:pt x="274789" y="169138"/>
                  </a:lnTo>
                  <a:lnTo>
                    <a:pt x="274383" y="170243"/>
                  </a:lnTo>
                  <a:lnTo>
                    <a:pt x="275539" y="170129"/>
                  </a:lnTo>
                  <a:lnTo>
                    <a:pt x="276580" y="170332"/>
                  </a:lnTo>
                  <a:lnTo>
                    <a:pt x="277050" y="169913"/>
                  </a:lnTo>
                  <a:lnTo>
                    <a:pt x="277533" y="169506"/>
                  </a:lnTo>
                  <a:lnTo>
                    <a:pt x="277863" y="168211"/>
                  </a:lnTo>
                  <a:close/>
                </a:path>
                <a:path w="311785" h="440054">
                  <a:moveTo>
                    <a:pt x="280060" y="205181"/>
                  </a:moveTo>
                  <a:lnTo>
                    <a:pt x="279565" y="205320"/>
                  </a:lnTo>
                  <a:lnTo>
                    <a:pt x="278841" y="205536"/>
                  </a:lnTo>
                  <a:lnTo>
                    <a:pt x="279057" y="205701"/>
                  </a:lnTo>
                  <a:lnTo>
                    <a:pt x="279285" y="205841"/>
                  </a:lnTo>
                  <a:lnTo>
                    <a:pt x="279501" y="206006"/>
                  </a:lnTo>
                  <a:lnTo>
                    <a:pt x="279654" y="205752"/>
                  </a:lnTo>
                  <a:lnTo>
                    <a:pt x="279806" y="205536"/>
                  </a:lnTo>
                  <a:lnTo>
                    <a:pt x="280060" y="205181"/>
                  </a:lnTo>
                  <a:close/>
                </a:path>
                <a:path w="311785" h="440054">
                  <a:moveTo>
                    <a:pt x="280530" y="339725"/>
                  </a:moveTo>
                  <a:lnTo>
                    <a:pt x="278460" y="338658"/>
                  </a:lnTo>
                  <a:lnTo>
                    <a:pt x="278638" y="335876"/>
                  </a:lnTo>
                  <a:lnTo>
                    <a:pt x="270395" y="335305"/>
                  </a:lnTo>
                  <a:lnTo>
                    <a:pt x="270344" y="336092"/>
                  </a:lnTo>
                  <a:lnTo>
                    <a:pt x="267525" y="336486"/>
                  </a:lnTo>
                  <a:lnTo>
                    <a:pt x="265366" y="339204"/>
                  </a:lnTo>
                  <a:lnTo>
                    <a:pt x="261124" y="345147"/>
                  </a:lnTo>
                  <a:lnTo>
                    <a:pt x="259892" y="345147"/>
                  </a:lnTo>
                  <a:lnTo>
                    <a:pt x="259905" y="344843"/>
                  </a:lnTo>
                  <a:lnTo>
                    <a:pt x="258965" y="344893"/>
                  </a:lnTo>
                  <a:lnTo>
                    <a:pt x="257962" y="344779"/>
                  </a:lnTo>
                  <a:lnTo>
                    <a:pt x="257098" y="345109"/>
                  </a:lnTo>
                  <a:lnTo>
                    <a:pt x="254038" y="345084"/>
                  </a:lnTo>
                  <a:lnTo>
                    <a:pt x="255155" y="341020"/>
                  </a:lnTo>
                  <a:lnTo>
                    <a:pt x="245973" y="341185"/>
                  </a:lnTo>
                  <a:lnTo>
                    <a:pt x="246341" y="340410"/>
                  </a:lnTo>
                  <a:lnTo>
                    <a:pt x="246557" y="339420"/>
                  </a:lnTo>
                  <a:lnTo>
                    <a:pt x="245656" y="338404"/>
                  </a:lnTo>
                  <a:lnTo>
                    <a:pt x="244094" y="337934"/>
                  </a:lnTo>
                  <a:lnTo>
                    <a:pt x="242557" y="338429"/>
                  </a:lnTo>
                  <a:lnTo>
                    <a:pt x="242201" y="339725"/>
                  </a:lnTo>
                  <a:lnTo>
                    <a:pt x="241515" y="341261"/>
                  </a:lnTo>
                  <a:lnTo>
                    <a:pt x="240931" y="341261"/>
                  </a:lnTo>
                  <a:lnTo>
                    <a:pt x="238137" y="333794"/>
                  </a:lnTo>
                  <a:lnTo>
                    <a:pt x="231673" y="331266"/>
                  </a:lnTo>
                  <a:lnTo>
                    <a:pt x="228117" y="326529"/>
                  </a:lnTo>
                  <a:lnTo>
                    <a:pt x="225044" y="326453"/>
                  </a:lnTo>
                  <a:lnTo>
                    <a:pt x="223799" y="330022"/>
                  </a:lnTo>
                  <a:lnTo>
                    <a:pt x="220726" y="336181"/>
                  </a:lnTo>
                  <a:lnTo>
                    <a:pt x="223608" y="338162"/>
                  </a:lnTo>
                  <a:lnTo>
                    <a:pt x="228053" y="340575"/>
                  </a:lnTo>
                  <a:lnTo>
                    <a:pt x="227825" y="342607"/>
                  </a:lnTo>
                  <a:lnTo>
                    <a:pt x="231813" y="342506"/>
                  </a:lnTo>
                  <a:lnTo>
                    <a:pt x="240296" y="346595"/>
                  </a:lnTo>
                  <a:lnTo>
                    <a:pt x="240550" y="347560"/>
                  </a:lnTo>
                  <a:lnTo>
                    <a:pt x="243293" y="348297"/>
                  </a:lnTo>
                  <a:lnTo>
                    <a:pt x="245948" y="348576"/>
                  </a:lnTo>
                  <a:lnTo>
                    <a:pt x="248602" y="348665"/>
                  </a:lnTo>
                  <a:lnTo>
                    <a:pt x="250494" y="349402"/>
                  </a:lnTo>
                  <a:lnTo>
                    <a:pt x="249250" y="350583"/>
                  </a:lnTo>
                  <a:lnTo>
                    <a:pt x="257060" y="349872"/>
                  </a:lnTo>
                  <a:lnTo>
                    <a:pt x="264807" y="347840"/>
                  </a:lnTo>
                  <a:lnTo>
                    <a:pt x="272592" y="344449"/>
                  </a:lnTo>
                  <a:lnTo>
                    <a:pt x="280530" y="339725"/>
                  </a:lnTo>
                  <a:close/>
                </a:path>
                <a:path w="311785" h="440054">
                  <a:moveTo>
                    <a:pt x="281825" y="195592"/>
                  </a:moveTo>
                  <a:lnTo>
                    <a:pt x="281559" y="195592"/>
                  </a:lnTo>
                  <a:lnTo>
                    <a:pt x="281038" y="195529"/>
                  </a:lnTo>
                  <a:lnTo>
                    <a:pt x="280974" y="195999"/>
                  </a:lnTo>
                  <a:lnTo>
                    <a:pt x="280936" y="196469"/>
                  </a:lnTo>
                  <a:lnTo>
                    <a:pt x="280885" y="196938"/>
                  </a:lnTo>
                  <a:lnTo>
                    <a:pt x="281152" y="196938"/>
                  </a:lnTo>
                  <a:lnTo>
                    <a:pt x="281647" y="196989"/>
                  </a:lnTo>
                  <a:lnTo>
                    <a:pt x="281762" y="196494"/>
                  </a:lnTo>
                  <a:lnTo>
                    <a:pt x="281774" y="196049"/>
                  </a:lnTo>
                  <a:lnTo>
                    <a:pt x="281825" y="195592"/>
                  </a:lnTo>
                  <a:close/>
                </a:path>
                <a:path w="311785" h="440054">
                  <a:moveTo>
                    <a:pt x="311391" y="2641"/>
                  </a:moveTo>
                  <a:lnTo>
                    <a:pt x="310464" y="1524"/>
                  </a:lnTo>
                  <a:lnTo>
                    <a:pt x="309321" y="1206"/>
                  </a:lnTo>
                  <a:lnTo>
                    <a:pt x="307047" y="0"/>
                  </a:lnTo>
                  <a:lnTo>
                    <a:pt x="307238" y="1955"/>
                  </a:lnTo>
                  <a:lnTo>
                    <a:pt x="307009" y="3187"/>
                  </a:lnTo>
                  <a:lnTo>
                    <a:pt x="307479" y="3594"/>
                  </a:lnTo>
                  <a:lnTo>
                    <a:pt x="308229" y="4229"/>
                  </a:lnTo>
                  <a:lnTo>
                    <a:pt x="309460" y="4305"/>
                  </a:lnTo>
                  <a:lnTo>
                    <a:pt x="310489" y="4622"/>
                  </a:lnTo>
                  <a:lnTo>
                    <a:pt x="310718" y="3810"/>
                  </a:lnTo>
                  <a:lnTo>
                    <a:pt x="311391" y="2641"/>
                  </a:lnTo>
                  <a:close/>
                </a:path>
              </a:pathLst>
            </a:custGeom>
            <a:solidFill>
              <a:srgbClr val="F1584A"/>
            </a:solidFill>
          </p:spPr>
          <p:txBody>
            <a:bodyPr wrap="square" lIns="0" tIns="0" rIns="0" bIns="0" rtlCol="0"/>
            <a:lstStyle/>
            <a:p>
              <a:endParaRPr/>
            </a:p>
          </p:txBody>
        </p:sp>
        <p:sp>
          <p:nvSpPr>
            <p:cNvPr id="44" name="object 44"/>
            <p:cNvSpPr/>
            <p:nvPr/>
          </p:nvSpPr>
          <p:spPr>
            <a:xfrm>
              <a:off x="5973648" y="2850032"/>
              <a:ext cx="591820" cy="454659"/>
            </a:xfrm>
            <a:custGeom>
              <a:avLst/>
              <a:gdLst/>
              <a:ahLst/>
              <a:cxnLst/>
              <a:rect l="l" t="t" r="r" b="b"/>
              <a:pathLst>
                <a:path w="591820" h="454660">
                  <a:moveTo>
                    <a:pt x="10883" y="448906"/>
                  </a:moveTo>
                  <a:lnTo>
                    <a:pt x="8128" y="447636"/>
                  </a:lnTo>
                  <a:lnTo>
                    <a:pt x="6705" y="446646"/>
                  </a:lnTo>
                  <a:lnTo>
                    <a:pt x="3644" y="454050"/>
                  </a:lnTo>
                  <a:lnTo>
                    <a:pt x="10464" y="450862"/>
                  </a:lnTo>
                  <a:lnTo>
                    <a:pt x="10883" y="448906"/>
                  </a:lnTo>
                  <a:close/>
                </a:path>
                <a:path w="591820" h="454660">
                  <a:moveTo>
                    <a:pt x="13893" y="437222"/>
                  </a:moveTo>
                  <a:lnTo>
                    <a:pt x="3213" y="434441"/>
                  </a:lnTo>
                  <a:lnTo>
                    <a:pt x="0" y="436981"/>
                  </a:lnTo>
                  <a:lnTo>
                    <a:pt x="1765" y="445744"/>
                  </a:lnTo>
                  <a:lnTo>
                    <a:pt x="13893" y="437222"/>
                  </a:lnTo>
                  <a:close/>
                </a:path>
                <a:path w="591820" h="454660">
                  <a:moveTo>
                    <a:pt x="17729" y="427443"/>
                  </a:moveTo>
                  <a:lnTo>
                    <a:pt x="14795" y="427545"/>
                  </a:lnTo>
                  <a:lnTo>
                    <a:pt x="12623" y="426999"/>
                  </a:lnTo>
                  <a:lnTo>
                    <a:pt x="11468" y="427850"/>
                  </a:lnTo>
                  <a:lnTo>
                    <a:pt x="10439" y="428625"/>
                  </a:lnTo>
                  <a:lnTo>
                    <a:pt x="10541" y="430923"/>
                  </a:lnTo>
                  <a:lnTo>
                    <a:pt x="10147" y="432523"/>
                  </a:lnTo>
                  <a:lnTo>
                    <a:pt x="11849" y="432663"/>
                  </a:lnTo>
                  <a:lnTo>
                    <a:pt x="13868" y="433400"/>
                  </a:lnTo>
                  <a:lnTo>
                    <a:pt x="16281" y="432079"/>
                  </a:lnTo>
                  <a:lnTo>
                    <a:pt x="16598" y="429907"/>
                  </a:lnTo>
                  <a:lnTo>
                    <a:pt x="17729" y="427443"/>
                  </a:lnTo>
                  <a:close/>
                </a:path>
                <a:path w="591820" h="454660">
                  <a:moveTo>
                    <a:pt x="185801" y="386092"/>
                  </a:moveTo>
                  <a:lnTo>
                    <a:pt x="184912" y="384619"/>
                  </a:lnTo>
                  <a:lnTo>
                    <a:pt x="184035" y="383159"/>
                  </a:lnTo>
                  <a:lnTo>
                    <a:pt x="183146" y="381673"/>
                  </a:lnTo>
                  <a:lnTo>
                    <a:pt x="182575" y="382028"/>
                  </a:lnTo>
                  <a:lnTo>
                    <a:pt x="181991" y="382409"/>
                  </a:lnTo>
                  <a:lnTo>
                    <a:pt x="181406" y="382778"/>
                  </a:lnTo>
                  <a:lnTo>
                    <a:pt x="184111" y="387146"/>
                  </a:lnTo>
                  <a:lnTo>
                    <a:pt x="184670" y="386816"/>
                  </a:lnTo>
                  <a:lnTo>
                    <a:pt x="185801" y="386092"/>
                  </a:lnTo>
                  <a:close/>
                </a:path>
                <a:path w="591820" h="454660">
                  <a:moveTo>
                    <a:pt x="194157" y="445795"/>
                  </a:moveTo>
                  <a:lnTo>
                    <a:pt x="193497" y="445770"/>
                  </a:lnTo>
                  <a:lnTo>
                    <a:pt x="192887" y="445744"/>
                  </a:lnTo>
                  <a:lnTo>
                    <a:pt x="192252" y="445744"/>
                  </a:lnTo>
                  <a:lnTo>
                    <a:pt x="192887" y="446951"/>
                  </a:lnTo>
                  <a:lnTo>
                    <a:pt x="193243" y="447535"/>
                  </a:lnTo>
                  <a:lnTo>
                    <a:pt x="193548" y="446925"/>
                  </a:lnTo>
                  <a:lnTo>
                    <a:pt x="193827" y="446455"/>
                  </a:lnTo>
                  <a:lnTo>
                    <a:pt x="194157" y="445795"/>
                  </a:lnTo>
                  <a:close/>
                </a:path>
                <a:path w="591820" h="454660">
                  <a:moveTo>
                    <a:pt x="194576" y="413029"/>
                  </a:moveTo>
                  <a:lnTo>
                    <a:pt x="192697" y="410781"/>
                  </a:lnTo>
                  <a:lnTo>
                    <a:pt x="189547" y="412242"/>
                  </a:lnTo>
                  <a:lnTo>
                    <a:pt x="185762" y="413118"/>
                  </a:lnTo>
                  <a:lnTo>
                    <a:pt x="183540" y="415480"/>
                  </a:lnTo>
                  <a:lnTo>
                    <a:pt x="182626" y="416420"/>
                  </a:lnTo>
                  <a:lnTo>
                    <a:pt x="185089" y="420509"/>
                  </a:lnTo>
                  <a:lnTo>
                    <a:pt x="186016" y="423176"/>
                  </a:lnTo>
                  <a:lnTo>
                    <a:pt x="186956" y="423151"/>
                  </a:lnTo>
                  <a:lnTo>
                    <a:pt x="188836" y="423037"/>
                  </a:lnTo>
                  <a:lnTo>
                    <a:pt x="194576" y="413029"/>
                  </a:lnTo>
                  <a:close/>
                </a:path>
                <a:path w="591820" h="454660">
                  <a:moveTo>
                    <a:pt x="197294" y="429933"/>
                  </a:moveTo>
                  <a:lnTo>
                    <a:pt x="197205" y="425792"/>
                  </a:lnTo>
                  <a:lnTo>
                    <a:pt x="196418" y="425818"/>
                  </a:lnTo>
                  <a:lnTo>
                    <a:pt x="195630" y="425818"/>
                  </a:lnTo>
                  <a:lnTo>
                    <a:pt x="194830" y="425843"/>
                  </a:lnTo>
                  <a:lnTo>
                    <a:pt x="194640" y="424903"/>
                  </a:lnTo>
                  <a:lnTo>
                    <a:pt x="194386" y="423976"/>
                  </a:lnTo>
                  <a:lnTo>
                    <a:pt x="194170" y="423062"/>
                  </a:lnTo>
                  <a:lnTo>
                    <a:pt x="194132" y="422186"/>
                  </a:lnTo>
                  <a:lnTo>
                    <a:pt x="194106" y="421335"/>
                  </a:lnTo>
                  <a:lnTo>
                    <a:pt x="193840" y="421259"/>
                  </a:lnTo>
                  <a:lnTo>
                    <a:pt x="193090" y="420979"/>
                  </a:lnTo>
                  <a:lnTo>
                    <a:pt x="191795" y="421093"/>
                  </a:lnTo>
                  <a:lnTo>
                    <a:pt x="191173" y="421690"/>
                  </a:lnTo>
                  <a:lnTo>
                    <a:pt x="191198" y="421944"/>
                  </a:lnTo>
                  <a:lnTo>
                    <a:pt x="191173" y="422109"/>
                  </a:lnTo>
                  <a:lnTo>
                    <a:pt x="190982" y="422160"/>
                  </a:lnTo>
                  <a:lnTo>
                    <a:pt x="190627" y="422300"/>
                  </a:lnTo>
                  <a:lnTo>
                    <a:pt x="191427" y="425932"/>
                  </a:lnTo>
                  <a:lnTo>
                    <a:pt x="190614" y="425958"/>
                  </a:lnTo>
                  <a:lnTo>
                    <a:pt x="189814" y="425958"/>
                  </a:lnTo>
                  <a:lnTo>
                    <a:pt x="189001" y="425983"/>
                  </a:lnTo>
                  <a:lnTo>
                    <a:pt x="189128" y="427380"/>
                  </a:lnTo>
                  <a:lnTo>
                    <a:pt x="189115" y="429971"/>
                  </a:lnTo>
                  <a:lnTo>
                    <a:pt x="191998" y="430212"/>
                  </a:lnTo>
                  <a:lnTo>
                    <a:pt x="194652" y="430022"/>
                  </a:lnTo>
                  <a:lnTo>
                    <a:pt x="197294" y="429933"/>
                  </a:lnTo>
                  <a:close/>
                </a:path>
                <a:path w="591820" h="454660">
                  <a:moveTo>
                    <a:pt x="205117" y="352564"/>
                  </a:moveTo>
                  <a:lnTo>
                    <a:pt x="201866" y="347535"/>
                  </a:lnTo>
                  <a:lnTo>
                    <a:pt x="200456" y="348310"/>
                  </a:lnTo>
                  <a:lnTo>
                    <a:pt x="197497" y="349707"/>
                  </a:lnTo>
                  <a:lnTo>
                    <a:pt x="198247" y="348195"/>
                  </a:lnTo>
                  <a:lnTo>
                    <a:pt x="195021" y="348411"/>
                  </a:lnTo>
                  <a:lnTo>
                    <a:pt x="193890" y="347840"/>
                  </a:lnTo>
                  <a:lnTo>
                    <a:pt x="193128" y="347395"/>
                  </a:lnTo>
                  <a:lnTo>
                    <a:pt x="193014" y="348576"/>
                  </a:lnTo>
                  <a:lnTo>
                    <a:pt x="180657" y="349453"/>
                  </a:lnTo>
                  <a:lnTo>
                    <a:pt x="180543" y="351332"/>
                  </a:lnTo>
                  <a:lnTo>
                    <a:pt x="180403" y="355066"/>
                  </a:lnTo>
                  <a:lnTo>
                    <a:pt x="181965" y="355396"/>
                  </a:lnTo>
                  <a:lnTo>
                    <a:pt x="183489" y="355803"/>
                  </a:lnTo>
                  <a:lnTo>
                    <a:pt x="188328" y="357517"/>
                  </a:lnTo>
                  <a:lnTo>
                    <a:pt x="190728" y="357289"/>
                  </a:lnTo>
                  <a:lnTo>
                    <a:pt x="192697" y="356031"/>
                  </a:lnTo>
                  <a:lnTo>
                    <a:pt x="192760" y="356222"/>
                  </a:lnTo>
                  <a:lnTo>
                    <a:pt x="190119" y="358940"/>
                  </a:lnTo>
                  <a:lnTo>
                    <a:pt x="191287" y="361200"/>
                  </a:lnTo>
                  <a:lnTo>
                    <a:pt x="193243" y="360807"/>
                  </a:lnTo>
                  <a:lnTo>
                    <a:pt x="192913" y="362458"/>
                  </a:lnTo>
                  <a:lnTo>
                    <a:pt x="192671" y="363994"/>
                  </a:lnTo>
                  <a:lnTo>
                    <a:pt x="192620" y="365836"/>
                  </a:lnTo>
                  <a:lnTo>
                    <a:pt x="196024" y="365620"/>
                  </a:lnTo>
                  <a:lnTo>
                    <a:pt x="197840" y="365671"/>
                  </a:lnTo>
                  <a:lnTo>
                    <a:pt x="198399" y="362788"/>
                  </a:lnTo>
                  <a:lnTo>
                    <a:pt x="199186" y="359879"/>
                  </a:lnTo>
                  <a:lnTo>
                    <a:pt x="199339" y="356984"/>
                  </a:lnTo>
                  <a:lnTo>
                    <a:pt x="199034" y="356857"/>
                  </a:lnTo>
                  <a:lnTo>
                    <a:pt x="205117" y="352564"/>
                  </a:lnTo>
                  <a:close/>
                </a:path>
                <a:path w="591820" h="454660">
                  <a:moveTo>
                    <a:pt x="205282" y="447827"/>
                  </a:moveTo>
                  <a:lnTo>
                    <a:pt x="204825" y="446595"/>
                  </a:lnTo>
                  <a:lnTo>
                    <a:pt x="204698" y="445008"/>
                  </a:lnTo>
                  <a:lnTo>
                    <a:pt x="203631" y="444093"/>
                  </a:lnTo>
                  <a:lnTo>
                    <a:pt x="203327" y="444068"/>
                  </a:lnTo>
                  <a:lnTo>
                    <a:pt x="203073" y="443953"/>
                  </a:lnTo>
                  <a:lnTo>
                    <a:pt x="203390" y="442912"/>
                  </a:lnTo>
                  <a:lnTo>
                    <a:pt x="202260" y="442696"/>
                  </a:lnTo>
                  <a:lnTo>
                    <a:pt x="199999" y="442201"/>
                  </a:lnTo>
                  <a:lnTo>
                    <a:pt x="199745" y="443407"/>
                  </a:lnTo>
                  <a:lnTo>
                    <a:pt x="199504" y="444512"/>
                  </a:lnTo>
                  <a:lnTo>
                    <a:pt x="199402" y="445058"/>
                  </a:lnTo>
                  <a:lnTo>
                    <a:pt x="198031" y="451548"/>
                  </a:lnTo>
                  <a:lnTo>
                    <a:pt x="198856" y="451764"/>
                  </a:lnTo>
                  <a:lnTo>
                    <a:pt x="199669" y="451954"/>
                  </a:lnTo>
                  <a:lnTo>
                    <a:pt x="200494" y="452170"/>
                  </a:lnTo>
                  <a:lnTo>
                    <a:pt x="201891" y="447725"/>
                  </a:lnTo>
                  <a:lnTo>
                    <a:pt x="202222" y="447827"/>
                  </a:lnTo>
                  <a:lnTo>
                    <a:pt x="202361" y="447916"/>
                  </a:lnTo>
                  <a:lnTo>
                    <a:pt x="205282" y="447827"/>
                  </a:lnTo>
                  <a:close/>
                </a:path>
                <a:path w="591820" h="454660">
                  <a:moveTo>
                    <a:pt x="218071" y="343192"/>
                  </a:moveTo>
                  <a:lnTo>
                    <a:pt x="217601" y="343306"/>
                  </a:lnTo>
                  <a:lnTo>
                    <a:pt x="216941" y="343242"/>
                  </a:lnTo>
                  <a:lnTo>
                    <a:pt x="216700" y="343522"/>
                  </a:lnTo>
                  <a:lnTo>
                    <a:pt x="216433" y="343827"/>
                  </a:lnTo>
                  <a:lnTo>
                    <a:pt x="216560" y="344373"/>
                  </a:lnTo>
                  <a:lnTo>
                    <a:pt x="216509" y="344843"/>
                  </a:lnTo>
                  <a:lnTo>
                    <a:pt x="216992" y="344728"/>
                  </a:lnTo>
                  <a:lnTo>
                    <a:pt x="217462" y="344652"/>
                  </a:lnTo>
                  <a:lnTo>
                    <a:pt x="217970" y="344563"/>
                  </a:lnTo>
                  <a:lnTo>
                    <a:pt x="218071" y="343192"/>
                  </a:lnTo>
                  <a:close/>
                </a:path>
                <a:path w="591820" h="454660">
                  <a:moveTo>
                    <a:pt x="229946" y="327088"/>
                  </a:moveTo>
                  <a:lnTo>
                    <a:pt x="228727" y="325132"/>
                  </a:lnTo>
                  <a:lnTo>
                    <a:pt x="225171" y="327025"/>
                  </a:lnTo>
                  <a:lnTo>
                    <a:pt x="225221" y="326263"/>
                  </a:lnTo>
                  <a:lnTo>
                    <a:pt x="225069" y="326072"/>
                  </a:lnTo>
                  <a:lnTo>
                    <a:pt x="224688" y="325513"/>
                  </a:lnTo>
                  <a:lnTo>
                    <a:pt x="223558" y="325513"/>
                  </a:lnTo>
                  <a:lnTo>
                    <a:pt x="222745" y="325297"/>
                  </a:lnTo>
                  <a:lnTo>
                    <a:pt x="222554" y="326288"/>
                  </a:lnTo>
                  <a:lnTo>
                    <a:pt x="222021" y="327418"/>
                  </a:lnTo>
                  <a:lnTo>
                    <a:pt x="222351" y="328574"/>
                  </a:lnTo>
                  <a:lnTo>
                    <a:pt x="222732" y="328764"/>
                  </a:lnTo>
                  <a:lnTo>
                    <a:pt x="223240" y="328955"/>
                  </a:lnTo>
                  <a:lnTo>
                    <a:pt x="224383" y="330987"/>
                  </a:lnTo>
                  <a:lnTo>
                    <a:pt x="226237" y="329692"/>
                  </a:lnTo>
                  <a:lnTo>
                    <a:pt x="228092" y="328371"/>
                  </a:lnTo>
                  <a:lnTo>
                    <a:pt x="229946" y="327088"/>
                  </a:lnTo>
                  <a:close/>
                </a:path>
                <a:path w="591820" h="454660">
                  <a:moveTo>
                    <a:pt x="230886" y="300253"/>
                  </a:moveTo>
                  <a:lnTo>
                    <a:pt x="230581" y="298907"/>
                  </a:lnTo>
                  <a:lnTo>
                    <a:pt x="230657" y="297726"/>
                  </a:lnTo>
                  <a:lnTo>
                    <a:pt x="230085" y="297154"/>
                  </a:lnTo>
                  <a:lnTo>
                    <a:pt x="229641" y="296710"/>
                  </a:lnTo>
                  <a:lnTo>
                    <a:pt x="228180" y="296633"/>
                  </a:lnTo>
                  <a:lnTo>
                    <a:pt x="227622" y="297014"/>
                  </a:lnTo>
                  <a:lnTo>
                    <a:pt x="227050" y="297421"/>
                  </a:lnTo>
                  <a:lnTo>
                    <a:pt x="227037" y="298602"/>
                  </a:lnTo>
                  <a:lnTo>
                    <a:pt x="226783" y="299466"/>
                  </a:lnTo>
                  <a:lnTo>
                    <a:pt x="230886" y="300253"/>
                  </a:lnTo>
                  <a:close/>
                </a:path>
                <a:path w="591820" h="454660">
                  <a:moveTo>
                    <a:pt x="237261" y="333400"/>
                  </a:moveTo>
                  <a:lnTo>
                    <a:pt x="233184" y="327875"/>
                  </a:lnTo>
                  <a:lnTo>
                    <a:pt x="231609" y="329145"/>
                  </a:lnTo>
                  <a:lnTo>
                    <a:pt x="230822" y="329806"/>
                  </a:lnTo>
                  <a:lnTo>
                    <a:pt x="232156" y="331597"/>
                  </a:lnTo>
                  <a:lnTo>
                    <a:pt x="234823" y="335191"/>
                  </a:lnTo>
                  <a:lnTo>
                    <a:pt x="235635" y="334619"/>
                  </a:lnTo>
                  <a:lnTo>
                    <a:pt x="237261" y="333400"/>
                  </a:lnTo>
                  <a:close/>
                </a:path>
                <a:path w="591820" h="454660">
                  <a:moveTo>
                    <a:pt x="241681" y="442366"/>
                  </a:moveTo>
                  <a:lnTo>
                    <a:pt x="240588" y="441566"/>
                  </a:lnTo>
                  <a:lnTo>
                    <a:pt x="238404" y="440029"/>
                  </a:lnTo>
                  <a:lnTo>
                    <a:pt x="234657" y="445414"/>
                  </a:lnTo>
                  <a:lnTo>
                    <a:pt x="235673" y="446049"/>
                  </a:lnTo>
                  <a:lnTo>
                    <a:pt x="237363" y="447395"/>
                  </a:lnTo>
                  <a:lnTo>
                    <a:pt x="239115" y="445770"/>
                  </a:lnTo>
                  <a:lnTo>
                    <a:pt x="240360" y="444017"/>
                  </a:lnTo>
                  <a:lnTo>
                    <a:pt x="241681" y="442366"/>
                  </a:lnTo>
                  <a:close/>
                </a:path>
                <a:path w="591820" h="454660">
                  <a:moveTo>
                    <a:pt x="242747" y="302183"/>
                  </a:moveTo>
                  <a:lnTo>
                    <a:pt x="240665" y="302094"/>
                  </a:lnTo>
                  <a:lnTo>
                    <a:pt x="238848" y="301574"/>
                  </a:lnTo>
                  <a:lnTo>
                    <a:pt x="238493" y="302069"/>
                  </a:lnTo>
                  <a:lnTo>
                    <a:pt x="237744" y="303110"/>
                  </a:lnTo>
                  <a:lnTo>
                    <a:pt x="237477" y="304736"/>
                  </a:lnTo>
                  <a:lnTo>
                    <a:pt x="237642" y="306412"/>
                  </a:lnTo>
                  <a:lnTo>
                    <a:pt x="240245" y="307124"/>
                  </a:lnTo>
                  <a:lnTo>
                    <a:pt x="240715" y="306692"/>
                  </a:lnTo>
                  <a:lnTo>
                    <a:pt x="241642" y="305803"/>
                  </a:lnTo>
                  <a:lnTo>
                    <a:pt x="241896" y="304241"/>
                  </a:lnTo>
                  <a:lnTo>
                    <a:pt x="242747" y="302183"/>
                  </a:lnTo>
                  <a:close/>
                </a:path>
                <a:path w="591820" h="454660">
                  <a:moveTo>
                    <a:pt x="247345" y="283705"/>
                  </a:moveTo>
                  <a:lnTo>
                    <a:pt x="242138" y="274828"/>
                  </a:lnTo>
                  <a:lnTo>
                    <a:pt x="241147" y="275463"/>
                  </a:lnTo>
                  <a:lnTo>
                    <a:pt x="240157" y="276123"/>
                  </a:lnTo>
                  <a:lnTo>
                    <a:pt x="239166" y="276758"/>
                  </a:lnTo>
                  <a:lnTo>
                    <a:pt x="245084" y="285165"/>
                  </a:lnTo>
                  <a:lnTo>
                    <a:pt x="245846" y="284670"/>
                  </a:lnTo>
                  <a:lnTo>
                    <a:pt x="246583" y="284200"/>
                  </a:lnTo>
                  <a:lnTo>
                    <a:pt x="247345" y="283705"/>
                  </a:lnTo>
                  <a:close/>
                </a:path>
                <a:path w="591820" h="454660">
                  <a:moveTo>
                    <a:pt x="248310" y="357568"/>
                  </a:moveTo>
                  <a:lnTo>
                    <a:pt x="241439" y="351053"/>
                  </a:lnTo>
                  <a:lnTo>
                    <a:pt x="238937" y="353529"/>
                  </a:lnTo>
                  <a:lnTo>
                    <a:pt x="245300" y="360667"/>
                  </a:lnTo>
                  <a:lnTo>
                    <a:pt x="248310" y="357568"/>
                  </a:lnTo>
                  <a:close/>
                </a:path>
                <a:path w="591820" h="454660">
                  <a:moveTo>
                    <a:pt x="250202" y="326644"/>
                  </a:moveTo>
                  <a:lnTo>
                    <a:pt x="250164" y="320014"/>
                  </a:lnTo>
                  <a:lnTo>
                    <a:pt x="247853" y="320014"/>
                  </a:lnTo>
                  <a:lnTo>
                    <a:pt x="247091" y="326529"/>
                  </a:lnTo>
                  <a:lnTo>
                    <a:pt x="248132" y="326593"/>
                  </a:lnTo>
                  <a:lnTo>
                    <a:pt x="250202" y="326644"/>
                  </a:lnTo>
                  <a:close/>
                </a:path>
                <a:path w="591820" h="454660">
                  <a:moveTo>
                    <a:pt x="261759" y="331622"/>
                  </a:moveTo>
                  <a:lnTo>
                    <a:pt x="260934" y="330187"/>
                  </a:lnTo>
                  <a:lnTo>
                    <a:pt x="259295" y="330187"/>
                  </a:lnTo>
                  <a:lnTo>
                    <a:pt x="257454" y="329641"/>
                  </a:lnTo>
                  <a:lnTo>
                    <a:pt x="257340" y="331533"/>
                  </a:lnTo>
                  <a:lnTo>
                    <a:pt x="256781" y="333108"/>
                  </a:lnTo>
                  <a:lnTo>
                    <a:pt x="257327" y="333679"/>
                  </a:lnTo>
                  <a:lnTo>
                    <a:pt x="257911" y="334340"/>
                  </a:lnTo>
                  <a:lnTo>
                    <a:pt x="259829" y="334530"/>
                  </a:lnTo>
                  <a:lnTo>
                    <a:pt x="260565" y="334035"/>
                  </a:lnTo>
                  <a:lnTo>
                    <a:pt x="261277" y="333565"/>
                  </a:lnTo>
                  <a:lnTo>
                    <a:pt x="261759" y="331622"/>
                  </a:lnTo>
                  <a:close/>
                </a:path>
                <a:path w="591820" h="454660">
                  <a:moveTo>
                    <a:pt x="264655" y="348170"/>
                  </a:moveTo>
                  <a:lnTo>
                    <a:pt x="264147" y="346494"/>
                  </a:lnTo>
                  <a:lnTo>
                    <a:pt x="261721" y="346024"/>
                  </a:lnTo>
                  <a:lnTo>
                    <a:pt x="261213" y="346494"/>
                  </a:lnTo>
                  <a:lnTo>
                    <a:pt x="260273" y="347370"/>
                  </a:lnTo>
                  <a:lnTo>
                    <a:pt x="259969" y="348932"/>
                  </a:lnTo>
                  <a:lnTo>
                    <a:pt x="259397" y="350202"/>
                  </a:lnTo>
                  <a:lnTo>
                    <a:pt x="260667" y="350634"/>
                  </a:lnTo>
                  <a:lnTo>
                    <a:pt x="261937" y="351104"/>
                  </a:lnTo>
                  <a:lnTo>
                    <a:pt x="263982" y="351828"/>
                  </a:lnTo>
                  <a:lnTo>
                    <a:pt x="264198" y="349618"/>
                  </a:lnTo>
                  <a:lnTo>
                    <a:pt x="264655" y="348170"/>
                  </a:lnTo>
                  <a:close/>
                </a:path>
                <a:path w="591820" h="454660">
                  <a:moveTo>
                    <a:pt x="267360" y="359079"/>
                  </a:moveTo>
                  <a:lnTo>
                    <a:pt x="264426" y="356768"/>
                  </a:lnTo>
                  <a:lnTo>
                    <a:pt x="262216" y="356527"/>
                  </a:lnTo>
                  <a:lnTo>
                    <a:pt x="259854" y="356247"/>
                  </a:lnTo>
                  <a:lnTo>
                    <a:pt x="256730" y="358140"/>
                  </a:lnTo>
                  <a:lnTo>
                    <a:pt x="253923" y="359079"/>
                  </a:lnTo>
                  <a:lnTo>
                    <a:pt x="254381" y="361746"/>
                  </a:lnTo>
                  <a:lnTo>
                    <a:pt x="254139" y="364909"/>
                  </a:lnTo>
                  <a:lnTo>
                    <a:pt x="257302" y="369773"/>
                  </a:lnTo>
                  <a:lnTo>
                    <a:pt x="260350" y="371716"/>
                  </a:lnTo>
                  <a:lnTo>
                    <a:pt x="263779" y="374878"/>
                  </a:lnTo>
                  <a:lnTo>
                    <a:pt x="265125" y="369874"/>
                  </a:lnTo>
                  <a:lnTo>
                    <a:pt x="266992" y="365264"/>
                  </a:lnTo>
                  <a:lnTo>
                    <a:pt x="267360" y="359079"/>
                  </a:lnTo>
                  <a:close/>
                </a:path>
                <a:path w="591820" h="454660">
                  <a:moveTo>
                    <a:pt x="267804" y="389610"/>
                  </a:moveTo>
                  <a:lnTo>
                    <a:pt x="267754" y="387032"/>
                  </a:lnTo>
                  <a:lnTo>
                    <a:pt x="265785" y="386918"/>
                  </a:lnTo>
                  <a:lnTo>
                    <a:pt x="261835" y="386753"/>
                  </a:lnTo>
                  <a:lnTo>
                    <a:pt x="261747" y="390220"/>
                  </a:lnTo>
                  <a:lnTo>
                    <a:pt x="265785" y="389839"/>
                  </a:lnTo>
                  <a:lnTo>
                    <a:pt x="267804" y="389610"/>
                  </a:lnTo>
                  <a:close/>
                </a:path>
                <a:path w="591820" h="454660">
                  <a:moveTo>
                    <a:pt x="269709" y="396049"/>
                  </a:moveTo>
                  <a:lnTo>
                    <a:pt x="269468" y="393026"/>
                  </a:lnTo>
                  <a:lnTo>
                    <a:pt x="263613" y="393623"/>
                  </a:lnTo>
                  <a:lnTo>
                    <a:pt x="260692" y="393903"/>
                  </a:lnTo>
                  <a:lnTo>
                    <a:pt x="260934" y="396900"/>
                  </a:lnTo>
                  <a:lnTo>
                    <a:pt x="263855" y="396621"/>
                  </a:lnTo>
                  <a:lnTo>
                    <a:pt x="266788" y="396328"/>
                  </a:lnTo>
                  <a:lnTo>
                    <a:pt x="269709" y="396049"/>
                  </a:lnTo>
                  <a:close/>
                </a:path>
                <a:path w="591820" h="454660">
                  <a:moveTo>
                    <a:pt x="301193" y="389280"/>
                  </a:moveTo>
                  <a:lnTo>
                    <a:pt x="300062" y="387908"/>
                  </a:lnTo>
                  <a:lnTo>
                    <a:pt x="298526" y="387997"/>
                  </a:lnTo>
                  <a:lnTo>
                    <a:pt x="297408" y="387769"/>
                  </a:lnTo>
                  <a:lnTo>
                    <a:pt x="297256" y="388899"/>
                  </a:lnTo>
                  <a:lnTo>
                    <a:pt x="296659" y="390271"/>
                  </a:lnTo>
                  <a:lnTo>
                    <a:pt x="297497" y="391871"/>
                  </a:lnTo>
                  <a:lnTo>
                    <a:pt x="299008" y="392036"/>
                  </a:lnTo>
                  <a:lnTo>
                    <a:pt x="300850" y="392811"/>
                  </a:lnTo>
                  <a:lnTo>
                    <a:pt x="300799" y="390766"/>
                  </a:lnTo>
                  <a:lnTo>
                    <a:pt x="301193" y="389280"/>
                  </a:lnTo>
                  <a:close/>
                </a:path>
                <a:path w="591820" h="454660">
                  <a:moveTo>
                    <a:pt x="313321" y="414909"/>
                  </a:moveTo>
                  <a:lnTo>
                    <a:pt x="313283" y="414350"/>
                  </a:lnTo>
                  <a:lnTo>
                    <a:pt x="313270" y="414134"/>
                  </a:lnTo>
                  <a:lnTo>
                    <a:pt x="312381" y="414134"/>
                  </a:lnTo>
                  <a:lnTo>
                    <a:pt x="311899" y="414058"/>
                  </a:lnTo>
                  <a:lnTo>
                    <a:pt x="311746" y="414540"/>
                  </a:lnTo>
                  <a:lnTo>
                    <a:pt x="311353" y="415175"/>
                  </a:lnTo>
                  <a:lnTo>
                    <a:pt x="311505" y="415480"/>
                  </a:lnTo>
                  <a:lnTo>
                    <a:pt x="311683" y="415861"/>
                  </a:lnTo>
                  <a:lnTo>
                    <a:pt x="312343" y="415950"/>
                  </a:lnTo>
                  <a:lnTo>
                    <a:pt x="312788" y="416166"/>
                  </a:lnTo>
                  <a:lnTo>
                    <a:pt x="312978" y="415569"/>
                  </a:lnTo>
                  <a:lnTo>
                    <a:pt x="313321" y="414909"/>
                  </a:lnTo>
                  <a:close/>
                </a:path>
                <a:path w="591820" h="454660">
                  <a:moveTo>
                    <a:pt x="314223" y="400558"/>
                  </a:moveTo>
                  <a:lnTo>
                    <a:pt x="314109" y="400037"/>
                  </a:lnTo>
                  <a:lnTo>
                    <a:pt x="314159" y="399567"/>
                  </a:lnTo>
                  <a:lnTo>
                    <a:pt x="313715" y="399681"/>
                  </a:lnTo>
                  <a:lnTo>
                    <a:pt x="313055" y="399681"/>
                  </a:lnTo>
                  <a:lnTo>
                    <a:pt x="312851" y="399923"/>
                  </a:lnTo>
                  <a:lnTo>
                    <a:pt x="312585" y="400253"/>
                  </a:lnTo>
                  <a:lnTo>
                    <a:pt x="312686" y="400799"/>
                  </a:lnTo>
                  <a:lnTo>
                    <a:pt x="312623" y="401269"/>
                  </a:lnTo>
                  <a:lnTo>
                    <a:pt x="313105" y="401154"/>
                  </a:lnTo>
                  <a:lnTo>
                    <a:pt x="313778" y="401154"/>
                  </a:lnTo>
                  <a:lnTo>
                    <a:pt x="313956" y="400913"/>
                  </a:lnTo>
                  <a:lnTo>
                    <a:pt x="314223" y="400558"/>
                  </a:lnTo>
                  <a:close/>
                </a:path>
                <a:path w="591820" h="454660">
                  <a:moveTo>
                    <a:pt x="314782" y="379717"/>
                  </a:moveTo>
                  <a:lnTo>
                    <a:pt x="314248" y="378701"/>
                  </a:lnTo>
                  <a:lnTo>
                    <a:pt x="313715" y="377736"/>
                  </a:lnTo>
                  <a:lnTo>
                    <a:pt x="313182" y="376720"/>
                  </a:lnTo>
                  <a:lnTo>
                    <a:pt x="310680" y="378040"/>
                  </a:lnTo>
                  <a:lnTo>
                    <a:pt x="308178" y="379387"/>
                  </a:lnTo>
                  <a:lnTo>
                    <a:pt x="305676" y="380707"/>
                  </a:lnTo>
                  <a:lnTo>
                    <a:pt x="307340" y="383895"/>
                  </a:lnTo>
                  <a:lnTo>
                    <a:pt x="312305" y="381101"/>
                  </a:lnTo>
                  <a:lnTo>
                    <a:pt x="314782" y="379717"/>
                  </a:lnTo>
                  <a:close/>
                </a:path>
                <a:path w="591820" h="454660">
                  <a:moveTo>
                    <a:pt x="316153" y="405498"/>
                  </a:moveTo>
                  <a:lnTo>
                    <a:pt x="315899" y="405231"/>
                  </a:lnTo>
                  <a:lnTo>
                    <a:pt x="315798" y="405003"/>
                  </a:lnTo>
                  <a:lnTo>
                    <a:pt x="315569" y="405142"/>
                  </a:lnTo>
                  <a:lnTo>
                    <a:pt x="315277" y="405231"/>
                  </a:lnTo>
                  <a:lnTo>
                    <a:pt x="315163" y="405422"/>
                  </a:lnTo>
                  <a:lnTo>
                    <a:pt x="315366" y="405828"/>
                  </a:lnTo>
                  <a:lnTo>
                    <a:pt x="315468" y="406031"/>
                  </a:lnTo>
                  <a:lnTo>
                    <a:pt x="315696" y="405892"/>
                  </a:lnTo>
                  <a:lnTo>
                    <a:pt x="315988" y="405803"/>
                  </a:lnTo>
                  <a:lnTo>
                    <a:pt x="316103" y="405612"/>
                  </a:lnTo>
                  <a:close/>
                </a:path>
                <a:path w="591820" h="454660">
                  <a:moveTo>
                    <a:pt x="318223" y="381533"/>
                  </a:moveTo>
                  <a:lnTo>
                    <a:pt x="317131" y="381482"/>
                  </a:lnTo>
                  <a:lnTo>
                    <a:pt x="316052" y="381457"/>
                  </a:lnTo>
                  <a:lnTo>
                    <a:pt x="314960" y="381393"/>
                  </a:lnTo>
                  <a:lnTo>
                    <a:pt x="313563" y="387438"/>
                  </a:lnTo>
                  <a:lnTo>
                    <a:pt x="314744" y="387502"/>
                  </a:lnTo>
                  <a:lnTo>
                    <a:pt x="315912" y="387527"/>
                  </a:lnTo>
                  <a:lnTo>
                    <a:pt x="317093" y="387578"/>
                  </a:lnTo>
                  <a:lnTo>
                    <a:pt x="318223" y="381533"/>
                  </a:lnTo>
                  <a:close/>
                </a:path>
                <a:path w="591820" h="454660">
                  <a:moveTo>
                    <a:pt x="321094" y="407263"/>
                  </a:moveTo>
                  <a:lnTo>
                    <a:pt x="319887" y="407263"/>
                  </a:lnTo>
                  <a:lnTo>
                    <a:pt x="318757" y="406933"/>
                  </a:lnTo>
                  <a:lnTo>
                    <a:pt x="318312" y="407339"/>
                  </a:lnTo>
                  <a:lnTo>
                    <a:pt x="317792" y="407835"/>
                  </a:lnTo>
                  <a:lnTo>
                    <a:pt x="317855" y="408940"/>
                  </a:lnTo>
                  <a:lnTo>
                    <a:pt x="317677" y="409790"/>
                  </a:lnTo>
                  <a:lnTo>
                    <a:pt x="318503" y="409905"/>
                  </a:lnTo>
                  <a:lnTo>
                    <a:pt x="319582" y="410400"/>
                  </a:lnTo>
                  <a:lnTo>
                    <a:pt x="320636" y="409625"/>
                  </a:lnTo>
                  <a:lnTo>
                    <a:pt x="320687" y="408495"/>
                  </a:lnTo>
                  <a:lnTo>
                    <a:pt x="321094" y="407263"/>
                  </a:lnTo>
                  <a:close/>
                </a:path>
                <a:path w="591820" h="454660">
                  <a:moveTo>
                    <a:pt x="325526" y="357543"/>
                  </a:moveTo>
                  <a:lnTo>
                    <a:pt x="324637" y="357454"/>
                  </a:lnTo>
                  <a:lnTo>
                    <a:pt x="323507" y="356984"/>
                  </a:lnTo>
                  <a:lnTo>
                    <a:pt x="322948" y="357378"/>
                  </a:lnTo>
                  <a:lnTo>
                    <a:pt x="322338" y="357809"/>
                  </a:lnTo>
                  <a:lnTo>
                    <a:pt x="322287" y="358990"/>
                  </a:lnTo>
                  <a:lnTo>
                    <a:pt x="321868" y="360172"/>
                  </a:lnTo>
                  <a:lnTo>
                    <a:pt x="323011" y="360426"/>
                  </a:lnTo>
                  <a:lnTo>
                    <a:pt x="324485" y="360921"/>
                  </a:lnTo>
                  <a:lnTo>
                    <a:pt x="324599" y="360730"/>
                  </a:lnTo>
                  <a:lnTo>
                    <a:pt x="325107" y="359765"/>
                  </a:lnTo>
                  <a:lnTo>
                    <a:pt x="325247" y="358635"/>
                  </a:lnTo>
                  <a:lnTo>
                    <a:pt x="325526" y="357543"/>
                  </a:lnTo>
                  <a:close/>
                </a:path>
                <a:path w="591820" h="454660">
                  <a:moveTo>
                    <a:pt x="326631" y="391452"/>
                  </a:moveTo>
                  <a:lnTo>
                    <a:pt x="326517" y="391261"/>
                  </a:lnTo>
                  <a:lnTo>
                    <a:pt x="326453" y="390931"/>
                  </a:lnTo>
                  <a:lnTo>
                    <a:pt x="326275" y="390855"/>
                  </a:lnTo>
                  <a:lnTo>
                    <a:pt x="326085" y="390766"/>
                  </a:lnTo>
                  <a:lnTo>
                    <a:pt x="325793" y="390931"/>
                  </a:lnTo>
                  <a:lnTo>
                    <a:pt x="325539" y="390969"/>
                  </a:lnTo>
                  <a:lnTo>
                    <a:pt x="325450" y="391706"/>
                  </a:lnTo>
                  <a:lnTo>
                    <a:pt x="326631" y="391452"/>
                  </a:lnTo>
                  <a:close/>
                </a:path>
                <a:path w="591820" h="454660">
                  <a:moveTo>
                    <a:pt x="331584" y="405828"/>
                  </a:moveTo>
                  <a:lnTo>
                    <a:pt x="331076" y="405663"/>
                  </a:lnTo>
                  <a:lnTo>
                    <a:pt x="330466" y="405231"/>
                  </a:lnTo>
                  <a:lnTo>
                    <a:pt x="330123" y="405396"/>
                  </a:lnTo>
                  <a:lnTo>
                    <a:pt x="329780" y="405561"/>
                  </a:lnTo>
                  <a:lnTo>
                    <a:pt x="329692" y="406298"/>
                  </a:lnTo>
                  <a:lnTo>
                    <a:pt x="329501" y="406793"/>
                  </a:lnTo>
                  <a:lnTo>
                    <a:pt x="330962" y="407289"/>
                  </a:lnTo>
                  <a:lnTo>
                    <a:pt x="331165" y="406793"/>
                  </a:lnTo>
                  <a:lnTo>
                    <a:pt x="331368" y="406323"/>
                  </a:lnTo>
                  <a:lnTo>
                    <a:pt x="331584" y="405828"/>
                  </a:lnTo>
                  <a:close/>
                </a:path>
                <a:path w="591820" h="454660">
                  <a:moveTo>
                    <a:pt x="333857" y="401218"/>
                  </a:moveTo>
                  <a:lnTo>
                    <a:pt x="331698" y="396976"/>
                  </a:lnTo>
                  <a:lnTo>
                    <a:pt x="321449" y="402450"/>
                  </a:lnTo>
                  <a:lnTo>
                    <a:pt x="323342" y="406247"/>
                  </a:lnTo>
                  <a:lnTo>
                    <a:pt x="333857" y="401218"/>
                  </a:lnTo>
                  <a:close/>
                </a:path>
                <a:path w="591820" h="454660">
                  <a:moveTo>
                    <a:pt x="347421" y="383209"/>
                  </a:moveTo>
                  <a:lnTo>
                    <a:pt x="347256" y="382943"/>
                  </a:lnTo>
                  <a:lnTo>
                    <a:pt x="347218" y="382689"/>
                  </a:lnTo>
                  <a:lnTo>
                    <a:pt x="346951" y="382803"/>
                  </a:lnTo>
                  <a:lnTo>
                    <a:pt x="346544" y="382854"/>
                  </a:lnTo>
                  <a:lnTo>
                    <a:pt x="346456" y="383019"/>
                  </a:lnTo>
                  <a:lnTo>
                    <a:pt x="346341" y="383184"/>
                  </a:lnTo>
                  <a:lnTo>
                    <a:pt x="346506" y="383463"/>
                  </a:lnTo>
                  <a:lnTo>
                    <a:pt x="346557" y="383705"/>
                  </a:lnTo>
                  <a:lnTo>
                    <a:pt x="346824" y="383628"/>
                  </a:lnTo>
                  <a:lnTo>
                    <a:pt x="347218" y="383565"/>
                  </a:lnTo>
                  <a:lnTo>
                    <a:pt x="347306" y="383400"/>
                  </a:lnTo>
                  <a:lnTo>
                    <a:pt x="347421" y="383209"/>
                  </a:lnTo>
                  <a:close/>
                </a:path>
                <a:path w="591820" h="454660">
                  <a:moveTo>
                    <a:pt x="347649" y="389775"/>
                  </a:moveTo>
                  <a:lnTo>
                    <a:pt x="347230" y="388594"/>
                  </a:lnTo>
                  <a:lnTo>
                    <a:pt x="347319" y="388023"/>
                  </a:lnTo>
                  <a:lnTo>
                    <a:pt x="347408" y="387642"/>
                  </a:lnTo>
                  <a:lnTo>
                    <a:pt x="345541" y="387908"/>
                  </a:lnTo>
                  <a:lnTo>
                    <a:pt x="344055" y="387769"/>
                  </a:lnTo>
                  <a:lnTo>
                    <a:pt x="343585" y="388327"/>
                  </a:lnTo>
                  <a:lnTo>
                    <a:pt x="340144" y="384721"/>
                  </a:lnTo>
                  <a:lnTo>
                    <a:pt x="331673" y="393522"/>
                  </a:lnTo>
                  <a:lnTo>
                    <a:pt x="335292" y="397230"/>
                  </a:lnTo>
                  <a:lnTo>
                    <a:pt x="343128" y="390194"/>
                  </a:lnTo>
                  <a:lnTo>
                    <a:pt x="343141" y="390474"/>
                  </a:lnTo>
                  <a:lnTo>
                    <a:pt x="343230" y="390690"/>
                  </a:lnTo>
                  <a:lnTo>
                    <a:pt x="343281" y="390931"/>
                  </a:lnTo>
                  <a:lnTo>
                    <a:pt x="343154" y="391325"/>
                  </a:lnTo>
                  <a:lnTo>
                    <a:pt x="343369" y="391375"/>
                  </a:lnTo>
                  <a:lnTo>
                    <a:pt x="343408" y="391541"/>
                  </a:lnTo>
                  <a:lnTo>
                    <a:pt x="343700" y="392036"/>
                  </a:lnTo>
                  <a:lnTo>
                    <a:pt x="345732" y="392087"/>
                  </a:lnTo>
                  <a:lnTo>
                    <a:pt x="346367" y="391591"/>
                  </a:lnTo>
                  <a:lnTo>
                    <a:pt x="346710" y="391287"/>
                  </a:lnTo>
                  <a:lnTo>
                    <a:pt x="346849" y="390766"/>
                  </a:lnTo>
                  <a:lnTo>
                    <a:pt x="346976" y="390055"/>
                  </a:lnTo>
                  <a:lnTo>
                    <a:pt x="347649" y="389775"/>
                  </a:lnTo>
                  <a:close/>
                </a:path>
                <a:path w="591820" h="454660">
                  <a:moveTo>
                    <a:pt x="402717" y="247065"/>
                  </a:moveTo>
                  <a:lnTo>
                    <a:pt x="402653" y="246799"/>
                  </a:lnTo>
                  <a:lnTo>
                    <a:pt x="402691" y="246380"/>
                  </a:lnTo>
                  <a:lnTo>
                    <a:pt x="402526" y="246303"/>
                  </a:lnTo>
                  <a:lnTo>
                    <a:pt x="402348" y="246189"/>
                  </a:lnTo>
                  <a:lnTo>
                    <a:pt x="401993" y="246354"/>
                  </a:lnTo>
                  <a:lnTo>
                    <a:pt x="401523" y="246405"/>
                  </a:lnTo>
                  <a:lnTo>
                    <a:pt x="402005" y="246684"/>
                  </a:lnTo>
                  <a:lnTo>
                    <a:pt x="402717" y="247065"/>
                  </a:lnTo>
                  <a:close/>
                </a:path>
                <a:path w="591820" h="454660">
                  <a:moveTo>
                    <a:pt x="410159" y="236270"/>
                  </a:moveTo>
                  <a:lnTo>
                    <a:pt x="407593" y="236245"/>
                  </a:lnTo>
                  <a:lnTo>
                    <a:pt x="405777" y="235724"/>
                  </a:lnTo>
                  <a:lnTo>
                    <a:pt x="403910" y="237007"/>
                  </a:lnTo>
                  <a:lnTo>
                    <a:pt x="403948" y="238963"/>
                  </a:lnTo>
                  <a:lnTo>
                    <a:pt x="403580" y="240309"/>
                  </a:lnTo>
                  <a:lnTo>
                    <a:pt x="405041" y="240550"/>
                  </a:lnTo>
                  <a:lnTo>
                    <a:pt x="406742" y="241350"/>
                  </a:lnTo>
                  <a:lnTo>
                    <a:pt x="407873" y="240855"/>
                  </a:lnTo>
                  <a:lnTo>
                    <a:pt x="408838" y="240423"/>
                  </a:lnTo>
                  <a:lnTo>
                    <a:pt x="409130" y="238493"/>
                  </a:lnTo>
                  <a:lnTo>
                    <a:pt x="410159" y="236270"/>
                  </a:lnTo>
                  <a:close/>
                </a:path>
                <a:path w="591820" h="454660">
                  <a:moveTo>
                    <a:pt x="445020" y="234670"/>
                  </a:moveTo>
                  <a:lnTo>
                    <a:pt x="443115" y="233768"/>
                  </a:lnTo>
                  <a:lnTo>
                    <a:pt x="440702" y="231508"/>
                  </a:lnTo>
                  <a:lnTo>
                    <a:pt x="439394" y="232168"/>
                  </a:lnTo>
                  <a:lnTo>
                    <a:pt x="436473" y="233629"/>
                  </a:lnTo>
                  <a:lnTo>
                    <a:pt x="434086" y="236537"/>
                  </a:lnTo>
                  <a:lnTo>
                    <a:pt x="431469" y="238848"/>
                  </a:lnTo>
                  <a:lnTo>
                    <a:pt x="434441" y="242481"/>
                  </a:lnTo>
                  <a:lnTo>
                    <a:pt x="445020" y="234670"/>
                  </a:lnTo>
                  <a:close/>
                </a:path>
                <a:path w="591820" h="454660">
                  <a:moveTo>
                    <a:pt x="482155" y="264668"/>
                  </a:moveTo>
                  <a:lnTo>
                    <a:pt x="481888" y="264668"/>
                  </a:lnTo>
                  <a:lnTo>
                    <a:pt x="481368" y="264604"/>
                  </a:lnTo>
                  <a:lnTo>
                    <a:pt x="481304" y="265074"/>
                  </a:lnTo>
                  <a:lnTo>
                    <a:pt x="481266" y="265544"/>
                  </a:lnTo>
                  <a:lnTo>
                    <a:pt x="481215" y="266014"/>
                  </a:lnTo>
                  <a:lnTo>
                    <a:pt x="481482" y="266014"/>
                  </a:lnTo>
                  <a:lnTo>
                    <a:pt x="481977" y="266065"/>
                  </a:lnTo>
                  <a:lnTo>
                    <a:pt x="482092" y="265569"/>
                  </a:lnTo>
                  <a:lnTo>
                    <a:pt x="482104" y="265125"/>
                  </a:lnTo>
                  <a:lnTo>
                    <a:pt x="482155" y="264668"/>
                  </a:lnTo>
                  <a:close/>
                </a:path>
                <a:path w="591820" h="454660">
                  <a:moveTo>
                    <a:pt x="498716" y="285356"/>
                  </a:moveTo>
                  <a:lnTo>
                    <a:pt x="497801" y="284645"/>
                  </a:lnTo>
                  <a:lnTo>
                    <a:pt x="496239" y="283248"/>
                  </a:lnTo>
                  <a:lnTo>
                    <a:pt x="494538" y="284784"/>
                  </a:lnTo>
                  <a:lnTo>
                    <a:pt x="493217" y="286435"/>
                  </a:lnTo>
                  <a:lnTo>
                    <a:pt x="491845" y="288023"/>
                  </a:lnTo>
                  <a:lnTo>
                    <a:pt x="494779" y="290245"/>
                  </a:lnTo>
                  <a:lnTo>
                    <a:pt x="496087" y="288632"/>
                  </a:lnTo>
                  <a:lnTo>
                    <a:pt x="497408" y="286981"/>
                  </a:lnTo>
                  <a:lnTo>
                    <a:pt x="498716" y="285356"/>
                  </a:lnTo>
                  <a:close/>
                </a:path>
                <a:path w="591820" h="454660">
                  <a:moveTo>
                    <a:pt x="503161" y="283273"/>
                  </a:moveTo>
                  <a:lnTo>
                    <a:pt x="503059" y="283108"/>
                  </a:lnTo>
                  <a:lnTo>
                    <a:pt x="502805" y="282587"/>
                  </a:lnTo>
                  <a:lnTo>
                    <a:pt x="502234" y="282257"/>
                  </a:lnTo>
                  <a:lnTo>
                    <a:pt x="501700" y="281787"/>
                  </a:lnTo>
                  <a:lnTo>
                    <a:pt x="501180" y="282498"/>
                  </a:lnTo>
                  <a:lnTo>
                    <a:pt x="500519" y="283248"/>
                  </a:lnTo>
                  <a:lnTo>
                    <a:pt x="501015" y="283743"/>
                  </a:lnTo>
                  <a:lnTo>
                    <a:pt x="501611" y="284010"/>
                  </a:lnTo>
                  <a:lnTo>
                    <a:pt x="502145" y="284340"/>
                  </a:lnTo>
                  <a:lnTo>
                    <a:pt x="502475" y="283908"/>
                  </a:lnTo>
                  <a:lnTo>
                    <a:pt x="503161" y="283273"/>
                  </a:lnTo>
                  <a:close/>
                </a:path>
                <a:path w="591820" h="454660">
                  <a:moveTo>
                    <a:pt x="504825" y="309168"/>
                  </a:moveTo>
                  <a:lnTo>
                    <a:pt x="504609" y="309079"/>
                  </a:lnTo>
                  <a:lnTo>
                    <a:pt x="504367" y="308864"/>
                  </a:lnTo>
                  <a:lnTo>
                    <a:pt x="504190" y="308940"/>
                  </a:lnTo>
                  <a:lnTo>
                    <a:pt x="504012" y="309029"/>
                  </a:lnTo>
                  <a:lnTo>
                    <a:pt x="503885" y="309359"/>
                  </a:lnTo>
                  <a:lnTo>
                    <a:pt x="503732" y="309575"/>
                  </a:lnTo>
                  <a:lnTo>
                    <a:pt x="503948" y="309689"/>
                  </a:lnTo>
                  <a:lnTo>
                    <a:pt x="504190" y="309880"/>
                  </a:lnTo>
                  <a:lnTo>
                    <a:pt x="504367" y="309816"/>
                  </a:lnTo>
                  <a:lnTo>
                    <a:pt x="504558" y="309740"/>
                  </a:lnTo>
                  <a:lnTo>
                    <a:pt x="504672" y="309410"/>
                  </a:lnTo>
                  <a:lnTo>
                    <a:pt x="504825" y="309168"/>
                  </a:lnTo>
                  <a:close/>
                </a:path>
                <a:path w="591820" h="454660">
                  <a:moveTo>
                    <a:pt x="518414" y="126238"/>
                  </a:moveTo>
                  <a:lnTo>
                    <a:pt x="518007" y="125996"/>
                  </a:lnTo>
                  <a:lnTo>
                    <a:pt x="517601" y="125717"/>
                  </a:lnTo>
                  <a:lnTo>
                    <a:pt x="517156" y="125552"/>
                  </a:lnTo>
                  <a:lnTo>
                    <a:pt x="516585" y="125958"/>
                  </a:lnTo>
                  <a:lnTo>
                    <a:pt x="516788" y="126492"/>
                  </a:lnTo>
                  <a:lnTo>
                    <a:pt x="517080" y="126873"/>
                  </a:lnTo>
                  <a:lnTo>
                    <a:pt x="517321" y="127254"/>
                  </a:lnTo>
                  <a:lnTo>
                    <a:pt x="517690" y="126923"/>
                  </a:lnTo>
                  <a:lnTo>
                    <a:pt x="518058" y="126568"/>
                  </a:lnTo>
                  <a:lnTo>
                    <a:pt x="518414" y="126238"/>
                  </a:lnTo>
                  <a:close/>
                </a:path>
                <a:path w="591820" h="454660">
                  <a:moveTo>
                    <a:pt x="520090" y="69418"/>
                  </a:moveTo>
                  <a:lnTo>
                    <a:pt x="519480" y="66636"/>
                  </a:lnTo>
                  <a:lnTo>
                    <a:pt x="519582" y="64795"/>
                  </a:lnTo>
                  <a:lnTo>
                    <a:pt x="518007" y="62979"/>
                  </a:lnTo>
                  <a:lnTo>
                    <a:pt x="515721" y="62560"/>
                  </a:lnTo>
                  <a:lnTo>
                    <a:pt x="514667" y="63246"/>
                  </a:lnTo>
                  <a:lnTo>
                    <a:pt x="514553" y="63614"/>
                  </a:lnTo>
                  <a:lnTo>
                    <a:pt x="514388" y="63868"/>
                  </a:lnTo>
                  <a:lnTo>
                    <a:pt x="513270" y="63792"/>
                  </a:lnTo>
                  <a:lnTo>
                    <a:pt x="512229" y="63512"/>
                  </a:lnTo>
                  <a:lnTo>
                    <a:pt x="511175" y="64338"/>
                  </a:lnTo>
                  <a:lnTo>
                    <a:pt x="511200" y="65519"/>
                  </a:lnTo>
                  <a:lnTo>
                    <a:pt x="510959" y="66370"/>
                  </a:lnTo>
                  <a:lnTo>
                    <a:pt x="513600" y="66738"/>
                  </a:lnTo>
                  <a:lnTo>
                    <a:pt x="513803" y="67678"/>
                  </a:lnTo>
                  <a:lnTo>
                    <a:pt x="515886" y="67881"/>
                  </a:lnTo>
                  <a:lnTo>
                    <a:pt x="520090" y="69418"/>
                  </a:lnTo>
                  <a:close/>
                </a:path>
                <a:path w="591820" h="454660">
                  <a:moveTo>
                    <a:pt x="520687" y="94564"/>
                  </a:moveTo>
                  <a:lnTo>
                    <a:pt x="520319" y="93357"/>
                  </a:lnTo>
                  <a:lnTo>
                    <a:pt x="518782" y="93599"/>
                  </a:lnTo>
                  <a:lnTo>
                    <a:pt x="517550" y="93624"/>
                  </a:lnTo>
                  <a:lnTo>
                    <a:pt x="517702" y="94780"/>
                  </a:lnTo>
                  <a:lnTo>
                    <a:pt x="517512" y="95948"/>
                  </a:lnTo>
                  <a:lnTo>
                    <a:pt x="518541" y="96824"/>
                  </a:lnTo>
                  <a:lnTo>
                    <a:pt x="519684" y="96634"/>
                  </a:lnTo>
                  <a:lnTo>
                    <a:pt x="520560" y="96735"/>
                  </a:lnTo>
                  <a:lnTo>
                    <a:pt x="520547" y="95669"/>
                  </a:lnTo>
                  <a:lnTo>
                    <a:pt x="520687" y="94564"/>
                  </a:lnTo>
                  <a:close/>
                </a:path>
                <a:path w="591820" h="454660">
                  <a:moveTo>
                    <a:pt x="522147" y="116459"/>
                  </a:moveTo>
                  <a:lnTo>
                    <a:pt x="521804" y="115404"/>
                  </a:lnTo>
                  <a:lnTo>
                    <a:pt x="520763" y="115354"/>
                  </a:lnTo>
                  <a:lnTo>
                    <a:pt x="519861" y="115023"/>
                  </a:lnTo>
                  <a:lnTo>
                    <a:pt x="519379" y="116039"/>
                  </a:lnTo>
                  <a:lnTo>
                    <a:pt x="518617" y="117284"/>
                  </a:lnTo>
                  <a:lnTo>
                    <a:pt x="518782" y="117360"/>
                  </a:lnTo>
                  <a:lnTo>
                    <a:pt x="519480" y="117805"/>
                  </a:lnTo>
                  <a:lnTo>
                    <a:pt x="520458" y="117881"/>
                  </a:lnTo>
                  <a:lnTo>
                    <a:pt x="521335" y="118097"/>
                  </a:lnTo>
                  <a:lnTo>
                    <a:pt x="521576" y="117360"/>
                  </a:lnTo>
                  <a:lnTo>
                    <a:pt x="522147" y="116459"/>
                  </a:lnTo>
                  <a:close/>
                </a:path>
                <a:path w="591820" h="454660">
                  <a:moveTo>
                    <a:pt x="524852" y="112217"/>
                  </a:moveTo>
                  <a:lnTo>
                    <a:pt x="524471" y="110159"/>
                  </a:lnTo>
                  <a:lnTo>
                    <a:pt x="524611" y="108673"/>
                  </a:lnTo>
                  <a:lnTo>
                    <a:pt x="523938" y="108064"/>
                  </a:lnTo>
                  <a:lnTo>
                    <a:pt x="523328" y="107492"/>
                  </a:lnTo>
                  <a:lnTo>
                    <a:pt x="521830" y="107873"/>
                  </a:lnTo>
                  <a:lnTo>
                    <a:pt x="520725" y="107848"/>
                  </a:lnTo>
                  <a:lnTo>
                    <a:pt x="520738" y="109004"/>
                  </a:lnTo>
                  <a:lnTo>
                    <a:pt x="520344" y="110439"/>
                  </a:lnTo>
                  <a:lnTo>
                    <a:pt x="520890" y="111226"/>
                  </a:lnTo>
                  <a:lnTo>
                    <a:pt x="521335" y="111887"/>
                  </a:lnTo>
                  <a:lnTo>
                    <a:pt x="522884" y="111785"/>
                  </a:lnTo>
                  <a:lnTo>
                    <a:pt x="524852" y="112217"/>
                  </a:lnTo>
                  <a:close/>
                </a:path>
                <a:path w="591820" h="454660">
                  <a:moveTo>
                    <a:pt x="525221" y="66230"/>
                  </a:moveTo>
                  <a:lnTo>
                    <a:pt x="522681" y="66319"/>
                  </a:lnTo>
                  <a:lnTo>
                    <a:pt x="521652" y="66065"/>
                  </a:lnTo>
                  <a:lnTo>
                    <a:pt x="521131" y="66471"/>
                  </a:lnTo>
                  <a:lnTo>
                    <a:pt x="520750" y="66763"/>
                  </a:lnTo>
                  <a:lnTo>
                    <a:pt x="520738" y="68224"/>
                  </a:lnTo>
                  <a:lnTo>
                    <a:pt x="521538" y="69037"/>
                  </a:lnTo>
                  <a:lnTo>
                    <a:pt x="522770" y="69113"/>
                  </a:lnTo>
                  <a:lnTo>
                    <a:pt x="524014" y="68453"/>
                  </a:lnTo>
                  <a:lnTo>
                    <a:pt x="524344" y="67487"/>
                  </a:lnTo>
                  <a:lnTo>
                    <a:pt x="525221" y="66230"/>
                  </a:lnTo>
                  <a:close/>
                </a:path>
                <a:path w="591820" h="454660">
                  <a:moveTo>
                    <a:pt x="527062" y="60312"/>
                  </a:moveTo>
                  <a:lnTo>
                    <a:pt x="526745" y="58191"/>
                  </a:lnTo>
                  <a:lnTo>
                    <a:pt x="526948" y="56667"/>
                  </a:lnTo>
                  <a:lnTo>
                    <a:pt x="525678" y="55422"/>
                  </a:lnTo>
                  <a:lnTo>
                    <a:pt x="524141" y="55727"/>
                  </a:lnTo>
                  <a:lnTo>
                    <a:pt x="522998" y="55638"/>
                  </a:lnTo>
                  <a:lnTo>
                    <a:pt x="522973" y="56794"/>
                  </a:lnTo>
                  <a:lnTo>
                    <a:pt x="522516" y="58229"/>
                  </a:lnTo>
                  <a:lnTo>
                    <a:pt x="523519" y="59715"/>
                  </a:lnTo>
                  <a:lnTo>
                    <a:pt x="525056" y="59715"/>
                  </a:lnTo>
                  <a:lnTo>
                    <a:pt x="527062" y="60312"/>
                  </a:lnTo>
                  <a:close/>
                </a:path>
                <a:path w="591820" h="454660">
                  <a:moveTo>
                    <a:pt x="541731" y="36144"/>
                  </a:moveTo>
                  <a:lnTo>
                    <a:pt x="538962" y="35979"/>
                  </a:lnTo>
                  <a:lnTo>
                    <a:pt x="538962" y="37109"/>
                  </a:lnTo>
                  <a:lnTo>
                    <a:pt x="538645" y="38201"/>
                  </a:lnTo>
                  <a:lnTo>
                    <a:pt x="539483" y="39166"/>
                  </a:lnTo>
                  <a:lnTo>
                    <a:pt x="540600" y="39065"/>
                  </a:lnTo>
                  <a:lnTo>
                    <a:pt x="541426" y="39217"/>
                  </a:lnTo>
                  <a:lnTo>
                    <a:pt x="541731" y="36144"/>
                  </a:lnTo>
                  <a:close/>
                </a:path>
                <a:path w="591820" h="454660">
                  <a:moveTo>
                    <a:pt x="543991" y="316865"/>
                  </a:moveTo>
                  <a:lnTo>
                    <a:pt x="543483" y="316611"/>
                  </a:lnTo>
                  <a:lnTo>
                    <a:pt x="542899" y="316115"/>
                  </a:lnTo>
                  <a:lnTo>
                    <a:pt x="542467" y="316230"/>
                  </a:lnTo>
                  <a:lnTo>
                    <a:pt x="542061" y="316306"/>
                  </a:lnTo>
                  <a:lnTo>
                    <a:pt x="541807" y="317055"/>
                  </a:lnTo>
                  <a:lnTo>
                    <a:pt x="541477" y="317512"/>
                  </a:lnTo>
                  <a:lnTo>
                    <a:pt x="542975" y="318262"/>
                  </a:lnTo>
                  <a:lnTo>
                    <a:pt x="543991" y="316865"/>
                  </a:lnTo>
                  <a:close/>
                </a:path>
                <a:path w="591820" h="454660">
                  <a:moveTo>
                    <a:pt x="544703" y="70472"/>
                  </a:moveTo>
                  <a:lnTo>
                    <a:pt x="541642" y="71107"/>
                  </a:lnTo>
                  <a:lnTo>
                    <a:pt x="539381" y="70942"/>
                  </a:lnTo>
                  <a:lnTo>
                    <a:pt x="537743" y="72961"/>
                  </a:lnTo>
                  <a:lnTo>
                    <a:pt x="538327" y="75095"/>
                  </a:lnTo>
                  <a:lnTo>
                    <a:pt x="538276" y="76758"/>
                  </a:lnTo>
                  <a:lnTo>
                    <a:pt x="539699" y="76581"/>
                  </a:lnTo>
                  <a:lnTo>
                    <a:pt x="541578" y="76885"/>
                  </a:lnTo>
                  <a:lnTo>
                    <a:pt x="543483" y="75145"/>
                  </a:lnTo>
                  <a:lnTo>
                    <a:pt x="543648" y="73266"/>
                  </a:lnTo>
                  <a:lnTo>
                    <a:pt x="544703" y="70472"/>
                  </a:lnTo>
                  <a:close/>
                </a:path>
                <a:path w="591820" h="454660">
                  <a:moveTo>
                    <a:pt x="545757" y="82232"/>
                  </a:moveTo>
                  <a:lnTo>
                    <a:pt x="542886" y="79984"/>
                  </a:lnTo>
                  <a:lnTo>
                    <a:pt x="541413" y="77876"/>
                  </a:lnTo>
                  <a:lnTo>
                    <a:pt x="538810" y="78841"/>
                  </a:lnTo>
                  <a:lnTo>
                    <a:pt x="538708" y="79578"/>
                  </a:lnTo>
                  <a:lnTo>
                    <a:pt x="533590" y="79298"/>
                  </a:lnTo>
                  <a:lnTo>
                    <a:pt x="528853" y="78193"/>
                  </a:lnTo>
                  <a:lnTo>
                    <a:pt x="528218" y="79311"/>
                  </a:lnTo>
                  <a:lnTo>
                    <a:pt x="527621" y="80352"/>
                  </a:lnTo>
                  <a:lnTo>
                    <a:pt x="527304" y="81572"/>
                  </a:lnTo>
                  <a:lnTo>
                    <a:pt x="527075" y="82816"/>
                  </a:lnTo>
                  <a:lnTo>
                    <a:pt x="525475" y="82537"/>
                  </a:lnTo>
                  <a:lnTo>
                    <a:pt x="524662" y="83286"/>
                  </a:lnTo>
                  <a:lnTo>
                    <a:pt x="524433" y="84632"/>
                  </a:lnTo>
                  <a:lnTo>
                    <a:pt x="525005" y="85598"/>
                  </a:lnTo>
                  <a:lnTo>
                    <a:pt x="526059" y="85775"/>
                  </a:lnTo>
                  <a:lnTo>
                    <a:pt x="526681" y="85636"/>
                  </a:lnTo>
                  <a:lnTo>
                    <a:pt x="526465" y="88404"/>
                  </a:lnTo>
                  <a:lnTo>
                    <a:pt x="526275" y="89750"/>
                  </a:lnTo>
                  <a:lnTo>
                    <a:pt x="529018" y="89789"/>
                  </a:lnTo>
                  <a:lnTo>
                    <a:pt x="532663" y="90944"/>
                  </a:lnTo>
                  <a:lnTo>
                    <a:pt x="536206" y="88074"/>
                  </a:lnTo>
                  <a:lnTo>
                    <a:pt x="536956" y="84975"/>
                  </a:lnTo>
                  <a:lnTo>
                    <a:pt x="538480" y="81153"/>
                  </a:lnTo>
                  <a:lnTo>
                    <a:pt x="537286" y="89369"/>
                  </a:lnTo>
                  <a:lnTo>
                    <a:pt x="540600" y="91211"/>
                  </a:lnTo>
                  <a:lnTo>
                    <a:pt x="542353" y="88861"/>
                  </a:lnTo>
                  <a:lnTo>
                    <a:pt x="545172" y="86639"/>
                  </a:lnTo>
                  <a:lnTo>
                    <a:pt x="545757" y="82232"/>
                  </a:lnTo>
                  <a:close/>
                </a:path>
                <a:path w="591820" h="454660">
                  <a:moveTo>
                    <a:pt x="546506" y="28524"/>
                  </a:moveTo>
                  <a:lnTo>
                    <a:pt x="542010" y="23876"/>
                  </a:lnTo>
                  <a:lnTo>
                    <a:pt x="538695" y="25209"/>
                  </a:lnTo>
                  <a:lnTo>
                    <a:pt x="536054" y="29895"/>
                  </a:lnTo>
                  <a:lnTo>
                    <a:pt x="537171" y="33147"/>
                  </a:lnTo>
                  <a:lnTo>
                    <a:pt x="539800" y="31838"/>
                  </a:lnTo>
                  <a:lnTo>
                    <a:pt x="539381" y="32308"/>
                  </a:lnTo>
                  <a:lnTo>
                    <a:pt x="539203" y="33159"/>
                  </a:lnTo>
                  <a:lnTo>
                    <a:pt x="538759" y="34175"/>
                  </a:lnTo>
                  <a:lnTo>
                    <a:pt x="539953" y="33997"/>
                  </a:lnTo>
                  <a:lnTo>
                    <a:pt x="540994" y="34124"/>
                  </a:lnTo>
                  <a:lnTo>
                    <a:pt x="541985" y="33235"/>
                  </a:lnTo>
                  <a:lnTo>
                    <a:pt x="542010" y="32245"/>
                  </a:lnTo>
                  <a:lnTo>
                    <a:pt x="542251" y="31496"/>
                  </a:lnTo>
                  <a:lnTo>
                    <a:pt x="541642" y="31508"/>
                  </a:lnTo>
                  <a:lnTo>
                    <a:pt x="540981" y="31432"/>
                  </a:lnTo>
                  <a:lnTo>
                    <a:pt x="540435" y="31521"/>
                  </a:lnTo>
                  <a:lnTo>
                    <a:pt x="546506" y="28524"/>
                  </a:lnTo>
                  <a:close/>
                </a:path>
                <a:path w="591820" h="454660">
                  <a:moveTo>
                    <a:pt x="546646" y="28448"/>
                  </a:moveTo>
                  <a:lnTo>
                    <a:pt x="546506" y="28511"/>
                  </a:lnTo>
                  <a:lnTo>
                    <a:pt x="546646" y="28448"/>
                  </a:lnTo>
                  <a:close/>
                </a:path>
                <a:path w="591820" h="454660">
                  <a:moveTo>
                    <a:pt x="559130" y="284314"/>
                  </a:moveTo>
                  <a:lnTo>
                    <a:pt x="558292" y="282803"/>
                  </a:lnTo>
                  <a:lnTo>
                    <a:pt x="556818" y="282587"/>
                  </a:lnTo>
                  <a:lnTo>
                    <a:pt x="554901" y="281736"/>
                  </a:lnTo>
                  <a:lnTo>
                    <a:pt x="554926" y="283743"/>
                  </a:lnTo>
                  <a:lnTo>
                    <a:pt x="554507" y="285191"/>
                  </a:lnTo>
                  <a:lnTo>
                    <a:pt x="555053" y="285800"/>
                  </a:lnTo>
                  <a:lnTo>
                    <a:pt x="555663" y="286512"/>
                  </a:lnTo>
                  <a:lnTo>
                    <a:pt x="557123" y="286461"/>
                  </a:lnTo>
                  <a:lnTo>
                    <a:pt x="558215" y="286727"/>
                  </a:lnTo>
                  <a:lnTo>
                    <a:pt x="558431" y="285661"/>
                  </a:lnTo>
                  <a:lnTo>
                    <a:pt x="559130" y="284314"/>
                  </a:lnTo>
                  <a:close/>
                </a:path>
                <a:path w="591820" h="454660">
                  <a:moveTo>
                    <a:pt x="559511" y="263118"/>
                  </a:moveTo>
                  <a:lnTo>
                    <a:pt x="558152" y="262521"/>
                  </a:lnTo>
                  <a:lnTo>
                    <a:pt x="557479" y="262242"/>
                  </a:lnTo>
                  <a:lnTo>
                    <a:pt x="556628" y="264109"/>
                  </a:lnTo>
                  <a:lnTo>
                    <a:pt x="554939" y="267906"/>
                  </a:lnTo>
                  <a:lnTo>
                    <a:pt x="556641" y="268643"/>
                  </a:lnTo>
                  <a:lnTo>
                    <a:pt x="559511" y="263118"/>
                  </a:lnTo>
                  <a:close/>
                </a:path>
                <a:path w="591820" h="454660">
                  <a:moveTo>
                    <a:pt x="561936" y="23253"/>
                  </a:moveTo>
                  <a:lnTo>
                    <a:pt x="561606" y="21564"/>
                  </a:lnTo>
                  <a:lnTo>
                    <a:pt x="560158" y="21069"/>
                  </a:lnTo>
                  <a:lnTo>
                    <a:pt x="558609" y="19964"/>
                  </a:lnTo>
                  <a:lnTo>
                    <a:pt x="558101" y="21996"/>
                  </a:lnTo>
                  <a:lnTo>
                    <a:pt x="557352" y="23304"/>
                  </a:lnTo>
                  <a:lnTo>
                    <a:pt x="557695" y="24155"/>
                  </a:lnTo>
                  <a:lnTo>
                    <a:pt x="557987" y="24879"/>
                  </a:lnTo>
                  <a:lnTo>
                    <a:pt x="559562" y="25044"/>
                  </a:lnTo>
                  <a:lnTo>
                    <a:pt x="560565" y="25463"/>
                  </a:lnTo>
                  <a:lnTo>
                    <a:pt x="561009" y="24409"/>
                  </a:lnTo>
                  <a:lnTo>
                    <a:pt x="561936" y="23253"/>
                  </a:lnTo>
                  <a:close/>
                </a:path>
                <a:path w="591820" h="454660">
                  <a:moveTo>
                    <a:pt x="565899" y="70980"/>
                  </a:moveTo>
                  <a:lnTo>
                    <a:pt x="561403" y="65532"/>
                  </a:lnTo>
                  <a:lnTo>
                    <a:pt x="561568" y="65189"/>
                  </a:lnTo>
                  <a:lnTo>
                    <a:pt x="561695" y="64808"/>
                  </a:lnTo>
                  <a:lnTo>
                    <a:pt x="561187" y="64350"/>
                  </a:lnTo>
                  <a:lnTo>
                    <a:pt x="560590" y="64109"/>
                  </a:lnTo>
                  <a:lnTo>
                    <a:pt x="559993" y="63830"/>
                  </a:lnTo>
                  <a:lnTo>
                    <a:pt x="556882" y="60058"/>
                  </a:lnTo>
                  <a:lnTo>
                    <a:pt x="552754" y="63652"/>
                  </a:lnTo>
                  <a:lnTo>
                    <a:pt x="562241" y="74155"/>
                  </a:lnTo>
                  <a:lnTo>
                    <a:pt x="565899" y="70980"/>
                  </a:lnTo>
                  <a:close/>
                </a:path>
                <a:path w="591820" h="454660">
                  <a:moveTo>
                    <a:pt x="567575" y="100749"/>
                  </a:moveTo>
                  <a:lnTo>
                    <a:pt x="566813" y="100736"/>
                  </a:lnTo>
                  <a:lnTo>
                    <a:pt x="565912" y="100457"/>
                  </a:lnTo>
                  <a:lnTo>
                    <a:pt x="565353" y="100799"/>
                  </a:lnTo>
                  <a:lnTo>
                    <a:pt x="564819" y="101142"/>
                  </a:lnTo>
                  <a:lnTo>
                    <a:pt x="564654" y="102120"/>
                  </a:lnTo>
                  <a:lnTo>
                    <a:pt x="564197" y="103098"/>
                  </a:lnTo>
                  <a:lnTo>
                    <a:pt x="566597" y="103428"/>
                  </a:lnTo>
                  <a:lnTo>
                    <a:pt x="567245" y="101638"/>
                  </a:lnTo>
                  <a:lnTo>
                    <a:pt x="567575" y="100749"/>
                  </a:lnTo>
                  <a:close/>
                </a:path>
                <a:path w="591820" h="454660">
                  <a:moveTo>
                    <a:pt x="570750" y="264299"/>
                  </a:moveTo>
                  <a:lnTo>
                    <a:pt x="567575" y="260235"/>
                  </a:lnTo>
                  <a:lnTo>
                    <a:pt x="566699" y="261010"/>
                  </a:lnTo>
                  <a:lnTo>
                    <a:pt x="565873" y="261797"/>
                  </a:lnTo>
                  <a:lnTo>
                    <a:pt x="564997" y="262572"/>
                  </a:lnTo>
                  <a:lnTo>
                    <a:pt x="565340" y="261912"/>
                  </a:lnTo>
                  <a:lnTo>
                    <a:pt x="565518" y="261137"/>
                  </a:lnTo>
                  <a:lnTo>
                    <a:pt x="565785" y="260426"/>
                  </a:lnTo>
                  <a:lnTo>
                    <a:pt x="564972" y="260451"/>
                  </a:lnTo>
                  <a:lnTo>
                    <a:pt x="563981" y="260184"/>
                  </a:lnTo>
                  <a:lnTo>
                    <a:pt x="562864" y="260985"/>
                  </a:lnTo>
                  <a:lnTo>
                    <a:pt x="562737" y="262001"/>
                  </a:lnTo>
                  <a:lnTo>
                    <a:pt x="561848" y="264134"/>
                  </a:lnTo>
                  <a:lnTo>
                    <a:pt x="562737" y="263867"/>
                  </a:lnTo>
                  <a:lnTo>
                    <a:pt x="563435" y="263702"/>
                  </a:lnTo>
                  <a:lnTo>
                    <a:pt x="563994" y="263474"/>
                  </a:lnTo>
                  <a:lnTo>
                    <a:pt x="562279" y="264985"/>
                  </a:lnTo>
                  <a:lnTo>
                    <a:pt x="560527" y="266471"/>
                  </a:lnTo>
                  <a:lnTo>
                    <a:pt x="558825" y="268185"/>
                  </a:lnTo>
                  <a:lnTo>
                    <a:pt x="561060" y="270548"/>
                  </a:lnTo>
                  <a:lnTo>
                    <a:pt x="562216" y="271868"/>
                  </a:lnTo>
                  <a:lnTo>
                    <a:pt x="570750" y="264299"/>
                  </a:lnTo>
                  <a:close/>
                </a:path>
                <a:path w="591820" h="454660">
                  <a:moveTo>
                    <a:pt x="571715" y="78968"/>
                  </a:moveTo>
                  <a:lnTo>
                    <a:pt x="571017" y="78841"/>
                  </a:lnTo>
                  <a:lnTo>
                    <a:pt x="570128" y="78359"/>
                  </a:lnTo>
                  <a:lnTo>
                    <a:pt x="568896" y="79133"/>
                  </a:lnTo>
                  <a:lnTo>
                    <a:pt x="568401" y="80098"/>
                  </a:lnTo>
                  <a:lnTo>
                    <a:pt x="567397" y="81330"/>
                  </a:lnTo>
                  <a:lnTo>
                    <a:pt x="568871" y="81432"/>
                  </a:lnTo>
                  <a:lnTo>
                    <a:pt x="569912" y="81788"/>
                  </a:lnTo>
                  <a:lnTo>
                    <a:pt x="570941" y="80822"/>
                  </a:lnTo>
                  <a:lnTo>
                    <a:pt x="571246" y="79819"/>
                  </a:lnTo>
                  <a:lnTo>
                    <a:pt x="571715" y="78968"/>
                  </a:lnTo>
                  <a:close/>
                </a:path>
                <a:path w="591820" h="454660">
                  <a:moveTo>
                    <a:pt x="573684" y="29425"/>
                  </a:moveTo>
                  <a:lnTo>
                    <a:pt x="573417" y="28778"/>
                  </a:lnTo>
                  <a:lnTo>
                    <a:pt x="573176" y="28143"/>
                  </a:lnTo>
                  <a:lnTo>
                    <a:pt x="572960" y="27495"/>
                  </a:lnTo>
                  <a:lnTo>
                    <a:pt x="572414" y="29489"/>
                  </a:lnTo>
                  <a:lnTo>
                    <a:pt x="573684" y="29425"/>
                  </a:lnTo>
                  <a:close/>
                </a:path>
                <a:path w="591820" h="454660">
                  <a:moveTo>
                    <a:pt x="575056" y="0"/>
                  </a:moveTo>
                  <a:lnTo>
                    <a:pt x="569747" y="2438"/>
                  </a:lnTo>
                  <a:lnTo>
                    <a:pt x="571017" y="4800"/>
                  </a:lnTo>
                  <a:lnTo>
                    <a:pt x="572211" y="6680"/>
                  </a:lnTo>
                  <a:lnTo>
                    <a:pt x="573379" y="8343"/>
                  </a:lnTo>
                  <a:lnTo>
                    <a:pt x="575056" y="0"/>
                  </a:lnTo>
                  <a:close/>
                </a:path>
                <a:path w="591820" h="454660">
                  <a:moveTo>
                    <a:pt x="577024" y="42430"/>
                  </a:moveTo>
                  <a:lnTo>
                    <a:pt x="576148" y="41287"/>
                  </a:lnTo>
                  <a:lnTo>
                    <a:pt x="574763" y="41402"/>
                  </a:lnTo>
                  <a:lnTo>
                    <a:pt x="573786" y="41211"/>
                  </a:lnTo>
                  <a:lnTo>
                    <a:pt x="573468" y="42202"/>
                  </a:lnTo>
                  <a:lnTo>
                    <a:pt x="572681" y="43408"/>
                  </a:lnTo>
                  <a:lnTo>
                    <a:pt x="572947" y="44107"/>
                  </a:lnTo>
                  <a:lnTo>
                    <a:pt x="573201" y="44767"/>
                  </a:lnTo>
                  <a:lnTo>
                    <a:pt x="574535" y="44894"/>
                  </a:lnTo>
                  <a:lnTo>
                    <a:pt x="576148" y="45567"/>
                  </a:lnTo>
                  <a:lnTo>
                    <a:pt x="576427" y="43726"/>
                  </a:lnTo>
                  <a:lnTo>
                    <a:pt x="577024" y="42430"/>
                  </a:lnTo>
                  <a:close/>
                </a:path>
                <a:path w="591820" h="454660">
                  <a:moveTo>
                    <a:pt x="586359" y="90462"/>
                  </a:moveTo>
                  <a:lnTo>
                    <a:pt x="581850" y="88341"/>
                  </a:lnTo>
                  <a:lnTo>
                    <a:pt x="578916" y="88760"/>
                  </a:lnTo>
                  <a:lnTo>
                    <a:pt x="576973" y="92151"/>
                  </a:lnTo>
                  <a:lnTo>
                    <a:pt x="573798" y="85890"/>
                  </a:lnTo>
                  <a:lnTo>
                    <a:pt x="571512" y="88277"/>
                  </a:lnTo>
                  <a:lnTo>
                    <a:pt x="567321" y="85013"/>
                  </a:lnTo>
                  <a:lnTo>
                    <a:pt x="566712" y="85979"/>
                  </a:lnTo>
                  <a:lnTo>
                    <a:pt x="565442" y="87680"/>
                  </a:lnTo>
                  <a:lnTo>
                    <a:pt x="566737" y="88823"/>
                  </a:lnTo>
                  <a:lnTo>
                    <a:pt x="569404" y="90487"/>
                  </a:lnTo>
                  <a:lnTo>
                    <a:pt x="563943" y="96215"/>
                  </a:lnTo>
                  <a:lnTo>
                    <a:pt x="573138" y="96888"/>
                  </a:lnTo>
                  <a:lnTo>
                    <a:pt x="573100" y="97142"/>
                  </a:lnTo>
                  <a:lnTo>
                    <a:pt x="573798" y="97205"/>
                  </a:lnTo>
                  <a:lnTo>
                    <a:pt x="574560" y="97370"/>
                  </a:lnTo>
                  <a:lnTo>
                    <a:pt x="575195" y="97320"/>
                  </a:lnTo>
                  <a:lnTo>
                    <a:pt x="574941" y="98361"/>
                  </a:lnTo>
                  <a:lnTo>
                    <a:pt x="574840" y="98971"/>
                  </a:lnTo>
                  <a:lnTo>
                    <a:pt x="577240" y="97193"/>
                  </a:lnTo>
                  <a:lnTo>
                    <a:pt x="579628" y="97370"/>
                  </a:lnTo>
                  <a:lnTo>
                    <a:pt x="578916" y="95961"/>
                  </a:lnTo>
                  <a:lnTo>
                    <a:pt x="586359" y="90462"/>
                  </a:lnTo>
                  <a:close/>
                </a:path>
                <a:path w="591820" h="454660">
                  <a:moveTo>
                    <a:pt x="587933" y="103073"/>
                  </a:moveTo>
                  <a:lnTo>
                    <a:pt x="582777" y="103771"/>
                  </a:lnTo>
                  <a:lnTo>
                    <a:pt x="577596" y="104394"/>
                  </a:lnTo>
                  <a:lnTo>
                    <a:pt x="570382" y="106019"/>
                  </a:lnTo>
                  <a:lnTo>
                    <a:pt x="567321" y="108229"/>
                  </a:lnTo>
                  <a:lnTo>
                    <a:pt x="566978" y="110185"/>
                  </a:lnTo>
                  <a:lnTo>
                    <a:pt x="567016" y="110439"/>
                  </a:lnTo>
                  <a:lnTo>
                    <a:pt x="567004" y="110629"/>
                  </a:lnTo>
                  <a:lnTo>
                    <a:pt x="566737" y="110655"/>
                  </a:lnTo>
                  <a:lnTo>
                    <a:pt x="565873" y="111125"/>
                  </a:lnTo>
                  <a:lnTo>
                    <a:pt x="565759" y="112801"/>
                  </a:lnTo>
                  <a:lnTo>
                    <a:pt x="565365" y="113893"/>
                  </a:lnTo>
                  <a:lnTo>
                    <a:pt x="566064" y="114084"/>
                  </a:lnTo>
                  <a:lnTo>
                    <a:pt x="566826" y="114414"/>
                  </a:lnTo>
                  <a:lnTo>
                    <a:pt x="567537" y="114668"/>
                  </a:lnTo>
                  <a:lnTo>
                    <a:pt x="567969" y="115925"/>
                  </a:lnTo>
                  <a:lnTo>
                    <a:pt x="568591" y="117081"/>
                  </a:lnTo>
                  <a:lnTo>
                    <a:pt x="569404" y="117741"/>
                  </a:lnTo>
                  <a:lnTo>
                    <a:pt x="571004" y="119037"/>
                  </a:lnTo>
                  <a:lnTo>
                    <a:pt x="575322" y="118986"/>
                  </a:lnTo>
                  <a:lnTo>
                    <a:pt x="587324" y="105537"/>
                  </a:lnTo>
                  <a:lnTo>
                    <a:pt x="587933" y="103073"/>
                  </a:lnTo>
                  <a:close/>
                </a:path>
                <a:path w="591820" h="454660">
                  <a:moveTo>
                    <a:pt x="590600" y="89306"/>
                  </a:moveTo>
                  <a:lnTo>
                    <a:pt x="590156" y="89230"/>
                  </a:lnTo>
                  <a:lnTo>
                    <a:pt x="590143" y="90703"/>
                  </a:lnTo>
                  <a:lnTo>
                    <a:pt x="590067" y="91948"/>
                  </a:lnTo>
                  <a:lnTo>
                    <a:pt x="590054" y="93078"/>
                  </a:lnTo>
                  <a:lnTo>
                    <a:pt x="590270" y="91821"/>
                  </a:lnTo>
                  <a:lnTo>
                    <a:pt x="590600" y="89306"/>
                  </a:lnTo>
                  <a:close/>
                </a:path>
                <a:path w="591820" h="454660">
                  <a:moveTo>
                    <a:pt x="590753" y="67221"/>
                  </a:moveTo>
                  <a:lnTo>
                    <a:pt x="584504" y="59461"/>
                  </a:lnTo>
                  <a:lnTo>
                    <a:pt x="582091" y="59207"/>
                  </a:lnTo>
                  <a:lnTo>
                    <a:pt x="580504" y="64096"/>
                  </a:lnTo>
                  <a:lnTo>
                    <a:pt x="584466" y="65366"/>
                  </a:lnTo>
                  <a:lnTo>
                    <a:pt x="582726" y="66878"/>
                  </a:lnTo>
                  <a:lnTo>
                    <a:pt x="581317" y="69380"/>
                  </a:lnTo>
                  <a:lnTo>
                    <a:pt x="580440" y="73685"/>
                  </a:lnTo>
                  <a:lnTo>
                    <a:pt x="590194" y="67068"/>
                  </a:lnTo>
                  <a:lnTo>
                    <a:pt x="590753" y="67221"/>
                  </a:lnTo>
                  <a:close/>
                </a:path>
                <a:path w="591820" h="454660">
                  <a:moveTo>
                    <a:pt x="591464" y="77330"/>
                  </a:moveTo>
                  <a:lnTo>
                    <a:pt x="591439" y="74828"/>
                  </a:lnTo>
                  <a:lnTo>
                    <a:pt x="591273" y="72326"/>
                  </a:lnTo>
                  <a:lnTo>
                    <a:pt x="582447" y="72466"/>
                  </a:lnTo>
                  <a:lnTo>
                    <a:pt x="582726" y="74676"/>
                  </a:lnTo>
                  <a:lnTo>
                    <a:pt x="582498" y="78574"/>
                  </a:lnTo>
                  <a:lnTo>
                    <a:pt x="583361" y="78803"/>
                  </a:lnTo>
                  <a:lnTo>
                    <a:pt x="585939" y="79514"/>
                  </a:lnTo>
                  <a:lnTo>
                    <a:pt x="588657" y="79781"/>
                  </a:lnTo>
                  <a:lnTo>
                    <a:pt x="591388" y="79844"/>
                  </a:lnTo>
                  <a:lnTo>
                    <a:pt x="591464" y="77330"/>
                  </a:lnTo>
                  <a:close/>
                </a:path>
              </a:pathLst>
            </a:custGeom>
            <a:solidFill>
              <a:srgbClr val="F1584A"/>
            </a:solidFill>
          </p:spPr>
          <p:txBody>
            <a:bodyPr wrap="square" lIns="0" tIns="0" rIns="0" bIns="0" rtlCol="0"/>
            <a:lstStyle/>
            <a:p>
              <a:endParaRPr/>
            </a:p>
          </p:txBody>
        </p:sp>
        <p:sp>
          <p:nvSpPr>
            <p:cNvPr id="45" name="object 45"/>
            <p:cNvSpPr/>
            <p:nvPr/>
          </p:nvSpPr>
          <p:spPr>
            <a:xfrm>
              <a:off x="5991276" y="2927248"/>
              <a:ext cx="560070" cy="372110"/>
            </a:xfrm>
            <a:custGeom>
              <a:avLst/>
              <a:gdLst/>
              <a:ahLst/>
              <a:cxnLst/>
              <a:rect l="l" t="t" r="r" b="b"/>
              <a:pathLst>
                <a:path w="560070" h="372110">
                  <a:moveTo>
                    <a:pt x="2527" y="369354"/>
                  </a:moveTo>
                  <a:lnTo>
                    <a:pt x="1968" y="369214"/>
                  </a:lnTo>
                  <a:lnTo>
                    <a:pt x="1384" y="369049"/>
                  </a:lnTo>
                  <a:lnTo>
                    <a:pt x="723" y="368858"/>
                  </a:lnTo>
                  <a:lnTo>
                    <a:pt x="711" y="369874"/>
                  </a:lnTo>
                  <a:lnTo>
                    <a:pt x="546" y="371602"/>
                  </a:lnTo>
                  <a:lnTo>
                    <a:pt x="1244" y="370916"/>
                  </a:lnTo>
                  <a:lnTo>
                    <a:pt x="1968" y="370230"/>
                  </a:lnTo>
                  <a:lnTo>
                    <a:pt x="2527" y="369354"/>
                  </a:lnTo>
                  <a:close/>
                </a:path>
                <a:path w="560070" h="372110">
                  <a:moveTo>
                    <a:pt x="3390" y="350329"/>
                  </a:moveTo>
                  <a:lnTo>
                    <a:pt x="2222" y="350354"/>
                  </a:lnTo>
                  <a:lnTo>
                    <a:pt x="1117" y="350062"/>
                  </a:lnTo>
                  <a:lnTo>
                    <a:pt x="609" y="350494"/>
                  </a:lnTo>
                  <a:lnTo>
                    <a:pt x="88" y="350939"/>
                  </a:lnTo>
                  <a:lnTo>
                    <a:pt x="177" y="352069"/>
                  </a:lnTo>
                  <a:lnTo>
                    <a:pt x="0" y="352882"/>
                  </a:lnTo>
                  <a:lnTo>
                    <a:pt x="2108" y="353047"/>
                  </a:lnTo>
                  <a:lnTo>
                    <a:pt x="3175" y="353110"/>
                  </a:lnTo>
                  <a:lnTo>
                    <a:pt x="3390" y="350329"/>
                  </a:lnTo>
                  <a:close/>
                </a:path>
                <a:path w="560070" h="372110">
                  <a:moveTo>
                    <a:pt x="165392" y="316166"/>
                  </a:moveTo>
                  <a:lnTo>
                    <a:pt x="164426" y="308584"/>
                  </a:lnTo>
                  <a:lnTo>
                    <a:pt x="163880" y="308660"/>
                  </a:lnTo>
                  <a:lnTo>
                    <a:pt x="163334" y="308775"/>
                  </a:lnTo>
                  <a:lnTo>
                    <a:pt x="162788" y="308851"/>
                  </a:lnTo>
                  <a:lnTo>
                    <a:pt x="162928" y="313194"/>
                  </a:lnTo>
                  <a:lnTo>
                    <a:pt x="163004" y="315366"/>
                  </a:lnTo>
                  <a:lnTo>
                    <a:pt x="163017" y="315760"/>
                  </a:lnTo>
                  <a:lnTo>
                    <a:pt x="163068" y="316115"/>
                  </a:lnTo>
                  <a:lnTo>
                    <a:pt x="163080" y="316471"/>
                  </a:lnTo>
                  <a:lnTo>
                    <a:pt x="164617" y="316242"/>
                  </a:lnTo>
                  <a:lnTo>
                    <a:pt x="165392" y="316166"/>
                  </a:lnTo>
                  <a:close/>
                </a:path>
                <a:path w="560070" h="372110">
                  <a:moveTo>
                    <a:pt x="168173" y="308876"/>
                  </a:moveTo>
                  <a:lnTo>
                    <a:pt x="167284" y="307403"/>
                  </a:lnTo>
                  <a:lnTo>
                    <a:pt x="166408" y="305943"/>
                  </a:lnTo>
                  <a:lnTo>
                    <a:pt x="165519" y="304457"/>
                  </a:lnTo>
                  <a:lnTo>
                    <a:pt x="164947" y="304812"/>
                  </a:lnTo>
                  <a:lnTo>
                    <a:pt x="164363" y="305193"/>
                  </a:lnTo>
                  <a:lnTo>
                    <a:pt x="163779" y="305562"/>
                  </a:lnTo>
                  <a:lnTo>
                    <a:pt x="166484" y="309930"/>
                  </a:lnTo>
                  <a:lnTo>
                    <a:pt x="167043" y="309600"/>
                  </a:lnTo>
                  <a:lnTo>
                    <a:pt x="168173" y="308876"/>
                  </a:lnTo>
                  <a:close/>
                </a:path>
                <a:path w="560070" h="372110">
                  <a:moveTo>
                    <a:pt x="171475" y="325894"/>
                  </a:moveTo>
                  <a:lnTo>
                    <a:pt x="169329" y="325894"/>
                  </a:lnTo>
                  <a:lnTo>
                    <a:pt x="167932" y="325869"/>
                  </a:lnTo>
                  <a:lnTo>
                    <a:pt x="166535" y="325869"/>
                  </a:lnTo>
                  <a:lnTo>
                    <a:pt x="166433" y="329907"/>
                  </a:lnTo>
                  <a:lnTo>
                    <a:pt x="167817" y="329857"/>
                  </a:lnTo>
                  <a:lnTo>
                    <a:pt x="169329" y="330123"/>
                  </a:lnTo>
                  <a:lnTo>
                    <a:pt x="170522" y="329628"/>
                  </a:lnTo>
                  <a:lnTo>
                    <a:pt x="171107" y="329387"/>
                  </a:lnTo>
                  <a:lnTo>
                    <a:pt x="171069" y="327660"/>
                  </a:lnTo>
                  <a:lnTo>
                    <a:pt x="171475" y="325894"/>
                  </a:lnTo>
                  <a:close/>
                </a:path>
                <a:path w="560070" h="372110">
                  <a:moveTo>
                    <a:pt x="174091" y="317982"/>
                  </a:moveTo>
                  <a:lnTo>
                    <a:pt x="172808" y="317893"/>
                  </a:lnTo>
                  <a:lnTo>
                    <a:pt x="171653" y="317487"/>
                  </a:lnTo>
                  <a:lnTo>
                    <a:pt x="171157" y="317868"/>
                  </a:lnTo>
                  <a:lnTo>
                    <a:pt x="170637" y="318312"/>
                  </a:lnTo>
                  <a:lnTo>
                    <a:pt x="170357" y="319760"/>
                  </a:lnTo>
                  <a:lnTo>
                    <a:pt x="170713" y="320294"/>
                  </a:lnTo>
                  <a:lnTo>
                    <a:pt x="171030" y="320814"/>
                  </a:lnTo>
                  <a:lnTo>
                    <a:pt x="172529" y="321081"/>
                  </a:lnTo>
                  <a:lnTo>
                    <a:pt x="173101" y="320725"/>
                  </a:lnTo>
                  <a:lnTo>
                    <a:pt x="173659" y="320421"/>
                  </a:lnTo>
                  <a:lnTo>
                    <a:pt x="173697" y="319189"/>
                  </a:lnTo>
                  <a:lnTo>
                    <a:pt x="174091" y="317982"/>
                  </a:lnTo>
                  <a:close/>
                </a:path>
                <a:path w="560070" h="372110">
                  <a:moveTo>
                    <a:pt x="177711" y="295744"/>
                  </a:moveTo>
                  <a:lnTo>
                    <a:pt x="175755" y="295490"/>
                  </a:lnTo>
                  <a:lnTo>
                    <a:pt x="174332" y="294894"/>
                  </a:lnTo>
                  <a:lnTo>
                    <a:pt x="173621" y="295363"/>
                  </a:lnTo>
                  <a:lnTo>
                    <a:pt x="172910" y="295821"/>
                  </a:lnTo>
                  <a:lnTo>
                    <a:pt x="172300" y="297802"/>
                  </a:lnTo>
                  <a:lnTo>
                    <a:pt x="172707" y="298323"/>
                  </a:lnTo>
                  <a:lnTo>
                    <a:pt x="173253" y="299097"/>
                  </a:lnTo>
                  <a:lnTo>
                    <a:pt x="174917" y="299618"/>
                  </a:lnTo>
                  <a:lnTo>
                    <a:pt x="176542" y="299148"/>
                  </a:lnTo>
                  <a:lnTo>
                    <a:pt x="176860" y="297535"/>
                  </a:lnTo>
                  <a:lnTo>
                    <a:pt x="177711" y="295744"/>
                  </a:lnTo>
                  <a:close/>
                </a:path>
                <a:path w="560070" h="372110">
                  <a:moveTo>
                    <a:pt x="183934" y="314109"/>
                  </a:moveTo>
                  <a:lnTo>
                    <a:pt x="180378" y="306108"/>
                  </a:lnTo>
                  <a:lnTo>
                    <a:pt x="179133" y="306654"/>
                  </a:lnTo>
                  <a:lnTo>
                    <a:pt x="176669" y="307809"/>
                  </a:lnTo>
                  <a:lnTo>
                    <a:pt x="180263" y="315810"/>
                  </a:lnTo>
                  <a:lnTo>
                    <a:pt x="181483" y="315226"/>
                  </a:lnTo>
                  <a:lnTo>
                    <a:pt x="182714" y="314680"/>
                  </a:lnTo>
                  <a:lnTo>
                    <a:pt x="183934" y="314109"/>
                  </a:lnTo>
                  <a:close/>
                </a:path>
                <a:path w="560070" h="372110">
                  <a:moveTo>
                    <a:pt x="184454" y="353021"/>
                  </a:moveTo>
                  <a:lnTo>
                    <a:pt x="181648" y="352945"/>
                  </a:lnTo>
                  <a:lnTo>
                    <a:pt x="179819" y="358965"/>
                  </a:lnTo>
                  <a:lnTo>
                    <a:pt x="180924" y="358990"/>
                  </a:lnTo>
                  <a:lnTo>
                    <a:pt x="183146" y="358990"/>
                  </a:lnTo>
                  <a:lnTo>
                    <a:pt x="184454" y="353021"/>
                  </a:lnTo>
                  <a:close/>
                </a:path>
                <a:path w="560070" h="372110">
                  <a:moveTo>
                    <a:pt x="186677" y="336257"/>
                  </a:moveTo>
                  <a:lnTo>
                    <a:pt x="185331" y="336143"/>
                  </a:lnTo>
                  <a:lnTo>
                    <a:pt x="184086" y="335876"/>
                  </a:lnTo>
                  <a:lnTo>
                    <a:pt x="183311" y="335851"/>
                  </a:lnTo>
                  <a:lnTo>
                    <a:pt x="183400" y="335483"/>
                  </a:lnTo>
                  <a:lnTo>
                    <a:pt x="183540" y="335102"/>
                  </a:lnTo>
                  <a:lnTo>
                    <a:pt x="183527" y="334721"/>
                  </a:lnTo>
                  <a:lnTo>
                    <a:pt x="183502" y="334251"/>
                  </a:lnTo>
                  <a:lnTo>
                    <a:pt x="181635" y="333895"/>
                  </a:lnTo>
                  <a:lnTo>
                    <a:pt x="179971" y="333235"/>
                  </a:lnTo>
                  <a:lnTo>
                    <a:pt x="179705" y="335102"/>
                  </a:lnTo>
                  <a:lnTo>
                    <a:pt x="179108" y="336473"/>
                  </a:lnTo>
                  <a:lnTo>
                    <a:pt x="179857" y="337883"/>
                  </a:lnTo>
                  <a:lnTo>
                    <a:pt x="180911" y="338099"/>
                  </a:lnTo>
                  <a:lnTo>
                    <a:pt x="181851" y="338378"/>
                  </a:lnTo>
                  <a:lnTo>
                    <a:pt x="181787" y="338874"/>
                  </a:lnTo>
                  <a:lnTo>
                    <a:pt x="181737" y="339394"/>
                  </a:lnTo>
                  <a:lnTo>
                    <a:pt x="181635" y="339864"/>
                  </a:lnTo>
                  <a:lnTo>
                    <a:pt x="182778" y="339890"/>
                  </a:lnTo>
                  <a:lnTo>
                    <a:pt x="184137" y="340296"/>
                  </a:lnTo>
                  <a:lnTo>
                    <a:pt x="185737" y="339369"/>
                  </a:lnTo>
                  <a:lnTo>
                    <a:pt x="185928" y="337934"/>
                  </a:lnTo>
                  <a:lnTo>
                    <a:pt x="186677" y="336257"/>
                  </a:lnTo>
                  <a:close/>
                </a:path>
                <a:path w="560070" h="372110">
                  <a:moveTo>
                    <a:pt x="342684" y="201764"/>
                  </a:moveTo>
                  <a:lnTo>
                    <a:pt x="341998" y="201714"/>
                  </a:lnTo>
                  <a:lnTo>
                    <a:pt x="341325" y="201409"/>
                  </a:lnTo>
                  <a:lnTo>
                    <a:pt x="340944" y="201625"/>
                  </a:lnTo>
                  <a:lnTo>
                    <a:pt x="340525" y="201879"/>
                  </a:lnTo>
                  <a:lnTo>
                    <a:pt x="340372" y="202565"/>
                  </a:lnTo>
                  <a:lnTo>
                    <a:pt x="340093" y="203060"/>
                  </a:lnTo>
                  <a:lnTo>
                    <a:pt x="340817" y="203200"/>
                  </a:lnTo>
                  <a:lnTo>
                    <a:pt x="341541" y="203415"/>
                  </a:lnTo>
                  <a:lnTo>
                    <a:pt x="342252" y="203365"/>
                  </a:lnTo>
                  <a:lnTo>
                    <a:pt x="342404" y="203365"/>
                  </a:lnTo>
                  <a:lnTo>
                    <a:pt x="342519" y="202399"/>
                  </a:lnTo>
                  <a:lnTo>
                    <a:pt x="342684" y="201764"/>
                  </a:lnTo>
                  <a:close/>
                </a:path>
                <a:path w="560070" h="372110">
                  <a:moveTo>
                    <a:pt x="346087" y="216662"/>
                  </a:moveTo>
                  <a:lnTo>
                    <a:pt x="345719" y="216420"/>
                  </a:lnTo>
                  <a:lnTo>
                    <a:pt x="344893" y="215836"/>
                  </a:lnTo>
                  <a:lnTo>
                    <a:pt x="343674" y="215811"/>
                  </a:lnTo>
                  <a:lnTo>
                    <a:pt x="342607" y="215569"/>
                  </a:lnTo>
                  <a:lnTo>
                    <a:pt x="342442" y="216420"/>
                  </a:lnTo>
                  <a:lnTo>
                    <a:pt x="341833" y="217627"/>
                  </a:lnTo>
                  <a:lnTo>
                    <a:pt x="342176" y="218071"/>
                  </a:lnTo>
                  <a:lnTo>
                    <a:pt x="342811" y="218782"/>
                  </a:lnTo>
                  <a:lnTo>
                    <a:pt x="344017" y="219024"/>
                  </a:lnTo>
                  <a:lnTo>
                    <a:pt x="345516" y="219748"/>
                  </a:lnTo>
                  <a:lnTo>
                    <a:pt x="345655" y="218033"/>
                  </a:lnTo>
                  <a:lnTo>
                    <a:pt x="346087" y="216662"/>
                  </a:lnTo>
                  <a:close/>
                </a:path>
                <a:path w="560070" h="372110">
                  <a:moveTo>
                    <a:pt x="348881" y="275094"/>
                  </a:moveTo>
                  <a:lnTo>
                    <a:pt x="348589" y="274993"/>
                  </a:lnTo>
                  <a:lnTo>
                    <a:pt x="347789" y="274662"/>
                  </a:lnTo>
                  <a:lnTo>
                    <a:pt x="346621" y="274548"/>
                  </a:lnTo>
                  <a:lnTo>
                    <a:pt x="345719" y="274904"/>
                  </a:lnTo>
                  <a:lnTo>
                    <a:pt x="345160" y="275094"/>
                  </a:lnTo>
                  <a:lnTo>
                    <a:pt x="344805" y="276288"/>
                  </a:lnTo>
                  <a:lnTo>
                    <a:pt x="343890" y="277825"/>
                  </a:lnTo>
                  <a:lnTo>
                    <a:pt x="346290" y="277431"/>
                  </a:lnTo>
                  <a:lnTo>
                    <a:pt x="347357" y="277495"/>
                  </a:lnTo>
                  <a:lnTo>
                    <a:pt x="348602" y="276885"/>
                  </a:lnTo>
                  <a:lnTo>
                    <a:pt x="348881" y="275094"/>
                  </a:lnTo>
                  <a:close/>
                </a:path>
                <a:path w="560070" h="372110">
                  <a:moveTo>
                    <a:pt x="355752" y="269214"/>
                  </a:moveTo>
                  <a:lnTo>
                    <a:pt x="354838" y="267487"/>
                  </a:lnTo>
                  <a:lnTo>
                    <a:pt x="352894" y="268338"/>
                  </a:lnTo>
                  <a:lnTo>
                    <a:pt x="350951" y="269214"/>
                  </a:lnTo>
                  <a:lnTo>
                    <a:pt x="349008" y="270065"/>
                  </a:lnTo>
                  <a:lnTo>
                    <a:pt x="349542" y="271005"/>
                  </a:lnTo>
                  <a:lnTo>
                    <a:pt x="350062" y="271907"/>
                  </a:lnTo>
                  <a:lnTo>
                    <a:pt x="350596" y="272846"/>
                  </a:lnTo>
                  <a:lnTo>
                    <a:pt x="355752" y="269214"/>
                  </a:lnTo>
                  <a:close/>
                </a:path>
                <a:path w="560070" h="372110">
                  <a:moveTo>
                    <a:pt x="414680" y="83578"/>
                  </a:moveTo>
                  <a:lnTo>
                    <a:pt x="414223" y="84696"/>
                  </a:lnTo>
                  <a:lnTo>
                    <a:pt x="413740" y="85801"/>
                  </a:lnTo>
                  <a:lnTo>
                    <a:pt x="413321" y="86893"/>
                  </a:lnTo>
                  <a:lnTo>
                    <a:pt x="413473" y="86791"/>
                  </a:lnTo>
                  <a:lnTo>
                    <a:pt x="413727" y="86741"/>
                  </a:lnTo>
                  <a:lnTo>
                    <a:pt x="413816" y="86601"/>
                  </a:lnTo>
                  <a:lnTo>
                    <a:pt x="414362" y="85801"/>
                  </a:lnTo>
                  <a:lnTo>
                    <a:pt x="414566" y="84734"/>
                  </a:lnTo>
                  <a:lnTo>
                    <a:pt x="414680" y="83578"/>
                  </a:lnTo>
                  <a:close/>
                </a:path>
                <a:path w="560070" h="372110">
                  <a:moveTo>
                    <a:pt x="434492" y="111086"/>
                  </a:moveTo>
                  <a:lnTo>
                    <a:pt x="433628" y="110375"/>
                  </a:lnTo>
                  <a:lnTo>
                    <a:pt x="432130" y="108940"/>
                  </a:lnTo>
                  <a:lnTo>
                    <a:pt x="431977" y="109054"/>
                  </a:lnTo>
                  <a:lnTo>
                    <a:pt x="429247" y="111252"/>
                  </a:lnTo>
                  <a:lnTo>
                    <a:pt x="426694" y="113639"/>
                  </a:lnTo>
                  <a:lnTo>
                    <a:pt x="424103" y="115976"/>
                  </a:lnTo>
                  <a:lnTo>
                    <a:pt x="424853" y="116725"/>
                  </a:lnTo>
                  <a:lnTo>
                    <a:pt x="425602" y="117436"/>
                  </a:lnTo>
                  <a:lnTo>
                    <a:pt x="426351" y="118173"/>
                  </a:lnTo>
                  <a:lnTo>
                    <a:pt x="434492" y="111086"/>
                  </a:lnTo>
                  <a:close/>
                </a:path>
                <a:path w="560070" h="372110">
                  <a:moveTo>
                    <a:pt x="439737" y="85356"/>
                  </a:moveTo>
                  <a:lnTo>
                    <a:pt x="439267" y="82778"/>
                  </a:lnTo>
                  <a:lnTo>
                    <a:pt x="433019" y="83705"/>
                  </a:lnTo>
                  <a:lnTo>
                    <a:pt x="426707" y="84315"/>
                  </a:lnTo>
                  <a:lnTo>
                    <a:pt x="420560" y="85686"/>
                  </a:lnTo>
                  <a:lnTo>
                    <a:pt x="418401" y="86182"/>
                  </a:lnTo>
                  <a:lnTo>
                    <a:pt x="415340" y="88417"/>
                  </a:lnTo>
                  <a:lnTo>
                    <a:pt x="414616" y="92671"/>
                  </a:lnTo>
                  <a:lnTo>
                    <a:pt x="415607" y="96405"/>
                  </a:lnTo>
                  <a:lnTo>
                    <a:pt x="418096" y="98450"/>
                  </a:lnTo>
                  <a:lnTo>
                    <a:pt x="419290" y="98717"/>
                  </a:lnTo>
                  <a:lnTo>
                    <a:pt x="420535" y="98767"/>
                  </a:lnTo>
                  <a:lnTo>
                    <a:pt x="422605" y="103530"/>
                  </a:lnTo>
                  <a:lnTo>
                    <a:pt x="423913" y="102870"/>
                  </a:lnTo>
                  <a:lnTo>
                    <a:pt x="426415" y="101803"/>
                  </a:lnTo>
                  <a:lnTo>
                    <a:pt x="425919" y="100418"/>
                  </a:lnTo>
                  <a:lnTo>
                    <a:pt x="425323" y="99237"/>
                  </a:lnTo>
                  <a:lnTo>
                    <a:pt x="424776" y="98031"/>
                  </a:lnTo>
                  <a:lnTo>
                    <a:pt x="425081" y="97955"/>
                  </a:lnTo>
                  <a:lnTo>
                    <a:pt x="430390" y="94208"/>
                  </a:lnTo>
                  <a:lnTo>
                    <a:pt x="434936" y="89598"/>
                  </a:lnTo>
                  <a:lnTo>
                    <a:pt x="439737" y="85356"/>
                  </a:lnTo>
                  <a:close/>
                </a:path>
                <a:path w="560070" h="372110">
                  <a:moveTo>
                    <a:pt x="441591" y="109131"/>
                  </a:moveTo>
                  <a:lnTo>
                    <a:pt x="439458" y="109245"/>
                  </a:lnTo>
                  <a:lnTo>
                    <a:pt x="438086" y="108940"/>
                  </a:lnTo>
                  <a:lnTo>
                    <a:pt x="437400" y="109499"/>
                  </a:lnTo>
                  <a:lnTo>
                    <a:pt x="434924" y="109296"/>
                  </a:lnTo>
                  <a:lnTo>
                    <a:pt x="435114" y="110540"/>
                  </a:lnTo>
                  <a:lnTo>
                    <a:pt x="435076" y="111417"/>
                  </a:lnTo>
                  <a:lnTo>
                    <a:pt x="435483" y="112242"/>
                  </a:lnTo>
                  <a:lnTo>
                    <a:pt x="435851" y="112293"/>
                  </a:lnTo>
                  <a:lnTo>
                    <a:pt x="436219" y="112293"/>
                  </a:lnTo>
                  <a:lnTo>
                    <a:pt x="436143" y="112572"/>
                  </a:lnTo>
                  <a:lnTo>
                    <a:pt x="437222" y="112737"/>
                  </a:lnTo>
                  <a:lnTo>
                    <a:pt x="438543" y="113398"/>
                  </a:lnTo>
                  <a:lnTo>
                    <a:pt x="440156" y="112547"/>
                  </a:lnTo>
                  <a:lnTo>
                    <a:pt x="440486" y="111137"/>
                  </a:lnTo>
                  <a:lnTo>
                    <a:pt x="441591" y="109131"/>
                  </a:lnTo>
                  <a:close/>
                </a:path>
                <a:path w="560070" h="372110">
                  <a:moveTo>
                    <a:pt x="477037" y="144399"/>
                  </a:moveTo>
                  <a:lnTo>
                    <a:pt x="476338" y="144322"/>
                  </a:lnTo>
                  <a:lnTo>
                    <a:pt x="475678" y="144043"/>
                  </a:lnTo>
                  <a:lnTo>
                    <a:pt x="475297" y="144259"/>
                  </a:lnTo>
                  <a:lnTo>
                    <a:pt x="474878" y="144513"/>
                  </a:lnTo>
                  <a:lnTo>
                    <a:pt x="474726" y="145199"/>
                  </a:lnTo>
                  <a:lnTo>
                    <a:pt x="474446" y="145694"/>
                  </a:lnTo>
                  <a:lnTo>
                    <a:pt x="475170" y="145808"/>
                  </a:lnTo>
                  <a:lnTo>
                    <a:pt x="475894" y="146024"/>
                  </a:lnTo>
                  <a:lnTo>
                    <a:pt x="476605" y="145999"/>
                  </a:lnTo>
                  <a:lnTo>
                    <a:pt x="476758" y="145973"/>
                  </a:lnTo>
                  <a:lnTo>
                    <a:pt x="476872" y="145034"/>
                  </a:lnTo>
                  <a:lnTo>
                    <a:pt x="477037" y="144399"/>
                  </a:lnTo>
                  <a:close/>
                </a:path>
                <a:path w="560070" h="372110">
                  <a:moveTo>
                    <a:pt x="528866" y="75133"/>
                  </a:moveTo>
                  <a:lnTo>
                    <a:pt x="528396" y="74472"/>
                  </a:lnTo>
                  <a:lnTo>
                    <a:pt x="527913" y="73761"/>
                  </a:lnTo>
                  <a:lnTo>
                    <a:pt x="526389" y="73761"/>
                  </a:lnTo>
                  <a:lnTo>
                    <a:pt x="524471" y="73190"/>
                  </a:lnTo>
                  <a:lnTo>
                    <a:pt x="524560" y="75133"/>
                  </a:lnTo>
                  <a:lnTo>
                    <a:pt x="524205" y="76669"/>
                  </a:lnTo>
                  <a:lnTo>
                    <a:pt x="524776" y="77165"/>
                  </a:lnTo>
                  <a:lnTo>
                    <a:pt x="525475" y="77800"/>
                  </a:lnTo>
                  <a:lnTo>
                    <a:pt x="527189" y="77965"/>
                  </a:lnTo>
                  <a:lnTo>
                    <a:pt x="528586" y="77165"/>
                  </a:lnTo>
                  <a:lnTo>
                    <a:pt x="528866" y="75133"/>
                  </a:lnTo>
                  <a:close/>
                </a:path>
                <a:path w="560070" h="372110">
                  <a:moveTo>
                    <a:pt x="532460" y="123621"/>
                  </a:moveTo>
                  <a:lnTo>
                    <a:pt x="526732" y="123215"/>
                  </a:lnTo>
                  <a:lnTo>
                    <a:pt x="526453" y="125704"/>
                  </a:lnTo>
                  <a:lnTo>
                    <a:pt x="532168" y="126288"/>
                  </a:lnTo>
                  <a:lnTo>
                    <a:pt x="532460" y="123621"/>
                  </a:lnTo>
                  <a:close/>
                </a:path>
                <a:path w="560070" h="372110">
                  <a:moveTo>
                    <a:pt x="534174" y="60617"/>
                  </a:moveTo>
                  <a:lnTo>
                    <a:pt x="533933" y="58813"/>
                  </a:lnTo>
                  <a:lnTo>
                    <a:pt x="534162" y="57353"/>
                  </a:lnTo>
                  <a:lnTo>
                    <a:pt x="533552" y="56743"/>
                  </a:lnTo>
                  <a:lnTo>
                    <a:pt x="532892" y="56108"/>
                  </a:lnTo>
                  <a:lnTo>
                    <a:pt x="531444" y="56248"/>
                  </a:lnTo>
                  <a:lnTo>
                    <a:pt x="530352" y="56032"/>
                  </a:lnTo>
                  <a:lnTo>
                    <a:pt x="530301" y="57404"/>
                  </a:lnTo>
                  <a:lnTo>
                    <a:pt x="529958" y="58864"/>
                  </a:lnTo>
                  <a:lnTo>
                    <a:pt x="530504" y="60515"/>
                  </a:lnTo>
                  <a:lnTo>
                    <a:pt x="532345" y="60375"/>
                  </a:lnTo>
                  <a:lnTo>
                    <a:pt x="534174" y="60617"/>
                  </a:lnTo>
                  <a:close/>
                </a:path>
                <a:path w="560070" h="372110">
                  <a:moveTo>
                    <a:pt x="534606" y="74701"/>
                  </a:moveTo>
                  <a:lnTo>
                    <a:pt x="532053" y="75387"/>
                  </a:lnTo>
                  <a:lnTo>
                    <a:pt x="530542" y="75387"/>
                  </a:lnTo>
                  <a:lnTo>
                    <a:pt x="529678" y="76149"/>
                  </a:lnTo>
                  <a:lnTo>
                    <a:pt x="529018" y="76733"/>
                  </a:lnTo>
                  <a:lnTo>
                    <a:pt x="528650" y="78574"/>
                  </a:lnTo>
                  <a:lnTo>
                    <a:pt x="529082" y="79235"/>
                  </a:lnTo>
                  <a:lnTo>
                    <a:pt x="528789" y="78981"/>
                  </a:lnTo>
                  <a:lnTo>
                    <a:pt x="526973" y="79044"/>
                  </a:lnTo>
                  <a:lnTo>
                    <a:pt x="525538" y="78714"/>
                  </a:lnTo>
                  <a:lnTo>
                    <a:pt x="523252" y="83820"/>
                  </a:lnTo>
                  <a:lnTo>
                    <a:pt x="525653" y="83654"/>
                  </a:lnTo>
                  <a:lnTo>
                    <a:pt x="527354" y="83959"/>
                  </a:lnTo>
                  <a:lnTo>
                    <a:pt x="528637" y="83273"/>
                  </a:lnTo>
                  <a:lnTo>
                    <a:pt x="529374" y="82892"/>
                  </a:lnTo>
                  <a:lnTo>
                    <a:pt x="530161" y="80251"/>
                  </a:lnTo>
                  <a:lnTo>
                    <a:pt x="530009" y="80111"/>
                  </a:lnTo>
                  <a:lnTo>
                    <a:pt x="531266" y="80492"/>
                  </a:lnTo>
                  <a:lnTo>
                    <a:pt x="532142" y="80187"/>
                  </a:lnTo>
                  <a:lnTo>
                    <a:pt x="532815" y="79971"/>
                  </a:lnTo>
                  <a:lnTo>
                    <a:pt x="533044" y="78346"/>
                  </a:lnTo>
                  <a:lnTo>
                    <a:pt x="534606" y="74701"/>
                  </a:lnTo>
                  <a:close/>
                </a:path>
                <a:path w="560070" h="372110">
                  <a:moveTo>
                    <a:pt x="537616" y="76835"/>
                  </a:moveTo>
                  <a:lnTo>
                    <a:pt x="537121" y="76784"/>
                  </a:lnTo>
                  <a:lnTo>
                    <a:pt x="536143" y="76619"/>
                  </a:lnTo>
                  <a:lnTo>
                    <a:pt x="536130" y="77089"/>
                  </a:lnTo>
                  <a:lnTo>
                    <a:pt x="536092" y="77609"/>
                  </a:lnTo>
                  <a:lnTo>
                    <a:pt x="536155" y="78155"/>
                  </a:lnTo>
                  <a:lnTo>
                    <a:pt x="536841" y="78270"/>
                  </a:lnTo>
                  <a:lnTo>
                    <a:pt x="537222" y="77774"/>
                  </a:lnTo>
                  <a:lnTo>
                    <a:pt x="537400" y="77279"/>
                  </a:lnTo>
                  <a:lnTo>
                    <a:pt x="537616" y="76835"/>
                  </a:lnTo>
                  <a:close/>
                </a:path>
                <a:path w="560070" h="372110">
                  <a:moveTo>
                    <a:pt x="538607" y="26797"/>
                  </a:moveTo>
                  <a:lnTo>
                    <a:pt x="536448" y="25196"/>
                  </a:lnTo>
                  <a:lnTo>
                    <a:pt x="534149" y="24511"/>
                  </a:lnTo>
                  <a:lnTo>
                    <a:pt x="531139" y="23215"/>
                  </a:lnTo>
                  <a:lnTo>
                    <a:pt x="530466" y="26225"/>
                  </a:lnTo>
                  <a:lnTo>
                    <a:pt x="529399" y="29222"/>
                  </a:lnTo>
                  <a:lnTo>
                    <a:pt x="529818" y="29425"/>
                  </a:lnTo>
                  <a:lnTo>
                    <a:pt x="531799" y="30416"/>
                  </a:lnTo>
                  <a:lnTo>
                    <a:pt x="534200" y="31102"/>
                  </a:lnTo>
                  <a:lnTo>
                    <a:pt x="537159" y="30848"/>
                  </a:lnTo>
                  <a:lnTo>
                    <a:pt x="538607" y="26797"/>
                  </a:lnTo>
                  <a:close/>
                </a:path>
                <a:path w="560070" h="372110">
                  <a:moveTo>
                    <a:pt x="540143" y="79565"/>
                  </a:moveTo>
                  <a:lnTo>
                    <a:pt x="539711" y="79400"/>
                  </a:lnTo>
                  <a:lnTo>
                    <a:pt x="539280" y="79336"/>
                  </a:lnTo>
                  <a:lnTo>
                    <a:pt x="538886" y="79260"/>
                  </a:lnTo>
                  <a:lnTo>
                    <a:pt x="538645" y="80086"/>
                  </a:lnTo>
                  <a:lnTo>
                    <a:pt x="538518" y="80518"/>
                  </a:lnTo>
                  <a:lnTo>
                    <a:pt x="538975" y="80416"/>
                  </a:lnTo>
                  <a:lnTo>
                    <a:pt x="539432" y="80352"/>
                  </a:lnTo>
                  <a:lnTo>
                    <a:pt x="539864" y="80187"/>
                  </a:lnTo>
                  <a:lnTo>
                    <a:pt x="539991" y="80137"/>
                  </a:lnTo>
                  <a:lnTo>
                    <a:pt x="540143" y="79565"/>
                  </a:lnTo>
                  <a:close/>
                </a:path>
                <a:path w="560070" h="372110">
                  <a:moveTo>
                    <a:pt x="542340" y="56248"/>
                  </a:moveTo>
                  <a:lnTo>
                    <a:pt x="541540" y="54432"/>
                  </a:lnTo>
                  <a:lnTo>
                    <a:pt x="541147" y="53505"/>
                  </a:lnTo>
                  <a:lnTo>
                    <a:pt x="534492" y="56057"/>
                  </a:lnTo>
                  <a:lnTo>
                    <a:pt x="535825" y="59436"/>
                  </a:lnTo>
                  <a:lnTo>
                    <a:pt x="537997" y="58369"/>
                  </a:lnTo>
                  <a:lnTo>
                    <a:pt x="540169" y="57327"/>
                  </a:lnTo>
                  <a:lnTo>
                    <a:pt x="542340" y="56248"/>
                  </a:lnTo>
                  <a:close/>
                </a:path>
                <a:path w="560070" h="372110">
                  <a:moveTo>
                    <a:pt x="544271" y="35064"/>
                  </a:moveTo>
                  <a:lnTo>
                    <a:pt x="543585" y="34810"/>
                  </a:lnTo>
                  <a:lnTo>
                    <a:pt x="542886" y="34531"/>
                  </a:lnTo>
                  <a:lnTo>
                    <a:pt x="542201" y="34290"/>
                  </a:lnTo>
                  <a:lnTo>
                    <a:pt x="539356" y="39738"/>
                  </a:lnTo>
                  <a:lnTo>
                    <a:pt x="540385" y="40119"/>
                  </a:lnTo>
                  <a:lnTo>
                    <a:pt x="541401" y="40525"/>
                  </a:lnTo>
                  <a:lnTo>
                    <a:pt x="542417" y="40919"/>
                  </a:lnTo>
                  <a:lnTo>
                    <a:pt x="544271" y="35064"/>
                  </a:lnTo>
                  <a:close/>
                </a:path>
                <a:path w="560070" h="372110">
                  <a:moveTo>
                    <a:pt x="548576" y="0"/>
                  </a:moveTo>
                  <a:lnTo>
                    <a:pt x="546493" y="723"/>
                  </a:lnTo>
                  <a:lnTo>
                    <a:pt x="545249" y="825"/>
                  </a:lnTo>
                  <a:lnTo>
                    <a:pt x="544068" y="1955"/>
                  </a:lnTo>
                  <a:lnTo>
                    <a:pt x="544042" y="3848"/>
                  </a:lnTo>
                  <a:lnTo>
                    <a:pt x="544347" y="3975"/>
                  </a:lnTo>
                  <a:lnTo>
                    <a:pt x="545312" y="4406"/>
                  </a:lnTo>
                  <a:lnTo>
                    <a:pt x="546862" y="4800"/>
                  </a:lnTo>
                  <a:lnTo>
                    <a:pt x="548220" y="3822"/>
                  </a:lnTo>
                  <a:lnTo>
                    <a:pt x="548106" y="2247"/>
                  </a:lnTo>
                  <a:lnTo>
                    <a:pt x="548576" y="0"/>
                  </a:lnTo>
                  <a:close/>
                </a:path>
                <a:path w="560070" h="372110">
                  <a:moveTo>
                    <a:pt x="554761" y="47104"/>
                  </a:moveTo>
                  <a:lnTo>
                    <a:pt x="536422" y="45034"/>
                  </a:lnTo>
                  <a:lnTo>
                    <a:pt x="535901" y="47955"/>
                  </a:lnTo>
                  <a:lnTo>
                    <a:pt x="540473" y="53251"/>
                  </a:lnTo>
                  <a:lnTo>
                    <a:pt x="544944" y="54762"/>
                  </a:lnTo>
                  <a:lnTo>
                    <a:pt x="549452" y="52133"/>
                  </a:lnTo>
                  <a:lnTo>
                    <a:pt x="550202" y="52565"/>
                  </a:lnTo>
                  <a:lnTo>
                    <a:pt x="551230" y="53009"/>
                  </a:lnTo>
                  <a:lnTo>
                    <a:pt x="552297" y="53670"/>
                  </a:lnTo>
                  <a:lnTo>
                    <a:pt x="552780" y="51447"/>
                  </a:lnTo>
                  <a:lnTo>
                    <a:pt x="553554" y="49872"/>
                  </a:lnTo>
                  <a:lnTo>
                    <a:pt x="553262" y="48856"/>
                  </a:lnTo>
                  <a:lnTo>
                    <a:pt x="554253" y="47764"/>
                  </a:lnTo>
                  <a:lnTo>
                    <a:pt x="554761" y="47104"/>
                  </a:lnTo>
                  <a:close/>
                </a:path>
                <a:path w="560070" h="372110">
                  <a:moveTo>
                    <a:pt x="559663" y="106527"/>
                  </a:moveTo>
                  <a:lnTo>
                    <a:pt x="559371" y="105537"/>
                  </a:lnTo>
                  <a:lnTo>
                    <a:pt x="559396" y="104825"/>
                  </a:lnTo>
                  <a:lnTo>
                    <a:pt x="558355" y="105117"/>
                  </a:lnTo>
                  <a:lnTo>
                    <a:pt x="557225" y="105232"/>
                  </a:lnTo>
                  <a:lnTo>
                    <a:pt x="555929" y="106083"/>
                  </a:lnTo>
                  <a:lnTo>
                    <a:pt x="556044" y="107188"/>
                  </a:lnTo>
                  <a:lnTo>
                    <a:pt x="555790" y="108673"/>
                  </a:lnTo>
                  <a:lnTo>
                    <a:pt x="557377" y="107899"/>
                  </a:lnTo>
                  <a:lnTo>
                    <a:pt x="558507" y="107569"/>
                  </a:lnTo>
                  <a:lnTo>
                    <a:pt x="559269" y="106883"/>
                  </a:lnTo>
                  <a:lnTo>
                    <a:pt x="559663" y="106527"/>
                  </a:lnTo>
                  <a:close/>
                </a:path>
              </a:pathLst>
            </a:custGeom>
            <a:solidFill>
              <a:srgbClr val="F1584A"/>
            </a:solidFill>
          </p:spPr>
          <p:txBody>
            <a:bodyPr wrap="square" lIns="0" tIns="0" rIns="0" bIns="0" rtlCol="0"/>
            <a:lstStyle/>
            <a:p>
              <a:endParaRPr/>
            </a:p>
          </p:txBody>
        </p:sp>
        <p:sp>
          <p:nvSpPr>
            <p:cNvPr id="46" name="object 46"/>
            <p:cNvSpPr/>
            <p:nvPr/>
          </p:nvSpPr>
          <p:spPr>
            <a:xfrm>
              <a:off x="5577027" y="4224261"/>
              <a:ext cx="2597785" cy="784225"/>
            </a:xfrm>
            <a:custGeom>
              <a:avLst/>
              <a:gdLst/>
              <a:ahLst/>
              <a:cxnLst/>
              <a:rect l="l" t="t" r="r" b="b"/>
              <a:pathLst>
                <a:path w="2597784" h="784225">
                  <a:moveTo>
                    <a:pt x="551954" y="330923"/>
                  </a:moveTo>
                  <a:lnTo>
                    <a:pt x="549668" y="325234"/>
                  </a:lnTo>
                  <a:lnTo>
                    <a:pt x="543318" y="319786"/>
                  </a:lnTo>
                  <a:lnTo>
                    <a:pt x="534619" y="314121"/>
                  </a:lnTo>
                  <a:lnTo>
                    <a:pt x="518210" y="304076"/>
                  </a:lnTo>
                  <a:lnTo>
                    <a:pt x="484936" y="280454"/>
                  </a:lnTo>
                  <a:lnTo>
                    <a:pt x="417499" y="231686"/>
                  </a:lnTo>
                  <a:lnTo>
                    <a:pt x="380682" y="205676"/>
                  </a:lnTo>
                  <a:lnTo>
                    <a:pt x="334441" y="175666"/>
                  </a:lnTo>
                  <a:lnTo>
                    <a:pt x="283629" y="146646"/>
                  </a:lnTo>
                  <a:lnTo>
                    <a:pt x="231317" y="120396"/>
                  </a:lnTo>
                  <a:lnTo>
                    <a:pt x="180555" y="98691"/>
                  </a:lnTo>
                  <a:lnTo>
                    <a:pt x="143471" y="86169"/>
                  </a:lnTo>
                  <a:lnTo>
                    <a:pt x="105930" y="78371"/>
                  </a:lnTo>
                  <a:lnTo>
                    <a:pt x="67767" y="77406"/>
                  </a:lnTo>
                  <a:lnTo>
                    <a:pt x="28829" y="85420"/>
                  </a:lnTo>
                  <a:lnTo>
                    <a:pt x="19799" y="88760"/>
                  </a:lnTo>
                  <a:lnTo>
                    <a:pt x="11595" y="93306"/>
                  </a:lnTo>
                  <a:lnTo>
                    <a:pt x="4800" y="100076"/>
                  </a:lnTo>
                  <a:lnTo>
                    <a:pt x="0" y="110096"/>
                  </a:lnTo>
                  <a:lnTo>
                    <a:pt x="10591" y="114541"/>
                  </a:lnTo>
                  <a:lnTo>
                    <a:pt x="55067" y="122796"/>
                  </a:lnTo>
                  <a:lnTo>
                    <a:pt x="85229" y="131343"/>
                  </a:lnTo>
                  <a:lnTo>
                    <a:pt x="163982" y="157772"/>
                  </a:lnTo>
                  <a:lnTo>
                    <a:pt x="202844" y="172427"/>
                  </a:lnTo>
                  <a:lnTo>
                    <a:pt x="240652" y="190055"/>
                  </a:lnTo>
                  <a:lnTo>
                    <a:pt x="288455" y="215709"/>
                  </a:lnTo>
                  <a:lnTo>
                    <a:pt x="335864" y="242062"/>
                  </a:lnTo>
                  <a:lnTo>
                    <a:pt x="382739" y="269290"/>
                  </a:lnTo>
                  <a:lnTo>
                    <a:pt x="429006" y="297586"/>
                  </a:lnTo>
                  <a:lnTo>
                    <a:pt x="450596" y="310159"/>
                  </a:lnTo>
                  <a:lnTo>
                    <a:pt x="472528" y="322173"/>
                  </a:lnTo>
                  <a:lnTo>
                    <a:pt x="493953" y="335051"/>
                  </a:lnTo>
                  <a:lnTo>
                    <a:pt x="514045" y="350164"/>
                  </a:lnTo>
                  <a:lnTo>
                    <a:pt x="520090" y="353745"/>
                  </a:lnTo>
                  <a:lnTo>
                    <a:pt x="549808" y="336511"/>
                  </a:lnTo>
                  <a:lnTo>
                    <a:pt x="551954" y="330923"/>
                  </a:lnTo>
                  <a:close/>
                </a:path>
                <a:path w="2597784" h="784225">
                  <a:moveTo>
                    <a:pt x="611174" y="280073"/>
                  </a:moveTo>
                  <a:lnTo>
                    <a:pt x="606856" y="278460"/>
                  </a:lnTo>
                  <a:lnTo>
                    <a:pt x="565175" y="247751"/>
                  </a:lnTo>
                  <a:lnTo>
                    <a:pt x="552983" y="239153"/>
                  </a:lnTo>
                  <a:lnTo>
                    <a:pt x="515302" y="211493"/>
                  </a:lnTo>
                  <a:lnTo>
                    <a:pt x="479386" y="182410"/>
                  </a:lnTo>
                  <a:lnTo>
                    <a:pt x="443966" y="152971"/>
                  </a:lnTo>
                  <a:lnTo>
                    <a:pt x="407771" y="124244"/>
                  </a:lnTo>
                  <a:lnTo>
                    <a:pt x="369519" y="97269"/>
                  </a:lnTo>
                  <a:lnTo>
                    <a:pt x="318706" y="65913"/>
                  </a:lnTo>
                  <a:lnTo>
                    <a:pt x="266890" y="35966"/>
                  </a:lnTo>
                  <a:lnTo>
                    <a:pt x="221996" y="16738"/>
                  </a:lnTo>
                  <a:lnTo>
                    <a:pt x="198183" y="12915"/>
                  </a:lnTo>
                  <a:lnTo>
                    <a:pt x="173177" y="14528"/>
                  </a:lnTo>
                  <a:lnTo>
                    <a:pt x="161785" y="17233"/>
                  </a:lnTo>
                  <a:lnTo>
                    <a:pt x="151409" y="21501"/>
                  </a:lnTo>
                  <a:lnTo>
                    <a:pt x="142671" y="28016"/>
                  </a:lnTo>
                  <a:lnTo>
                    <a:pt x="136169" y="37452"/>
                  </a:lnTo>
                  <a:lnTo>
                    <a:pt x="137185" y="46355"/>
                  </a:lnTo>
                  <a:lnTo>
                    <a:pt x="141732" y="51219"/>
                  </a:lnTo>
                  <a:lnTo>
                    <a:pt x="148132" y="53009"/>
                  </a:lnTo>
                  <a:lnTo>
                    <a:pt x="180530" y="64287"/>
                  </a:lnTo>
                  <a:lnTo>
                    <a:pt x="211429" y="78714"/>
                  </a:lnTo>
                  <a:lnTo>
                    <a:pt x="241503" y="94869"/>
                  </a:lnTo>
                  <a:lnTo>
                    <a:pt x="271437" y="111302"/>
                  </a:lnTo>
                  <a:lnTo>
                    <a:pt x="295503" y="124129"/>
                  </a:lnTo>
                  <a:lnTo>
                    <a:pt x="319468" y="137210"/>
                  </a:lnTo>
                  <a:lnTo>
                    <a:pt x="342976" y="150990"/>
                  </a:lnTo>
                  <a:lnTo>
                    <a:pt x="365658" y="165925"/>
                  </a:lnTo>
                  <a:lnTo>
                    <a:pt x="405231" y="193548"/>
                  </a:lnTo>
                  <a:lnTo>
                    <a:pt x="484581" y="248526"/>
                  </a:lnTo>
                  <a:lnTo>
                    <a:pt x="523836" y="276618"/>
                  </a:lnTo>
                  <a:lnTo>
                    <a:pt x="562470" y="305587"/>
                  </a:lnTo>
                  <a:lnTo>
                    <a:pt x="567817" y="309283"/>
                  </a:lnTo>
                  <a:lnTo>
                    <a:pt x="573570" y="311873"/>
                  </a:lnTo>
                  <a:lnTo>
                    <a:pt x="579958" y="312686"/>
                  </a:lnTo>
                  <a:lnTo>
                    <a:pt x="587235" y="311086"/>
                  </a:lnTo>
                  <a:lnTo>
                    <a:pt x="592772" y="305866"/>
                  </a:lnTo>
                  <a:lnTo>
                    <a:pt x="604621" y="293865"/>
                  </a:lnTo>
                  <a:lnTo>
                    <a:pt x="610247" y="288569"/>
                  </a:lnTo>
                  <a:lnTo>
                    <a:pt x="611174" y="280073"/>
                  </a:lnTo>
                  <a:close/>
                </a:path>
                <a:path w="2597784" h="784225">
                  <a:moveTo>
                    <a:pt x="683590" y="237553"/>
                  </a:moveTo>
                  <a:lnTo>
                    <a:pt x="666369" y="219506"/>
                  </a:lnTo>
                  <a:lnTo>
                    <a:pt x="637908" y="188849"/>
                  </a:lnTo>
                  <a:lnTo>
                    <a:pt x="599960" y="150037"/>
                  </a:lnTo>
                  <a:lnTo>
                    <a:pt x="554291" y="107492"/>
                  </a:lnTo>
                  <a:lnTo>
                    <a:pt x="502640" y="65659"/>
                  </a:lnTo>
                  <a:lnTo>
                    <a:pt x="462965" y="40551"/>
                  </a:lnTo>
                  <a:lnTo>
                    <a:pt x="420420" y="21463"/>
                  </a:lnTo>
                  <a:lnTo>
                    <a:pt x="375462" y="8077"/>
                  </a:lnTo>
                  <a:lnTo>
                    <a:pt x="328612" y="127"/>
                  </a:lnTo>
                  <a:lnTo>
                    <a:pt x="318300" y="0"/>
                  </a:lnTo>
                  <a:lnTo>
                    <a:pt x="308965" y="2235"/>
                  </a:lnTo>
                  <a:lnTo>
                    <a:pt x="300621" y="7112"/>
                  </a:lnTo>
                  <a:lnTo>
                    <a:pt x="293331" y="14884"/>
                  </a:lnTo>
                  <a:lnTo>
                    <a:pt x="298157" y="22631"/>
                  </a:lnTo>
                  <a:lnTo>
                    <a:pt x="305206" y="25793"/>
                  </a:lnTo>
                  <a:lnTo>
                    <a:pt x="345401" y="47510"/>
                  </a:lnTo>
                  <a:lnTo>
                    <a:pt x="410019" y="86664"/>
                  </a:lnTo>
                  <a:lnTo>
                    <a:pt x="479361" y="137210"/>
                  </a:lnTo>
                  <a:lnTo>
                    <a:pt x="518680" y="169367"/>
                  </a:lnTo>
                  <a:lnTo>
                    <a:pt x="596988" y="235648"/>
                  </a:lnTo>
                  <a:lnTo>
                    <a:pt x="634161" y="266255"/>
                  </a:lnTo>
                  <a:lnTo>
                    <a:pt x="643902" y="266255"/>
                  </a:lnTo>
                  <a:lnTo>
                    <a:pt x="658279" y="259080"/>
                  </a:lnTo>
                  <a:lnTo>
                    <a:pt x="672947" y="248323"/>
                  </a:lnTo>
                  <a:lnTo>
                    <a:pt x="683590" y="237553"/>
                  </a:lnTo>
                  <a:close/>
                </a:path>
                <a:path w="2597784" h="784225">
                  <a:moveTo>
                    <a:pt x="2148636" y="698728"/>
                  </a:moveTo>
                  <a:lnTo>
                    <a:pt x="2148255" y="698182"/>
                  </a:lnTo>
                  <a:lnTo>
                    <a:pt x="2147836" y="697649"/>
                  </a:lnTo>
                  <a:lnTo>
                    <a:pt x="2147430" y="697103"/>
                  </a:lnTo>
                  <a:lnTo>
                    <a:pt x="2147176" y="697242"/>
                  </a:lnTo>
                  <a:lnTo>
                    <a:pt x="2146846" y="697407"/>
                  </a:lnTo>
                  <a:lnTo>
                    <a:pt x="2146604" y="697547"/>
                  </a:lnTo>
                  <a:lnTo>
                    <a:pt x="2147290" y="697928"/>
                  </a:lnTo>
                  <a:lnTo>
                    <a:pt x="2147951" y="698347"/>
                  </a:lnTo>
                  <a:lnTo>
                    <a:pt x="2148636" y="698728"/>
                  </a:lnTo>
                  <a:close/>
                </a:path>
                <a:path w="2597784" h="784225">
                  <a:moveTo>
                    <a:pt x="2180056" y="711123"/>
                  </a:moveTo>
                  <a:lnTo>
                    <a:pt x="2179116" y="711835"/>
                  </a:lnTo>
                  <a:lnTo>
                    <a:pt x="2178177" y="712609"/>
                  </a:lnTo>
                  <a:lnTo>
                    <a:pt x="2177275" y="713320"/>
                  </a:lnTo>
                  <a:lnTo>
                    <a:pt x="2177694" y="713511"/>
                  </a:lnTo>
                  <a:lnTo>
                    <a:pt x="2178100" y="713676"/>
                  </a:lnTo>
                  <a:lnTo>
                    <a:pt x="2178507" y="713867"/>
                  </a:lnTo>
                  <a:lnTo>
                    <a:pt x="2178951" y="713486"/>
                  </a:lnTo>
                  <a:lnTo>
                    <a:pt x="2179307" y="713130"/>
                  </a:lnTo>
                  <a:lnTo>
                    <a:pt x="2179828" y="712749"/>
                  </a:lnTo>
                  <a:lnTo>
                    <a:pt x="2179663" y="712800"/>
                  </a:lnTo>
                  <a:lnTo>
                    <a:pt x="2179751" y="712228"/>
                  </a:lnTo>
                  <a:lnTo>
                    <a:pt x="2179942" y="711695"/>
                  </a:lnTo>
                  <a:lnTo>
                    <a:pt x="2180056" y="711123"/>
                  </a:lnTo>
                  <a:close/>
                </a:path>
                <a:path w="2597784" h="784225">
                  <a:moveTo>
                    <a:pt x="2193569" y="636524"/>
                  </a:moveTo>
                  <a:lnTo>
                    <a:pt x="2192426" y="636854"/>
                  </a:lnTo>
                  <a:lnTo>
                    <a:pt x="2191867" y="636905"/>
                  </a:lnTo>
                  <a:lnTo>
                    <a:pt x="2192172" y="637298"/>
                  </a:lnTo>
                  <a:lnTo>
                    <a:pt x="2192502" y="637654"/>
                  </a:lnTo>
                  <a:lnTo>
                    <a:pt x="2192807" y="638035"/>
                  </a:lnTo>
                  <a:lnTo>
                    <a:pt x="2193086" y="637514"/>
                  </a:lnTo>
                  <a:lnTo>
                    <a:pt x="2193569" y="636524"/>
                  </a:lnTo>
                  <a:close/>
                </a:path>
                <a:path w="2597784" h="784225">
                  <a:moveTo>
                    <a:pt x="2195169" y="636663"/>
                  </a:moveTo>
                  <a:lnTo>
                    <a:pt x="2195144" y="636308"/>
                  </a:lnTo>
                  <a:lnTo>
                    <a:pt x="2195144" y="635952"/>
                  </a:lnTo>
                  <a:lnTo>
                    <a:pt x="2194763" y="636143"/>
                  </a:lnTo>
                  <a:lnTo>
                    <a:pt x="2194395" y="636333"/>
                  </a:lnTo>
                  <a:lnTo>
                    <a:pt x="2193963" y="636447"/>
                  </a:lnTo>
                  <a:lnTo>
                    <a:pt x="2194344" y="636638"/>
                  </a:lnTo>
                  <a:lnTo>
                    <a:pt x="2194763" y="636828"/>
                  </a:lnTo>
                  <a:lnTo>
                    <a:pt x="2195144" y="637019"/>
                  </a:lnTo>
                  <a:lnTo>
                    <a:pt x="2195169" y="636663"/>
                  </a:lnTo>
                  <a:close/>
                </a:path>
                <a:path w="2597784" h="784225">
                  <a:moveTo>
                    <a:pt x="2195715" y="651040"/>
                  </a:moveTo>
                  <a:lnTo>
                    <a:pt x="2195474" y="650976"/>
                  </a:lnTo>
                  <a:lnTo>
                    <a:pt x="2193048" y="651535"/>
                  </a:lnTo>
                  <a:lnTo>
                    <a:pt x="2191931" y="651840"/>
                  </a:lnTo>
                  <a:lnTo>
                    <a:pt x="2193137" y="652437"/>
                  </a:lnTo>
                  <a:lnTo>
                    <a:pt x="2194204" y="652983"/>
                  </a:lnTo>
                  <a:lnTo>
                    <a:pt x="2195144" y="653478"/>
                  </a:lnTo>
                  <a:lnTo>
                    <a:pt x="2195334" y="652691"/>
                  </a:lnTo>
                  <a:lnTo>
                    <a:pt x="2195715" y="651040"/>
                  </a:lnTo>
                  <a:close/>
                </a:path>
                <a:path w="2597784" h="784225">
                  <a:moveTo>
                    <a:pt x="2195753" y="650824"/>
                  </a:moveTo>
                  <a:lnTo>
                    <a:pt x="2195690" y="649503"/>
                  </a:lnTo>
                  <a:lnTo>
                    <a:pt x="2195525" y="647928"/>
                  </a:lnTo>
                  <a:lnTo>
                    <a:pt x="2195385" y="646366"/>
                  </a:lnTo>
                  <a:lnTo>
                    <a:pt x="2194763" y="645375"/>
                  </a:lnTo>
                  <a:lnTo>
                    <a:pt x="2194179" y="645985"/>
                  </a:lnTo>
                  <a:lnTo>
                    <a:pt x="2192451" y="649884"/>
                  </a:lnTo>
                  <a:lnTo>
                    <a:pt x="2195360" y="650925"/>
                  </a:lnTo>
                  <a:lnTo>
                    <a:pt x="2195753" y="650824"/>
                  </a:lnTo>
                  <a:close/>
                </a:path>
                <a:path w="2597784" h="784225">
                  <a:moveTo>
                    <a:pt x="2196490" y="628916"/>
                  </a:moveTo>
                  <a:lnTo>
                    <a:pt x="2196325" y="628967"/>
                  </a:lnTo>
                  <a:lnTo>
                    <a:pt x="2196300" y="629183"/>
                  </a:lnTo>
                  <a:lnTo>
                    <a:pt x="2196325" y="629437"/>
                  </a:lnTo>
                  <a:lnTo>
                    <a:pt x="2196350" y="629627"/>
                  </a:lnTo>
                  <a:lnTo>
                    <a:pt x="2196401" y="629373"/>
                  </a:lnTo>
                  <a:lnTo>
                    <a:pt x="2196439" y="629158"/>
                  </a:lnTo>
                  <a:lnTo>
                    <a:pt x="2196490" y="628916"/>
                  </a:lnTo>
                  <a:close/>
                </a:path>
                <a:path w="2597784" h="784225">
                  <a:moveTo>
                    <a:pt x="2226970" y="662825"/>
                  </a:moveTo>
                  <a:lnTo>
                    <a:pt x="2226589" y="661809"/>
                  </a:lnTo>
                  <a:lnTo>
                    <a:pt x="2226145" y="660844"/>
                  </a:lnTo>
                  <a:lnTo>
                    <a:pt x="2225764" y="659803"/>
                  </a:lnTo>
                  <a:lnTo>
                    <a:pt x="2225344" y="660298"/>
                  </a:lnTo>
                  <a:lnTo>
                    <a:pt x="2224913" y="660654"/>
                  </a:lnTo>
                  <a:lnTo>
                    <a:pt x="2224494" y="661123"/>
                  </a:lnTo>
                  <a:lnTo>
                    <a:pt x="2225319" y="661708"/>
                  </a:lnTo>
                  <a:lnTo>
                    <a:pt x="2226145" y="662254"/>
                  </a:lnTo>
                  <a:lnTo>
                    <a:pt x="2226970" y="662825"/>
                  </a:lnTo>
                  <a:close/>
                </a:path>
                <a:path w="2597784" h="784225">
                  <a:moveTo>
                    <a:pt x="2236343" y="652716"/>
                  </a:moveTo>
                  <a:lnTo>
                    <a:pt x="2236317" y="651802"/>
                  </a:lnTo>
                  <a:lnTo>
                    <a:pt x="2235682" y="650684"/>
                  </a:lnTo>
                  <a:lnTo>
                    <a:pt x="2235543" y="650189"/>
                  </a:lnTo>
                  <a:lnTo>
                    <a:pt x="2235301" y="649693"/>
                  </a:lnTo>
                  <a:lnTo>
                    <a:pt x="2234196" y="650240"/>
                  </a:lnTo>
                  <a:lnTo>
                    <a:pt x="2232914" y="650481"/>
                  </a:lnTo>
                  <a:lnTo>
                    <a:pt x="2231669" y="650786"/>
                  </a:lnTo>
                  <a:lnTo>
                    <a:pt x="2231288" y="651586"/>
                  </a:lnTo>
                  <a:lnTo>
                    <a:pt x="2230983" y="652386"/>
                  </a:lnTo>
                  <a:lnTo>
                    <a:pt x="2230513" y="653186"/>
                  </a:lnTo>
                  <a:lnTo>
                    <a:pt x="2232495" y="653148"/>
                  </a:lnTo>
                  <a:lnTo>
                    <a:pt x="2234400" y="653376"/>
                  </a:lnTo>
                  <a:lnTo>
                    <a:pt x="2236241" y="653757"/>
                  </a:lnTo>
                  <a:lnTo>
                    <a:pt x="2236343" y="652716"/>
                  </a:lnTo>
                  <a:close/>
                </a:path>
                <a:path w="2597784" h="784225">
                  <a:moveTo>
                    <a:pt x="2253640" y="717029"/>
                  </a:moveTo>
                  <a:lnTo>
                    <a:pt x="2252421" y="714502"/>
                  </a:lnTo>
                  <a:lnTo>
                    <a:pt x="2250338" y="716622"/>
                  </a:lnTo>
                  <a:lnTo>
                    <a:pt x="2248408" y="718083"/>
                  </a:lnTo>
                  <a:lnTo>
                    <a:pt x="2246592" y="718896"/>
                  </a:lnTo>
                  <a:lnTo>
                    <a:pt x="2248992" y="718629"/>
                  </a:lnTo>
                  <a:lnTo>
                    <a:pt x="2250173" y="718464"/>
                  </a:lnTo>
                  <a:lnTo>
                    <a:pt x="2250744" y="717804"/>
                  </a:lnTo>
                  <a:lnTo>
                    <a:pt x="2253640" y="717029"/>
                  </a:lnTo>
                  <a:close/>
                </a:path>
                <a:path w="2597784" h="784225">
                  <a:moveTo>
                    <a:pt x="2258999" y="656640"/>
                  </a:moveTo>
                  <a:lnTo>
                    <a:pt x="2258961" y="656501"/>
                  </a:lnTo>
                  <a:lnTo>
                    <a:pt x="2258961" y="656374"/>
                  </a:lnTo>
                  <a:lnTo>
                    <a:pt x="2258110" y="655434"/>
                  </a:lnTo>
                  <a:lnTo>
                    <a:pt x="2257260" y="654608"/>
                  </a:lnTo>
                  <a:lnTo>
                    <a:pt x="2256434" y="653783"/>
                  </a:lnTo>
                  <a:lnTo>
                    <a:pt x="2256053" y="654011"/>
                  </a:lnTo>
                  <a:lnTo>
                    <a:pt x="2255812" y="654329"/>
                  </a:lnTo>
                  <a:lnTo>
                    <a:pt x="2255443" y="654583"/>
                  </a:lnTo>
                  <a:lnTo>
                    <a:pt x="2254427" y="656501"/>
                  </a:lnTo>
                  <a:lnTo>
                    <a:pt x="2252700" y="658571"/>
                  </a:lnTo>
                  <a:lnTo>
                    <a:pt x="2250833" y="660679"/>
                  </a:lnTo>
                  <a:lnTo>
                    <a:pt x="2256269" y="657936"/>
                  </a:lnTo>
                  <a:lnTo>
                    <a:pt x="2258999" y="656640"/>
                  </a:lnTo>
                  <a:close/>
                </a:path>
                <a:path w="2597784" h="784225">
                  <a:moveTo>
                    <a:pt x="2259241" y="630123"/>
                  </a:moveTo>
                  <a:lnTo>
                    <a:pt x="2258796" y="627011"/>
                  </a:lnTo>
                  <a:lnTo>
                    <a:pt x="2258606" y="625449"/>
                  </a:lnTo>
                  <a:lnTo>
                    <a:pt x="2246820" y="619366"/>
                  </a:lnTo>
                  <a:lnTo>
                    <a:pt x="2243937" y="622503"/>
                  </a:lnTo>
                  <a:lnTo>
                    <a:pt x="2244255" y="624319"/>
                  </a:lnTo>
                  <a:lnTo>
                    <a:pt x="2244483" y="626249"/>
                  </a:lnTo>
                  <a:lnTo>
                    <a:pt x="2244509" y="628256"/>
                  </a:lnTo>
                  <a:lnTo>
                    <a:pt x="2244750" y="629488"/>
                  </a:lnTo>
                  <a:lnTo>
                    <a:pt x="2244750" y="628713"/>
                  </a:lnTo>
                  <a:lnTo>
                    <a:pt x="2244585" y="627811"/>
                  </a:lnTo>
                  <a:lnTo>
                    <a:pt x="2245525" y="626351"/>
                  </a:lnTo>
                  <a:lnTo>
                    <a:pt x="2246515" y="625716"/>
                  </a:lnTo>
                  <a:lnTo>
                    <a:pt x="2248001" y="624344"/>
                  </a:lnTo>
                  <a:lnTo>
                    <a:pt x="2247811" y="626376"/>
                  </a:lnTo>
                  <a:lnTo>
                    <a:pt x="2248027" y="627786"/>
                  </a:lnTo>
                  <a:lnTo>
                    <a:pt x="2247011" y="629272"/>
                  </a:lnTo>
                  <a:lnTo>
                    <a:pt x="2245715" y="629323"/>
                  </a:lnTo>
                  <a:lnTo>
                    <a:pt x="2244788" y="629627"/>
                  </a:lnTo>
                  <a:lnTo>
                    <a:pt x="2245283" y="632206"/>
                  </a:lnTo>
                  <a:lnTo>
                    <a:pt x="2245550" y="633476"/>
                  </a:lnTo>
                  <a:lnTo>
                    <a:pt x="2249398" y="633222"/>
                  </a:lnTo>
                  <a:lnTo>
                    <a:pt x="2249563" y="635889"/>
                  </a:lnTo>
                  <a:lnTo>
                    <a:pt x="2249627" y="637235"/>
                  </a:lnTo>
                  <a:lnTo>
                    <a:pt x="2250910" y="636739"/>
                  </a:lnTo>
                  <a:lnTo>
                    <a:pt x="2251138" y="636905"/>
                  </a:lnTo>
                  <a:lnTo>
                    <a:pt x="2251214" y="637133"/>
                  </a:lnTo>
                  <a:lnTo>
                    <a:pt x="2251405" y="637324"/>
                  </a:lnTo>
                  <a:lnTo>
                    <a:pt x="2252484" y="636993"/>
                  </a:lnTo>
                  <a:lnTo>
                    <a:pt x="2253335" y="636612"/>
                  </a:lnTo>
                  <a:lnTo>
                    <a:pt x="2254161" y="636193"/>
                  </a:lnTo>
                  <a:lnTo>
                    <a:pt x="2254351" y="635508"/>
                  </a:lnTo>
                  <a:lnTo>
                    <a:pt x="2254618" y="634847"/>
                  </a:lnTo>
                  <a:lnTo>
                    <a:pt x="2255482" y="634441"/>
                  </a:lnTo>
                  <a:lnTo>
                    <a:pt x="2256129" y="634352"/>
                  </a:lnTo>
                  <a:lnTo>
                    <a:pt x="2256879" y="634301"/>
                  </a:lnTo>
                  <a:lnTo>
                    <a:pt x="2257945" y="633222"/>
                  </a:lnTo>
                  <a:lnTo>
                    <a:pt x="2258796" y="631964"/>
                  </a:lnTo>
                  <a:lnTo>
                    <a:pt x="2259241" y="630123"/>
                  </a:lnTo>
                  <a:close/>
                </a:path>
                <a:path w="2597784" h="784225">
                  <a:moveTo>
                    <a:pt x="2270569" y="669264"/>
                  </a:moveTo>
                  <a:lnTo>
                    <a:pt x="2268753" y="666267"/>
                  </a:lnTo>
                  <a:lnTo>
                    <a:pt x="2266137" y="665848"/>
                  </a:lnTo>
                  <a:lnTo>
                    <a:pt x="2262949" y="669455"/>
                  </a:lnTo>
                  <a:lnTo>
                    <a:pt x="2265756" y="669175"/>
                  </a:lnTo>
                  <a:lnTo>
                    <a:pt x="2268258" y="669010"/>
                  </a:lnTo>
                  <a:lnTo>
                    <a:pt x="2270569" y="669264"/>
                  </a:lnTo>
                  <a:close/>
                </a:path>
                <a:path w="2597784" h="784225">
                  <a:moveTo>
                    <a:pt x="2283764" y="682320"/>
                  </a:moveTo>
                  <a:lnTo>
                    <a:pt x="2283536" y="680885"/>
                  </a:lnTo>
                  <a:lnTo>
                    <a:pt x="2278926" y="679272"/>
                  </a:lnTo>
                  <a:lnTo>
                    <a:pt x="2281224" y="674103"/>
                  </a:lnTo>
                  <a:lnTo>
                    <a:pt x="2277186" y="649173"/>
                  </a:lnTo>
                  <a:lnTo>
                    <a:pt x="2276310" y="649465"/>
                  </a:lnTo>
                  <a:lnTo>
                    <a:pt x="2272106" y="650544"/>
                  </a:lnTo>
                  <a:lnTo>
                    <a:pt x="2267877" y="650786"/>
                  </a:lnTo>
                  <a:lnTo>
                    <a:pt x="2261743" y="651700"/>
                  </a:lnTo>
                  <a:lnTo>
                    <a:pt x="2260092" y="652221"/>
                  </a:lnTo>
                  <a:lnTo>
                    <a:pt x="2258504" y="652856"/>
                  </a:lnTo>
                  <a:lnTo>
                    <a:pt x="2258936" y="656259"/>
                  </a:lnTo>
                  <a:lnTo>
                    <a:pt x="2259215" y="656539"/>
                  </a:lnTo>
                  <a:lnTo>
                    <a:pt x="2259076" y="656590"/>
                  </a:lnTo>
                  <a:lnTo>
                    <a:pt x="2261717" y="657301"/>
                  </a:lnTo>
                  <a:lnTo>
                    <a:pt x="2264930" y="651637"/>
                  </a:lnTo>
                  <a:lnTo>
                    <a:pt x="2265286" y="654088"/>
                  </a:lnTo>
                  <a:lnTo>
                    <a:pt x="2265476" y="658215"/>
                  </a:lnTo>
                  <a:lnTo>
                    <a:pt x="2269820" y="659257"/>
                  </a:lnTo>
                  <a:lnTo>
                    <a:pt x="2269985" y="658050"/>
                  </a:lnTo>
                  <a:lnTo>
                    <a:pt x="2270976" y="656729"/>
                  </a:lnTo>
                  <a:lnTo>
                    <a:pt x="2273668" y="656183"/>
                  </a:lnTo>
                  <a:lnTo>
                    <a:pt x="2275675" y="657491"/>
                  </a:lnTo>
                  <a:lnTo>
                    <a:pt x="2275700" y="659803"/>
                  </a:lnTo>
                  <a:lnTo>
                    <a:pt x="2276500" y="662584"/>
                  </a:lnTo>
                  <a:lnTo>
                    <a:pt x="2275052" y="662635"/>
                  </a:lnTo>
                  <a:lnTo>
                    <a:pt x="2277541" y="673112"/>
                  </a:lnTo>
                  <a:lnTo>
                    <a:pt x="2276094" y="673379"/>
                  </a:lnTo>
                  <a:lnTo>
                    <a:pt x="2276094" y="675614"/>
                  </a:lnTo>
                  <a:lnTo>
                    <a:pt x="2275573" y="676135"/>
                  </a:lnTo>
                  <a:lnTo>
                    <a:pt x="2275014" y="676440"/>
                  </a:lnTo>
                  <a:lnTo>
                    <a:pt x="2275370" y="681164"/>
                  </a:lnTo>
                  <a:lnTo>
                    <a:pt x="2275675" y="683056"/>
                  </a:lnTo>
                  <a:lnTo>
                    <a:pt x="2270125" y="682790"/>
                  </a:lnTo>
                  <a:lnTo>
                    <a:pt x="2264460" y="682980"/>
                  </a:lnTo>
                  <a:lnTo>
                    <a:pt x="2259076" y="681875"/>
                  </a:lnTo>
                  <a:lnTo>
                    <a:pt x="2261082" y="683437"/>
                  </a:lnTo>
                  <a:lnTo>
                    <a:pt x="2264435" y="685749"/>
                  </a:lnTo>
                  <a:lnTo>
                    <a:pt x="2263114" y="688276"/>
                  </a:lnTo>
                  <a:lnTo>
                    <a:pt x="2260422" y="692404"/>
                  </a:lnTo>
                  <a:lnTo>
                    <a:pt x="2260511" y="692708"/>
                  </a:lnTo>
                  <a:lnTo>
                    <a:pt x="2261959" y="691883"/>
                  </a:lnTo>
                  <a:lnTo>
                    <a:pt x="2261298" y="696201"/>
                  </a:lnTo>
                  <a:lnTo>
                    <a:pt x="2262644" y="701167"/>
                  </a:lnTo>
                  <a:lnTo>
                    <a:pt x="2263013" y="703834"/>
                  </a:lnTo>
                  <a:lnTo>
                    <a:pt x="2266365" y="703313"/>
                  </a:lnTo>
                  <a:lnTo>
                    <a:pt x="2269198" y="704748"/>
                  </a:lnTo>
                  <a:lnTo>
                    <a:pt x="2271471" y="707631"/>
                  </a:lnTo>
                  <a:lnTo>
                    <a:pt x="2274468" y="701916"/>
                  </a:lnTo>
                  <a:lnTo>
                    <a:pt x="2276525" y="703148"/>
                  </a:lnTo>
                  <a:lnTo>
                    <a:pt x="2276830" y="701662"/>
                  </a:lnTo>
                  <a:lnTo>
                    <a:pt x="2277440" y="700290"/>
                  </a:lnTo>
                  <a:lnTo>
                    <a:pt x="2278456" y="699058"/>
                  </a:lnTo>
                  <a:lnTo>
                    <a:pt x="2277656" y="699389"/>
                  </a:lnTo>
                  <a:lnTo>
                    <a:pt x="2276856" y="698614"/>
                  </a:lnTo>
                  <a:lnTo>
                    <a:pt x="2275903" y="696671"/>
                  </a:lnTo>
                  <a:lnTo>
                    <a:pt x="2275103" y="697763"/>
                  </a:lnTo>
                  <a:lnTo>
                    <a:pt x="2274417" y="697128"/>
                  </a:lnTo>
                  <a:lnTo>
                    <a:pt x="2275929" y="701040"/>
                  </a:lnTo>
                  <a:lnTo>
                    <a:pt x="2271560" y="703097"/>
                  </a:lnTo>
                  <a:lnTo>
                    <a:pt x="2271255" y="702462"/>
                  </a:lnTo>
                  <a:lnTo>
                    <a:pt x="2270899" y="704113"/>
                  </a:lnTo>
                  <a:lnTo>
                    <a:pt x="2268969" y="703618"/>
                  </a:lnTo>
                  <a:lnTo>
                    <a:pt x="2265286" y="702983"/>
                  </a:lnTo>
                  <a:lnTo>
                    <a:pt x="2265946" y="699909"/>
                  </a:lnTo>
                  <a:lnTo>
                    <a:pt x="2267597" y="694550"/>
                  </a:lnTo>
                  <a:lnTo>
                    <a:pt x="2267026" y="693280"/>
                  </a:lnTo>
                  <a:lnTo>
                    <a:pt x="2268169" y="692759"/>
                  </a:lnTo>
                  <a:lnTo>
                    <a:pt x="2269223" y="689432"/>
                  </a:lnTo>
                  <a:lnTo>
                    <a:pt x="2270010" y="689571"/>
                  </a:lnTo>
                  <a:lnTo>
                    <a:pt x="2268804" y="688035"/>
                  </a:lnTo>
                  <a:lnTo>
                    <a:pt x="2270899" y="686879"/>
                  </a:lnTo>
                  <a:lnTo>
                    <a:pt x="2271255" y="688416"/>
                  </a:lnTo>
                  <a:lnTo>
                    <a:pt x="2271230" y="689330"/>
                  </a:lnTo>
                  <a:lnTo>
                    <a:pt x="2270569" y="689660"/>
                  </a:lnTo>
                  <a:lnTo>
                    <a:pt x="2273071" y="690118"/>
                  </a:lnTo>
                  <a:lnTo>
                    <a:pt x="2272487" y="687920"/>
                  </a:lnTo>
                  <a:lnTo>
                    <a:pt x="2274024" y="687044"/>
                  </a:lnTo>
                  <a:lnTo>
                    <a:pt x="2275598" y="685774"/>
                  </a:lnTo>
                  <a:lnTo>
                    <a:pt x="2277275" y="685507"/>
                  </a:lnTo>
                  <a:lnTo>
                    <a:pt x="2277516" y="686054"/>
                  </a:lnTo>
                  <a:lnTo>
                    <a:pt x="2281453" y="680720"/>
                  </a:lnTo>
                  <a:lnTo>
                    <a:pt x="2283764" y="682320"/>
                  </a:lnTo>
                  <a:close/>
                </a:path>
                <a:path w="2597784" h="784225">
                  <a:moveTo>
                    <a:pt x="2305913" y="783272"/>
                  </a:moveTo>
                  <a:lnTo>
                    <a:pt x="2305837" y="781761"/>
                  </a:lnTo>
                  <a:lnTo>
                    <a:pt x="2305723" y="779068"/>
                  </a:lnTo>
                  <a:lnTo>
                    <a:pt x="2305088" y="780199"/>
                  </a:lnTo>
                  <a:lnTo>
                    <a:pt x="2304491" y="781240"/>
                  </a:lnTo>
                  <a:lnTo>
                    <a:pt x="2303907" y="782281"/>
                  </a:lnTo>
                  <a:lnTo>
                    <a:pt x="2304567" y="782612"/>
                  </a:lnTo>
                  <a:lnTo>
                    <a:pt x="2305227" y="782967"/>
                  </a:lnTo>
                  <a:lnTo>
                    <a:pt x="2305913" y="783272"/>
                  </a:lnTo>
                  <a:close/>
                </a:path>
                <a:path w="2597784" h="784225">
                  <a:moveTo>
                    <a:pt x="2306739" y="766533"/>
                  </a:moveTo>
                  <a:lnTo>
                    <a:pt x="2306497" y="766622"/>
                  </a:lnTo>
                  <a:lnTo>
                    <a:pt x="2304288" y="766508"/>
                  </a:lnTo>
                  <a:lnTo>
                    <a:pt x="2301875" y="763790"/>
                  </a:lnTo>
                  <a:lnTo>
                    <a:pt x="2300998" y="761149"/>
                  </a:lnTo>
                  <a:lnTo>
                    <a:pt x="2300363" y="763930"/>
                  </a:lnTo>
                  <a:lnTo>
                    <a:pt x="2300008" y="766838"/>
                  </a:lnTo>
                  <a:lnTo>
                    <a:pt x="2300440" y="770305"/>
                  </a:lnTo>
                  <a:lnTo>
                    <a:pt x="2299322" y="770966"/>
                  </a:lnTo>
                  <a:lnTo>
                    <a:pt x="2295360" y="770382"/>
                  </a:lnTo>
                  <a:lnTo>
                    <a:pt x="2295855" y="772477"/>
                  </a:lnTo>
                  <a:lnTo>
                    <a:pt x="2298903" y="773188"/>
                  </a:lnTo>
                  <a:lnTo>
                    <a:pt x="2301951" y="773963"/>
                  </a:lnTo>
                  <a:lnTo>
                    <a:pt x="2305304" y="774750"/>
                  </a:lnTo>
                  <a:lnTo>
                    <a:pt x="2298763" y="779678"/>
                  </a:lnTo>
                  <a:lnTo>
                    <a:pt x="2299347" y="780008"/>
                  </a:lnTo>
                  <a:lnTo>
                    <a:pt x="2299652" y="780148"/>
                  </a:lnTo>
                  <a:lnTo>
                    <a:pt x="2300960" y="779487"/>
                  </a:lnTo>
                  <a:lnTo>
                    <a:pt x="2302891" y="778878"/>
                  </a:lnTo>
                  <a:lnTo>
                    <a:pt x="2305672" y="778192"/>
                  </a:lnTo>
                  <a:lnTo>
                    <a:pt x="2305227" y="768210"/>
                  </a:lnTo>
                  <a:lnTo>
                    <a:pt x="2306739" y="766533"/>
                  </a:lnTo>
                  <a:close/>
                </a:path>
                <a:path w="2597784" h="784225">
                  <a:moveTo>
                    <a:pt x="2306929" y="649338"/>
                  </a:moveTo>
                  <a:lnTo>
                    <a:pt x="2305888" y="649389"/>
                  </a:lnTo>
                  <a:lnTo>
                    <a:pt x="2305012" y="649528"/>
                  </a:lnTo>
                  <a:lnTo>
                    <a:pt x="2304516" y="649859"/>
                  </a:lnTo>
                  <a:lnTo>
                    <a:pt x="2305088" y="649998"/>
                  </a:lnTo>
                  <a:lnTo>
                    <a:pt x="2305748" y="650265"/>
                  </a:lnTo>
                  <a:lnTo>
                    <a:pt x="2306434" y="650544"/>
                  </a:lnTo>
                  <a:lnTo>
                    <a:pt x="2306574" y="650125"/>
                  </a:lnTo>
                  <a:lnTo>
                    <a:pt x="2306764" y="649744"/>
                  </a:lnTo>
                  <a:lnTo>
                    <a:pt x="2306929" y="649338"/>
                  </a:lnTo>
                  <a:close/>
                </a:path>
                <a:path w="2597784" h="784225">
                  <a:moveTo>
                    <a:pt x="2310180" y="675614"/>
                  </a:moveTo>
                  <a:lnTo>
                    <a:pt x="2307209" y="669671"/>
                  </a:lnTo>
                  <a:lnTo>
                    <a:pt x="2307018" y="669810"/>
                  </a:lnTo>
                  <a:lnTo>
                    <a:pt x="2305443" y="673493"/>
                  </a:lnTo>
                  <a:lnTo>
                    <a:pt x="2306383" y="675589"/>
                  </a:lnTo>
                  <a:lnTo>
                    <a:pt x="2308580" y="679754"/>
                  </a:lnTo>
                  <a:lnTo>
                    <a:pt x="2310180" y="675614"/>
                  </a:lnTo>
                  <a:close/>
                </a:path>
                <a:path w="2597784" h="784225">
                  <a:moveTo>
                    <a:pt x="2316353" y="703541"/>
                  </a:moveTo>
                  <a:lnTo>
                    <a:pt x="2315375" y="703897"/>
                  </a:lnTo>
                  <a:lnTo>
                    <a:pt x="2314384" y="704138"/>
                  </a:lnTo>
                  <a:lnTo>
                    <a:pt x="2313114" y="704037"/>
                  </a:lnTo>
                  <a:lnTo>
                    <a:pt x="2312809" y="703478"/>
                  </a:lnTo>
                  <a:lnTo>
                    <a:pt x="2312479" y="702792"/>
                  </a:lnTo>
                  <a:lnTo>
                    <a:pt x="2312479" y="703707"/>
                  </a:lnTo>
                  <a:lnTo>
                    <a:pt x="2312505" y="704634"/>
                  </a:lnTo>
                  <a:lnTo>
                    <a:pt x="2311958" y="705904"/>
                  </a:lnTo>
                  <a:lnTo>
                    <a:pt x="2311463" y="706335"/>
                  </a:lnTo>
                  <a:lnTo>
                    <a:pt x="2310866" y="706755"/>
                  </a:lnTo>
                  <a:lnTo>
                    <a:pt x="2311108" y="707555"/>
                  </a:lnTo>
                  <a:lnTo>
                    <a:pt x="2311323" y="708380"/>
                  </a:lnTo>
                  <a:lnTo>
                    <a:pt x="2311577" y="709168"/>
                  </a:lnTo>
                  <a:lnTo>
                    <a:pt x="2314321" y="710158"/>
                  </a:lnTo>
                  <a:lnTo>
                    <a:pt x="2314651" y="709028"/>
                  </a:lnTo>
                  <a:lnTo>
                    <a:pt x="2315070" y="707961"/>
                  </a:lnTo>
                  <a:lnTo>
                    <a:pt x="2315540" y="705675"/>
                  </a:lnTo>
                  <a:lnTo>
                    <a:pt x="2315997" y="704608"/>
                  </a:lnTo>
                  <a:lnTo>
                    <a:pt x="2316353" y="703541"/>
                  </a:lnTo>
                  <a:close/>
                </a:path>
                <a:path w="2597784" h="784225">
                  <a:moveTo>
                    <a:pt x="2320594" y="693966"/>
                  </a:moveTo>
                  <a:lnTo>
                    <a:pt x="2318118" y="685012"/>
                  </a:lnTo>
                  <a:lnTo>
                    <a:pt x="2317292" y="687565"/>
                  </a:lnTo>
                  <a:lnTo>
                    <a:pt x="2316137" y="689902"/>
                  </a:lnTo>
                  <a:lnTo>
                    <a:pt x="2314676" y="692023"/>
                  </a:lnTo>
                  <a:lnTo>
                    <a:pt x="2315565" y="692404"/>
                  </a:lnTo>
                  <a:lnTo>
                    <a:pt x="2313089" y="698119"/>
                  </a:lnTo>
                  <a:lnTo>
                    <a:pt x="2316467" y="697522"/>
                  </a:lnTo>
                  <a:lnTo>
                    <a:pt x="2317597" y="697928"/>
                  </a:lnTo>
                  <a:lnTo>
                    <a:pt x="2317877" y="698042"/>
                  </a:lnTo>
                  <a:lnTo>
                    <a:pt x="2318067" y="698347"/>
                  </a:lnTo>
                  <a:lnTo>
                    <a:pt x="2318232" y="698728"/>
                  </a:lnTo>
                  <a:lnTo>
                    <a:pt x="2319744" y="695540"/>
                  </a:lnTo>
                  <a:lnTo>
                    <a:pt x="2320594" y="693966"/>
                  </a:lnTo>
                  <a:close/>
                </a:path>
                <a:path w="2597784" h="784225">
                  <a:moveTo>
                    <a:pt x="2322296" y="731659"/>
                  </a:moveTo>
                  <a:lnTo>
                    <a:pt x="2321890" y="731469"/>
                  </a:lnTo>
                  <a:lnTo>
                    <a:pt x="2321471" y="731329"/>
                  </a:lnTo>
                  <a:lnTo>
                    <a:pt x="2320366" y="730719"/>
                  </a:lnTo>
                  <a:lnTo>
                    <a:pt x="2320340" y="729157"/>
                  </a:lnTo>
                  <a:lnTo>
                    <a:pt x="2320366" y="727417"/>
                  </a:lnTo>
                  <a:lnTo>
                    <a:pt x="2319845" y="728497"/>
                  </a:lnTo>
                  <a:lnTo>
                    <a:pt x="2319248" y="729538"/>
                  </a:lnTo>
                  <a:lnTo>
                    <a:pt x="2318753" y="730605"/>
                  </a:lnTo>
                  <a:lnTo>
                    <a:pt x="2318258" y="731634"/>
                  </a:lnTo>
                  <a:lnTo>
                    <a:pt x="2317102" y="733552"/>
                  </a:lnTo>
                  <a:lnTo>
                    <a:pt x="2317153" y="733831"/>
                  </a:lnTo>
                  <a:lnTo>
                    <a:pt x="2317153" y="733958"/>
                  </a:lnTo>
                  <a:lnTo>
                    <a:pt x="2318118" y="733171"/>
                  </a:lnTo>
                  <a:lnTo>
                    <a:pt x="2320048" y="731520"/>
                  </a:lnTo>
                  <a:lnTo>
                    <a:pt x="2320861" y="732586"/>
                  </a:lnTo>
                  <a:lnTo>
                    <a:pt x="2321001" y="732510"/>
                  </a:lnTo>
                  <a:lnTo>
                    <a:pt x="2321229" y="732345"/>
                  </a:lnTo>
                  <a:lnTo>
                    <a:pt x="2321560" y="732586"/>
                  </a:lnTo>
                  <a:lnTo>
                    <a:pt x="2321890" y="732891"/>
                  </a:lnTo>
                  <a:lnTo>
                    <a:pt x="2322207" y="733145"/>
                  </a:lnTo>
                  <a:lnTo>
                    <a:pt x="2322207" y="732675"/>
                  </a:lnTo>
                  <a:lnTo>
                    <a:pt x="2322296" y="732116"/>
                  </a:lnTo>
                  <a:lnTo>
                    <a:pt x="2322296" y="731659"/>
                  </a:lnTo>
                  <a:close/>
                </a:path>
                <a:path w="2597784" h="784225">
                  <a:moveTo>
                    <a:pt x="2323642" y="721487"/>
                  </a:moveTo>
                  <a:lnTo>
                    <a:pt x="2323566" y="721321"/>
                  </a:lnTo>
                  <a:lnTo>
                    <a:pt x="2323287" y="721817"/>
                  </a:lnTo>
                  <a:lnTo>
                    <a:pt x="2323007" y="722287"/>
                  </a:lnTo>
                  <a:lnTo>
                    <a:pt x="2322766" y="722807"/>
                  </a:lnTo>
                  <a:lnTo>
                    <a:pt x="2322957" y="722668"/>
                  </a:lnTo>
                  <a:lnTo>
                    <a:pt x="2323261" y="722503"/>
                  </a:lnTo>
                  <a:lnTo>
                    <a:pt x="2323503" y="722388"/>
                  </a:lnTo>
                  <a:lnTo>
                    <a:pt x="2323566" y="722058"/>
                  </a:lnTo>
                  <a:lnTo>
                    <a:pt x="2323592" y="721791"/>
                  </a:lnTo>
                  <a:lnTo>
                    <a:pt x="2323642" y="721487"/>
                  </a:lnTo>
                  <a:close/>
                </a:path>
                <a:path w="2597784" h="784225">
                  <a:moveTo>
                    <a:pt x="2328456" y="757847"/>
                  </a:moveTo>
                  <a:lnTo>
                    <a:pt x="2326462" y="753364"/>
                  </a:lnTo>
                  <a:lnTo>
                    <a:pt x="2325598" y="751420"/>
                  </a:lnTo>
                  <a:lnTo>
                    <a:pt x="2324582" y="748093"/>
                  </a:lnTo>
                  <a:lnTo>
                    <a:pt x="2322868" y="749744"/>
                  </a:lnTo>
                  <a:lnTo>
                    <a:pt x="2321191" y="751420"/>
                  </a:lnTo>
                  <a:lnTo>
                    <a:pt x="2319185" y="753364"/>
                  </a:lnTo>
                  <a:lnTo>
                    <a:pt x="2318753" y="746252"/>
                  </a:lnTo>
                  <a:lnTo>
                    <a:pt x="2318474" y="746061"/>
                  </a:lnTo>
                  <a:lnTo>
                    <a:pt x="2317877" y="745731"/>
                  </a:lnTo>
                  <a:lnTo>
                    <a:pt x="2317966" y="751420"/>
                  </a:lnTo>
                  <a:lnTo>
                    <a:pt x="2317508" y="756170"/>
                  </a:lnTo>
                  <a:lnTo>
                    <a:pt x="2316492" y="758952"/>
                  </a:lnTo>
                  <a:lnTo>
                    <a:pt x="2310498" y="765022"/>
                  </a:lnTo>
                  <a:lnTo>
                    <a:pt x="2308301" y="766102"/>
                  </a:lnTo>
                  <a:lnTo>
                    <a:pt x="2310752" y="768045"/>
                  </a:lnTo>
                  <a:lnTo>
                    <a:pt x="2314244" y="770470"/>
                  </a:lnTo>
                  <a:lnTo>
                    <a:pt x="2316226" y="772172"/>
                  </a:lnTo>
                  <a:lnTo>
                    <a:pt x="2317127" y="770826"/>
                  </a:lnTo>
                  <a:lnTo>
                    <a:pt x="2316911" y="770801"/>
                  </a:lnTo>
                  <a:lnTo>
                    <a:pt x="2315641" y="769416"/>
                  </a:lnTo>
                  <a:lnTo>
                    <a:pt x="2315527" y="768794"/>
                  </a:lnTo>
                  <a:lnTo>
                    <a:pt x="2315260" y="767283"/>
                  </a:lnTo>
                  <a:lnTo>
                    <a:pt x="2315260" y="767740"/>
                  </a:lnTo>
                  <a:lnTo>
                    <a:pt x="2314600" y="768045"/>
                  </a:lnTo>
                  <a:lnTo>
                    <a:pt x="2313698" y="768794"/>
                  </a:lnTo>
                  <a:lnTo>
                    <a:pt x="2312759" y="768273"/>
                  </a:lnTo>
                  <a:lnTo>
                    <a:pt x="2312593" y="767245"/>
                  </a:lnTo>
                  <a:lnTo>
                    <a:pt x="2312263" y="766559"/>
                  </a:lnTo>
                  <a:lnTo>
                    <a:pt x="2314295" y="765606"/>
                  </a:lnTo>
                  <a:lnTo>
                    <a:pt x="2315260" y="767740"/>
                  </a:lnTo>
                  <a:lnTo>
                    <a:pt x="2315260" y="767283"/>
                  </a:lnTo>
                  <a:lnTo>
                    <a:pt x="2315133" y="766559"/>
                  </a:lnTo>
                  <a:lnTo>
                    <a:pt x="2315108" y="766102"/>
                  </a:lnTo>
                  <a:lnTo>
                    <a:pt x="2315349" y="765606"/>
                  </a:lnTo>
                  <a:lnTo>
                    <a:pt x="2316556" y="763130"/>
                  </a:lnTo>
                  <a:lnTo>
                    <a:pt x="2319413" y="762774"/>
                  </a:lnTo>
                  <a:lnTo>
                    <a:pt x="2321306" y="761885"/>
                  </a:lnTo>
                  <a:lnTo>
                    <a:pt x="2322182" y="764667"/>
                  </a:lnTo>
                  <a:lnTo>
                    <a:pt x="2323896" y="763130"/>
                  </a:lnTo>
                  <a:lnTo>
                    <a:pt x="2325509" y="761885"/>
                  </a:lnTo>
                  <a:lnTo>
                    <a:pt x="2327491" y="760374"/>
                  </a:lnTo>
                  <a:lnTo>
                    <a:pt x="2327110" y="758621"/>
                  </a:lnTo>
                  <a:lnTo>
                    <a:pt x="2326881" y="757770"/>
                  </a:lnTo>
                  <a:lnTo>
                    <a:pt x="2328456" y="757847"/>
                  </a:lnTo>
                  <a:close/>
                </a:path>
                <a:path w="2597784" h="784225">
                  <a:moveTo>
                    <a:pt x="2329472" y="768375"/>
                  </a:moveTo>
                  <a:lnTo>
                    <a:pt x="2328926" y="766483"/>
                  </a:lnTo>
                  <a:lnTo>
                    <a:pt x="2327986" y="762495"/>
                  </a:lnTo>
                  <a:lnTo>
                    <a:pt x="2327541" y="767080"/>
                  </a:lnTo>
                  <a:lnTo>
                    <a:pt x="2321141" y="783882"/>
                  </a:lnTo>
                  <a:lnTo>
                    <a:pt x="2324277" y="781189"/>
                  </a:lnTo>
                  <a:lnTo>
                    <a:pt x="2326779" y="777722"/>
                  </a:lnTo>
                  <a:lnTo>
                    <a:pt x="2329383" y="774941"/>
                  </a:lnTo>
                  <a:lnTo>
                    <a:pt x="2329307" y="770572"/>
                  </a:lnTo>
                  <a:lnTo>
                    <a:pt x="2329472" y="768375"/>
                  </a:lnTo>
                  <a:close/>
                </a:path>
                <a:path w="2597784" h="784225">
                  <a:moveTo>
                    <a:pt x="2399944" y="743826"/>
                  </a:moveTo>
                  <a:lnTo>
                    <a:pt x="2398649" y="743115"/>
                  </a:lnTo>
                  <a:lnTo>
                    <a:pt x="2398484" y="743369"/>
                  </a:lnTo>
                  <a:lnTo>
                    <a:pt x="2398318" y="743635"/>
                  </a:lnTo>
                  <a:lnTo>
                    <a:pt x="2398153" y="743889"/>
                  </a:lnTo>
                  <a:lnTo>
                    <a:pt x="2398318" y="743864"/>
                  </a:lnTo>
                  <a:lnTo>
                    <a:pt x="2398623" y="744029"/>
                  </a:lnTo>
                  <a:lnTo>
                    <a:pt x="2398763" y="744524"/>
                  </a:lnTo>
                  <a:lnTo>
                    <a:pt x="2398928" y="744931"/>
                  </a:lnTo>
                  <a:lnTo>
                    <a:pt x="2399258" y="744550"/>
                  </a:lnTo>
                  <a:lnTo>
                    <a:pt x="2399588" y="744220"/>
                  </a:lnTo>
                  <a:lnTo>
                    <a:pt x="2399944" y="743826"/>
                  </a:lnTo>
                  <a:close/>
                </a:path>
                <a:path w="2597784" h="784225">
                  <a:moveTo>
                    <a:pt x="2411882" y="751979"/>
                  </a:moveTo>
                  <a:lnTo>
                    <a:pt x="2411323" y="751662"/>
                  </a:lnTo>
                  <a:lnTo>
                    <a:pt x="2410383" y="753325"/>
                  </a:lnTo>
                  <a:lnTo>
                    <a:pt x="2411882" y="751979"/>
                  </a:lnTo>
                  <a:close/>
                </a:path>
                <a:path w="2597784" h="784225">
                  <a:moveTo>
                    <a:pt x="2413127" y="751319"/>
                  </a:moveTo>
                  <a:lnTo>
                    <a:pt x="2412530" y="751395"/>
                  </a:lnTo>
                  <a:lnTo>
                    <a:pt x="2411882" y="751979"/>
                  </a:lnTo>
                  <a:lnTo>
                    <a:pt x="2412009" y="752055"/>
                  </a:lnTo>
                  <a:lnTo>
                    <a:pt x="2413127" y="751319"/>
                  </a:lnTo>
                  <a:close/>
                </a:path>
                <a:path w="2597784" h="784225">
                  <a:moveTo>
                    <a:pt x="2425128" y="625335"/>
                  </a:moveTo>
                  <a:lnTo>
                    <a:pt x="2424607" y="625335"/>
                  </a:lnTo>
                  <a:lnTo>
                    <a:pt x="2424138" y="625284"/>
                  </a:lnTo>
                  <a:lnTo>
                    <a:pt x="2423452" y="624179"/>
                  </a:lnTo>
                  <a:lnTo>
                    <a:pt x="2423642" y="622757"/>
                  </a:lnTo>
                  <a:lnTo>
                    <a:pt x="2423579" y="621157"/>
                  </a:lnTo>
                  <a:lnTo>
                    <a:pt x="2422512" y="621868"/>
                  </a:lnTo>
                  <a:lnTo>
                    <a:pt x="2421445" y="622668"/>
                  </a:lnTo>
                  <a:lnTo>
                    <a:pt x="2420264" y="623087"/>
                  </a:lnTo>
                  <a:lnTo>
                    <a:pt x="2420226" y="622198"/>
                  </a:lnTo>
                  <a:lnTo>
                    <a:pt x="2418880" y="624154"/>
                  </a:lnTo>
                  <a:lnTo>
                    <a:pt x="2420010" y="623747"/>
                  </a:lnTo>
                  <a:lnTo>
                    <a:pt x="2421001" y="623303"/>
                  </a:lnTo>
                  <a:lnTo>
                    <a:pt x="2422436" y="623087"/>
                  </a:lnTo>
                  <a:lnTo>
                    <a:pt x="2412530" y="640562"/>
                  </a:lnTo>
                  <a:lnTo>
                    <a:pt x="2412733" y="643115"/>
                  </a:lnTo>
                  <a:lnTo>
                    <a:pt x="2412784" y="645591"/>
                  </a:lnTo>
                  <a:lnTo>
                    <a:pt x="2412504" y="647928"/>
                  </a:lnTo>
                  <a:lnTo>
                    <a:pt x="2413470" y="647763"/>
                  </a:lnTo>
                  <a:lnTo>
                    <a:pt x="2413419" y="646480"/>
                  </a:lnTo>
                  <a:lnTo>
                    <a:pt x="2413724" y="645236"/>
                  </a:lnTo>
                  <a:lnTo>
                    <a:pt x="2415400" y="644791"/>
                  </a:lnTo>
                  <a:lnTo>
                    <a:pt x="2416378" y="644271"/>
                  </a:lnTo>
                  <a:lnTo>
                    <a:pt x="2416797" y="646176"/>
                  </a:lnTo>
                  <a:lnTo>
                    <a:pt x="2416962" y="647166"/>
                  </a:lnTo>
                  <a:lnTo>
                    <a:pt x="2418613" y="645121"/>
                  </a:lnTo>
                  <a:lnTo>
                    <a:pt x="2418638" y="642734"/>
                  </a:lnTo>
                  <a:lnTo>
                    <a:pt x="2419515" y="640727"/>
                  </a:lnTo>
                  <a:lnTo>
                    <a:pt x="2421280" y="639216"/>
                  </a:lnTo>
                  <a:lnTo>
                    <a:pt x="2420531" y="639305"/>
                  </a:lnTo>
                  <a:lnTo>
                    <a:pt x="2420264" y="637730"/>
                  </a:lnTo>
                  <a:lnTo>
                    <a:pt x="2419515" y="635787"/>
                  </a:lnTo>
                  <a:lnTo>
                    <a:pt x="2420594" y="634923"/>
                  </a:lnTo>
                  <a:lnTo>
                    <a:pt x="2421420" y="634657"/>
                  </a:lnTo>
                  <a:lnTo>
                    <a:pt x="2422296" y="634441"/>
                  </a:lnTo>
                  <a:lnTo>
                    <a:pt x="2422601" y="632066"/>
                  </a:lnTo>
                  <a:lnTo>
                    <a:pt x="2422893" y="630948"/>
                  </a:lnTo>
                  <a:lnTo>
                    <a:pt x="2422182" y="630224"/>
                  </a:lnTo>
                  <a:lnTo>
                    <a:pt x="2421686" y="628586"/>
                  </a:lnTo>
                  <a:lnTo>
                    <a:pt x="2422347" y="627151"/>
                  </a:lnTo>
                  <a:lnTo>
                    <a:pt x="2423642" y="626681"/>
                  </a:lnTo>
                  <a:lnTo>
                    <a:pt x="2424569" y="626706"/>
                  </a:lnTo>
                  <a:lnTo>
                    <a:pt x="2424798" y="626249"/>
                  </a:lnTo>
                  <a:lnTo>
                    <a:pt x="2425128" y="625335"/>
                  </a:lnTo>
                  <a:close/>
                </a:path>
                <a:path w="2597784" h="784225">
                  <a:moveTo>
                    <a:pt x="2428786" y="774890"/>
                  </a:moveTo>
                  <a:lnTo>
                    <a:pt x="2425966" y="771398"/>
                  </a:lnTo>
                  <a:lnTo>
                    <a:pt x="2425585" y="770928"/>
                  </a:lnTo>
                  <a:lnTo>
                    <a:pt x="2425496" y="770356"/>
                  </a:lnTo>
                  <a:lnTo>
                    <a:pt x="2425027" y="767359"/>
                  </a:lnTo>
                  <a:lnTo>
                    <a:pt x="2424950" y="766724"/>
                  </a:lnTo>
                  <a:lnTo>
                    <a:pt x="2425598" y="765073"/>
                  </a:lnTo>
                  <a:lnTo>
                    <a:pt x="2426779" y="762050"/>
                  </a:lnTo>
                  <a:lnTo>
                    <a:pt x="2425344" y="762800"/>
                  </a:lnTo>
                  <a:lnTo>
                    <a:pt x="2425395" y="762965"/>
                  </a:lnTo>
                  <a:lnTo>
                    <a:pt x="2424607" y="763790"/>
                  </a:lnTo>
                  <a:lnTo>
                    <a:pt x="2423668" y="764362"/>
                  </a:lnTo>
                  <a:lnTo>
                    <a:pt x="2422702" y="765073"/>
                  </a:lnTo>
                  <a:lnTo>
                    <a:pt x="2422372" y="764260"/>
                  </a:lnTo>
                  <a:lnTo>
                    <a:pt x="2421686" y="762546"/>
                  </a:lnTo>
                  <a:lnTo>
                    <a:pt x="2422156" y="762304"/>
                  </a:lnTo>
                  <a:lnTo>
                    <a:pt x="2422601" y="762139"/>
                  </a:lnTo>
                  <a:lnTo>
                    <a:pt x="2423058" y="761860"/>
                  </a:lnTo>
                  <a:lnTo>
                    <a:pt x="2421572" y="758266"/>
                  </a:lnTo>
                  <a:lnTo>
                    <a:pt x="2421826" y="758151"/>
                  </a:lnTo>
                  <a:lnTo>
                    <a:pt x="2423261" y="757516"/>
                  </a:lnTo>
                  <a:lnTo>
                    <a:pt x="2423566" y="755535"/>
                  </a:lnTo>
                  <a:lnTo>
                    <a:pt x="2423947" y="752957"/>
                  </a:lnTo>
                  <a:lnTo>
                    <a:pt x="2428290" y="752551"/>
                  </a:lnTo>
                  <a:lnTo>
                    <a:pt x="2426805" y="748728"/>
                  </a:lnTo>
                  <a:lnTo>
                    <a:pt x="2424595" y="751420"/>
                  </a:lnTo>
                  <a:lnTo>
                    <a:pt x="2422779" y="753478"/>
                  </a:lnTo>
                  <a:lnTo>
                    <a:pt x="2421090" y="755535"/>
                  </a:lnTo>
                  <a:lnTo>
                    <a:pt x="2418651" y="750074"/>
                  </a:lnTo>
                  <a:lnTo>
                    <a:pt x="2418334" y="749350"/>
                  </a:lnTo>
                  <a:lnTo>
                    <a:pt x="2417762" y="749465"/>
                  </a:lnTo>
                  <a:lnTo>
                    <a:pt x="2416416" y="749630"/>
                  </a:lnTo>
                  <a:lnTo>
                    <a:pt x="2414905" y="750430"/>
                  </a:lnTo>
                  <a:lnTo>
                    <a:pt x="2413304" y="751205"/>
                  </a:lnTo>
                  <a:lnTo>
                    <a:pt x="2413127" y="751319"/>
                  </a:lnTo>
                  <a:lnTo>
                    <a:pt x="2414790" y="751116"/>
                  </a:lnTo>
                  <a:lnTo>
                    <a:pt x="2417724" y="750074"/>
                  </a:lnTo>
                  <a:lnTo>
                    <a:pt x="2417737" y="751039"/>
                  </a:lnTo>
                  <a:lnTo>
                    <a:pt x="2417864" y="753478"/>
                  </a:lnTo>
                  <a:lnTo>
                    <a:pt x="2418067" y="754583"/>
                  </a:lnTo>
                  <a:lnTo>
                    <a:pt x="2418156" y="755764"/>
                  </a:lnTo>
                  <a:lnTo>
                    <a:pt x="2415692" y="756894"/>
                  </a:lnTo>
                  <a:lnTo>
                    <a:pt x="2413330" y="756996"/>
                  </a:lnTo>
                  <a:lnTo>
                    <a:pt x="2411057" y="757415"/>
                  </a:lnTo>
                  <a:lnTo>
                    <a:pt x="2410968" y="755535"/>
                  </a:lnTo>
                  <a:lnTo>
                    <a:pt x="2410371" y="753364"/>
                  </a:lnTo>
                  <a:lnTo>
                    <a:pt x="2408821" y="756031"/>
                  </a:lnTo>
                  <a:lnTo>
                    <a:pt x="2409571" y="757212"/>
                  </a:lnTo>
                  <a:lnTo>
                    <a:pt x="2410028" y="758266"/>
                  </a:lnTo>
                  <a:lnTo>
                    <a:pt x="2410256" y="759142"/>
                  </a:lnTo>
                  <a:lnTo>
                    <a:pt x="2410917" y="758672"/>
                  </a:lnTo>
                  <a:lnTo>
                    <a:pt x="2411958" y="758151"/>
                  </a:lnTo>
                  <a:lnTo>
                    <a:pt x="2413330" y="758952"/>
                  </a:lnTo>
                  <a:lnTo>
                    <a:pt x="2413774" y="760412"/>
                  </a:lnTo>
                  <a:lnTo>
                    <a:pt x="2415095" y="762546"/>
                  </a:lnTo>
                  <a:lnTo>
                    <a:pt x="2412479" y="763231"/>
                  </a:lnTo>
                  <a:lnTo>
                    <a:pt x="2410688" y="764260"/>
                  </a:lnTo>
                  <a:lnTo>
                    <a:pt x="2410155" y="763790"/>
                  </a:lnTo>
                  <a:lnTo>
                    <a:pt x="2410028" y="763600"/>
                  </a:lnTo>
                  <a:lnTo>
                    <a:pt x="2406218" y="770356"/>
                  </a:lnTo>
                  <a:lnTo>
                    <a:pt x="2404592" y="769124"/>
                  </a:lnTo>
                  <a:lnTo>
                    <a:pt x="2403792" y="768489"/>
                  </a:lnTo>
                  <a:lnTo>
                    <a:pt x="2403995" y="768184"/>
                  </a:lnTo>
                  <a:lnTo>
                    <a:pt x="2405989" y="765048"/>
                  </a:lnTo>
                  <a:lnTo>
                    <a:pt x="2404427" y="765873"/>
                  </a:lnTo>
                  <a:lnTo>
                    <a:pt x="2402967" y="766724"/>
                  </a:lnTo>
                  <a:lnTo>
                    <a:pt x="2402471" y="768184"/>
                  </a:lnTo>
                  <a:lnTo>
                    <a:pt x="2402065" y="767943"/>
                  </a:lnTo>
                  <a:lnTo>
                    <a:pt x="2398191" y="774776"/>
                  </a:lnTo>
                  <a:lnTo>
                    <a:pt x="2398242" y="776262"/>
                  </a:lnTo>
                  <a:lnTo>
                    <a:pt x="2399182" y="776262"/>
                  </a:lnTo>
                  <a:lnTo>
                    <a:pt x="2400135" y="776300"/>
                  </a:lnTo>
                  <a:lnTo>
                    <a:pt x="2401074" y="776262"/>
                  </a:lnTo>
                  <a:lnTo>
                    <a:pt x="2401239" y="773849"/>
                  </a:lnTo>
                  <a:lnTo>
                    <a:pt x="2401455" y="772579"/>
                  </a:lnTo>
                  <a:lnTo>
                    <a:pt x="2408390" y="771398"/>
                  </a:lnTo>
                  <a:lnTo>
                    <a:pt x="2413495" y="772693"/>
                  </a:lnTo>
                  <a:lnTo>
                    <a:pt x="2417153" y="775716"/>
                  </a:lnTo>
                  <a:lnTo>
                    <a:pt x="2421026" y="775474"/>
                  </a:lnTo>
                  <a:lnTo>
                    <a:pt x="2425014" y="775309"/>
                  </a:lnTo>
                  <a:lnTo>
                    <a:pt x="2428786" y="774890"/>
                  </a:lnTo>
                  <a:close/>
                </a:path>
                <a:path w="2597784" h="784225">
                  <a:moveTo>
                    <a:pt x="2430157" y="615162"/>
                  </a:moveTo>
                  <a:lnTo>
                    <a:pt x="2429548" y="615962"/>
                  </a:lnTo>
                  <a:lnTo>
                    <a:pt x="2428837" y="616673"/>
                  </a:lnTo>
                  <a:lnTo>
                    <a:pt x="2428125" y="617423"/>
                  </a:lnTo>
                  <a:lnTo>
                    <a:pt x="2428481" y="617397"/>
                  </a:lnTo>
                  <a:lnTo>
                    <a:pt x="2428837" y="617397"/>
                  </a:lnTo>
                  <a:lnTo>
                    <a:pt x="2429141" y="617423"/>
                  </a:lnTo>
                  <a:lnTo>
                    <a:pt x="2429472" y="616813"/>
                  </a:lnTo>
                  <a:lnTo>
                    <a:pt x="2429827" y="616242"/>
                  </a:lnTo>
                  <a:lnTo>
                    <a:pt x="2430157" y="615632"/>
                  </a:lnTo>
                  <a:lnTo>
                    <a:pt x="2430157" y="615162"/>
                  </a:lnTo>
                  <a:close/>
                </a:path>
                <a:path w="2597784" h="784225">
                  <a:moveTo>
                    <a:pt x="2436977" y="709663"/>
                  </a:moveTo>
                  <a:lnTo>
                    <a:pt x="2436558" y="709333"/>
                  </a:lnTo>
                  <a:lnTo>
                    <a:pt x="2436444" y="709777"/>
                  </a:lnTo>
                  <a:lnTo>
                    <a:pt x="2436393" y="710272"/>
                  </a:lnTo>
                  <a:lnTo>
                    <a:pt x="2436342" y="710653"/>
                  </a:lnTo>
                  <a:lnTo>
                    <a:pt x="2436558" y="710323"/>
                  </a:lnTo>
                  <a:lnTo>
                    <a:pt x="2436749" y="709993"/>
                  </a:lnTo>
                  <a:lnTo>
                    <a:pt x="2436977" y="709663"/>
                  </a:lnTo>
                  <a:close/>
                </a:path>
                <a:path w="2597784" h="784225">
                  <a:moveTo>
                    <a:pt x="2437790" y="755599"/>
                  </a:moveTo>
                  <a:lnTo>
                    <a:pt x="2436342" y="750290"/>
                  </a:lnTo>
                  <a:lnTo>
                    <a:pt x="2435707" y="751306"/>
                  </a:lnTo>
                  <a:lnTo>
                    <a:pt x="2435402" y="751827"/>
                  </a:lnTo>
                  <a:lnTo>
                    <a:pt x="2437460" y="758596"/>
                  </a:lnTo>
                  <a:lnTo>
                    <a:pt x="2437790" y="755599"/>
                  </a:lnTo>
                  <a:close/>
                </a:path>
                <a:path w="2597784" h="784225">
                  <a:moveTo>
                    <a:pt x="2442337" y="751001"/>
                  </a:moveTo>
                  <a:lnTo>
                    <a:pt x="2441892" y="748538"/>
                  </a:lnTo>
                  <a:lnTo>
                    <a:pt x="2441473" y="746061"/>
                  </a:lnTo>
                  <a:lnTo>
                    <a:pt x="2441041" y="743559"/>
                  </a:lnTo>
                  <a:lnTo>
                    <a:pt x="2440902" y="743470"/>
                  </a:lnTo>
                  <a:lnTo>
                    <a:pt x="2440762" y="743369"/>
                  </a:lnTo>
                  <a:lnTo>
                    <a:pt x="2440622" y="743280"/>
                  </a:lnTo>
                  <a:lnTo>
                    <a:pt x="2439276" y="745540"/>
                  </a:lnTo>
                  <a:lnTo>
                    <a:pt x="2437879" y="747763"/>
                  </a:lnTo>
                  <a:lnTo>
                    <a:pt x="2436507" y="750011"/>
                  </a:lnTo>
                  <a:lnTo>
                    <a:pt x="2441016" y="750646"/>
                  </a:lnTo>
                  <a:lnTo>
                    <a:pt x="2442337" y="751001"/>
                  </a:lnTo>
                  <a:close/>
                </a:path>
                <a:path w="2597784" h="784225">
                  <a:moveTo>
                    <a:pt x="2443048" y="696036"/>
                  </a:moveTo>
                  <a:lnTo>
                    <a:pt x="2442794" y="696112"/>
                  </a:lnTo>
                  <a:lnTo>
                    <a:pt x="2442603" y="696252"/>
                  </a:lnTo>
                  <a:lnTo>
                    <a:pt x="2442362" y="696366"/>
                  </a:lnTo>
                  <a:lnTo>
                    <a:pt x="2442337" y="696556"/>
                  </a:lnTo>
                  <a:lnTo>
                    <a:pt x="2442337" y="696912"/>
                  </a:lnTo>
                  <a:lnTo>
                    <a:pt x="2442578" y="696633"/>
                  </a:lnTo>
                  <a:lnTo>
                    <a:pt x="2442768" y="696341"/>
                  </a:lnTo>
                  <a:lnTo>
                    <a:pt x="2443048" y="696036"/>
                  </a:lnTo>
                  <a:close/>
                </a:path>
                <a:path w="2597784" h="784225">
                  <a:moveTo>
                    <a:pt x="2446426" y="755815"/>
                  </a:moveTo>
                  <a:lnTo>
                    <a:pt x="2446045" y="752957"/>
                  </a:lnTo>
                  <a:lnTo>
                    <a:pt x="2444445" y="753618"/>
                  </a:lnTo>
                  <a:lnTo>
                    <a:pt x="2444089" y="755243"/>
                  </a:lnTo>
                  <a:lnTo>
                    <a:pt x="2442413" y="757707"/>
                  </a:lnTo>
                  <a:lnTo>
                    <a:pt x="2439505" y="761885"/>
                  </a:lnTo>
                  <a:lnTo>
                    <a:pt x="2438946" y="759879"/>
                  </a:lnTo>
                  <a:lnTo>
                    <a:pt x="2438704" y="758863"/>
                  </a:lnTo>
                  <a:lnTo>
                    <a:pt x="2437930" y="758837"/>
                  </a:lnTo>
                  <a:lnTo>
                    <a:pt x="2437574" y="758863"/>
                  </a:lnTo>
                  <a:lnTo>
                    <a:pt x="2437739" y="759472"/>
                  </a:lnTo>
                  <a:lnTo>
                    <a:pt x="2434336" y="760818"/>
                  </a:lnTo>
                  <a:lnTo>
                    <a:pt x="2434971" y="761669"/>
                  </a:lnTo>
                  <a:lnTo>
                    <a:pt x="2435618" y="762495"/>
                  </a:lnTo>
                  <a:lnTo>
                    <a:pt x="2436253" y="763346"/>
                  </a:lnTo>
                  <a:lnTo>
                    <a:pt x="2436584" y="763270"/>
                  </a:lnTo>
                  <a:lnTo>
                    <a:pt x="2436977" y="763130"/>
                  </a:lnTo>
                  <a:lnTo>
                    <a:pt x="2437600" y="763485"/>
                  </a:lnTo>
                  <a:lnTo>
                    <a:pt x="2437790" y="764527"/>
                  </a:lnTo>
                  <a:lnTo>
                    <a:pt x="2437714" y="765467"/>
                  </a:lnTo>
                  <a:lnTo>
                    <a:pt x="2438870" y="767054"/>
                  </a:lnTo>
                  <a:lnTo>
                    <a:pt x="2439962" y="768680"/>
                  </a:lnTo>
                  <a:lnTo>
                    <a:pt x="2440787" y="770445"/>
                  </a:lnTo>
                  <a:lnTo>
                    <a:pt x="2441702" y="767549"/>
                  </a:lnTo>
                  <a:lnTo>
                    <a:pt x="2443848" y="761974"/>
                  </a:lnTo>
                  <a:lnTo>
                    <a:pt x="2443848" y="756399"/>
                  </a:lnTo>
                  <a:lnTo>
                    <a:pt x="2446426" y="755815"/>
                  </a:lnTo>
                  <a:close/>
                </a:path>
                <a:path w="2597784" h="784225">
                  <a:moveTo>
                    <a:pt x="2478316" y="679653"/>
                  </a:moveTo>
                  <a:lnTo>
                    <a:pt x="2478062" y="678878"/>
                  </a:lnTo>
                  <a:lnTo>
                    <a:pt x="2477846" y="678078"/>
                  </a:lnTo>
                  <a:lnTo>
                    <a:pt x="2477592" y="677481"/>
                  </a:lnTo>
                  <a:lnTo>
                    <a:pt x="2476169" y="676605"/>
                  </a:lnTo>
                  <a:lnTo>
                    <a:pt x="2475420" y="676160"/>
                  </a:lnTo>
                  <a:lnTo>
                    <a:pt x="2474963" y="675906"/>
                  </a:lnTo>
                  <a:lnTo>
                    <a:pt x="2474709" y="675855"/>
                  </a:lnTo>
                  <a:lnTo>
                    <a:pt x="2474544" y="677011"/>
                  </a:lnTo>
                  <a:lnTo>
                    <a:pt x="2474188" y="678078"/>
                  </a:lnTo>
                  <a:lnTo>
                    <a:pt x="2473312" y="678776"/>
                  </a:lnTo>
                  <a:lnTo>
                    <a:pt x="2471661" y="680123"/>
                  </a:lnTo>
                  <a:lnTo>
                    <a:pt x="2470531" y="681545"/>
                  </a:lnTo>
                  <a:lnTo>
                    <a:pt x="2469680" y="683006"/>
                  </a:lnTo>
                  <a:lnTo>
                    <a:pt x="2471940" y="682510"/>
                  </a:lnTo>
                  <a:lnTo>
                    <a:pt x="2474214" y="682040"/>
                  </a:lnTo>
                  <a:lnTo>
                    <a:pt x="2476411" y="681634"/>
                  </a:lnTo>
                  <a:lnTo>
                    <a:pt x="2476576" y="681570"/>
                  </a:lnTo>
                  <a:lnTo>
                    <a:pt x="2476741" y="681685"/>
                  </a:lnTo>
                  <a:lnTo>
                    <a:pt x="2476906" y="681659"/>
                  </a:lnTo>
                  <a:lnTo>
                    <a:pt x="2478316" y="679653"/>
                  </a:lnTo>
                  <a:close/>
                </a:path>
                <a:path w="2597784" h="784225">
                  <a:moveTo>
                    <a:pt x="2482405" y="720572"/>
                  </a:moveTo>
                  <a:lnTo>
                    <a:pt x="2481745" y="720217"/>
                  </a:lnTo>
                  <a:lnTo>
                    <a:pt x="2481224" y="719886"/>
                  </a:lnTo>
                  <a:lnTo>
                    <a:pt x="2481275" y="719759"/>
                  </a:lnTo>
                  <a:lnTo>
                    <a:pt x="2481338" y="719594"/>
                  </a:lnTo>
                  <a:lnTo>
                    <a:pt x="2479802" y="721601"/>
                  </a:lnTo>
                  <a:lnTo>
                    <a:pt x="2479332" y="721067"/>
                  </a:lnTo>
                  <a:lnTo>
                    <a:pt x="2479408" y="721321"/>
                  </a:lnTo>
                  <a:lnTo>
                    <a:pt x="2479497" y="721563"/>
                  </a:lnTo>
                  <a:lnTo>
                    <a:pt x="2479598" y="721791"/>
                  </a:lnTo>
                  <a:lnTo>
                    <a:pt x="2478367" y="722287"/>
                  </a:lnTo>
                  <a:lnTo>
                    <a:pt x="2477300" y="723633"/>
                  </a:lnTo>
                  <a:lnTo>
                    <a:pt x="2477516" y="727227"/>
                  </a:lnTo>
                  <a:lnTo>
                    <a:pt x="2476411" y="730415"/>
                  </a:lnTo>
                  <a:lnTo>
                    <a:pt x="2474468" y="732917"/>
                  </a:lnTo>
                  <a:lnTo>
                    <a:pt x="2477757" y="733742"/>
                  </a:lnTo>
                  <a:lnTo>
                    <a:pt x="2478392" y="731164"/>
                  </a:lnTo>
                  <a:lnTo>
                    <a:pt x="2479141" y="729018"/>
                  </a:lnTo>
                  <a:lnTo>
                    <a:pt x="2479878" y="727036"/>
                  </a:lnTo>
                  <a:lnTo>
                    <a:pt x="2479764" y="726020"/>
                  </a:lnTo>
                  <a:lnTo>
                    <a:pt x="2479738" y="725055"/>
                  </a:lnTo>
                  <a:lnTo>
                    <a:pt x="2480399" y="724128"/>
                  </a:lnTo>
                  <a:lnTo>
                    <a:pt x="2481415" y="723684"/>
                  </a:lnTo>
                  <a:lnTo>
                    <a:pt x="2481554" y="723404"/>
                  </a:lnTo>
                  <a:lnTo>
                    <a:pt x="2481389" y="721626"/>
                  </a:lnTo>
                  <a:lnTo>
                    <a:pt x="2481224" y="720572"/>
                  </a:lnTo>
                  <a:lnTo>
                    <a:pt x="2481694" y="720636"/>
                  </a:lnTo>
                  <a:lnTo>
                    <a:pt x="2481999" y="720572"/>
                  </a:lnTo>
                  <a:lnTo>
                    <a:pt x="2482405" y="720572"/>
                  </a:lnTo>
                  <a:close/>
                </a:path>
                <a:path w="2597784" h="784225">
                  <a:moveTo>
                    <a:pt x="2483040" y="598233"/>
                  </a:moveTo>
                  <a:lnTo>
                    <a:pt x="2481415" y="598563"/>
                  </a:lnTo>
                  <a:lnTo>
                    <a:pt x="2479827" y="598817"/>
                  </a:lnTo>
                  <a:lnTo>
                    <a:pt x="2478201" y="599084"/>
                  </a:lnTo>
                  <a:lnTo>
                    <a:pt x="2482875" y="599503"/>
                  </a:lnTo>
                  <a:lnTo>
                    <a:pt x="2482850" y="599008"/>
                  </a:lnTo>
                  <a:lnTo>
                    <a:pt x="2482850" y="598538"/>
                  </a:lnTo>
                  <a:lnTo>
                    <a:pt x="2483040" y="598233"/>
                  </a:lnTo>
                  <a:close/>
                </a:path>
                <a:path w="2597784" h="784225">
                  <a:moveTo>
                    <a:pt x="2484348" y="631520"/>
                  </a:moveTo>
                  <a:lnTo>
                    <a:pt x="2483777" y="630339"/>
                  </a:lnTo>
                  <a:lnTo>
                    <a:pt x="2482240" y="632485"/>
                  </a:lnTo>
                  <a:lnTo>
                    <a:pt x="2480487" y="634466"/>
                  </a:lnTo>
                  <a:lnTo>
                    <a:pt x="2478341" y="636193"/>
                  </a:lnTo>
                  <a:lnTo>
                    <a:pt x="2478417" y="636663"/>
                  </a:lnTo>
                  <a:lnTo>
                    <a:pt x="2482329" y="639000"/>
                  </a:lnTo>
                  <a:lnTo>
                    <a:pt x="2484348" y="631520"/>
                  </a:lnTo>
                  <a:close/>
                </a:path>
                <a:path w="2597784" h="784225">
                  <a:moveTo>
                    <a:pt x="2485047" y="665492"/>
                  </a:moveTo>
                  <a:lnTo>
                    <a:pt x="2484793" y="660222"/>
                  </a:lnTo>
                  <a:lnTo>
                    <a:pt x="2483091" y="663244"/>
                  </a:lnTo>
                  <a:lnTo>
                    <a:pt x="2483421" y="663765"/>
                  </a:lnTo>
                  <a:lnTo>
                    <a:pt x="2483675" y="664095"/>
                  </a:lnTo>
                  <a:lnTo>
                    <a:pt x="2483205" y="664146"/>
                  </a:lnTo>
                  <a:lnTo>
                    <a:pt x="2482519" y="664260"/>
                  </a:lnTo>
                  <a:lnTo>
                    <a:pt x="2478697" y="671017"/>
                  </a:lnTo>
                  <a:lnTo>
                    <a:pt x="2482761" y="673823"/>
                  </a:lnTo>
                  <a:lnTo>
                    <a:pt x="2484196" y="669886"/>
                  </a:lnTo>
                  <a:lnTo>
                    <a:pt x="2485047" y="665492"/>
                  </a:lnTo>
                  <a:close/>
                </a:path>
                <a:path w="2597784" h="784225">
                  <a:moveTo>
                    <a:pt x="2488844" y="628777"/>
                  </a:moveTo>
                  <a:lnTo>
                    <a:pt x="2488615" y="628967"/>
                  </a:lnTo>
                  <a:lnTo>
                    <a:pt x="2488425" y="629158"/>
                  </a:lnTo>
                  <a:lnTo>
                    <a:pt x="2488234" y="629373"/>
                  </a:lnTo>
                  <a:lnTo>
                    <a:pt x="2488311" y="629539"/>
                  </a:lnTo>
                  <a:lnTo>
                    <a:pt x="2488450" y="629767"/>
                  </a:lnTo>
                  <a:lnTo>
                    <a:pt x="2488539" y="629932"/>
                  </a:lnTo>
                  <a:lnTo>
                    <a:pt x="2488539" y="629729"/>
                  </a:lnTo>
                  <a:lnTo>
                    <a:pt x="2488590" y="629513"/>
                  </a:lnTo>
                  <a:lnTo>
                    <a:pt x="2488590" y="629348"/>
                  </a:lnTo>
                  <a:lnTo>
                    <a:pt x="2488590" y="629158"/>
                  </a:lnTo>
                  <a:lnTo>
                    <a:pt x="2488781" y="628967"/>
                  </a:lnTo>
                  <a:lnTo>
                    <a:pt x="2488844" y="628777"/>
                  </a:lnTo>
                  <a:close/>
                </a:path>
                <a:path w="2597784" h="784225">
                  <a:moveTo>
                    <a:pt x="2508656" y="702157"/>
                  </a:moveTo>
                  <a:lnTo>
                    <a:pt x="2508631" y="701611"/>
                  </a:lnTo>
                  <a:lnTo>
                    <a:pt x="2508631" y="701065"/>
                  </a:lnTo>
                  <a:lnTo>
                    <a:pt x="2508605" y="700519"/>
                  </a:lnTo>
                  <a:lnTo>
                    <a:pt x="2507716" y="700786"/>
                  </a:lnTo>
                  <a:lnTo>
                    <a:pt x="2506789" y="700900"/>
                  </a:lnTo>
                  <a:lnTo>
                    <a:pt x="2506268" y="700620"/>
                  </a:lnTo>
                  <a:lnTo>
                    <a:pt x="2505748" y="700354"/>
                  </a:lnTo>
                  <a:lnTo>
                    <a:pt x="2505418" y="699604"/>
                  </a:lnTo>
                  <a:lnTo>
                    <a:pt x="2505113" y="698588"/>
                  </a:lnTo>
                  <a:lnTo>
                    <a:pt x="2504757" y="699795"/>
                  </a:lnTo>
                  <a:lnTo>
                    <a:pt x="2503436" y="702437"/>
                  </a:lnTo>
                  <a:lnTo>
                    <a:pt x="2508656" y="702157"/>
                  </a:lnTo>
                  <a:close/>
                </a:path>
                <a:path w="2597784" h="784225">
                  <a:moveTo>
                    <a:pt x="2511933" y="746633"/>
                  </a:moveTo>
                  <a:lnTo>
                    <a:pt x="2511564" y="746633"/>
                  </a:lnTo>
                  <a:lnTo>
                    <a:pt x="2511602" y="746772"/>
                  </a:lnTo>
                  <a:lnTo>
                    <a:pt x="2511844" y="746721"/>
                  </a:lnTo>
                  <a:close/>
                </a:path>
                <a:path w="2597784" h="784225">
                  <a:moveTo>
                    <a:pt x="2512263" y="665226"/>
                  </a:moveTo>
                  <a:lnTo>
                    <a:pt x="2511539" y="665848"/>
                  </a:lnTo>
                  <a:lnTo>
                    <a:pt x="2510358" y="666534"/>
                  </a:lnTo>
                  <a:lnTo>
                    <a:pt x="2508796" y="667499"/>
                  </a:lnTo>
                  <a:lnTo>
                    <a:pt x="2508605" y="668159"/>
                  </a:lnTo>
                  <a:lnTo>
                    <a:pt x="2508542" y="668769"/>
                  </a:lnTo>
                  <a:lnTo>
                    <a:pt x="2508326" y="669455"/>
                  </a:lnTo>
                  <a:lnTo>
                    <a:pt x="2507881" y="670915"/>
                  </a:lnTo>
                  <a:lnTo>
                    <a:pt x="2507691" y="671626"/>
                  </a:lnTo>
                  <a:lnTo>
                    <a:pt x="2508770" y="671677"/>
                  </a:lnTo>
                  <a:lnTo>
                    <a:pt x="2509786" y="671703"/>
                  </a:lnTo>
                  <a:lnTo>
                    <a:pt x="2511044" y="671817"/>
                  </a:lnTo>
                  <a:lnTo>
                    <a:pt x="2511082" y="671677"/>
                  </a:lnTo>
                  <a:lnTo>
                    <a:pt x="2511158" y="671487"/>
                  </a:lnTo>
                  <a:lnTo>
                    <a:pt x="2511044" y="670775"/>
                  </a:lnTo>
                  <a:lnTo>
                    <a:pt x="2511044" y="670090"/>
                  </a:lnTo>
                  <a:lnTo>
                    <a:pt x="2511183" y="670001"/>
                  </a:lnTo>
                  <a:lnTo>
                    <a:pt x="2511437" y="669925"/>
                  </a:lnTo>
                  <a:lnTo>
                    <a:pt x="2511514" y="668045"/>
                  </a:lnTo>
                  <a:lnTo>
                    <a:pt x="2511793" y="666534"/>
                  </a:lnTo>
                  <a:lnTo>
                    <a:pt x="2512263" y="665226"/>
                  </a:lnTo>
                  <a:close/>
                </a:path>
                <a:path w="2597784" h="784225">
                  <a:moveTo>
                    <a:pt x="2513520" y="660514"/>
                  </a:moveTo>
                  <a:lnTo>
                    <a:pt x="2513380" y="656780"/>
                  </a:lnTo>
                  <a:lnTo>
                    <a:pt x="2513469" y="653313"/>
                  </a:lnTo>
                  <a:lnTo>
                    <a:pt x="2510472" y="654253"/>
                  </a:lnTo>
                  <a:lnTo>
                    <a:pt x="2510637" y="656564"/>
                  </a:lnTo>
                  <a:lnTo>
                    <a:pt x="2510586" y="659003"/>
                  </a:lnTo>
                  <a:lnTo>
                    <a:pt x="2510167" y="661733"/>
                  </a:lnTo>
                  <a:lnTo>
                    <a:pt x="2511234" y="661403"/>
                  </a:lnTo>
                  <a:lnTo>
                    <a:pt x="2511768" y="661212"/>
                  </a:lnTo>
                  <a:lnTo>
                    <a:pt x="2512034" y="662063"/>
                  </a:lnTo>
                  <a:lnTo>
                    <a:pt x="2512504" y="663016"/>
                  </a:lnTo>
                  <a:lnTo>
                    <a:pt x="2512695" y="663790"/>
                  </a:lnTo>
                  <a:lnTo>
                    <a:pt x="2513520" y="660514"/>
                  </a:lnTo>
                  <a:close/>
                </a:path>
                <a:path w="2597784" h="784225">
                  <a:moveTo>
                    <a:pt x="2516378" y="707415"/>
                  </a:moveTo>
                  <a:lnTo>
                    <a:pt x="2506510" y="707605"/>
                  </a:lnTo>
                  <a:lnTo>
                    <a:pt x="2506510" y="711568"/>
                  </a:lnTo>
                  <a:lnTo>
                    <a:pt x="2506154" y="711631"/>
                  </a:lnTo>
                  <a:lnTo>
                    <a:pt x="2506154" y="716318"/>
                  </a:lnTo>
                  <a:lnTo>
                    <a:pt x="2504922" y="716508"/>
                  </a:lnTo>
                  <a:lnTo>
                    <a:pt x="2503576" y="716889"/>
                  </a:lnTo>
                  <a:lnTo>
                    <a:pt x="2503043" y="715581"/>
                  </a:lnTo>
                  <a:lnTo>
                    <a:pt x="2502941" y="714387"/>
                  </a:lnTo>
                  <a:lnTo>
                    <a:pt x="2502725" y="713206"/>
                  </a:lnTo>
                  <a:lnTo>
                    <a:pt x="2503487" y="713105"/>
                  </a:lnTo>
                  <a:lnTo>
                    <a:pt x="2504732" y="712635"/>
                  </a:lnTo>
                  <a:lnTo>
                    <a:pt x="2505506" y="713841"/>
                  </a:lnTo>
                  <a:lnTo>
                    <a:pt x="2505748" y="715086"/>
                  </a:lnTo>
                  <a:lnTo>
                    <a:pt x="2506154" y="716318"/>
                  </a:lnTo>
                  <a:lnTo>
                    <a:pt x="2506154" y="711631"/>
                  </a:lnTo>
                  <a:lnTo>
                    <a:pt x="2505278" y="711758"/>
                  </a:lnTo>
                  <a:lnTo>
                    <a:pt x="2504122" y="712089"/>
                  </a:lnTo>
                  <a:lnTo>
                    <a:pt x="2502687" y="711923"/>
                  </a:lnTo>
                  <a:lnTo>
                    <a:pt x="2502585" y="711073"/>
                  </a:lnTo>
                  <a:lnTo>
                    <a:pt x="2502458" y="710349"/>
                  </a:lnTo>
                  <a:lnTo>
                    <a:pt x="2502281" y="709803"/>
                  </a:lnTo>
                  <a:lnTo>
                    <a:pt x="2503373" y="709472"/>
                  </a:lnTo>
                  <a:lnTo>
                    <a:pt x="2504503" y="709028"/>
                  </a:lnTo>
                  <a:lnTo>
                    <a:pt x="2505824" y="708926"/>
                  </a:lnTo>
                  <a:lnTo>
                    <a:pt x="2506129" y="710349"/>
                  </a:lnTo>
                  <a:lnTo>
                    <a:pt x="2506510" y="711568"/>
                  </a:lnTo>
                  <a:lnTo>
                    <a:pt x="2506510" y="707605"/>
                  </a:lnTo>
                  <a:lnTo>
                    <a:pt x="2503373" y="707656"/>
                  </a:lnTo>
                  <a:lnTo>
                    <a:pt x="2503322" y="702691"/>
                  </a:lnTo>
                  <a:lnTo>
                    <a:pt x="2502306" y="704723"/>
                  </a:lnTo>
                  <a:lnTo>
                    <a:pt x="2500058" y="708761"/>
                  </a:lnTo>
                  <a:lnTo>
                    <a:pt x="2499588" y="708863"/>
                  </a:lnTo>
                  <a:lnTo>
                    <a:pt x="2499004" y="708952"/>
                  </a:lnTo>
                  <a:lnTo>
                    <a:pt x="2498979" y="709968"/>
                  </a:lnTo>
                  <a:lnTo>
                    <a:pt x="2498077" y="711263"/>
                  </a:lnTo>
                  <a:lnTo>
                    <a:pt x="2496426" y="711530"/>
                  </a:lnTo>
                  <a:lnTo>
                    <a:pt x="2495054" y="712000"/>
                  </a:lnTo>
                  <a:lnTo>
                    <a:pt x="2494788" y="713867"/>
                  </a:lnTo>
                  <a:lnTo>
                    <a:pt x="2494203" y="715137"/>
                  </a:lnTo>
                  <a:lnTo>
                    <a:pt x="2493022" y="715251"/>
                  </a:lnTo>
                  <a:lnTo>
                    <a:pt x="2492248" y="715581"/>
                  </a:lnTo>
                  <a:lnTo>
                    <a:pt x="2492121" y="715213"/>
                  </a:lnTo>
                  <a:lnTo>
                    <a:pt x="2491803" y="714387"/>
                  </a:lnTo>
                  <a:lnTo>
                    <a:pt x="2491346" y="713435"/>
                  </a:lnTo>
                  <a:lnTo>
                    <a:pt x="2491219" y="712635"/>
                  </a:lnTo>
                  <a:lnTo>
                    <a:pt x="2491219" y="712089"/>
                  </a:lnTo>
                  <a:lnTo>
                    <a:pt x="2491930" y="711809"/>
                  </a:lnTo>
                  <a:lnTo>
                    <a:pt x="2492603" y="711530"/>
                  </a:lnTo>
                  <a:lnTo>
                    <a:pt x="2494280" y="710793"/>
                  </a:lnTo>
                  <a:lnTo>
                    <a:pt x="2493873" y="708952"/>
                  </a:lnTo>
                  <a:lnTo>
                    <a:pt x="2492133" y="709828"/>
                  </a:lnTo>
                  <a:lnTo>
                    <a:pt x="2490419" y="710603"/>
                  </a:lnTo>
                  <a:lnTo>
                    <a:pt x="2488260" y="711809"/>
                  </a:lnTo>
                  <a:lnTo>
                    <a:pt x="2488374" y="711073"/>
                  </a:lnTo>
                  <a:lnTo>
                    <a:pt x="2488476" y="709828"/>
                  </a:lnTo>
                  <a:lnTo>
                    <a:pt x="2487663" y="710793"/>
                  </a:lnTo>
                  <a:lnTo>
                    <a:pt x="2486558" y="712165"/>
                  </a:lnTo>
                  <a:lnTo>
                    <a:pt x="2488234" y="712914"/>
                  </a:lnTo>
                  <a:lnTo>
                    <a:pt x="2486253" y="717257"/>
                  </a:lnTo>
                  <a:lnTo>
                    <a:pt x="2489631" y="715213"/>
                  </a:lnTo>
                  <a:lnTo>
                    <a:pt x="2493734" y="716343"/>
                  </a:lnTo>
                  <a:lnTo>
                    <a:pt x="2500084" y="721677"/>
                  </a:lnTo>
                  <a:lnTo>
                    <a:pt x="2501150" y="723023"/>
                  </a:lnTo>
                  <a:lnTo>
                    <a:pt x="2502306" y="724204"/>
                  </a:lnTo>
                  <a:lnTo>
                    <a:pt x="2504427" y="720661"/>
                  </a:lnTo>
                  <a:lnTo>
                    <a:pt x="2505138" y="721233"/>
                  </a:lnTo>
                  <a:lnTo>
                    <a:pt x="2505938" y="721791"/>
                  </a:lnTo>
                  <a:lnTo>
                    <a:pt x="2506700" y="722363"/>
                  </a:lnTo>
                  <a:lnTo>
                    <a:pt x="2507424" y="721042"/>
                  </a:lnTo>
                  <a:lnTo>
                    <a:pt x="2507678" y="720661"/>
                  </a:lnTo>
                  <a:lnTo>
                    <a:pt x="2509101" y="718515"/>
                  </a:lnTo>
                  <a:lnTo>
                    <a:pt x="2509012" y="716889"/>
                  </a:lnTo>
                  <a:lnTo>
                    <a:pt x="2508897" y="715086"/>
                  </a:lnTo>
                  <a:lnTo>
                    <a:pt x="2509024" y="712635"/>
                  </a:lnTo>
                  <a:lnTo>
                    <a:pt x="2509151" y="712089"/>
                  </a:lnTo>
                  <a:lnTo>
                    <a:pt x="2509367" y="711073"/>
                  </a:lnTo>
                  <a:lnTo>
                    <a:pt x="2513469" y="710222"/>
                  </a:lnTo>
                  <a:lnTo>
                    <a:pt x="2513800" y="710679"/>
                  </a:lnTo>
                  <a:lnTo>
                    <a:pt x="2514104" y="710222"/>
                  </a:lnTo>
                  <a:lnTo>
                    <a:pt x="2514650" y="709422"/>
                  </a:lnTo>
                  <a:lnTo>
                    <a:pt x="2515031" y="708926"/>
                  </a:lnTo>
                  <a:lnTo>
                    <a:pt x="2515501" y="708317"/>
                  </a:lnTo>
                  <a:lnTo>
                    <a:pt x="2516136" y="707656"/>
                  </a:lnTo>
                  <a:lnTo>
                    <a:pt x="2516378" y="707415"/>
                  </a:lnTo>
                  <a:close/>
                </a:path>
                <a:path w="2597784" h="784225">
                  <a:moveTo>
                    <a:pt x="2520785" y="736219"/>
                  </a:moveTo>
                  <a:lnTo>
                    <a:pt x="2519730" y="725500"/>
                  </a:lnTo>
                  <a:lnTo>
                    <a:pt x="2517343" y="726655"/>
                  </a:lnTo>
                  <a:lnTo>
                    <a:pt x="2518410" y="728408"/>
                  </a:lnTo>
                  <a:lnTo>
                    <a:pt x="2518968" y="729259"/>
                  </a:lnTo>
                  <a:lnTo>
                    <a:pt x="2516936" y="731075"/>
                  </a:lnTo>
                  <a:lnTo>
                    <a:pt x="2515578" y="728853"/>
                  </a:lnTo>
                  <a:lnTo>
                    <a:pt x="2514206" y="731266"/>
                  </a:lnTo>
                  <a:lnTo>
                    <a:pt x="2515743" y="733310"/>
                  </a:lnTo>
                  <a:lnTo>
                    <a:pt x="2516568" y="732751"/>
                  </a:lnTo>
                  <a:lnTo>
                    <a:pt x="2517584" y="732155"/>
                  </a:lnTo>
                  <a:lnTo>
                    <a:pt x="2518740" y="731304"/>
                  </a:lnTo>
                  <a:lnTo>
                    <a:pt x="2519019" y="733691"/>
                  </a:lnTo>
                  <a:lnTo>
                    <a:pt x="2519756" y="735444"/>
                  </a:lnTo>
                  <a:lnTo>
                    <a:pt x="2518575" y="737539"/>
                  </a:lnTo>
                  <a:lnTo>
                    <a:pt x="2516441" y="738771"/>
                  </a:lnTo>
                  <a:lnTo>
                    <a:pt x="2515171" y="738301"/>
                  </a:lnTo>
                  <a:lnTo>
                    <a:pt x="2514790" y="737679"/>
                  </a:lnTo>
                  <a:lnTo>
                    <a:pt x="2514536" y="736955"/>
                  </a:lnTo>
                  <a:lnTo>
                    <a:pt x="2513634" y="737349"/>
                  </a:lnTo>
                  <a:lnTo>
                    <a:pt x="2514790" y="738860"/>
                  </a:lnTo>
                  <a:lnTo>
                    <a:pt x="2515997" y="740346"/>
                  </a:lnTo>
                  <a:lnTo>
                    <a:pt x="2517178" y="741857"/>
                  </a:lnTo>
                  <a:lnTo>
                    <a:pt x="2519654" y="738136"/>
                  </a:lnTo>
                  <a:lnTo>
                    <a:pt x="2520785" y="736219"/>
                  </a:lnTo>
                  <a:close/>
                </a:path>
                <a:path w="2597784" h="784225">
                  <a:moveTo>
                    <a:pt x="2531986" y="621322"/>
                  </a:moveTo>
                  <a:lnTo>
                    <a:pt x="2531859" y="620395"/>
                  </a:lnTo>
                  <a:lnTo>
                    <a:pt x="2531643" y="619645"/>
                  </a:lnTo>
                  <a:lnTo>
                    <a:pt x="2531986" y="621322"/>
                  </a:lnTo>
                  <a:close/>
                </a:path>
                <a:path w="2597784" h="784225">
                  <a:moveTo>
                    <a:pt x="2532519" y="623963"/>
                  </a:moveTo>
                  <a:lnTo>
                    <a:pt x="2531986" y="621322"/>
                  </a:lnTo>
                  <a:lnTo>
                    <a:pt x="2531694" y="622007"/>
                  </a:lnTo>
                  <a:lnTo>
                    <a:pt x="2531580" y="622338"/>
                  </a:lnTo>
                  <a:lnTo>
                    <a:pt x="2530652" y="622808"/>
                  </a:lnTo>
                  <a:lnTo>
                    <a:pt x="2530678" y="625856"/>
                  </a:lnTo>
                  <a:lnTo>
                    <a:pt x="2532519" y="623963"/>
                  </a:lnTo>
                  <a:close/>
                </a:path>
                <a:path w="2597784" h="784225">
                  <a:moveTo>
                    <a:pt x="2542959" y="679043"/>
                  </a:moveTo>
                  <a:lnTo>
                    <a:pt x="2541905" y="678027"/>
                  </a:lnTo>
                  <a:lnTo>
                    <a:pt x="2540952" y="677125"/>
                  </a:lnTo>
                  <a:lnTo>
                    <a:pt x="2540736" y="677100"/>
                  </a:lnTo>
                  <a:lnTo>
                    <a:pt x="2538666" y="675665"/>
                  </a:lnTo>
                  <a:lnTo>
                    <a:pt x="2538666" y="680948"/>
                  </a:lnTo>
                  <a:lnTo>
                    <a:pt x="2538399" y="681990"/>
                  </a:lnTo>
                  <a:lnTo>
                    <a:pt x="2536228" y="682129"/>
                  </a:lnTo>
                  <a:lnTo>
                    <a:pt x="2535732" y="680948"/>
                  </a:lnTo>
                  <a:lnTo>
                    <a:pt x="2535618" y="679043"/>
                  </a:lnTo>
                  <a:lnTo>
                    <a:pt x="2535517" y="678218"/>
                  </a:lnTo>
                  <a:lnTo>
                    <a:pt x="2536367" y="678167"/>
                  </a:lnTo>
                  <a:lnTo>
                    <a:pt x="2537218" y="678141"/>
                  </a:lnTo>
                  <a:lnTo>
                    <a:pt x="2538641" y="678027"/>
                  </a:lnTo>
                  <a:lnTo>
                    <a:pt x="2538666" y="680948"/>
                  </a:lnTo>
                  <a:lnTo>
                    <a:pt x="2538666" y="675665"/>
                  </a:lnTo>
                  <a:lnTo>
                    <a:pt x="2538285" y="675284"/>
                  </a:lnTo>
                  <a:lnTo>
                    <a:pt x="2536799" y="673823"/>
                  </a:lnTo>
                  <a:lnTo>
                    <a:pt x="2534958" y="672096"/>
                  </a:lnTo>
                  <a:lnTo>
                    <a:pt x="2533535" y="672172"/>
                  </a:lnTo>
                  <a:lnTo>
                    <a:pt x="2533345" y="672553"/>
                  </a:lnTo>
                  <a:lnTo>
                    <a:pt x="2533345" y="687374"/>
                  </a:lnTo>
                  <a:lnTo>
                    <a:pt x="2532735" y="687679"/>
                  </a:lnTo>
                  <a:lnTo>
                    <a:pt x="2532189" y="687781"/>
                  </a:lnTo>
                  <a:lnTo>
                    <a:pt x="2531668" y="687984"/>
                  </a:lnTo>
                  <a:lnTo>
                    <a:pt x="2531694" y="686904"/>
                  </a:lnTo>
                  <a:lnTo>
                    <a:pt x="2533281" y="686384"/>
                  </a:lnTo>
                  <a:lnTo>
                    <a:pt x="2533345" y="687374"/>
                  </a:lnTo>
                  <a:lnTo>
                    <a:pt x="2533345" y="672553"/>
                  </a:lnTo>
                  <a:lnTo>
                    <a:pt x="2531935" y="675284"/>
                  </a:lnTo>
                  <a:lnTo>
                    <a:pt x="2531910" y="675055"/>
                  </a:lnTo>
                  <a:lnTo>
                    <a:pt x="2521966" y="691743"/>
                  </a:lnTo>
                  <a:lnTo>
                    <a:pt x="2522867" y="692619"/>
                  </a:lnTo>
                  <a:lnTo>
                    <a:pt x="2519629" y="697217"/>
                  </a:lnTo>
                  <a:lnTo>
                    <a:pt x="2519184" y="696912"/>
                  </a:lnTo>
                  <a:lnTo>
                    <a:pt x="2518994" y="696747"/>
                  </a:lnTo>
                  <a:lnTo>
                    <a:pt x="2517533" y="699135"/>
                  </a:lnTo>
                  <a:lnTo>
                    <a:pt x="2518549" y="699084"/>
                  </a:lnTo>
                  <a:lnTo>
                    <a:pt x="2519489" y="699058"/>
                  </a:lnTo>
                  <a:lnTo>
                    <a:pt x="2520746" y="699528"/>
                  </a:lnTo>
                  <a:lnTo>
                    <a:pt x="2521000" y="702487"/>
                  </a:lnTo>
                  <a:lnTo>
                    <a:pt x="2520556" y="702767"/>
                  </a:lnTo>
                  <a:lnTo>
                    <a:pt x="2520416" y="702881"/>
                  </a:lnTo>
                  <a:lnTo>
                    <a:pt x="2520226" y="702881"/>
                  </a:lnTo>
                  <a:lnTo>
                    <a:pt x="2520061" y="702957"/>
                  </a:lnTo>
                  <a:lnTo>
                    <a:pt x="2520086" y="705015"/>
                  </a:lnTo>
                  <a:lnTo>
                    <a:pt x="2521966" y="704443"/>
                  </a:lnTo>
                  <a:lnTo>
                    <a:pt x="2523909" y="704418"/>
                  </a:lnTo>
                  <a:lnTo>
                    <a:pt x="2525890" y="704684"/>
                  </a:lnTo>
                  <a:lnTo>
                    <a:pt x="2526004" y="704418"/>
                  </a:lnTo>
                  <a:lnTo>
                    <a:pt x="2526931" y="702195"/>
                  </a:lnTo>
                  <a:lnTo>
                    <a:pt x="2525725" y="701167"/>
                  </a:lnTo>
                  <a:lnTo>
                    <a:pt x="2526309" y="700265"/>
                  </a:lnTo>
                  <a:lnTo>
                    <a:pt x="2526296" y="699985"/>
                  </a:lnTo>
                  <a:lnTo>
                    <a:pt x="2526893" y="699363"/>
                  </a:lnTo>
                  <a:lnTo>
                    <a:pt x="2527096" y="699058"/>
                  </a:lnTo>
                  <a:lnTo>
                    <a:pt x="2528278" y="697217"/>
                  </a:lnTo>
                  <a:lnTo>
                    <a:pt x="2532075" y="691299"/>
                  </a:lnTo>
                  <a:lnTo>
                    <a:pt x="2533637" y="692327"/>
                  </a:lnTo>
                  <a:lnTo>
                    <a:pt x="2535263" y="693254"/>
                  </a:lnTo>
                  <a:lnTo>
                    <a:pt x="2534386" y="695236"/>
                  </a:lnTo>
                  <a:lnTo>
                    <a:pt x="2533891" y="697649"/>
                  </a:lnTo>
                  <a:lnTo>
                    <a:pt x="2532570" y="699135"/>
                  </a:lnTo>
                  <a:lnTo>
                    <a:pt x="2533154" y="699389"/>
                  </a:lnTo>
                  <a:lnTo>
                    <a:pt x="2533612" y="699579"/>
                  </a:lnTo>
                  <a:lnTo>
                    <a:pt x="2534221" y="699770"/>
                  </a:lnTo>
                  <a:lnTo>
                    <a:pt x="2534361" y="699630"/>
                  </a:lnTo>
                  <a:lnTo>
                    <a:pt x="2534856" y="700024"/>
                  </a:lnTo>
                  <a:lnTo>
                    <a:pt x="2538018" y="701001"/>
                  </a:lnTo>
                  <a:lnTo>
                    <a:pt x="2539415" y="701636"/>
                  </a:lnTo>
                  <a:lnTo>
                    <a:pt x="2540533" y="699630"/>
                  </a:lnTo>
                  <a:lnTo>
                    <a:pt x="2541206" y="698284"/>
                  </a:lnTo>
                  <a:lnTo>
                    <a:pt x="2542019" y="696747"/>
                  </a:lnTo>
                  <a:lnTo>
                    <a:pt x="2542044" y="694550"/>
                  </a:lnTo>
                  <a:lnTo>
                    <a:pt x="2541994" y="691832"/>
                  </a:lnTo>
                  <a:lnTo>
                    <a:pt x="2539822" y="694550"/>
                  </a:lnTo>
                  <a:lnTo>
                    <a:pt x="2538298" y="692238"/>
                  </a:lnTo>
                  <a:lnTo>
                    <a:pt x="2538209" y="692099"/>
                  </a:lnTo>
                  <a:lnTo>
                    <a:pt x="2538755" y="691299"/>
                  </a:lnTo>
                  <a:lnTo>
                    <a:pt x="2539720" y="689927"/>
                  </a:lnTo>
                  <a:lnTo>
                    <a:pt x="2539517" y="687984"/>
                  </a:lnTo>
                  <a:lnTo>
                    <a:pt x="2539365" y="686384"/>
                  </a:lnTo>
                  <a:lnTo>
                    <a:pt x="2539060" y="683361"/>
                  </a:lnTo>
                  <a:lnTo>
                    <a:pt x="2541917" y="683971"/>
                  </a:lnTo>
                  <a:lnTo>
                    <a:pt x="2541905" y="683361"/>
                  </a:lnTo>
                  <a:lnTo>
                    <a:pt x="2541892" y="682129"/>
                  </a:lnTo>
                  <a:lnTo>
                    <a:pt x="2541867" y="679488"/>
                  </a:lnTo>
                  <a:lnTo>
                    <a:pt x="2542959" y="679043"/>
                  </a:lnTo>
                  <a:close/>
                </a:path>
                <a:path w="2597784" h="784225">
                  <a:moveTo>
                    <a:pt x="2543289" y="588454"/>
                  </a:moveTo>
                  <a:lnTo>
                    <a:pt x="2543073" y="588340"/>
                  </a:lnTo>
                  <a:lnTo>
                    <a:pt x="2542844" y="588200"/>
                  </a:lnTo>
                  <a:lnTo>
                    <a:pt x="2542603" y="588060"/>
                  </a:lnTo>
                  <a:lnTo>
                    <a:pt x="2542552" y="588264"/>
                  </a:lnTo>
                  <a:lnTo>
                    <a:pt x="2542463" y="588581"/>
                  </a:lnTo>
                  <a:lnTo>
                    <a:pt x="2542413" y="588810"/>
                  </a:lnTo>
                  <a:lnTo>
                    <a:pt x="2542324" y="589026"/>
                  </a:lnTo>
                  <a:lnTo>
                    <a:pt x="2542463" y="589191"/>
                  </a:lnTo>
                  <a:lnTo>
                    <a:pt x="2542794" y="589026"/>
                  </a:lnTo>
                  <a:lnTo>
                    <a:pt x="2543048" y="588746"/>
                  </a:lnTo>
                  <a:lnTo>
                    <a:pt x="2543289" y="588454"/>
                  </a:lnTo>
                  <a:close/>
                </a:path>
                <a:path w="2597784" h="784225">
                  <a:moveTo>
                    <a:pt x="2544584" y="614667"/>
                  </a:moveTo>
                  <a:lnTo>
                    <a:pt x="2543975" y="612228"/>
                  </a:lnTo>
                  <a:lnTo>
                    <a:pt x="2542413" y="610743"/>
                  </a:lnTo>
                  <a:lnTo>
                    <a:pt x="2541892" y="610412"/>
                  </a:lnTo>
                  <a:lnTo>
                    <a:pt x="2540368" y="609307"/>
                  </a:lnTo>
                  <a:lnTo>
                    <a:pt x="2540216" y="609206"/>
                  </a:lnTo>
                  <a:lnTo>
                    <a:pt x="2537764" y="608761"/>
                  </a:lnTo>
                  <a:lnTo>
                    <a:pt x="2534005" y="609307"/>
                  </a:lnTo>
                  <a:lnTo>
                    <a:pt x="2533446" y="609180"/>
                  </a:lnTo>
                  <a:lnTo>
                    <a:pt x="2532354" y="610527"/>
                  </a:lnTo>
                  <a:lnTo>
                    <a:pt x="2531084" y="611873"/>
                  </a:lnTo>
                  <a:lnTo>
                    <a:pt x="2529713" y="613219"/>
                  </a:lnTo>
                  <a:lnTo>
                    <a:pt x="2530068" y="614946"/>
                  </a:lnTo>
                  <a:lnTo>
                    <a:pt x="2530398" y="616712"/>
                  </a:lnTo>
                  <a:lnTo>
                    <a:pt x="2530513" y="618134"/>
                  </a:lnTo>
                  <a:lnTo>
                    <a:pt x="2530564" y="618553"/>
                  </a:lnTo>
                  <a:lnTo>
                    <a:pt x="2531503" y="619150"/>
                  </a:lnTo>
                  <a:lnTo>
                    <a:pt x="2531643" y="619645"/>
                  </a:lnTo>
                  <a:lnTo>
                    <a:pt x="2531414" y="618490"/>
                  </a:lnTo>
                  <a:lnTo>
                    <a:pt x="2531364" y="618248"/>
                  </a:lnTo>
                  <a:lnTo>
                    <a:pt x="2532811" y="619048"/>
                  </a:lnTo>
                  <a:lnTo>
                    <a:pt x="2535948" y="620522"/>
                  </a:lnTo>
                  <a:lnTo>
                    <a:pt x="2536914" y="620395"/>
                  </a:lnTo>
                  <a:lnTo>
                    <a:pt x="2537853" y="620306"/>
                  </a:lnTo>
                  <a:lnTo>
                    <a:pt x="2539327" y="621080"/>
                  </a:lnTo>
                  <a:lnTo>
                    <a:pt x="2539962" y="621842"/>
                  </a:lnTo>
                  <a:lnTo>
                    <a:pt x="2540673" y="622858"/>
                  </a:lnTo>
                  <a:lnTo>
                    <a:pt x="2541727" y="621512"/>
                  </a:lnTo>
                  <a:lnTo>
                    <a:pt x="2542222" y="620826"/>
                  </a:lnTo>
                  <a:lnTo>
                    <a:pt x="2542133" y="620306"/>
                  </a:lnTo>
                  <a:lnTo>
                    <a:pt x="2541892" y="618794"/>
                  </a:lnTo>
                  <a:lnTo>
                    <a:pt x="2544140" y="618299"/>
                  </a:lnTo>
                  <a:lnTo>
                    <a:pt x="2544280" y="618134"/>
                  </a:lnTo>
                  <a:lnTo>
                    <a:pt x="2544584" y="614667"/>
                  </a:lnTo>
                  <a:close/>
                </a:path>
                <a:path w="2597784" h="784225">
                  <a:moveTo>
                    <a:pt x="2551760" y="644740"/>
                  </a:moveTo>
                  <a:lnTo>
                    <a:pt x="2549639" y="645020"/>
                  </a:lnTo>
                  <a:lnTo>
                    <a:pt x="2547518" y="645490"/>
                  </a:lnTo>
                  <a:lnTo>
                    <a:pt x="2545410" y="645922"/>
                  </a:lnTo>
                  <a:lnTo>
                    <a:pt x="2545550" y="646531"/>
                  </a:lnTo>
                  <a:lnTo>
                    <a:pt x="2545651" y="646696"/>
                  </a:lnTo>
                  <a:lnTo>
                    <a:pt x="2545956" y="646772"/>
                  </a:lnTo>
                  <a:lnTo>
                    <a:pt x="2546235" y="646696"/>
                  </a:lnTo>
                  <a:lnTo>
                    <a:pt x="2546832" y="646772"/>
                  </a:lnTo>
                  <a:lnTo>
                    <a:pt x="2547277" y="647992"/>
                  </a:lnTo>
                  <a:lnTo>
                    <a:pt x="2547467" y="648970"/>
                  </a:lnTo>
                  <a:lnTo>
                    <a:pt x="2548509" y="650290"/>
                  </a:lnTo>
                  <a:lnTo>
                    <a:pt x="2548953" y="650811"/>
                  </a:lnTo>
                  <a:lnTo>
                    <a:pt x="2549309" y="650455"/>
                  </a:lnTo>
                  <a:lnTo>
                    <a:pt x="2549499" y="650290"/>
                  </a:lnTo>
                  <a:lnTo>
                    <a:pt x="2549563" y="650125"/>
                  </a:lnTo>
                  <a:lnTo>
                    <a:pt x="2549639" y="649960"/>
                  </a:lnTo>
                  <a:lnTo>
                    <a:pt x="2549626" y="649579"/>
                  </a:lnTo>
                  <a:lnTo>
                    <a:pt x="2549448" y="648970"/>
                  </a:lnTo>
                  <a:lnTo>
                    <a:pt x="2549144" y="648182"/>
                  </a:lnTo>
                  <a:lnTo>
                    <a:pt x="2549309" y="647992"/>
                  </a:lnTo>
                  <a:lnTo>
                    <a:pt x="2549779" y="647522"/>
                  </a:lnTo>
                  <a:lnTo>
                    <a:pt x="2550350" y="647217"/>
                  </a:lnTo>
                  <a:lnTo>
                    <a:pt x="2550871" y="646887"/>
                  </a:lnTo>
                  <a:lnTo>
                    <a:pt x="2550947" y="646696"/>
                  </a:lnTo>
                  <a:lnTo>
                    <a:pt x="2551430" y="645452"/>
                  </a:lnTo>
                  <a:lnTo>
                    <a:pt x="2551760" y="644740"/>
                  </a:lnTo>
                  <a:close/>
                </a:path>
                <a:path w="2597784" h="784225">
                  <a:moveTo>
                    <a:pt x="2552585" y="680720"/>
                  </a:moveTo>
                  <a:lnTo>
                    <a:pt x="2552090" y="680364"/>
                  </a:lnTo>
                  <a:lnTo>
                    <a:pt x="2551595" y="680034"/>
                  </a:lnTo>
                  <a:lnTo>
                    <a:pt x="2551099" y="679678"/>
                  </a:lnTo>
                  <a:lnTo>
                    <a:pt x="2550376" y="680910"/>
                  </a:lnTo>
                  <a:lnTo>
                    <a:pt x="2548902" y="683387"/>
                  </a:lnTo>
                  <a:lnTo>
                    <a:pt x="2549029" y="683526"/>
                  </a:lnTo>
                  <a:lnTo>
                    <a:pt x="2549144" y="683666"/>
                  </a:lnTo>
                  <a:lnTo>
                    <a:pt x="2549283" y="683806"/>
                  </a:lnTo>
                  <a:lnTo>
                    <a:pt x="2550464" y="682790"/>
                  </a:lnTo>
                  <a:lnTo>
                    <a:pt x="2551506" y="681736"/>
                  </a:lnTo>
                  <a:lnTo>
                    <a:pt x="2552585" y="680720"/>
                  </a:lnTo>
                  <a:close/>
                </a:path>
                <a:path w="2597784" h="784225">
                  <a:moveTo>
                    <a:pt x="2555849" y="563651"/>
                  </a:moveTo>
                  <a:lnTo>
                    <a:pt x="2555379" y="562698"/>
                  </a:lnTo>
                  <a:lnTo>
                    <a:pt x="2555278" y="561733"/>
                  </a:lnTo>
                  <a:lnTo>
                    <a:pt x="2555049" y="560768"/>
                  </a:lnTo>
                  <a:lnTo>
                    <a:pt x="2554059" y="562203"/>
                  </a:lnTo>
                  <a:lnTo>
                    <a:pt x="2553487" y="562838"/>
                  </a:lnTo>
                  <a:lnTo>
                    <a:pt x="2553411" y="563079"/>
                  </a:lnTo>
                  <a:lnTo>
                    <a:pt x="2553322" y="563295"/>
                  </a:lnTo>
                  <a:lnTo>
                    <a:pt x="2553208" y="563524"/>
                  </a:lnTo>
                  <a:lnTo>
                    <a:pt x="2553512" y="563486"/>
                  </a:lnTo>
                  <a:lnTo>
                    <a:pt x="2553817" y="563435"/>
                  </a:lnTo>
                  <a:lnTo>
                    <a:pt x="2554033" y="563524"/>
                  </a:lnTo>
                  <a:lnTo>
                    <a:pt x="2554224" y="563600"/>
                  </a:lnTo>
                  <a:lnTo>
                    <a:pt x="2554363" y="564019"/>
                  </a:lnTo>
                  <a:lnTo>
                    <a:pt x="2554452" y="564515"/>
                  </a:lnTo>
                  <a:lnTo>
                    <a:pt x="2554922" y="564235"/>
                  </a:lnTo>
                  <a:lnTo>
                    <a:pt x="2555329" y="563905"/>
                  </a:lnTo>
                  <a:lnTo>
                    <a:pt x="2555849" y="563651"/>
                  </a:lnTo>
                  <a:close/>
                </a:path>
                <a:path w="2597784" h="784225">
                  <a:moveTo>
                    <a:pt x="2561818" y="697522"/>
                  </a:moveTo>
                  <a:lnTo>
                    <a:pt x="2561564" y="697484"/>
                  </a:lnTo>
                  <a:lnTo>
                    <a:pt x="2561348" y="697458"/>
                  </a:lnTo>
                  <a:lnTo>
                    <a:pt x="2561107" y="697407"/>
                  </a:lnTo>
                  <a:lnTo>
                    <a:pt x="2561234" y="697598"/>
                  </a:lnTo>
                  <a:lnTo>
                    <a:pt x="2561348" y="697788"/>
                  </a:lnTo>
                  <a:lnTo>
                    <a:pt x="2561488" y="698017"/>
                  </a:lnTo>
                  <a:lnTo>
                    <a:pt x="2561818" y="697522"/>
                  </a:lnTo>
                  <a:close/>
                </a:path>
                <a:path w="2597784" h="784225">
                  <a:moveTo>
                    <a:pt x="2569349" y="658926"/>
                  </a:moveTo>
                  <a:lnTo>
                    <a:pt x="2568105" y="657656"/>
                  </a:lnTo>
                  <a:lnTo>
                    <a:pt x="2565666" y="655104"/>
                  </a:lnTo>
                  <a:lnTo>
                    <a:pt x="2565082" y="656043"/>
                  </a:lnTo>
                  <a:lnTo>
                    <a:pt x="2564536" y="656996"/>
                  </a:lnTo>
                  <a:lnTo>
                    <a:pt x="2563965" y="657961"/>
                  </a:lnTo>
                  <a:lnTo>
                    <a:pt x="2565552" y="658075"/>
                  </a:lnTo>
                  <a:lnTo>
                    <a:pt x="2567292" y="658342"/>
                  </a:lnTo>
                  <a:lnTo>
                    <a:pt x="2569349" y="658926"/>
                  </a:lnTo>
                  <a:close/>
                </a:path>
                <a:path w="2597784" h="784225">
                  <a:moveTo>
                    <a:pt x="2570645" y="577011"/>
                  </a:moveTo>
                  <a:lnTo>
                    <a:pt x="2570010" y="575894"/>
                  </a:lnTo>
                  <a:lnTo>
                    <a:pt x="2569959" y="575754"/>
                  </a:lnTo>
                  <a:lnTo>
                    <a:pt x="2569591" y="575754"/>
                  </a:lnTo>
                  <a:lnTo>
                    <a:pt x="2569426" y="575754"/>
                  </a:lnTo>
                  <a:lnTo>
                    <a:pt x="2565971" y="581990"/>
                  </a:lnTo>
                  <a:lnTo>
                    <a:pt x="2561475" y="587857"/>
                  </a:lnTo>
                  <a:lnTo>
                    <a:pt x="2556383" y="593534"/>
                  </a:lnTo>
                  <a:lnTo>
                    <a:pt x="2551455" y="598982"/>
                  </a:lnTo>
                  <a:lnTo>
                    <a:pt x="2551480" y="599414"/>
                  </a:lnTo>
                  <a:lnTo>
                    <a:pt x="2551696" y="599833"/>
                  </a:lnTo>
                  <a:lnTo>
                    <a:pt x="2554033" y="598284"/>
                  </a:lnTo>
                  <a:lnTo>
                    <a:pt x="2556535" y="596887"/>
                  </a:lnTo>
                  <a:lnTo>
                    <a:pt x="2559151" y="595922"/>
                  </a:lnTo>
                  <a:lnTo>
                    <a:pt x="2559202" y="595464"/>
                  </a:lnTo>
                  <a:lnTo>
                    <a:pt x="2559761" y="594995"/>
                  </a:lnTo>
                  <a:lnTo>
                    <a:pt x="2560383" y="594804"/>
                  </a:lnTo>
                  <a:lnTo>
                    <a:pt x="2560993" y="594550"/>
                  </a:lnTo>
                  <a:lnTo>
                    <a:pt x="2561158" y="593534"/>
                  </a:lnTo>
                  <a:lnTo>
                    <a:pt x="2561272" y="592518"/>
                  </a:lnTo>
                  <a:lnTo>
                    <a:pt x="2561602" y="590867"/>
                  </a:lnTo>
                  <a:lnTo>
                    <a:pt x="2561844" y="590156"/>
                  </a:lnTo>
                  <a:lnTo>
                    <a:pt x="2562148" y="589407"/>
                  </a:lnTo>
                  <a:lnTo>
                    <a:pt x="2561729" y="588746"/>
                  </a:lnTo>
                  <a:lnTo>
                    <a:pt x="2561437" y="588200"/>
                  </a:lnTo>
                  <a:lnTo>
                    <a:pt x="2562148" y="587565"/>
                  </a:lnTo>
                  <a:lnTo>
                    <a:pt x="2562860" y="587133"/>
                  </a:lnTo>
                  <a:lnTo>
                    <a:pt x="2563545" y="586613"/>
                  </a:lnTo>
                  <a:lnTo>
                    <a:pt x="2564561" y="584936"/>
                  </a:lnTo>
                  <a:lnTo>
                    <a:pt x="2565768" y="583526"/>
                  </a:lnTo>
                  <a:lnTo>
                    <a:pt x="2567063" y="583031"/>
                  </a:lnTo>
                  <a:lnTo>
                    <a:pt x="2567343" y="583006"/>
                  </a:lnTo>
                  <a:lnTo>
                    <a:pt x="2567584" y="582955"/>
                  </a:lnTo>
                  <a:lnTo>
                    <a:pt x="2567673" y="582460"/>
                  </a:lnTo>
                  <a:lnTo>
                    <a:pt x="2567978" y="581748"/>
                  </a:lnTo>
                  <a:lnTo>
                    <a:pt x="2568854" y="581279"/>
                  </a:lnTo>
                  <a:lnTo>
                    <a:pt x="2569819" y="580834"/>
                  </a:lnTo>
                  <a:lnTo>
                    <a:pt x="2570340" y="578827"/>
                  </a:lnTo>
                  <a:lnTo>
                    <a:pt x="2570645" y="577011"/>
                  </a:lnTo>
                  <a:close/>
                </a:path>
                <a:path w="2597784" h="784225">
                  <a:moveTo>
                    <a:pt x="2571597" y="659561"/>
                  </a:moveTo>
                  <a:lnTo>
                    <a:pt x="2571242" y="659257"/>
                  </a:lnTo>
                  <a:lnTo>
                    <a:pt x="2571000" y="659003"/>
                  </a:lnTo>
                  <a:lnTo>
                    <a:pt x="2570670" y="658710"/>
                  </a:lnTo>
                  <a:lnTo>
                    <a:pt x="2570391" y="659041"/>
                  </a:lnTo>
                  <a:lnTo>
                    <a:pt x="2570251" y="659168"/>
                  </a:lnTo>
                  <a:lnTo>
                    <a:pt x="2570721" y="659333"/>
                  </a:lnTo>
                  <a:lnTo>
                    <a:pt x="2571102" y="659396"/>
                  </a:lnTo>
                  <a:lnTo>
                    <a:pt x="2571597" y="659561"/>
                  </a:lnTo>
                  <a:close/>
                </a:path>
                <a:path w="2597784" h="784225">
                  <a:moveTo>
                    <a:pt x="2575115" y="543560"/>
                  </a:moveTo>
                  <a:lnTo>
                    <a:pt x="2574658" y="543064"/>
                  </a:lnTo>
                  <a:lnTo>
                    <a:pt x="2574163" y="542632"/>
                  </a:lnTo>
                  <a:lnTo>
                    <a:pt x="2573693" y="542112"/>
                  </a:lnTo>
                  <a:lnTo>
                    <a:pt x="2573528" y="542239"/>
                  </a:lnTo>
                  <a:lnTo>
                    <a:pt x="2573667" y="542683"/>
                  </a:lnTo>
                  <a:lnTo>
                    <a:pt x="2573794" y="543229"/>
                  </a:lnTo>
                  <a:lnTo>
                    <a:pt x="2573858" y="543699"/>
                  </a:lnTo>
                  <a:lnTo>
                    <a:pt x="2574290" y="543648"/>
                  </a:lnTo>
                  <a:lnTo>
                    <a:pt x="2574658" y="543623"/>
                  </a:lnTo>
                  <a:lnTo>
                    <a:pt x="2575115" y="543560"/>
                  </a:lnTo>
                  <a:close/>
                </a:path>
                <a:path w="2597784" h="784225">
                  <a:moveTo>
                    <a:pt x="2575369" y="543814"/>
                  </a:moveTo>
                  <a:lnTo>
                    <a:pt x="2575255" y="543674"/>
                  </a:lnTo>
                  <a:lnTo>
                    <a:pt x="2568143" y="555434"/>
                  </a:lnTo>
                  <a:lnTo>
                    <a:pt x="2566492" y="552437"/>
                  </a:lnTo>
                  <a:lnTo>
                    <a:pt x="2565450" y="550354"/>
                  </a:lnTo>
                  <a:lnTo>
                    <a:pt x="2565031" y="548792"/>
                  </a:lnTo>
                  <a:lnTo>
                    <a:pt x="2564231" y="549363"/>
                  </a:lnTo>
                  <a:lnTo>
                    <a:pt x="2564536" y="551014"/>
                  </a:lnTo>
                  <a:lnTo>
                    <a:pt x="2564981" y="553707"/>
                  </a:lnTo>
                  <a:lnTo>
                    <a:pt x="2566733" y="554812"/>
                  </a:lnTo>
                  <a:lnTo>
                    <a:pt x="2565476" y="556945"/>
                  </a:lnTo>
                  <a:lnTo>
                    <a:pt x="2565806" y="559511"/>
                  </a:lnTo>
                  <a:lnTo>
                    <a:pt x="2565857" y="560527"/>
                  </a:lnTo>
                  <a:lnTo>
                    <a:pt x="2567228" y="560298"/>
                  </a:lnTo>
                  <a:lnTo>
                    <a:pt x="2567889" y="560171"/>
                  </a:lnTo>
                  <a:lnTo>
                    <a:pt x="2569184" y="554672"/>
                  </a:lnTo>
                  <a:lnTo>
                    <a:pt x="2572181" y="549287"/>
                  </a:lnTo>
                  <a:lnTo>
                    <a:pt x="2575369" y="543814"/>
                  </a:lnTo>
                  <a:close/>
                </a:path>
                <a:path w="2597784" h="784225">
                  <a:moveTo>
                    <a:pt x="2576665" y="464045"/>
                  </a:moveTo>
                  <a:lnTo>
                    <a:pt x="2575699" y="462838"/>
                  </a:lnTo>
                  <a:lnTo>
                    <a:pt x="2575420" y="463308"/>
                  </a:lnTo>
                  <a:lnTo>
                    <a:pt x="2576398" y="466877"/>
                  </a:lnTo>
                  <a:lnTo>
                    <a:pt x="2576665" y="464045"/>
                  </a:lnTo>
                  <a:close/>
                </a:path>
                <a:path w="2597784" h="784225">
                  <a:moveTo>
                    <a:pt x="2578722" y="455853"/>
                  </a:moveTo>
                  <a:lnTo>
                    <a:pt x="2578506" y="455853"/>
                  </a:lnTo>
                  <a:lnTo>
                    <a:pt x="2578252" y="455879"/>
                  </a:lnTo>
                  <a:lnTo>
                    <a:pt x="2578036" y="455879"/>
                  </a:lnTo>
                  <a:lnTo>
                    <a:pt x="2578506" y="452361"/>
                  </a:lnTo>
                  <a:lnTo>
                    <a:pt x="2578671" y="450964"/>
                  </a:lnTo>
                  <a:lnTo>
                    <a:pt x="2577325" y="451205"/>
                  </a:lnTo>
                  <a:lnTo>
                    <a:pt x="2576411" y="452361"/>
                  </a:lnTo>
                  <a:lnTo>
                    <a:pt x="2575560" y="453605"/>
                  </a:lnTo>
                  <a:lnTo>
                    <a:pt x="2574455" y="454533"/>
                  </a:lnTo>
                  <a:lnTo>
                    <a:pt x="2573769" y="455688"/>
                  </a:lnTo>
                  <a:lnTo>
                    <a:pt x="2573998" y="456399"/>
                  </a:lnTo>
                  <a:lnTo>
                    <a:pt x="2574315" y="456844"/>
                  </a:lnTo>
                  <a:lnTo>
                    <a:pt x="2574391" y="456984"/>
                  </a:lnTo>
                  <a:lnTo>
                    <a:pt x="2574620" y="458025"/>
                  </a:lnTo>
                  <a:lnTo>
                    <a:pt x="2574709" y="460032"/>
                  </a:lnTo>
                  <a:lnTo>
                    <a:pt x="2574544" y="461162"/>
                  </a:lnTo>
                  <a:lnTo>
                    <a:pt x="2574556" y="461403"/>
                  </a:lnTo>
                  <a:lnTo>
                    <a:pt x="2575699" y="462838"/>
                  </a:lnTo>
                  <a:lnTo>
                    <a:pt x="2576449" y="461594"/>
                  </a:lnTo>
                  <a:lnTo>
                    <a:pt x="2576715" y="461162"/>
                  </a:lnTo>
                  <a:lnTo>
                    <a:pt x="2576080" y="461403"/>
                  </a:lnTo>
                  <a:lnTo>
                    <a:pt x="2575699" y="461594"/>
                  </a:lnTo>
                  <a:lnTo>
                    <a:pt x="2576220" y="459511"/>
                  </a:lnTo>
                  <a:lnTo>
                    <a:pt x="2576245" y="458025"/>
                  </a:lnTo>
                  <a:lnTo>
                    <a:pt x="2577185" y="456984"/>
                  </a:lnTo>
                  <a:lnTo>
                    <a:pt x="2577592" y="456844"/>
                  </a:lnTo>
                  <a:lnTo>
                    <a:pt x="2578036" y="456755"/>
                  </a:lnTo>
                  <a:lnTo>
                    <a:pt x="2578468" y="456158"/>
                  </a:lnTo>
                  <a:lnTo>
                    <a:pt x="2578697" y="455879"/>
                  </a:lnTo>
                  <a:close/>
                </a:path>
                <a:path w="2597784" h="784225">
                  <a:moveTo>
                    <a:pt x="2581554" y="484911"/>
                  </a:moveTo>
                  <a:lnTo>
                    <a:pt x="2581135" y="485216"/>
                  </a:lnTo>
                  <a:lnTo>
                    <a:pt x="2580729" y="485482"/>
                  </a:lnTo>
                  <a:lnTo>
                    <a:pt x="2580309" y="485787"/>
                  </a:lnTo>
                  <a:lnTo>
                    <a:pt x="2580589" y="486067"/>
                  </a:lnTo>
                  <a:lnTo>
                    <a:pt x="2580805" y="486498"/>
                  </a:lnTo>
                  <a:lnTo>
                    <a:pt x="2581110" y="486803"/>
                  </a:lnTo>
                  <a:lnTo>
                    <a:pt x="2581249" y="486168"/>
                  </a:lnTo>
                  <a:lnTo>
                    <a:pt x="2581414" y="485533"/>
                  </a:lnTo>
                  <a:lnTo>
                    <a:pt x="2581554" y="484911"/>
                  </a:lnTo>
                  <a:close/>
                </a:path>
                <a:path w="2597784" h="784225">
                  <a:moveTo>
                    <a:pt x="2583243" y="549452"/>
                  </a:moveTo>
                  <a:close/>
                </a:path>
                <a:path w="2597784" h="784225">
                  <a:moveTo>
                    <a:pt x="2585542" y="452805"/>
                  </a:moveTo>
                  <a:lnTo>
                    <a:pt x="2585402" y="452691"/>
                  </a:lnTo>
                  <a:lnTo>
                    <a:pt x="2585148" y="452882"/>
                  </a:lnTo>
                  <a:lnTo>
                    <a:pt x="2585288" y="452856"/>
                  </a:lnTo>
                  <a:lnTo>
                    <a:pt x="2585542" y="452805"/>
                  </a:lnTo>
                  <a:close/>
                </a:path>
                <a:path w="2597784" h="784225">
                  <a:moveTo>
                    <a:pt x="2585834" y="509117"/>
                  </a:moveTo>
                  <a:lnTo>
                    <a:pt x="2580398" y="505714"/>
                  </a:lnTo>
                  <a:lnTo>
                    <a:pt x="2580475" y="505409"/>
                  </a:lnTo>
                  <a:lnTo>
                    <a:pt x="2581554" y="503796"/>
                  </a:lnTo>
                  <a:lnTo>
                    <a:pt x="2582126" y="502856"/>
                  </a:lnTo>
                  <a:lnTo>
                    <a:pt x="2577935" y="508596"/>
                  </a:lnTo>
                  <a:lnTo>
                    <a:pt x="2577681" y="508952"/>
                  </a:lnTo>
                  <a:lnTo>
                    <a:pt x="2577681" y="513930"/>
                  </a:lnTo>
                  <a:lnTo>
                    <a:pt x="2576550" y="514324"/>
                  </a:lnTo>
                  <a:lnTo>
                    <a:pt x="2575801" y="514680"/>
                  </a:lnTo>
                  <a:lnTo>
                    <a:pt x="2575712" y="513740"/>
                  </a:lnTo>
                  <a:lnTo>
                    <a:pt x="2575420" y="513003"/>
                  </a:lnTo>
                  <a:lnTo>
                    <a:pt x="2575471" y="512775"/>
                  </a:lnTo>
                  <a:lnTo>
                    <a:pt x="2575776" y="512152"/>
                  </a:lnTo>
                  <a:lnTo>
                    <a:pt x="2575941" y="511759"/>
                  </a:lnTo>
                  <a:lnTo>
                    <a:pt x="2576766" y="511403"/>
                  </a:lnTo>
                  <a:lnTo>
                    <a:pt x="2577376" y="510933"/>
                  </a:lnTo>
                  <a:lnTo>
                    <a:pt x="2577477" y="511594"/>
                  </a:lnTo>
                  <a:lnTo>
                    <a:pt x="2577592" y="512152"/>
                  </a:lnTo>
                  <a:lnTo>
                    <a:pt x="2577681" y="513930"/>
                  </a:lnTo>
                  <a:lnTo>
                    <a:pt x="2577681" y="508952"/>
                  </a:lnTo>
                  <a:lnTo>
                    <a:pt x="2575318" y="512152"/>
                  </a:lnTo>
                  <a:lnTo>
                    <a:pt x="2575255" y="510438"/>
                  </a:lnTo>
                  <a:lnTo>
                    <a:pt x="2575306" y="505764"/>
                  </a:lnTo>
                  <a:lnTo>
                    <a:pt x="2575318" y="505409"/>
                  </a:lnTo>
                  <a:lnTo>
                    <a:pt x="2574848" y="505548"/>
                  </a:lnTo>
                  <a:lnTo>
                    <a:pt x="2574404" y="505764"/>
                  </a:lnTo>
                  <a:lnTo>
                    <a:pt x="2573934" y="505739"/>
                  </a:lnTo>
                  <a:lnTo>
                    <a:pt x="2571407" y="505714"/>
                  </a:lnTo>
                  <a:lnTo>
                    <a:pt x="2568905" y="505244"/>
                  </a:lnTo>
                  <a:lnTo>
                    <a:pt x="2566378" y="504672"/>
                  </a:lnTo>
                  <a:lnTo>
                    <a:pt x="2566327" y="505548"/>
                  </a:lnTo>
                  <a:lnTo>
                    <a:pt x="2563926" y="506399"/>
                  </a:lnTo>
                  <a:lnTo>
                    <a:pt x="2561323" y="507034"/>
                  </a:lnTo>
                  <a:lnTo>
                    <a:pt x="2558796" y="507834"/>
                  </a:lnTo>
                  <a:lnTo>
                    <a:pt x="2558605" y="508596"/>
                  </a:lnTo>
                  <a:lnTo>
                    <a:pt x="2560358" y="509841"/>
                  </a:lnTo>
                  <a:lnTo>
                    <a:pt x="2562034" y="511848"/>
                  </a:lnTo>
                  <a:lnTo>
                    <a:pt x="2563660" y="513930"/>
                  </a:lnTo>
                  <a:lnTo>
                    <a:pt x="2563545" y="512775"/>
                  </a:lnTo>
                  <a:lnTo>
                    <a:pt x="2564841" y="511594"/>
                  </a:lnTo>
                  <a:lnTo>
                    <a:pt x="2566568" y="511289"/>
                  </a:lnTo>
                  <a:lnTo>
                    <a:pt x="2568740" y="510438"/>
                  </a:lnTo>
                  <a:lnTo>
                    <a:pt x="2568905" y="512775"/>
                  </a:lnTo>
                  <a:lnTo>
                    <a:pt x="2569426" y="515061"/>
                  </a:lnTo>
                  <a:lnTo>
                    <a:pt x="2567940" y="515835"/>
                  </a:lnTo>
                  <a:lnTo>
                    <a:pt x="2566682" y="516051"/>
                  </a:lnTo>
                  <a:lnTo>
                    <a:pt x="2565412" y="516077"/>
                  </a:lnTo>
                  <a:lnTo>
                    <a:pt x="2566924" y="517969"/>
                  </a:lnTo>
                  <a:lnTo>
                    <a:pt x="2570010" y="520776"/>
                  </a:lnTo>
                  <a:lnTo>
                    <a:pt x="2572867" y="523887"/>
                  </a:lnTo>
                  <a:lnTo>
                    <a:pt x="2575280" y="524624"/>
                  </a:lnTo>
                  <a:lnTo>
                    <a:pt x="2576830" y="522452"/>
                  </a:lnTo>
                  <a:lnTo>
                    <a:pt x="2579878" y="517779"/>
                  </a:lnTo>
                  <a:lnTo>
                    <a:pt x="2580944" y="514680"/>
                  </a:lnTo>
                  <a:lnTo>
                    <a:pt x="2581821" y="514921"/>
                  </a:lnTo>
                  <a:lnTo>
                    <a:pt x="2583243" y="512775"/>
                  </a:lnTo>
                  <a:lnTo>
                    <a:pt x="2584551" y="510933"/>
                  </a:lnTo>
                  <a:lnTo>
                    <a:pt x="2585834" y="509117"/>
                  </a:lnTo>
                  <a:close/>
                </a:path>
                <a:path w="2597784" h="784225">
                  <a:moveTo>
                    <a:pt x="2586367" y="467652"/>
                  </a:moveTo>
                  <a:lnTo>
                    <a:pt x="2586202" y="467537"/>
                  </a:lnTo>
                  <a:lnTo>
                    <a:pt x="2583497" y="469265"/>
                  </a:lnTo>
                  <a:lnTo>
                    <a:pt x="2579763" y="469658"/>
                  </a:lnTo>
                  <a:lnTo>
                    <a:pt x="2576550" y="470674"/>
                  </a:lnTo>
                  <a:lnTo>
                    <a:pt x="2576550" y="467448"/>
                  </a:lnTo>
                  <a:lnTo>
                    <a:pt x="2576398" y="466877"/>
                  </a:lnTo>
                  <a:lnTo>
                    <a:pt x="2576245" y="468439"/>
                  </a:lnTo>
                  <a:lnTo>
                    <a:pt x="2573604" y="474357"/>
                  </a:lnTo>
                  <a:lnTo>
                    <a:pt x="2575483" y="473633"/>
                  </a:lnTo>
                  <a:lnTo>
                    <a:pt x="2577376" y="473011"/>
                  </a:lnTo>
                  <a:lnTo>
                    <a:pt x="2581110" y="472287"/>
                  </a:lnTo>
                  <a:lnTo>
                    <a:pt x="2583040" y="472376"/>
                  </a:lnTo>
                  <a:lnTo>
                    <a:pt x="2584932" y="472376"/>
                  </a:lnTo>
                  <a:lnTo>
                    <a:pt x="2585453" y="470674"/>
                  </a:lnTo>
                  <a:lnTo>
                    <a:pt x="2585809" y="469188"/>
                  </a:lnTo>
                  <a:lnTo>
                    <a:pt x="2586367" y="467652"/>
                  </a:lnTo>
                  <a:close/>
                </a:path>
                <a:path w="2597784" h="784225">
                  <a:moveTo>
                    <a:pt x="2587790" y="453986"/>
                  </a:moveTo>
                  <a:lnTo>
                    <a:pt x="2587320" y="453732"/>
                  </a:lnTo>
                  <a:lnTo>
                    <a:pt x="2586774" y="453491"/>
                  </a:lnTo>
                  <a:lnTo>
                    <a:pt x="2586329" y="453237"/>
                  </a:lnTo>
                  <a:lnTo>
                    <a:pt x="2586393" y="453491"/>
                  </a:lnTo>
                  <a:lnTo>
                    <a:pt x="2586558" y="453986"/>
                  </a:lnTo>
                  <a:lnTo>
                    <a:pt x="2587510" y="454482"/>
                  </a:lnTo>
                  <a:lnTo>
                    <a:pt x="2587599" y="454317"/>
                  </a:lnTo>
                  <a:lnTo>
                    <a:pt x="2587714" y="454152"/>
                  </a:lnTo>
                  <a:lnTo>
                    <a:pt x="2587790" y="453986"/>
                  </a:lnTo>
                  <a:close/>
                </a:path>
                <a:path w="2597784" h="784225">
                  <a:moveTo>
                    <a:pt x="2591892" y="463105"/>
                  </a:moveTo>
                  <a:lnTo>
                    <a:pt x="2591498" y="461683"/>
                  </a:lnTo>
                  <a:lnTo>
                    <a:pt x="2591066" y="460362"/>
                  </a:lnTo>
                  <a:lnTo>
                    <a:pt x="2590673" y="458965"/>
                  </a:lnTo>
                  <a:lnTo>
                    <a:pt x="2588666" y="463435"/>
                  </a:lnTo>
                  <a:lnTo>
                    <a:pt x="2589415" y="463194"/>
                  </a:lnTo>
                  <a:lnTo>
                    <a:pt x="2590596" y="463105"/>
                  </a:lnTo>
                  <a:lnTo>
                    <a:pt x="2591892" y="463105"/>
                  </a:lnTo>
                  <a:close/>
                </a:path>
                <a:path w="2597784" h="784225">
                  <a:moveTo>
                    <a:pt x="2593898" y="623684"/>
                  </a:moveTo>
                  <a:lnTo>
                    <a:pt x="2593365" y="623912"/>
                  </a:lnTo>
                  <a:lnTo>
                    <a:pt x="2590152" y="626770"/>
                  </a:lnTo>
                  <a:lnTo>
                    <a:pt x="2586698" y="629158"/>
                  </a:lnTo>
                  <a:lnTo>
                    <a:pt x="2582761" y="630428"/>
                  </a:lnTo>
                  <a:lnTo>
                    <a:pt x="2582710" y="628421"/>
                  </a:lnTo>
                  <a:lnTo>
                    <a:pt x="2582786" y="626821"/>
                  </a:lnTo>
                  <a:lnTo>
                    <a:pt x="2582786" y="624954"/>
                  </a:lnTo>
                  <a:lnTo>
                    <a:pt x="2581935" y="625449"/>
                  </a:lnTo>
                  <a:lnTo>
                    <a:pt x="2580640" y="625665"/>
                  </a:lnTo>
                  <a:lnTo>
                    <a:pt x="2579268" y="625005"/>
                  </a:lnTo>
                  <a:lnTo>
                    <a:pt x="2579433" y="623023"/>
                  </a:lnTo>
                  <a:lnTo>
                    <a:pt x="2579128" y="621245"/>
                  </a:lnTo>
                  <a:lnTo>
                    <a:pt x="2580640" y="621131"/>
                  </a:lnTo>
                  <a:lnTo>
                    <a:pt x="2582126" y="620725"/>
                  </a:lnTo>
                  <a:lnTo>
                    <a:pt x="2582786" y="621080"/>
                  </a:lnTo>
                  <a:lnTo>
                    <a:pt x="2582786" y="619734"/>
                  </a:lnTo>
                  <a:lnTo>
                    <a:pt x="2582735" y="618223"/>
                  </a:lnTo>
                  <a:lnTo>
                    <a:pt x="2582786" y="616953"/>
                  </a:lnTo>
                  <a:lnTo>
                    <a:pt x="2576131" y="616546"/>
                  </a:lnTo>
                  <a:lnTo>
                    <a:pt x="2575014" y="618413"/>
                  </a:lnTo>
                  <a:lnTo>
                    <a:pt x="2573528" y="619899"/>
                  </a:lnTo>
                  <a:lnTo>
                    <a:pt x="2571762" y="620966"/>
                  </a:lnTo>
                  <a:lnTo>
                    <a:pt x="2575395" y="625779"/>
                  </a:lnTo>
                  <a:lnTo>
                    <a:pt x="2576665" y="630593"/>
                  </a:lnTo>
                  <a:lnTo>
                    <a:pt x="2575420" y="635889"/>
                  </a:lnTo>
                  <a:lnTo>
                    <a:pt x="2577236" y="634733"/>
                  </a:lnTo>
                  <a:lnTo>
                    <a:pt x="2579128" y="633717"/>
                  </a:lnTo>
                  <a:lnTo>
                    <a:pt x="2581084" y="632891"/>
                  </a:lnTo>
                  <a:lnTo>
                    <a:pt x="2581960" y="632066"/>
                  </a:lnTo>
                  <a:lnTo>
                    <a:pt x="2583040" y="631329"/>
                  </a:lnTo>
                  <a:lnTo>
                    <a:pt x="2584158" y="630643"/>
                  </a:lnTo>
                  <a:lnTo>
                    <a:pt x="2585262" y="631444"/>
                  </a:lnTo>
                  <a:lnTo>
                    <a:pt x="2587625" y="630694"/>
                  </a:lnTo>
                  <a:lnTo>
                    <a:pt x="2590012" y="630199"/>
                  </a:lnTo>
                  <a:lnTo>
                    <a:pt x="2592387" y="629653"/>
                  </a:lnTo>
                  <a:lnTo>
                    <a:pt x="2592933" y="627672"/>
                  </a:lnTo>
                  <a:lnTo>
                    <a:pt x="2593898" y="623684"/>
                  </a:lnTo>
                  <a:close/>
                </a:path>
                <a:path w="2597784" h="784225">
                  <a:moveTo>
                    <a:pt x="2594330" y="556564"/>
                  </a:moveTo>
                  <a:lnTo>
                    <a:pt x="2593810" y="545325"/>
                  </a:lnTo>
                  <a:lnTo>
                    <a:pt x="2591638" y="548233"/>
                  </a:lnTo>
                  <a:lnTo>
                    <a:pt x="2588704" y="550100"/>
                  </a:lnTo>
                  <a:lnTo>
                    <a:pt x="2583256" y="549465"/>
                  </a:lnTo>
                  <a:lnTo>
                    <a:pt x="2592184" y="556234"/>
                  </a:lnTo>
                  <a:lnTo>
                    <a:pt x="2590736" y="557771"/>
                  </a:lnTo>
                  <a:lnTo>
                    <a:pt x="2588310" y="560857"/>
                  </a:lnTo>
                  <a:lnTo>
                    <a:pt x="2586532" y="559638"/>
                  </a:lnTo>
                  <a:lnTo>
                    <a:pt x="2585123" y="558520"/>
                  </a:lnTo>
                  <a:lnTo>
                    <a:pt x="2583751" y="557339"/>
                  </a:lnTo>
                  <a:lnTo>
                    <a:pt x="2582189" y="558101"/>
                  </a:lnTo>
                  <a:lnTo>
                    <a:pt x="2581033" y="557695"/>
                  </a:lnTo>
                  <a:lnTo>
                    <a:pt x="2581008" y="556069"/>
                  </a:lnTo>
                  <a:lnTo>
                    <a:pt x="2580563" y="554532"/>
                  </a:lnTo>
                  <a:lnTo>
                    <a:pt x="2579357" y="553427"/>
                  </a:lnTo>
                  <a:lnTo>
                    <a:pt x="2582481" y="549122"/>
                  </a:lnTo>
                  <a:lnTo>
                    <a:pt x="2580614" y="548589"/>
                  </a:lnTo>
                  <a:lnTo>
                    <a:pt x="2578862" y="547217"/>
                  </a:lnTo>
                  <a:lnTo>
                    <a:pt x="2577160" y="545604"/>
                  </a:lnTo>
                  <a:lnTo>
                    <a:pt x="2580640" y="563295"/>
                  </a:lnTo>
                  <a:lnTo>
                    <a:pt x="2580970" y="563245"/>
                  </a:lnTo>
                  <a:lnTo>
                    <a:pt x="2581224" y="563156"/>
                  </a:lnTo>
                  <a:lnTo>
                    <a:pt x="2581554" y="563105"/>
                  </a:lnTo>
                  <a:lnTo>
                    <a:pt x="2581529" y="562965"/>
                  </a:lnTo>
                  <a:lnTo>
                    <a:pt x="2585021" y="561594"/>
                  </a:lnTo>
                  <a:lnTo>
                    <a:pt x="2585237" y="561759"/>
                  </a:lnTo>
                  <a:lnTo>
                    <a:pt x="2585339" y="561949"/>
                  </a:lnTo>
                  <a:lnTo>
                    <a:pt x="2585542" y="562114"/>
                  </a:lnTo>
                  <a:lnTo>
                    <a:pt x="2592679" y="560006"/>
                  </a:lnTo>
                  <a:lnTo>
                    <a:pt x="2594330" y="556564"/>
                  </a:lnTo>
                  <a:close/>
                </a:path>
                <a:path w="2597784" h="784225">
                  <a:moveTo>
                    <a:pt x="2595930" y="576846"/>
                  </a:moveTo>
                  <a:lnTo>
                    <a:pt x="2595486" y="577011"/>
                  </a:lnTo>
                  <a:lnTo>
                    <a:pt x="2595016" y="577126"/>
                  </a:lnTo>
                  <a:lnTo>
                    <a:pt x="2594584" y="577265"/>
                  </a:lnTo>
                  <a:lnTo>
                    <a:pt x="2594775" y="577405"/>
                  </a:lnTo>
                  <a:lnTo>
                    <a:pt x="2594991" y="577570"/>
                  </a:lnTo>
                  <a:lnTo>
                    <a:pt x="2595181" y="577697"/>
                  </a:lnTo>
                  <a:lnTo>
                    <a:pt x="2595435" y="577430"/>
                  </a:lnTo>
                  <a:lnTo>
                    <a:pt x="2595651" y="577126"/>
                  </a:lnTo>
                  <a:lnTo>
                    <a:pt x="2595930" y="576846"/>
                  </a:lnTo>
                  <a:close/>
                </a:path>
                <a:path w="2597784" h="784225">
                  <a:moveTo>
                    <a:pt x="2597658" y="489356"/>
                  </a:moveTo>
                  <a:lnTo>
                    <a:pt x="2597277" y="487159"/>
                  </a:lnTo>
                  <a:lnTo>
                    <a:pt x="2596400" y="482765"/>
                  </a:lnTo>
                  <a:lnTo>
                    <a:pt x="2595765" y="483285"/>
                  </a:lnTo>
                  <a:lnTo>
                    <a:pt x="2595346" y="483527"/>
                  </a:lnTo>
                  <a:lnTo>
                    <a:pt x="2594279" y="484962"/>
                  </a:lnTo>
                  <a:lnTo>
                    <a:pt x="2592184" y="487870"/>
                  </a:lnTo>
                  <a:lnTo>
                    <a:pt x="2593949" y="488454"/>
                  </a:lnTo>
                  <a:lnTo>
                    <a:pt x="2595816" y="488899"/>
                  </a:lnTo>
                  <a:lnTo>
                    <a:pt x="2597658" y="489356"/>
                  </a:lnTo>
                  <a:close/>
                </a:path>
              </a:pathLst>
            </a:custGeom>
            <a:solidFill>
              <a:srgbClr val="0097D1"/>
            </a:solidFill>
          </p:spPr>
          <p:txBody>
            <a:bodyPr wrap="square" lIns="0" tIns="0" rIns="0" bIns="0" rtlCol="0"/>
            <a:lstStyle/>
            <a:p>
              <a:endParaRPr/>
            </a:p>
          </p:txBody>
        </p:sp>
        <p:sp>
          <p:nvSpPr>
            <p:cNvPr id="47" name="object 47"/>
            <p:cNvSpPr/>
            <p:nvPr/>
          </p:nvSpPr>
          <p:spPr>
            <a:xfrm>
              <a:off x="7878077" y="4538865"/>
              <a:ext cx="294640" cy="453390"/>
            </a:xfrm>
            <a:custGeom>
              <a:avLst/>
              <a:gdLst/>
              <a:ahLst/>
              <a:cxnLst/>
              <a:rect l="l" t="t" r="r" b="b"/>
              <a:pathLst>
                <a:path w="294640" h="453389">
                  <a:moveTo>
                    <a:pt x="9258" y="233133"/>
                  </a:moveTo>
                  <a:lnTo>
                    <a:pt x="6680" y="231927"/>
                  </a:lnTo>
                  <a:lnTo>
                    <a:pt x="3594" y="230276"/>
                  </a:lnTo>
                  <a:lnTo>
                    <a:pt x="0" y="228219"/>
                  </a:lnTo>
                  <a:lnTo>
                    <a:pt x="546" y="231711"/>
                  </a:lnTo>
                  <a:lnTo>
                    <a:pt x="3073" y="235610"/>
                  </a:lnTo>
                  <a:lnTo>
                    <a:pt x="7721" y="241439"/>
                  </a:lnTo>
                  <a:lnTo>
                    <a:pt x="7912" y="241084"/>
                  </a:lnTo>
                  <a:lnTo>
                    <a:pt x="6680" y="237705"/>
                  </a:lnTo>
                  <a:lnTo>
                    <a:pt x="7505" y="235254"/>
                  </a:lnTo>
                  <a:lnTo>
                    <a:pt x="9258" y="233133"/>
                  </a:lnTo>
                  <a:close/>
                </a:path>
                <a:path w="294640" h="453389">
                  <a:moveTo>
                    <a:pt x="10642" y="250672"/>
                  </a:moveTo>
                  <a:lnTo>
                    <a:pt x="10337" y="248615"/>
                  </a:lnTo>
                  <a:lnTo>
                    <a:pt x="10007" y="246583"/>
                  </a:lnTo>
                  <a:lnTo>
                    <a:pt x="9702" y="244513"/>
                  </a:lnTo>
                  <a:lnTo>
                    <a:pt x="8991" y="243420"/>
                  </a:lnTo>
                  <a:lnTo>
                    <a:pt x="8521" y="242455"/>
                  </a:lnTo>
                  <a:lnTo>
                    <a:pt x="8140" y="241515"/>
                  </a:lnTo>
                  <a:lnTo>
                    <a:pt x="7912" y="241554"/>
                  </a:lnTo>
                  <a:lnTo>
                    <a:pt x="6045" y="246354"/>
                  </a:lnTo>
                  <a:lnTo>
                    <a:pt x="8051" y="248716"/>
                  </a:lnTo>
                  <a:lnTo>
                    <a:pt x="10642" y="250672"/>
                  </a:lnTo>
                  <a:close/>
                </a:path>
                <a:path w="294640" h="453389">
                  <a:moveTo>
                    <a:pt x="44716" y="341896"/>
                  </a:moveTo>
                  <a:lnTo>
                    <a:pt x="44577" y="341820"/>
                  </a:lnTo>
                  <a:lnTo>
                    <a:pt x="44196" y="342366"/>
                  </a:lnTo>
                  <a:lnTo>
                    <a:pt x="43891" y="343001"/>
                  </a:lnTo>
                  <a:lnTo>
                    <a:pt x="43510" y="343547"/>
                  </a:lnTo>
                  <a:lnTo>
                    <a:pt x="43891" y="343357"/>
                  </a:lnTo>
                  <a:lnTo>
                    <a:pt x="44259" y="343141"/>
                  </a:lnTo>
                  <a:lnTo>
                    <a:pt x="44640" y="342950"/>
                  </a:lnTo>
                  <a:lnTo>
                    <a:pt x="44665" y="342557"/>
                  </a:lnTo>
                  <a:lnTo>
                    <a:pt x="44716" y="341896"/>
                  </a:lnTo>
                  <a:close/>
                </a:path>
                <a:path w="294640" h="453389">
                  <a:moveTo>
                    <a:pt x="59702" y="425907"/>
                  </a:moveTo>
                  <a:lnTo>
                    <a:pt x="59677" y="425767"/>
                  </a:lnTo>
                  <a:lnTo>
                    <a:pt x="59588" y="425488"/>
                  </a:lnTo>
                  <a:lnTo>
                    <a:pt x="59321" y="425907"/>
                  </a:lnTo>
                  <a:lnTo>
                    <a:pt x="59702" y="425907"/>
                  </a:lnTo>
                  <a:close/>
                </a:path>
                <a:path w="294640" h="453389">
                  <a:moveTo>
                    <a:pt x="60883" y="374662"/>
                  </a:moveTo>
                  <a:lnTo>
                    <a:pt x="60413" y="374891"/>
                  </a:lnTo>
                  <a:lnTo>
                    <a:pt x="59982" y="375132"/>
                  </a:lnTo>
                  <a:lnTo>
                    <a:pt x="59512" y="375323"/>
                  </a:lnTo>
                  <a:lnTo>
                    <a:pt x="59817" y="375323"/>
                  </a:lnTo>
                  <a:lnTo>
                    <a:pt x="60109" y="375348"/>
                  </a:lnTo>
                  <a:lnTo>
                    <a:pt x="60413" y="375348"/>
                  </a:lnTo>
                  <a:lnTo>
                    <a:pt x="60553" y="375132"/>
                  </a:lnTo>
                  <a:lnTo>
                    <a:pt x="60744" y="374891"/>
                  </a:lnTo>
                  <a:lnTo>
                    <a:pt x="60883" y="374662"/>
                  </a:lnTo>
                  <a:close/>
                </a:path>
                <a:path w="294640" h="453389">
                  <a:moveTo>
                    <a:pt x="61379" y="348691"/>
                  </a:moveTo>
                  <a:lnTo>
                    <a:pt x="60960" y="348170"/>
                  </a:lnTo>
                  <a:lnTo>
                    <a:pt x="60083" y="347179"/>
                  </a:lnTo>
                  <a:lnTo>
                    <a:pt x="59258" y="345909"/>
                  </a:lnTo>
                  <a:lnTo>
                    <a:pt x="58458" y="344462"/>
                  </a:lnTo>
                  <a:lnTo>
                    <a:pt x="58026" y="344627"/>
                  </a:lnTo>
                  <a:lnTo>
                    <a:pt x="58077" y="343687"/>
                  </a:lnTo>
                  <a:lnTo>
                    <a:pt x="57391" y="342315"/>
                  </a:lnTo>
                  <a:lnTo>
                    <a:pt x="56324" y="343573"/>
                  </a:lnTo>
                  <a:lnTo>
                    <a:pt x="55194" y="344843"/>
                  </a:lnTo>
                  <a:lnTo>
                    <a:pt x="52641" y="346570"/>
                  </a:lnTo>
                  <a:lnTo>
                    <a:pt x="49695" y="344868"/>
                  </a:lnTo>
                  <a:lnTo>
                    <a:pt x="46431" y="342887"/>
                  </a:lnTo>
                  <a:lnTo>
                    <a:pt x="46037" y="343166"/>
                  </a:lnTo>
                  <a:lnTo>
                    <a:pt x="46863" y="344817"/>
                  </a:lnTo>
                  <a:lnTo>
                    <a:pt x="41719" y="348005"/>
                  </a:lnTo>
                  <a:lnTo>
                    <a:pt x="42113" y="349351"/>
                  </a:lnTo>
                  <a:lnTo>
                    <a:pt x="45707" y="347205"/>
                  </a:lnTo>
                  <a:lnTo>
                    <a:pt x="47383" y="345998"/>
                  </a:lnTo>
                  <a:lnTo>
                    <a:pt x="49060" y="356311"/>
                  </a:lnTo>
                  <a:lnTo>
                    <a:pt x="52527" y="352653"/>
                  </a:lnTo>
                  <a:lnTo>
                    <a:pt x="56705" y="350126"/>
                  </a:lnTo>
                  <a:lnTo>
                    <a:pt x="61379" y="348691"/>
                  </a:lnTo>
                  <a:close/>
                </a:path>
                <a:path w="294640" h="453389">
                  <a:moveTo>
                    <a:pt x="75565" y="446265"/>
                  </a:moveTo>
                  <a:lnTo>
                    <a:pt x="75476" y="446074"/>
                  </a:lnTo>
                  <a:lnTo>
                    <a:pt x="75234" y="446163"/>
                  </a:lnTo>
                  <a:lnTo>
                    <a:pt x="75006" y="446239"/>
                  </a:lnTo>
                  <a:lnTo>
                    <a:pt x="74739" y="446354"/>
                  </a:lnTo>
                  <a:lnTo>
                    <a:pt x="75565" y="446265"/>
                  </a:lnTo>
                  <a:close/>
                </a:path>
                <a:path w="294640" h="453389">
                  <a:moveTo>
                    <a:pt x="87871" y="449592"/>
                  </a:moveTo>
                  <a:lnTo>
                    <a:pt x="87490" y="449821"/>
                  </a:lnTo>
                  <a:lnTo>
                    <a:pt x="87109" y="450011"/>
                  </a:lnTo>
                  <a:lnTo>
                    <a:pt x="86715" y="450227"/>
                  </a:lnTo>
                  <a:lnTo>
                    <a:pt x="86918" y="450303"/>
                  </a:lnTo>
                  <a:lnTo>
                    <a:pt x="87083" y="450418"/>
                  </a:lnTo>
                  <a:lnTo>
                    <a:pt x="87249" y="450507"/>
                  </a:lnTo>
                  <a:lnTo>
                    <a:pt x="87464" y="450202"/>
                  </a:lnTo>
                  <a:lnTo>
                    <a:pt x="87655" y="449897"/>
                  </a:lnTo>
                  <a:lnTo>
                    <a:pt x="87871" y="449592"/>
                  </a:lnTo>
                  <a:close/>
                </a:path>
                <a:path w="294640" h="453389">
                  <a:moveTo>
                    <a:pt x="91744" y="298716"/>
                  </a:moveTo>
                  <a:lnTo>
                    <a:pt x="90487" y="298145"/>
                  </a:lnTo>
                  <a:lnTo>
                    <a:pt x="89001" y="298500"/>
                  </a:lnTo>
                  <a:lnTo>
                    <a:pt x="87350" y="300037"/>
                  </a:lnTo>
                  <a:lnTo>
                    <a:pt x="88811" y="299516"/>
                  </a:lnTo>
                  <a:lnTo>
                    <a:pt x="90297" y="299072"/>
                  </a:lnTo>
                  <a:lnTo>
                    <a:pt x="91744" y="298716"/>
                  </a:lnTo>
                  <a:close/>
                </a:path>
                <a:path w="294640" h="453389">
                  <a:moveTo>
                    <a:pt x="92773" y="435825"/>
                  </a:moveTo>
                  <a:lnTo>
                    <a:pt x="92608" y="435940"/>
                  </a:lnTo>
                  <a:lnTo>
                    <a:pt x="92468" y="436130"/>
                  </a:lnTo>
                  <a:lnTo>
                    <a:pt x="92773" y="435825"/>
                  </a:lnTo>
                  <a:close/>
                </a:path>
                <a:path w="294640" h="453389">
                  <a:moveTo>
                    <a:pt x="92989" y="435610"/>
                  </a:moveTo>
                  <a:close/>
                </a:path>
                <a:path w="294640" h="453389">
                  <a:moveTo>
                    <a:pt x="94742" y="433705"/>
                  </a:moveTo>
                  <a:lnTo>
                    <a:pt x="94576" y="433768"/>
                  </a:lnTo>
                  <a:lnTo>
                    <a:pt x="94310" y="433819"/>
                  </a:lnTo>
                  <a:lnTo>
                    <a:pt x="93980" y="434225"/>
                  </a:lnTo>
                  <a:lnTo>
                    <a:pt x="93675" y="434721"/>
                  </a:lnTo>
                  <a:lnTo>
                    <a:pt x="93345" y="435216"/>
                  </a:lnTo>
                  <a:lnTo>
                    <a:pt x="93789" y="434721"/>
                  </a:lnTo>
                  <a:lnTo>
                    <a:pt x="94742" y="433705"/>
                  </a:lnTo>
                  <a:close/>
                </a:path>
                <a:path w="294640" h="453389">
                  <a:moveTo>
                    <a:pt x="96456" y="383463"/>
                  </a:moveTo>
                  <a:lnTo>
                    <a:pt x="96177" y="383159"/>
                  </a:lnTo>
                  <a:lnTo>
                    <a:pt x="95846" y="382879"/>
                  </a:lnTo>
                  <a:lnTo>
                    <a:pt x="95567" y="382612"/>
                  </a:lnTo>
                  <a:lnTo>
                    <a:pt x="95135" y="383159"/>
                  </a:lnTo>
                  <a:lnTo>
                    <a:pt x="94246" y="384314"/>
                  </a:lnTo>
                  <a:lnTo>
                    <a:pt x="95161" y="384886"/>
                  </a:lnTo>
                  <a:lnTo>
                    <a:pt x="95592" y="384390"/>
                  </a:lnTo>
                  <a:lnTo>
                    <a:pt x="95961" y="383984"/>
                  </a:lnTo>
                  <a:lnTo>
                    <a:pt x="96456" y="383463"/>
                  </a:lnTo>
                  <a:close/>
                </a:path>
                <a:path w="294640" h="453389">
                  <a:moveTo>
                    <a:pt x="109067" y="303009"/>
                  </a:moveTo>
                  <a:lnTo>
                    <a:pt x="108927" y="301802"/>
                  </a:lnTo>
                  <a:lnTo>
                    <a:pt x="108597" y="299237"/>
                  </a:lnTo>
                  <a:lnTo>
                    <a:pt x="108432" y="299161"/>
                  </a:lnTo>
                  <a:lnTo>
                    <a:pt x="108292" y="299237"/>
                  </a:lnTo>
                  <a:lnTo>
                    <a:pt x="108127" y="299161"/>
                  </a:lnTo>
                  <a:lnTo>
                    <a:pt x="107886" y="299326"/>
                  </a:lnTo>
                  <a:lnTo>
                    <a:pt x="107416" y="301688"/>
                  </a:lnTo>
                  <a:lnTo>
                    <a:pt x="107302" y="304165"/>
                  </a:lnTo>
                  <a:lnTo>
                    <a:pt x="104724" y="307708"/>
                  </a:lnTo>
                  <a:lnTo>
                    <a:pt x="102958" y="309499"/>
                  </a:lnTo>
                  <a:lnTo>
                    <a:pt x="100825" y="311556"/>
                  </a:lnTo>
                  <a:lnTo>
                    <a:pt x="104013" y="313588"/>
                  </a:lnTo>
                  <a:lnTo>
                    <a:pt x="104609" y="312762"/>
                  </a:lnTo>
                  <a:lnTo>
                    <a:pt x="102692" y="311226"/>
                  </a:lnTo>
                  <a:lnTo>
                    <a:pt x="104838" y="308508"/>
                  </a:lnTo>
                  <a:lnTo>
                    <a:pt x="109067" y="303009"/>
                  </a:lnTo>
                  <a:close/>
                </a:path>
                <a:path w="294640" h="453389">
                  <a:moveTo>
                    <a:pt x="109093" y="345173"/>
                  </a:moveTo>
                  <a:lnTo>
                    <a:pt x="109042" y="344932"/>
                  </a:lnTo>
                  <a:lnTo>
                    <a:pt x="108978" y="344792"/>
                  </a:lnTo>
                  <a:lnTo>
                    <a:pt x="108496" y="345008"/>
                  </a:lnTo>
                  <a:lnTo>
                    <a:pt x="108267" y="345122"/>
                  </a:lnTo>
                  <a:lnTo>
                    <a:pt x="108623" y="345478"/>
                  </a:lnTo>
                  <a:lnTo>
                    <a:pt x="108788" y="345668"/>
                  </a:lnTo>
                  <a:lnTo>
                    <a:pt x="108902" y="345503"/>
                  </a:lnTo>
                  <a:lnTo>
                    <a:pt x="108978" y="345338"/>
                  </a:lnTo>
                  <a:lnTo>
                    <a:pt x="109093" y="345173"/>
                  </a:lnTo>
                  <a:close/>
                </a:path>
                <a:path w="294640" h="453389">
                  <a:moveTo>
                    <a:pt x="113576" y="337451"/>
                  </a:moveTo>
                  <a:lnTo>
                    <a:pt x="113195" y="337286"/>
                  </a:lnTo>
                  <a:lnTo>
                    <a:pt x="112826" y="337172"/>
                  </a:lnTo>
                  <a:lnTo>
                    <a:pt x="112395" y="337007"/>
                  </a:lnTo>
                  <a:lnTo>
                    <a:pt x="112890" y="336372"/>
                  </a:lnTo>
                  <a:lnTo>
                    <a:pt x="113157" y="336042"/>
                  </a:lnTo>
                  <a:lnTo>
                    <a:pt x="112864" y="336245"/>
                  </a:lnTo>
                  <a:lnTo>
                    <a:pt x="112674" y="336346"/>
                  </a:lnTo>
                  <a:lnTo>
                    <a:pt x="112610" y="335521"/>
                  </a:lnTo>
                  <a:lnTo>
                    <a:pt x="112560" y="334899"/>
                  </a:lnTo>
                  <a:lnTo>
                    <a:pt x="112471" y="334200"/>
                  </a:lnTo>
                  <a:lnTo>
                    <a:pt x="112090" y="334035"/>
                  </a:lnTo>
                  <a:lnTo>
                    <a:pt x="111734" y="333844"/>
                  </a:lnTo>
                  <a:lnTo>
                    <a:pt x="111353" y="333679"/>
                  </a:lnTo>
                  <a:lnTo>
                    <a:pt x="111188" y="335026"/>
                  </a:lnTo>
                  <a:lnTo>
                    <a:pt x="110629" y="336296"/>
                  </a:lnTo>
                  <a:lnTo>
                    <a:pt x="110197" y="337591"/>
                  </a:lnTo>
                  <a:lnTo>
                    <a:pt x="110858" y="337947"/>
                  </a:lnTo>
                  <a:lnTo>
                    <a:pt x="111518" y="338328"/>
                  </a:lnTo>
                  <a:lnTo>
                    <a:pt x="112179" y="338683"/>
                  </a:lnTo>
                  <a:lnTo>
                    <a:pt x="112115" y="338416"/>
                  </a:lnTo>
                  <a:lnTo>
                    <a:pt x="112090" y="338112"/>
                  </a:lnTo>
                  <a:lnTo>
                    <a:pt x="112039" y="337807"/>
                  </a:lnTo>
                  <a:lnTo>
                    <a:pt x="113055" y="337591"/>
                  </a:lnTo>
                  <a:lnTo>
                    <a:pt x="113576" y="337451"/>
                  </a:lnTo>
                  <a:close/>
                </a:path>
                <a:path w="294640" h="453389">
                  <a:moveTo>
                    <a:pt x="113626" y="311886"/>
                  </a:moveTo>
                  <a:lnTo>
                    <a:pt x="110744" y="309905"/>
                  </a:lnTo>
                  <a:lnTo>
                    <a:pt x="108712" y="312686"/>
                  </a:lnTo>
                  <a:lnTo>
                    <a:pt x="107670" y="314058"/>
                  </a:lnTo>
                  <a:lnTo>
                    <a:pt x="109258" y="315125"/>
                  </a:lnTo>
                  <a:lnTo>
                    <a:pt x="100850" y="326339"/>
                  </a:lnTo>
                  <a:lnTo>
                    <a:pt x="103263" y="324561"/>
                  </a:lnTo>
                  <a:lnTo>
                    <a:pt x="106210" y="323075"/>
                  </a:lnTo>
                  <a:lnTo>
                    <a:pt x="109474" y="321703"/>
                  </a:lnTo>
                  <a:lnTo>
                    <a:pt x="109804" y="317436"/>
                  </a:lnTo>
                  <a:lnTo>
                    <a:pt x="111023" y="314223"/>
                  </a:lnTo>
                  <a:lnTo>
                    <a:pt x="113626" y="311886"/>
                  </a:lnTo>
                  <a:close/>
                </a:path>
                <a:path w="294640" h="453389">
                  <a:moveTo>
                    <a:pt x="114757" y="275005"/>
                  </a:moveTo>
                  <a:lnTo>
                    <a:pt x="114427" y="274942"/>
                  </a:lnTo>
                  <a:lnTo>
                    <a:pt x="113982" y="274751"/>
                  </a:lnTo>
                  <a:lnTo>
                    <a:pt x="113741" y="274891"/>
                  </a:lnTo>
                  <a:lnTo>
                    <a:pt x="113550" y="275005"/>
                  </a:lnTo>
                  <a:lnTo>
                    <a:pt x="113550" y="275526"/>
                  </a:lnTo>
                  <a:lnTo>
                    <a:pt x="113461" y="275882"/>
                  </a:lnTo>
                  <a:lnTo>
                    <a:pt x="113817" y="275932"/>
                  </a:lnTo>
                  <a:lnTo>
                    <a:pt x="114236" y="276123"/>
                  </a:lnTo>
                  <a:lnTo>
                    <a:pt x="114477" y="275983"/>
                  </a:lnTo>
                  <a:lnTo>
                    <a:pt x="114668" y="275856"/>
                  </a:lnTo>
                  <a:lnTo>
                    <a:pt x="114668" y="275336"/>
                  </a:lnTo>
                  <a:lnTo>
                    <a:pt x="114757" y="275005"/>
                  </a:lnTo>
                  <a:close/>
                </a:path>
                <a:path w="294640" h="453389">
                  <a:moveTo>
                    <a:pt x="121323" y="345262"/>
                  </a:moveTo>
                  <a:lnTo>
                    <a:pt x="120002" y="344932"/>
                  </a:lnTo>
                  <a:lnTo>
                    <a:pt x="118681" y="344627"/>
                  </a:lnTo>
                  <a:lnTo>
                    <a:pt x="117373" y="344297"/>
                  </a:lnTo>
                  <a:lnTo>
                    <a:pt x="117335" y="344462"/>
                  </a:lnTo>
                  <a:lnTo>
                    <a:pt x="117805" y="345147"/>
                  </a:lnTo>
                  <a:lnTo>
                    <a:pt x="118275" y="345719"/>
                  </a:lnTo>
                  <a:lnTo>
                    <a:pt x="118745" y="346329"/>
                  </a:lnTo>
                  <a:lnTo>
                    <a:pt x="119240" y="345617"/>
                  </a:lnTo>
                  <a:lnTo>
                    <a:pt x="119481" y="345287"/>
                  </a:lnTo>
                  <a:lnTo>
                    <a:pt x="120040" y="345998"/>
                  </a:lnTo>
                  <a:lnTo>
                    <a:pt x="120446" y="346570"/>
                  </a:lnTo>
                  <a:lnTo>
                    <a:pt x="120802" y="347129"/>
                  </a:lnTo>
                  <a:lnTo>
                    <a:pt x="121018" y="346494"/>
                  </a:lnTo>
                  <a:lnTo>
                    <a:pt x="121107" y="345884"/>
                  </a:lnTo>
                  <a:lnTo>
                    <a:pt x="121323" y="345262"/>
                  </a:lnTo>
                  <a:close/>
                </a:path>
                <a:path w="294640" h="453389">
                  <a:moveTo>
                    <a:pt x="122529" y="0"/>
                  </a:moveTo>
                  <a:lnTo>
                    <a:pt x="121742" y="1511"/>
                  </a:lnTo>
                  <a:lnTo>
                    <a:pt x="120891" y="3022"/>
                  </a:lnTo>
                  <a:lnTo>
                    <a:pt x="120091" y="4559"/>
                  </a:lnTo>
                  <a:lnTo>
                    <a:pt x="120446" y="4775"/>
                  </a:lnTo>
                  <a:lnTo>
                    <a:pt x="119570" y="6400"/>
                  </a:lnTo>
                  <a:lnTo>
                    <a:pt x="119100" y="7200"/>
                  </a:lnTo>
                  <a:lnTo>
                    <a:pt x="118770" y="6972"/>
                  </a:lnTo>
                  <a:lnTo>
                    <a:pt x="117640" y="9042"/>
                  </a:lnTo>
                  <a:lnTo>
                    <a:pt x="116573" y="11099"/>
                  </a:lnTo>
                  <a:lnTo>
                    <a:pt x="115443" y="13131"/>
                  </a:lnTo>
                  <a:lnTo>
                    <a:pt x="115824" y="13322"/>
                  </a:lnTo>
                  <a:lnTo>
                    <a:pt x="115989" y="13436"/>
                  </a:lnTo>
                  <a:lnTo>
                    <a:pt x="118033" y="12966"/>
                  </a:lnTo>
                  <a:lnTo>
                    <a:pt x="120065" y="12534"/>
                  </a:lnTo>
                  <a:lnTo>
                    <a:pt x="122097" y="12065"/>
                  </a:lnTo>
                  <a:lnTo>
                    <a:pt x="121793" y="9677"/>
                  </a:lnTo>
                  <a:lnTo>
                    <a:pt x="121742" y="6311"/>
                  </a:lnTo>
                  <a:lnTo>
                    <a:pt x="122123" y="2692"/>
                  </a:lnTo>
                  <a:lnTo>
                    <a:pt x="122529" y="0"/>
                  </a:lnTo>
                  <a:close/>
                </a:path>
                <a:path w="294640" h="453389">
                  <a:moveTo>
                    <a:pt x="124079" y="305650"/>
                  </a:moveTo>
                  <a:lnTo>
                    <a:pt x="123913" y="305790"/>
                  </a:lnTo>
                  <a:lnTo>
                    <a:pt x="123723" y="305841"/>
                  </a:lnTo>
                  <a:lnTo>
                    <a:pt x="123558" y="305955"/>
                  </a:lnTo>
                  <a:lnTo>
                    <a:pt x="123723" y="305917"/>
                  </a:lnTo>
                  <a:lnTo>
                    <a:pt x="123888" y="305892"/>
                  </a:lnTo>
                  <a:lnTo>
                    <a:pt x="124053" y="305866"/>
                  </a:lnTo>
                  <a:lnTo>
                    <a:pt x="124079" y="305727"/>
                  </a:lnTo>
                  <a:close/>
                </a:path>
                <a:path w="294640" h="453389">
                  <a:moveTo>
                    <a:pt x="124599" y="17424"/>
                  </a:moveTo>
                  <a:lnTo>
                    <a:pt x="123609" y="17640"/>
                  </a:lnTo>
                  <a:lnTo>
                    <a:pt x="123088" y="17754"/>
                  </a:lnTo>
                  <a:lnTo>
                    <a:pt x="123469" y="17995"/>
                  </a:lnTo>
                  <a:lnTo>
                    <a:pt x="123850" y="18224"/>
                  </a:lnTo>
                  <a:lnTo>
                    <a:pt x="124244" y="18465"/>
                  </a:lnTo>
                  <a:lnTo>
                    <a:pt x="124345" y="18135"/>
                  </a:lnTo>
                  <a:lnTo>
                    <a:pt x="124485" y="17754"/>
                  </a:lnTo>
                  <a:lnTo>
                    <a:pt x="124599" y="17424"/>
                  </a:lnTo>
                  <a:close/>
                </a:path>
                <a:path w="294640" h="453389">
                  <a:moveTo>
                    <a:pt x="126352" y="395808"/>
                  </a:moveTo>
                  <a:lnTo>
                    <a:pt x="125171" y="394462"/>
                  </a:lnTo>
                  <a:lnTo>
                    <a:pt x="124244" y="392722"/>
                  </a:lnTo>
                  <a:lnTo>
                    <a:pt x="124129" y="390499"/>
                  </a:lnTo>
                  <a:lnTo>
                    <a:pt x="124345" y="389763"/>
                  </a:lnTo>
                  <a:lnTo>
                    <a:pt x="124409" y="389102"/>
                  </a:lnTo>
                  <a:lnTo>
                    <a:pt x="124269" y="389204"/>
                  </a:lnTo>
                  <a:lnTo>
                    <a:pt x="124053" y="389318"/>
                  </a:lnTo>
                  <a:lnTo>
                    <a:pt x="124015" y="388404"/>
                  </a:lnTo>
                  <a:lnTo>
                    <a:pt x="123825" y="387057"/>
                  </a:lnTo>
                  <a:lnTo>
                    <a:pt x="119837" y="390144"/>
                  </a:lnTo>
                  <a:lnTo>
                    <a:pt x="120561" y="394487"/>
                  </a:lnTo>
                  <a:lnTo>
                    <a:pt x="122339" y="395579"/>
                  </a:lnTo>
                  <a:lnTo>
                    <a:pt x="121056" y="397725"/>
                  </a:lnTo>
                  <a:lnTo>
                    <a:pt x="121246" y="399072"/>
                  </a:lnTo>
                  <a:lnTo>
                    <a:pt x="121386" y="400278"/>
                  </a:lnTo>
                  <a:lnTo>
                    <a:pt x="121437" y="401307"/>
                  </a:lnTo>
                  <a:lnTo>
                    <a:pt x="122148" y="401193"/>
                  </a:lnTo>
                  <a:lnTo>
                    <a:pt x="122478" y="401104"/>
                  </a:lnTo>
                  <a:lnTo>
                    <a:pt x="126352" y="395808"/>
                  </a:lnTo>
                  <a:close/>
                </a:path>
                <a:path w="294640" h="453389">
                  <a:moveTo>
                    <a:pt x="129108" y="300558"/>
                  </a:moveTo>
                  <a:lnTo>
                    <a:pt x="128498" y="301358"/>
                  </a:lnTo>
                  <a:lnTo>
                    <a:pt x="127787" y="302069"/>
                  </a:lnTo>
                  <a:lnTo>
                    <a:pt x="127076" y="302818"/>
                  </a:lnTo>
                  <a:lnTo>
                    <a:pt x="127431" y="302793"/>
                  </a:lnTo>
                  <a:lnTo>
                    <a:pt x="127787" y="302793"/>
                  </a:lnTo>
                  <a:lnTo>
                    <a:pt x="128092" y="302818"/>
                  </a:lnTo>
                  <a:lnTo>
                    <a:pt x="128422" y="302209"/>
                  </a:lnTo>
                  <a:lnTo>
                    <a:pt x="128778" y="301637"/>
                  </a:lnTo>
                  <a:lnTo>
                    <a:pt x="129108" y="301028"/>
                  </a:lnTo>
                  <a:lnTo>
                    <a:pt x="129108" y="300558"/>
                  </a:lnTo>
                  <a:close/>
                </a:path>
                <a:path w="294640" h="453389">
                  <a:moveTo>
                    <a:pt x="129794" y="357403"/>
                  </a:moveTo>
                  <a:lnTo>
                    <a:pt x="129654" y="353529"/>
                  </a:lnTo>
                  <a:lnTo>
                    <a:pt x="129463" y="349681"/>
                  </a:lnTo>
                  <a:lnTo>
                    <a:pt x="125920" y="351599"/>
                  </a:lnTo>
                  <a:lnTo>
                    <a:pt x="125996" y="351802"/>
                  </a:lnTo>
                  <a:lnTo>
                    <a:pt x="126276" y="351637"/>
                  </a:lnTo>
                  <a:lnTo>
                    <a:pt x="126606" y="353148"/>
                  </a:lnTo>
                  <a:lnTo>
                    <a:pt x="127012" y="352844"/>
                  </a:lnTo>
                  <a:lnTo>
                    <a:pt x="127317" y="352679"/>
                  </a:lnTo>
                  <a:lnTo>
                    <a:pt x="127787" y="352323"/>
                  </a:lnTo>
                  <a:lnTo>
                    <a:pt x="128003" y="354190"/>
                  </a:lnTo>
                  <a:lnTo>
                    <a:pt x="128282" y="355561"/>
                  </a:lnTo>
                  <a:lnTo>
                    <a:pt x="128422" y="356666"/>
                  </a:lnTo>
                  <a:lnTo>
                    <a:pt x="128549" y="356577"/>
                  </a:lnTo>
                  <a:lnTo>
                    <a:pt x="128752" y="359549"/>
                  </a:lnTo>
                  <a:lnTo>
                    <a:pt x="127127" y="360019"/>
                  </a:lnTo>
                  <a:lnTo>
                    <a:pt x="125945" y="365048"/>
                  </a:lnTo>
                  <a:lnTo>
                    <a:pt x="123850" y="369938"/>
                  </a:lnTo>
                  <a:lnTo>
                    <a:pt x="121386" y="376008"/>
                  </a:lnTo>
                  <a:lnTo>
                    <a:pt x="122618" y="375018"/>
                  </a:lnTo>
                  <a:lnTo>
                    <a:pt x="123799" y="373926"/>
                  </a:lnTo>
                  <a:lnTo>
                    <a:pt x="124904" y="372745"/>
                  </a:lnTo>
                  <a:lnTo>
                    <a:pt x="129019" y="367461"/>
                  </a:lnTo>
                  <a:lnTo>
                    <a:pt x="129108" y="367195"/>
                  </a:lnTo>
                  <a:lnTo>
                    <a:pt x="129108" y="366915"/>
                  </a:lnTo>
                  <a:lnTo>
                    <a:pt x="129159" y="366636"/>
                  </a:lnTo>
                  <a:lnTo>
                    <a:pt x="128384" y="366395"/>
                  </a:lnTo>
                  <a:lnTo>
                    <a:pt x="129768" y="361302"/>
                  </a:lnTo>
                  <a:lnTo>
                    <a:pt x="129794" y="357403"/>
                  </a:lnTo>
                  <a:close/>
                </a:path>
                <a:path w="294640" h="453389">
                  <a:moveTo>
                    <a:pt x="133146" y="427494"/>
                  </a:moveTo>
                  <a:lnTo>
                    <a:pt x="132600" y="426199"/>
                  </a:lnTo>
                  <a:lnTo>
                    <a:pt x="132346" y="425157"/>
                  </a:lnTo>
                  <a:lnTo>
                    <a:pt x="132016" y="424027"/>
                  </a:lnTo>
                  <a:lnTo>
                    <a:pt x="130975" y="426034"/>
                  </a:lnTo>
                  <a:lnTo>
                    <a:pt x="129908" y="428040"/>
                  </a:lnTo>
                  <a:lnTo>
                    <a:pt x="128778" y="429996"/>
                  </a:lnTo>
                  <a:lnTo>
                    <a:pt x="128549" y="430415"/>
                  </a:lnTo>
                  <a:lnTo>
                    <a:pt x="128193" y="430771"/>
                  </a:lnTo>
                  <a:lnTo>
                    <a:pt x="127927" y="431177"/>
                  </a:lnTo>
                  <a:lnTo>
                    <a:pt x="131940" y="429387"/>
                  </a:lnTo>
                  <a:lnTo>
                    <a:pt x="131991" y="429590"/>
                  </a:lnTo>
                  <a:lnTo>
                    <a:pt x="132080" y="429780"/>
                  </a:lnTo>
                  <a:lnTo>
                    <a:pt x="132130" y="429971"/>
                  </a:lnTo>
                  <a:lnTo>
                    <a:pt x="132461" y="429145"/>
                  </a:lnTo>
                  <a:lnTo>
                    <a:pt x="132816" y="428320"/>
                  </a:lnTo>
                  <a:lnTo>
                    <a:pt x="133146" y="427494"/>
                  </a:lnTo>
                  <a:close/>
                </a:path>
                <a:path w="294640" h="453389">
                  <a:moveTo>
                    <a:pt x="138861" y="186575"/>
                  </a:moveTo>
                  <a:lnTo>
                    <a:pt x="138582" y="186131"/>
                  </a:lnTo>
                  <a:lnTo>
                    <a:pt x="138061" y="185140"/>
                  </a:lnTo>
                  <a:lnTo>
                    <a:pt x="136944" y="185674"/>
                  </a:lnTo>
                  <a:lnTo>
                    <a:pt x="135890" y="186080"/>
                  </a:lnTo>
                  <a:lnTo>
                    <a:pt x="135013" y="186194"/>
                  </a:lnTo>
                  <a:lnTo>
                    <a:pt x="135890" y="187350"/>
                  </a:lnTo>
                  <a:lnTo>
                    <a:pt x="136804" y="188493"/>
                  </a:lnTo>
                  <a:lnTo>
                    <a:pt x="137604" y="189712"/>
                  </a:lnTo>
                  <a:lnTo>
                    <a:pt x="137769" y="188556"/>
                  </a:lnTo>
                  <a:lnTo>
                    <a:pt x="138366" y="187591"/>
                  </a:lnTo>
                  <a:lnTo>
                    <a:pt x="138861" y="186575"/>
                  </a:lnTo>
                  <a:close/>
                </a:path>
                <a:path w="294640" h="453389">
                  <a:moveTo>
                    <a:pt x="146558" y="435660"/>
                  </a:moveTo>
                  <a:lnTo>
                    <a:pt x="146392" y="433819"/>
                  </a:lnTo>
                  <a:lnTo>
                    <a:pt x="146278" y="432879"/>
                  </a:lnTo>
                  <a:lnTo>
                    <a:pt x="146037" y="432714"/>
                  </a:lnTo>
                  <a:lnTo>
                    <a:pt x="145796" y="432587"/>
                  </a:lnTo>
                  <a:lnTo>
                    <a:pt x="145542" y="432422"/>
                  </a:lnTo>
                  <a:lnTo>
                    <a:pt x="145707" y="433489"/>
                  </a:lnTo>
                  <a:lnTo>
                    <a:pt x="146088" y="435660"/>
                  </a:lnTo>
                  <a:lnTo>
                    <a:pt x="146558" y="435660"/>
                  </a:lnTo>
                  <a:close/>
                </a:path>
                <a:path w="294640" h="453389">
                  <a:moveTo>
                    <a:pt x="147789" y="81800"/>
                  </a:moveTo>
                  <a:lnTo>
                    <a:pt x="147739" y="81661"/>
                  </a:lnTo>
                  <a:lnTo>
                    <a:pt x="147662" y="81381"/>
                  </a:lnTo>
                  <a:lnTo>
                    <a:pt x="147523" y="81686"/>
                  </a:lnTo>
                  <a:lnTo>
                    <a:pt x="147383" y="81965"/>
                  </a:lnTo>
                  <a:lnTo>
                    <a:pt x="147269" y="82232"/>
                  </a:lnTo>
                  <a:lnTo>
                    <a:pt x="147434" y="82092"/>
                  </a:lnTo>
                  <a:lnTo>
                    <a:pt x="147637" y="81927"/>
                  </a:lnTo>
                  <a:lnTo>
                    <a:pt x="147789" y="81800"/>
                  </a:lnTo>
                  <a:close/>
                </a:path>
                <a:path w="294640" h="453389">
                  <a:moveTo>
                    <a:pt x="148678" y="352590"/>
                  </a:moveTo>
                  <a:lnTo>
                    <a:pt x="148653" y="352323"/>
                  </a:lnTo>
                  <a:lnTo>
                    <a:pt x="148653" y="352044"/>
                  </a:lnTo>
                  <a:lnTo>
                    <a:pt x="148018" y="352425"/>
                  </a:lnTo>
                  <a:lnTo>
                    <a:pt x="147332" y="352653"/>
                  </a:lnTo>
                  <a:lnTo>
                    <a:pt x="146646" y="352920"/>
                  </a:lnTo>
                  <a:lnTo>
                    <a:pt x="146748" y="353085"/>
                  </a:lnTo>
                  <a:lnTo>
                    <a:pt x="146862" y="353275"/>
                  </a:lnTo>
                  <a:lnTo>
                    <a:pt x="146977" y="353441"/>
                  </a:lnTo>
                  <a:lnTo>
                    <a:pt x="148120" y="353060"/>
                  </a:lnTo>
                  <a:lnTo>
                    <a:pt x="148678" y="352869"/>
                  </a:lnTo>
                  <a:lnTo>
                    <a:pt x="148678" y="352590"/>
                  </a:lnTo>
                  <a:close/>
                </a:path>
                <a:path w="294640" h="453389">
                  <a:moveTo>
                    <a:pt x="150126" y="197624"/>
                  </a:moveTo>
                  <a:lnTo>
                    <a:pt x="150025" y="195287"/>
                  </a:lnTo>
                  <a:lnTo>
                    <a:pt x="149034" y="196494"/>
                  </a:lnTo>
                  <a:lnTo>
                    <a:pt x="147878" y="197650"/>
                  </a:lnTo>
                  <a:lnTo>
                    <a:pt x="146558" y="198780"/>
                  </a:lnTo>
                  <a:lnTo>
                    <a:pt x="148183" y="199631"/>
                  </a:lnTo>
                  <a:lnTo>
                    <a:pt x="149174" y="200926"/>
                  </a:lnTo>
                  <a:lnTo>
                    <a:pt x="149720" y="202488"/>
                  </a:lnTo>
                  <a:lnTo>
                    <a:pt x="149961" y="200075"/>
                  </a:lnTo>
                  <a:lnTo>
                    <a:pt x="150126" y="197624"/>
                  </a:lnTo>
                  <a:close/>
                </a:path>
                <a:path w="294640" h="453389">
                  <a:moveTo>
                    <a:pt x="152933" y="77838"/>
                  </a:moveTo>
                  <a:lnTo>
                    <a:pt x="151942" y="77393"/>
                  </a:lnTo>
                  <a:lnTo>
                    <a:pt x="151015" y="76962"/>
                  </a:lnTo>
                  <a:lnTo>
                    <a:pt x="149885" y="76403"/>
                  </a:lnTo>
                  <a:lnTo>
                    <a:pt x="149694" y="76873"/>
                  </a:lnTo>
                  <a:lnTo>
                    <a:pt x="149250" y="77812"/>
                  </a:lnTo>
                  <a:lnTo>
                    <a:pt x="150050" y="77558"/>
                  </a:lnTo>
                  <a:lnTo>
                    <a:pt x="150685" y="77393"/>
                  </a:lnTo>
                  <a:lnTo>
                    <a:pt x="151206" y="77533"/>
                  </a:lnTo>
                  <a:lnTo>
                    <a:pt x="151511" y="77597"/>
                  </a:lnTo>
                  <a:lnTo>
                    <a:pt x="151726" y="78384"/>
                  </a:lnTo>
                  <a:lnTo>
                    <a:pt x="151803" y="79209"/>
                  </a:lnTo>
                  <a:lnTo>
                    <a:pt x="152196" y="78740"/>
                  </a:lnTo>
                  <a:lnTo>
                    <a:pt x="152552" y="78282"/>
                  </a:lnTo>
                  <a:lnTo>
                    <a:pt x="152933" y="77838"/>
                  </a:lnTo>
                  <a:close/>
                </a:path>
                <a:path w="294640" h="453389">
                  <a:moveTo>
                    <a:pt x="153162" y="224066"/>
                  </a:moveTo>
                  <a:lnTo>
                    <a:pt x="152996" y="219367"/>
                  </a:lnTo>
                  <a:lnTo>
                    <a:pt x="150050" y="216954"/>
                  </a:lnTo>
                  <a:lnTo>
                    <a:pt x="149275" y="213563"/>
                  </a:lnTo>
                  <a:lnTo>
                    <a:pt x="149250" y="209804"/>
                  </a:lnTo>
                  <a:lnTo>
                    <a:pt x="148259" y="213207"/>
                  </a:lnTo>
                  <a:lnTo>
                    <a:pt x="146532" y="217081"/>
                  </a:lnTo>
                  <a:lnTo>
                    <a:pt x="143459" y="221919"/>
                  </a:lnTo>
                  <a:lnTo>
                    <a:pt x="144106" y="222034"/>
                  </a:lnTo>
                  <a:lnTo>
                    <a:pt x="145211" y="222440"/>
                  </a:lnTo>
                  <a:lnTo>
                    <a:pt x="148488" y="221919"/>
                  </a:lnTo>
                  <a:lnTo>
                    <a:pt x="150990" y="222643"/>
                  </a:lnTo>
                  <a:lnTo>
                    <a:pt x="153162" y="224066"/>
                  </a:lnTo>
                  <a:close/>
                </a:path>
                <a:path w="294640" h="453389">
                  <a:moveTo>
                    <a:pt x="153898" y="299275"/>
                  </a:moveTo>
                  <a:lnTo>
                    <a:pt x="153492" y="300012"/>
                  </a:lnTo>
                  <a:lnTo>
                    <a:pt x="153784" y="300012"/>
                  </a:lnTo>
                  <a:lnTo>
                    <a:pt x="153898" y="299275"/>
                  </a:lnTo>
                  <a:close/>
                </a:path>
                <a:path w="294640" h="453389">
                  <a:moveTo>
                    <a:pt x="154266" y="298615"/>
                  </a:moveTo>
                  <a:lnTo>
                    <a:pt x="153974" y="298742"/>
                  </a:lnTo>
                  <a:lnTo>
                    <a:pt x="153898" y="299275"/>
                  </a:lnTo>
                  <a:lnTo>
                    <a:pt x="154266" y="298615"/>
                  </a:lnTo>
                  <a:close/>
                </a:path>
                <a:path w="294640" h="453389">
                  <a:moveTo>
                    <a:pt x="155054" y="224612"/>
                  </a:moveTo>
                  <a:lnTo>
                    <a:pt x="154800" y="224726"/>
                  </a:lnTo>
                  <a:lnTo>
                    <a:pt x="154609" y="224840"/>
                  </a:lnTo>
                  <a:lnTo>
                    <a:pt x="154393" y="224917"/>
                  </a:lnTo>
                  <a:lnTo>
                    <a:pt x="154584" y="225082"/>
                  </a:lnTo>
                  <a:lnTo>
                    <a:pt x="154749" y="225336"/>
                  </a:lnTo>
                  <a:lnTo>
                    <a:pt x="154940" y="225501"/>
                  </a:lnTo>
                  <a:lnTo>
                    <a:pt x="154965" y="225247"/>
                  </a:lnTo>
                  <a:lnTo>
                    <a:pt x="155028" y="224840"/>
                  </a:lnTo>
                  <a:lnTo>
                    <a:pt x="155054" y="224612"/>
                  </a:lnTo>
                  <a:close/>
                </a:path>
                <a:path w="294640" h="453389">
                  <a:moveTo>
                    <a:pt x="155486" y="133972"/>
                  </a:moveTo>
                  <a:lnTo>
                    <a:pt x="154686" y="133972"/>
                  </a:lnTo>
                  <a:lnTo>
                    <a:pt x="155486" y="133972"/>
                  </a:lnTo>
                  <a:close/>
                </a:path>
                <a:path w="294640" h="453389">
                  <a:moveTo>
                    <a:pt x="156286" y="351929"/>
                  </a:moveTo>
                  <a:lnTo>
                    <a:pt x="155879" y="349631"/>
                  </a:lnTo>
                  <a:lnTo>
                    <a:pt x="155435" y="346798"/>
                  </a:lnTo>
                  <a:lnTo>
                    <a:pt x="154749" y="343852"/>
                  </a:lnTo>
                  <a:lnTo>
                    <a:pt x="151968" y="341731"/>
                  </a:lnTo>
                  <a:lnTo>
                    <a:pt x="149936" y="343357"/>
                  </a:lnTo>
                  <a:lnTo>
                    <a:pt x="149555" y="342861"/>
                  </a:lnTo>
                  <a:lnTo>
                    <a:pt x="144830" y="349961"/>
                  </a:lnTo>
                  <a:lnTo>
                    <a:pt x="146392" y="352488"/>
                  </a:lnTo>
                  <a:lnTo>
                    <a:pt x="146443" y="351218"/>
                  </a:lnTo>
                  <a:lnTo>
                    <a:pt x="146723" y="350786"/>
                  </a:lnTo>
                  <a:lnTo>
                    <a:pt x="147053" y="350316"/>
                  </a:lnTo>
                  <a:lnTo>
                    <a:pt x="147828" y="350177"/>
                  </a:lnTo>
                  <a:lnTo>
                    <a:pt x="148564" y="349872"/>
                  </a:lnTo>
                  <a:lnTo>
                    <a:pt x="148450" y="347510"/>
                  </a:lnTo>
                  <a:lnTo>
                    <a:pt x="149669" y="347179"/>
                  </a:lnTo>
                  <a:lnTo>
                    <a:pt x="152082" y="346468"/>
                  </a:lnTo>
                  <a:lnTo>
                    <a:pt x="152273" y="349046"/>
                  </a:lnTo>
                  <a:lnTo>
                    <a:pt x="152501" y="351599"/>
                  </a:lnTo>
                  <a:lnTo>
                    <a:pt x="152692" y="354190"/>
                  </a:lnTo>
                  <a:lnTo>
                    <a:pt x="153568" y="353669"/>
                  </a:lnTo>
                  <a:lnTo>
                    <a:pt x="155409" y="352628"/>
                  </a:lnTo>
                  <a:lnTo>
                    <a:pt x="155435" y="352463"/>
                  </a:lnTo>
                  <a:lnTo>
                    <a:pt x="155524" y="352323"/>
                  </a:lnTo>
                  <a:lnTo>
                    <a:pt x="155549" y="352158"/>
                  </a:lnTo>
                  <a:lnTo>
                    <a:pt x="156044" y="351993"/>
                  </a:lnTo>
                  <a:lnTo>
                    <a:pt x="156286" y="351929"/>
                  </a:lnTo>
                  <a:close/>
                </a:path>
                <a:path w="294640" h="453389">
                  <a:moveTo>
                    <a:pt x="156781" y="155079"/>
                  </a:moveTo>
                  <a:lnTo>
                    <a:pt x="156476" y="154800"/>
                  </a:lnTo>
                  <a:lnTo>
                    <a:pt x="156184" y="154559"/>
                  </a:lnTo>
                  <a:lnTo>
                    <a:pt x="155905" y="154254"/>
                  </a:lnTo>
                  <a:lnTo>
                    <a:pt x="155219" y="154254"/>
                  </a:lnTo>
                  <a:lnTo>
                    <a:pt x="155219" y="153504"/>
                  </a:lnTo>
                  <a:lnTo>
                    <a:pt x="154584" y="152793"/>
                  </a:lnTo>
                  <a:lnTo>
                    <a:pt x="152692" y="159448"/>
                  </a:lnTo>
                  <a:lnTo>
                    <a:pt x="151066" y="159118"/>
                  </a:lnTo>
                  <a:lnTo>
                    <a:pt x="150825" y="159918"/>
                  </a:lnTo>
                  <a:lnTo>
                    <a:pt x="152107" y="160375"/>
                  </a:lnTo>
                  <a:lnTo>
                    <a:pt x="153708" y="160413"/>
                  </a:lnTo>
                  <a:lnTo>
                    <a:pt x="155435" y="160248"/>
                  </a:lnTo>
                  <a:lnTo>
                    <a:pt x="155740" y="158597"/>
                  </a:lnTo>
                  <a:lnTo>
                    <a:pt x="156146" y="156921"/>
                  </a:lnTo>
                  <a:lnTo>
                    <a:pt x="156781" y="155079"/>
                  </a:lnTo>
                  <a:close/>
                </a:path>
                <a:path w="294640" h="453389">
                  <a:moveTo>
                    <a:pt x="157962" y="421043"/>
                  </a:moveTo>
                  <a:lnTo>
                    <a:pt x="157721" y="420598"/>
                  </a:lnTo>
                  <a:lnTo>
                    <a:pt x="157632" y="420014"/>
                  </a:lnTo>
                  <a:lnTo>
                    <a:pt x="157467" y="419468"/>
                  </a:lnTo>
                  <a:lnTo>
                    <a:pt x="155333" y="417931"/>
                  </a:lnTo>
                  <a:lnTo>
                    <a:pt x="155054" y="417385"/>
                  </a:lnTo>
                  <a:lnTo>
                    <a:pt x="154368" y="418122"/>
                  </a:lnTo>
                  <a:lnTo>
                    <a:pt x="153619" y="418896"/>
                  </a:lnTo>
                  <a:lnTo>
                    <a:pt x="153022" y="419582"/>
                  </a:lnTo>
                  <a:lnTo>
                    <a:pt x="153098" y="420128"/>
                  </a:lnTo>
                  <a:lnTo>
                    <a:pt x="153289" y="420979"/>
                  </a:lnTo>
                  <a:lnTo>
                    <a:pt x="153428" y="421665"/>
                  </a:lnTo>
                  <a:lnTo>
                    <a:pt x="153517" y="421068"/>
                  </a:lnTo>
                  <a:lnTo>
                    <a:pt x="153568" y="420433"/>
                  </a:lnTo>
                  <a:lnTo>
                    <a:pt x="153644" y="419798"/>
                  </a:lnTo>
                  <a:lnTo>
                    <a:pt x="157962" y="421043"/>
                  </a:lnTo>
                  <a:close/>
                </a:path>
                <a:path w="294640" h="453389">
                  <a:moveTo>
                    <a:pt x="158483" y="101168"/>
                  </a:moveTo>
                  <a:lnTo>
                    <a:pt x="153733" y="101168"/>
                  </a:lnTo>
                  <a:lnTo>
                    <a:pt x="152615" y="101168"/>
                  </a:lnTo>
                  <a:lnTo>
                    <a:pt x="152831" y="101612"/>
                  </a:lnTo>
                  <a:lnTo>
                    <a:pt x="152857" y="102031"/>
                  </a:lnTo>
                  <a:lnTo>
                    <a:pt x="153593" y="102692"/>
                  </a:lnTo>
                  <a:lnTo>
                    <a:pt x="158483" y="101168"/>
                  </a:lnTo>
                  <a:close/>
                </a:path>
                <a:path w="294640" h="453389">
                  <a:moveTo>
                    <a:pt x="159918" y="332905"/>
                  </a:moveTo>
                  <a:lnTo>
                    <a:pt x="159867" y="333032"/>
                  </a:lnTo>
                  <a:lnTo>
                    <a:pt x="159918" y="332905"/>
                  </a:lnTo>
                  <a:close/>
                </a:path>
                <a:path w="294640" h="453389">
                  <a:moveTo>
                    <a:pt x="159969" y="193865"/>
                  </a:moveTo>
                  <a:lnTo>
                    <a:pt x="159702" y="193446"/>
                  </a:lnTo>
                  <a:lnTo>
                    <a:pt x="159473" y="193141"/>
                  </a:lnTo>
                  <a:lnTo>
                    <a:pt x="159232" y="192760"/>
                  </a:lnTo>
                  <a:lnTo>
                    <a:pt x="159016" y="192811"/>
                  </a:lnTo>
                  <a:lnTo>
                    <a:pt x="158572" y="192874"/>
                  </a:lnTo>
                  <a:lnTo>
                    <a:pt x="158318" y="192925"/>
                  </a:lnTo>
                  <a:lnTo>
                    <a:pt x="157988" y="192570"/>
                  </a:lnTo>
                  <a:lnTo>
                    <a:pt x="157632" y="192100"/>
                  </a:lnTo>
                  <a:lnTo>
                    <a:pt x="157886" y="193116"/>
                  </a:lnTo>
                  <a:lnTo>
                    <a:pt x="158292" y="193992"/>
                  </a:lnTo>
                  <a:lnTo>
                    <a:pt x="158762" y="194881"/>
                  </a:lnTo>
                  <a:lnTo>
                    <a:pt x="159181" y="194551"/>
                  </a:lnTo>
                  <a:lnTo>
                    <a:pt x="159562" y="194183"/>
                  </a:lnTo>
                  <a:lnTo>
                    <a:pt x="159969" y="193865"/>
                  </a:lnTo>
                  <a:close/>
                </a:path>
                <a:path w="294640" h="453389">
                  <a:moveTo>
                    <a:pt x="162280" y="330492"/>
                  </a:moveTo>
                  <a:lnTo>
                    <a:pt x="159969" y="330492"/>
                  </a:lnTo>
                  <a:lnTo>
                    <a:pt x="159918" y="332905"/>
                  </a:lnTo>
                  <a:lnTo>
                    <a:pt x="160439" y="331762"/>
                  </a:lnTo>
                  <a:lnTo>
                    <a:pt x="162280" y="330492"/>
                  </a:lnTo>
                  <a:close/>
                </a:path>
                <a:path w="294640" h="453389">
                  <a:moveTo>
                    <a:pt x="165582" y="130340"/>
                  </a:moveTo>
                  <a:lnTo>
                    <a:pt x="162941" y="129260"/>
                  </a:lnTo>
                  <a:lnTo>
                    <a:pt x="161645" y="128714"/>
                  </a:lnTo>
                  <a:lnTo>
                    <a:pt x="161925" y="129298"/>
                  </a:lnTo>
                  <a:lnTo>
                    <a:pt x="161150" y="130340"/>
                  </a:lnTo>
                  <a:lnTo>
                    <a:pt x="160693" y="132118"/>
                  </a:lnTo>
                  <a:lnTo>
                    <a:pt x="160413" y="132092"/>
                  </a:lnTo>
                  <a:lnTo>
                    <a:pt x="160134" y="132092"/>
                  </a:lnTo>
                  <a:lnTo>
                    <a:pt x="159867" y="132067"/>
                  </a:lnTo>
                  <a:lnTo>
                    <a:pt x="159537" y="132537"/>
                  </a:lnTo>
                  <a:lnTo>
                    <a:pt x="158927" y="133337"/>
                  </a:lnTo>
                  <a:lnTo>
                    <a:pt x="158521" y="133108"/>
                  </a:lnTo>
                  <a:lnTo>
                    <a:pt x="157886" y="133642"/>
                  </a:lnTo>
                  <a:lnTo>
                    <a:pt x="156121" y="134327"/>
                  </a:lnTo>
                  <a:lnTo>
                    <a:pt x="155625" y="134048"/>
                  </a:lnTo>
                  <a:lnTo>
                    <a:pt x="153212" y="134048"/>
                  </a:lnTo>
                  <a:lnTo>
                    <a:pt x="152450" y="134048"/>
                  </a:lnTo>
                  <a:lnTo>
                    <a:pt x="152057" y="134493"/>
                  </a:lnTo>
                  <a:lnTo>
                    <a:pt x="151180" y="135559"/>
                  </a:lnTo>
                  <a:lnTo>
                    <a:pt x="149618" y="133908"/>
                  </a:lnTo>
                  <a:lnTo>
                    <a:pt x="149250" y="133527"/>
                  </a:lnTo>
                  <a:lnTo>
                    <a:pt x="144767" y="129628"/>
                  </a:lnTo>
                  <a:lnTo>
                    <a:pt x="144602" y="129705"/>
                  </a:lnTo>
                  <a:lnTo>
                    <a:pt x="144411" y="129755"/>
                  </a:lnTo>
                  <a:lnTo>
                    <a:pt x="144246" y="129844"/>
                  </a:lnTo>
                  <a:lnTo>
                    <a:pt x="141503" y="133908"/>
                  </a:lnTo>
                  <a:lnTo>
                    <a:pt x="138366" y="132041"/>
                  </a:lnTo>
                  <a:lnTo>
                    <a:pt x="137579" y="131597"/>
                  </a:lnTo>
                  <a:lnTo>
                    <a:pt x="135699" y="130556"/>
                  </a:lnTo>
                  <a:lnTo>
                    <a:pt x="132867" y="128828"/>
                  </a:lnTo>
                  <a:lnTo>
                    <a:pt x="132397" y="129984"/>
                  </a:lnTo>
                  <a:lnTo>
                    <a:pt x="130594" y="132041"/>
                  </a:lnTo>
                  <a:lnTo>
                    <a:pt x="132041" y="131597"/>
                  </a:lnTo>
                  <a:lnTo>
                    <a:pt x="132372" y="133108"/>
                  </a:lnTo>
                  <a:lnTo>
                    <a:pt x="133451" y="135115"/>
                  </a:lnTo>
                  <a:lnTo>
                    <a:pt x="132892" y="136131"/>
                  </a:lnTo>
                  <a:lnTo>
                    <a:pt x="132829" y="137045"/>
                  </a:lnTo>
                  <a:lnTo>
                    <a:pt x="132956" y="137820"/>
                  </a:lnTo>
                  <a:lnTo>
                    <a:pt x="133121" y="137845"/>
                  </a:lnTo>
                  <a:lnTo>
                    <a:pt x="133286" y="137896"/>
                  </a:lnTo>
                  <a:lnTo>
                    <a:pt x="133451" y="137922"/>
                  </a:lnTo>
                  <a:lnTo>
                    <a:pt x="133299" y="138366"/>
                  </a:lnTo>
                  <a:lnTo>
                    <a:pt x="133210" y="139661"/>
                  </a:lnTo>
                  <a:lnTo>
                    <a:pt x="133388" y="140893"/>
                  </a:lnTo>
                  <a:lnTo>
                    <a:pt x="138861" y="138607"/>
                  </a:lnTo>
                  <a:lnTo>
                    <a:pt x="138785" y="144106"/>
                  </a:lnTo>
                  <a:lnTo>
                    <a:pt x="145135" y="141554"/>
                  </a:lnTo>
                  <a:lnTo>
                    <a:pt x="145237" y="142265"/>
                  </a:lnTo>
                  <a:lnTo>
                    <a:pt x="145465" y="143065"/>
                  </a:lnTo>
                  <a:lnTo>
                    <a:pt x="145656" y="143865"/>
                  </a:lnTo>
                  <a:lnTo>
                    <a:pt x="146723" y="142976"/>
                  </a:lnTo>
                  <a:lnTo>
                    <a:pt x="148653" y="141770"/>
                  </a:lnTo>
                  <a:lnTo>
                    <a:pt x="148932" y="141554"/>
                  </a:lnTo>
                  <a:lnTo>
                    <a:pt x="152031" y="139128"/>
                  </a:lnTo>
                  <a:lnTo>
                    <a:pt x="151777" y="140474"/>
                  </a:lnTo>
                  <a:lnTo>
                    <a:pt x="152857" y="139788"/>
                  </a:lnTo>
                  <a:lnTo>
                    <a:pt x="153835" y="139128"/>
                  </a:lnTo>
                  <a:lnTo>
                    <a:pt x="154635" y="138607"/>
                  </a:lnTo>
                  <a:lnTo>
                    <a:pt x="155028" y="138366"/>
                  </a:lnTo>
                  <a:lnTo>
                    <a:pt x="154965" y="136575"/>
                  </a:lnTo>
                  <a:lnTo>
                    <a:pt x="155740" y="136690"/>
                  </a:lnTo>
                  <a:lnTo>
                    <a:pt x="156425" y="136906"/>
                  </a:lnTo>
                  <a:lnTo>
                    <a:pt x="157137" y="137045"/>
                  </a:lnTo>
                  <a:lnTo>
                    <a:pt x="157899" y="136575"/>
                  </a:lnTo>
                  <a:lnTo>
                    <a:pt x="158978" y="135915"/>
                  </a:lnTo>
                  <a:lnTo>
                    <a:pt x="159727" y="135559"/>
                  </a:lnTo>
                  <a:lnTo>
                    <a:pt x="160413" y="135229"/>
                  </a:lnTo>
                  <a:lnTo>
                    <a:pt x="161150" y="136296"/>
                  </a:lnTo>
                  <a:lnTo>
                    <a:pt x="161658" y="137236"/>
                  </a:lnTo>
                  <a:lnTo>
                    <a:pt x="161950" y="137731"/>
                  </a:lnTo>
                  <a:lnTo>
                    <a:pt x="161378" y="135509"/>
                  </a:lnTo>
                  <a:lnTo>
                    <a:pt x="161340" y="135229"/>
                  </a:lnTo>
                  <a:lnTo>
                    <a:pt x="161226" y="134327"/>
                  </a:lnTo>
                  <a:lnTo>
                    <a:pt x="161112" y="133337"/>
                  </a:lnTo>
                  <a:lnTo>
                    <a:pt x="161239" y="133108"/>
                  </a:lnTo>
                  <a:lnTo>
                    <a:pt x="162471" y="132118"/>
                  </a:lnTo>
                  <a:lnTo>
                    <a:pt x="162775" y="131876"/>
                  </a:lnTo>
                  <a:lnTo>
                    <a:pt x="164122" y="131076"/>
                  </a:lnTo>
                  <a:lnTo>
                    <a:pt x="165582" y="130340"/>
                  </a:lnTo>
                  <a:close/>
                </a:path>
                <a:path w="294640" h="453389">
                  <a:moveTo>
                    <a:pt x="167208" y="123494"/>
                  </a:moveTo>
                  <a:lnTo>
                    <a:pt x="166154" y="120688"/>
                  </a:lnTo>
                  <a:lnTo>
                    <a:pt x="165684" y="119202"/>
                  </a:lnTo>
                  <a:lnTo>
                    <a:pt x="165138" y="120142"/>
                  </a:lnTo>
                  <a:lnTo>
                    <a:pt x="164592" y="121043"/>
                  </a:lnTo>
                  <a:lnTo>
                    <a:pt x="164045" y="121983"/>
                  </a:lnTo>
                  <a:lnTo>
                    <a:pt x="165087" y="122478"/>
                  </a:lnTo>
                  <a:lnTo>
                    <a:pt x="166154" y="122974"/>
                  </a:lnTo>
                  <a:lnTo>
                    <a:pt x="167208" y="123494"/>
                  </a:lnTo>
                  <a:close/>
                </a:path>
                <a:path w="294640" h="453389">
                  <a:moveTo>
                    <a:pt x="168160" y="340652"/>
                  </a:moveTo>
                  <a:lnTo>
                    <a:pt x="165633" y="340652"/>
                  </a:lnTo>
                  <a:lnTo>
                    <a:pt x="164807" y="341922"/>
                  </a:lnTo>
                  <a:lnTo>
                    <a:pt x="163957" y="341922"/>
                  </a:lnTo>
                  <a:lnTo>
                    <a:pt x="163791" y="340652"/>
                  </a:lnTo>
                  <a:lnTo>
                    <a:pt x="159753" y="340652"/>
                  </a:lnTo>
                  <a:lnTo>
                    <a:pt x="160362" y="341922"/>
                  </a:lnTo>
                  <a:lnTo>
                    <a:pt x="163347" y="341922"/>
                  </a:lnTo>
                  <a:lnTo>
                    <a:pt x="163512" y="343192"/>
                  </a:lnTo>
                  <a:lnTo>
                    <a:pt x="167119" y="343192"/>
                  </a:lnTo>
                  <a:lnTo>
                    <a:pt x="168160" y="340652"/>
                  </a:lnTo>
                  <a:close/>
                </a:path>
                <a:path w="294640" h="453389">
                  <a:moveTo>
                    <a:pt x="169341" y="128574"/>
                  </a:moveTo>
                  <a:lnTo>
                    <a:pt x="169075" y="128003"/>
                  </a:lnTo>
                  <a:lnTo>
                    <a:pt x="168770" y="127457"/>
                  </a:lnTo>
                  <a:lnTo>
                    <a:pt x="168490" y="126822"/>
                  </a:lnTo>
                  <a:lnTo>
                    <a:pt x="168084" y="127723"/>
                  </a:lnTo>
                  <a:lnTo>
                    <a:pt x="167640" y="128638"/>
                  </a:lnTo>
                  <a:lnTo>
                    <a:pt x="167259" y="129514"/>
                  </a:lnTo>
                  <a:lnTo>
                    <a:pt x="167894" y="129209"/>
                  </a:lnTo>
                  <a:lnTo>
                    <a:pt x="168656" y="128879"/>
                  </a:lnTo>
                  <a:lnTo>
                    <a:pt x="169341" y="128574"/>
                  </a:lnTo>
                  <a:close/>
                </a:path>
                <a:path w="294640" h="453389">
                  <a:moveTo>
                    <a:pt x="171132" y="190703"/>
                  </a:moveTo>
                  <a:lnTo>
                    <a:pt x="167919" y="191389"/>
                  </a:lnTo>
                  <a:lnTo>
                    <a:pt x="165658" y="191731"/>
                  </a:lnTo>
                  <a:lnTo>
                    <a:pt x="165658" y="193167"/>
                  </a:lnTo>
                  <a:lnTo>
                    <a:pt x="164706" y="195313"/>
                  </a:lnTo>
                  <a:lnTo>
                    <a:pt x="164096" y="194881"/>
                  </a:lnTo>
                  <a:lnTo>
                    <a:pt x="163461" y="194487"/>
                  </a:lnTo>
                  <a:lnTo>
                    <a:pt x="162877" y="193890"/>
                  </a:lnTo>
                  <a:lnTo>
                    <a:pt x="162928" y="193586"/>
                  </a:lnTo>
                  <a:lnTo>
                    <a:pt x="163245" y="192811"/>
                  </a:lnTo>
                  <a:lnTo>
                    <a:pt x="164172" y="192811"/>
                  </a:lnTo>
                  <a:lnTo>
                    <a:pt x="164922" y="193040"/>
                  </a:lnTo>
                  <a:lnTo>
                    <a:pt x="165658" y="193167"/>
                  </a:lnTo>
                  <a:lnTo>
                    <a:pt x="165658" y="191731"/>
                  </a:lnTo>
                  <a:lnTo>
                    <a:pt x="164617" y="191884"/>
                  </a:lnTo>
                  <a:lnTo>
                    <a:pt x="161404" y="192405"/>
                  </a:lnTo>
                  <a:lnTo>
                    <a:pt x="161315" y="192811"/>
                  </a:lnTo>
                  <a:lnTo>
                    <a:pt x="161124" y="193586"/>
                  </a:lnTo>
                  <a:lnTo>
                    <a:pt x="163741" y="197319"/>
                  </a:lnTo>
                  <a:lnTo>
                    <a:pt x="161925" y="198780"/>
                  </a:lnTo>
                  <a:lnTo>
                    <a:pt x="163220" y="199771"/>
                  </a:lnTo>
                  <a:lnTo>
                    <a:pt x="164706" y="200647"/>
                  </a:lnTo>
                  <a:lnTo>
                    <a:pt x="166509" y="201282"/>
                  </a:lnTo>
                  <a:lnTo>
                    <a:pt x="168325" y="198399"/>
                  </a:lnTo>
                  <a:lnTo>
                    <a:pt x="167995" y="196824"/>
                  </a:lnTo>
                  <a:lnTo>
                    <a:pt x="167830" y="196164"/>
                  </a:lnTo>
                  <a:lnTo>
                    <a:pt x="170827" y="195427"/>
                  </a:lnTo>
                  <a:lnTo>
                    <a:pt x="170916" y="192811"/>
                  </a:lnTo>
                  <a:lnTo>
                    <a:pt x="171132" y="190703"/>
                  </a:lnTo>
                  <a:close/>
                </a:path>
                <a:path w="294640" h="453389">
                  <a:moveTo>
                    <a:pt x="172631" y="142367"/>
                  </a:moveTo>
                  <a:lnTo>
                    <a:pt x="172339" y="142430"/>
                  </a:lnTo>
                  <a:lnTo>
                    <a:pt x="169621" y="142570"/>
                  </a:lnTo>
                  <a:lnTo>
                    <a:pt x="170395" y="143205"/>
                  </a:lnTo>
                  <a:lnTo>
                    <a:pt x="170662" y="143471"/>
                  </a:lnTo>
                  <a:lnTo>
                    <a:pt x="172008" y="142621"/>
                  </a:lnTo>
                  <a:lnTo>
                    <a:pt x="172631" y="142367"/>
                  </a:lnTo>
                  <a:close/>
                </a:path>
                <a:path w="294640" h="453389">
                  <a:moveTo>
                    <a:pt x="174536" y="141947"/>
                  </a:moveTo>
                  <a:lnTo>
                    <a:pt x="173545" y="141986"/>
                  </a:lnTo>
                  <a:lnTo>
                    <a:pt x="172631" y="142367"/>
                  </a:lnTo>
                  <a:lnTo>
                    <a:pt x="174536" y="141947"/>
                  </a:lnTo>
                  <a:close/>
                </a:path>
                <a:path w="294640" h="453389">
                  <a:moveTo>
                    <a:pt x="174612" y="442226"/>
                  </a:moveTo>
                  <a:lnTo>
                    <a:pt x="173964" y="441210"/>
                  </a:lnTo>
                  <a:lnTo>
                    <a:pt x="173469" y="440245"/>
                  </a:lnTo>
                  <a:lnTo>
                    <a:pt x="172313" y="437997"/>
                  </a:lnTo>
                  <a:lnTo>
                    <a:pt x="170395" y="439483"/>
                  </a:lnTo>
                  <a:lnTo>
                    <a:pt x="169646" y="440080"/>
                  </a:lnTo>
                  <a:lnTo>
                    <a:pt x="169646" y="445274"/>
                  </a:lnTo>
                  <a:lnTo>
                    <a:pt x="168770" y="445668"/>
                  </a:lnTo>
                  <a:lnTo>
                    <a:pt x="167894" y="446189"/>
                  </a:lnTo>
                  <a:lnTo>
                    <a:pt x="166839" y="446354"/>
                  </a:lnTo>
                  <a:lnTo>
                    <a:pt x="166446" y="444842"/>
                  </a:lnTo>
                  <a:lnTo>
                    <a:pt x="166471" y="444614"/>
                  </a:lnTo>
                  <a:lnTo>
                    <a:pt x="167284" y="443763"/>
                  </a:lnTo>
                  <a:lnTo>
                    <a:pt x="168160" y="443382"/>
                  </a:lnTo>
                  <a:lnTo>
                    <a:pt x="169075" y="442810"/>
                  </a:lnTo>
                  <a:lnTo>
                    <a:pt x="169646" y="445274"/>
                  </a:lnTo>
                  <a:lnTo>
                    <a:pt x="169646" y="440080"/>
                  </a:lnTo>
                  <a:lnTo>
                    <a:pt x="169430" y="440245"/>
                  </a:lnTo>
                  <a:lnTo>
                    <a:pt x="168910" y="439064"/>
                  </a:lnTo>
                  <a:lnTo>
                    <a:pt x="172148" y="437667"/>
                  </a:lnTo>
                  <a:lnTo>
                    <a:pt x="171907" y="437197"/>
                  </a:lnTo>
                  <a:lnTo>
                    <a:pt x="171780" y="436918"/>
                  </a:lnTo>
                  <a:lnTo>
                    <a:pt x="171538" y="436346"/>
                  </a:lnTo>
                  <a:lnTo>
                    <a:pt x="169646" y="436918"/>
                  </a:lnTo>
                  <a:lnTo>
                    <a:pt x="168770" y="436791"/>
                  </a:lnTo>
                  <a:lnTo>
                    <a:pt x="168084" y="436702"/>
                  </a:lnTo>
                  <a:lnTo>
                    <a:pt x="166979" y="434225"/>
                  </a:lnTo>
                  <a:lnTo>
                    <a:pt x="167614" y="432854"/>
                  </a:lnTo>
                  <a:lnTo>
                    <a:pt x="168186" y="432333"/>
                  </a:lnTo>
                  <a:lnTo>
                    <a:pt x="168935" y="431761"/>
                  </a:lnTo>
                  <a:lnTo>
                    <a:pt x="167474" y="431317"/>
                  </a:lnTo>
                  <a:lnTo>
                    <a:pt x="161353" y="423176"/>
                  </a:lnTo>
                  <a:lnTo>
                    <a:pt x="160248" y="422910"/>
                  </a:lnTo>
                  <a:lnTo>
                    <a:pt x="159346" y="422490"/>
                  </a:lnTo>
                  <a:lnTo>
                    <a:pt x="158737" y="421855"/>
                  </a:lnTo>
                  <a:lnTo>
                    <a:pt x="154393" y="429120"/>
                  </a:lnTo>
                  <a:lnTo>
                    <a:pt x="154470" y="430161"/>
                  </a:lnTo>
                  <a:lnTo>
                    <a:pt x="155130" y="430606"/>
                  </a:lnTo>
                  <a:lnTo>
                    <a:pt x="155409" y="430822"/>
                  </a:lnTo>
                  <a:lnTo>
                    <a:pt x="159499" y="427939"/>
                  </a:lnTo>
                  <a:lnTo>
                    <a:pt x="161759" y="433044"/>
                  </a:lnTo>
                  <a:lnTo>
                    <a:pt x="159016" y="437667"/>
                  </a:lnTo>
                  <a:lnTo>
                    <a:pt x="161023" y="437743"/>
                  </a:lnTo>
                  <a:lnTo>
                    <a:pt x="164312" y="439153"/>
                  </a:lnTo>
                  <a:lnTo>
                    <a:pt x="166712" y="439623"/>
                  </a:lnTo>
                  <a:lnTo>
                    <a:pt x="166484" y="443433"/>
                  </a:lnTo>
                  <a:lnTo>
                    <a:pt x="162725" y="446570"/>
                  </a:lnTo>
                  <a:lnTo>
                    <a:pt x="162623" y="449491"/>
                  </a:lnTo>
                  <a:lnTo>
                    <a:pt x="162420" y="450697"/>
                  </a:lnTo>
                  <a:lnTo>
                    <a:pt x="162991" y="450367"/>
                  </a:lnTo>
                  <a:lnTo>
                    <a:pt x="163220" y="450176"/>
                  </a:lnTo>
                  <a:lnTo>
                    <a:pt x="163436" y="453250"/>
                  </a:lnTo>
                  <a:lnTo>
                    <a:pt x="164287" y="453009"/>
                  </a:lnTo>
                  <a:lnTo>
                    <a:pt x="165201" y="452780"/>
                  </a:lnTo>
                  <a:lnTo>
                    <a:pt x="166052" y="452539"/>
                  </a:lnTo>
                  <a:lnTo>
                    <a:pt x="166052" y="452208"/>
                  </a:lnTo>
                  <a:lnTo>
                    <a:pt x="166624" y="451027"/>
                  </a:lnTo>
                  <a:lnTo>
                    <a:pt x="168160" y="450176"/>
                  </a:lnTo>
                  <a:lnTo>
                    <a:pt x="169837" y="449287"/>
                  </a:lnTo>
                  <a:lnTo>
                    <a:pt x="169913" y="446354"/>
                  </a:lnTo>
                  <a:lnTo>
                    <a:pt x="170002" y="442976"/>
                  </a:lnTo>
                  <a:lnTo>
                    <a:pt x="171678" y="442810"/>
                  </a:lnTo>
                  <a:lnTo>
                    <a:pt x="174612" y="442226"/>
                  </a:lnTo>
                  <a:close/>
                </a:path>
                <a:path w="294640" h="453389">
                  <a:moveTo>
                    <a:pt x="174777" y="442493"/>
                  </a:moveTo>
                  <a:lnTo>
                    <a:pt x="174764" y="442201"/>
                  </a:lnTo>
                  <a:lnTo>
                    <a:pt x="174612" y="442226"/>
                  </a:lnTo>
                  <a:lnTo>
                    <a:pt x="174777" y="442493"/>
                  </a:lnTo>
                  <a:close/>
                </a:path>
                <a:path w="294640" h="453389">
                  <a:moveTo>
                    <a:pt x="176771" y="112090"/>
                  </a:moveTo>
                  <a:lnTo>
                    <a:pt x="175425" y="112166"/>
                  </a:lnTo>
                  <a:lnTo>
                    <a:pt x="173710" y="111696"/>
                  </a:lnTo>
                  <a:lnTo>
                    <a:pt x="171577" y="110388"/>
                  </a:lnTo>
                  <a:lnTo>
                    <a:pt x="171107" y="110820"/>
                  </a:lnTo>
                  <a:lnTo>
                    <a:pt x="170637" y="111239"/>
                  </a:lnTo>
                  <a:lnTo>
                    <a:pt x="170167" y="111671"/>
                  </a:lnTo>
                  <a:lnTo>
                    <a:pt x="169532" y="112776"/>
                  </a:lnTo>
                  <a:lnTo>
                    <a:pt x="172427" y="112801"/>
                  </a:lnTo>
                  <a:lnTo>
                    <a:pt x="174599" y="113372"/>
                  </a:lnTo>
                  <a:lnTo>
                    <a:pt x="176352" y="114312"/>
                  </a:lnTo>
                  <a:lnTo>
                    <a:pt x="176441" y="113512"/>
                  </a:lnTo>
                  <a:lnTo>
                    <a:pt x="176657" y="112826"/>
                  </a:lnTo>
                  <a:lnTo>
                    <a:pt x="176771" y="112090"/>
                  </a:lnTo>
                  <a:close/>
                </a:path>
                <a:path w="294640" h="453389">
                  <a:moveTo>
                    <a:pt x="178028" y="448360"/>
                  </a:moveTo>
                  <a:lnTo>
                    <a:pt x="176542" y="445249"/>
                  </a:lnTo>
                  <a:lnTo>
                    <a:pt x="174777" y="442493"/>
                  </a:lnTo>
                  <a:lnTo>
                    <a:pt x="174904" y="446189"/>
                  </a:lnTo>
                  <a:lnTo>
                    <a:pt x="174790" y="449491"/>
                  </a:lnTo>
                  <a:lnTo>
                    <a:pt x="175856" y="449097"/>
                  </a:lnTo>
                  <a:lnTo>
                    <a:pt x="176987" y="448741"/>
                  </a:lnTo>
                  <a:lnTo>
                    <a:pt x="178028" y="448360"/>
                  </a:lnTo>
                  <a:close/>
                </a:path>
                <a:path w="294640" h="453389">
                  <a:moveTo>
                    <a:pt x="178028" y="21678"/>
                  </a:moveTo>
                  <a:lnTo>
                    <a:pt x="177126" y="22313"/>
                  </a:lnTo>
                  <a:lnTo>
                    <a:pt x="176250" y="22948"/>
                  </a:lnTo>
                  <a:lnTo>
                    <a:pt x="175171" y="23545"/>
                  </a:lnTo>
                  <a:lnTo>
                    <a:pt x="176047" y="23495"/>
                  </a:lnTo>
                  <a:lnTo>
                    <a:pt x="176707" y="23520"/>
                  </a:lnTo>
                  <a:lnTo>
                    <a:pt x="176911" y="23850"/>
                  </a:lnTo>
                  <a:lnTo>
                    <a:pt x="176961" y="24079"/>
                  </a:lnTo>
                  <a:lnTo>
                    <a:pt x="177342" y="23355"/>
                  </a:lnTo>
                  <a:lnTo>
                    <a:pt x="177647" y="22529"/>
                  </a:lnTo>
                  <a:lnTo>
                    <a:pt x="178028" y="21678"/>
                  </a:lnTo>
                  <a:close/>
                </a:path>
                <a:path w="294640" h="453389">
                  <a:moveTo>
                    <a:pt x="179870" y="330492"/>
                  </a:moveTo>
                  <a:lnTo>
                    <a:pt x="176085" y="326682"/>
                  </a:lnTo>
                  <a:lnTo>
                    <a:pt x="174180" y="325412"/>
                  </a:lnTo>
                  <a:lnTo>
                    <a:pt x="174955" y="324142"/>
                  </a:lnTo>
                  <a:lnTo>
                    <a:pt x="174078" y="324142"/>
                  </a:lnTo>
                  <a:lnTo>
                    <a:pt x="172529" y="325412"/>
                  </a:lnTo>
                  <a:lnTo>
                    <a:pt x="170827" y="326682"/>
                  </a:lnTo>
                  <a:lnTo>
                    <a:pt x="171602" y="326682"/>
                  </a:lnTo>
                  <a:lnTo>
                    <a:pt x="175780" y="329222"/>
                  </a:lnTo>
                  <a:lnTo>
                    <a:pt x="175221" y="338112"/>
                  </a:lnTo>
                  <a:lnTo>
                    <a:pt x="171767" y="339382"/>
                  </a:lnTo>
                  <a:lnTo>
                    <a:pt x="169240" y="340652"/>
                  </a:lnTo>
                  <a:lnTo>
                    <a:pt x="168160" y="340652"/>
                  </a:lnTo>
                  <a:lnTo>
                    <a:pt x="170916" y="341922"/>
                  </a:lnTo>
                  <a:lnTo>
                    <a:pt x="170586" y="344462"/>
                  </a:lnTo>
                  <a:lnTo>
                    <a:pt x="173278" y="344462"/>
                  </a:lnTo>
                  <a:lnTo>
                    <a:pt x="172834" y="350812"/>
                  </a:lnTo>
                  <a:lnTo>
                    <a:pt x="173253" y="353352"/>
                  </a:lnTo>
                  <a:lnTo>
                    <a:pt x="172529" y="353352"/>
                  </a:lnTo>
                  <a:lnTo>
                    <a:pt x="171792" y="354622"/>
                  </a:lnTo>
                  <a:lnTo>
                    <a:pt x="171602" y="354622"/>
                  </a:lnTo>
                  <a:lnTo>
                    <a:pt x="172262" y="355892"/>
                  </a:lnTo>
                  <a:lnTo>
                    <a:pt x="172643" y="355892"/>
                  </a:lnTo>
                  <a:lnTo>
                    <a:pt x="174485" y="349542"/>
                  </a:lnTo>
                  <a:lnTo>
                    <a:pt x="175450" y="345732"/>
                  </a:lnTo>
                  <a:lnTo>
                    <a:pt x="175590" y="345732"/>
                  </a:lnTo>
                  <a:lnTo>
                    <a:pt x="177012" y="340652"/>
                  </a:lnTo>
                  <a:lnTo>
                    <a:pt x="177126" y="339382"/>
                  </a:lnTo>
                  <a:lnTo>
                    <a:pt x="177266" y="339382"/>
                  </a:lnTo>
                  <a:lnTo>
                    <a:pt x="179870" y="330492"/>
                  </a:lnTo>
                  <a:close/>
                </a:path>
                <a:path w="294640" h="453389">
                  <a:moveTo>
                    <a:pt x="181635" y="143941"/>
                  </a:moveTo>
                  <a:lnTo>
                    <a:pt x="180149" y="143205"/>
                  </a:lnTo>
                  <a:lnTo>
                    <a:pt x="178663" y="142189"/>
                  </a:lnTo>
                  <a:lnTo>
                    <a:pt x="178371" y="141884"/>
                  </a:lnTo>
                  <a:lnTo>
                    <a:pt x="177203" y="140677"/>
                  </a:lnTo>
                  <a:lnTo>
                    <a:pt x="174980" y="141859"/>
                  </a:lnTo>
                  <a:lnTo>
                    <a:pt x="174536" y="141947"/>
                  </a:lnTo>
                  <a:lnTo>
                    <a:pt x="176276" y="141884"/>
                  </a:lnTo>
                  <a:lnTo>
                    <a:pt x="178714" y="144741"/>
                  </a:lnTo>
                  <a:lnTo>
                    <a:pt x="179133" y="147739"/>
                  </a:lnTo>
                  <a:lnTo>
                    <a:pt x="179184" y="148971"/>
                  </a:lnTo>
                  <a:lnTo>
                    <a:pt x="179273" y="150241"/>
                  </a:lnTo>
                  <a:lnTo>
                    <a:pt x="181635" y="143941"/>
                  </a:lnTo>
                  <a:close/>
                </a:path>
                <a:path w="294640" h="453389">
                  <a:moveTo>
                    <a:pt x="188252" y="189572"/>
                  </a:moveTo>
                  <a:lnTo>
                    <a:pt x="187566" y="188963"/>
                  </a:lnTo>
                  <a:lnTo>
                    <a:pt x="187045" y="190588"/>
                  </a:lnTo>
                  <a:lnTo>
                    <a:pt x="188252" y="189572"/>
                  </a:lnTo>
                  <a:close/>
                </a:path>
                <a:path w="294640" h="453389">
                  <a:moveTo>
                    <a:pt x="188556" y="439534"/>
                  </a:moveTo>
                  <a:lnTo>
                    <a:pt x="188417" y="438873"/>
                  </a:lnTo>
                  <a:lnTo>
                    <a:pt x="188366" y="438188"/>
                  </a:lnTo>
                  <a:lnTo>
                    <a:pt x="188290" y="437502"/>
                  </a:lnTo>
                  <a:lnTo>
                    <a:pt x="187325" y="439483"/>
                  </a:lnTo>
                  <a:lnTo>
                    <a:pt x="185458" y="443382"/>
                  </a:lnTo>
                  <a:lnTo>
                    <a:pt x="185623" y="443166"/>
                  </a:lnTo>
                  <a:lnTo>
                    <a:pt x="185978" y="442747"/>
                  </a:lnTo>
                  <a:lnTo>
                    <a:pt x="186220" y="442150"/>
                  </a:lnTo>
                  <a:lnTo>
                    <a:pt x="186766" y="440931"/>
                  </a:lnTo>
                  <a:lnTo>
                    <a:pt x="187159" y="440994"/>
                  </a:lnTo>
                  <a:lnTo>
                    <a:pt x="187350" y="441045"/>
                  </a:lnTo>
                  <a:lnTo>
                    <a:pt x="187756" y="440550"/>
                  </a:lnTo>
                  <a:lnTo>
                    <a:pt x="188150" y="440004"/>
                  </a:lnTo>
                  <a:lnTo>
                    <a:pt x="188556" y="439534"/>
                  </a:lnTo>
                  <a:close/>
                </a:path>
                <a:path w="294640" h="453389">
                  <a:moveTo>
                    <a:pt x="193611" y="80010"/>
                  </a:moveTo>
                  <a:lnTo>
                    <a:pt x="183146" y="73190"/>
                  </a:lnTo>
                  <a:lnTo>
                    <a:pt x="174104" y="68630"/>
                  </a:lnTo>
                  <a:lnTo>
                    <a:pt x="174218" y="68414"/>
                  </a:lnTo>
                  <a:lnTo>
                    <a:pt x="175552" y="65684"/>
                  </a:lnTo>
                  <a:lnTo>
                    <a:pt x="175006" y="62890"/>
                  </a:lnTo>
                  <a:lnTo>
                    <a:pt x="174345" y="63512"/>
                  </a:lnTo>
                  <a:lnTo>
                    <a:pt x="172783" y="64617"/>
                  </a:lnTo>
                  <a:lnTo>
                    <a:pt x="173024" y="66903"/>
                  </a:lnTo>
                  <a:lnTo>
                    <a:pt x="172859" y="66979"/>
                  </a:lnTo>
                  <a:lnTo>
                    <a:pt x="172859" y="90093"/>
                  </a:lnTo>
                  <a:lnTo>
                    <a:pt x="171983" y="92163"/>
                  </a:lnTo>
                  <a:lnTo>
                    <a:pt x="170992" y="91935"/>
                  </a:lnTo>
                  <a:lnTo>
                    <a:pt x="171361" y="91109"/>
                  </a:lnTo>
                  <a:lnTo>
                    <a:pt x="171627" y="90449"/>
                  </a:lnTo>
                  <a:lnTo>
                    <a:pt x="171983" y="89852"/>
                  </a:lnTo>
                  <a:lnTo>
                    <a:pt x="172859" y="90093"/>
                  </a:lnTo>
                  <a:lnTo>
                    <a:pt x="172859" y="66979"/>
                  </a:lnTo>
                  <a:lnTo>
                    <a:pt x="169100" y="68414"/>
                  </a:lnTo>
                  <a:lnTo>
                    <a:pt x="168846" y="67094"/>
                  </a:lnTo>
                  <a:lnTo>
                    <a:pt x="168325" y="67360"/>
                  </a:lnTo>
                  <a:lnTo>
                    <a:pt x="167855" y="67665"/>
                  </a:lnTo>
                  <a:lnTo>
                    <a:pt x="167309" y="67945"/>
                  </a:lnTo>
                  <a:lnTo>
                    <a:pt x="166484" y="76873"/>
                  </a:lnTo>
                  <a:lnTo>
                    <a:pt x="164617" y="80505"/>
                  </a:lnTo>
                  <a:lnTo>
                    <a:pt x="159537" y="79921"/>
                  </a:lnTo>
                  <a:lnTo>
                    <a:pt x="157302" y="82562"/>
                  </a:lnTo>
                  <a:lnTo>
                    <a:pt x="155105" y="85229"/>
                  </a:lnTo>
                  <a:lnTo>
                    <a:pt x="153898" y="86664"/>
                  </a:lnTo>
                  <a:lnTo>
                    <a:pt x="154698" y="86334"/>
                  </a:lnTo>
                  <a:lnTo>
                    <a:pt x="155219" y="85915"/>
                  </a:lnTo>
                  <a:lnTo>
                    <a:pt x="155409" y="86550"/>
                  </a:lnTo>
                  <a:lnTo>
                    <a:pt x="155625" y="86880"/>
                  </a:lnTo>
                  <a:lnTo>
                    <a:pt x="155740" y="87757"/>
                  </a:lnTo>
                  <a:lnTo>
                    <a:pt x="155625" y="88277"/>
                  </a:lnTo>
                  <a:lnTo>
                    <a:pt x="154749" y="88671"/>
                  </a:lnTo>
                  <a:lnTo>
                    <a:pt x="154178" y="89103"/>
                  </a:lnTo>
                  <a:lnTo>
                    <a:pt x="153974" y="88442"/>
                  </a:lnTo>
                  <a:lnTo>
                    <a:pt x="153631" y="87871"/>
                  </a:lnTo>
                  <a:lnTo>
                    <a:pt x="153733" y="87045"/>
                  </a:lnTo>
                  <a:lnTo>
                    <a:pt x="153822" y="86753"/>
                  </a:lnTo>
                  <a:lnTo>
                    <a:pt x="152882" y="87871"/>
                  </a:lnTo>
                  <a:lnTo>
                    <a:pt x="151511" y="86664"/>
                  </a:lnTo>
                  <a:lnTo>
                    <a:pt x="149504" y="94437"/>
                  </a:lnTo>
                  <a:lnTo>
                    <a:pt x="149390" y="95681"/>
                  </a:lnTo>
                  <a:lnTo>
                    <a:pt x="149694" y="97624"/>
                  </a:lnTo>
                  <a:lnTo>
                    <a:pt x="154203" y="98285"/>
                  </a:lnTo>
                  <a:lnTo>
                    <a:pt x="153746" y="101015"/>
                  </a:lnTo>
                  <a:lnTo>
                    <a:pt x="159004" y="101015"/>
                  </a:lnTo>
                  <a:lnTo>
                    <a:pt x="161937" y="100101"/>
                  </a:lnTo>
                  <a:lnTo>
                    <a:pt x="164249" y="99390"/>
                  </a:lnTo>
                  <a:lnTo>
                    <a:pt x="160388" y="99390"/>
                  </a:lnTo>
                  <a:lnTo>
                    <a:pt x="158064" y="99390"/>
                  </a:lnTo>
                  <a:lnTo>
                    <a:pt x="155600" y="100101"/>
                  </a:lnTo>
                  <a:lnTo>
                    <a:pt x="155727" y="97523"/>
                  </a:lnTo>
                  <a:lnTo>
                    <a:pt x="155600" y="96558"/>
                  </a:lnTo>
                  <a:lnTo>
                    <a:pt x="155219" y="94830"/>
                  </a:lnTo>
                  <a:lnTo>
                    <a:pt x="156921" y="93116"/>
                  </a:lnTo>
                  <a:lnTo>
                    <a:pt x="159664" y="92951"/>
                  </a:lnTo>
                  <a:lnTo>
                    <a:pt x="159308" y="91414"/>
                  </a:lnTo>
                  <a:lnTo>
                    <a:pt x="158051" y="89433"/>
                  </a:lnTo>
                  <a:lnTo>
                    <a:pt x="158216" y="89103"/>
                  </a:lnTo>
                  <a:lnTo>
                    <a:pt x="159346" y="86880"/>
                  </a:lnTo>
                  <a:lnTo>
                    <a:pt x="161480" y="86106"/>
                  </a:lnTo>
                  <a:lnTo>
                    <a:pt x="161759" y="85915"/>
                  </a:lnTo>
                  <a:lnTo>
                    <a:pt x="163842" y="84493"/>
                  </a:lnTo>
                  <a:lnTo>
                    <a:pt x="164122" y="86880"/>
                  </a:lnTo>
                  <a:lnTo>
                    <a:pt x="164871" y="88887"/>
                  </a:lnTo>
                  <a:lnTo>
                    <a:pt x="163156" y="91109"/>
                  </a:lnTo>
                  <a:lnTo>
                    <a:pt x="161315" y="91935"/>
                  </a:lnTo>
                  <a:lnTo>
                    <a:pt x="159753" y="93014"/>
                  </a:lnTo>
                  <a:lnTo>
                    <a:pt x="160578" y="93751"/>
                  </a:lnTo>
                  <a:lnTo>
                    <a:pt x="161391" y="94437"/>
                  </a:lnTo>
                  <a:lnTo>
                    <a:pt x="161467" y="95021"/>
                  </a:lnTo>
                  <a:lnTo>
                    <a:pt x="161594" y="97294"/>
                  </a:lnTo>
                  <a:lnTo>
                    <a:pt x="160401" y="99364"/>
                  </a:lnTo>
                  <a:lnTo>
                    <a:pt x="164338" y="99364"/>
                  </a:lnTo>
                  <a:lnTo>
                    <a:pt x="169926" y="97624"/>
                  </a:lnTo>
                  <a:lnTo>
                    <a:pt x="170281" y="97523"/>
                  </a:lnTo>
                  <a:lnTo>
                    <a:pt x="170383" y="97320"/>
                  </a:lnTo>
                  <a:lnTo>
                    <a:pt x="168440" y="97320"/>
                  </a:lnTo>
                  <a:lnTo>
                    <a:pt x="166649" y="97320"/>
                  </a:lnTo>
                  <a:lnTo>
                    <a:pt x="165608" y="97624"/>
                  </a:lnTo>
                  <a:lnTo>
                    <a:pt x="165392" y="96558"/>
                  </a:lnTo>
                  <a:lnTo>
                    <a:pt x="165328" y="96342"/>
                  </a:lnTo>
                  <a:lnTo>
                    <a:pt x="164680" y="95021"/>
                  </a:lnTo>
                  <a:lnTo>
                    <a:pt x="164693" y="94830"/>
                  </a:lnTo>
                  <a:lnTo>
                    <a:pt x="165417" y="93179"/>
                  </a:lnTo>
                  <a:lnTo>
                    <a:pt x="167068" y="92951"/>
                  </a:lnTo>
                  <a:lnTo>
                    <a:pt x="168630" y="92240"/>
                  </a:lnTo>
                  <a:lnTo>
                    <a:pt x="168795" y="94132"/>
                  </a:lnTo>
                  <a:lnTo>
                    <a:pt x="169367" y="95681"/>
                  </a:lnTo>
                  <a:lnTo>
                    <a:pt x="168452" y="97294"/>
                  </a:lnTo>
                  <a:lnTo>
                    <a:pt x="170395" y="97294"/>
                  </a:lnTo>
                  <a:lnTo>
                    <a:pt x="170472" y="97155"/>
                  </a:lnTo>
                  <a:lnTo>
                    <a:pt x="170853" y="97358"/>
                  </a:lnTo>
                  <a:lnTo>
                    <a:pt x="171462" y="97155"/>
                  </a:lnTo>
                  <a:lnTo>
                    <a:pt x="173024" y="96672"/>
                  </a:lnTo>
                  <a:lnTo>
                    <a:pt x="174155" y="96342"/>
                  </a:lnTo>
                  <a:lnTo>
                    <a:pt x="174625" y="95681"/>
                  </a:lnTo>
                  <a:lnTo>
                    <a:pt x="175145" y="96012"/>
                  </a:lnTo>
                  <a:lnTo>
                    <a:pt x="176225" y="95681"/>
                  </a:lnTo>
                  <a:lnTo>
                    <a:pt x="178384" y="95021"/>
                  </a:lnTo>
                  <a:lnTo>
                    <a:pt x="178714" y="94437"/>
                  </a:lnTo>
                  <a:lnTo>
                    <a:pt x="178968" y="94856"/>
                  </a:lnTo>
                  <a:lnTo>
                    <a:pt x="180301" y="94437"/>
                  </a:lnTo>
                  <a:lnTo>
                    <a:pt x="182460" y="93751"/>
                  </a:lnTo>
                  <a:lnTo>
                    <a:pt x="182562" y="93014"/>
                  </a:lnTo>
                  <a:lnTo>
                    <a:pt x="182651" y="92824"/>
                  </a:lnTo>
                  <a:lnTo>
                    <a:pt x="182689" y="92240"/>
                  </a:lnTo>
                  <a:lnTo>
                    <a:pt x="182549" y="91414"/>
                  </a:lnTo>
                  <a:lnTo>
                    <a:pt x="182600" y="90779"/>
                  </a:lnTo>
                  <a:lnTo>
                    <a:pt x="182841" y="90538"/>
                  </a:lnTo>
                  <a:lnTo>
                    <a:pt x="183007" y="90449"/>
                  </a:lnTo>
                  <a:lnTo>
                    <a:pt x="192608" y="80505"/>
                  </a:lnTo>
                  <a:lnTo>
                    <a:pt x="193611" y="80010"/>
                  </a:lnTo>
                  <a:close/>
                </a:path>
                <a:path w="294640" h="453389">
                  <a:moveTo>
                    <a:pt x="193700" y="227622"/>
                  </a:moveTo>
                  <a:lnTo>
                    <a:pt x="192138" y="223812"/>
                  </a:lnTo>
                  <a:lnTo>
                    <a:pt x="191223" y="220002"/>
                  </a:lnTo>
                  <a:lnTo>
                    <a:pt x="190893" y="217462"/>
                  </a:lnTo>
                  <a:lnTo>
                    <a:pt x="189217" y="217462"/>
                  </a:lnTo>
                  <a:lnTo>
                    <a:pt x="186664" y="221272"/>
                  </a:lnTo>
                  <a:lnTo>
                    <a:pt x="183413" y="223812"/>
                  </a:lnTo>
                  <a:lnTo>
                    <a:pt x="178638" y="223812"/>
                  </a:lnTo>
                  <a:lnTo>
                    <a:pt x="174155" y="227622"/>
                  </a:lnTo>
                  <a:lnTo>
                    <a:pt x="174536" y="228892"/>
                  </a:lnTo>
                  <a:lnTo>
                    <a:pt x="172288" y="231432"/>
                  </a:lnTo>
                  <a:lnTo>
                    <a:pt x="171297" y="231432"/>
                  </a:lnTo>
                  <a:lnTo>
                    <a:pt x="170891" y="230162"/>
                  </a:lnTo>
                  <a:lnTo>
                    <a:pt x="169926" y="228892"/>
                  </a:lnTo>
                  <a:lnTo>
                    <a:pt x="170167" y="228892"/>
                  </a:lnTo>
                  <a:lnTo>
                    <a:pt x="170942" y="227622"/>
                  </a:lnTo>
                  <a:lnTo>
                    <a:pt x="171983" y="226352"/>
                  </a:lnTo>
                  <a:lnTo>
                    <a:pt x="172999" y="226352"/>
                  </a:lnTo>
                  <a:lnTo>
                    <a:pt x="172173" y="225082"/>
                  </a:lnTo>
                  <a:lnTo>
                    <a:pt x="169125" y="223812"/>
                  </a:lnTo>
                  <a:lnTo>
                    <a:pt x="160794" y="223812"/>
                  </a:lnTo>
                  <a:lnTo>
                    <a:pt x="161290" y="225082"/>
                  </a:lnTo>
                  <a:lnTo>
                    <a:pt x="161836" y="226352"/>
                  </a:lnTo>
                  <a:lnTo>
                    <a:pt x="162331" y="228892"/>
                  </a:lnTo>
                  <a:lnTo>
                    <a:pt x="160858" y="228892"/>
                  </a:lnTo>
                  <a:lnTo>
                    <a:pt x="157911" y="230162"/>
                  </a:lnTo>
                  <a:lnTo>
                    <a:pt x="159867" y="232702"/>
                  </a:lnTo>
                  <a:lnTo>
                    <a:pt x="160820" y="235242"/>
                  </a:lnTo>
                  <a:lnTo>
                    <a:pt x="161544" y="233972"/>
                  </a:lnTo>
                  <a:lnTo>
                    <a:pt x="162204" y="233972"/>
                  </a:lnTo>
                  <a:lnTo>
                    <a:pt x="162204" y="235242"/>
                  </a:lnTo>
                  <a:lnTo>
                    <a:pt x="163296" y="235242"/>
                  </a:lnTo>
                  <a:lnTo>
                    <a:pt x="163830" y="233972"/>
                  </a:lnTo>
                  <a:lnTo>
                    <a:pt x="164376" y="232702"/>
                  </a:lnTo>
                  <a:lnTo>
                    <a:pt x="166128" y="230162"/>
                  </a:lnTo>
                  <a:lnTo>
                    <a:pt x="169265" y="228892"/>
                  </a:lnTo>
                  <a:lnTo>
                    <a:pt x="169760" y="232702"/>
                  </a:lnTo>
                  <a:lnTo>
                    <a:pt x="173520" y="232702"/>
                  </a:lnTo>
                  <a:lnTo>
                    <a:pt x="175590" y="231432"/>
                  </a:lnTo>
                  <a:lnTo>
                    <a:pt x="177038" y="231432"/>
                  </a:lnTo>
                  <a:lnTo>
                    <a:pt x="176580" y="228892"/>
                  </a:lnTo>
                  <a:lnTo>
                    <a:pt x="178447" y="228892"/>
                  </a:lnTo>
                  <a:lnTo>
                    <a:pt x="180035" y="227622"/>
                  </a:lnTo>
                  <a:lnTo>
                    <a:pt x="181444" y="227622"/>
                  </a:lnTo>
                  <a:lnTo>
                    <a:pt x="183286" y="226352"/>
                  </a:lnTo>
                  <a:lnTo>
                    <a:pt x="185039" y="225082"/>
                  </a:lnTo>
                  <a:lnTo>
                    <a:pt x="186740" y="223812"/>
                  </a:lnTo>
                  <a:lnTo>
                    <a:pt x="190093" y="227622"/>
                  </a:lnTo>
                  <a:lnTo>
                    <a:pt x="193700" y="227622"/>
                  </a:lnTo>
                  <a:close/>
                </a:path>
                <a:path w="294640" h="453389">
                  <a:moveTo>
                    <a:pt x="194602" y="197624"/>
                  </a:moveTo>
                  <a:lnTo>
                    <a:pt x="193446" y="196253"/>
                  </a:lnTo>
                  <a:lnTo>
                    <a:pt x="192874" y="194652"/>
                  </a:lnTo>
                  <a:lnTo>
                    <a:pt x="192684" y="192925"/>
                  </a:lnTo>
                  <a:lnTo>
                    <a:pt x="190207" y="197345"/>
                  </a:lnTo>
                  <a:lnTo>
                    <a:pt x="188836" y="199745"/>
                  </a:lnTo>
                  <a:lnTo>
                    <a:pt x="189166" y="200837"/>
                  </a:lnTo>
                  <a:lnTo>
                    <a:pt x="189661" y="200812"/>
                  </a:lnTo>
                  <a:lnTo>
                    <a:pt x="190652" y="200812"/>
                  </a:lnTo>
                  <a:lnTo>
                    <a:pt x="191503" y="199771"/>
                  </a:lnTo>
                  <a:lnTo>
                    <a:pt x="192760" y="199110"/>
                  </a:lnTo>
                  <a:lnTo>
                    <a:pt x="194106" y="198564"/>
                  </a:lnTo>
                  <a:lnTo>
                    <a:pt x="194246" y="198234"/>
                  </a:lnTo>
                  <a:lnTo>
                    <a:pt x="194437" y="197954"/>
                  </a:lnTo>
                  <a:lnTo>
                    <a:pt x="194602" y="197624"/>
                  </a:lnTo>
                  <a:close/>
                </a:path>
                <a:path w="294640" h="453389">
                  <a:moveTo>
                    <a:pt x="195757" y="183502"/>
                  </a:moveTo>
                  <a:lnTo>
                    <a:pt x="193979" y="183222"/>
                  </a:lnTo>
                  <a:lnTo>
                    <a:pt x="192214" y="182867"/>
                  </a:lnTo>
                  <a:lnTo>
                    <a:pt x="190423" y="182372"/>
                  </a:lnTo>
                  <a:lnTo>
                    <a:pt x="189966" y="183108"/>
                  </a:lnTo>
                  <a:lnTo>
                    <a:pt x="191719" y="184404"/>
                  </a:lnTo>
                  <a:lnTo>
                    <a:pt x="188442" y="189458"/>
                  </a:lnTo>
                  <a:lnTo>
                    <a:pt x="189738" y="188722"/>
                  </a:lnTo>
                  <a:lnTo>
                    <a:pt x="191909" y="188493"/>
                  </a:lnTo>
                  <a:lnTo>
                    <a:pt x="192049" y="187096"/>
                  </a:lnTo>
                  <a:lnTo>
                    <a:pt x="192049" y="186436"/>
                  </a:lnTo>
                  <a:lnTo>
                    <a:pt x="192735" y="186359"/>
                  </a:lnTo>
                  <a:lnTo>
                    <a:pt x="193560" y="186105"/>
                  </a:lnTo>
                  <a:lnTo>
                    <a:pt x="194360" y="185915"/>
                  </a:lnTo>
                  <a:lnTo>
                    <a:pt x="194741" y="185140"/>
                  </a:lnTo>
                  <a:lnTo>
                    <a:pt x="195757" y="183502"/>
                  </a:lnTo>
                  <a:close/>
                </a:path>
                <a:path w="294640" h="453389">
                  <a:moveTo>
                    <a:pt x="201828" y="250444"/>
                  </a:moveTo>
                  <a:close/>
                </a:path>
                <a:path w="294640" h="453389">
                  <a:moveTo>
                    <a:pt x="202412" y="227304"/>
                  </a:moveTo>
                  <a:lnTo>
                    <a:pt x="201676" y="226352"/>
                  </a:lnTo>
                  <a:lnTo>
                    <a:pt x="201422" y="226352"/>
                  </a:lnTo>
                  <a:lnTo>
                    <a:pt x="202412" y="227304"/>
                  </a:lnTo>
                  <a:close/>
                </a:path>
                <a:path w="294640" h="453389">
                  <a:moveTo>
                    <a:pt x="202463" y="169748"/>
                  </a:moveTo>
                  <a:lnTo>
                    <a:pt x="202387" y="169418"/>
                  </a:lnTo>
                  <a:lnTo>
                    <a:pt x="202298" y="169125"/>
                  </a:lnTo>
                  <a:lnTo>
                    <a:pt x="202247" y="168795"/>
                  </a:lnTo>
                  <a:lnTo>
                    <a:pt x="202057" y="169151"/>
                  </a:lnTo>
                  <a:lnTo>
                    <a:pt x="201891" y="169481"/>
                  </a:lnTo>
                  <a:lnTo>
                    <a:pt x="201726" y="169837"/>
                  </a:lnTo>
                  <a:lnTo>
                    <a:pt x="202463" y="169748"/>
                  </a:lnTo>
                  <a:close/>
                </a:path>
                <a:path w="294640" h="453389">
                  <a:moveTo>
                    <a:pt x="202514" y="151244"/>
                  </a:moveTo>
                  <a:lnTo>
                    <a:pt x="201701" y="151853"/>
                  </a:lnTo>
                  <a:lnTo>
                    <a:pt x="202222" y="151498"/>
                  </a:lnTo>
                  <a:lnTo>
                    <a:pt x="202514" y="151244"/>
                  </a:lnTo>
                  <a:close/>
                </a:path>
                <a:path w="294640" h="453389">
                  <a:moveTo>
                    <a:pt x="202742" y="227622"/>
                  </a:moveTo>
                  <a:lnTo>
                    <a:pt x="202412" y="227304"/>
                  </a:lnTo>
                  <a:lnTo>
                    <a:pt x="202653" y="227622"/>
                  </a:lnTo>
                  <a:close/>
                </a:path>
                <a:path w="294640" h="453389">
                  <a:moveTo>
                    <a:pt x="203568" y="103124"/>
                  </a:moveTo>
                  <a:lnTo>
                    <a:pt x="203098" y="103505"/>
                  </a:lnTo>
                  <a:lnTo>
                    <a:pt x="202653" y="103898"/>
                  </a:lnTo>
                  <a:lnTo>
                    <a:pt x="202171" y="104254"/>
                  </a:lnTo>
                  <a:lnTo>
                    <a:pt x="202247" y="104444"/>
                  </a:lnTo>
                  <a:lnTo>
                    <a:pt x="202361" y="104609"/>
                  </a:lnTo>
                  <a:lnTo>
                    <a:pt x="202438" y="104775"/>
                  </a:lnTo>
                  <a:lnTo>
                    <a:pt x="203568" y="103124"/>
                  </a:lnTo>
                  <a:close/>
                </a:path>
                <a:path w="294640" h="453389">
                  <a:moveTo>
                    <a:pt x="203873" y="430022"/>
                  </a:moveTo>
                  <a:lnTo>
                    <a:pt x="203847" y="429882"/>
                  </a:lnTo>
                  <a:lnTo>
                    <a:pt x="203847" y="429717"/>
                  </a:lnTo>
                  <a:lnTo>
                    <a:pt x="203352" y="429475"/>
                  </a:lnTo>
                  <a:lnTo>
                    <a:pt x="203479" y="429691"/>
                  </a:lnTo>
                  <a:lnTo>
                    <a:pt x="203733" y="429945"/>
                  </a:lnTo>
                  <a:lnTo>
                    <a:pt x="203873" y="430187"/>
                  </a:lnTo>
                  <a:lnTo>
                    <a:pt x="203873" y="430022"/>
                  </a:lnTo>
                  <a:close/>
                </a:path>
                <a:path w="294640" h="453389">
                  <a:moveTo>
                    <a:pt x="204254" y="149771"/>
                  </a:moveTo>
                  <a:lnTo>
                    <a:pt x="202526" y="147523"/>
                  </a:lnTo>
                  <a:lnTo>
                    <a:pt x="202742" y="148615"/>
                  </a:lnTo>
                  <a:lnTo>
                    <a:pt x="203022" y="149745"/>
                  </a:lnTo>
                  <a:lnTo>
                    <a:pt x="202628" y="151142"/>
                  </a:lnTo>
                  <a:lnTo>
                    <a:pt x="203403" y="150456"/>
                  </a:lnTo>
                  <a:lnTo>
                    <a:pt x="204254" y="149771"/>
                  </a:lnTo>
                  <a:close/>
                </a:path>
                <a:path w="294640" h="453389">
                  <a:moveTo>
                    <a:pt x="205384" y="261886"/>
                  </a:moveTo>
                  <a:lnTo>
                    <a:pt x="204533" y="261645"/>
                  </a:lnTo>
                  <a:lnTo>
                    <a:pt x="203682" y="261416"/>
                  </a:lnTo>
                  <a:lnTo>
                    <a:pt x="202857" y="261175"/>
                  </a:lnTo>
                  <a:lnTo>
                    <a:pt x="202857" y="261670"/>
                  </a:lnTo>
                  <a:lnTo>
                    <a:pt x="202907" y="262305"/>
                  </a:lnTo>
                  <a:lnTo>
                    <a:pt x="202882" y="262636"/>
                  </a:lnTo>
                  <a:lnTo>
                    <a:pt x="203568" y="263156"/>
                  </a:lnTo>
                  <a:lnTo>
                    <a:pt x="204279" y="263652"/>
                  </a:lnTo>
                  <a:lnTo>
                    <a:pt x="204990" y="264172"/>
                  </a:lnTo>
                  <a:lnTo>
                    <a:pt x="204939" y="264033"/>
                  </a:lnTo>
                  <a:lnTo>
                    <a:pt x="204889" y="263867"/>
                  </a:lnTo>
                  <a:lnTo>
                    <a:pt x="204825" y="263728"/>
                  </a:lnTo>
                  <a:lnTo>
                    <a:pt x="204965" y="263677"/>
                  </a:lnTo>
                  <a:lnTo>
                    <a:pt x="205105" y="263588"/>
                  </a:lnTo>
                  <a:lnTo>
                    <a:pt x="205270" y="263537"/>
                  </a:lnTo>
                  <a:lnTo>
                    <a:pt x="205320" y="262966"/>
                  </a:lnTo>
                  <a:lnTo>
                    <a:pt x="205295" y="262547"/>
                  </a:lnTo>
                  <a:lnTo>
                    <a:pt x="205384" y="261886"/>
                  </a:lnTo>
                  <a:close/>
                </a:path>
                <a:path w="294640" h="453389">
                  <a:moveTo>
                    <a:pt x="208381" y="178790"/>
                  </a:moveTo>
                  <a:lnTo>
                    <a:pt x="206946" y="178054"/>
                  </a:lnTo>
                  <a:lnTo>
                    <a:pt x="205320" y="180035"/>
                  </a:lnTo>
                  <a:lnTo>
                    <a:pt x="203733" y="181927"/>
                  </a:lnTo>
                  <a:lnTo>
                    <a:pt x="202171" y="183032"/>
                  </a:lnTo>
                  <a:lnTo>
                    <a:pt x="202552" y="183934"/>
                  </a:lnTo>
                  <a:lnTo>
                    <a:pt x="203352" y="185966"/>
                  </a:lnTo>
                  <a:lnTo>
                    <a:pt x="203454" y="185801"/>
                  </a:lnTo>
                  <a:lnTo>
                    <a:pt x="205359" y="184264"/>
                  </a:lnTo>
                  <a:lnTo>
                    <a:pt x="206540" y="181267"/>
                  </a:lnTo>
                  <a:lnTo>
                    <a:pt x="208241" y="179489"/>
                  </a:lnTo>
                  <a:lnTo>
                    <a:pt x="208292" y="179209"/>
                  </a:lnTo>
                  <a:lnTo>
                    <a:pt x="208343" y="179070"/>
                  </a:lnTo>
                  <a:lnTo>
                    <a:pt x="208178" y="178904"/>
                  </a:lnTo>
                  <a:lnTo>
                    <a:pt x="208318" y="178828"/>
                  </a:lnTo>
                  <a:close/>
                </a:path>
                <a:path w="294640" h="453389">
                  <a:moveTo>
                    <a:pt x="208927" y="433184"/>
                  </a:moveTo>
                  <a:lnTo>
                    <a:pt x="207200" y="433298"/>
                  </a:lnTo>
                  <a:lnTo>
                    <a:pt x="205740" y="433400"/>
                  </a:lnTo>
                  <a:lnTo>
                    <a:pt x="204444" y="433489"/>
                  </a:lnTo>
                  <a:lnTo>
                    <a:pt x="204279" y="434479"/>
                  </a:lnTo>
                  <a:lnTo>
                    <a:pt x="203809" y="435521"/>
                  </a:lnTo>
                  <a:lnTo>
                    <a:pt x="203022" y="436626"/>
                  </a:lnTo>
                  <a:lnTo>
                    <a:pt x="204990" y="435495"/>
                  </a:lnTo>
                  <a:lnTo>
                    <a:pt x="206997" y="434365"/>
                  </a:lnTo>
                  <a:lnTo>
                    <a:pt x="208927" y="433184"/>
                  </a:lnTo>
                  <a:close/>
                </a:path>
                <a:path w="294640" h="453389">
                  <a:moveTo>
                    <a:pt x="209499" y="178435"/>
                  </a:moveTo>
                  <a:lnTo>
                    <a:pt x="209473" y="178193"/>
                  </a:lnTo>
                  <a:lnTo>
                    <a:pt x="208762" y="178600"/>
                  </a:lnTo>
                  <a:lnTo>
                    <a:pt x="208381" y="178790"/>
                  </a:lnTo>
                  <a:lnTo>
                    <a:pt x="208407" y="179120"/>
                  </a:lnTo>
                  <a:lnTo>
                    <a:pt x="208673" y="179044"/>
                  </a:lnTo>
                  <a:lnTo>
                    <a:pt x="208851" y="178790"/>
                  </a:lnTo>
                  <a:lnTo>
                    <a:pt x="209169" y="178574"/>
                  </a:lnTo>
                  <a:lnTo>
                    <a:pt x="209372" y="178523"/>
                  </a:lnTo>
                  <a:lnTo>
                    <a:pt x="209499" y="178435"/>
                  </a:lnTo>
                  <a:close/>
                </a:path>
                <a:path w="294640" h="453389">
                  <a:moveTo>
                    <a:pt x="211289" y="133794"/>
                  </a:moveTo>
                  <a:lnTo>
                    <a:pt x="211137" y="133121"/>
                  </a:lnTo>
                  <a:lnTo>
                    <a:pt x="210794" y="133794"/>
                  </a:lnTo>
                  <a:lnTo>
                    <a:pt x="210718" y="136537"/>
                  </a:lnTo>
                  <a:lnTo>
                    <a:pt x="211048" y="136334"/>
                  </a:lnTo>
                  <a:lnTo>
                    <a:pt x="211289" y="133794"/>
                  </a:lnTo>
                  <a:close/>
                </a:path>
                <a:path w="294640" h="453389">
                  <a:moveTo>
                    <a:pt x="211734" y="117284"/>
                  </a:moveTo>
                  <a:lnTo>
                    <a:pt x="211150" y="114744"/>
                  </a:lnTo>
                  <a:lnTo>
                    <a:pt x="210985" y="112204"/>
                  </a:lnTo>
                  <a:lnTo>
                    <a:pt x="210439" y="113474"/>
                  </a:lnTo>
                  <a:lnTo>
                    <a:pt x="209994" y="116014"/>
                  </a:lnTo>
                  <a:lnTo>
                    <a:pt x="209588" y="117284"/>
                  </a:lnTo>
                  <a:lnTo>
                    <a:pt x="211734" y="117284"/>
                  </a:lnTo>
                  <a:close/>
                </a:path>
                <a:path w="294640" h="453389">
                  <a:moveTo>
                    <a:pt x="212013" y="117881"/>
                  </a:moveTo>
                  <a:lnTo>
                    <a:pt x="211950" y="117284"/>
                  </a:lnTo>
                  <a:lnTo>
                    <a:pt x="211734" y="117284"/>
                  </a:lnTo>
                  <a:lnTo>
                    <a:pt x="212013" y="117881"/>
                  </a:lnTo>
                  <a:close/>
                </a:path>
                <a:path w="294640" h="453389">
                  <a:moveTo>
                    <a:pt x="212686" y="103314"/>
                  </a:moveTo>
                  <a:lnTo>
                    <a:pt x="210769" y="103314"/>
                  </a:lnTo>
                  <a:lnTo>
                    <a:pt x="207886" y="105854"/>
                  </a:lnTo>
                  <a:lnTo>
                    <a:pt x="207606" y="102044"/>
                  </a:lnTo>
                  <a:lnTo>
                    <a:pt x="205765" y="102044"/>
                  </a:lnTo>
                  <a:lnTo>
                    <a:pt x="206730" y="107124"/>
                  </a:lnTo>
                  <a:lnTo>
                    <a:pt x="207010" y="109512"/>
                  </a:lnTo>
                  <a:lnTo>
                    <a:pt x="207086" y="113474"/>
                  </a:lnTo>
                  <a:lnTo>
                    <a:pt x="208292" y="113474"/>
                  </a:lnTo>
                  <a:lnTo>
                    <a:pt x="209537" y="112204"/>
                  </a:lnTo>
                  <a:lnTo>
                    <a:pt x="210413" y="112204"/>
                  </a:lnTo>
                  <a:lnTo>
                    <a:pt x="211010" y="108394"/>
                  </a:lnTo>
                  <a:lnTo>
                    <a:pt x="211048" y="107124"/>
                  </a:lnTo>
                  <a:lnTo>
                    <a:pt x="211543" y="105854"/>
                  </a:lnTo>
                  <a:lnTo>
                    <a:pt x="211709" y="105854"/>
                  </a:lnTo>
                  <a:lnTo>
                    <a:pt x="212686" y="103314"/>
                  </a:lnTo>
                  <a:close/>
                </a:path>
                <a:path w="294640" h="453389">
                  <a:moveTo>
                    <a:pt x="214947" y="100774"/>
                  </a:moveTo>
                  <a:lnTo>
                    <a:pt x="214833" y="100253"/>
                  </a:lnTo>
                  <a:lnTo>
                    <a:pt x="213182" y="102044"/>
                  </a:lnTo>
                  <a:lnTo>
                    <a:pt x="212686" y="103314"/>
                  </a:lnTo>
                  <a:lnTo>
                    <a:pt x="213055" y="103314"/>
                  </a:lnTo>
                  <a:lnTo>
                    <a:pt x="214947" y="100774"/>
                  </a:lnTo>
                  <a:close/>
                </a:path>
                <a:path w="294640" h="453389">
                  <a:moveTo>
                    <a:pt x="217424" y="175704"/>
                  </a:moveTo>
                  <a:lnTo>
                    <a:pt x="216573" y="175704"/>
                  </a:lnTo>
                  <a:lnTo>
                    <a:pt x="215277" y="174434"/>
                  </a:lnTo>
                  <a:lnTo>
                    <a:pt x="215684" y="176974"/>
                  </a:lnTo>
                  <a:lnTo>
                    <a:pt x="216535" y="176974"/>
                  </a:lnTo>
                  <a:lnTo>
                    <a:pt x="217424" y="175704"/>
                  </a:lnTo>
                  <a:close/>
                </a:path>
                <a:path w="294640" h="453389">
                  <a:moveTo>
                    <a:pt x="221678" y="42329"/>
                  </a:moveTo>
                  <a:lnTo>
                    <a:pt x="220853" y="41935"/>
                  </a:lnTo>
                  <a:lnTo>
                    <a:pt x="220421" y="41744"/>
                  </a:lnTo>
                  <a:lnTo>
                    <a:pt x="220332" y="43395"/>
                  </a:lnTo>
                  <a:lnTo>
                    <a:pt x="220776" y="43040"/>
                  </a:lnTo>
                  <a:lnTo>
                    <a:pt x="221246" y="42684"/>
                  </a:lnTo>
                  <a:lnTo>
                    <a:pt x="221678" y="42329"/>
                  </a:lnTo>
                  <a:close/>
                </a:path>
                <a:path w="294640" h="453389">
                  <a:moveTo>
                    <a:pt x="234594" y="214922"/>
                  </a:moveTo>
                  <a:lnTo>
                    <a:pt x="233248" y="214922"/>
                  </a:lnTo>
                  <a:lnTo>
                    <a:pt x="233476" y="213652"/>
                  </a:lnTo>
                  <a:lnTo>
                    <a:pt x="233413" y="212382"/>
                  </a:lnTo>
                  <a:lnTo>
                    <a:pt x="233172" y="211112"/>
                  </a:lnTo>
                  <a:lnTo>
                    <a:pt x="232511" y="211112"/>
                  </a:lnTo>
                  <a:lnTo>
                    <a:pt x="232587" y="209842"/>
                  </a:lnTo>
                  <a:lnTo>
                    <a:pt x="232257" y="208572"/>
                  </a:lnTo>
                  <a:lnTo>
                    <a:pt x="231851" y="207302"/>
                  </a:lnTo>
                  <a:lnTo>
                    <a:pt x="231381" y="206032"/>
                  </a:lnTo>
                  <a:lnTo>
                    <a:pt x="230746" y="207302"/>
                  </a:lnTo>
                  <a:lnTo>
                    <a:pt x="230289" y="208572"/>
                  </a:lnTo>
                  <a:lnTo>
                    <a:pt x="229895" y="211112"/>
                  </a:lnTo>
                  <a:lnTo>
                    <a:pt x="229374" y="212382"/>
                  </a:lnTo>
                  <a:lnTo>
                    <a:pt x="229920" y="213652"/>
                  </a:lnTo>
                  <a:lnTo>
                    <a:pt x="230505" y="214922"/>
                  </a:lnTo>
                  <a:lnTo>
                    <a:pt x="231165" y="216192"/>
                  </a:lnTo>
                  <a:lnTo>
                    <a:pt x="228498" y="216192"/>
                  </a:lnTo>
                  <a:lnTo>
                    <a:pt x="226021" y="217462"/>
                  </a:lnTo>
                  <a:lnTo>
                    <a:pt x="223634" y="218732"/>
                  </a:lnTo>
                  <a:lnTo>
                    <a:pt x="223634" y="220002"/>
                  </a:lnTo>
                  <a:lnTo>
                    <a:pt x="222262" y="220002"/>
                  </a:lnTo>
                  <a:lnTo>
                    <a:pt x="222834" y="221272"/>
                  </a:lnTo>
                  <a:lnTo>
                    <a:pt x="223253" y="222542"/>
                  </a:lnTo>
                  <a:lnTo>
                    <a:pt x="223545" y="222542"/>
                  </a:lnTo>
                  <a:lnTo>
                    <a:pt x="223850" y="223812"/>
                  </a:lnTo>
                  <a:lnTo>
                    <a:pt x="224294" y="223812"/>
                  </a:lnTo>
                  <a:lnTo>
                    <a:pt x="224650" y="225082"/>
                  </a:lnTo>
                  <a:lnTo>
                    <a:pt x="224205" y="226352"/>
                  </a:lnTo>
                  <a:lnTo>
                    <a:pt x="223583" y="226352"/>
                  </a:lnTo>
                  <a:lnTo>
                    <a:pt x="223583" y="228892"/>
                  </a:lnTo>
                  <a:lnTo>
                    <a:pt x="222948" y="230162"/>
                  </a:lnTo>
                  <a:lnTo>
                    <a:pt x="220357" y="231432"/>
                  </a:lnTo>
                  <a:lnTo>
                    <a:pt x="217474" y="232702"/>
                  </a:lnTo>
                  <a:lnTo>
                    <a:pt x="217754" y="230162"/>
                  </a:lnTo>
                  <a:lnTo>
                    <a:pt x="215506" y="225082"/>
                  </a:lnTo>
                  <a:lnTo>
                    <a:pt x="214947" y="223812"/>
                  </a:lnTo>
                  <a:lnTo>
                    <a:pt x="214363" y="225082"/>
                  </a:lnTo>
                  <a:lnTo>
                    <a:pt x="214096" y="225082"/>
                  </a:lnTo>
                  <a:lnTo>
                    <a:pt x="213220" y="222542"/>
                  </a:lnTo>
                  <a:lnTo>
                    <a:pt x="212725" y="222542"/>
                  </a:lnTo>
                  <a:lnTo>
                    <a:pt x="208483" y="223812"/>
                  </a:lnTo>
                  <a:lnTo>
                    <a:pt x="206400" y="223812"/>
                  </a:lnTo>
                  <a:lnTo>
                    <a:pt x="206705" y="226352"/>
                  </a:lnTo>
                  <a:lnTo>
                    <a:pt x="206971" y="227622"/>
                  </a:lnTo>
                  <a:lnTo>
                    <a:pt x="202742" y="227622"/>
                  </a:lnTo>
                  <a:lnTo>
                    <a:pt x="203187" y="230162"/>
                  </a:lnTo>
                  <a:lnTo>
                    <a:pt x="202526" y="232702"/>
                  </a:lnTo>
                  <a:lnTo>
                    <a:pt x="201841" y="233972"/>
                  </a:lnTo>
                  <a:lnTo>
                    <a:pt x="200850" y="233972"/>
                  </a:lnTo>
                  <a:lnTo>
                    <a:pt x="200596" y="232702"/>
                  </a:lnTo>
                  <a:lnTo>
                    <a:pt x="199910" y="233972"/>
                  </a:lnTo>
                  <a:lnTo>
                    <a:pt x="198564" y="233972"/>
                  </a:lnTo>
                  <a:lnTo>
                    <a:pt x="197243" y="230162"/>
                  </a:lnTo>
                  <a:lnTo>
                    <a:pt x="196202" y="227622"/>
                  </a:lnTo>
                  <a:lnTo>
                    <a:pt x="198843" y="227622"/>
                  </a:lnTo>
                  <a:lnTo>
                    <a:pt x="199390" y="225082"/>
                  </a:lnTo>
                  <a:lnTo>
                    <a:pt x="199796" y="222542"/>
                  </a:lnTo>
                  <a:lnTo>
                    <a:pt x="200291" y="221272"/>
                  </a:lnTo>
                  <a:lnTo>
                    <a:pt x="195872" y="225082"/>
                  </a:lnTo>
                  <a:lnTo>
                    <a:pt x="193700" y="227622"/>
                  </a:lnTo>
                  <a:lnTo>
                    <a:pt x="195707" y="227622"/>
                  </a:lnTo>
                  <a:lnTo>
                    <a:pt x="195681" y="230162"/>
                  </a:lnTo>
                  <a:lnTo>
                    <a:pt x="196176" y="231432"/>
                  </a:lnTo>
                  <a:lnTo>
                    <a:pt x="195402" y="233972"/>
                  </a:lnTo>
                  <a:lnTo>
                    <a:pt x="195122" y="233972"/>
                  </a:lnTo>
                  <a:lnTo>
                    <a:pt x="196913" y="236512"/>
                  </a:lnTo>
                  <a:lnTo>
                    <a:pt x="197053" y="237782"/>
                  </a:lnTo>
                  <a:lnTo>
                    <a:pt x="196799" y="237782"/>
                  </a:lnTo>
                  <a:lnTo>
                    <a:pt x="189141" y="240322"/>
                  </a:lnTo>
                  <a:lnTo>
                    <a:pt x="185534" y="243509"/>
                  </a:lnTo>
                  <a:lnTo>
                    <a:pt x="185534" y="261912"/>
                  </a:lnTo>
                  <a:lnTo>
                    <a:pt x="184988" y="263182"/>
                  </a:lnTo>
                  <a:lnTo>
                    <a:pt x="182397" y="264452"/>
                  </a:lnTo>
                  <a:lnTo>
                    <a:pt x="181546" y="261912"/>
                  </a:lnTo>
                  <a:lnTo>
                    <a:pt x="181165" y="260642"/>
                  </a:lnTo>
                  <a:lnTo>
                    <a:pt x="180340" y="258102"/>
                  </a:lnTo>
                  <a:lnTo>
                    <a:pt x="184162" y="258102"/>
                  </a:lnTo>
                  <a:lnTo>
                    <a:pt x="184569" y="259372"/>
                  </a:lnTo>
                  <a:lnTo>
                    <a:pt x="185229" y="259372"/>
                  </a:lnTo>
                  <a:lnTo>
                    <a:pt x="185534" y="261912"/>
                  </a:lnTo>
                  <a:lnTo>
                    <a:pt x="185534" y="243509"/>
                  </a:lnTo>
                  <a:lnTo>
                    <a:pt x="184823" y="244132"/>
                  </a:lnTo>
                  <a:lnTo>
                    <a:pt x="181635" y="250482"/>
                  </a:lnTo>
                  <a:lnTo>
                    <a:pt x="181737" y="251752"/>
                  </a:lnTo>
                  <a:lnTo>
                    <a:pt x="180911" y="251752"/>
                  </a:lnTo>
                  <a:lnTo>
                    <a:pt x="178282" y="256832"/>
                  </a:lnTo>
                  <a:lnTo>
                    <a:pt x="176326" y="261912"/>
                  </a:lnTo>
                  <a:lnTo>
                    <a:pt x="173824" y="267004"/>
                  </a:lnTo>
                  <a:lnTo>
                    <a:pt x="173278" y="270802"/>
                  </a:lnTo>
                  <a:lnTo>
                    <a:pt x="172694" y="273342"/>
                  </a:lnTo>
                  <a:lnTo>
                    <a:pt x="171843" y="275882"/>
                  </a:lnTo>
                  <a:lnTo>
                    <a:pt x="171767" y="277152"/>
                  </a:lnTo>
                  <a:lnTo>
                    <a:pt x="168440" y="275882"/>
                  </a:lnTo>
                  <a:lnTo>
                    <a:pt x="164503" y="282232"/>
                  </a:lnTo>
                  <a:lnTo>
                    <a:pt x="160718" y="287312"/>
                  </a:lnTo>
                  <a:lnTo>
                    <a:pt x="157048" y="293662"/>
                  </a:lnTo>
                  <a:lnTo>
                    <a:pt x="154266" y="298615"/>
                  </a:lnTo>
                  <a:lnTo>
                    <a:pt x="156895" y="297472"/>
                  </a:lnTo>
                  <a:lnTo>
                    <a:pt x="164503" y="298742"/>
                  </a:lnTo>
                  <a:lnTo>
                    <a:pt x="164541" y="307632"/>
                  </a:lnTo>
                  <a:lnTo>
                    <a:pt x="162331" y="313982"/>
                  </a:lnTo>
                  <a:lnTo>
                    <a:pt x="157848" y="320332"/>
                  </a:lnTo>
                  <a:lnTo>
                    <a:pt x="150926" y="325412"/>
                  </a:lnTo>
                  <a:lnTo>
                    <a:pt x="150571" y="322872"/>
                  </a:lnTo>
                  <a:lnTo>
                    <a:pt x="149529" y="319062"/>
                  </a:lnTo>
                  <a:lnTo>
                    <a:pt x="149009" y="319062"/>
                  </a:lnTo>
                  <a:lnTo>
                    <a:pt x="148780" y="320332"/>
                  </a:lnTo>
                  <a:lnTo>
                    <a:pt x="148209" y="320332"/>
                  </a:lnTo>
                  <a:lnTo>
                    <a:pt x="146837" y="322872"/>
                  </a:lnTo>
                  <a:lnTo>
                    <a:pt x="148285" y="322872"/>
                  </a:lnTo>
                  <a:lnTo>
                    <a:pt x="149606" y="324142"/>
                  </a:lnTo>
                  <a:lnTo>
                    <a:pt x="151866" y="326682"/>
                  </a:lnTo>
                  <a:lnTo>
                    <a:pt x="151777" y="331762"/>
                  </a:lnTo>
                  <a:lnTo>
                    <a:pt x="150380" y="334302"/>
                  </a:lnTo>
                  <a:lnTo>
                    <a:pt x="151447" y="334302"/>
                  </a:lnTo>
                  <a:lnTo>
                    <a:pt x="152908" y="338112"/>
                  </a:lnTo>
                  <a:lnTo>
                    <a:pt x="152336" y="339382"/>
                  </a:lnTo>
                  <a:lnTo>
                    <a:pt x="154139" y="336842"/>
                  </a:lnTo>
                  <a:lnTo>
                    <a:pt x="157035" y="339382"/>
                  </a:lnTo>
                  <a:lnTo>
                    <a:pt x="158711" y="335572"/>
                  </a:lnTo>
                  <a:lnTo>
                    <a:pt x="159867" y="333032"/>
                  </a:lnTo>
                  <a:lnTo>
                    <a:pt x="157988" y="333032"/>
                  </a:lnTo>
                  <a:lnTo>
                    <a:pt x="158153" y="331762"/>
                  </a:lnTo>
                  <a:lnTo>
                    <a:pt x="158292" y="331762"/>
                  </a:lnTo>
                  <a:lnTo>
                    <a:pt x="158216" y="330492"/>
                  </a:lnTo>
                  <a:lnTo>
                    <a:pt x="158026" y="330492"/>
                  </a:lnTo>
                  <a:lnTo>
                    <a:pt x="157911" y="329234"/>
                  </a:lnTo>
                  <a:lnTo>
                    <a:pt x="157784" y="330492"/>
                  </a:lnTo>
                  <a:lnTo>
                    <a:pt x="157772" y="334302"/>
                  </a:lnTo>
                  <a:lnTo>
                    <a:pt x="157111" y="335572"/>
                  </a:lnTo>
                  <a:lnTo>
                    <a:pt x="156756" y="335572"/>
                  </a:lnTo>
                  <a:lnTo>
                    <a:pt x="154038" y="336842"/>
                  </a:lnTo>
                  <a:lnTo>
                    <a:pt x="152958" y="335572"/>
                  </a:lnTo>
                  <a:lnTo>
                    <a:pt x="152057" y="333032"/>
                  </a:lnTo>
                  <a:lnTo>
                    <a:pt x="152438" y="331762"/>
                  </a:lnTo>
                  <a:lnTo>
                    <a:pt x="152742" y="330492"/>
                  </a:lnTo>
                  <a:lnTo>
                    <a:pt x="155054" y="330492"/>
                  </a:lnTo>
                  <a:lnTo>
                    <a:pt x="157911" y="329234"/>
                  </a:lnTo>
                  <a:lnTo>
                    <a:pt x="157861" y="327952"/>
                  </a:lnTo>
                  <a:lnTo>
                    <a:pt x="158521" y="326682"/>
                  </a:lnTo>
                  <a:lnTo>
                    <a:pt x="160134" y="326682"/>
                  </a:lnTo>
                  <a:lnTo>
                    <a:pt x="162864" y="325412"/>
                  </a:lnTo>
                  <a:lnTo>
                    <a:pt x="162775" y="329222"/>
                  </a:lnTo>
                  <a:lnTo>
                    <a:pt x="166344" y="325412"/>
                  </a:lnTo>
                  <a:lnTo>
                    <a:pt x="166814" y="326682"/>
                  </a:lnTo>
                  <a:lnTo>
                    <a:pt x="168960" y="326682"/>
                  </a:lnTo>
                  <a:lnTo>
                    <a:pt x="166331" y="317792"/>
                  </a:lnTo>
                  <a:lnTo>
                    <a:pt x="165989" y="316649"/>
                  </a:lnTo>
                  <a:lnTo>
                    <a:pt x="165989" y="321602"/>
                  </a:lnTo>
                  <a:lnTo>
                    <a:pt x="163220" y="322872"/>
                  </a:lnTo>
                  <a:lnTo>
                    <a:pt x="161239" y="325412"/>
                  </a:lnTo>
                  <a:lnTo>
                    <a:pt x="158953" y="324142"/>
                  </a:lnTo>
                  <a:lnTo>
                    <a:pt x="158711" y="321602"/>
                  </a:lnTo>
                  <a:lnTo>
                    <a:pt x="158102" y="320332"/>
                  </a:lnTo>
                  <a:lnTo>
                    <a:pt x="159753" y="319062"/>
                  </a:lnTo>
                  <a:lnTo>
                    <a:pt x="161544" y="317792"/>
                  </a:lnTo>
                  <a:lnTo>
                    <a:pt x="164045" y="317792"/>
                  </a:lnTo>
                  <a:lnTo>
                    <a:pt x="164642" y="320332"/>
                  </a:lnTo>
                  <a:lnTo>
                    <a:pt x="165989" y="321602"/>
                  </a:lnTo>
                  <a:lnTo>
                    <a:pt x="165989" y="316649"/>
                  </a:lnTo>
                  <a:lnTo>
                    <a:pt x="165950" y="316522"/>
                  </a:lnTo>
                  <a:lnTo>
                    <a:pt x="165201" y="307632"/>
                  </a:lnTo>
                  <a:lnTo>
                    <a:pt x="166763" y="301282"/>
                  </a:lnTo>
                  <a:lnTo>
                    <a:pt x="170688" y="296202"/>
                  </a:lnTo>
                  <a:lnTo>
                    <a:pt x="169100" y="296202"/>
                  </a:lnTo>
                  <a:lnTo>
                    <a:pt x="169265" y="293662"/>
                  </a:lnTo>
                  <a:lnTo>
                    <a:pt x="169049" y="292392"/>
                  </a:lnTo>
                  <a:lnTo>
                    <a:pt x="169672" y="292392"/>
                  </a:lnTo>
                  <a:lnTo>
                    <a:pt x="168884" y="291896"/>
                  </a:lnTo>
                  <a:lnTo>
                    <a:pt x="168884" y="294932"/>
                  </a:lnTo>
                  <a:lnTo>
                    <a:pt x="168109" y="296202"/>
                  </a:lnTo>
                  <a:lnTo>
                    <a:pt x="166712" y="296202"/>
                  </a:lnTo>
                  <a:lnTo>
                    <a:pt x="165303" y="297472"/>
                  </a:lnTo>
                  <a:lnTo>
                    <a:pt x="165252" y="296202"/>
                  </a:lnTo>
                  <a:lnTo>
                    <a:pt x="164807" y="294932"/>
                  </a:lnTo>
                  <a:lnTo>
                    <a:pt x="165773" y="292392"/>
                  </a:lnTo>
                  <a:lnTo>
                    <a:pt x="168135" y="292392"/>
                  </a:lnTo>
                  <a:lnTo>
                    <a:pt x="168300" y="293662"/>
                  </a:lnTo>
                  <a:lnTo>
                    <a:pt x="168884" y="294932"/>
                  </a:lnTo>
                  <a:lnTo>
                    <a:pt x="168884" y="291896"/>
                  </a:lnTo>
                  <a:lnTo>
                    <a:pt x="167665" y="291122"/>
                  </a:lnTo>
                  <a:lnTo>
                    <a:pt x="168884" y="284772"/>
                  </a:lnTo>
                  <a:lnTo>
                    <a:pt x="171348" y="284772"/>
                  </a:lnTo>
                  <a:lnTo>
                    <a:pt x="172262" y="283502"/>
                  </a:lnTo>
                  <a:lnTo>
                    <a:pt x="173164" y="283502"/>
                  </a:lnTo>
                  <a:lnTo>
                    <a:pt x="172897" y="282232"/>
                  </a:lnTo>
                  <a:lnTo>
                    <a:pt x="172669" y="280962"/>
                  </a:lnTo>
                  <a:lnTo>
                    <a:pt x="175526" y="279692"/>
                  </a:lnTo>
                  <a:lnTo>
                    <a:pt x="178422" y="279692"/>
                  </a:lnTo>
                  <a:lnTo>
                    <a:pt x="181241" y="278422"/>
                  </a:lnTo>
                  <a:lnTo>
                    <a:pt x="182321" y="283502"/>
                  </a:lnTo>
                  <a:lnTo>
                    <a:pt x="184213" y="278422"/>
                  </a:lnTo>
                  <a:lnTo>
                    <a:pt x="184670" y="277152"/>
                  </a:lnTo>
                  <a:lnTo>
                    <a:pt x="185115" y="275882"/>
                  </a:lnTo>
                  <a:lnTo>
                    <a:pt x="185559" y="274612"/>
                  </a:lnTo>
                  <a:lnTo>
                    <a:pt x="184492" y="274612"/>
                  </a:lnTo>
                  <a:lnTo>
                    <a:pt x="183286" y="275882"/>
                  </a:lnTo>
                  <a:lnTo>
                    <a:pt x="182156" y="275882"/>
                  </a:lnTo>
                  <a:lnTo>
                    <a:pt x="182041" y="274612"/>
                  </a:lnTo>
                  <a:lnTo>
                    <a:pt x="181216" y="272072"/>
                  </a:lnTo>
                  <a:lnTo>
                    <a:pt x="182816" y="269532"/>
                  </a:lnTo>
                  <a:lnTo>
                    <a:pt x="185064" y="268262"/>
                  </a:lnTo>
                  <a:lnTo>
                    <a:pt x="187921" y="266992"/>
                  </a:lnTo>
                  <a:lnTo>
                    <a:pt x="187896" y="268262"/>
                  </a:lnTo>
                  <a:lnTo>
                    <a:pt x="192468" y="269532"/>
                  </a:lnTo>
                  <a:lnTo>
                    <a:pt x="194271" y="280962"/>
                  </a:lnTo>
                  <a:lnTo>
                    <a:pt x="195376" y="282232"/>
                  </a:lnTo>
                  <a:lnTo>
                    <a:pt x="198285" y="278422"/>
                  </a:lnTo>
                  <a:lnTo>
                    <a:pt x="197878" y="275882"/>
                  </a:lnTo>
                  <a:lnTo>
                    <a:pt x="198678" y="274612"/>
                  </a:lnTo>
                  <a:lnTo>
                    <a:pt x="200025" y="274612"/>
                  </a:lnTo>
                  <a:lnTo>
                    <a:pt x="201015" y="273342"/>
                  </a:lnTo>
                  <a:lnTo>
                    <a:pt x="201371" y="274612"/>
                  </a:lnTo>
                  <a:lnTo>
                    <a:pt x="202247" y="275882"/>
                  </a:lnTo>
                  <a:lnTo>
                    <a:pt x="201917" y="277152"/>
                  </a:lnTo>
                  <a:lnTo>
                    <a:pt x="201142" y="277152"/>
                  </a:lnTo>
                  <a:lnTo>
                    <a:pt x="203352" y="278422"/>
                  </a:lnTo>
                  <a:lnTo>
                    <a:pt x="201561" y="280962"/>
                  </a:lnTo>
                  <a:lnTo>
                    <a:pt x="202552" y="284772"/>
                  </a:lnTo>
                  <a:lnTo>
                    <a:pt x="202031" y="287312"/>
                  </a:lnTo>
                  <a:lnTo>
                    <a:pt x="202857" y="287312"/>
                  </a:lnTo>
                  <a:lnTo>
                    <a:pt x="200520" y="291122"/>
                  </a:lnTo>
                  <a:lnTo>
                    <a:pt x="198450" y="289852"/>
                  </a:lnTo>
                  <a:lnTo>
                    <a:pt x="197332" y="291122"/>
                  </a:lnTo>
                  <a:lnTo>
                    <a:pt x="195922" y="291122"/>
                  </a:lnTo>
                  <a:lnTo>
                    <a:pt x="195453" y="290817"/>
                  </a:lnTo>
                  <a:lnTo>
                    <a:pt x="195453" y="296202"/>
                  </a:lnTo>
                  <a:lnTo>
                    <a:pt x="194271" y="296202"/>
                  </a:lnTo>
                  <a:lnTo>
                    <a:pt x="193751" y="297472"/>
                  </a:lnTo>
                  <a:lnTo>
                    <a:pt x="193509" y="294932"/>
                  </a:lnTo>
                  <a:lnTo>
                    <a:pt x="195326" y="294932"/>
                  </a:lnTo>
                  <a:lnTo>
                    <a:pt x="195453" y="296202"/>
                  </a:lnTo>
                  <a:lnTo>
                    <a:pt x="195453" y="290817"/>
                  </a:lnTo>
                  <a:lnTo>
                    <a:pt x="193979" y="289852"/>
                  </a:lnTo>
                  <a:lnTo>
                    <a:pt x="192379" y="294932"/>
                  </a:lnTo>
                  <a:lnTo>
                    <a:pt x="191008" y="298742"/>
                  </a:lnTo>
                  <a:lnTo>
                    <a:pt x="189471" y="302552"/>
                  </a:lnTo>
                  <a:lnTo>
                    <a:pt x="190588" y="303822"/>
                  </a:lnTo>
                  <a:lnTo>
                    <a:pt x="191363" y="303822"/>
                  </a:lnTo>
                  <a:lnTo>
                    <a:pt x="190919" y="305092"/>
                  </a:lnTo>
                  <a:lnTo>
                    <a:pt x="190677" y="306362"/>
                  </a:lnTo>
                  <a:lnTo>
                    <a:pt x="189268" y="306362"/>
                  </a:lnTo>
                  <a:lnTo>
                    <a:pt x="191439" y="310172"/>
                  </a:lnTo>
                  <a:lnTo>
                    <a:pt x="192709" y="308902"/>
                  </a:lnTo>
                  <a:lnTo>
                    <a:pt x="194030" y="307632"/>
                  </a:lnTo>
                  <a:lnTo>
                    <a:pt x="195072" y="306362"/>
                  </a:lnTo>
                  <a:lnTo>
                    <a:pt x="196202" y="303822"/>
                  </a:lnTo>
                  <a:lnTo>
                    <a:pt x="198043" y="301282"/>
                  </a:lnTo>
                  <a:lnTo>
                    <a:pt x="200406" y="300012"/>
                  </a:lnTo>
                  <a:lnTo>
                    <a:pt x="200533" y="298615"/>
                  </a:lnTo>
                  <a:lnTo>
                    <a:pt x="200736" y="297472"/>
                  </a:lnTo>
                  <a:lnTo>
                    <a:pt x="203263" y="297472"/>
                  </a:lnTo>
                  <a:lnTo>
                    <a:pt x="205028" y="296202"/>
                  </a:lnTo>
                  <a:lnTo>
                    <a:pt x="206921" y="294932"/>
                  </a:lnTo>
                  <a:lnTo>
                    <a:pt x="209003" y="293662"/>
                  </a:lnTo>
                  <a:lnTo>
                    <a:pt x="208838" y="296202"/>
                  </a:lnTo>
                  <a:lnTo>
                    <a:pt x="208457" y="297472"/>
                  </a:lnTo>
                  <a:lnTo>
                    <a:pt x="208026" y="300012"/>
                  </a:lnTo>
                  <a:lnTo>
                    <a:pt x="210985" y="297472"/>
                  </a:lnTo>
                  <a:lnTo>
                    <a:pt x="212229" y="301282"/>
                  </a:lnTo>
                  <a:lnTo>
                    <a:pt x="214033" y="300012"/>
                  </a:lnTo>
                  <a:lnTo>
                    <a:pt x="216179" y="298742"/>
                  </a:lnTo>
                  <a:lnTo>
                    <a:pt x="219887" y="298742"/>
                  </a:lnTo>
                  <a:lnTo>
                    <a:pt x="220052" y="300012"/>
                  </a:lnTo>
                  <a:lnTo>
                    <a:pt x="220637" y="301282"/>
                  </a:lnTo>
                  <a:lnTo>
                    <a:pt x="220167" y="302552"/>
                  </a:lnTo>
                  <a:lnTo>
                    <a:pt x="219760" y="303822"/>
                  </a:lnTo>
                  <a:lnTo>
                    <a:pt x="219176" y="303822"/>
                  </a:lnTo>
                  <a:lnTo>
                    <a:pt x="218986" y="307632"/>
                  </a:lnTo>
                  <a:lnTo>
                    <a:pt x="218465" y="311442"/>
                  </a:lnTo>
                  <a:lnTo>
                    <a:pt x="215633" y="315252"/>
                  </a:lnTo>
                  <a:lnTo>
                    <a:pt x="215798" y="315252"/>
                  </a:lnTo>
                  <a:lnTo>
                    <a:pt x="215938" y="316522"/>
                  </a:lnTo>
                  <a:lnTo>
                    <a:pt x="215684" y="316522"/>
                  </a:lnTo>
                  <a:lnTo>
                    <a:pt x="215353" y="317792"/>
                  </a:lnTo>
                  <a:lnTo>
                    <a:pt x="215633" y="319062"/>
                  </a:lnTo>
                  <a:lnTo>
                    <a:pt x="215798" y="320332"/>
                  </a:lnTo>
                  <a:lnTo>
                    <a:pt x="215442" y="320332"/>
                  </a:lnTo>
                  <a:lnTo>
                    <a:pt x="213537" y="322287"/>
                  </a:lnTo>
                  <a:lnTo>
                    <a:pt x="213537" y="329234"/>
                  </a:lnTo>
                  <a:lnTo>
                    <a:pt x="212801" y="330492"/>
                  </a:lnTo>
                  <a:lnTo>
                    <a:pt x="212115" y="331762"/>
                  </a:lnTo>
                  <a:lnTo>
                    <a:pt x="209829" y="331762"/>
                  </a:lnTo>
                  <a:lnTo>
                    <a:pt x="207911" y="330492"/>
                  </a:lnTo>
                  <a:lnTo>
                    <a:pt x="207302" y="327952"/>
                  </a:lnTo>
                  <a:lnTo>
                    <a:pt x="208673" y="326682"/>
                  </a:lnTo>
                  <a:lnTo>
                    <a:pt x="210350" y="325412"/>
                  </a:lnTo>
                  <a:lnTo>
                    <a:pt x="212890" y="324142"/>
                  </a:lnTo>
                  <a:lnTo>
                    <a:pt x="212940" y="327952"/>
                  </a:lnTo>
                  <a:lnTo>
                    <a:pt x="213537" y="329234"/>
                  </a:lnTo>
                  <a:lnTo>
                    <a:pt x="213537" y="322287"/>
                  </a:lnTo>
                  <a:lnTo>
                    <a:pt x="212966" y="322872"/>
                  </a:lnTo>
                  <a:lnTo>
                    <a:pt x="212826" y="321602"/>
                  </a:lnTo>
                  <a:lnTo>
                    <a:pt x="210743" y="324142"/>
                  </a:lnTo>
                  <a:lnTo>
                    <a:pt x="208622" y="325412"/>
                  </a:lnTo>
                  <a:lnTo>
                    <a:pt x="206806" y="326682"/>
                  </a:lnTo>
                  <a:lnTo>
                    <a:pt x="206476" y="327952"/>
                  </a:lnTo>
                  <a:lnTo>
                    <a:pt x="205714" y="329222"/>
                  </a:lnTo>
                  <a:lnTo>
                    <a:pt x="207606" y="331762"/>
                  </a:lnTo>
                  <a:lnTo>
                    <a:pt x="208762" y="335572"/>
                  </a:lnTo>
                  <a:lnTo>
                    <a:pt x="209232" y="338112"/>
                  </a:lnTo>
                  <a:lnTo>
                    <a:pt x="212280" y="332905"/>
                  </a:lnTo>
                  <a:lnTo>
                    <a:pt x="212979" y="331762"/>
                  </a:lnTo>
                  <a:lnTo>
                    <a:pt x="214566" y="329222"/>
                  </a:lnTo>
                  <a:lnTo>
                    <a:pt x="218135" y="324142"/>
                  </a:lnTo>
                  <a:lnTo>
                    <a:pt x="219024" y="322872"/>
                  </a:lnTo>
                  <a:lnTo>
                    <a:pt x="219925" y="321602"/>
                  </a:lnTo>
                  <a:lnTo>
                    <a:pt x="222542" y="319062"/>
                  </a:lnTo>
                  <a:lnTo>
                    <a:pt x="225171" y="316522"/>
                  </a:lnTo>
                  <a:lnTo>
                    <a:pt x="223710" y="317792"/>
                  </a:lnTo>
                  <a:lnTo>
                    <a:pt x="222097" y="317792"/>
                  </a:lnTo>
                  <a:lnTo>
                    <a:pt x="220497" y="319062"/>
                  </a:lnTo>
                  <a:lnTo>
                    <a:pt x="220967" y="298742"/>
                  </a:lnTo>
                  <a:lnTo>
                    <a:pt x="223418" y="298742"/>
                  </a:lnTo>
                  <a:lnTo>
                    <a:pt x="221843" y="297472"/>
                  </a:lnTo>
                  <a:lnTo>
                    <a:pt x="220281" y="296202"/>
                  </a:lnTo>
                  <a:lnTo>
                    <a:pt x="220751" y="294932"/>
                  </a:lnTo>
                  <a:lnTo>
                    <a:pt x="221005" y="293662"/>
                  </a:lnTo>
                  <a:lnTo>
                    <a:pt x="221513" y="291122"/>
                  </a:lnTo>
                  <a:lnTo>
                    <a:pt x="221602" y="289852"/>
                  </a:lnTo>
                  <a:lnTo>
                    <a:pt x="221767" y="288582"/>
                  </a:lnTo>
                  <a:lnTo>
                    <a:pt x="222453" y="287312"/>
                  </a:lnTo>
                  <a:lnTo>
                    <a:pt x="222758" y="287312"/>
                  </a:lnTo>
                  <a:lnTo>
                    <a:pt x="223139" y="286042"/>
                  </a:lnTo>
                  <a:lnTo>
                    <a:pt x="223608" y="284772"/>
                  </a:lnTo>
                  <a:lnTo>
                    <a:pt x="224180" y="283502"/>
                  </a:lnTo>
                  <a:lnTo>
                    <a:pt x="224205" y="282232"/>
                  </a:lnTo>
                  <a:lnTo>
                    <a:pt x="223901" y="279692"/>
                  </a:lnTo>
                  <a:lnTo>
                    <a:pt x="223329" y="278422"/>
                  </a:lnTo>
                  <a:lnTo>
                    <a:pt x="223799" y="278422"/>
                  </a:lnTo>
                  <a:lnTo>
                    <a:pt x="224231" y="277152"/>
                  </a:lnTo>
                  <a:lnTo>
                    <a:pt x="223418" y="277152"/>
                  </a:lnTo>
                  <a:lnTo>
                    <a:pt x="223329" y="273342"/>
                  </a:lnTo>
                  <a:lnTo>
                    <a:pt x="223253" y="272072"/>
                  </a:lnTo>
                  <a:lnTo>
                    <a:pt x="223443" y="270802"/>
                  </a:lnTo>
                  <a:lnTo>
                    <a:pt x="223088" y="272072"/>
                  </a:lnTo>
                  <a:lnTo>
                    <a:pt x="222199" y="272072"/>
                  </a:lnTo>
                  <a:lnTo>
                    <a:pt x="221818" y="273342"/>
                  </a:lnTo>
                  <a:lnTo>
                    <a:pt x="221107" y="274612"/>
                  </a:lnTo>
                  <a:lnTo>
                    <a:pt x="223659" y="280962"/>
                  </a:lnTo>
                  <a:lnTo>
                    <a:pt x="221246" y="286042"/>
                  </a:lnTo>
                  <a:lnTo>
                    <a:pt x="215061" y="291122"/>
                  </a:lnTo>
                  <a:lnTo>
                    <a:pt x="210794" y="286042"/>
                  </a:lnTo>
                  <a:lnTo>
                    <a:pt x="211899" y="282232"/>
                  </a:lnTo>
                  <a:lnTo>
                    <a:pt x="214236" y="278422"/>
                  </a:lnTo>
                  <a:lnTo>
                    <a:pt x="210680" y="279692"/>
                  </a:lnTo>
                  <a:lnTo>
                    <a:pt x="202819" y="282232"/>
                  </a:lnTo>
                  <a:lnTo>
                    <a:pt x="204254" y="277152"/>
                  </a:lnTo>
                  <a:lnTo>
                    <a:pt x="206641" y="274612"/>
                  </a:lnTo>
                  <a:lnTo>
                    <a:pt x="208089" y="273342"/>
                  </a:lnTo>
                  <a:lnTo>
                    <a:pt x="209537" y="272072"/>
                  </a:lnTo>
                  <a:lnTo>
                    <a:pt x="207886" y="272072"/>
                  </a:lnTo>
                  <a:lnTo>
                    <a:pt x="207276" y="270802"/>
                  </a:lnTo>
                  <a:lnTo>
                    <a:pt x="201282" y="272072"/>
                  </a:lnTo>
                  <a:lnTo>
                    <a:pt x="198539" y="270802"/>
                  </a:lnTo>
                  <a:lnTo>
                    <a:pt x="198361" y="269532"/>
                  </a:lnTo>
                  <a:lnTo>
                    <a:pt x="197853" y="265722"/>
                  </a:lnTo>
                  <a:lnTo>
                    <a:pt x="197548" y="265722"/>
                  </a:lnTo>
                  <a:lnTo>
                    <a:pt x="197167" y="266992"/>
                  </a:lnTo>
                  <a:lnTo>
                    <a:pt x="195605" y="267004"/>
                  </a:lnTo>
                  <a:lnTo>
                    <a:pt x="194335" y="268262"/>
                  </a:lnTo>
                  <a:lnTo>
                    <a:pt x="190233" y="258102"/>
                  </a:lnTo>
                  <a:lnTo>
                    <a:pt x="189572" y="258102"/>
                  </a:lnTo>
                  <a:lnTo>
                    <a:pt x="188620" y="256832"/>
                  </a:lnTo>
                  <a:lnTo>
                    <a:pt x="188506" y="255562"/>
                  </a:lnTo>
                  <a:lnTo>
                    <a:pt x="187960" y="254292"/>
                  </a:lnTo>
                  <a:lnTo>
                    <a:pt x="188671" y="254292"/>
                  </a:lnTo>
                  <a:lnTo>
                    <a:pt x="189331" y="253022"/>
                  </a:lnTo>
                  <a:lnTo>
                    <a:pt x="189928" y="253022"/>
                  </a:lnTo>
                  <a:lnTo>
                    <a:pt x="189852" y="251752"/>
                  </a:lnTo>
                  <a:lnTo>
                    <a:pt x="192049" y="251752"/>
                  </a:lnTo>
                  <a:lnTo>
                    <a:pt x="191909" y="250482"/>
                  </a:lnTo>
                  <a:lnTo>
                    <a:pt x="191604" y="250482"/>
                  </a:lnTo>
                  <a:lnTo>
                    <a:pt x="194106" y="249212"/>
                  </a:lnTo>
                  <a:lnTo>
                    <a:pt x="196253" y="247942"/>
                  </a:lnTo>
                  <a:lnTo>
                    <a:pt x="196723" y="249212"/>
                  </a:lnTo>
                  <a:lnTo>
                    <a:pt x="197104" y="249212"/>
                  </a:lnTo>
                  <a:lnTo>
                    <a:pt x="197192" y="250482"/>
                  </a:lnTo>
                  <a:lnTo>
                    <a:pt x="196964" y="247942"/>
                  </a:lnTo>
                  <a:lnTo>
                    <a:pt x="197929" y="246672"/>
                  </a:lnTo>
                  <a:lnTo>
                    <a:pt x="199771" y="245402"/>
                  </a:lnTo>
                  <a:lnTo>
                    <a:pt x="201841" y="244132"/>
                  </a:lnTo>
                  <a:lnTo>
                    <a:pt x="201891" y="246672"/>
                  </a:lnTo>
                  <a:lnTo>
                    <a:pt x="202438" y="249212"/>
                  </a:lnTo>
                  <a:lnTo>
                    <a:pt x="201828" y="250444"/>
                  </a:lnTo>
                  <a:lnTo>
                    <a:pt x="203314" y="249212"/>
                  </a:lnTo>
                  <a:lnTo>
                    <a:pt x="202133" y="244132"/>
                  </a:lnTo>
                  <a:lnTo>
                    <a:pt x="204089" y="240322"/>
                  </a:lnTo>
                  <a:lnTo>
                    <a:pt x="207200" y="236512"/>
                  </a:lnTo>
                  <a:lnTo>
                    <a:pt x="204393" y="236512"/>
                  </a:lnTo>
                  <a:lnTo>
                    <a:pt x="204419" y="233972"/>
                  </a:lnTo>
                  <a:lnTo>
                    <a:pt x="203758" y="231432"/>
                  </a:lnTo>
                  <a:lnTo>
                    <a:pt x="207695" y="231432"/>
                  </a:lnTo>
                  <a:lnTo>
                    <a:pt x="208597" y="232702"/>
                  </a:lnTo>
                  <a:lnTo>
                    <a:pt x="208927" y="232702"/>
                  </a:lnTo>
                  <a:lnTo>
                    <a:pt x="209067" y="233972"/>
                  </a:lnTo>
                  <a:lnTo>
                    <a:pt x="209613" y="233972"/>
                  </a:lnTo>
                  <a:lnTo>
                    <a:pt x="210794" y="232702"/>
                  </a:lnTo>
                  <a:lnTo>
                    <a:pt x="211315" y="232702"/>
                  </a:lnTo>
                  <a:lnTo>
                    <a:pt x="211645" y="231432"/>
                  </a:lnTo>
                  <a:lnTo>
                    <a:pt x="214147" y="230162"/>
                  </a:lnTo>
                  <a:lnTo>
                    <a:pt x="215658" y="232702"/>
                  </a:lnTo>
                  <a:lnTo>
                    <a:pt x="216789" y="233972"/>
                  </a:lnTo>
                  <a:lnTo>
                    <a:pt x="216408" y="235242"/>
                  </a:lnTo>
                  <a:lnTo>
                    <a:pt x="216204" y="235242"/>
                  </a:lnTo>
                  <a:lnTo>
                    <a:pt x="216700" y="239052"/>
                  </a:lnTo>
                  <a:lnTo>
                    <a:pt x="216369" y="240322"/>
                  </a:lnTo>
                  <a:lnTo>
                    <a:pt x="215557" y="242862"/>
                  </a:lnTo>
                  <a:lnTo>
                    <a:pt x="215963" y="242862"/>
                  </a:lnTo>
                  <a:lnTo>
                    <a:pt x="216268" y="244132"/>
                  </a:lnTo>
                  <a:lnTo>
                    <a:pt x="214947" y="244132"/>
                  </a:lnTo>
                  <a:lnTo>
                    <a:pt x="213156" y="246672"/>
                  </a:lnTo>
                  <a:lnTo>
                    <a:pt x="210058" y="249212"/>
                  </a:lnTo>
                  <a:lnTo>
                    <a:pt x="207010" y="250444"/>
                  </a:lnTo>
                  <a:lnTo>
                    <a:pt x="206997" y="251752"/>
                  </a:lnTo>
                  <a:lnTo>
                    <a:pt x="207137" y="251752"/>
                  </a:lnTo>
                  <a:lnTo>
                    <a:pt x="206425" y="253022"/>
                  </a:lnTo>
                  <a:lnTo>
                    <a:pt x="209423" y="253022"/>
                  </a:lnTo>
                  <a:lnTo>
                    <a:pt x="213982" y="255562"/>
                  </a:lnTo>
                  <a:lnTo>
                    <a:pt x="223469" y="254292"/>
                  </a:lnTo>
                  <a:lnTo>
                    <a:pt x="221576" y="250482"/>
                  </a:lnTo>
                  <a:lnTo>
                    <a:pt x="222173" y="250482"/>
                  </a:lnTo>
                  <a:lnTo>
                    <a:pt x="221894" y="247942"/>
                  </a:lnTo>
                  <a:lnTo>
                    <a:pt x="221767" y="246672"/>
                  </a:lnTo>
                  <a:lnTo>
                    <a:pt x="220052" y="247942"/>
                  </a:lnTo>
                  <a:lnTo>
                    <a:pt x="218909" y="247942"/>
                  </a:lnTo>
                  <a:lnTo>
                    <a:pt x="219697" y="244132"/>
                  </a:lnTo>
                  <a:lnTo>
                    <a:pt x="219532" y="241592"/>
                  </a:lnTo>
                  <a:lnTo>
                    <a:pt x="221932" y="239052"/>
                  </a:lnTo>
                  <a:lnTo>
                    <a:pt x="224485" y="239052"/>
                  </a:lnTo>
                  <a:lnTo>
                    <a:pt x="226466" y="237782"/>
                  </a:lnTo>
                  <a:lnTo>
                    <a:pt x="226364" y="239052"/>
                  </a:lnTo>
                  <a:lnTo>
                    <a:pt x="226301" y="241592"/>
                  </a:lnTo>
                  <a:lnTo>
                    <a:pt x="225945" y="242862"/>
                  </a:lnTo>
                  <a:lnTo>
                    <a:pt x="225856" y="249212"/>
                  </a:lnTo>
                  <a:lnTo>
                    <a:pt x="226987" y="250482"/>
                  </a:lnTo>
                  <a:lnTo>
                    <a:pt x="228219" y="250482"/>
                  </a:lnTo>
                  <a:lnTo>
                    <a:pt x="228193" y="249212"/>
                  </a:lnTo>
                  <a:lnTo>
                    <a:pt x="228307" y="245402"/>
                  </a:lnTo>
                  <a:lnTo>
                    <a:pt x="228612" y="244132"/>
                  </a:lnTo>
                  <a:lnTo>
                    <a:pt x="228854" y="242862"/>
                  </a:lnTo>
                  <a:lnTo>
                    <a:pt x="227749" y="242862"/>
                  </a:lnTo>
                  <a:lnTo>
                    <a:pt x="228942" y="239052"/>
                  </a:lnTo>
                  <a:lnTo>
                    <a:pt x="229819" y="237782"/>
                  </a:lnTo>
                  <a:lnTo>
                    <a:pt x="229755" y="236512"/>
                  </a:lnTo>
                  <a:lnTo>
                    <a:pt x="229514" y="233972"/>
                  </a:lnTo>
                  <a:lnTo>
                    <a:pt x="229387" y="232702"/>
                  </a:lnTo>
                  <a:lnTo>
                    <a:pt x="229069" y="228892"/>
                  </a:lnTo>
                  <a:lnTo>
                    <a:pt x="228574" y="225082"/>
                  </a:lnTo>
                  <a:lnTo>
                    <a:pt x="230835" y="223812"/>
                  </a:lnTo>
                  <a:lnTo>
                    <a:pt x="232295" y="222542"/>
                  </a:lnTo>
                  <a:lnTo>
                    <a:pt x="233768" y="222542"/>
                  </a:lnTo>
                  <a:lnTo>
                    <a:pt x="233641" y="221272"/>
                  </a:lnTo>
                  <a:lnTo>
                    <a:pt x="233476" y="220002"/>
                  </a:lnTo>
                  <a:lnTo>
                    <a:pt x="233908" y="218732"/>
                  </a:lnTo>
                  <a:lnTo>
                    <a:pt x="234327" y="218732"/>
                  </a:lnTo>
                  <a:lnTo>
                    <a:pt x="234137" y="217462"/>
                  </a:lnTo>
                  <a:lnTo>
                    <a:pt x="234594" y="214922"/>
                  </a:lnTo>
                  <a:close/>
                </a:path>
                <a:path w="294640" h="453389">
                  <a:moveTo>
                    <a:pt x="238366" y="171018"/>
                  </a:moveTo>
                  <a:lnTo>
                    <a:pt x="237566" y="168376"/>
                  </a:lnTo>
                  <a:lnTo>
                    <a:pt x="236880" y="165684"/>
                  </a:lnTo>
                  <a:lnTo>
                    <a:pt x="236270" y="162966"/>
                  </a:lnTo>
                  <a:lnTo>
                    <a:pt x="236245" y="163271"/>
                  </a:lnTo>
                  <a:lnTo>
                    <a:pt x="236270" y="163601"/>
                  </a:lnTo>
                  <a:lnTo>
                    <a:pt x="235889" y="165569"/>
                  </a:lnTo>
                  <a:lnTo>
                    <a:pt x="234518" y="167055"/>
                  </a:lnTo>
                  <a:lnTo>
                    <a:pt x="233578" y="168630"/>
                  </a:lnTo>
                  <a:lnTo>
                    <a:pt x="233641" y="168846"/>
                  </a:lnTo>
                  <a:lnTo>
                    <a:pt x="238366" y="171018"/>
                  </a:lnTo>
                  <a:close/>
                </a:path>
                <a:path w="294640" h="453389">
                  <a:moveTo>
                    <a:pt x="247688" y="368592"/>
                  </a:moveTo>
                  <a:lnTo>
                    <a:pt x="247218" y="366560"/>
                  </a:lnTo>
                  <a:lnTo>
                    <a:pt x="245846" y="362331"/>
                  </a:lnTo>
                  <a:lnTo>
                    <a:pt x="244995" y="362597"/>
                  </a:lnTo>
                  <a:lnTo>
                    <a:pt x="244195" y="362762"/>
                  </a:lnTo>
                  <a:lnTo>
                    <a:pt x="243370" y="362877"/>
                  </a:lnTo>
                  <a:lnTo>
                    <a:pt x="242900" y="363397"/>
                  </a:lnTo>
                  <a:lnTo>
                    <a:pt x="242455" y="363918"/>
                  </a:lnTo>
                  <a:lnTo>
                    <a:pt x="241998" y="364439"/>
                  </a:lnTo>
                  <a:lnTo>
                    <a:pt x="243509" y="363867"/>
                  </a:lnTo>
                  <a:lnTo>
                    <a:pt x="244856" y="365379"/>
                  </a:lnTo>
                  <a:lnTo>
                    <a:pt x="246227" y="366966"/>
                  </a:lnTo>
                  <a:lnTo>
                    <a:pt x="247688" y="368592"/>
                  </a:lnTo>
                  <a:close/>
                </a:path>
                <a:path w="294640" h="453389">
                  <a:moveTo>
                    <a:pt x="250596" y="396519"/>
                  </a:moveTo>
                  <a:lnTo>
                    <a:pt x="250520" y="396100"/>
                  </a:lnTo>
                  <a:lnTo>
                    <a:pt x="250456" y="395693"/>
                  </a:lnTo>
                  <a:lnTo>
                    <a:pt x="250380" y="395287"/>
                  </a:lnTo>
                  <a:lnTo>
                    <a:pt x="249491" y="396709"/>
                  </a:lnTo>
                  <a:lnTo>
                    <a:pt x="248754" y="398310"/>
                  </a:lnTo>
                  <a:lnTo>
                    <a:pt x="247954" y="399821"/>
                  </a:lnTo>
                  <a:lnTo>
                    <a:pt x="248894" y="398741"/>
                  </a:lnTo>
                  <a:lnTo>
                    <a:pt x="249694" y="397624"/>
                  </a:lnTo>
                  <a:lnTo>
                    <a:pt x="250596" y="396519"/>
                  </a:lnTo>
                  <a:close/>
                </a:path>
                <a:path w="294640" h="453389">
                  <a:moveTo>
                    <a:pt x="251777" y="135064"/>
                  </a:moveTo>
                  <a:lnTo>
                    <a:pt x="250431" y="133794"/>
                  </a:lnTo>
                  <a:lnTo>
                    <a:pt x="249415" y="132524"/>
                  </a:lnTo>
                  <a:lnTo>
                    <a:pt x="248564" y="131254"/>
                  </a:lnTo>
                  <a:lnTo>
                    <a:pt x="247002" y="132524"/>
                  </a:lnTo>
                  <a:lnTo>
                    <a:pt x="246011" y="133794"/>
                  </a:lnTo>
                  <a:lnTo>
                    <a:pt x="244335" y="133794"/>
                  </a:lnTo>
                  <a:lnTo>
                    <a:pt x="242455" y="132524"/>
                  </a:lnTo>
                  <a:lnTo>
                    <a:pt x="237896" y="133794"/>
                  </a:lnTo>
                  <a:lnTo>
                    <a:pt x="234327" y="136334"/>
                  </a:lnTo>
                  <a:lnTo>
                    <a:pt x="234213" y="131254"/>
                  </a:lnTo>
                  <a:lnTo>
                    <a:pt x="232067" y="133794"/>
                  </a:lnTo>
                  <a:lnTo>
                    <a:pt x="229463" y="136334"/>
                  </a:lnTo>
                  <a:lnTo>
                    <a:pt x="226021" y="138874"/>
                  </a:lnTo>
                  <a:lnTo>
                    <a:pt x="225285" y="140144"/>
                  </a:lnTo>
                  <a:lnTo>
                    <a:pt x="224459" y="142684"/>
                  </a:lnTo>
                  <a:lnTo>
                    <a:pt x="221272" y="142684"/>
                  </a:lnTo>
                  <a:lnTo>
                    <a:pt x="218325" y="141414"/>
                  </a:lnTo>
                  <a:lnTo>
                    <a:pt x="215392" y="140144"/>
                  </a:lnTo>
                  <a:lnTo>
                    <a:pt x="216763" y="136321"/>
                  </a:lnTo>
                  <a:lnTo>
                    <a:pt x="217424" y="135064"/>
                  </a:lnTo>
                  <a:lnTo>
                    <a:pt x="222224" y="136334"/>
                  </a:lnTo>
                  <a:lnTo>
                    <a:pt x="222504" y="135064"/>
                  </a:lnTo>
                  <a:lnTo>
                    <a:pt x="223050" y="132524"/>
                  </a:lnTo>
                  <a:lnTo>
                    <a:pt x="224231" y="128714"/>
                  </a:lnTo>
                  <a:lnTo>
                    <a:pt x="223253" y="128714"/>
                  </a:lnTo>
                  <a:lnTo>
                    <a:pt x="210578" y="141414"/>
                  </a:lnTo>
                  <a:lnTo>
                    <a:pt x="210616" y="140144"/>
                  </a:lnTo>
                  <a:lnTo>
                    <a:pt x="210654" y="138874"/>
                  </a:lnTo>
                  <a:lnTo>
                    <a:pt x="210718" y="136537"/>
                  </a:lnTo>
                  <a:lnTo>
                    <a:pt x="206997" y="138874"/>
                  </a:lnTo>
                  <a:lnTo>
                    <a:pt x="206667" y="137604"/>
                  </a:lnTo>
                  <a:lnTo>
                    <a:pt x="205765" y="136321"/>
                  </a:lnTo>
                  <a:lnTo>
                    <a:pt x="205244" y="135064"/>
                  </a:lnTo>
                  <a:lnTo>
                    <a:pt x="204609" y="132524"/>
                  </a:lnTo>
                  <a:lnTo>
                    <a:pt x="202857" y="136334"/>
                  </a:lnTo>
                  <a:lnTo>
                    <a:pt x="200215" y="138874"/>
                  </a:lnTo>
                  <a:lnTo>
                    <a:pt x="197002" y="137604"/>
                  </a:lnTo>
                  <a:lnTo>
                    <a:pt x="195516" y="143954"/>
                  </a:lnTo>
                  <a:lnTo>
                    <a:pt x="193865" y="143954"/>
                  </a:lnTo>
                  <a:lnTo>
                    <a:pt x="192239" y="142684"/>
                  </a:lnTo>
                  <a:lnTo>
                    <a:pt x="190588" y="142684"/>
                  </a:lnTo>
                  <a:lnTo>
                    <a:pt x="191668" y="136334"/>
                  </a:lnTo>
                  <a:lnTo>
                    <a:pt x="190703" y="137604"/>
                  </a:lnTo>
                  <a:lnTo>
                    <a:pt x="188150" y="137604"/>
                  </a:lnTo>
                  <a:lnTo>
                    <a:pt x="187871" y="136334"/>
                  </a:lnTo>
                  <a:lnTo>
                    <a:pt x="187401" y="136321"/>
                  </a:lnTo>
                  <a:lnTo>
                    <a:pt x="187185" y="135064"/>
                  </a:lnTo>
                  <a:lnTo>
                    <a:pt x="186143" y="133794"/>
                  </a:lnTo>
                  <a:lnTo>
                    <a:pt x="184111" y="132524"/>
                  </a:lnTo>
                  <a:lnTo>
                    <a:pt x="185483" y="129984"/>
                  </a:lnTo>
                  <a:lnTo>
                    <a:pt x="184861" y="129971"/>
                  </a:lnTo>
                  <a:lnTo>
                    <a:pt x="183997" y="128714"/>
                  </a:lnTo>
                  <a:lnTo>
                    <a:pt x="182562" y="128714"/>
                  </a:lnTo>
                  <a:lnTo>
                    <a:pt x="182295" y="124904"/>
                  </a:lnTo>
                  <a:lnTo>
                    <a:pt x="182727" y="124904"/>
                  </a:lnTo>
                  <a:lnTo>
                    <a:pt x="184302" y="123634"/>
                  </a:lnTo>
                  <a:lnTo>
                    <a:pt x="187896" y="123634"/>
                  </a:lnTo>
                  <a:lnTo>
                    <a:pt x="188810" y="122364"/>
                  </a:lnTo>
                  <a:lnTo>
                    <a:pt x="188277" y="121094"/>
                  </a:lnTo>
                  <a:lnTo>
                    <a:pt x="186690" y="117284"/>
                  </a:lnTo>
                  <a:lnTo>
                    <a:pt x="186118" y="114744"/>
                  </a:lnTo>
                  <a:lnTo>
                    <a:pt x="185699" y="114744"/>
                  </a:lnTo>
                  <a:lnTo>
                    <a:pt x="185699" y="118554"/>
                  </a:lnTo>
                  <a:lnTo>
                    <a:pt x="183807" y="121094"/>
                  </a:lnTo>
                  <a:lnTo>
                    <a:pt x="183413" y="119824"/>
                  </a:lnTo>
                  <a:lnTo>
                    <a:pt x="182651" y="118554"/>
                  </a:lnTo>
                  <a:lnTo>
                    <a:pt x="182841" y="117284"/>
                  </a:lnTo>
                  <a:lnTo>
                    <a:pt x="184518" y="117284"/>
                  </a:lnTo>
                  <a:lnTo>
                    <a:pt x="185699" y="118554"/>
                  </a:lnTo>
                  <a:lnTo>
                    <a:pt x="185699" y="114744"/>
                  </a:lnTo>
                  <a:lnTo>
                    <a:pt x="180695" y="114744"/>
                  </a:lnTo>
                  <a:lnTo>
                    <a:pt x="177228" y="116014"/>
                  </a:lnTo>
                  <a:lnTo>
                    <a:pt x="180505" y="117284"/>
                  </a:lnTo>
                  <a:lnTo>
                    <a:pt x="181902" y="122364"/>
                  </a:lnTo>
                  <a:lnTo>
                    <a:pt x="181902" y="132524"/>
                  </a:lnTo>
                  <a:lnTo>
                    <a:pt x="182841" y="135064"/>
                  </a:lnTo>
                  <a:lnTo>
                    <a:pt x="184023" y="137604"/>
                  </a:lnTo>
                  <a:lnTo>
                    <a:pt x="184238" y="137604"/>
                  </a:lnTo>
                  <a:lnTo>
                    <a:pt x="195351" y="147764"/>
                  </a:lnTo>
                  <a:lnTo>
                    <a:pt x="190093" y="150304"/>
                  </a:lnTo>
                  <a:lnTo>
                    <a:pt x="187845" y="151574"/>
                  </a:lnTo>
                  <a:lnTo>
                    <a:pt x="189166" y="151574"/>
                  </a:lnTo>
                  <a:lnTo>
                    <a:pt x="186690" y="155384"/>
                  </a:lnTo>
                  <a:lnTo>
                    <a:pt x="185343" y="157924"/>
                  </a:lnTo>
                  <a:lnTo>
                    <a:pt x="187426" y="159194"/>
                  </a:lnTo>
                  <a:lnTo>
                    <a:pt x="189001" y="161734"/>
                  </a:lnTo>
                  <a:lnTo>
                    <a:pt x="189357" y="163004"/>
                  </a:lnTo>
                  <a:lnTo>
                    <a:pt x="190182" y="161734"/>
                  </a:lnTo>
                  <a:lnTo>
                    <a:pt x="194081" y="157924"/>
                  </a:lnTo>
                  <a:lnTo>
                    <a:pt x="199631" y="154114"/>
                  </a:lnTo>
                  <a:lnTo>
                    <a:pt x="201472" y="152844"/>
                  </a:lnTo>
                  <a:lnTo>
                    <a:pt x="200240" y="152844"/>
                  </a:lnTo>
                  <a:lnTo>
                    <a:pt x="199580" y="154114"/>
                  </a:lnTo>
                  <a:lnTo>
                    <a:pt x="199555" y="151574"/>
                  </a:lnTo>
                  <a:lnTo>
                    <a:pt x="199174" y="150304"/>
                  </a:lnTo>
                  <a:lnTo>
                    <a:pt x="200050" y="147764"/>
                  </a:lnTo>
                  <a:lnTo>
                    <a:pt x="202082" y="147764"/>
                  </a:lnTo>
                  <a:lnTo>
                    <a:pt x="200380" y="145224"/>
                  </a:lnTo>
                  <a:lnTo>
                    <a:pt x="199555" y="143954"/>
                  </a:lnTo>
                  <a:lnTo>
                    <a:pt x="203923" y="140144"/>
                  </a:lnTo>
                  <a:lnTo>
                    <a:pt x="208876" y="146494"/>
                  </a:lnTo>
                  <a:lnTo>
                    <a:pt x="209283" y="146494"/>
                  </a:lnTo>
                  <a:lnTo>
                    <a:pt x="209664" y="145224"/>
                  </a:lnTo>
                  <a:lnTo>
                    <a:pt x="210159" y="143954"/>
                  </a:lnTo>
                  <a:lnTo>
                    <a:pt x="210959" y="143954"/>
                  </a:lnTo>
                  <a:lnTo>
                    <a:pt x="216877" y="142684"/>
                  </a:lnTo>
                  <a:lnTo>
                    <a:pt x="222173" y="143954"/>
                  </a:lnTo>
                  <a:lnTo>
                    <a:pt x="226771" y="147764"/>
                  </a:lnTo>
                  <a:lnTo>
                    <a:pt x="230530" y="154114"/>
                  </a:lnTo>
                  <a:lnTo>
                    <a:pt x="229704" y="154114"/>
                  </a:lnTo>
                  <a:lnTo>
                    <a:pt x="229654" y="156654"/>
                  </a:lnTo>
                  <a:lnTo>
                    <a:pt x="229184" y="157924"/>
                  </a:lnTo>
                  <a:lnTo>
                    <a:pt x="228968" y="159194"/>
                  </a:lnTo>
                  <a:lnTo>
                    <a:pt x="226161" y="159194"/>
                  </a:lnTo>
                  <a:lnTo>
                    <a:pt x="225615" y="160464"/>
                  </a:lnTo>
                  <a:lnTo>
                    <a:pt x="225005" y="160464"/>
                  </a:lnTo>
                  <a:lnTo>
                    <a:pt x="224815" y="159194"/>
                  </a:lnTo>
                  <a:lnTo>
                    <a:pt x="224510" y="157924"/>
                  </a:lnTo>
                  <a:lnTo>
                    <a:pt x="224726" y="156654"/>
                  </a:lnTo>
                  <a:lnTo>
                    <a:pt x="225450" y="155384"/>
                  </a:lnTo>
                  <a:lnTo>
                    <a:pt x="207060" y="161734"/>
                  </a:lnTo>
                  <a:lnTo>
                    <a:pt x="207060" y="163004"/>
                  </a:lnTo>
                  <a:lnTo>
                    <a:pt x="206806" y="164274"/>
                  </a:lnTo>
                  <a:lnTo>
                    <a:pt x="206616" y="163004"/>
                  </a:lnTo>
                  <a:lnTo>
                    <a:pt x="206705" y="161734"/>
                  </a:lnTo>
                  <a:lnTo>
                    <a:pt x="206971" y="163004"/>
                  </a:lnTo>
                  <a:lnTo>
                    <a:pt x="207060" y="161734"/>
                  </a:lnTo>
                  <a:lnTo>
                    <a:pt x="207276" y="160464"/>
                  </a:lnTo>
                  <a:lnTo>
                    <a:pt x="207416" y="159194"/>
                  </a:lnTo>
                  <a:lnTo>
                    <a:pt x="207581" y="157924"/>
                  </a:lnTo>
                  <a:lnTo>
                    <a:pt x="205435" y="163004"/>
                  </a:lnTo>
                  <a:lnTo>
                    <a:pt x="204330" y="165544"/>
                  </a:lnTo>
                  <a:lnTo>
                    <a:pt x="206756" y="165544"/>
                  </a:lnTo>
                  <a:lnTo>
                    <a:pt x="209283" y="164274"/>
                  </a:lnTo>
                  <a:lnTo>
                    <a:pt x="211175" y="165544"/>
                  </a:lnTo>
                  <a:lnTo>
                    <a:pt x="213766" y="161734"/>
                  </a:lnTo>
                  <a:lnTo>
                    <a:pt x="218046" y="160464"/>
                  </a:lnTo>
                  <a:lnTo>
                    <a:pt x="223710" y="159194"/>
                  </a:lnTo>
                  <a:lnTo>
                    <a:pt x="217690" y="169354"/>
                  </a:lnTo>
                  <a:lnTo>
                    <a:pt x="219735" y="169354"/>
                  </a:lnTo>
                  <a:lnTo>
                    <a:pt x="219621" y="171894"/>
                  </a:lnTo>
                  <a:lnTo>
                    <a:pt x="220167" y="175704"/>
                  </a:lnTo>
                  <a:lnTo>
                    <a:pt x="218871" y="175704"/>
                  </a:lnTo>
                  <a:lnTo>
                    <a:pt x="219570" y="176974"/>
                  </a:lnTo>
                  <a:lnTo>
                    <a:pt x="220167" y="178244"/>
                  </a:lnTo>
                  <a:lnTo>
                    <a:pt x="222923" y="178244"/>
                  </a:lnTo>
                  <a:lnTo>
                    <a:pt x="222973" y="179514"/>
                  </a:lnTo>
                  <a:lnTo>
                    <a:pt x="224015" y="179514"/>
                  </a:lnTo>
                  <a:lnTo>
                    <a:pt x="222973" y="174434"/>
                  </a:lnTo>
                  <a:lnTo>
                    <a:pt x="222427" y="171894"/>
                  </a:lnTo>
                  <a:lnTo>
                    <a:pt x="225806" y="171894"/>
                  </a:lnTo>
                  <a:lnTo>
                    <a:pt x="228828" y="173164"/>
                  </a:lnTo>
                  <a:lnTo>
                    <a:pt x="231825" y="173164"/>
                  </a:lnTo>
                  <a:lnTo>
                    <a:pt x="232422" y="171894"/>
                  </a:lnTo>
                  <a:lnTo>
                    <a:pt x="233083" y="170624"/>
                  </a:lnTo>
                  <a:lnTo>
                    <a:pt x="233641" y="169354"/>
                  </a:lnTo>
                  <a:lnTo>
                    <a:pt x="232346" y="168084"/>
                  </a:lnTo>
                  <a:lnTo>
                    <a:pt x="230251" y="166814"/>
                  </a:lnTo>
                  <a:lnTo>
                    <a:pt x="230225" y="161734"/>
                  </a:lnTo>
                  <a:lnTo>
                    <a:pt x="230517" y="160464"/>
                  </a:lnTo>
                  <a:lnTo>
                    <a:pt x="231076" y="157924"/>
                  </a:lnTo>
                  <a:lnTo>
                    <a:pt x="232041" y="155384"/>
                  </a:lnTo>
                  <a:lnTo>
                    <a:pt x="234759" y="155384"/>
                  </a:lnTo>
                  <a:lnTo>
                    <a:pt x="235013" y="154114"/>
                  </a:lnTo>
                  <a:lnTo>
                    <a:pt x="244449" y="135064"/>
                  </a:lnTo>
                  <a:lnTo>
                    <a:pt x="251777" y="136321"/>
                  </a:lnTo>
                  <a:lnTo>
                    <a:pt x="251777" y="135064"/>
                  </a:lnTo>
                  <a:close/>
                </a:path>
                <a:path w="294640" h="453389">
                  <a:moveTo>
                    <a:pt x="257987" y="108394"/>
                  </a:moveTo>
                  <a:lnTo>
                    <a:pt x="255879" y="108394"/>
                  </a:lnTo>
                  <a:lnTo>
                    <a:pt x="255143" y="109512"/>
                  </a:lnTo>
                  <a:lnTo>
                    <a:pt x="257987" y="108394"/>
                  </a:lnTo>
                  <a:close/>
                </a:path>
                <a:path w="294640" h="453389">
                  <a:moveTo>
                    <a:pt x="260299" y="76708"/>
                  </a:moveTo>
                  <a:lnTo>
                    <a:pt x="259359" y="76161"/>
                  </a:lnTo>
                  <a:lnTo>
                    <a:pt x="258483" y="75552"/>
                  </a:lnTo>
                  <a:lnTo>
                    <a:pt x="257556" y="74980"/>
                  </a:lnTo>
                  <a:lnTo>
                    <a:pt x="256476" y="76301"/>
                  </a:lnTo>
                  <a:lnTo>
                    <a:pt x="255409" y="77647"/>
                  </a:lnTo>
                  <a:lnTo>
                    <a:pt x="254330" y="78968"/>
                  </a:lnTo>
                  <a:lnTo>
                    <a:pt x="256311" y="78219"/>
                  </a:lnTo>
                  <a:lnTo>
                    <a:pt x="258292" y="77457"/>
                  </a:lnTo>
                  <a:lnTo>
                    <a:pt x="260299" y="76708"/>
                  </a:lnTo>
                  <a:close/>
                </a:path>
                <a:path w="294640" h="453389">
                  <a:moveTo>
                    <a:pt x="260819" y="308813"/>
                  </a:moveTo>
                  <a:lnTo>
                    <a:pt x="260769" y="308419"/>
                  </a:lnTo>
                  <a:lnTo>
                    <a:pt x="258572" y="308254"/>
                  </a:lnTo>
                  <a:lnTo>
                    <a:pt x="256286" y="307848"/>
                  </a:lnTo>
                  <a:lnTo>
                    <a:pt x="253873" y="307022"/>
                  </a:lnTo>
                  <a:lnTo>
                    <a:pt x="251968" y="310616"/>
                  </a:lnTo>
                  <a:lnTo>
                    <a:pt x="249656" y="313982"/>
                  </a:lnTo>
                  <a:lnTo>
                    <a:pt x="247218" y="316585"/>
                  </a:lnTo>
                  <a:lnTo>
                    <a:pt x="246672" y="318287"/>
                  </a:lnTo>
                  <a:lnTo>
                    <a:pt x="244106" y="322795"/>
                  </a:lnTo>
                  <a:lnTo>
                    <a:pt x="249161" y="320078"/>
                  </a:lnTo>
                  <a:lnTo>
                    <a:pt x="248843" y="319532"/>
                  </a:lnTo>
                  <a:lnTo>
                    <a:pt x="248640" y="319278"/>
                  </a:lnTo>
                  <a:lnTo>
                    <a:pt x="252222" y="316509"/>
                  </a:lnTo>
                  <a:lnTo>
                    <a:pt x="255549" y="312140"/>
                  </a:lnTo>
                  <a:lnTo>
                    <a:pt x="259562" y="311480"/>
                  </a:lnTo>
                  <a:lnTo>
                    <a:pt x="260819" y="308813"/>
                  </a:lnTo>
                  <a:close/>
                </a:path>
                <a:path w="294640" h="453389">
                  <a:moveTo>
                    <a:pt x="263677" y="78638"/>
                  </a:moveTo>
                  <a:lnTo>
                    <a:pt x="263321" y="78447"/>
                  </a:lnTo>
                  <a:lnTo>
                    <a:pt x="262966" y="78219"/>
                  </a:lnTo>
                  <a:lnTo>
                    <a:pt x="262610" y="78028"/>
                  </a:lnTo>
                  <a:lnTo>
                    <a:pt x="263105" y="79756"/>
                  </a:lnTo>
                  <a:lnTo>
                    <a:pt x="263677" y="78638"/>
                  </a:lnTo>
                  <a:close/>
                </a:path>
                <a:path w="294640" h="453389">
                  <a:moveTo>
                    <a:pt x="267309" y="67259"/>
                  </a:moveTo>
                  <a:lnTo>
                    <a:pt x="267030" y="66840"/>
                  </a:lnTo>
                  <a:lnTo>
                    <a:pt x="266788" y="66433"/>
                  </a:lnTo>
                  <a:lnTo>
                    <a:pt x="265442" y="64897"/>
                  </a:lnTo>
                  <a:lnTo>
                    <a:pt x="264591" y="64071"/>
                  </a:lnTo>
                  <a:lnTo>
                    <a:pt x="263601" y="63271"/>
                  </a:lnTo>
                  <a:lnTo>
                    <a:pt x="263017" y="63957"/>
                  </a:lnTo>
                  <a:lnTo>
                    <a:pt x="262750" y="63677"/>
                  </a:lnTo>
                  <a:lnTo>
                    <a:pt x="262140" y="63182"/>
                  </a:lnTo>
                  <a:lnTo>
                    <a:pt x="262305" y="62915"/>
                  </a:lnTo>
                  <a:lnTo>
                    <a:pt x="262636" y="62522"/>
                  </a:lnTo>
                  <a:lnTo>
                    <a:pt x="261073" y="61341"/>
                  </a:lnTo>
                  <a:lnTo>
                    <a:pt x="259308" y="60223"/>
                  </a:lnTo>
                  <a:lnTo>
                    <a:pt x="257162" y="59169"/>
                  </a:lnTo>
                  <a:lnTo>
                    <a:pt x="262089" y="65024"/>
                  </a:lnTo>
                  <a:lnTo>
                    <a:pt x="264528" y="67970"/>
                  </a:lnTo>
                  <a:lnTo>
                    <a:pt x="266433" y="67449"/>
                  </a:lnTo>
                  <a:lnTo>
                    <a:pt x="267309" y="67259"/>
                  </a:lnTo>
                  <a:close/>
                </a:path>
                <a:path w="294640" h="453389">
                  <a:moveTo>
                    <a:pt x="272745" y="90614"/>
                  </a:moveTo>
                  <a:lnTo>
                    <a:pt x="272643" y="89344"/>
                  </a:lnTo>
                  <a:lnTo>
                    <a:pt x="272542" y="88074"/>
                  </a:lnTo>
                  <a:lnTo>
                    <a:pt x="272224" y="84264"/>
                  </a:lnTo>
                  <a:lnTo>
                    <a:pt x="272008" y="79184"/>
                  </a:lnTo>
                  <a:lnTo>
                    <a:pt x="270522" y="74104"/>
                  </a:lnTo>
                  <a:lnTo>
                    <a:pt x="270281" y="74104"/>
                  </a:lnTo>
                  <a:lnTo>
                    <a:pt x="269760" y="75374"/>
                  </a:lnTo>
                  <a:lnTo>
                    <a:pt x="269925" y="75374"/>
                  </a:lnTo>
                  <a:lnTo>
                    <a:pt x="268770" y="76644"/>
                  </a:lnTo>
                  <a:lnTo>
                    <a:pt x="269481" y="76644"/>
                  </a:lnTo>
                  <a:lnTo>
                    <a:pt x="263461" y="88074"/>
                  </a:lnTo>
                  <a:lnTo>
                    <a:pt x="260388" y="85534"/>
                  </a:lnTo>
                  <a:lnTo>
                    <a:pt x="261112" y="84264"/>
                  </a:lnTo>
                  <a:lnTo>
                    <a:pt x="262559" y="81724"/>
                  </a:lnTo>
                  <a:lnTo>
                    <a:pt x="253733" y="84264"/>
                  </a:lnTo>
                  <a:lnTo>
                    <a:pt x="252603" y="80454"/>
                  </a:lnTo>
                  <a:lnTo>
                    <a:pt x="254254" y="79184"/>
                  </a:lnTo>
                  <a:lnTo>
                    <a:pt x="253898" y="79184"/>
                  </a:lnTo>
                  <a:lnTo>
                    <a:pt x="252882" y="77914"/>
                  </a:lnTo>
                  <a:lnTo>
                    <a:pt x="252247" y="79184"/>
                  </a:lnTo>
                  <a:lnTo>
                    <a:pt x="251752" y="80454"/>
                  </a:lnTo>
                  <a:lnTo>
                    <a:pt x="250850" y="81724"/>
                  </a:lnTo>
                  <a:lnTo>
                    <a:pt x="249466" y="82994"/>
                  </a:lnTo>
                  <a:lnTo>
                    <a:pt x="247954" y="84264"/>
                  </a:lnTo>
                  <a:lnTo>
                    <a:pt x="246062" y="84264"/>
                  </a:lnTo>
                  <a:lnTo>
                    <a:pt x="246265" y="82994"/>
                  </a:lnTo>
                  <a:lnTo>
                    <a:pt x="247853" y="72834"/>
                  </a:lnTo>
                  <a:lnTo>
                    <a:pt x="247548" y="71564"/>
                  </a:lnTo>
                  <a:lnTo>
                    <a:pt x="247357" y="69024"/>
                  </a:lnTo>
                  <a:lnTo>
                    <a:pt x="247599" y="67754"/>
                  </a:lnTo>
                  <a:lnTo>
                    <a:pt x="245351" y="67754"/>
                  </a:lnTo>
                  <a:lnTo>
                    <a:pt x="243560" y="66484"/>
                  </a:lnTo>
                  <a:lnTo>
                    <a:pt x="242379" y="63944"/>
                  </a:lnTo>
                  <a:lnTo>
                    <a:pt x="241033" y="62674"/>
                  </a:lnTo>
                  <a:lnTo>
                    <a:pt x="239572" y="61404"/>
                  </a:lnTo>
                  <a:lnTo>
                    <a:pt x="238036" y="60134"/>
                  </a:lnTo>
                  <a:lnTo>
                    <a:pt x="235127" y="56324"/>
                  </a:lnTo>
                  <a:lnTo>
                    <a:pt x="233692" y="55054"/>
                  </a:lnTo>
                  <a:lnTo>
                    <a:pt x="232321" y="53784"/>
                  </a:lnTo>
                  <a:lnTo>
                    <a:pt x="232537" y="55054"/>
                  </a:lnTo>
                  <a:lnTo>
                    <a:pt x="231076" y="55054"/>
                  </a:lnTo>
                  <a:lnTo>
                    <a:pt x="229539" y="56324"/>
                  </a:lnTo>
                  <a:lnTo>
                    <a:pt x="228142" y="55194"/>
                  </a:lnTo>
                  <a:lnTo>
                    <a:pt x="228142" y="57594"/>
                  </a:lnTo>
                  <a:lnTo>
                    <a:pt x="227812" y="58864"/>
                  </a:lnTo>
                  <a:lnTo>
                    <a:pt x="226847" y="58864"/>
                  </a:lnTo>
                  <a:lnTo>
                    <a:pt x="226237" y="60134"/>
                  </a:lnTo>
                  <a:lnTo>
                    <a:pt x="225945" y="58864"/>
                  </a:lnTo>
                  <a:lnTo>
                    <a:pt x="225259" y="57594"/>
                  </a:lnTo>
                  <a:lnTo>
                    <a:pt x="225882" y="57594"/>
                  </a:lnTo>
                  <a:lnTo>
                    <a:pt x="227101" y="56324"/>
                  </a:lnTo>
                  <a:lnTo>
                    <a:pt x="227431" y="56324"/>
                  </a:lnTo>
                  <a:lnTo>
                    <a:pt x="228142" y="57594"/>
                  </a:lnTo>
                  <a:lnTo>
                    <a:pt x="228142" y="55194"/>
                  </a:lnTo>
                  <a:lnTo>
                    <a:pt x="227977" y="55054"/>
                  </a:lnTo>
                  <a:lnTo>
                    <a:pt x="227838" y="53784"/>
                  </a:lnTo>
                  <a:lnTo>
                    <a:pt x="227431" y="52514"/>
                  </a:lnTo>
                  <a:lnTo>
                    <a:pt x="228523" y="51244"/>
                  </a:lnTo>
                  <a:lnTo>
                    <a:pt x="230720" y="51244"/>
                  </a:lnTo>
                  <a:lnTo>
                    <a:pt x="230035" y="49974"/>
                  </a:lnTo>
                  <a:lnTo>
                    <a:pt x="226072" y="48704"/>
                  </a:lnTo>
                  <a:lnTo>
                    <a:pt x="224180" y="47434"/>
                  </a:lnTo>
                  <a:lnTo>
                    <a:pt x="223545" y="47434"/>
                  </a:lnTo>
                  <a:lnTo>
                    <a:pt x="222834" y="48704"/>
                  </a:lnTo>
                  <a:lnTo>
                    <a:pt x="221348" y="46164"/>
                  </a:lnTo>
                  <a:lnTo>
                    <a:pt x="220332" y="43624"/>
                  </a:lnTo>
                  <a:lnTo>
                    <a:pt x="219811" y="53784"/>
                  </a:lnTo>
                  <a:lnTo>
                    <a:pt x="218909" y="57594"/>
                  </a:lnTo>
                  <a:lnTo>
                    <a:pt x="218770" y="58864"/>
                  </a:lnTo>
                  <a:lnTo>
                    <a:pt x="218109" y="58864"/>
                  </a:lnTo>
                  <a:lnTo>
                    <a:pt x="217284" y="60134"/>
                  </a:lnTo>
                  <a:lnTo>
                    <a:pt x="217589" y="60134"/>
                  </a:lnTo>
                  <a:lnTo>
                    <a:pt x="217855" y="61404"/>
                  </a:lnTo>
                  <a:lnTo>
                    <a:pt x="218325" y="62674"/>
                  </a:lnTo>
                  <a:lnTo>
                    <a:pt x="214363" y="62674"/>
                  </a:lnTo>
                  <a:lnTo>
                    <a:pt x="213347" y="61404"/>
                  </a:lnTo>
                  <a:lnTo>
                    <a:pt x="212394" y="62674"/>
                  </a:lnTo>
                  <a:lnTo>
                    <a:pt x="211480" y="62674"/>
                  </a:lnTo>
                  <a:lnTo>
                    <a:pt x="210680" y="63944"/>
                  </a:lnTo>
                  <a:lnTo>
                    <a:pt x="207822" y="61404"/>
                  </a:lnTo>
                  <a:lnTo>
                    <a:pt x="210058" y="67754"/>
                  </a:lnTo>
                  <a:lnTo>
                    <a:pt x="207581" y="67754"/>
                  </a:lnTo>
                  <a:lnTo>
                    <a:pt x="207822" y="61404"/>
                  </a:lnTo>
                  <a:lnTo>
                    <a:pt x="207276" y="61404"/>
                  </a:lnTo>
                  <a:lnTo>
                    <a:pt x="207327" y="60134"/>
                  </a:lnTo>
                  <a:lnTo>
                    <a:pt x="204063" y="57442"/>
                  </a:lnTo>
                  <a:lnTo>
                    <a:pt x="204063" y="65214"/>
                  </a:lnTo>
                  <a:lnTo>
                    <a:pt x="201841" y="66484"/>
                  </a:lnTo>
                  <a:lnTo>
                    <a:pt x="202298" y="67754"/>
                  </a:lnTo>
                  <a:lnTo>
                    <a:pt x="201752" y="67754"/>
                  </a:lnTo>
                  <a:lnTo>
                    <a:pt x="200812" y="69024"/>
                  </a:lnTo>
                  <a:lnTo>
                    <a:pt x="199859" y="69024"/>
                  </a:lnTo>
                  <a:lnTo>
                    <a:pt x="199631" y="67754"/>
                  </a:lnTo>
                  <a:lnTo>
                    <a:pt x="197269" y="67754"/>
                  </a:lnTo>
                  <a:lnTo>
                    <a:pt x="196697" y="65214"/>
                  </a:lnTo>
                  <a:lnTo>
                    <a:pt x="196088" y="61404"/>
                  </a:lnTo>
                  <a:lnTo>
                    <a:pt x="195732" y="58864"/>
                  </a:lnTo>
                  <a:lnTo>
                    <a:pt x="199085" y="56324"/>
                  </a:lnTo>
                  <a:lnTo>
                    <a:pt x="199364" y="57594"/>
                  </a:lnTo>
                  <a:lnTo>
                    <a:pt x="201180" y="60134"/>
                  </a:lnTo>
                  <a:lnTo>
                    <a:pt x="202552" y="62674"/>
                  </a:lnTo>
                  <a:lnTo>
                    <a:pt x="204063" y="65214"/>
                  </a:lnTo>
                  <a:lnTo>
                    <a:pt x="204063" y="57442"/>
                  </a:lnTo>
                  <a:lnTo>
                    <a:pt x="202717" y="56324"/>
                  </a:lnTo>
                  <a:lnTo>
                    <a:pt x="205879" y="53784"/>
                  </a:lnTo>
                  <a:lnTo>
                    <a:pt x="207391" y="60134"/>
                  </a:lnTo>
                  <a:lnTo>
                    <a:pt x="208762" y="53784"/>
                  </a:lnTo>
                  <a:lnTo>
                    <a:pt x="209118" y="51244"/>
                  </a:lnTo>
                  <a:lnTo>
                    <a:pt x="209664" y="47434"/>
                  </a:lnTo>
                  <a:lnTo>
                    <a:pt x="212255" y="39814"/>
                  </a:lnTo>
                  <a:lnTo>
                    <a:pt x="213906" y="39814"/>
                  </a:lnTo>
                  <a:lnTo>
                    <a:pt x="208838" y="36804"/>
                  </a:lnTo>
                  <a:lnTo>
                    <a:pt x="208838" y="47434"/>
                  </a:lnTo>
                  <a:lnTo>
                    <a:pt x="206311" y="51244"/>
                  </a:lnTo>
                  <a:lnTo>
                    <a:pt x="204470" y="49974"/>
                  </a:lnTo>
                  <a:lnTo>
                    <a:pt x="202819" y="48704"/>
                  </a:lnTo>
                  <a:lnTo>
                    <a:pt x="202057" y="48704"/>
                  </a:lnTo>
                  <a:lnTo>
                    <a:pt x="202196" y="51244"/>
                  </a:lnTo>
                  <a:lnTo>
                    <a:pt x="202653" y="52514"/>
                  </a:lnTo>
                  <a:lnTo>
                    <a:pt x="201142" y="52514"/>
                  </a:lnTo>
                  <a:lnTo>
                    <a:pt x="199301" y="53784"/>
                  </a:lnTo>
                  <a:lnTo>
                    <a:pt x="198208" y="53784"/>
                  </a:lnTo>
                  <a:lnTo>
                    <a:pt x="197053" y="52514"/>
                  </a:lnTo>
                  <a:lnTo>
                    <a:pt x="196634" y="51244"/>
                  </a:lnTo>
                  <a:lnTo>
                    <a:pt x="195237" y="48704"/>
                  </a:lnTo>
                  <a:lnTo>
                    <a:pt x="197929" y="48704"/>
                  </a:lnTo>
                  <a:lnTo>
                    <a:pt x="199771" y="47434"/>
                  </a:lnTo>
                  <a:lnTo>
                    <a:pt x="199199" y="47434"/>
                  </a:lnTo>
                  <a:lnTo>
                    <a:pt x="197573" y="46164"/>
                  </a:lnTo>
                  <a:lnTo>
                    <a:pt x="196011" y="44894"/>
                  </a:lnTo>
                  <a:lnTo>
                    <a:pt x="198094" y="42354"/>
                  </a:lnTo>
                  <a:lnTo>
                    <a:pt x="199174" y="39814"/>
                  </a:lnTo>
                  <a:lnTo>
                    <a:pt x="202387" y="42354"/>
                  </a:lnTo>
                  <a:lnTo>
                    <a:pt x="205651" y="44894"/>
                  </a:lnTo>
                  <a:lnTo>
                    <a:pt x="208838" y="47434"/>
                  </a:lnTo>
                  <a:lnTo>
                    <a:pt x="208838" y="36804"/>
                  </a:lnTo>
                  <a:lnTo>
                    <a:pt x="205384" y="34734"/>
                  </a:lnTo>
                  <a:lnTo>
                    <a:pt x="201117" y="33464"/>
                  </a:lnTo>
                  <a:lnTo>
                    <a:pt x="196037" y="33464"/>
                  </a:lnTo>
                  <a:lnTo>
                    <a:pt x="194767" y="30924"/>
                  </a:lnTo>
                  <a:lnTo>
                    <a:pt x="193776" y="29908"/>
                  </a:lnTo>
                  <a:lnTo>
                    <a:pt x="193776" y="67754"/>
                  </a:lnTo>
                  <a:lnTo>
                    <a:pt x="187845" y="67754"/>
                  </a:lnTo>
                  <a:lnTo>
                    <a:pt x="186994" y="66484"/>
                  </a:lnTo>
                  <a:lnTo>
                    <a:pt x="186829" y="63944"/>
                  </a:lnTo>
                  <a:lnTo>
                    <a:pt x="188252" y="61404"/>
                  </a:lnTo>
                  <a:lnTo>
                    <a:pt x="190982" y="61404"/>
                  </a:lnTo>
                  <a:lnTo>
                    <a:pt x="192951" y="62674"/>
                  </a:lnTo>
                  <a:lnTo>
                    <a:pt x="192989" y="63944"/>
                  </a:lnTo>
                  <a:lnTo>
                    <a:pt x="193776" y="67754"/>
                  </a:lnTo>
                  <a:lnTo>
                    <a:pt x="193776" y="29908"/>
                  </a:lnTo>
                  <a:lnTo>
                    <a:pt x="193535" y="29654"/>
                  </a:lnTo>
                  <a:lnTo>
                    <a:pt x="193509" y="53784"/>
                  </a:lnTo>
                  <a:lnTo>
                    <a:pt x="192544" y="55054"/>
                  </a:lnTo>
                  <a:lnTo>
                    <a:pt x="192049" y="55054"/>
                  </a:lnTo>
                  <a:lnTo>
                    <a:pt x="192074" y="57594"/>
                  </a:lnTo>
                  <a:lnTo>
                    <a:pt x="191312" y="58864"/>
                  </a:lnTo>
                  <a:lnTo>
                    <a:pt x="188506" y="58864"/>
                  </a:lnTo>
                  <a:lnTo>
                    <a:pt x="188417" y="57594"/>
                  </a:lnTo>
                  <a:lnTo>
                    <a:pt x="187985" y="57594"/>
                  </a:lnTo>
                  <a:lnTo>
                    <a:pt x="187629" y="56324"/>
                  </a:lnTo>
                  <a:lnTo>
                    <a:pt x="188912" y="55054"/>
                  </a:lnTo>
                  <a:lnTo>
                    <a:pt x="190347" y="53784"/>
                  </a:lnTo>
                  <a:lnTo>
                    <a:pt x="191693" y="52514"/>
                  </a:lnTo>
                  <a:lnTo>
                    <a:pt x="193509" y="53784"/>
                  </a:lnTo>
                  <a:lnTo>
                    <a:pt x="193509" y="29654"/>
                  </a:lnTo>
                  <a:lnTo>
                    <a:pt x="190728" y="28384"/>
                  </a:lnTo>
                  <a:lnTo>
                    <a:pt x="189496" y="28968"/>
                  </a:lnTo>
                  <a:lnTo>
                    <a:pt x="189496" y="44894"/>
                  </a:lnTo>
                  <a:lnTo>
                    <a:pt x="189433" y="46164"/>
                  </a:lnTo>
                  <a:lnTo>
                    <a:pt x="188061" y="46164"/>
                  </a:lnTo>
                  <a:lnTo>
                    <a:pt x="188150" y="44894"/>
                  </a:lnTo>
                  <a:lnTo>
                    <a:pt x="189496" y="44894"/>
                  </a:lnTo>
                  <a:lnTo>
                    <a:pt x="189496" y="28968"/>
                  </a:lnTo>
                  <a:lnTo>
                    <a:pt x="189217" y="29108"/>
                  </a:lnTo>
                  <a:lnTo>
                    <a:pt x="189217" y="38544"/>
                  </a:lnTo>
                  <a:lnTo>
                    <a:pt x="187731" y="38544"/>
                  </a:lnTo>
                  <a:lnTo>
                    <a:pt x="186410" y="39814"/>
                  </a:lnTo>
                  <a:lnTo>
                    <a:pt x="185889" y="39814"/>
                  </a:lnTo>
                  <a:lnTo>
                    <a:pt x="185293" y="38544"/>
                  </a:lnTo>
                  <a:lnTo>
                    <a:pt x="185369" y="37274"/>
                  </a:lnTo>
                  <a:lnTo>
                    <a:pt x="185178" y="36004"/>
                  </a:lnTo>
                  <a:lnTo>
                    <a:pt x="186143" y="36004"/>
                  </a:lnTo>
                  <a:lnTo>
                    <a:pt x="187375" y="34734"/>
                  </a:lnTo>
                  <a:lnTo>
                    <a:pt x="187985" y="36004"/>
                  </a:lnTo>
                  <a:lnTo>
                    <a:pt x="188645" y="36004"/>
                  </a:lnTo>
                  <a:lnTo>
                    <a:pt x="188722" y="37274"/>
                  </a:lnTo>
                  <a:lnTo>
                    <a:pt x="189217" y="38544"/>
                  </a:lnTo>
                  <a:lnTo>
                    <a:pt x="189217" y="29108"/>
                  </a:lnTo>
                  <a:lnTo>
                    <a:pt x="188036" y="29654"/>
                  </a:lnTo>
                  <a:lnTo>
                    <a:pt x="184988" y="32194"/>
                  </a:lnTo>
                  <a:lnTo>
                    <a:pt x="181305" y="32194"/>
                  </a:lnTo>
                  <a:lnTo>
                    <a:pt x="182156" y="37274"/>
                  </a:lnTo>
                  <a:lnTo>
                    <a:pt x="182321" y="39814"/>
                  </a:lnTo>
                  <a:lnTo>
                    <a:pt x="182397" y="43624"/>
                  </a:lnTo>
                  <a:lnTo>
                    <a:pt x="182206" y="46164"/>
                  </a:lnTo>
                  <a:lnTo>
                    <a:pt x="188772" y="48704"/>
                  </a:lnTo>
                  <a:lnTo>
                    <a:pt x="187845" y="52514"/>
                  </a:lnTo>
                  <a:lnTo>
                    <a:pt x="178993" y="61404"/>
                  </a:lnTo>
                  <a:lnTo>
                    <a:pt x="178968" y="58864"/>
                  </a:lnTo>
                  <a:lnTo>
                    <a:pt x="178663" y="58864"/>
                  </a:lnTo>
                  <a:lnTo>
                    <a:pt x="178943" y="61404"/>
                  </a:lnTo>
                  <a:lnTo>
                    <a:pt x="179489" y="66484"/>
                  </a:lnTo>
                  <a:lnTo>
                    <a:pt x="185039" y="70294"/>
                  </a:lnTo>
                  <a:lnTo>
                    <a:pt x="186118" y="70294"/>
                  </a:lnTo>
                  <a:lnTo>
                    <a:pt x="187490" y="69024"/>
                  </a:lnTo>
                  <a:lnTo>
                    <a:pt x="193014" y="71564"/>
                  </a:lnTo>
                  <a:lnTo>
                    <a:pt x="197497" y="74104"/>
                  </a:lnTo>
                  <a:lnTo>
                    <a:pt x="202107" y="75374"/>
                  </a:lnTo>
                  <a:lnTo>
                    <a:pt x="202742" y="75374"/>
                  </a:lnTo>
                  <a:lnTo>
                    <a:pt x="204114" y="74104"/>
                  </a:lnTo>
                  <a:lnTo>
                    <a:pt x="204470" y="74104"/>
                  </a:lnTo>
                  <a:lnTo>
                    <a:pt x="204863" y="72834"/>
                  </a:lnTo>
                  <a:lnTo>
                    <a:pt x="205193" y="72834"/>
                  </a:lnTo>
                  <a:lnTo>
                    <a:pt x="208127" y="80454"/>
                  </a:lnTo>
                  <a:lnTo>
                    <a:pt x="209588" y="86804"/>
                  </a:lnTo>
                  <a:lnTo>
                    <a:pt x="209613" y="91884"/>
                  </a:lnTo>
                  <a:lnTo>
                    <a:pt x="208292" y="96964"/>
                  </a:lnTo>
                  <a:lnTo>
                    <a:pt x="210032" y="96964"/>
                  </a:lnTo>
                  <a:lnTo>
                    <a:pt x="211810" y="95694"/>
                  </a:lnTo>
                  <a:lnTo>
                    <a:pt x="213245" y="95694"/>
                  </a:lnTo>
                  <a:lnTo>
                    <a:pt x="214147" y="96964"/>
                  </a:lnTo>
                  <a:lnTo>
                    <a:pt x="214833" y="100253"/>
                  </a:lnTo>
                  <a:lnTo>
                    <a:pt x="216700" y="98234"/>
                  </a:lnTo>
                  <a:lnTo>
                    <a:pt x="220446" y="95694"/>
                  </a:lnTo>
                  <a:lnTo>
                    <a:pt x="217970" y="94424"/>
                  </a:lnTo>
                  <a:lnTo>
                    <a:pt x="215849" y="91884"/>
                  </a:lnTo>
                  <a:lnTo>
                    <a:pt x="217055" y="88074"/>
                  </a:lnTo>
                  <a:lnTo>
                    <a:pt x="217855" y="85534"/>
                  </a:lnTo>
                  <a:lnTo>
                    <a:pt x="219773" y="81724"/>
                  </a:lnTo>
                  <a:lnTo>
                    <a:pt x="220421" y="80454"/>
                  </a:lnTo>
                  <a:lnTo>
                    <a:pt x="223088" y="75374"/>
                  </a:lnTo>
                  <a:lnTo>
                    <a:pt x="222808" y="74104"/>
                  </a:lnTo>
                  <a:lnTo>
                    <a:pt x="222643" y="72834"/>
                  </a:lnTo>
                  <a:lnTo>
                    <a:pt x="224015" y="72834"/>
                  </a:lnTo>
                  <a:lnTo>
                    <a:pt x="225971" y="69024"/>
                  </a:lnTo>
                  <a:lnTo>
                    <a:pt x="225005" y="69024"/>
                  </a:lnTo>
                  <a:lnTo>
                    <a:pt x="223139" y="70294"/>
                  </a:lnTo>
                  <a:lnTo>
                    <a:pt x="219570" y="75374"/>
                  </a:lnTo>
                  <a:lnTo>
                    <a:pt x="219265" y="74104"/>
                  </a:lnTo>
                  <a:lnTo>
                    <a:pt x="218605" y="75374"/>
                  </a:lnTo>
                  <a:lnTo>
                    <a:pt x="216598" y="75374"/>
                  </a:lnTo>
                  <a:lnTo>
                    <a:pt x="216509" y="74104"/>
                  </a:lnTo>
                  <a:lnTo>
                    <a:pt x="216509" y="72834"/>
                  </a:lnTo>
                  <a:lnTo>
                    <a:pt x="215658" y="71958"/>
                  </a:lnTo>
                  <a:lnTo>
                    <a:pt x="215658" y="85534"/>
                  </a:lnTo>
                  <a:lnTo>
                    <a:pt x="214642" y="86804"/>
                  </a:lnTo>
                  <a:lnTo>
                    <a:pt x="212496" y="88074"/>
                  </a:lnTo>
                  <a:lnTo>
                    <a:pt x="211175" y="86804"/>
                  </a:lnTo>
                  <a:lnTo>
                    <a:pt x="210769" y="84264"/>
                  </a:lnTo>
                  <a:lnTo>
                    <a:pt x="211150" y="84264"/>
                  </a:lnTo>
                  <a:lnTo>
                    <a:pt x="211480" y="82994"/>
                  </a:lnTo>
                  <a:lnTo>
                    <a:pt x="213220" y="82994"/>
                  </a:lnTo>
                  <a:lnTo>
                    <a:pt x="214858" y="81724"/>
                  </a:lnTo>
                  <a:lnTo>
                    <a:pt x="215023" y="84264"/>
                  </a:lnTo>
                  <a:lnTo>
                    <a:pt x="215658" y="85534"/>
                  </a:lnTo>
                  <a:lnTo>
                    <a:pt x="215658" y="71958"/>
                  </a:lnTo>
                  <a:lnTo>
                    <a:pt x="214071" y="70294"/>
                  </a:lnTo>
                  <a:lnTo>
                    <a:pt x="215988" y="67754"/>
                  </a:lnTo>
                  <a:lnTo>
                    <a:pt x="216903" y="66484"/>
                  </a:lnTo>
                  <a:lnTo>
                    <a:pt x="218554" y="63944"/>
                  </a:lnTo>
                  <a:lnTo>
                    <a:pt x="221043" y="60134"/>
                  </a:lnTo>
                  <a:lnTo>
                    <a:pt x="220421" y="60134"/>
                  </a:lnTo>
                  <a:lnTo>
                    <a:pt x="219976" y="57594"/>
                  </a:lnTo>
                  <a:lnTo>
                    <a:pt x="220281" y="57594"/>
                  </a:lnTo>
                  <a:lnTo>
                    <a:pt x="220472" y="56324"/>
                  </a:lnTo>
                  <a:lnTo>
                    <a:pt x="223799" y="56324"/>
                  </a:lnTo>
                  <a:lnTo>
                    <a:pt x="224015" y="57594"/>
                  </a:lnTo>
                  <a:lnTo>
                    <a:pt x="224294" y="58864"/>
                  </a:lnTo>
                  <a:lnTo>
                    <a:pt x="226212" y="61404"/>
                  </a:lnTo>
                  <a:lnTo>
                    <a:pt x="226656" y="61404"/>
                  </a:lnTo>
                  <a:lnTo>
                    <a:pt x="227558" y="60134"/>
                  </a:lnTo>
                  <a:lnTo>
                    <a:pt x="229628" y="60134"/>
                  </a:lnTo>
                  <a:lnTo>
                    <a:pt x="231000" y="63944"/>
                  </a:lnTo>
                  <a:lnTo>
                    <a:pt x="232257" y="66484"/>
                  </a:lnTo>
                  <a:lnTo>
                    <a:pt x="238506" y="62674"/>
                  </a:lnTo>
                  <a:lnTo>
                    <a:pt x="239433" y="63944"/>
                  </a:lnTo>
                  <a:lnTo>
                    <a:pt x="241249" y="67754"/>
                  </a:lnTo>
                  <a:lnTo>
                    <a:pt x="238531" y="69024"/>
                  </a:lnTo>
                  <a:lnTo>
                    <a:pt x="238175" y="70294"/>
                  </a:lnTo>
                  <a:lnTo>
                    <a:pt x="239166" y="70294"/>
                  </a:lnTo>
                  <a:lnTo>
                    <a:pt x="240322" y="74104"/>
                  </a:lnTo>
                  <a:lnTo>
                    <a:pt x="231355" y="77914"/>
                  </a:lnTo>
                  <a:lnTo>
                    <a:pt x="229108" y="86804"/>
                  </a:lnTo>
                  <a:lnTo>
                    <a:pt x="230530" y="86804"/>
                  </a:lnTo>
                  <a:lnTo>
                    <a:pt x="231051" y="85534"/>
                  </a:lnTo>
                  <a:lnTo>
                    <a:pt x="231495" y="85534"/>
                  </a:lnTo>
                  <a:lnTo>
                    <a:pt x="231800" y="84264"/>
                  </a:lnTo>
                  <a:lnTo>
                    <a:pt x="231990" y="84264"/>
                  </a:lnTo>
                  <a:lnTo>
                    <a:pt x="232092" y="85534"/>
                  </a:lnTo>
                  <a:lnTo>
                    <a:pt x="234264" y="85534"/>
                  </a:lnTo>
                  <a:lnTo>
                    <a:pt x="235394" y="84264"/>
                  </a:lnTo>
                  <a:lnTo>
                    <a:pt x="236855" y="82994"/>
                  </a:lnTo>
                  <a:lnTo>
                    <a:pt x="237921" y="82994"/>
                  </a:lnTo>
                  <a:lnTo>
                    <a:pt x="238010" y="84264"/>
                  </a:lnTo>
                  <a:lnTo>
                    <a:pt x="238391" y="82994"/>
                  </a:lnTo>
                  <a:lnTo>
                    <a:pt x="238645" y="82994"/>
                  </a:lnTo>
                  <a:lnTo>
                    <a:pt x="238315" y="84264"/>
                  </a:lnTo>
                  <a:lnTo>
                    <a:pt x="240118" y="90614"/>
                  </a:lnTo>
                  <a:lnTo>
                    <a:pt x="242214" y="96964"/>
                  </a:lnTo>
                  <a:lnTo>
                    <a:pt x="237705" y="104584"/>
                  </a:lnTo>
                  <a:lnTo>
                    <a:pt x="238721" y="104584"/>
                  </a:lnTo>
                  <a:lnTo>
                    <a:pt x="239026" y="108394"/>
                  </a:lnTo>
                  <a:lnTo>
                    <a:pt x="237236" y="109664"/>
                  </a:lnTo>
                  <a:lnTo>
                    <a:pt x="233057" y="109664"/>
                  </a:lnTo>
                  <a:lnTo>
                    <a:pt x="231241" y="107124"/>
                  </a:lnTo>
                  <a:lnTo>
                    <a:pt x="229984" y="104584"/>
                  </a:lnTo>
                  <a:lnTo>
                    <a:pt x="229235" y="102044"/>
                  </a:lnTo>
                  <a:lnTo>
                    <a:pt x="221081" y="112204"/>
                  </a:lnTo>
                  <a:lnTo>
                    <a:pt x="212940" y="119824"/>
                  </a:lnTo>
                  <a:lnTo>
                    <a:pt x="212013" y="117881"/>
                  </a:lnTo>
                  <a:lnTo>
                    <a:pt x="212090" y="118554"/>
                  </a:lnTo>
                  <a:lnTo>
                    <a:pt x="212661" y="121094"/>
                  </a:lnTo>
                  <a:lnTo>
                    <a:pt x="212115" y="121094"/>
                  </a:lnTo>
                  <a:lnTo>
                    <a:pt x="211404" y="122364"/>
                  </a:lnTo>
                  <a:lnTo>
                    <a:pt x="208432" y="122364"/>
                  </a:lnTo>
                  <a:lnTo>
                    <a:pt x="208241" y="123634"/>
                  </a:lnTo>
                  <a:lnTo>
                    <a:pt x="208076" y="123634"/>
                  </a:lnTo>
                  <a:lnTo>
                    <a:pt x="207987" y="126174"/>
                  </a:lnTo>
                  <a:lnTo>
                    <a:pt x="207530" y="128714"/>
                  </a:lnTo>
                  <a:lnTo>
                    <a:pt x="206489" y="129971"/>
                  </a:lnTo>
                  <a:lnTo>
                    <a:pt x="210413" y="128714"/>
                  </a:lnTo>
                  <a:lnTo>
                    <a:pt x="210718" y="131254"/>
                  </a:lnTo>
                  <a:lnTo>
                    <a:pt x="211137" y="133121"/>
                  </a:lnTo>
                  <a:lnTo>
                    <a:pt x="213398" y="128714"/>
                  </a:lnTo>
                  <a:lnTo>
                    <a:pt x="214693" y="126174"/>
                  </a:lnTo>
                  <a:lnTo>
                    <a:pt x="220941" y="121094"/>
                  </a:lnTo>
                  <a:lnTo>
                    <a:pt x="221678" y="121094"/>
                  </a:lnTo>
                  <a:lnTo>
                    <a:pt x="223393" y="119824"/>
                  </a:lnTo>
                  <a:lnTo>
                    <a:pt x="226822" y="117284"/>
                  </a:lnTo>
                  <a:lnTo>
                    <a:pt x="228803" y="117284"/>
                  </a:lnTo>
                  <a:lnTo>
                    <a:pt x="228828" y="116014"/>
                  </a:lnTo>
                  <a:lnTo>
                    <a:pt x="231330" y="116014"/>
                  </a:lnTo>
                  <a:lnTo>
                    <a:pt x="234962" y="114744"/>
                  </a:lnTo>
                  <a:lnTo>
                    <a:pt x="238887" y="113474"/>
                  </a:lnTo>
                  <a:lnTo>
                    <a:pt x="243154" y="113474"/>
                  </a:lnTo>
                  <a:lnTo>
                    <a:pt x="242900" y="114744"/>
                  </a:lnTo>
                  <a:lnTo>
                    <a:pt x="242620" y="114744"/>
                  </a:lnTo>
                  <a:lnTo>
                    <a:pt x="242379" y="116014"/>
                  </a:lnTo>
                  <a:lnTo>
                    <a:pt x="243179" y="119824"/>
                  </a:lnTo>
                  <a:lnTo>
                    <a:pt x="244906" y="128714"/>
                  </a:lnTo>
                  <a:lnTo>
                    <a:pt x="244741" y="126174"/>
                  </a:lnTo>
                  <a:lnTo>
                    <a:pt x="244741" y="124904"/>
                  </a:lnTo>
                  <a:lnTo>
                    <a:pt x="245478" y="123634"/>
                  </a:lnTo>
                  <a:lnTo>
                    <a:pt x="245897" y="123634"/>
                  </a:lnTo>
                  <a:lnTo>
                    <a:pt x="246392" y="122364"/>
                  </a:lnTo>
                  <a:lnTo>
                    <a:pt x="247192" y="119824"/>
                  </a:lnTo>
                  <a:lnTo>
                    <a:pt x="249389" y="116014"/>
                  </a:lnTo>
                  <a:lnTo>
                    <a:pt x="251955" y="113474"/>
                  </a:lnTo>
                  <a:lnTo>
                    <a:pt x="253238" y="112204"/>
                  </a:lnTo>
                  <a:lnTo>
                    <a:pt x="254000" y="110934"/>
                  </a:lnTo>
                  <a:lnTo>
                    <a:pt x="254774" y="109664"/>
                  </a:lnTo>
                  <a:lnTo>
                    <a:pt x="254977" y="109575"/>
                  </a:lnTo>
                  <a:lnTo>
                    <a:pt x="254000" y="108394"/>
                  </a:lnTo>
                  <a:lnTo>
                    <a:pt x="251968" y="107124"/>
                  </a:lnTo>
                  <a:lnTo>
                    <a:pt x="247357" y="107124"/>
                  </a:lnTo>
                  <a:lnTo>
                    <a:pt x="247294" y="105854"/>
                  </a:lnTo>
                  <a:lnTo>
                    <a:pt x="244995" y="110934"/>
                  </a:lnTo>
                  <a:lnTo>
                    <a:pt x="243497" y="109664"/>
                  </a:lnTo>
                  <a:lnTo>
                    <a:pt x="241998" y="108394"/>
                  </a:lnTo>
                  <a:lnTo>
                    <a:pt x="244716" y="103314"/>
                  </a:lnTo>
                  <a:lnTo>
                    <a:pt x="244411" y="103314"/>
                  </a:lnTo>
                  <a:lnTo>
                    <a:pt x="244271" y="102044"/>
                  </a:lnTo>
                  <a:lnTo>
                    <a:pt x="246468" y="98234"/>
                  </a:lnTo>
                  <a:lnTo>
                    <a:pt x="251206" y="100774"/>
                  </a:lnTo>
                  <a:lnTo>
                    <a:pt x="255155" y="100774"/>
                  </a:lnTo>
                  <a:lnTo>
                    <a:pt x="257136" y="99504"/>
                  </a:lnTo>
                  <a:lnTo>
                    <a:pt x="258737" y="108394"/>
                  </a:lnTo>
                  <a:lnTo>
                    <a:pt x="260324" y="108394"/>
                  </a:lnTo>
                  <a:lnTo>
                    <a:pt x="261404" y="109664"/>
                  </a:lnTo>
                  <a:lnTo>
                    <a:pt x="262496" y="109664"/>
                  </a:lnTo>
                  <a:lnTo>
                    <a:pt x="262229" y="104584"/>
                  </a:lnTo>
                  <a:lnTo>
                    <a:pt x="261429" y="99504"/>
                  </a:lnTo>
                  <a:lnTo>
                    <a:pt x="262407" y="98234"/>
                  </a:lnTo>
                  <a:lnTo>
                    <a:pt x="263372" y="96964"/>
                  </a:lnTo>
                  <a:lnTo>
                    <a:pt x="263512" y="95694"/>
                  </a:lnTo>
                  <a:lnTo>
                    <a:pt x="263271" y="94424"/>
                  </a:lnTo>
                  <a:lnTo>
                    <a:pt x="263042" y="93154"/>
                  </a:lnTo>
                  <a:lnTo>
                    <a:pt x="263601" y="90614"/>
                  </a:lnTo>
                  <a:lnTo>
                    <a:pt x="265988" y="90614"/>
                  </a:lnTo>
                  <a:lnTo>
                    <a:pt x="267423" y="89344"/>
                  </a:lnTo>
                  <a:lnTo>
                    <a:pt x="268351" y="93154"/>
                  </a:lnTo>
                  <a:lnTo>
                    <a:pt x="269760" y="91884"/>
                  </a:lnTo>
                  <a:lnTo>
                    <a:pt x="271272" y="91884"/>
                  </a:lnTo>
                  <a:lnTo>
                    <a:pt x="272745" y="90614"/>
                  </a:lnTo>
                  <a:close/>
                </a:path>
                <a:path w="294640" h="453389">
                  <a:moveTo>
                    <a:pt x="280149" y="117144"/>
                  </a:moveTo>
                  <a:lnTo>
                    <a:pt x="279539" y="115709"/>
                  </a:lnTo>
                  <a:lnTo>
                    <a:pt x="278993" y="114261"/>
                  </a:lnTo>
                  <a:lnTo>
                    <a:pt x="278358" y="112852"/>
                  </a:lnTo>
                  <a:lnTo>
                    <a:pt x="278079" y="113372"/>
                  </a:lnTo>
                  <a:lnTo>
                    <a:pt x="276758" y="114477"/>
                  </a:lnTo>
                  <a:lnTo>
                    <a:pt x="275361" y="115912"/>
                  </a:lnTo>
                  <a:lnTo>
                    <a:pt x="274955" y="114503"/>
                  </a:lnTo>
                  <a:lnTo>
                    <a:pt x="274561" y="113461"/>
                  </a:lnTo>
                  <a:lnTo>
                    <a:pt x="274345" y="112471"/>
                  </a:lnTo>
                  <a:lnTo>
                    <a:pt x="273875" y="112471"/>
                  </a:lnTo>
                  <a:lnTo>
                    <a:pt x="273634" y="108483"/>
                  </a:lnTo>
                  <a:lnTo>
                    <a:pt x="272059" y="109778"/>
                  </a:lnTo>
                  <a:lnTo>
                    <a:pt x="270192" y="111010"/>
                  </a:lnTo>
                  <a:lnTo>
                    <a:pt x="268376" y="112280"/>
                  </a:lnTo>
                  <a:lnTo>
                    <a:pt x="268846" y="112522"/>
                  </a:lnTo>
                  <a:lnTo>
                    <a:pt x="269341" y="112750"/>
                  </a:lnTo>
                  <a:lnTo>
                    <a:pt x="269811" y="112991"/>
                  </a:lnTo>
                  <a:lnTo>
                    <a:pt x="271627" y="111836"/>
                  </a:lnTo>
                  <a:lnTo>
                    <a:pt x="272529" y="111290"/>
                  </a:lnTo>
                  <a:lnTo>
                    <a:pt x="273354" y="114884"/>
                  </a:lnTo>
                  <a:lnTo>
                    <a:pt x="275412" y="115989"/>
                  </a:lnTo>
                  <a:lnTo>
                    <a:pt x="279425" y="118351"/>
                  </a:lnTo>
                  <a:lnTo>
                    <a:pt x="280149" y="117144"/>
                  </a:lnTo>
                  <a:close/>
                </a:path>
                <a:path w="294640" h="453389">
                  <a:moveTo>
                    <a:pt x="287121" y="269316"/>
                  </a:moveTo>
                  <a:lnTo>
                    <a:pt x="286219" y="269748"/>
                  </a:lnTo>
                  <a:lnTo>
                    <a:pt x="285445" y="270052"/>
                  </a:lnTo>
                  <a:lnTo>
                    <a:pt x="284873" y="269963"/>
                  </a:lnTo>
                  <a:lnTo>
                    <a:pt x="283552" y="271564"/>
                  </a:lnTo>
                  <a:lnTo>
                    <a:pt x="282752" y="272389"/>
                  </a:lnTo>
                  <a:lnTo>
                    <a:pt x="282702" y="271564"/>
                  </a:lnTo>
                  <a:lnTo>
                    <a:pt x="281101" y="274447"/>
                  </a:lnTo>
                  <a:lnTo>
                    <a:pt x="279958" y="277825"/>
                  </a:lnTo>
                  <a:lnTo>
                    <a:pt x="279514" y="282498"/>
                  </a:lnTo>
                  <a:lnTo>
                    <a:pt x="279590" y="283057"/>
                  </a:lnTo>
                  <a:lnTo>
                    <a:pt x="279590" y="283629"/>
                  </a:lnTo>
                  <a:lnTo>
                    <a:pt x="281330" y="283133"/>
                  </a:lnTo>
                  <a:lnTo>
                    <a:pt x="280936" y="286105"/>
                  </a:lnTo>
                  <a:lnTo>
                    <a:pt x="281266" y="288353"/>
                  </a:lnTo>
                  <a:lnTo>
                    <a:pt x="280200" y="289179"/>
                  </a:lnTo>
                  <a:lnTo>
                    <a:pt x="279869" y="289179"/>
                  </a:lnTo>
                  <a:lnTo>
                    <a:pt x="279590" y="289267"/>
                  </a:lnTo>
                  <a:lnTo>
                    <a:pt x="279793" y="291846"/>
                  </a:lnTo>
                  <a:lnTo>
                    <a:pt x="280035" y="294373"/>
                  </a:lnTo>
                  <a:lnTo>
                    <a:pt x="280174" y="296875"/>
                  </a:lnTo>
                  <a:lnTo>
                    <a:pt x="279298" y="297624"/>
                  </a:lnTo>
                  <a:lnTo>
                    <a:pt x="281965" y="297865"/>
                  </a:lnTo>
                  <a:lnTo>
                    <a:pt x="282232" y="293331"/>
                  </a:lnTo>
                  <a:lnTo>
                    <a:pt x="282727" y="289204"/>
                  </a:lnTo>
                  <a:lnTo>
                    <a:pt x="283476" y="285496"/>
                  </a:lnTo>
                  <a:lnTo>
                    <a:pt x="282727" y="278879"/>
                  </a:lnTo>
                  <a:lnTo>
                    <a:pt x="283337" y="273545"/>
                  </a:lnTo>
                  <a:lnTo>
                    <a:pt x="287121" y="269316"/>
                  </a:lnTo>
                  <a:close/>
                </a:path>
                <a:path w="294640" h="453389">
                  <a:moveTo>
                    <a:pt x="292354" y="263042"/>
                  </a:moveTo>
                  <a:lnTo>
                    <a:pt x="291172" y="263486"/>
                  </a:lnTo>
                  <a:lnTo>
                    <a:pt x="290182" y="264172"/>
                  </a:lnTo>
                  <a:lnTo>
                    <a:pt x="289166" y="264769"/>
                  </a:lnTo>
                  <a:lnTo>
                    <a:pt x="289382" y="265214"/>
                  </a:lnTo>
                  <a:lnTo>
                    <a:pt x="289902" y="266204"/>
                  </a:lnTo>
                  <a:lnTo>
                    <a:pt x="290703" y="265137"/>
                  </a:lnTo>
                  <a:lnTo>
                    <a:pt x="292354" y="263042"/>
                  </a:lnTo>
                  <a:close/>
                </a:path>
                <a:path w="294640" h="453389">
                  <a:moveTo>
                    <a:pt x="294297" y="182372"/>
                  </a:moveTo>
                  <a:lnTo>
                    <a:pt x="292354" y="181432"/>
                  </a:lnTo>
                  <a:lnTo>
                    <a:pt x="292188" y="181368"/>
                  </a:lnTo>
                  <a:lnTo>
                    <a:pt x="292188" y="183934"/>
                  </a:lnTo>
                  <a:lnTo>
                    <a:pt x="291858" y="184099"/>
                  </a:lnTo>
                  <a:lnTo>
                    <a:pt x="291528" y="184429"/>
                  </a:lnTo>
                  <a:lnTo>
                    <a:pt x="291033" y="184327"/>
                  </a:lnTo>
                  <a:lnTo>
                    <a:pt x="290893" y="183908"/>
                  </a:lnTo>
                  <a:lnTo>
                    <a:pt x="290817" y="183527"/>
                  </a:lnTo>
                  <a:lnTo>
                    <a:pt x="291338" y="182702"/>
                  </a:lnTo>
                  <a:lnTo>
                    <a:pt x="292188" y="183934"/>
                  </a:lnTo>
                  <a:lnTo>
                    <a:pt x="292188" y="181368"/>
                  </a:lnTo>
                  <a:lnTo>
                    <a:pt x="290309" y="180581"/>
                  </a:lnTo>
                  <a:lnTo>
                    <a:pt x="288442" y="179489"/>
                  </a:lnTo>
                  <a:lnTo>
                    <a:pt x="288086" y="179285"/>
                  </a:lnTo>
                  <a:lnTo>
                    <a:pt x="287870" y="178854"/>
                  </a:lnTo>
                  <a:lnTo>
                    <a:pt x="287705" y="178333"/>
                  </a:lnTo>
                  <a:lnTo>
                    <a:pt x="287489" y="178333"/>
                  </a:lnTo>
                  <a:lnTo>
                    <a:pt x="285775" y="180670"/>
                  </a:lnTo>
                  <a:lnTo>
                    <a:pt x="286245" y="181546"/>
                  </a:lnTo>
                  <a:lnTo>
                    <a:pt x="286740" y="182372"/>
                  </a:lnTo>
                  <a:lnTo>
                    <a:pt x="287210" y="183248"/>
                  </a:lnTo>
                  <a:lnTo>
                    <a:pt x="284454" y="183667"/>
                  </a:lnTo>
                  <a:lnTo>
                    <a:pt x="282155" y="186791"/>
                  </a:lnTo>
                  <a:lnTo>
                    <a:pt x="284454" y="188531"/>
                  </a:lnTo>
                  <a:lnTo>
                    <a:pt x="286740" y="190284"/>
                  </a:lnTo>
                  <a:lnTo>
                    <a:pt x="289052" y="192024"/>
                  </a:lnTo>
                  <a:lnTo>
                    <a:pt x="290474" y="188823"/>
                  </a:lnTo>
                  <a:lnTo>
                    <a:pt x="292354" y="184429"/>
                  </a:lnTo>
                  <a:lnTo>
                    <a:pt x="293116" y="182702"/>
                  </a:lnTo>
                  <a:lnTo>
                    <a:pt x="293255" y="182372"/>
                  </a:lnTo>
                  <a:lnTo>
                    <a:pt x="294297" y="182372"/>
                  </a:lnTo>
                  <a:close/>
                </a:path>
              </a:pathLst>
            </a:custGeom>
            <a:solidFill>
              <a:srgbClr val="0097D1"/>
            </a:solidFill>
          </p:spPr>
          <p:txBody>
            <a:bodyPr wrap="square" lIns="0" tIns="0" rIns="0" bIns="0" rtlCol="0"/>
            <a:lstStyle/>
            <a:p>
              <a:endParaRPr/>
            </a:p>
          </p:txBody>
        </p:sp>
        <p:sp>
          <p:nvSpPr>
            <p:cNvPr id="48" name="object 48"/>
            <p:cNvSpPr/>
            <p:nvPr/>
          </p:nvSpPr>
          <p:spPr>
            <a:xfrm>
              <a:off x="5323179" y="3961587"/>
              <a:ext cx="2787015" cy="1017905"/>
            </a:xfrm>
            <a:custGeom>
              <a:avLst/>
              <a:gdLst/>
              <a:ahLst/>
              <a:cxnLst/>
              <a:rect l="l" t="t" r="r" b="b"/>
              <a:pathLst>
                <a:path w="2787015" h="1017904">
                  <a:moveTo>
                    <a:pt x="2060130" y="662940"/>
                  </a:moveTo>
                  <a:lnTo>
                    <a:pt x="2060003" y="662940"/>
                  </a:lnTo>
                  <a:lnTo>
                    <a:pt x="2060130" y="662940"/>
                  </a:lnTo>
                  <a:close/>
                </a:path>
                <a:path w="2787015" h="1017904">
                  <a:moveTo>
                    <a:pt x="2134870" y="459270"/>
                  </a:moveTo>
                  <a:lnTo>
                    <a:pt x="2134654" y="458470"/>
                  </a:lnTo>
                  <a:lnTo>
                    <a:pt x="2134514" y="458444"/>
                  </a:lnTo>
                  <a:lnTo>
                    <a:pt x="2134870" y="459270"/>
                  </a:lnTo>
                  <a:close/>
                </a:path>
                <a:path w="2787015" h="1017904">
                  <a:moveTo>
                    <a:pt x="2205990" y="583425"/>
                  </a:moveTo>
                  <a:lnTo>
                    <a:pt x="2205812" y="583425"/>
                  </a:lnTo>
                  <a:lnTo>
                    <a:pt x="2205952" y="583463"/>
                  </a:lnTo>
                  <a:close/>
                </a:path>
                <a:path w="2787015" h="1017904">
                  <a:moveTo>
                    <a:pt x="2223617" y="845820"/>
                  </a:moveTo>
                  <a:lnTo>
                    <a:pt x="2223490" y="845743"/>
                  </a:lnTo>
                  <a:lnTo>
                    <a:pt x="2223617" y="845820"/>
                  </a:lnTo>
                  <a:close/>
                </a:path>
                <a:path w="2787015" h="1017904">
                  <a:moveTo>
                    <a:pt x="2243810" y="775970"/>
                  </a:moveTo>
                  <a:lnTo>
                    <a:pt x="2243544" y="775970"/>
                  </a:lnTo>
                  <a:lnTo>
                    <a:pt x="2243772" y="777240"/>
                  </a:lnTo>
                  <a:lnTo>
                    <a:pt x="2243810" y="775970"/>
                  </a:lnTo>
                  <a:close/>
                </a:path>
                <a:path w="2787015" h="1017904">
                  <a:moveTo>
                    <a:pt x="2250135" y="793750"/>
                  </a:moveTo>
                  <a:lnTo>
                    <a:pt x="2250008" y="793750"/>
                  </a:lnTo>
                  <a:lnTo>
                    <a:pt x="2249970" y="793953"/>
                  </a:lnTo>
                  <a:lnTo>
                    <a:pt x="2250135" y="793750"/>
                  </a:lnTo>
                  <a:close/>
                </a:path>
                <a:path w="2787015" h="1017904">
                  <a:moveTo>
                    <a:pt x="2263800" y="819124"/>
                  </a:moveTo>
                  <a:lnTo>
                    <a:pt x="2262797" y="818032"/>
                  </a:lnTo>
                  <a:lnTo>
                    <a:pt x="2262340" y="817511"/>
                  </a:lnTo>
                  <a:lnTo>
                    <a:pt x="2262340" y="818083"/>
                  </a:lnTo>
                  <a:lnTo>
                    <a:pt x="2262301" y="818769"/>
                  </a:lnTo>
                  <a:lnTo>
                    <a:pt x="2262301" y="819238"/>
                  </a:lnTo>
                  <a:lnTo>
                    <a:pt x="2262797" y="819213"/>
                  </a:lnTo>
                  <a:lnTo>
                    <a:pt x="2263330" y="819162"/>
                  </a:lnTo>
                  <a:lnTo>
                    <a:pt x="2263800" y="819124"/>
                  </a:lnTo>
                  <a:close/>
                </a:path>
                <a:path w="2787015" h="1017904">
                  <a:moveTo>
                    <a:pt x="2268880" y="333222"/>
                  </a:moveTo>
                  <a:lnTo>
                    <a:pt x="2268029" y="332727"/>
                  </a:lnTo>
                  <a:lnTo>
                    <a:pt x="2267166" y="332257"/>
                  </a:lnTo>
                  <a:lnTo>
                    <a:pt x="2266302" y="331762"/>
                  </a:lnTo>
                  <a:lnTo>
                    <a:pt x="2266213" y="332562"/>
                  </a:lnTo>
                  <a:lnTo>
                    <a:pt x="2266124" y="333324"/>
                  </a:lnTo>
                  <a:lnTo>
                    <a:pt x="2265921" y="334022"/>
                  </a:lnTo>
                  <a:lnTo>
                    <a:pt x="2266873" y="334352"/>
                  </a:lnTo>
                  <a:lnTo>
                    <a:pt x="2267826" y="334645"/>
                  </a:lnTo>
                  <a:lnTo>
                    <a:pt x="2268778" y="334975"/>
                  </a:lnTo>
                  <a:lnTo>
                    <a:pt x="2268842" y="334454"/>
                  </a:lnTo>
                  <a:lnTo>
                    <a:pt x="2268855" y="333819"/>
                  </a:lnTo>
                  <a:lnTo>
                    <a:pt x="2268880" y="333222"/>
                  </a:lnTo>
                  <a:close/>
                </a:path>
                <a:path w="2787015" h="1017904">
                  <a:moveTo>
                    <a:pt x="2270379" y="814235"/>
                  </a:moveTo>
                  <a:lnTo>
                    <a:pt x="2268664" y="815835"/>
                  </a:lnTo>
                  <a:lnTo>
                    <a:pt x="2266950" y="817448"/>
                  </a:lnTo>
                  <a:lnTo>
                    <a:pt x="2265248" y="819048"/>
                  </a:lnTo>
                  <a:lnTo>
                    <a:pt x="2266721" y="819048"/>
                  </a:lnTo>
                  <a:lnTo>
                    <a:pt x="2267966" y="819188"/>
                  </a:lnTo>
                  <a:lnTo>
                    <a:pt x="2269096" y="819429"/>
                  </a:lnTo>
                  <a:lnTo>
                    <a:pt x="2269452" y="817676"/>
                  </a:lnTo>
                  <a:lnTo>
                    <a:pt x="2269883" y="815936"/>
                  </a:lnTo>
                  <a:lnTo>
                    <a:pt x="2270379" y="814235"/>
                  </a:lnTo>
                  <a:close/>
                </a:path>
                <a:path w="2787015" h="1017904">
                  <a:moveTo>
                    <a:pt x="2274443" y="810412"/>
                  </a:moveTo>
                  <a:lnTo>
                    <a:pt x="2273452" y="809586"/>
                  </a:lnTo>
                  <a:lnTo>
                    <a:pt x="2272969" y="810501"/>
                  </a:lnTo>
                  <a:lnTo>
                    <a:pt x="2273401" y="810437"/>
                  </a:lnTo>
                  <a:lnTo>
                    <a:pt x="2273897" y="810412"/>
                  </a:lnTo>
                  <a:lnTo>
                    <a:pt x="2274443" y="810412"/>
                  </a:lnTo>
                  <a:close/>
                </a:path>
                <a:path w="2787015" h="1017904">
                  <a:moveTo>
                    <a:pt x="2278151" y="363220"/>
                  </a:moveTo>
                  <a:lnTo>
                    <a:pt x="2277808" y="363220"/>
                  </a:lnTo>
                  <a:lnTo>
                    <a:pt x="2277732" y="363626"/>
                  </a:lnTo>
                  <a:lnTo>
                    <a:pt x="2278151" y="363220"/>
                  </a:lnTo>
                  <a:close/>
                </a:path>
                <a:path w="2787015" h="1017904">
                  <a:moveTo>
                    <a:pt x="2288692" y="344487"/>
                  </a:moveTo>
                  <a:lnTo>
                    <a:pt x="2287054" y="343522"/>
                  </a:lnTo>
                  <a:lnTo>
                    <a:pt x="2286825" y="343395"/>
                  </a:lnTo>
                  <a:lnTo>
                    <a:pt x="2284730" y="342265"/>
                  </a:lnTo>
                  <a:lnTo>
                    <a:pt x="2282774" y="341109"/>
                  </a:lnTo>
                  <a:lnTo>
                    <a:pt x="2282075" y="342811"/>
                  </a:lnTo>
                  <a:lnTo>
                    <a:pt x="2281961" y="343331"/>
                  </a:lnTo>
                  <a:lnTo>
                    <a:pt x="2281834" y="343395"/>
                  </a:lnTo>
                  <a:lnTo>
                    <a:pt x="2281923" y="343192"/>
                  </a:lnTo>
                  <a:lnTo>
                    <a:pt x="2280361" y="341795"/>
                  </a:lnTo>
                  <a:lnTo>
                    <a:pt x="2279548" y="340423"/>
                  </a:lnTo>
                  <a:lnTo>
                    <a:pt x="2279129" y="339051"/>
                  </a:lnTo>
                  <a:lnTo>
                    <a:pt x="2277008" y="337807"/>
                  </a:lnTo>
                  <a:lnTo>
                    <a:pt x="2274849" y="336626"/>
                  </a:lnTo>
                  <a:lnTo>
                    <a:pt x="2272779" y="335445"/>
                  </a:lnTo>
                  <a:lnTo>
                    <a:pt x="2271522" y="335445"/>
                  </a:lnTo>
                  <a:lnTo>
                    <a:pt x="2270290" y="335229"/>
                  </a:lnTo>
                  <a:lnTo>
                    <a:pt x="2269045" y="335089"/>
                  </a:lnTo>
                  <a:lnTo>
                    <a:pt x="2272106" y="336105"/>
                  </a:lnTo>
                  <a:lnTo>
                    <a:pt x="2270645" y="338658"/>
                  </a:lnTo>
                  <a:lnTo>
                    <a:pt x="2268474" y="343522"/>
                  </a:lnTo>
                  <a:lnTo>
                    <a:pt x="2264753" y="342785"/>
                  </a:lnTo>
                  <a:lnTo>
                    <a:pt x="2261844" y="341109"/>
                  </a:lnTo>
                  <a:lnTo>
                    <a:pt x="2259088" y="339763"/>
                  </a:lnTo>
                  <a:lnTo>
                    <a:pt x="2258263" y="340093"/>
                  </a:lnTo>
                  <a:lnTo>
                    <a:pt x="2257463" y="340474"/>
                  </a:lnTo>
                  <a:lnTo>
                    <a:pt x="2256586" y="340779"/>
                  </a:lnTo>
                  <a:lnTo>
                    <a:pt x="2262822" y="342811"/>
                  </a:lnTo>
                  <a:lnTo>
                    <a:pt x="2269820" y="344182"/>
                  </a:lnTo>
                  <a:lnTo>
                    <a:pt x="2275687" y="350532"/>
                  </a:lnTo>
                  <a:lnTo>
                    <a:pt x="2288692" y="344487"/>
                  </a:lnTo>
                  <a:close/>
                </a:path>
                <a:path w="2787015" h="1017904">
                  <a:moveTo>
                    <a:pt x="2290254" y="836993"/>
                  </a:moveTo>
                  <a:lnTo>
                    <a:pt x="2289772" y="837272"/>
                  </a:lnTo>
                  <a:lnTo>
                    <a:pt x="2289378" y="837514"/>
                  </a:lnTo>
                  <a:lnTo>
                    <a:pt x="2288870" y="837793"/>
                  </a:lnTo>
                  <a:lnTo>
                    <a:pt x="2288921" y="838288"/>
                  </a:lnTo>
                  <a:lnTo>
                    <a:pt x="2288921" y="838669"/>
                  </a:lnTo>
                  <a:lnTo>
                    <a:pt x="2288946" y="839114"/>
                  </a:lnTo>
                  <a:lnTo>
                    <a:pt x="2289391" y="838403"/>
                  </a:lnTo>
                  <a:lnTo>
                    <a:pt x="2289822" y="837679"/>
                  </a:lnTo>
                  <a:lnTo>
                    <a:pt x="2290254" y="836993"/>
                  </a:lnTo>
                  <a:close/>
                </a:path>
                <a:path w="2787015" h="1017904">
                  <a:moveTo>
                    <a:pt x="2295309" y="724357"/>
                  </a:moveTo>
                  <a:lnTo>
                    <a:pt x="2295258" y="724217"/>
                  </a:lnTo>
                  <a:lnTo>
                    <a:pt x="2295004" y="724712"/>
                  </a:lnTo>
                  <a:lnTo>
                    <a:pt x="2294648" y="725182"/>
                  </a:lnTo>
                  <a:lnTo>
                    <a:pt x="2294407" y="725703"/>
                  </a:lnTo>
                  <a:lnTo>
                    <a:pt x="2294712" y="725258"/>
                  </a:lnTo>
                  <a:lnTo>
                    <a:pt x="2295004" y="724801"/>
                  </a:lnTo>
                  <a:lnTo>
                    <a:pt x="2295309" y="724357"/>
                  </a:lnTo>
                  <a:close/>
                </a:path>
                <a:path w="2787015" h="1017904">
                  <a:moveTo>
                    <a:pt x="2295448" y="815746"/>
                  </a:moveTo>
                  <a:lnTo>
                    <a:pt x="2294979" y="814565"/>
                  </a:lnTo>
                  <a:lnTo>
                    <a:pt x="2294547" y="813333"/>
                  </a:lnTo>
                  <a:lnTo>
                    <a:pt x="2294153" y="812088"/>
                  </a:lnTo>
                  <a:lnTo>
                    <a:pt x="2293226" y="814184"/>
                  </a:lnTo>
                  <a:lnTo>
                    <a:pt x="2291575" y="815695"/>
                  </a:lnTo>
                  <a:lnTo>
                    <a:pt x="2289530" y="817016"/>
                  </a:lnTo>
                  <a:lnTo>
                    <a:pt x="2290445" y="818172"/>
                  </a:lnTo>
                  <a:lnTo>
                    <a:pt x="2291321" y="819353"/>
                  </a:lnTo>
                  <a:lnTo>
                    <a:pt x="2292172" y="820610"/>
                  </a:lnTo>
                  <a:lnTo>
                    <a:pt x="2293251" y="818997"/>
                  </a:lnTo>
                  <a:lnTo>
                    <a:pt x="2295448" y="815746"/>
                  </a:lnTo>
                  <a:close/>
                </a:path>
                <a:path w="2787015" h="1017904">
                  <a:moveTo>
                    <a:pt x="2300338" y="711542"/>
                  </a:moveTo>
                  <a:lnTo>
                    <a:pt x="2299182" y="708774"/>
                  </a:lnTo>
                  <a:lnTo>
                    <a:pt x="2298560" y="705777"/>
                  </a:lnTo>
                  <a:lnTo>
                    <a:pt x="2297861" y="702805"/>
                  </a:lnTo>
                  <a:lnTo>
                    <a:pt x="2298027" y="705332"/>
                  </a:lnTo>
                  <a:lnTo>
                    <a:pt x="2298065" y="707758"/>
                  </a:lnTo>
                  <a:lnTo>
                    <a:pt x="2297950" y="709980"/>
                  </a:lnTo>
                  <a:lnTo>
                    <a:pt x="2300338" y="711542"/>
                  </a:lnTo>
                  <a:close/>
                </a:path>
                <a:path w="2787015" h="1017904">
                  <a:moveTo>
                    <a:pt x="2302433" y="713740"/>
                  </a:moveTo>
                  <a:lnTo>
                    <a:pt x="2301748" y="713828"/>
                  </a:lnTo>
                  <a:lnTo>
                    <a:pt x="2301214" y="713803"/>
                  </a:lnTo>
                  <a:lnTo>
                    <a:pt x="2301087" y="713549"/>
                  </a:lnTo>
                  <a:lnTo>
                    <a:pt x="2300948" y="713244"/>
                  </a:lnTo>
                  <a:lnTo>
                    <a:pt x="2300859" y="712889"/>
                  </a:lnTo>
                  <a:lnTo>
                    <a:pt x="2300732" y="712558"/>
                  </a:lnTo>
                  <a:lnTo>
                    <a:pt x="2299906" y="713943"/>
                  </a:lnTo>
                  <a:lnTo>
                    <a:pt x="2299106" y="715314"/>
                  </a:lnTo>
                  <a:lnTo>
                    <a:pt x="2298281" y="716686"/>
                  </a:lnTo>
                  <a:lnTo>
                    <a:pt x="2299843" y="717588"/>
                  </a:lnTo>
                  <a:lnTo>
                    <a:pt x="2300732" y="716330"/>
                  </a:lnTo>
                  <a:lnTo>
                    <a:pt x="2302433" y="713740"/>
                  </a:lnTo>
                  <a:close/>
                </a:path>
                <a:path w="2787015" h="1017904">
                  <a:moveTo>
                    <a:pt x="2309164" y="715149"/>
                  </a:moveTo>
                  <a:lnTo>
                    <a:pt x="2308974" y="715416"/>
                  </a:lnTo>
                  <a:lnTo>
                    <a:pt x="2309114" y="715479"/>
                  </a:lnTo>
                  <a:lnTo>
                    <a:pt x="2309164" y="715149"/>
                  </a:lnTo>
                  <a:close/>
                </a:path>
                <a:path w="2787015" h="1017904">
                  <a:moveTo>
                    <a:pt x="2319337" y="497840"/>
                  </a:moveTo>
                  <a:lnTo>
                    <a:pt x="2318931" y="496316"/>
                  </a:lnTo>
                  <a:lnTo>
                    <a:pt x="2317635" y="497840"/>
                  </a:lnTo>
                  <a:lnTo>
                    <a:pt x="2317572" y="498094"/>
                  </a:lnTo>
                  <a:lnTo>
                    <a:pt x="2319337" y="497840"/>
                  </a:lnTo>
                  <a:close/>
                </a:path>
                <a:path w="2787015" h="1017904">
                  <a:moveTo>
                    <a:pt x="2321204" y="402005"/>
                  </a:moveTo>
                  <a:lnTo>
                    <a:pt x="2319324" y="401777"/>
                  </a:lnTo>
                  <a:lnTo>
                    <a:pt x="2321014" y="402590"/>
                  </a:lnTo>
                  <a:lnTo>
                    <a:pt x="2321204" y="402005"/>
                  </a:lnTo>
                  <a:close/>
                </a:path>
                <a:path w="2787015" h="1017904">
                  <a:moveTo>
                    <a:pt x="2322931" y="395173"/>
                  </a:moveTo>
                  <a:lnTo>
                    <a:pt x="2322220" y="389674"/>
                  </a:lnTo>
                  <a:lnTo>
                    <a:pt x="2322220" y="392430"/>
                  </a:lnTo>
                  <a:lnTo>
                    <a:pt x="2322931" y="395173"/>
                  </a:lnTo>
                  <a:close/>
                </a:path>
                <a:path w="2787015" h="1017904">
                  <a:moveTo>
                    <a:pt x="2328430" y="914146"/>
                  </a:moveTo>
                  <a:lnTo>
                    <a:pt x="2327910" y="912672"/>
                  </a:lnTo>
                  <a:lnTo>
                    <a:pt x="2327249" y="911072"/>
                  </a:lnTo>
                  <a:lnTo>
                    <a:pt x="2326614" y="909815"/>
                  </a:lnTo>
                  <a:lnTo>
                    <a:pt x="2326233" y="910526"/>
                  </a:lnTo>
                  <a:lnTo>
                    <a:pt x="2325624" y="911072"/>
                  </a:lnTo>
                  <a:lnTo>
                    <a:pt x="2324887" y="911682"/>
                  </a:lnTo>
                  <a:lnTo>
                    <a:pt x="2328430" y="914146"/>
                  </a:lnTo>
                  <a:close/>
                </a:path>
                <a:path w="2787015" h="1017904">
                  <a:moveTo>
                    <a:pt x="2330272" y="694474"/>
                  </a:moveTo>
                  <a:lnTo>
                    <a:pt x="2329230" y="694309"/>
                  </a:lnTo>
                  <a:lnTo>
                    <a:pt x="2329865" y="694690"/>
                  </a:lnTo>
                  <a:lnTo>
                    <a:pt x="2330272" y="694474"/>
                  </a:lnTo>
                  <a:close/>
                </a:path>
                <a:path w="2787015" h="1017904">
                  <a:moveTo>
                    <a:pt x="2359164" y="706120"/>
                  </a:moveTo>
                  <a:close/>
                </a:path>
                <a:path w="2787015" h="1017904">
                  <a:moveTo>
                    <a:pt x="2371229" y="723900"/>
                  </a:moveTo>
                  <a:lnTo>
                    <a:pt x="2368537" y="722630"/>
                  </a:lnTo>
                  <a:lnTo>
                    <a:pt x="2367546" y="722630"/>
                  </a:lnTo>
                  <a:lnTo>
                    <a:pt x="2371229" y="723900"/>
                  </a:lnTo>
                  <a:close/>
                </a:path>
                <a:path w="2787015" h="1017904">
                  <a:moveTo>
                    <a:pt x="2371699" y="865174"/>
                  </a:moveTo>
                  <a:lnTo>
                    <a:pt x="2369629" y="863688"/>
                  </a:lnTo>
                  <a:lnTo>
                    <a:pt x="2369337" y="864450"/>
                  </a:lnTo>
                  <a:lnTo>
                    <a:pt x="2369108" y="865225"/>
                  </a:lnTo>
                  <a:lnTo>
                    <a:pt x="2368727" y="866076"/>
                  </a:lnTo>
                  <a:lnTo>
                    <a:pt x="2369718" y="865695"/>
                  </a:lnTo>
                  <a:lnTo>
                    <a:pt x="2370709" y="865466"/>
                  </a:lnTo>
                  <a:lnTo>
                    <a:pt x="2371699" y="865174"/>
                  </a:lnTo>
                  <a:close/>
                </a:path>
                <a:path w="2787015" h="1017904">
                  <a:moveTo>
                    <a:pt x="2377300" y="787400"/>
                  </a:moveTo>
                  <a:lnTo>
                    <a:pt x="2377059" y="787400"/>
                  </a:lnTo>
                  <a:lnTo>
                    <a:pt x="2377300" y="787400"/>
                  </a:lnTo>
                  <a:close/>
                </a:path>
                <a:path w="2787015" h="1017904">
                  <a:moveTo>
                    <a:pt x="2380500" y="437946"/>
                  </a:moveTo>
                  <a:lnTo>
                    <a:pt x="2379967" y="436880"/>
                  </a:lnTo>
                  <a:lnTo>
                    <a:pt x="2379535" y="436880"/>
                  </a:lnTo>
                  <a:lnTo>
                    <a:pt x="2380361" y="438150"/>
                  </a:lnTo>
                  <a:lnTo>
                    <a:pt x="2380500" y="437946"/>
                  </a:lnTo>
                  <a:close/>
                </a:path>
                <a:path w="2787015" h="1017904">
                  <a:moveTo>
                    <a:pt x="2382990" y="877214"/>
                  </a:moveTo>
                  <a:lnTo>
                    <a:pt x="2380907" y="874458"/>
                  </a:lnTo>
                  <a:lnTo>
                    <a:pt x="2378189" y="875893"/>
                  </a:lnTo>
                  <a:lnTo>
                    <a:pt x="2376703" y="876604"/>
                  </a:lnTo>
                  <a:lnTo>
                    <a:pt x="2375433" y="877506"/>
                  </a:lnTo>
                  <a:lnTo>
                    <a:pt x="2377440" y="879348"/>
                  </a:lnTo>
                  <a:lnTo>
                    <a:pt x="2379141" y="882078"/>
                  </a:lnTo>
                  <a:lnTo>
                    <a:pt x="2380818" y="885012"/>
                  </a:lnTo>
                  <a:lnTo>
                    <a:pt x="2380462" y="883310"/>
                  </a:lnTo>
                  <a:lnTo>
                    <a:pt x="2380551" y="881392"/>
                  </a:lnTo>
                  <a:lnTo>
                    <a:pt x="2382228" y="878166"/>
                  </a:lnTo>
                  <a:lnTo>
                    <a:pt x="2382634" y="877709"/>
                  </a:lnTo>
                  <a:lnTo>
                    <a:pt x="2382990" y="877214"/>
                  </a:lnTo>
                  <a:close/>
                </a:path>
                <a:path w="2787015" h="1017904">
                  <a:moveTo>
                    <a:pt x="2389213" y="868362"/>
                  </a:moveTo>
                  <a:lnTo>
                    <a:pt x="2388768" y="868680"/>
                  </a:lnTo>
                  <a:lnTo>
                    <a:pt x="2389073" y="868680"/>
                  </a:lnTo>
                  <a:lnTo>
                    <a:pt x="2389213" y="868362"/>
                  </a:lnTo>
                  <a:close/>
                </a:path>
                <a:path w="2787015" h="1017904">
                  <a:moveTo>
                    <a:pt x="2389428" y="791641"/>
                  </a:moveTo>
                  <a:lnTo>
                    <a:pt x="2389124" y="791476"/>
                  </a:lnTo>
                  <a:lnTo>
                    <a:pt x="2388844" y="791337"/>
                  </a:lnTo>
                  <a:lnTo>
                    <a:pt x="2388552" y="791171"/>
                  </a:lnTo>
                  <a:lnTo>
                    <a:pt x="2388324" y="791832"/>
                  </a:lnTo>
                  <a:lnTo>
                    <a:pt x="2388184" y="792162"/>
                  </a:lnTo>
                  <a:lnTo>
                    <a:pt x="2389009" y="791832"/>
                  </a:lnTo>
                  <a:lnTo>
                    <a:pt x="2389428" y="791641"/>
                  </a:lnTo>
                  <a:close/>
                </a:path>
                <a:path w="2787015" h="1017904">
                  <a:moveTo>
                    <a:pt x="2389759" y="893394"/>
                  </a:moveTo>
                  <a:lnTo>
                    <a:pt x="2387562" y="891997"/>
                  </a:lnTo>
                  <a:lnTo>
                    <a:pt x="2385085" y="890727"/>
                  </a:lnTo>
                  <a:lnTo>
                    <a:pt x="2383244" y="889190"/>
                  </a:lnTo>
                  <a:lnTo>
                    <a:pt x="2383269" y="889355"/>
                  </a:lnTo>
                  <a:lnTo>
                    <a:pt x="2383383" y="889546"/>
                  </a:lnTo>
                  <a:lnTo>
                    <a:pt x="2383244" y="889584"/>
                  </a:lnTo>
                  <a:lnTo>
                    <a:pt x="2383218" y="890320"/>
                  </a:lnTo>
                  <a:lnTo>
                    <a:pt x="2383269" y="891032"/>
                  </a:lnTo>
                  <a:lnTo>
                    <a:pt x="2382228" y="892352"/>
                  </a:lnTo>
                  <a:lnTo>
                    <a:pt x="2380056" y="892987"/>
                  </a:lnTo>
                  <a:lnTo>
                    <a:pt x="2379205" y="892492"/>
                  </a:lnTo>
                  <a:lnTo>
                    <a:pt x="2379116" y="892238"/>
                  </a:lnTo>
                  <a:lnTo>
                    <a:pt x="2378316" y="893127"/>
                  </a:lnTo>
                  <a:lnTo>
                    <a:pt x="2386380" y="899198"/>
                  </a:lnTo>
                  <a:lnTo>
                    <a:pt x="2386596" y="898867"/>
                  </a:lnTo>
                  <a:lnTo>
                    <a:pt x="2386787" y="898512"/>
                  </a:lnTo>
                  <a:lnTo>
                    <a:pt x="2387282" y="897991"/>
                  </a:lnTo>
                  <a:lnTo>
                    <a:pt x="2387828" y="898042"/>
                  </a:lnTo>
                  <a:lnTo>
                    <a:pt x="2388222" y="897966"/>
                  </a:lnTo>
                  <a:lnTo>
                    <a:pt x="2388743" y="896454"/>
                  </a:lnTo>
                  <a:lnTo>
                    <a:pt x="2389238" y="894905"/>
                  </a:lnTo>
                  <a:lnTo>
                    <a:pt x="2389759" y="893394"/>
                  </a:lnTo>
                  <a:close/>
                </a:path>
                <a:path w="2787015" h="1017904">
                  <a:moveTo>
                    <a:pt x="2390495" y="872490"/>
                  </a:moveTo>
                  <a:lnTo>
                    <a:pt x="2388768" y="868680"/>
                  </a:lnTo>
                  <a:lnTo>
                    <a:pt x="2387943" y="868680"/>
                  </a:lnTo>
                  <a:lnTo>
                    <a:pt x="2385796" y="871220"/>
                  </a:lnTo>
                  <a:lnTo>
                    <a:pt x="2385606" y="872490"/>
                  </a:lnTo>
                  <a:lnTo>
                    <a:pt x="2384704" y="872490"/>
                  </a:lnTo>
                  <a:lnTo>
                    <a:pt x="2383879" y="873760"/>
                  </a:lnTo>
                  <a:lnTo>
                    <a:pt x="2383180" y="873760"/>
                  </a:lnTo>
                  <a:lnTo>
                    <a:pt x="2383028" y="877570"/>
                  </a:lnTo>
                  <a:lnTo>
                    <a:pt x="2384780" y="875030"/>
                  </a:lnTo>
                  <a:lnTo>
                    <a:pt x="2387447" y="873760"/>
                  </a:lnTo>
                  <a:lnTo>
                    <a:pt x="2390495" y="872490"/>
                  </a:lnTo>
                  <a:close/>
                </a:path>
                <a:path w="2787015" h="1017904">
                  <a:moveTo>
                    <a:pt x="2393632" y="896416"/>
                  </a:moveTo>
                  <a:lnTo>
                    <a:pt x="2392832" y="895731"/>
                  </a:lnTo>
                  <a:lnTo>
                    <a:pt x="2392362" y="895350"/>
                  </a:lnTo>
                  <a:lnTo>
                    <a:pt x="2391626" y="898156"/>
                  </a:lnTo>
                  <a:lnTo>
                    <a:pt x="2392070" y="898258"/>
                  </a:lnTo>
                  <a:lnTo>
                    <a:pt x="2392426" y="898296"/>
                  </a:lnTo>
                  <a:lnTo>
                    <a:pt x="2392857" y="898398"/>
                  </a:lnTo>
                  <a:lnTo>
                    <a:pt x="2393086" y="897712"/>
                  </a:lnTo>
                  <a:lnTo>
                    <a:pt x="2393378" y="897077"/>
                  </a:lnTo>
                  <a:lnTo>
                    <a:pt x="2393632" y="896416"/>
                  </a:lnTo>
                  <a:close/>
                </a:path>
                <a:path w="2787015" h="1017904">
                  <a:moveTo>
                    <a:pt x="2399017" y="869315"/>
                  </a:moveTo>
                  <a:lnTo>
                    <a:pt x="2398496" y="869124"/>
                  </a:lnTo>
                  <a:lnTo>
                    <a:pt x="2397455" y="868692"/>
                  </a:lnTo>
                  <a:lnTo>
                    <a:pt x="2397480" y="868959"/>
                  </a:lnTo>
                  <a:lnTo>
                    <a:pt x="2397480" y="869188"/>
                  </a:lnTo>
                  <a:lnTo>
                    <a:pt x="2397506" y="869454"/>
                  </a:lnTo>
                  <a:lnTo>
                    <a:pt x="2398001" y="869378"/>
                  </a:lnTo>
                  <a:lnTo>
                    <a:pt x="2399017" y="869315"/>
                  </a:lnTo>
                  <a:close/>
                </a:path>
                <a:path w="2787015" h="1017904">
                  <a:moveTo>
                    <a:pt x="2404732" y="853440"/>
                  </a:moveTo>
                  <a:lnTo>
                    <a:pt x="2404592" y="850900"/>
                  </a:lnTo>
                  <a:lnTo>
                    <a:pt x="2400427" y="850900"/>
                  </a:lnTo>
                  <a:lnTo>
                    <a:pt x="2398382" y="852170"/>
                  </a:lnTo>
                  <a:lnTo>
                    <a:pt x="2402205" y="852170"/>
                  </a:lnTo>
                  <a:lnTo>
                    <a:pt x="2404732" y="853440"/>
                  </a:lnTo>
                  <a:close/>
                </a:path>
                <a:path w="2787015" h="1017904">
                  <a:moveTo>
                    <a:pt x="2408745" y="841692"/>
                  </a:moveTo>
                  <a:lnTo>
                    <a:pt x="2402230" y="836942"/>
                  </a:lnTo>
                  <a:lnTo>
                    <a:pt x="2402840" y="839355"/>
                  </a:lnTo>
                  <a:lnTo>
                    <a:pt x="2402509" y="842162"/>
                  </a:lnTo>
                  <a:lnTo>
                    <a:pt x="2400998" y="845210"/>
                  </a:lnTo>
                  <a:lnTo>
                    <a:pt x="2401405" y="845159"/>
                  </a:lnTo>
                  <a:lnTo>
                    <a:pt x="2401849" y="845045"/>
                  </a:lnTo>
                  <a:lnTo>
                    <a:pt x="2402179" y="845185"/>
                  </a:lnTo>
                  <a:lnTo>
                    <a:pt x="2403030" y="845566"/>
                  </a:lnTo>
                  <a:lnTo>
                    <a:pt x="2404795" y="847991"/>
                  </a:lnTo>
                  <a:lnTo>
                    <a:pt x="2405202" y="845273"/>
                  </a:lnTo>
                  <a:lnTo>
                    <a:pt x="2406383" y="843394"/>
                  </a:lnTo>
                  <a:lnTo>
                    <a:pt x="2408364" y="842251"/>
                  </a:lnTo>
                  <a:lnTo>
                    <a:pt x="2408745" y="841692"/>
                  </a:lnTo>
                  <a:close/>
                </a:path>
                <a:path w="2787015" h="1017904">
                  <a:moveTo>
                    <a:pt x="2412352" y="420268"/>
                  </a:moveTo>
                  <a:lnTo>
                    <a:pt x="2409329" y="418401"/>
                  </a:lnTo>
                  <a:lnTo>
                    <a:pt x="2407818" y="417436"/>
                  </a:lnTo>
                  <a:lnTo>
                    <a:pt x="2405888" y="421093"/>
                  </a:lnTo>
                  <a:lnTo>
                    <a:pt x="2406218" y="424307"/>
                  </a:lnTo>
                  <a:lnTo>
                    <a:pt x="2408834" y="428675"/>
                  </a:lnTo>
                  <a:lnTo>
                    <a:pt x="2411145" y="423049"/>
                  </a:lnTo>
                  <a:lnTo>
                    <a:pt x="2412352" y="420268"/>
                  </a:lnTo>
                  <a:close/>
                </a:path>
                <a:path w="2787015" h="1017904">
                  <a:moveTo>
                    <a:pt x="2412555" y="857084"/>
                  </a:moveTo>
                  <a:lnTo>
                    <a:pt x="2412492" y="857250"/>
                  </a:lnTo>
                  <a:lnTo>
                    <a:pt x="2412263" y="858520"/>
                  </a:lnTo>
                  <a:lnTo>
                    <a:pt x="2412555" y="857084"/>
                  </a:lnTo>
                  <a:close/>
                </a:path>
                <a:path w="2787015" h="1017904">
                  <a:moveTo>
                    <a:pt x="2414168" y="853440"/>
                  </a:moveTo>
                  <a:lnTo>
                    <a:pt x="2413228" y="853440"/>
                  </a:lnTo>
                  <a:lnTo>
                    <a:pt x="2412555" y="857084"/>
                  </a:lnTo>
                  <a:lnTo>
                    <a:pt x="2414168" y="853440"/>
                  </a:lnTo>
                  <a:close/>
                </a:path>
                <a:path w="2787015" h="1017904">
                  <a:moveTo>
                    <a:pt x="2420607" y="647458"/>
                  </a:moveTo>
                  <a:lnTo>
                    <a:pt x="2419947" y="646430"/>
                  </a:lnTo>
                  <a:lnTo>
                    <a:pt x="2420099" y="647700"/>
                  </a:lnTo>
                  <a:lnTo>
                    <a:pt x="2420455" y="647700"/>
                  </a:lnTo>
                  <a:lnTo>
                    <a:pt x="2420607" y="647458"/>
                  </a:lnTo>
                  <a:close/>
                </a:path>
                <a:path w="2787015" h="1017904">
                  <a:moveTo>
                    <a:pt x="2421839" y="646430"/>
                  </a:moveTo>
                  <a:lnTo>
                    <a:pt x="2421280" y="646430"/>
                  </a:lnTo>
                  <a:lnTo>
                    <a:pt x="2420607" y="647458"/>
                  </a:lnTo>
                  <a:lnTo>
                    <a:pt x="2420759" y="647700"/>
                  </a:lnTo>
                  <a:lnTo>
                    <a:pt x="2421839" y="646430"/>
                  </a:lnTo>
                  <a:close/>
                </a:path>
                <a:path w="2787015" h="1017904">
                  <a:moveTo>
                    <a:pt x="2421864" y="840600"/>
                  </a:moveTo>
                  <a:lnTo>
                    <a:pt x="2421725" y="840676"/>
                  </a:lnTo>
                  <a:lnTo>
                    <a:pt x="2421864" y="840600"/>
                  </a:lnTo>
                  <a:close/>
                </a:path>
                <a:path w="2787015" h="1017904">
                  <a:moveTo>
                    <a:pt x="2421940" y="838200"/>
                  </a:moveTo>
                  <a:close/>
                </a:path>
                <a:path w="2787015" h="1017904">
                  <a:moveTo>
                    <a:pt x="2424633" y="557530"/>
                  </a:moveTo>
                  <a:lnTo>
                    <a:pt x="2424442" y="556260"/>
                  </a:lnTo>
                  <a:lnTo>
                    <a:pt x="2424493" y="554990"/>
                  </a:lnTo>
                  <a:lnTo>
                    <a:pt x="2422271" y="554990"/>
                  </a:lnTo>
                  <a:lnTo>
                    <a:pt x="2423287" y="558800"/>
                  </a:lnTo>
                  <a:lnTo>
                    <a:pt x="2424277" y="557530"/>
                  </a:lnTo>
                  <a:lnTo>
                    <a:pt x="2424633" y="557530"/>
                  </a:lnTo>
                  <a:close/>
                </a:path>
                <a:path w="2787015" h="1017904">
                  <a:moveTo>
                    <a:pt x="2424696" y="915797"/>
                  </a:moveTo>
                  <a:lnTo>
                    <a:pt x="2424607" y="915657"/>
                  </a:lnTo>
                  <a:lnTo>
                    <a:pt x="2424582" y="915492"/>
                  </a:lnTo>
                  <a:lnTo>
                    <a:pt x="2424531" y="915327"/>
                  </a:lnTo>
                  <a:lnTo>
                    <a:pt x="2424442" y="915530"/>
                  </a:lnTo>
                  <a:lnTo>
                    <a:pt x="2424696" y="915797"/>
                  </a:lnTo>
                  <a:close/>
                </a:path>
                <a:path w="2787015" h="1017904">
                  <a:moveTo>
                    <a:pt x="2431059" y="907707"/>
                  </a:moveTo>
                  <a:lnTo>
                    <a:pt x="2428646" y="907592"/>
                  </a:lnTo>
                  <a:lnTo>
                    <a:pt x="2426614" y="908100"/>
                  </a:lnTo>
                  <a:lnTo>
                    <a:pt x="2426500" y="907338"/>
                  </a:lnTo>
                  <a:lnTo>
                    <a:pt x="2426208" y="906322"/>
                  </a:lnTo>
                  <a:lnTo>
                    <a:pt x="2425979" y="905306"/>
                  </a:lnTo>
                  <a:lnTo>
                    <a:pt x="2423617" y="907211"/>
                  </a:lnTo>
                  <a:lnTo>
                    <a:pt x="2423642" y="910259"/>
                  </a:lnTo>
                  <a:lnTo>
                    <a:pt x="2423515" y="910894"/>
                  </a:lnTo>
                  <a:lnTo>
                    <a:pt x="2423807" y="911148"/>
                  </a:lnTo>
                  <a:lnTo>
                    <a:pt x="2424442" y="911402"/>
                  </a:lnTo>
                  <a:lnTo>
                    <a:pt x="2425484" y="910259"/>
                  </a:lnTo>
                  <a:lnTo>
                    <a:pt x="2428151" y="909370"/>
                  </a:lnTo>
                  <a:lnTo>
                    <a:pt x="2430373" y="908100"/>
                  </a:lnTo>
                  <a:lnTo>
                    <a:pt x="2431059" y="907707"/>
                  </a:lnTo>
                  <a:close/>
                </a:path>
                <a:path w="2787015" h="1017904">
                  <a:moveTo>
                    <a:pt x="2431592" y="907415"/>
                  </a:moveTo>
                  <a:lnTo>
                    <a:pt x="2431059" y="907707"/>
                  </a:lnTo>
                  <a:lnTo>
                    <a:pt x="2431313" y="907719"/>
                  </a:lnTo>
                  <a:lnTo>
                    <a:pt x="2431592" y="907415"/>
                  </a:lnTo>
                  <a:close/>
                </a:path>
                <a:path w="2787015" h="1017904">
                  <a:moveTo>
                    <a:pt x="2437168" y="820178"/>
                  </a:moveTo>
                  <a:lnTo>
                    <a:pt x="2436736" y="819518"/>
                  </a:lnTo>
                  <a:lnTo>
                    <a:pt x="2437066" y="819188"/>
                  </a:lnTo>
                  <a:lnTo>
                    <a:pt x="2435580" y="819073"/>
                  </a:lnTo>
                  <a:lnTo>
                    <a:pt x="2434945" y="819048"/>
                  </a:lnTo>
                  <a:lnTo>
                    <a:pt x="2437155" y="821588"/>
                  </a:lnTo>
                  <a:lnTo>
                    <a:pt x="2437168" y="820178"/>
                  </a:lnTo>
                  <a:close/>
                </a:path>
                <a:path w="2787015" h="1017904">
                  <a:moveTo>
                    <a:pt x="2438704" y="823391"/>
                  </a:moveTo>
                  <a:lnTo>
                    <a:pt x="2437155" y="821588"/>
                  </a:lnTo>
                  <a:lnTo>
                    <a:pt x="2437142" y="822286"/>
                  </a:lnTo>
                  <a:lnTo>
                    <a:pt x="2437904" y="824547"/>
                  </a:lnTo>
                  <a:lnTo>
                    <a:pt x="2438704" y="823391"/>
                  </a:lnTo>
                  <a:close/>
                </a:path>
                <a:path w="2787015" h="1017904">
                  <a:moveTo>
                    <a:pt x="2439593" y="874928"/>
                  </a:moveTo>
                  <a:lnTo>
                    <a:pt x="2438768" y="873582"/>
                  </a:lnTo>
                  <a:lnTo>
                    <a:pt x="2438323" y="872375"/>
                  </a:lnTo>
                  <a:lnTo>
                    <a:pt x="2438019" y="871270"/>
                  </a:lnTo>
                  <a:lnTo>
                    <a:pt x="2437993" y="871550"/>
                  </a:lnTo>
                  <a:lnTo>
                    <a:pt x="2437993" y="871905"/>
                  </a:lnTo>
                  <a:lnTo>
                    <a:pt x="2437917" y="872121"/>
                  </a:lnTo>
                  <a:lnTo>
                    <a:pt x="2437523" y="872972"/>
                  </a:lnTo>
                  <a:lnTo>
                    <a:pt x="2436533" y="873658"/>
                  </a:lnTo>
                  <a:lnTo>
                    <a:pt x="2435275" y="874788"/>
                  </a:lnTo>
                  <a:lnTo>
                    <a:pt x="2436698" y="874839"/>
                  </a:lnTo>
                  <a:lnTo>
                    <a:pt x="2438158" y="874877"/>
                  </a:lnTo>
                  <a:lnTo>
                    <a:pt x="2439593" y="874928"/>
                  </a:lnTo>
                  <a:close/>
                </a:path>
                <a:path w="2787015" h="1017904">
                  <a:moveTo>
                    <a:pt x="2440990" y="757643"/>
                  </a:moveTo>
                  <a:lnTo>
                    <a:pt x="2437854" y="761542"/>
                  </a:lnTo>
                  <a:lnTo>
                    <a:pt x="2436241" y="761631"/>
                  </a:lnTo>
                  <a:lnTo>
                    <a:pt x="2431542" y="760450"/>
                  </a:lnTo>
                  <a:lnTo>
                    <a:pt x="2434971" y="752284"/>
                  </a:lnTo>
                  <a:lnTo>
                    <a:pt x="2430246" y="761187"/>
                  </a:lnTo>
                  <a:lnTo>
                    <a:pt x="2428430" y="760171"/>
                  </a:lnTo>
                  <a:lnTo>
                    <a:pt x="2429141" y="765505"/>
                  </a:lnTo>
                  <a:lnTo>
                    <a:pt x="2432799" y="768604"/>
                  </a:lnTo>
                  <a:lnTo>
                    <a:pt x="2428341" y="770204"/>
                  </a:lnTo>
                  <a:lnTo>
                    <a:pt x="2429306" y="773468"/>
                  </a:lnTo>
                  <a:lnTo>
                    <a:pt x="2429065" y="779716"/>
                  </a:lnTo>
                  <a:lnTo>
                    <a:pt x="2426589" y="782027"/>
                  </a:lnTo>
                  <a:lnTo>
                    <a:pt x="2424747" y="782739"/>
                  </a:lnTo>
                  <a:lnTo>
                    <a:pt x="2425077" y="783475"/>
                  </a:lnTo>
                  <a:lnTo>
                    <a:pt x="2423972" y="785317"/>
                  </a:lnTo>
                  <a:lnTo>
                    <a:pt x="2424887" y="785241"/>
                  </a:lnTo>
                  <a:lnTo>
                    <a:pt x="2426563" y="785317"/>
                  </a:lnTo>
                  <a:lnTo>
                    <a:pt x="2427605" y="784136"/>
                  </a:lnTo>
                  <a:lnTo>
                    <a:pt x="2431592" y="781164"/>
                  </a:lnTo>
                  <a:lnTo>
                    <a:pt x="2435275" y="778941"/>
                  </a:lnTo>
                  <a:lnTo>
                    <a:pt x="2438908" y="776630"/>
                  </a:lnTo>
                  <a:lnTo>
                    <a:pt x="2439759" y="764514"/>
                  </a:lnTo>
                  <a:lnTo>
                    <a:pt x="2440711" y="758240"/>
                  </a:lnTo>
                  <a:lnTo>
                    <a:pt x="2440914" y="757910"/>
                  </a:lnTo>
                  <a:lnTo>
                    <a:pt x="2440990" y="757643"/>
                  </a:lnTo>
                  <a:close/>
                </a:path>
                <a:path w="2787015" h="1017904">
                  <a:moveTo>
                    <a:pt x="2441206" y="798436"/>
                  </a:moveTo>
                  <a:lnTo>
                    <a:pt x="2440940" y="797941"/>
                  </a:lnTo>
                  <a:lnTo>
                    <a:pt x="2440825" y="797687"/>
                  </a:lnTo>
                  <a:lnTo>
                    <a:pt x="2440686" y="797826"/>
                  </a:lnTo>
                  <a:lnTo>
                    <a:pt x="2440825" y="798080"/>
                  </a:lnTo>
                  <a:lnTo>
                    <a:pt x="2441016" y="798271"/>
                  </a:lnTo>
                  <a:lnTo>
                    <a:pt x="2441206" y="798436"/>
                  </a:lnTo>
                  <a:close/>
                </a:path>
                <a:path w="2787015" h="1017904">
                  <a:moveTo>
                    <a:pt x="2443708" y="556158"/>
                  </a:moveTo>
                  <a:lnTo>
                    <a:pt x="2443657" y="556006"/>
                  </a:lnTo>
                  <a:lnTo>
                    <a:pt x="2443657" y="556133"/>
                  </a:lnTo>
                  <a:close/>
                </a:path>
                <a:path w="2787015" h="1017904">
                  <a:moveTo>
                    <a:pt x="2445143" y="580390"/>
                  </a:moveTo>
                  <a:lnTo>
                    <a:pt x="2444712" y="579983"/>
                  </a:lnTo>
                  <a:lnTo>
                    <a:pt x="2444724" y="580390"/>
                  </a:lnTo>
                  <a:lnTo>
                    <a:pt x="2445143" y="580390"/>
                  </a:lnTo>
                  <a:close/>
                </a:path>
                <a:path w="2787015" h="1017904">
                  <a:moveTo>
                    <a:pt x="2448242" y="727710"/>
                  </a:moveTo>
                  <a:lnTo>
                    <a:pt x="2448052" y="727710"/>
                  </a:lnTo>
                  <a:lnTo>
                    <a:pt x="2447544" y="728395"/>
                  </a:lnTo>
                  <a:lnTo>
                    <a:pt x="2448242" y="727710"/>
                  </a:lnTo>
                  <a:close/>
                </a:path>
                <a:path w="2787015" h="1017904">
                  <a:moveTo>
                    <a:pt x="2449372" y="747331"/>
                  </a:moveTo>
                  <a:lnTo>
                    <a:pt x="2448966" y="747801"/>
                  </a:lnTo>
                  <a:lnTo>
                    <a:pt x="2448191" y="748741"/>
                  </a:lnTo>
                  <a:lnTo>
                    <a:pt x="2448547" y="748868"/>
                  </a:lnTo>
                  <a:lnTo>
                    <a:pt x="2448941" y="749007"/>
                  </a:lnTo>
                  <a:lnTo>
                    <a:pt x="2449296" y="749147"/>
                  </a:lnTo>
                  <a:lnTo>
                    <a:pt x="2449296" y="747915"/>
                  </a:lnTo>
                  <a:lnTo>
                    <a:pt x="2449372" y="747331"/>
                  </a:lnTo>
                  <a:close/>
                </a:path>
                <a:path w="2787015" h="1017904">
                  <a:moveTo>
                    <a:pt x="2453335" y="832815"/>
                  </a:moveTo>
                  <a:lnTo>
                    <a:pt x="2453221" y="831850"/>
                  </a:lnTo>
                  <a:lnTo>
                    <a:pt x="2453144" y="830922"/>
                  </a:lnTo>
                  <a:lnTo>
                    <a:pt x="2453030" y="829932"/>
                  </a:lnTo>
                  <a:lnTo>
                    <a:pt x="2450947" y="827836"/>
                  </a:lnTo>
                  <a:lnTo>
                    <a:pt x="2450350" y="826909"/>
                  </a:lnTo>
                  <a:lnTo>
                    <a:pt x="2449753" y="825969"/>
                  </a:lnTo>
                  <a:lnTo>
                    <a:pt x="2448991" y="824153"/>
                  </a:lnTo>
                  <a:lnTo>
                    <a:pt x="2446020" y="823506"/>
                  </a:lnTo>
                  <a:lnTo>
                    <a:pt x="2446350" y="825423"/>
                  </a:lnTo>
                  <a:lnTo>
                    <a:pt x="2445169" y="825588"/>
                  </a:lnTo>
                  <a:lnTo>
                    <a:pt x="2443797" y="825995"/>
                  </a:lnTo>
                  <a:lnTo>
                    <a:pt x="2442527" y="826249"/>
                  </a:lnTo>
                  <a:lnTo>
                    <a:pt x="2442095" y="826693"/>
                  </a:lnTo>
                  <a:lnTo>
                    <a:pt x="2441892" y="826909"/>
                  </a:lnTo>
                  <a:lnTo>
                    <a:pt x="2441575" y="826439"/>
                  </a:lnTo>
                  <a:lnTo>
                    <a:pt x="2440686" y="826439"/>
                  </a:lnTo>
                  <a:lnTo>
                    <a:pt x="2439924" y="826414"/>
                  </a:lnTo>
                  <a:lnTo>
                    <a:pt x="2438044" y="824979"/>
                  </a:lnTo>
                  <a:lnTo>
                    <a:pt x="2437904" y="824547"/>
                  </a:lnTo>
                  <a:lnTo>
                    <a:pt x="2436012" y="827239"/>
                  </a:lnTo>
                  <a:lnTo>
                    <a:pt x="2430881" y="830262"/>
                  </a:lnTo>
                  <a:lnTo>
                    <a:pt x="2430983" y="830503"/>
                  </a:lnTo>
                  <a:lnTo>
                    <a:pt x="2433574" y="828967"/>
                  </a:lnTo>
                  <a:lnTo>
                    <a:pt x="2436507" y="827836"/>
                  </a:lnTo>
                  <a:lnTo>
                    <a:pt x="2438958" y="828040"/>
                  </a:lnTo>
                  <a:lnTo>
                    <a:pt x="2440279" y="828116"/>
                  </a:lnTo>
                  <a:lnTo>
                    <a:pt x="2441600" y="829983"/>
                  </a:lnTo>
                  <a:lnTo>
                    <a:pt x="2442311" y="831938"/>
                  </a:lnTo>
                  <a:lnTo>
                    <a:pt x="2445054" y="830922"/>
                  </a:lnTo>
                  <a:lnTo>
                    <a:pt x="2448547" y="831278"/>
                  </a:lnTo>
                  <a:lnTo>
                    <a:pt x="2453335" y="832815"/>
                  </a:lnTo>
                  <a:close/>
                </a:path>
                <a:path w="2787015" h="1017904">
                  <a:moveTo>
                    <a:pt x="2454402" y="867587"/>
                  </a:moveTo>
                  <a:lnTo>
                    <a:pt x="2453081" y="866698"/>
                  </a:lnTo>
                  <a:lnTo>
                    <a:pt x="2451735" y="865936"/>
                  </a:lnTo>
                  <a:lnTo>
                    <a:pt x="2450414" y="865047"/>
                  </a:lnTo>
                  <a:lnTo>
                    <a:pt x="2449068" y="865301"/>
                  </a:lnTo>
                  <a:lnTo>
                    <a:pt x="2448242" y="869365"/>
                  </a:lnTo>
                  <a:lnTo>
                    <a:pt x="2445093" y="872286"/>
                  </a:lnTo>
                  <a:lnTo>
                    <a:pt x="2441181" y="874953"/>
                  </a:lnTo>
                  <a:lnTo>
                    <a:pt x="2442172" y="874699"/>
                  </a:lnTo>
                  <a:lnTo>
                    <a:pt x="2443378" y="874445"/>
                  </a:lnTo>
                  <a:lnTo>
                    <a:pt x="2444292" y="874191"/>
                  </a:lnTo>
                  <a:lnTo>
                    <a:pt x="2444318" y="876477"/>
                  </a:lnTo>
                  <a:lnTo>
                    <a:pt x="2444839" y="878890"/>
                  </a:lnTo>
                  <a:lnTo>
                    <a:pt x="2444127" y="881049"/>
                  </a:lnTo>
                  <a:lnTo>
                    <a:pt x="2444013" y="881303"/>
                  </a:lnTo>
                  <a:lnTo>
                    <a:pt x="2443797" y="881557"/>
                  </a:lnTo>
                  <a:lnTo>
                    <a:pt x="2443492" y="881811"/>
                  </a:lnTo>
                  <a:lnTo>
                    <a:pt x="2444038" y="882827"/>
                  </a:lnTo>
                  <a:lnTo>
                    <a:pt x="2444343" y="883335"/>
                  </a:lnTo>
                  <a:lnTo>
                    <a:pt x="2441460" y="885240"/>
                  </a:lnTo>
                  <a:lnTo>
                    <a:pt x="2441333" y="884478"/>
                  </a:lnTo>
                  <a:lnTo>
                    <a:pt x="2441105" y="883081"/>
                  </a:lnTo>
                  <a:lnTo>
                    <a:pt x="2439289" y="883843"/>
                  </a:lnTo>
                  <a:lnTo>
                    <a:pt x="2438273" y="884478"/>
                  </a:lnTo>
                  <a:lnTo>
                    <a:pt x="2438273" y="897686"/>
                  </a:lnTo>
                  <a:lnTo>
                    <a:pt x="2438082" y="898702"/>
                  </a:lnTo>
                  <a:lnTo>
                    <a:pt x="2437955" y="900099"/>
                  </a:lnTo>
                  <a:lnTo>
                    <a:pt x="2438082" y="901369"/>
                  </a:lnTo>
                  <a:lnTo>
                    <a:pt x="2436533" y="902639"/>
                  </a:lnTo>
                  <a:lnTo>
                    <a:pt x="2435479" y="902385"/>
                  </a:lnTo>
                  <a:lnTo>
                    <a:pt x="2434945" y="902258"/>
                  </a:lnTo>
                  <a:lnTo>
                    <a:pt x="2434425" y="902322"/>
                  </a:lnTo>
                  <a:lnTo>
                    <a:pt x="2434425" y="923340"/>
                  </a:lnTo>
                  <a:lnTo>
                    <a:pt x="2432850" y="924356"/>
                  </a:lnTo>
                  <a:lnTo>
                    <a:pt x="2432507" y="923975"/>
                  </a:lnTo>
                  <a:lnTo>
                    <a:pt x="2432278" y="923721"/>
                  </a:lnTo>
                  <a:lnTo>
                    <a:pt x="2431948" y="922832"/>
                  </a:lnTo>
                  <a:lnTo>
                    <a:pt x="2431707" y="922324"/>
                  </a:lnTo>
                  <a:lnTo>
                    <a:pt x="2426538" y="923721"/>
                  </a:lnTo>
                  <a:lnTo>
                    <a:pt x="2424468" y="923886"/>
                  </a:lnTo>
                  <a:lnTo>
                    <a:pt x="2424468" y="929944"/>
                  </a:lnTo>
                  <a:lnTo>
                    <a:pt x="2423617" y="930198"/>
                  </a:lnTo>
                  <a:lnTo>
                    <a:pt x="2422715" y="930706"/>
                  </a:lnTo>
                  <a:lnTo>
                    <a:pt x="2422004" y="930579"/>
                  </a:lnTo>
                  <a:lnTo>
                    <a:pt x="2421471" y="930452"/>
                  </a:lnTo>
                  <a:lnTo>
                    <a:pt x="2421204" y="929309"/>
                  </a:lnTo>
                  <a:lnTo>
                    <a:pt x="2420810" y="928547"/>
                  </a:lnTo>
                  <a:lnTo>
                    <a:pt x="2421521" y="928039"/>
                  </a:lnTo>
                  <a:lnTo>
                    <a:pt x="2422931" y="927023"/>
                  </a:lnTo>
                  <a:lnTo>
                    <a:pt x="2424468" y="929944"/>
                  </a:lnTo>
                  <a:lnTo>
                    <a:pt x="2424468" y="923886"/>
                  </a:lnTo>
                  <a:lnTo>
                    <a:pt x="2423210" y="923975"/>
                  </a:lnTo>
                  <a:lnTo>
                    <a:pt x="2421229" y="922832"/>
                  </a:lnTo>
                  <a:lnTo>
                    <a:pt x="2419667" y="926261"/>
                  </a:lnTo>
                  <a:lnTo>
                    <a:pt x="2416340" y="924610"/>
                  </a:lnTo>
                  <a:lnTo>
                    <a:pt x="2416187" y="924547"/>
                  </a:lnTo>
                  <a:lnTo>
                    <a:pt x="2416187" y="947724"/>
                  </a:lnTo>
                  <a:lnTo>
                    <a:pt x="2416111" y="947851"/>
                  </a:lnTo>
                  <a:lnTo>
                    <a:pt x="2415654" y="948232"/>
                  </a:lnTo>
                  <a:lnTo>
                    <a:pt x="2414524" y="948994"/>
                  </a:lnTo>
                  <a:lnTo>
                    <a:pt x="2414333" y="947407"/>
                  </a:lnTo>
                  <a:lnTo>
                    <a:pt x="2414333" y="954074"/>
                  </a:lnTo>
                  <a:lnTo>
                    <a:pt x="2409710" y="954836"/>
                  </a:lnTo>
                  <a:lnTo>
                    <a:pt x="2409507" y="951534"/>
                  </a:lnTo>
                  <a:lnTo>
                    <a:pt x="2409139" y="945692"/>
                  </a:lnTo>
                  <a:lnTo>
                    <a:pt x="2411577" y="945311"/>
                  </a:lnTo>
                  <a:lnTo>
                    <a:pt x="2412784" y="945057"/>
                  </a:lnTo>
                  <a:lnTo>
                    <a:pt x="2414333" y="954074"/>
                  </a:lnTo>
                  <a:lnTo>
                    <a:pt x="2414333" y="947407"/>
                  </a:lnTo>
                  <a:lnTo>
                    <a:pt x="2414295" y="947089"/>
                  </a:lnTo>
                  <a:lnTo>
                    <a:pt x="2415451" y="946835"/>
                  </a:lnTo>
                  <a:lnTo>
                    <a:pt x="2416111" y="946835"/>
                  </a:lnTo>
                  <a:lnTo>
                    <a:pt x="2416187" y="947724"/>
                  </a:lnTo>
                  <a:lnTo>
                    <a:pt x="2416187" y="924547"/>
                  </a:lnTo>
                  <a:lnTo>
                    <a:pt x="2415908" y="924407"/>
                  </a:lnTo>
                  <a:lnTo>
                    <a:pt x="2415908" y="935024"/>
                  </a:lnTo>
                  <a:lnTo>
                    <a:pt x="2415400" y="936040"/>
                  </a:lnTo>
                  <a:lnTo>
                    <a:pt x="2415019" y="936929"/>
                  </a:lnTo>
                  <a:lnTo>
                    <a:pt x="2412593" y="937691"/>
                  </a:lnTo>
                  <a:lnTo>
                    <a:pt x="2411501" y="937056"/>
                  </a:lnTo>
                  <a:lnTo>
                    <a:pt x="2411196" y="936040"/>
                  </a:lnTo>
                  <a:lnTo>
                    <a:pt x="2410866" y="936802"/>
                  </a:lnTo>
                  <a:lnTo>
                    <a:pt x="2410777" y="937056"/>
                  </a:lnTo>
                  <a:lnTo>
                    <a:pt x="2409545" y="942009"/>
                  </a:lnTo>
                  <a:lnTo>
                    <a:pt x="2408199" y="941882"/>
                  </a:lnTo>
                  <a:lnTo>
                    <a:pt x="2405646" y="941755"/>
                  </a:lnTo>
                  <a:lnTo>
                    <a:pt x="2405723" y="940358"/>
                  </a:lnTo>
                  <a:lnTo>
                    <a:pt x="2405951" y="939342"/>
                  </a:lnTo>
                  <a:lnTo>
                    <a:pt x="2406142" y="938199"/>
                  </a:lnTo>
                  <a:lnTo>
                    <a:pt x="2405748" y="938072"/>
                  </a:lnTo>
                  <a:lnTo>
                    <a:pt x="2406421" y="935913"/>
                  </a:lnTo>
                  <a:lnTo>
                    <a:pt x="2406535" y="935405"/>
                  </a:lnTo>
                  <a:lnTo>
                    <a:pt x="2406764" y="934008"/>
                  </a:lnTo>
                  <a:lnTo>
                    <a:pt x="2406954" y="932230"/>
                  </a:lnTo>
                  <a:lnTo>
                    <a:pt x="2407208" y="930833"/>
                  </a:lnTo>
                  <a:lnTo>
                    <a:pt x="2407958" y="930833"/>
                  </a:lnTo>
                  <a:lnTo>
                    <a:pt x="2408529" y="929055"/>
                  </a:lnTo>
                  <a:lnTo>
                    <a:pt x="2408809" y="928039"/>
                  </a:lnTo>
                  <a:lnTo>
                    <a:pt x="2413724" y="929690"/>
                  </a:lnTo>
                  <a:lnTo>
                    <a:pt x="2412898" y="931722"/>
                  </a:lnTo>
                  <a:lnTo>
                    <a:pt x="2413914" y="931468"/>
                  </a:lnTo>
                  <a:lnTo>
                    <a:pt x="2414714" y="931468"/>
                  </a:lnTo>
                  <a:lnTo>
                    <a:pt x="2415781" y="932611"/>
                  </a:lnTo>
                  <a:lnTo>
                    <a:pt x="2415832" y="933119"/>
                  </a:lnTo>
                  <a:lnTo>
                    <a:pt x="2415908" y="935024"/>
                  </a:lnTo>
                  <a:lnTo>
                    <a:pt x="2415908" y="924407"/>
                  </a:lnTo>
                  <a:lnTo>
                    <a:pt x="2414549" y="923721"/>
                  </a:lnTo>
                  <a:lnTo>
                    <a:pt x="2415844" y="921562"/>
                  </a:lnTo>
                  <a:lnTo>
                    <a:pt x="2417902" y="918133"/>
                  </a:lnTo>
                  <a:lnTo>
                    <a:pt x="2415184" y="920419"/>
                  </a:lnTo>
                  <a:lnTo>
                    <a:pt x="2413939" y="921562"/>
                  </a:lnTo>
                  <a:lnTo>
                    <a:pt x="2413203" y="919784"/>
                  </a:lnTo>
                  <a:lnTo>
                    <a:pt x="2411488" y="915593"/>
                  </a:lnTo>
                  <a:lnTo>
                    <a:pt x="2411387" y="914704"/>
                  </a:lnTo>
                  <a:lnTo>
                    <a:pt x="2410612" y="904163"/>
                  </a:lnTo>
                  <a:lnTo>
                    <a:pt x="2413812" y="903655"/>
                  </a:lnTo>
                  <a:lnTo>
                    <a:pt x="2417267" y="902512"/>
                  </a:lnTo>
                  <a:lnTo>
                    <a:pt x="2420213" y="902639"/>
                  </a:lnTo>
                  <a:lnTo>
                    <a:pt x="2420556" y="902512"/>
                  </a:lnTo>
                  <a:lnTo>
                    <a:pt x="2421915" y="902004"/>
                  </a:lnTo>
                  <a:lnTo>
                    <a:pt x="2422766" y="901623"/>
                  </a:lnTo>
                  <a:lnTo>
                    <a:pt x="2421852" y="899972"/>
                  </a:lnTo>
                  <a:lnTo>
                    <a:pt x="2420709" y="897940"/>
                  </a:lnTo>
                  <a:lnTo>
                    <a:pt x="2419223" y="895400"/>
                  </a:lnTo>
                  <a:lnTo>
                    <a:pt x="2417457" y="892225"/>
                  </a:lnTo>
                  <a:lnTo>
                    <a:pt x="2418804" y="891336"/>
                  </a:lnTo>
                  <a:lnTo>
                    <a:pt x="2421471" y="889812"/>
                  </a:lnTo>
                  <a:lnTo>
                    <a:pt x="2421636" y="890066"/>
                  </a:lnTo>
                  <a:lnTo>
                    <a:pt x="2421712" y="889812"/>
                  </a:lnTo>
                  <a:lnTo>
                    <a:pt x="2421966" y="888923"/>
                  </a:lnTo>
                  <a:lnTo>
                    <a:pt x="2422296" y="887780"/>
                  </a:lnTo>
                  <a:lnTo>
                    <a:pt x="2426398" y="890320"/>
                  </a:lnTo>
                  <a:lnTo>
                    <a:pt x="2428430" y="891463"/>
                  </a:lnTo>
                  <a:lnTo>
                    <a:pt x="2428595" y="891463"/>
                  </a:lnTo>
                  <a:lnTo>
                    <a:pt x="2428671" y="891590"/>
                  </a:lnTo>
                  <a:lnTo>
                    <a:pt x="2431313" y="892352"/>
                  </a:lnTo>
                  <a:lnTo>
                    <a:pt x="2431211" y="893749"/>
                  </a:lnTo>
                  <a:lnTo>
                    <a:pt x="2431084" y="894892"/>
                  </a:lnTo>
                  <a:lnTo>
                    <a:pt x="2430957" y="896416"/>
                  </a:lnTo>
                  <a:lnTo>
                    <a:pt x="2429586" y="893114"/>
                  </a:lnTo>
                  <a:lnTo>
                    <a:pt x="2429827" y="892987"/>
                  </a:lnTo>
                  <a:lnTo>
                    <a:pt x="2430297" y="892733"/>
                  </a:lnTo>
                  <a:lnTo>
                    <a:pt x="2429611" y="892987"/>
                  </a:lnTo>
                  <a:lnTo>
                    <a:pt x="2429256" y="892606"/>
                  </a:lnTo>
                  <a:lnTo>
                    <a:pt x="2428671" y="891590"/>
                  </a:lnTo>
                  <a:lnTo>
                    <a:pt x="2428430" y="891463"/>
                  </a:lnTo>
                  <a:lnTo>
                    <a:pt x="2422855" y="892225"/>
                  </a:lnTo>
                  <a:lnTo>
                    <a:pt x="2426970" y="899845"/>
                  </a:lnTo>
                  <a:lnTo>
                    <a:pt x="2427160" y="899845"/>
                  </a:lnTo>
                  <a:lnTo>
                    <a:pt x="2427249" y="899718"/>
                  </a:lnTo>
                  <a:lnTo>
                    <a:pt x="2427440" y="900988"/>
                  </a:lnTo>
                  <a:lnTo>
                    <a:pt x="2428760" y="900353"/>
                  </a:lnTo>
                  <a:lnTo>
                    <a:pt x="2430653" y="899845"/>
                  </a:lnTo>
                  <a:lnTo>
                    <a:pt x="2430945" y="899718"/>
                  </a:lnTo>
                  <a:lnTo>
                    <a:pt x="2432939" y="898829"/>
                  </a:lnTo>
                  <a:lnTo>
                    <a:pt x="2432888" y="902639"/>
                  </a:lnTo>
                  <a:lnTo>
                    <a:pt x="2433345" y="904417"/>
                  </a:lnTo>
                  <a:lnTo>
                    <a:pt x="2433434" y="905306"/>
                  </a:lnTo>
                  <a:lnTo>
                    <a:pt x="2431592" y="907415"/>
                  </a:lnTo>
                  <a:lnTo>
                    <a:pt x="2433485" y="906322"/>
                  </a:lnTo>
                  <a:lnTo>
                    <a:pt x="2432723" y="910259"/>
                  </a:lnTo>
                  <a:lnTo>
                    <a:pt x="2432621" y="911783"/>
                  </a:lnTo>
                  <a:lnTo>
                    <a:pt x="2432748" y="913688"/>
                  </a:lnTo>
                  <a:lnTo>
                    <a:pt x="2430551" y="916609"/>
                  </a:lnTo>
                  <a:lnTo>
                    <a:pt x="2428240" y="917371"/>
                  </a:lnTo>
                  <a:lnTo>
                    <a:pt x="2426589" y="917244"/>
                  </a:lnTo>
                  <a:lnTo>
                    <a:pt x="2432088" y="921308"/>
                  </a:lnTo>
                  <a:lnTo>
                    <a:pt x="2433624" y="920292"/>
                  </a:lnTo>
                  <a:lnTo>
                    <a:pt x="2433980" y="921308"/>
                  </a:lnTo>
                  <a:lnTo>
                    <a:pt x="2434310" y="922070"/>
                  </a:lnTo>
                  <a:lnTo>
                    <a:pt x="2434425" y="923340"/>
                  </a:lnTo>
                  <a:lnTo>
                    <a:pt x="2434425" y="902322"/>
                  </a:lnTo>
                  <a:lnTo>
                    <a:pt x="2433713" y="902385"/>
                  </a:lnTo>
                  <a:lnTo>
                    <a:pt x="2433586" y="899972"/>
                  </a:lnTo>
                  <a:lnTo>
                    <a:pt x="2433599" y="899337"/>
                  </a:lnTo>
                  <a:lnTo>
                    <a:pt x="2434031" y="898829"/>
                  </a:lnTo>
                  <a:lnTo>
                    <a:pt x="2434780" y="897940"/>
                  </a:lnTo>
                  <a:lnTo>
                    <a:pt x="2436406" y="898067"/>
                  </a:lnTo>
                  <a:lnTo>
                    <a:pt x="2437028" y="897940"/>
                  </a:lnTo>
                  <a:lnTo>
                    <a:pt x="2438273" y="897686"/>
                  </a:lnTo>
                  <a:lnTo>
                    <a:pt x="2438273" y="884478"/>
                  </a:lnTo>
                  <a:lnTo>
                    <a:pt x="2438362" y="883589"/>
                  </a:lnTo>
                  <a:lnTo>
                    <a:pt x="2438489" y="882319"/>
                  </a:lnTo>
                  <a:lnTo>
                    <a:pt x="2438654" y="880160"/>
                  </a:lnTo>
                  <a:lnTo>
                    <a:pt x="2432748" y="879779"/>
                  </a:lnTo>
                  <a:lnTo>
                    <a:pt x="2432799" y="879271"/>
                  </a:lnTo>
                  <a:lnTo>
                    <a:pt x="2433243" y="874826"/>
                  </a:lnTo>
                  <a:lnTo>
                    <a:pt x="2434831" y="874826"/>
                  </a:lnTo>
                  <a:lnTo>
                    <a:pt x="2434894" y="872794"/>
                  </a:lnTo>
                  <a:lnTo>
                    <a:pt x="2434767" y="870889"/>
                  </a:lnTo>
                  <a:lnTo>
                    <a:pt x="2434691" y="870508"/>
                  </a:lnTo>
                  <a:lnTo>
                    <a:pt x="2435517" y="869111"/>
                  </a:lnTo>
                  <a:lnTo>
                    <a:pt x="2437257" y="868857"/>
                  </a:lnTo>
                  <a:lnTo>
                    <a:pt x="2437714" y="869238"/>
                  </a:lnTo>
                  <a:lnTo>
                    <a:pt x="2437714" y="868857"/>
                  </a:lnTo>
                  <a:lnTo>
                    <a:pt x="2437714" y="868476"/>
                  </a:lnTo>
                  <a:lnTo>
                    <a:pt x="2437701" y="866063"/>
                  </a:lnTo>
                  <a:lnTo>
                    <a:pt x="2437688" y="865555"/>
                  </a:lnTo>
                  <a:lnTo>
                    <a:pt x="2440609" y="863015"/>
                  </a:lnTo>
                  <a:lnTo>
                    <a:pt x="2443962" y="860475"/>
                  </a:lnTo>
                  <a:lnTo>
                    <a:pt x="2441867" y="859078"/>
                  </a:lnTo>
                  <a:lnTo>
                    <a:pt x="2437752" y="856030"/>
                  </a:lnTo>
                  <a:lnTo>
                    <a:pt x="2433929" y="859853"/>
                  </a:lnTo>
                  <a:lnTo>
                    <a:pt x="2433929" y="871270"/>
                  </a:lnTo>
                  <a:lnTo>
                    <a:pt x="2432850" y="872032"/>
                  </a:lnTo>
                  <a:lnTo>
                    <a:pt x="2430742" y="872794"/>
                  </a:lnTo>
                  <a:lnTo>
                    <a:pt x="2430488" y="872032"/>
                  </a:lnTo>
                  <a:lnTo>
                    <a:pt x="2430183" y="871270"/>
                  </a:lnTo>
                  <a:lnTo>
                    <a:pt x="2429941" y="870585"/>
                  </a:lnTo>
                  <a:lnTo>
                    <a:pt x="2429941" y="884605"/>
                  </a:lnTo>
                  <a:lnTo>
                    <a:pt x="2429941" y="887145"/>
                  </a:lnTo>
                  <a:lnTo>
                    <a:pt x="2428506" y="888034"/>
                  </a:lnTo>
                  <a:lnTo>
                    <a:pt x="2426868" y="888923"/>
                  </a:lnTo>
                  <a:lnTo>
                    <a:pt x="2425192" y="888288"/>
                  </a:lnTo>
                  <a:lnTo>
                    <a:pt x="2425192" y="887780"/>
                  </a:lnTo>
                  <a:lnTo>
                    <a:pt x="2425192" y="886256"/>
                  </a:lnTo>
                  <a:lnTo>
                    <a:pt x="2424531" y="883589"/>
                  </a:lnTo>
                  <a:lnTo>
                    <a:pt x="2426995" y="883843"/>
                  </a:lnTo>
                  <a:lnTo>
                    <a:pt x="2428456" y="883589"/>
                  </a:lnTo>
                  <a:lnTo>
                    <a:pt x="2429941" y="884605"/>
                  </a:lnTo>
                  <a:lnTo>
                    <a:pt x="2429941" y="870585"/>
                  </a:lnTo>
                  <a:lnTo>
                    <a:pt x="2429205" y="868476"/>
                  </a:lnTo>
                  <a:lnTo>
                    <a:pt x="2430716" y="868730"/>
                  </a:lnTo>
                  <a:lnTo>
                    <a:pt x="2431973" y="868730"/>
                  </a:lnTo>
                  <a:lnTo>
                    <a:pt x="2432989" y="869238"/>
                  </a:lnTo>
                  <a:lnTo>
                    <a:pt x="2433510" y="869619"/>
                  </a:lnTo>
                  <a:lnTo>
                    <a:pt x="2433929" y="871270"/>
                  </a:lnTo>
                  <a:lnTo>
                    <a:pt x="2433929" y="859853"/>
                  </a:lnTo>
                  <a:lnTo>
                    <a:pt x="2432799" y="860983"/>
                  </a:lnTo>
                  <a:lnTo>
                    <a:pt x="2432748" y="861491"/>
                  </a:lnTo>
                  <a:lnTo>
                    <a:pt x="2432393" y="861618"/>
                  </a:lnTo>
                  <a:lnTo>
                    <a:pt x="2432774" y="862634"/>
                  </a:lnTo>
                  <a:lnTo>
                    <a:pt x="2433104" y="863777"/>
                  </a:lnTo>
                  <a:lnTo>
                    <a:pt x="2433574" y="865174"/>
                  </a:lnTo>
                  <a:lnTo>
                    <a:pt x="2431338" y="865555"/>
                  </a:lnTo>
                  <a:lnTo>
                    <a:pt x="2429230" y="866063"/>
                  </a:lnTo>
                  <a:lnTo>
                    <a:pt x="2429002" y="865555"/>
                  </a:lnTo>
                  <a:lnTo>
                    <a:pt x="2428913" y="865047"/>
                  </a:lnTo>
                  <a:lnTo>
                    <a:pt x="2428875" y="864920"/>
                  </a:lnTo>
                  <a:lnTo>
                    <a:pt x="2414460" y="879271"/>
                  </a:lnTo>
                  <a:lnTo>
                    <a:pt x="2413558" y="877366"/>
                  </a:lnTo>
                  <a:lnTo>
                    <a:pt x="2412923" y="875207"/>
                  </a:lnTo>
                  <a:lnTo>
                    <a:pt x="2412454" y="873175"/>
                  </a:lnTo>
                  <a:lnTo>
                    <a:pt x="2410650" y="876223"/>
                  </a:lnTo>
                  <a:lnTo>
                    <a:pt x="2410841" y="878890"/>
                  </a:lnTo>
                  <a:lnTo>
                    <a:pt x="2410041" y="879995"/>
                  </a:lnTo>
                  <a:lnTo>
                    <a:pt x="2410041" y="924610"/>
                  </a:lnTo>
                  <a:lnTo>
                    <a:pt x="2409710" y="926388"/>
                  </a:lnTo>
                  <a:lnTo>
                    <a:pt x="2408771" y="925880"/>
                  </a:lnTo>
                  <a:lnTo>
                    <a:pt x="2408809" y="924991"/>
                  </a:lnTo>
                  <a:lnTo>
                    <a:pt x="2409025" y="924737"/>
                  </a:lnTo>
                  <a:lnTo>
                    <a:pt x="2409215" y="924610"/>
                  </a:lnTo>
                  <a:lnTo>
                    <a:pt x="2410041" y="924610"/>
                  </a:lnTo>
                  <a:lnTo>
                    <a:pt x="2410041" y="879995"/>
                  </a:lnTo>
                  <a:lnTo>
                    <a:pt x="2408809" y="881684"/>
                  </a:lnTo>
                  <a:lnTo>
                    <a:pt x="2407729" y="882827"/>
                  </a:lnTo>
                  <a:lnTo>
                    <a:pt x="2407729" y="919022"/>
                  </a:lnTo>
                  <a:lnTo>
                    <a:pt x="2406002" y="919149"/>
                  </a:lnTo>
                  <a:lnTo>
                    <a:pt x="2404465" y="919784"/>
                  </a:lnTo>
                  <a:lnTo>
                    <a:pt x="2403056" y="918641"/>
                  </a:lnTo>
                  <a:lnTo>
                    <a:pt x="2402941" y="915847"/>
                  </a:lnTo>
                  <a:lnTo>
                    <a:pt x="2402916" y="915720"/>
                  </a:lnTo>
                  <a:lnTo>
                    <a:pt x="2404072" y="915466"/>
                  </a:lnTo>
                  <a:lnTo>
                    <a:pt x="2405532" y="914704"/>
                  </a:lnTo>
                  <a:lnTo>
                    <a:pt x="2406307" y="915085"/>
                  </a:lnTo>
                  <a:lnTo>
                    <a:pt x="2407069" y="915593"/>
                  </a:lnTo>
                  <a:lnTo>
                    <a:pt x="2407196" y="917371"/>
                  </a:lnTo>
                  <a:lnTo>
                    <a:pt x="2407729" y="919022"/>
                  </a:lnTo>
                  <a:lnTo>
                    <a:pt x="2407729" y="882827"/>
                  </a:lnTo>
                  <a:lnTo>
                    <a:pt x="2405316" y="885367"/>
                  </a:lnTo>
                  <a:lnTo>
                    <a:pt x="2403818" y="887145"/>
                  </a:lnTo>
                  <a:lnTo>
                    <a:pt x="2403729" y="887653"/>
                  </a:lnTo>
                  <a:lnTo>
                    <a:pt x="2404465" y="889177"/>
                  </a:lnTo>
                  <a:lnTo>
                    <a:pt x="2404681" y="890193"/>
                  </a:lnTo>
                  <a:lnTo>
                    <a:pt x="2405291" y="889558"/>
                  </a:lnTo>
                  <a:lnTo>
                    <a:pt x="2406472" y="889304"/>
                  </a:lnTo>
                  <a:lnTo>
                    <a:pt x="2407374" y="888923"/>
                  </a:lnTo>
                  <a:lnTo>
                    <a:pt x="2407704" y="893241"/>
                  </a:lnTo>
                  <a:lnTo>
                    <a:pt x="2405951" y="893749"/>
                  </a:lnTo>
                  <a:lnTo>
                    <a:pt x="2404922" y="894130"/>
                  </a:lnTo>
                  <a:lnTo>
                    <a:pt x="2404986" y="895400"/>
                  </a:lnTo>
                  <a:lnTo>
                    <a:pt x="2401570" y="893876"/>
                  </a:lnTo>
                  <a:lnTo>
                    <a:pt x="2401671" y="896416"/>
                  </a:lnTo>
                  <a:lnTo>
                    <a:pt x="2401519" y="897686"/>
                  </a:lnTo>
                  <a:lnTo>
                    <a:pt x="2401049" y="900099"/>
                  </a:lnTo>
                  <a:lnTo>
                    <a:pt x="2401354" y="899972"/>
                  </a:lnTo>
                  <a:lnTo>
                    <a:pt x="2401709" y="899972"/>
                  </a:lnTo>
                  <a:lnTo>
                    <a:pt x="2402294" y="900353"/>
                  </a:lnTo>
                  <a:lnTo>
                    <a:pt x="2402395" y="902385"/>
                  </a:lnTo>
                  <a:lnTo>
                    <a:pt x="2402509" y="903147"/>
                  </a:lnTo>
                  <a:lnTo>
                    <a:pt x="2400198" y="903782"/>
                  </a:lnTo>
                  <a:lnTo>
                    <a:pt x="2398572" y="909751"/>
                  </a:lnTo>
                  <a:lnTo>
                    <a:pt x="2397683" y="914704"/>
                  </a:lnTo>
                  <a:lnTo>
                    <a:pt x="2397595" y="916990"/>
                  </a:lnTo>
                  <a:lnTo>
                    <a:pt x="2397950" y="921816"/>
                  </a:lnTo>
                  <a:lnTo>
                    <a:pt x="2400909" y="927912"/>
                  </a:lnTo>
                  <a:lnTo>
                    <a:pt x="2401887" y="929309"/>
                  </a:lnTo>
                  <a:lnTo>
                    <a:pt x="2401963" y="929690"/>
                  </a:lnTo>
                  <a:lnTo>
                    <a:pt x="2396731" y="936294"/>
                  </a:lnTo>
                  <a:lnTo>
                    <a:pt x="2393416" y="942517"/>
                  </a:lnTo>
                  <a:lnTo>
                    <a:pt x="2390749" y="936802"/>
                  </a:lnTo>
                  <a:lnTo>
                    <a:pt x="2390660" y="936548"/>
                  </a:lnTo>
                  <a:lnTo>
                    <a:pt x="2390394" y="935278"/>
                  </a:lnTo>
                  <a:lnTo>
                    <a:pt x="2390279" y="934770"/>
                  </a:lnTo>
                  <a:lnTo>
                    <a:pt x="2389276" y="930198"/>
                  </a:lnTo>
                  <a:lnTo>
                    <a:pt x="2389162" y="929436"/>
                  </a:lnTo>
                  <a:lnTo>
                    <a:pt x="2389047" y="927277"/>
                  </a:lnTo>
                  <a:lnTo>
                    <a:pt x="2389009" y="926388"/>
                  </a:lnTo>
                  <a:lnTo>
                    <a:pt x="2388971" y="925880"/>
                  </a:lnTo>
                  <a:lnTo>
                    <a:pt x="2388870" y="923721"/>
                  </a:lnTo>
                  <a:lnTo>
                    <a:pt x="2388946" y="919657"/>
                  </a:lnTo>
                  <a:lnTo>
                    <a:pt x="2389009" y="918768"/>
                  </a:lnTo>
                  <a:lnTo>
                    <a:pt x="2389174" y="916609"/>
                  </a:lnTo>
                  <a:lnTo>
                    <a:pt x="2389428" y="913434"/>
                  </a:lnTo>
                  <a:lnTo>
                    <a:pt x="2387562" y="916609"/>
                  </a:lnTo>
                  <a:lnTo>
                    <a:pt x="2385733" y="915593"/>
                  </a:lnTo>
                  <a:lnTo>
                    <a:pt x="2385491" y="915466"/>
                  </a:lnTo>
                  <a:lnTo>
                    <a:pt x="2385491" y="918768"/>
                  </a:lnTo>
                  <a:lnTo>
                    <a:pt x="2385326" y="919657"/>
                  </a:lnTo>
                  <a:lnTo>
                    <a:pt x="2385060" y="919441"/>
                  </a:lnTo>
                  <a:lnTo>
                    <a:pt x="2385060" y="930579"/>
                  </a:lnTo>
                  <a:lnTo>
                    <a:pt x="2384260" y="932611"/>
                  </a:lnTo>
                  <a:lnTo>
                    <a:pt x="2382418" y="933119"/>
                  </a:lnTo>
                  <a:lnTo>
                    <a:pt x="2379802" y="934770"/>
                  </a:lnTo>
                  <a:lnTo>
                    <a:pt x="2379916" y="934262"/>
                  </a:lnTo>
                  <a:lnTo>
                    <a:pt x="2379992" y="933627"/>
                  </a:lnTo>
                  <a:lnTo>
                    <a:pt x="2380107" y="933119"/>
                  </a:lnTo>
                  <a:lnTo>
                    <a:pt x="2379370" y="933627"/>
                  </a:lnTo>
                  <a:lnTo>
                    <a:pt x="2377859" y="934262"/>
                  </a:lnTo>
                  <a:lnTo>
                    <a:pt x="2376043" y="933373"/>
                  </a:lnTo>
                  <a:lnTo>
                    <a:pt x="2375268" y="931722"/>
                  </a:lnTo>
                  <a:lnTo>
                    <a:pt x="2374417" y="930706"/>
                  </a:lnTo>
                  <a:lnTo>
                    <a:pt x="2374303" y="926388"/>
                  </a:lnTo>
                  <a:lnTo>
                    <a:pt x="2376017" y="926896"/>
                  </a:lnTo>
                  <a:lnTo>
                    <a:pt x="2378100" y="926896"/>
                  </a:lnTo>
                  <a:lnTo>
                    <a:pt x="2380081" y="928547"/>
                  </a:lnTo>
                  <a:lnTo>
                    <a:pt x="2380361" y="929817"/>
                  </a:lnTo>
                  <a:lnTo>
                    <a:pt x="2380462" y="931087"/>
                  </a:lnTo>
                  <a:lnTo>
                    <a:pt x="2380691" y="929944"/>
                  </a:lnTo>
                  <a:lnTo>
                    <a:pt x="2383815" y="927277"/>
                  </a:lnTo>
                  <a:lnTo>
                    <a:pt x="2384501" y="928801"/>
                  </a:lnTo>
                  <a:lnTo>
                    <a:pt x="2385009" y="930198"/>
                  </a:lnTo>
                  <a:lnTo>
                    <a:pt x="2385060" y="930579"/>
                  </a:lnTo>
                  <a:lnTo>
                    <a:pt x="2385060" y="919441"/>
                  </a:lnTo>
                  <a:lnTo>
                    <a:pt x="2384729" y="919149"/>
                  </a:lnTo>
                  <a:lnTo>
                    <a:pt x="2385491" y="918768"/>
                  </a:lnTo>
                  <a:lnTo>
                    <a:pt x="2385491" y="915466"/>
                  </a:lnTo>
                  <a:lnTo>
                    <a:pt x="2385060" y="915212"/>
                  </a:lnTo>
                  <a:lnTo>
                    <a:pt x="2382583" y="913688"/>
                  </a:lnTo>
                  <a:lnTo>
                    <a:pt x="2381681" y="913180"/>
                  </a:lnTo>
                  <a:lnTo>
                    <a:pt x="2380297" y="912406"/>
                  </a:lnTo>
                  <a:lnTo>
                    <a:pt x="2380297" y="919657"/>
                  </a:lnTo>
                  <a:lnTo>
                    <a:pt x="2379167" y="923848"/>
                  </a:lnTo>
                  <a:lnTo>
                    <a:pt x="2370950" y="924991"/>
                  </a:lnTo>
                  <a:lnTo>
                    <a:pt x="2366835" y="925626"/>
                  </a:lnTo>
                  <a:lnTo>
                    <a:pt x="2369020" y="921308"/>
                  </a:lnTo>
                  <a:lnTo>
                    <a:pt x="2370302" y="918768"/>
                  </a:lnTo>
                  <a:lnTo>
                    <a:pt x="2370442" y="918514"/>
                  </a:lnTo>
                  <a:lnTo>
                    <a:pt x="2371915" y="915593"/>
                  </a:lnTo>
                  <a:lnTo>
                    <a:pt x="2380297" y="919657"/>
                  </a:lnTo>
                  <a:lnTo>
                    <a:pt x="2380297" y="912406"/>
                  </a:lnTo>
                  <a:lnTo>
                    <a:pt x="2380107" y="912291"/>
                  </a:lnTo>
                  <a:lnTo>
                    <a:pt x="2381504" y="909243"/>
                  </a:lnTo>
                  <a:lnTo>
                    <a:pt x="2382469" y="906449"/>
                  </a:lnTo>
                  <a:lnTo>
                    <a:pt x="2382507" y="906322"/>
                  </a:lnTo>
                  <a:lnTo>
                    <a:pt x="2382634" y="905941"/>
                  </a:lnTo>
                  <a:lnTo>
                    <a:pt x="2384094" y="902893"/>
                  </a:lnTo>
                  <a:lnTo>
                    <a:pt x="2382964" y="902182"/>
                  </a:lnTo>
                  <a:lnTo>
                    <a:pt x="2382964" y="904544"/>
                  </a:lnTo>
                  <a:lnTo>
                    <a:pt x="2381732" y="906322"/>
                  </a:lnTo>
                  <a:lnTo>
                    <a:pt x="2381453" y="905687"/>
                  </a:lnTo>
                  <a:lnTo>
                    <a:pt x="2381123" y="905306"/>
                  </a:lnTo>
                  <a:lnTo>
                    <a:pt x="2381008" y="904925"/>
                  </a:lnTo>
                  <a:lnTo>
                    <a:pt x="2381008" y="904417"/>
                  </a:lnTo>
                  <a:lnTo>
                    <a:pt x="2381453" y="903909"/>
                  </a:lnTo>
                  <a:lnTo>
                    <a:pt x="2382062" y="904036"/>
                  </a:lnTo>
                  <a:lnTo>
                    <a:pt x="2382964" y="904544"/>
                  </a:lnTo>
                  <a:lnTo>
                    <a:pt x="2382964" y="902182"/>
                  </a:lnTo>
                  <a:lnTo>
                    <a:pt x="2379230" y="899820"/>
                  </a:lnTo>
                  <a:lnTo>
                    <a:pt x="2379230" y="907338"/>
                  </a:lnTo>
                  <a:lnTo>
                    <a:pt x="2378646" y="909243"/>
                  </a:lnTo>
                  <a:lnTo>
                    <a:pt x="2378214" y="911148"/>
                  </a:lnTo>
                  <a:lnTo>
                    <a:pt x="2377198" y="913180"/>
                  </a:lnTo>
                  <a:lnTo>
                    <a:pt x="2375243" y="912418"/>
                  </a:lnTo>
                  <a:lnTo>
                    <a:pt x="2374112" y="912164"/>
                  </a:lnTo>
                  <a:lnTo>
                    <a:pt x="2375522" y="908100"/>
                  </a:lnTo>
                  <a:lnTo>
                    <a:pt x="2376093" y="906449"/>
                  </a:lnTo>
                  <a:lnTo>
                    <a:pt x="2379230" y="907338"/>
                  </a:lnTo>
                  <a:lnTo>
                    <a:pt x="2379230" y="899820"/>
                  </a:lnTo>
                  <a:lnTo>
                    <a:pt x="2375458" y="897432"/>
                  </a:lnTo>
                  <a:lnTo>
                    <a:pt x="2377275" y="894638"/>
                  </a:lnTo>
                  <a:lnTo>
                    <a:pt x="2370429" y="903909"/>
                  </a:lnTo>
                  <a:lnTo>
                    <a:pt x="2370391" y="902258"/>
                  </a:lnTo>
                  <a:lnTo>
                    <a:pt x="2370391" y="901496"/>
                  </a:lnTo>
                  <a:lnTo>
                    <a:pt x="2370391" y="901242"/>
                  </a:lnTo>
                  <a:lnTo>
                    <a:pt x="2370455" y="898702"/>
                  </a:lnTo>
                  <a:lnTo>
                    <a:pt x="2370366" y="900099"/>
                  </a:lnTo>
                  <a:lnTo>
                    <a:pt x="2370124" y="900861"/>
                  </a:lnTo>
                  <a:lnTo>
                    <a:pt x="2368321" y="901242"/>
                  </a:lnTo>
                  <a:lnTo>
                    <a:pt x="2367965" y="900099"/>
                  </a:lnTo>
                  <a:lnTo>
                    <a:pt x="2367953" y="897686"/>
                  </a:lnTo>
                  <a:lnTo>
                    <a:pt x="2370455" y="897178"/>
                  </a:lnTo>
                  <a:lnTo>
                    <a:pt x="2370569" y="894638"/>
                  </a:lnTo>
                  <a:lnTo>
                    <a:pt x="2370683" y="893495"/>
                  </a:lnTo>
                  <a:lnTo>
                    <a:pt x="2370798" y="892733"/>
                  </a:lnTo>
                  <a:lnTo>
                    <a:pt x="2371153" y="891463"/>
                  </a:lnTo>
                  <a:lnTo>
                    <a:pt x="2364994" y="892441"/>
                  </a:lnTo>
                  <a:lnTo>
                    <a:pt x="2364994" y="918006"/>
                  </a:lnTo>
                  <a:lnTo>
                    <a:pt x="2362543" y="918006"/>
                  </a:lnTo>
                  <a:lnTo>
                    <a:pt x="2360790" y="918514"/>
                  </a:lnTo>
                  <a:lnTo>
                    <a:pt x="2360066" y="917752"/>
                  </a:lnTo>
                  <a:lnTo>
                    <a:pt x="2359380" y="917117"/>
                  </a:lnTo>
                  <a:lnTo>
                    <a:pt x="2359495" y="916609"/>
                  </a:lnTo>
                  <a:lnTo>
                    <a:pt x="2359736" y="915593"/>
                  </a:lnTo>
                  <a:lnTo>
                    <a:pt x="2359825" y="913561"/>
                  </a:lnTo>
                  <a:lnTo>
                    <a:pt x="2361196" y="913307"/>
                  </a:lnTo>
                  <a:lnTo>
                    <a:pt x="2362898" y="912418"/>
                  </a:lnTo>
                  <a:lnTo>
                    <a:pt x="2363838" y="913053"/>
                  </a:lnTo>
                  <a:lnTo>
                    <a:pt x="2364638" y="913434"/>
                  </a:lnTo>
                  <a:lnTo>
                    <a:pt x="2364524" y="915847"/>
                  </a:lnTo>
                  <a:lnTo>
                    <a:pt x="2364994" y="918006"/>
                  </a:lnTo>
                  <a:lnTo>
                    <a:pt x="2364994" y="892441"/>
                  </a:lnTo>
                  <a:lnTo>
                    <a:pt x="2364575" y="892517"/>
                  </a:lnTo>
                  <a:lnTo>
                    <a:pt x="2364575" y="906830"/>
                  </a:lnTo>
                  <a:lnTo>
                    <a:pt x="2362758" y="907719"/>
                  </a:lnTo>
                  <a:lnTo>
                    <a:pt x="2361031" y="908100"/>
                  </a:lnTo>
                  <a:lnTo>
                    <a:pt x="2359495" y="907973"/>
                  </a:lnTo>
                  <a:lnTo>
                    <a:pt x="2359114" y="907846"/>
                  </a:lnTo>
                  <a:lnTo>
                    <a:pt x="2358961" y="907211"/>
                  </a:lnTo>
                  <a:lnTo>
                    <a:pt x="2358390" y="904798"/>
                  </a:lnTo>
                  <a:lnTo>
                    <a:pt x="2358860" y="904417"/>
                  </a:lnTo>
                  <a:lnTo>
                    <a:pt x="2359964" y="903401"/>
                  </a:lnTo>
                  <a:lnTo>
                    <a:pt x="2361692" y="903020"/>
                  </a:lnTo>
                  <a:lnTo>
                    <a:pt x="2363863" y="902258"/>
                  </a:lnTo>
                  <a:lnTo>
                    <a:pt x="2364054" y="904671"/>
                  </a:lnTo>
                  <a:lnTo>
                    <a:pt x="2364575" y="906830"/>
                  </a:lnTo>
                  <a:lnTo>
                    <a:pt x="2364575" y="892517"/>
                  </a:lnTo>
                  <a:lnTo>
                    <a:pt x="2358339" y="893495"/>
                  </a:lnTo>
                  <a:lnTo>
                    <a:pt x="2358529" y="892860"/>
                  </a:lnTo>
                  <a:lnTo>
                    <a:pt x="2359329" y="890193"/>
                  </a:lnTo>
                  <a:lnTo>
                    <a:pt x="2359444" y="889812"/>
                  </a:lnTo>
                  <a:lnTo>
                    <a:pt x="2358860" y="890193"/>
                  </a:lnTo>
                  <a:lnTo>
                    <a:pt x="2358745" y="889685"/>
                  </a:lnTo>
                  <a:lnTo>
                    <a:pt x="2357539" y="892860"/>
                  </a:lnTo>
                  <a:lnTo>
                    <a:pt x="2353360" y="891209"/>
                  </a:lnTo>
                  <a:lnTo>
                    <a:pt x="2354656" y="887907"/>
                  </a:lnTo>
                  <a:lnTo>
                    <a:pt x="2354897" y="887272"/>
                  </a:lnTo>
                  <a:lnTo>
                    <a:pt x="2351494" y="887653"/>
                  </a:lnTo>
                  <a:lnTo>
                    <a:pt x="2347950" y="887907"/>
                  </a:lnTo>
                  <a:lnTo>
                    <a:pt x="2344051" y="887653"/>
                  </a:lnTo>
                  <a:lnTo>
                    <a:pt x="2347074" y="889431"/>
                  </a:lnTo>
                  <a:lnTo>
                    <a:pt x="2350033" y="892098"/>
                  </a:lnTo>
                  <a:lnTo>
                    <a:pt x="2352929" y="895146"/>
                  </a:lnTo>
                  <a:lnTo>
                    <a:pt x="2351798" y="895908"/>
                  </a:lnTo>
                  <a:lnTo>
                    <a:pt x="2351798" y="902385"/>
                  </a:lnTo>
                  <a:lnTo>
                    <a:pt x="2351709" y="904925"/>
                  </a:lnTo>
                  <a:lnTo>
                    <a:pt x="2350198" y="906195"/>
                  </a:lnTo>
                  <a:lnTo>
                    <a:pt x="2348496" y="907211"/>
                  </a:lnTo>
                  <a:lnTo>
                    <a:pt x="2346350" y="906449"/>
                  </a:lnTo>
                  <a:lnTo>
                    <a:pt x="2345664" y="904925"/>
                  </a:lnTo>
                  <a:lnTo>
                    <a:pt x="2344763" y="903782"/>
                  </a:lnTo>
                  <a:lnTo>
                    <a:pt x="2347811" y="901750"/>
                  </a:lnTo>
                  <a:lnTo>
                    <a:pt x="2348992" y="901877"/>
                  </a:lnTo>
                  <a:lnTo>
                    <a:pt x="2349474" y="901750"/>
                  </a:lnTo>
                  <a:lnTo>
                    <a:pt x="2350427" y="901496"/>
                  </a:lnTo>
                  <a:lnTo>
                    <a:pt x="2351328" y="902131"/>
                  </a:lnTo>
                  <a:lnTo>
                    <a:pt x="2351798" y="902385"/>
                  </a:lnTo>
                  <a:lnTo>
                    <a:pt x="2351798" y="895908"/>
                  </a:lnTo>
                  <a:lnTo>
                    <a:pt x="2339505" y="904163"/>
                  </a:lnTo>
                  <a:lnTo>
                    <a:pt x="2340889" y="906703"/>
                  </a:lnTo>
                  <a:lnTo>
                    <a:pt x="2341384" y="906957"/>
                  </a:lnTo>
                  <a:lnTo>
                    <a:pt x="2341524" y="907846"/>
                  </a:lnTo>
                  <a:lnTo>
                    <a:pt x="2342692" y="910005"/>
                  </a:lnTo>
                  <a:lnTo>
                    <a:pt x="2342807" y="910259"/>
                  </a:lnTo>
                  <a:lnTo>
                    <a:pt x="2344013" y="912418"/>
                  </a:lnTo>
                  <a:lnTo>
                    <a:pt x="2345804" y="912164"/>
                  </a:lnTo>
                  <a:lnTo>
                    <a:pt x="2346591" y="913053"/>
                  </a:lnTo>
                  <a:lnTo>
                    <a:pt x="2346604" y="915974"/>
                  </a:lnTo>
                  <a:lnTo>
                    <a:pt x="2345334" y="916101"/>
                  </a:lnTo>
                  <a:lnTo>
                    <a:pt x="2343988" y="916609"/>
                  </a:lnTo>
                  <a:lnTo>
                    <a:pt x="2342832" y="916355"/>
                  </a:lnTo>
                  <a:lnTo>
                    <a:pt x="2342807" y="915974"/>
                  </a:lnTo>
                  <a:lnTo>
                    <a:pt x="2342121" y="916355"/>
                  </a:lnTo>
                  <a:lnTo>
                    <a:pt x="2342337" y="918133"/>
                  </a:lnTo>
                  <a:lnTo>
                    <a:pt x="2342400" y="918387"/>
                  </a:lnTo>
                  <a:lnTo>
                    <a:pt x="2342400" y="922197"/>
                  </a:lnTo>
                  <a:lnTo>
                    <a:pt x="2340724" y="922324"/>
                  </a:lnTo>
                  <a:lnTo>
                    <a:pt x="2340660" y="922451"/>
                  </a:lnTo>
                  <a:lnTo>
                    <a:pt x="2340521" y="922578"/>
                  </a:lnTo>
                  <a:lnTo>
                    <a:pt x="2342731" y="924102"/>
                  </a:lnTo>
                  <a:lnTo>
                    <a:pt x="2344953" y="925499"/>
                  </a:lnTo>
                  <a:lnTo>
                    <a:pt x="2347150" y="927023"/>
                  </a:lnTo>
                  <a:lnTo>
                    <a:pt x="2346299" y="920927"/>
                  </a:lnTo>
                  <a:lnTo>
                    <a:pt x="2348090" y="920292"/>
                  </a:lnTo>
                  <a:lnTo>
                    <a:pt x="2351608" y="918768"/>
                  </a:lnTo>
                  <a:lnTo>
                    <a:pt x="2353475" y="931341"/>
                  </a:lnTo>
                  <a:lnTo>
                    <a:pt x="2353780" y="931468"/>
                  </a:lnTo>
                  <a:lnTo>
                    <a:pt x="2353564" y="930579"/>
                  </a:lnTo>
                  <a:lnTo>
                    <a:pt x="2353449" y="929944"/>
                  </a:lnTo>
                  <a:lnTo>
                    <a:pt x="2353335" y="928801"/>
                  </a:lnTo>
                  <a:lnTo>
                    <a:pt x="2353119" y="927404"/>
                  </a:lnTo>
                  <a:lnTo>
                    <a:pt x="2354656" y="927150"/>
                  </a:lnTo>
                  <a:lnTo>
                    <a:pt x="2356828" y="926134"/>
                  </a:lnTo>
                  <a:lnTo>
                    <a:pt x="2357653" y="926642"/>
                  </a:lnTo>
                  <a:lnTo>
                    <a:pt x="2357996" y="926134"/>
                  </a:lnTo>
                  <a:lnTo>
                    <a:pt x="2361247" y="921308"/>
                  </a:lnTo>
                  <a:lnTo>
                    <a:pt x="2364409" y="923086"/>
                  </a:lnTo>
                  <a:lnTo>
                    <a:pt x="2361171" y="928039"/>
                  </a:lnTo>
                  <a:lnTo>
                    <a:pt x="2359533" y="930198"/>
                  </a:lnTo>
                  <a:lnTo>
                    <a:pt x="2359545" y="930706"/>
                  </a:lnTo>
                  <a:lnTo>
                    <a:pt x="2360003" y="932357"/>
                  </a:lnTo>
                  <a:lnTo>
                    <a:pt x="2360371" y="933373"/>
                  </a:lnTo>
                  <a:lnTo>
                    <a:pt x="2359114" y="933373"/>
                  </a:lnTo>
                  <a:lnTo>
                    <a:pt x="2356967" y="933627"/>
                  </a:lnTo>
                  <a:lnTo>
                    <a:pt x="2358618" y="934770"/>
                  </a:lnTo>
                  <a:lnTo>
                    <a:pt x="2361933" y="936802"/>
                  </a:lnTo>
                  <a:lnTo>
                    <a:pt x="2363609" y="936167"/>
                  </a:lnTo>
                  <a:lnTo>
                    <a:pt x="2366251" y="935786"/>
                  </a:lnTo>
                  <a:lnTo>
                    <a:pt x="2370353" y="935278"/>
                  </a:lnTo>
                  <a:lnTo>
                    <a:pt x="2367356" y="940358"/>
                  </a:lnTo>
                  <a:lnTo>
                    <a:pt x="2374557" y="944930"/>
                  </a:lnTo>
                  <a:lnTo>
                    <a:pt x="2381808" y="949375"/>
                  </a:lnTo>
                  <a:lnTo>
                    <a:pt x="2396490" y="958011"/>
                  </a:lnTo>
                  <a:lnTo>
                    <a:pt x="2396490" y="956614"/>
                  </a:lnTo>
                  <a:lnTo>
                    <a:pt x="2396540" y="954455"/>
                  </a:lnTo>
                  <a:lnTo>
                    <a:pt x="2396134" y="955090"/>
                  </a:lnTo>
                  <a:lnTo>
                    <a:pt x="2395334" y="956614"/>
                  </a:lnTo>
                  <a:lnTo>
                    <a:pt x="2390229" y="953185"/>
                  </a:lnTo>
                  <a:lnTo>
                    <a:pt x="2392959" y="948613"/>
                  </a:lnTo>
                  <a:lnTo>
                    <a:pt x="2393111" y="948359"/>
                  </a:lnTo>
                  <a:lnTo>
                    <a:pt x="2391105" y="948613"/>
                  </a:lnTo>
                  <a:lnTo>
                    <a:pt x="2389860" y="947470"/>
                  </a:lnTo>
                  <a:lnTo>
                    <a:pt x="2389975" y="946327"/>
                  </a:lnTo>
                  <a:lnTo>
                    <a:pt x="2389962" y="944930"/>
                  </a:lnTo>
                  <a:lnTo>
                    <a:pt x="2389835" y="944041"/>
                  </a:lnTo>
                  <a:lnTo>
                    <a:pt x="2391435" y="943787"/>
                  </a:lnTo>
                  <a:lnTo>
                    <a:pt x="2393188" y="942898"/>
                  </a:lnTo>
                  <a:lnTo>
                    <a:pt x="2394928" y="943279"/>
                  </a:lnTo>
                  <a:lnTo>
                    <a:pt x="2394966" y="943660"/>
                  </a:lnTo>
                  <a:lnTo>
                    <a:pt x="2395055" y="945184"/>
                  </a:lnTo>
                  <a:lnTo>
                    <a:pt x="2396426" y="942898"/>
                  </a:lnTo>
                  <a:lnTo>
                    <a:pt x="2396655" y="942517"/>
                  </a:lnTo>
                  <a:lnTo>
                    <a:pt x="2398547" y="939342"/>
                  </a:lnTo>
                  <a:lnTo>
                    <a:pt x="2400198" y="940485"/>
                  </a:lnTo>
                  <a:lnTo>
                    <a:pt x="2403411" y="942390"/>
                  </a:lnTo>
                  <a:lnTo>
                    <a:pt x="2403335" y="942644"/>
                  </a:lnTo>
                  <a:lnTo>
                    <a:pt x="2401570" y="946073"/>
                  </a:lnTo>
                  <a:lnTo>
                    <a:pt x="2399525" y="949375"/>
                  </a:lnTo>
                  <a:lnTo>
                    <a:pt x="2397645" y="952550"/>
                  </a:lnTo>
                  <a:lnTo>
                    <a:pt x="2399766" y="952169"/>
                  </a:lnTo>
                  <a:lnTo>
                    <a:pt x="2400477" y="952677"/>
                  </a:lnTo>
                  <a:lnTo>
                    <a:pt x="2400503" y="953058"/>
                  </a:lnTo>
                  <a:lnTo>
                    <a:pt x="2400617" y="953185"/>
                  </a:lnTo>
                  <a:lnTo>
                    <a:pt x="2401303" y="953185"/>
                  </a:lnTo>
                  <a:lnTo>
                    <a:pt x="2401989" y="953058"/>
                  </a:lnTo>
                  <a:lnTo>
                    <a:pt x="2402624" y="953185"/>
                  </a:lnTo>
                  <a:lnTo>
                    <a:pt x="2402725" y="953439"/>
                  </a:lnTo>
                  <a:lnTo>
                    <a:pt x="2403170" y="953058"/>
                  </a:lnTo>
                  <a:lnTo>
                    <a:pt x="2404186" y="952169"/>
                  </a:lnTo>
                  <a:lnTo>
                    <a:pt x="2404872" y="951534"/>
                  </a:lnTo>
                  <a:lnTo>
                    <a:pt x="2407678" y="954836"/>
                  </a:lnTo>
                  <a:lnTo>
                    <a:pt x="2409901" y="958519"/>
                  </a:lnTo>
                  <a:lnTo>
                    <a:pt x="2412212" y="961948"/>
                  </a:lnTo>
                  <a:lnTo>
                    <a:pt x="2413558" y="960805"/>
                  </a:lnTo>
                  <a:lnTo>
                    <a:pt x="2413698" y="959662"/>
                  </a:lnTo>
                  <a:lnTo>
                    <a:pt x="2414600" y="958392"/>
                  </a:lnTo>
                  <a:lnTo>
                    <a:pt x="2415514" y="957630"/>
                  </a:lnTo>
                  <a:lnTo>
                    <a:pt x="2416530" y="956995"/>
                  </a:lnTo>
                  <a:lnTo>
                    <a:pt x="2417699" y="954836"/>
                  </a:lnTo>
                  <a:lnTo>
                    <a:pt x="2419083" y="952296"/>
                  </a:lnTo>
                  <a:lnTo>
                    <a:pt x="2423630" y="948994"/>
                  </a:lnTo>
                  <a:lnTo>
                    <a:pt x="2423972" y="948740"/>
                  </a:lnTo>
                  <a:lnTo>
                    <a:pt x="2428138" y="946835"/>
                  </a:lnTo>
                  <a:lnTo>
                    <a:pt x="2429802" y="946073"/>
                  </a:lnTo>
                  <a:lnTo>
                    <a:pt x="2429637" y="947724"/>
                  </a:lnTo>
                  <a:lnTo>
                    <a:pt x="2428786" y="951280"/>
                  </a:lnTo>
                  <a:lnTo>
                    <a:pt x="2431783" y="949629"/>
                  </a:lnTo>
                  <a:lnTo>
                    <a:pt x="2432989" y="953693"/>
                  </a:lnTo>
                  <a:lnTo>
                    <a:pt x="2434615" y="952423"/>
                  </a:lnTo>
                  <a:lnTo>
                    <a:pt x="2436622" y="951407"/>
                  </a:lnTo>
                  <a:lnTo>
                    <a:pt x="2439200" y="951026"/>
                  </a:lnTo>
                  <a:lnTo>
                    <a:pt x="2439289" y="950518"/>
                  </a:lnTo>
                  <a:lnTo>
                    <a:pt x="2439428" y="950137"/>
                  </a:lnTo>
                  <a:lnTo>
                    <a:pt x="2439847" y="949629"/>
                  </a:lnTo>
                  <a:lnTo>
                    <a:pt x="2440584" y="948740"/>
                  </a:lnTo>
                  <a:lnTo>
                    <a:pt x="2442591" y="948359"/>
                  </a:lnTo>
                  <a:lnTo>
                    <a:pt x="2444521" y="947597"/>
                  </a:lnTo>
                  <a:lnTo>
                    <a:pt x="2445169" y="947343"/>
                  </a:lnTo>
                  <a:lnTo>
                    <a:pt x="2445118" y="945946"/>
                  </a:lnTo>
                  <a:lnTo>
                    <a:pt x="2443188" y="946835"/>
                  </a:lnTo>
                  <a:lnTo>
                    <a:pt x="2442032" y="947597"/>
                  </a:lnTo>
                  <a:lnTo>
                    <a:pt x="2442197" y="946073"/>
                  </a:lnTo>
                  <a:lnTo>
                    <a:pt x="2442299" y="945057"/>
                  </a:lnTo>
                  <a:lnTo>
                    <a:pt x="2442413" y="944041"/>
                  </a:lnTo>
                  <a:lnTo>
                    <a:pt x="2442286" y="942390"/>
                  </a:lnTo>
                  <a:lnTo>
                    <a:pt x="2442235" y="942009"/>
                  </a:lnTo>
                  <a:lnTo>
                    <a:pt x="2442095" y="940866"/>
                  </a:lnTo>
                  <a:lnTo>
                    <a:pt x="2443492" y="938453"/>
                  </a:lnTo>
                  <a:lnTo>
                    <a:pt x="2444292" y="937945"/>
                  </a:lnTo>
                  <a:lnTo>
                    <a:pt x="2444851" y="937691"/>
                  </a:lnTo>
                  <a:lnTo>
                    <a:pt x="2445143" y="937564"/>
                  </a:lnTo>
                  <a:lnTo>
                    <a:pt x="2445181" y="936548"/>
                  </a:lnTo>
                  <a:lnTo>
                    <a:pt x="2445143" y="935913"/>
                  </a:lnTo>
                  <a:lnTo>
                    <a:pt x="2445194" y="935024"/>
                  </a:lnTo>
                  <a:lnTo>
                    <a:pt x="2445118" y="935278"/>
                  </a:lnTo>
                  <a:lnTo>
                    <a:pt x="2444813" y="935913"/>
                  </a:lnTo>
                  <a:lnTo>
                    <a:pt x="2440089" y="934643"/>
                  </a:lnTo>
                  <a:lnTo>
                    <a:pt x="2440000" y="932484"/>
                  </a:lnTo>
                  <a:lnTo>
                    <a:pt x="2439644" y="932484"/>
                  </a:lnTo>
                  <a:lnTo>
                    <a:pt x="2438247" y="934770"/>
                  </a:lnTo>
                  <a:lnTo>
                    <a:pt x="2434729" y="935532"/>
                  </a:lnTo>
                  <a:lnTo>
                    <a:pt x="2428049" y="936548"/>
                  </a:lnTo>
                  <a:lnTo>
                    <a:pt x="2428265" y="936040"/>
                  </a:lnTo>
                  <a:lnTo>
                    <a:pt x="2428481" y="935659"/>
                  </a:lnTo>
                  <a:lnTo>
                    <a:pt x="2428710" y="935151"/>
                  </a:lnTo>
                  <a:lnTo>
                    <a:pt x="2428214" y="935405"/>
                  </a:lnTo>
                  <a:lnTo>
                    <a:pt x="2427719" y="935405"/>
                  </a:lnTo>
                  <a:lnTo>
                    <a:pt x="2427059" y="935659"/>
                  </a:lnTo>
                  <a:lnTo>
                    <a:pt x="2427605" y="931468"/>
                  </a:lnTo>
                  <a:lnTo>
                    <a:pt x="2427630" y="931214"/>
                  </a:lnTo>
                  <a:lnTo>
                    <a:pt x="2428621" y="931341"/>
                  </a:lnTo>
                  <a:lnTo>
                    <a:pt x="2429637" y="931341"/>
                  </a:lnTo>
                  <a:lnTo>
                    <a:pt x="2430551" y="931722"/>
                  </a:lnTo>
                  <a:lnTo>
                    <a:pt x="2430805" y="931214"/>
                  </a:lnTo>
                  <a:lnTo>
                    <a:pt x="2431059" y="930706"/>
                  </a:lnTo>
                  <a:lnTo>
                    <a:pt x="2432939" y="927023"/>
                  </a:lnTo>
                  <a:lnTo>
                    <a:pt x="2433269" y="926388"/>
                  </a:lnTo>
                  <a:lnTo>
                    <a:pt x="2433332" y="926261"/>
                  </a:lnTo>
                  <a:lnTo>
                    <a:pt x="2434298" y="924356"/>
                  </a:lnTo>
                  <a:lnTo>
                    <a:pt x="2436380" y="920292"/>
                  </a:lnTo>
                  <a:lnTo>
                    <a:pt x="2437854" y="917371"/>
                  </a:lnTo>
                  <a:lnTo>
                    <a:pt x="2437968" y="917752"/>
                  </a:lnTo>
                  <a:lnTo>
                    <a:pt x="2437993" y="918006"/>
                  </a:lnTo>
                  <a:lnTo>
                    <a:pt x="2438108" y="918387"/>
                  </a:lnTo>
                  <a:lnTo>
                    <a:pt x="2439314" y="918006"/>
                  </a:lnTo>
                  <a:lnTo>
                    <a:pt x="2439098" y="913053"/>
                  </a:lnTo>
                  <a:lnTo>
                    <a:pt x="2438984" y="911021"/>
                  </a:lnTo>
                  <a:lnTo>
                    <a:pt x="2439835" y="911529"/>
                  </a:lnTo>
                  <a:lnTo>
                    <a:pt x="2441486" y="912418"/>
                  </a:lnTo>
                  <a:lnTo>
                    <a:pt x="2441791" y="911021"/>
                  </a:lnTo>
                  <a:lnTo>
                    <a:pt x="2443899" y="911783"/>
                  </a:lnTo>
                  <a:lnTo>
                    <a:pt x="2442311" y="911021"/>
                  </a:lnTo>
                  <a:lnTo>
                    <a:pt x="2441511" y="910640"/>
                  </a:lnTo>
                  <a:lnTo>
                    <a:pt x="2442426" y="908989"/>
                  </a:lnTo>
                  <a:lnTo>
                    <a:pt x="2443784" y="906322"/>
                  </a:lnTo>
                  <a:lnTo>
                    <a:pt x="2444178" y="905560"/>
                  </a:lnTo>
                  <a:lnTo>
                    <a:pt x="2442362" y="902639"/>
                  </a:lnTo>
                  <a:lnTo>
                    <a:pt x="2445131" y="899845"/>
                  </a:lnTo>
                  <a:lnTo>
                    <a:pt x="2445258" y="899718"/>
                  </a:lnTo>
                  <a:lnTo>
                    <a:pt x="2444724" y="899718"/>
                  </a:lnTo>
                  <a:lnTo>
                    <a:pt x="2444153" y="899845"/>
                  </a:lnTo>
                  <a:lnTo>
                    <a:pt x="2442502" y="899337"/>
                  </a:lnTo>
                  <a:lnTo>
                    <a:pt x="2442032" y="897686"/>
                  </a:lnTo>
                  <a:lnTo>
                    <a:pt x="2441676" y="896416"/>
                  </a:lnTo>
                  <a:lnTo>
                    <a:pt x="2441244" y="894892"/>
                  </a:lnTo>
                  <a:lnTo>
                    <a:pt x="2442857" y="892225"/>
                  </a:lnTo>
                  <a:lnTo>
                    <a:pt x="2446490" y="890320"/>
                  </a:lnTo>
                  <a:lnTo>
                    <a:pt x="2446363" y="889558"/>
                  </a:lnTo>
                  <a:lnTo>
                    <a:pt x="2446324" y="889177"/>
                  </a:lnTo>
                  <a:lnTo>
                    <a:pt x="2446490" y="888923"/>
                  </a:lnTo>
                  <a:lnTo>
                    <a:pt x="2447150" y="887907"/>
                  </a:lnTo>
                  <a:lnTo>
                    <a:pt x="2449182" y="887399"/>
                  </a:lnTo>
                  <a:lnTo>
                    <a:pt x="2450198" y="888034"/>
                  </a:lnTo>
                  <a:lnTo>
                    <a:pt x="2450363" y="888288"/>
                  </a:lnTo>
                  <a:lnTo>
                    <a:pt x="2450503" y="888669"/>
                  </a:lnTo>
                  <a:lnTo>
                    <a:pt x="2450427" y="887399"/>
                  </a:lnTo>
                  <a:lnTo>
                    <a:pt x="2450300" y="885240"/>
                  </a:lnTo>
                  <a:lnTo>
                    <a:pt x="2450058" y="883081"/>
                  </a:lnTo>
                  <a:lnTo>
                    <a:pt x="2449944" y="881557"/>
                  </a:lnTo>
                  <a:lnTo>
                    <a:pt x="2449868" y="880160"/>
                  </a:lnTo>
                  <a:lnTo>
                    <a:pt x="2448903" y="875207"/>
                  </a:lnTo>
                  <a:lnTo>
                    <a:pt x="2448890" y="874699"/>
                  </a:lnTo>
                  <a:lnTo>
                    <a:pt x="2449182" y="874191"/>
                  </a:lnTo>
                  <a:lnTo>
                    <a:pt x="2451023" y="870889"/>
                  </a:lnTo>
                  <a:lnTo>
                    <a:pt x="2454402" y="867587"/>
                  </a:lnTo>
                  <a:close/>
                </a:path>
                <a:path w="2787015" h="1017904">
                  <a:moveTo>
                    <a:pt x="2458313" y="548881"/>
                  </a:moveTo>
                  <a:lnTo>
                    <a:pt x="2455672" y="545084"/>
                  </a:lnTo>
                  <a:lnTo>
                    <a:pt x="2454325" y="543191"/>
                  </a:lnTo>
                  <a:lnTo>
                    <a:pt x="2454351" y="543547"/>
                  </a:lnTo>
                  <a:lnTo>
                    <a:pt x="2454491" y="544042"/>
                  </a:lnTo>
                  <a:lnTo>
                    <a:pt x="2454351" y="544296"/>
                  </a:lnTo>
                  <a:lnTo>
                    <a:pt x="2453665" y="545414"/>
                  </a:lnTo>
                  <a:lnTo>
                    <a:pt x="2451493" y="545604"/>
                  </a:lnTo>
                  <a:lnTo>
                    <a:pt x="2449982" y="546214"/>
                  </a:lnTo>
                  <a:lnTo>
                    <a:pt x="2449868" y="545909"/>
                  </a:lnTo>
                  <a:lnTo>
                    <a:pt x="2449563" y="545249"/>
                  </a:lnTo>
                  <a:lnTo>
                    <a:pt x="2449372" y="545249"/>
                  </a:lnTo>
                  <a:lnTo>
                    <a:pt x="2449207" y="545223"/>
                  </a:lnTo>
                  <a:lnTo>
                    <a:pt x="2449017" y="545223"/>
                  </a:lnTo>
                  <a:lnTo>
                    <a:pt x="2452205" y="556272"/>
                  </a:lnTo>
                  <a:lnTo>
                    <a:pt x="2452535" y="555637"/>
                  </a:lnTo>
                  <a:lnTo>
                    <a:pt x="2452789" y="555066"/>
                  </a:lnTo>
                  <a:lnTo>
                    <a:pt x="2453144" y="554380"/>
                  </a:lnTo>
                  <a:lnTo>
                    <a:pt x="2454681" y="552259"/>
                  </a:lnTo>
                  <a:lnTo>
                    <a:pt x="2456434" y="550443"/>
                  </a:lnTo>
                  <a:lnTo>
                    <a:pt x="2458313" y="548881"/>
                  </a:lnTo>
                  <a:close/>
                </a:path>
                <a:path w="2787015" h="1017904">
                  <a:moveTo>
                    <a:pt x="2459494" y="540829"/>
                  </a:moveTo>
                  <a:lnTo>
                    <a:pt x="2459291" y="540829"/>
                  </a:lnTo>
                  <a:lnTo>
                    <a:pt x="2459405" y="540994"/>
                  </a:lnTo>
                  <a:lnTo>
                    <a:pt x="2459494" y="540829"/>
                  </a:lnTo>
                  <a:close/>
                </a:path>
                <a:path w="2787015" h="1017904">
                  <a:moveTo>
                    <a:pt x="2464879" y="948423"/>
                  </a:moveTo>
                  <a:lnTo>
                    <a:pt x="2464384" y="948588"/>
                  </a:lnTo>
                  <a:lnTo>
                    <a:pt x="2461603" y="948702"/>
                  </a:lnTo>
                  <a:lnTo>
                    <a:pt x="2464790" y="948588"/>
                  </a:lnTo>
                  <a:lnTo>
                    <a:pt x="2464879" y="948423"/>
                  </a:lnTo>
                  <a:close/>
                </a:path>
                <a:path w="2787015" h="1017904">
                  <a:moveTo>
                    <a:pt x="2468397" y="543661"/>
                  </a:moveTo>
                  <a:lnTo>
                    <a:pt x="2465616" y="542315"/>
                  </a:lnTo>
                  <a:lnTo>
                    <a:pt x="2464219" y="541655"/>
                  </a:lnTo>
                  <a:lnTo>
                    <a:pt x="2463419" y="542251"/>
                  </a:lnTo>
                  <a:lnTo>
                    <a:pt x="2462428" y="542861"/>
                  </a:lnTo>
                  <a:lnTo>
                    <a:pt x="2461272" y="543598"/>
                  </a:lnTo>
                  <a:lnTo>
                    <a:pt x="2462707" y="545604"/>
                  </a:lnTo>
                  <a:lnTo>
                    <a:pt x="2462377" y="545973"/>
                  </a:lnTo>
                  <a:lnTo>
                    <a:pt x="2461691" y="546658"/>
                  </a:lnTo>
                  <a:lnTo>
                    <a:pt x="2463774" y="545338"/>
                  </a:lnTo>
                  <a:lnTo>
                    <a:pt x="2466009" y="544347"/>
                  </a:lnTo>
                  <a:lnTo>
                    <a:pt x="2468397" y="543661"/>
                  </a:lnTo>
                  <a:close/>
                </a:path>
                <a:path w="2787015" h="1017904">
                  <a:moveTo>
                    <a:pt x="2469502" y="528281"/>
                  </a:moveTo>
                  <a:close/>
                </a:path>
                <a:path w="2787015" h="1017904">
                  <a:moveTo>
                    <a:pt x="2470112" y="523176"/>
                  </a:moveTo>
                  <a:lnTo>
                    <a:pt x="2469934" y="522935"/>
                  </a:lnTo>
                  <a:lnTo>
                    <a:pt x="2469654" y="523240"/>
                  </a:lnTo>
                  <a:lnTo>
                    <a:pt x="2470086" y="523722"/>
                  </a:lnTo>
                  <a:lnTo>
                    <a:pt x="2470112" y="523176"/>
                  </a:lnTo>
                  <a:close/>
                </a:path>
                <a:path w="2787015" h="1017904">
                  <a:moveTo>
                    <a:pt x="2470239" y="543166"/>
                  </a:moveTo>
                  <a:lnTo>
                    <a:pt x="2470150" y="542975"/>
                  </a:lnTo>
                  <a:lnTo>
                    <a:pt x="2470099" y="542810"/>
                  </a:lnTo>
                  <a:lnTo>
                    <a:pt x="2470048" y="542607"/>
                  </a:lnTo>
                  <a:lnTo>
                    <a:pt x="2470023" y="542810"/>
                  </a:lnTo>
                  <a:lnTo>
                    <a:pt x="2469985" y="543026"/>
                  </a:lnTo>
                  <a:lnTo>
                    <a:pt x="2469934" y="543242"/>
                  </a:lnTo>
                  <a:lnTo>
                    <a:pt x="2470124" y="543191"/>
                  </a:lnTo>
                  <a:close/>
                </a:path>
                <a:path w="2787015" h="1017904">
                  <a:moveTo>
                    <a:pt x="2470378" y="909091"/>
                  </a:moveTo>
                  <a:lnTo>
                    <a:pt x="2470099" y="908900"/>
                  </a:lnTo>
                  <a:lnTo>
                    <a:pt x="2469769" y="908875"/>
                  </a:lnTo>
                  <a:lnTo>
                    <a:pt x="2469527" y="908659"/>
                  </a:lnTo>
                  <a:lnTo>
                    <a:pt x="2469197" y="909307"/>
                  </a:lnTo>
                  <a:lnTo>
                    <a:pt x="2469604" y="909205"/>
                  </a:lnTo>
                  <a:lnTo>
                    <a:pt x="2469959" y="909231"/>
                  </a:lnTo>
                  <a:lnTo>
                    <a:pt x="2470378" y="909091"/>
                  </a:lnTo>
                  <a:close/>
                </a:path>
                <a:path w="2787015" h="1017904">
                  <a:moveTo>
                    <a:pt x="2470620" y="769620"/>
                  </a:moveTo>
                  <a:lnTo>
                    <a:pt x="2470124" y="769620"/>
                  </a:lnTo>
                  <a:lnTo>
                    <a:pt x="2470442" y="772083"/>
                  </a:lnTo>
                  <a:lnTo>
                    <a:pt x="2470569" y="770890"/>
                  </a:lnTo>
                  <a:lnTo>
                    <a:pt x="2470620" y="769620"/>
                  </a:lnTo>
                  <a:close/>
                </a:path>
                <a:path w="2787015" h="1017904">
                  <a:moveTo>
                    <a:pt x="2470950" y="775970"/>
                  </a:moveTo>
                  <a:lnTo>
                    <a:pt x="2470442" y="772083"/>
                  </a:lnTo>
                  <a:lnTo>
                    <a:pt x="2470429" y="774700"/>
                  </a:lnTo>
                  <a:lnTo>
                    <a:pt x="2470874" y="776376"/>
                  </a:lnTo>
                  <a:lnTo>
                    <a:pt x="2470950" y="775970"/>
                  </a:lnTo>
                  <a:close/>
                </a:path>
                <a:path w="2787015" h="1017904">
                  <a:moveTo>
                    <a:pt x="2472715" y="621830"/>
                  </a:moveTo>
                  <a:lnTo>
                    <a:pt x="2472271" y="622300"/>
                  </a:lnTo>
                  <a:lnTo>
                    <a:pt x="2472715" y="622300"/>
                  </a:lnTo>
                  <a:lnTo>
                    <a:pt x="2472715" y="621830"/>
                  </a:lnTo>
                  <a:close/>
                </a:path>
                <a:path w="2787015" h="1017904">
                  <a:moveTo>
                    <a:pt x="2473274" y="941870"/>
                  </a:moveTo>
                  <a:lnTo>
                    <a:pt x="2471089" y="940104"/>
                  </a:lnTo>
                  <a:lnTo>
                    <a:pt x="2466721" y="937323"/>
                  </a:lnTo>
                  <a:lnTo>
                    <a:pt x="2466898" y="936904"/>
                  </a:lnTo>
                  <a:lnTo>
                    <a:pt x="2467356" y="935926"/>
                  </a:lnTo>
                  <a:lnTo>
                    <a:pt x="2468118" y="934567"/>
                  </a:lnTo>
                  <a:lnTo>
                    <a:pt x="2468130" y="934402"/>
                  </a:lnTo>
                  <a:lnTo>
                    <a:pt x="2468118" y="933780"/>
                  </a:lnTo>
                  <a:lnTo>
                    <a:pt x="2468397" y="933310"/>
                  </a:lnTo>
                  <a:lnTo>
                    <a:pt x="2468702" y="933196"/>
                  </a:lnTo>
                  <a:lnTo>
                    <a:pt x="2468918" y="933056"/>
                  </a:lnTo>
                  <a:lnTo>
                    <a:pt x="2469324" y="932294"/>
                  </a:lnTo>
                  <a:lnTo>
                    <a:pt x="2469819" y="931303"/>
                  </a:lnTo>
                  <a:lnTo>
                    <a:pt x="2470239" y="930554"/>
                  </a:lnTo>
                  <a:lnTo>
                    <a:pt x="2470213" y="930173"/>
                  </a:lnTo>
                  <a:lnTo>
                    <a:pt x="2470188" y="929652"/>
                  </a:lnTo>
                  <a:lnTo>
                    <a:pt x="2468803" y="930071"/>
                  </a:lnTo>
                  <a:lnTo>
                    <a:pt x="2467546" y="930173"/>
                  </a:lnTo>
                  <a:lnTo>
                    <a:pt x="2466505" y="929576"/>
                  </a:lnTo>
                  <a:lnTo>
                    <a:pt x="2465641" y="929043"/>
                  </a:lnTo>
                  <a:lnTo>
                    <a:pt x="2464930" y="928230"/>
                  </a:lnTo>
                  <a:lnTo>
                    <a:pt x="2464257" y="927696"/>
                  </a:lnTo>
                  <a:lnTo>
                    <a:pt x="2464104" y="927595"/>
                  </a:lnTo>
                  <a:lnTo>
                    <a:pt x="2462123" y="926604"/>
                  </a:lnTo>
                  <a:lnTo>
                    <a:pt x="2462072" y="926871"/>
                  </a:lnTo>
                  <a:lnTo>
                    <a:pt x="2462644" y="927735"/>
                  </a:lnTo>
                  <a:lnTo>
                    <a:pt x="2463254" y="928560"/>
                  </a:lnTo>
                  <a:lnTo>
                    <a:pt x="2463749" y="929297"/>
                  </a:lnTo>
                  <a:lnTo>
                    <a:pt x="2461806" y="931379"/>
                  </a:lnTo>
                  <a:lnTo>
                    <a:pt x="2460917" y="932294"/>
                  </a:lnTo>
                  <a:lnTo>
                    <a:pt x="2460675" y="931964"/>
                  </a:lnTo>
                  <a:lnTo>
                    <a:pt x="2460434" y="932726"/>
                  </a:lnTo>
                  <a:lnTo>
                    <a:pt x="2460320" y="933196"/>
                  </a:lnTo>
                  <a:lnTo>
                    <a:pt x="2460218" y="933780"/>
                  </a:lnTo>
                  <a:lnTo>
                    <a:pt x="2459850" y="934961"/>
                  </a:lnTo>
                  <a:lnTo>
                    <a:pt x="2460701" y="934796"/>
                  </a:lnTo>
                  <a:lnTo>
                    <a:pt x="2461501" y="934605"/>
                  </a:lnTo>
                  <a:lnTo>
                    <a:pt x="2462517" y="934402"/>
                  </a:lnTo>
                  <a:lnTo>
                    <a:pt x="2455557" y="945159"/>
                  </a:lnTo>
                  <a:lnTo>
                    <a:pt x="2455913" y="947801"/>
                  </a:lnTo>
                  <a:lnTo>
                    <a:pt x="2453335" y="948613"/>
                  </a:lnTo>
                  <a:lnTo>
                    <a:pt x="2452814" y="949388"/>
                  </a:lnTo>
                  <a:lnTo>
                    <a:pt x="2451798" y="951014"/>
                  </a:lnTo>
                  <a:lnTo>
                    <a:pt x="2451671" y="950404"/>
                  </a:lnTo>
                  <a:lnTo>
                    <a:pt x="2451595" y="949807"/>
                  </a:lnTo>
                  <a:lnTo>
                    <a:pt x="2451493" y="949198"/>
                  </a:lnTo>
                  <a:lnTo>
                    <a:pt x="2451354" y="949248"/>
                  </a:lnTo>
                  <a:lnTo>
                    <a:pt x="2451214" y="949274"/>
                  </a:lnTo>
                  <a:lnTo>
                    <a:pt x="2450084" y="950404"/>
                  </a:lnTo>
                  <a:lnTo>
                    <a:pt x="2448991" y="951484"/>
                  </a:lnTo>
                  <a:lnTo>
                    <a:pt x="2447785" y="952550"/>
                  </a:lnTo>
                  <a:lnTo>
                    <a:pt x="2450173" y="953401"/>
                  </a:lnTo>
                  <a:lnTo>
                    <a:pt x="2449525" y="954887"/>
                  </a:lnTo>
                  <a:lnTo>
                    <a:pt x="2448941" y="956348"/>
                  </a:lnTo>
                  <a:lnTo>
                    <a:pt x="2448382" y="957605"/>
                  </a:lnTo>
                  <a:lnTo>
                    <a:pt x="2448356" y="960031"/>
                  </a:lnTo>
                  <a:lnTo>
                    <a:pt x="2447696" y="960653"/>
                  </a:lnTo>
                  <a:lnTo>
                    <a:pt x="2447315" y="960691"/>
                  </a:lnTo>
                  <a:lnTo>
                    <a:pt x="2447036" y="960818"/>
                  </a:lnTo>
                  <a:lnTo>
                    <a:pt x="2443607" y="968984"/>
                  </a:lnTo>
                  <a:lnTo>
                    <a:pt x="2451989" y="971842"/>
                  </a:lnTo>
                  <a:lnTo>
                    <a:pt x="2458694" y="962914"/>
                  </a:lnTo>
                  <a:lnTo>
                    <a:pt x="2462072" y="958481"/>
                  </a:lnTo>
                  <a:lnTo>
                    <a:pt x="2461196" y="958430"/>
                  </a:lnTo>
                  <a:lnTo>
                    <a:pt x="2461768" y="958100"/>
                  </a:lnTo>
                  <a:lnTo>
                    <a:pt x="2462238" y="957884"/>
                  </a:lnTo>
                  <a:lnTo>
                    <a:pt x="2462758" y="957605"/>
                  </a:lnTo>
                  <a:lnTo>
                    <a:pt x="2463977" y="955979"/>
                  </a:lnTo>
                  <a:lnTo>
                    <a:pt x="2463228" y="955979"/>
                  </a:lnTo>
                  <a:lnTo>
                    <a:pt x="2462453" y="955929"/>
                  </a:lnTo>
                  <a:lnTo>
                    <a:pt x="2460815" y="954887"/>
                  </a:lnTo>
                  <a:lnTo>
                    <a:pt x="2460053" y="951484"/>
                  </a:lnTo>
                  <a:lnTo>
                    <a:pt x="2460155" y="951064"/>
                  </a:lnTo>
                  <a:lnTo>
                    <a:pt x="2461539" y="948817"/>
                  </a:lnTo>
                  <a:lnTo>
                    <a:pt x="2461082" y="948817"/>
                  </a:lnTo>
                  <a:lnTo>
                    <a:pt x="2460155" y="946581"/>
                  </a:lnTo>
                  <a:lnTo>
                    <a:pt x="2459850" y="945159"/>
                  </a:lnTo>
                  <a:lnTo>
                    <a:pt x="2459736" y="943978"/>
                  </a:lnTo>
                  <a:lnTo>
                    <a:pt x="2460675" y="940981"/>
                  </a:lnTo>
                  <a:lnTo>
                    <a:pt x="2462707" y="939965"/>
                  </a:lnTo>
                  <a:lnTo>
                    <a:pt x="2466086" y="936904"/>
                  </a:lnTo>
                  <a:lnTo>
                    <a:pt x="2465768" y="941692"/>
                  </a:lnTo>
                  <a:lnTo>
                    <a:pt x="2465667" y="944245"/>
                  </a:lnTo>
                  <a:lnTo>
                    <a:pt x="2465959" y="946226"/>
                  </a:lnTo>
                  <a:lnTo>
                    <a:pt x="2464879" y="948423"/>
                  </a:lnTo>
                  <a:lnTo>
                    <a:pt x="2467521" y="947547"/>
                  </a:lnTo>
                  <a:lnTo>
                    <a:pt x="2467584" y="949172"/>
                  </a:lnTo>
                  <a:lnTo>
                    <a:pt x="2467711" y="949998"/>
                  </a:lnTo>
                  <a:lnTo>
                    <a:pt x="2467813" y="951064"/>
                  </a:lnTo>
                  <a:lnTo>
                    <a:pt x="2471204" y="953185"/>
                  </a:lnTo>
                  <a:lnTo>
                    <a:pt x="2472791" y="952334"/>
                  </a:lnTo>
                  <a:lnTo>
                    <a:pt x="2472575" y="951014"/>
                  </a:lnTo>
                  <a:lnTo>
                    <a:pt x="2472448" y="949998"/>
                  </a:lnTo>
                  <a:lnTo>
                    <a:pt x="2472410" y="949172"/>
                  </a:lnTo>
                  <a:lnTo>
                    <a:pt x="2471496" y="947547"/>
                  </a:lnTo>
                  <a:lnTo>
                    <a:pt x="2470759" y="946226"/>
                  </a:lnTo>
                  <a:lnTo>
                    <a:pt x="2472626" y="945629"/>
                  </a:lnTo>
                  <a:lnTo>
                    <a:pt x="2473274" y="941870"/>
                  </a:lnTo>
                  <a:close/>
                </a:path>
                <a:path w="2787015" h="1017904">
                  <a:moveTo>
                    <a:pt x="2473452" y="621030"/>
                  </a:moveTo>
                  <a:lnTo>
                    <a:pt x="2472715" y="621030"/>
                  </a:lnTo>
                  <a:lnTo>
                    <a:pt x="2472715" y="621830"/>
                  </a:lnTo>
                  <a:lnTo>
                    <a:pt x="2473452" y="621030"/>
                  </a:lnTo>
                  <a:close/>
                </a:path>
                <a:path w="2787015" h="1017904">
                  <a:moveTo>
                    <a:pt x="2475788" y="898537"/>
                  </a:moveTo>
                  <a:lnTo>
                    <a:pt x="2474557" y="898131"/>
                  </a:lnTo>
                  <a:lnTo>
                    <a:pt x="2473896" y="899198"/>
                  </a:lnTo>
                  <a:lnTo>
                    <a:pt x="2474226" y="899198"/>
                  </a:lnTo>
                  <a:lnTo>
                    <a:pt x="2474658" y="899033"/>
                  </a:lnTo>
                  <a:lnTo>
                    <a:pt x="2475661" y="899502"/>
                  </a:lnTo>
                  <a:lnTo>
                    <a:pt x="2475458" y="899033"/>
                  </a:lnTo>
                  <a:lnTo>
                    <a:pt x="2475344" y="898753"/>
                  </a:lnTo>
                  <a:lnTo>
                    <a:pt x="2475484" y="898677"/>
                  </a:lnTo>
                  <a:lnTo>
                    <a:pt x="2475649" y="898626"/>
                  </a:lnTo>
                  <a:lnTo>
                    <a:pt x="2475788" y="898537"/>
                  </a:lnTo>
                  <a:close/>
                </a:path>
                <a:path w="2787015" h="1017904">
                  <a:moveTo>
                    <a:pt x="2476017" y="900391"/>
                  </a:moveTo>
                  <a:lnTo>
                    <a:pt x="2475814" y="899579"/>
                  </a:lnTo>
                  <a:lnTo>
                    <a:pt x="2475661" y="899502"/>
                  </a:lnTo>
                  <a:lnTo>
                    <a:pt x="2476017" y="900391"/>
                  </a:lnTo>
                  <a:close/>
                </a:path>
                <a:path w="2787015" h="1017904">
                  <a:moveTo>
                    <a:pt x="2476093" y="937183"/>
                  </a:moveTo>
                  <a:lnTo>
                    <a:pt x="2473566" y="940155"/>
                  </a:lnTo>
                  <a:lnTo>
                    <a:pt x="2473299" y="941692"/>
                  </a:lnTo>
                  <a:lnTo>
                    <a:pt x="2473287" y="941882"/>
                  </a:lnTo>
                  <a:lnTo>
                    <a:pt x="2476093" y="937183"/>
                  </a:lnTo>
                  <a:close/>
                </a:path>
                <a:path w="2787015" h="1017904">
                  <a:moveTo>
                    <a:pt x="2476690" y="902436"/>
                  </a:moveTo>
                  <a:lnTo>
                    <a:pt x="2476665" y="902030"/>
                  </a:lnTo>
                  <a:lnTo>
                    <a:pt x="2476017" y="900391"/>
                  </a:lnTo>
                  <a:lnTo>
                    <a:pt x="2476208" y="901090"/>
                  </a:lnTo>
                  <a:lnTo>
                    <a:pt x="2476690" y="902436"/>
                  </a:lnTo>
                  <a:close/>
                </a:path>
                <a:path w="2787015" h="1017904">
                  <a:moveTo>
                    <a:pt x="2476779" y="903401"/>
                  </a:moveTo>
                  <a:lnTo>
                    <a:pt x="2476614" y="903452"/>
                  </a:lnTo>
                  <a:lnTo>
                    <a:pt x="2476779" y="903541"/>
                  </a:lnTo>
                  <a:lnTo>
                    <a:pt x="2476779" y="903401"/>
                  </a:lnTo>
                  <a:close/>
                </a:path>
                <a:path w="2787015" h="1017904">
                  <a:moveTo>
                    <a:pt x="2477160" y="675424"/>
                  </a:moveTo>
                  <a:lnTo>
                    <a:pt x="2476855" y="675373"/>
                  </a:lnTo>
                  <a:lnTo>
                    <a:pt x="2476563" y="675297"/>
                  </a:lnTo>
                  <a:lnTo>
                    <a:pt x="2476258" y="675233"/>
                  </a:lnTo>
                  <a:lnTo>
                    <a:pt x="2476258" y="675627"/>
                  </a:lnTo>
                  <a:lnTo>
                    <a:pt x="2476284" y="675894"/>
                  </a:lnTo>
                  <a:lnTo>
                    <a:pt x="2476309" y="676249"/>
                  </a:lnTo>
                  <a:lnTo>
                    <a:pt x="2476589" y="676008"/>
                  </a:lnTo>
                  <a:lnTo>
                    <a:pt x="2476893" y="675678"/>
                  </a:lnTo>
                  <a:lnTo>
                    <a:pt x="2477160" y="675424"/>
                  </a:lnTo>
                  <a:close/>
                </a:path>
                <a:path w="2787015" h="1017904">
                  <a:moveTo>
                    <a:pt x="2483345" y="932789"/>
                  </a:moveTo>
                  <a:lnTo>
                    <a:pt x="2482989" y="932726"/>
                  </a:lnTo>
                  <a:lnTo>
                    <a:pt x="2482583" y="932726"/>
                  </a:lnTo>
                  <a:lnTo>
                    <a:pt x="2481757" y="932014"/>
                  </a:lnTo>
                  <a:lnTo>
                    <a:pt x="2482024" y="930554"/>
                  </a:lnTo>
                  <a:lnTo>
                    <a:pt x="2481935" y="929043"/>
                  </a:lnTo>
                  <a:lnTo>
                    <a:pt x="2481897" y="928560"/>
                  </a:lnTo>
                  <a:lnTo>
                    <a:pt x="2482062" y="928560"/>
                  </a:lnTo>
                  <a:lnTo>
                    <a:pt x="2481732" y="927735"/>
                  </a:lnTo>
                  <a:lnTo>
                    <a:pt x="2476093" y="937183"/>
                  </a:lnTo>
                  <a:lnTo>
                    <a:pt x="2477160" y="935926"/>
                  </a:lnTo>
                  <a:lnTo>
                    <a:pt x="2483345" y="932789"/>
                  </a:lnTo>
                  <a:close/>
                </a:path>
                <a:path w="2787015" h="1017904">
                  <a:moveTo>
                    <a:pt x="2484590" y="697230"/>
                  </a:moveTo>
                  <a:lnTo>
                    <a:pt x="2484336" y="697230"/>
                  </a:lnTo>
                  <a:lnTo>
                    <a:pt x="2484590" y="697230"/>
                  </a:lnTo>
                  <a:close/>
                </a:path>
                <a:path w="2787015" h="1017904">
                  <a:moveTo>
                    <a:pt x="2486241" y="695134"/>
                  </a:moveTo>
                  <a:lnTo>
                    <a:pt x="2485631" y="695032"/>
                  </a:lnTo>
                  <a:lnTo>
                    <a:pt x="2485110" y="694829"/>
                  </a:lnTo>
                  <a:lnTo>
                    <a:pt x="2484526" y="694702"/>
                  </a:lnTo>
                  <a:lnTo>
                    <a:pt x="2484755" y="695198"/>
                  </a:lnTo>
                  <a:lnTo>
                    <a:pt x="2484971" y="695718"/>
                  </a:lnTo>
                  <a:lnTo>
                    <a:pt x="2485186" y="696214"/>
                  </a:lnTo>
                  <a:lnTo>
                    <a:pt x="2485872" y="695528"/>
                  </a:lnTo>
                  <a:lnTo>
                    <a:pt x="2486241" y="695134"/>
                  </a:lnTo>
                  <a:close/>
                </a:path>
                <a:path w="2787015" h="1017904">
                  <a:moveTo>
                    <a:pt x="2486558" y="881684"/>
                  </a:moveTo>
                  <a:lnTo>
                    <a:pt x="2486342" y="881087"/>
                  </a:lnTo>
                  <a:lnTo>
                    <a:pt x="2485987" y="880567"/>
                  </a:lnTo>
                  <a:lnTo>
                    <a:pt x="2485910" y="879932"/>
                  </a:lnTo>
                  <a:lnTo>
                    <a:pt x="2485186" y="880097"/>
                  </a:lnTo>
                  <a:lnTo>
                    <a:pt x="2484424" y="880198"/>
                  </a:lnTo>
                  <a:lnTo>
                    <a:pt x="2483815" y="880478"/>
                  </a:lnTo>
                  <a:lnTo>
                    <a:pt x="2483459" y="882408"/>
                  </a:lnTo>
                  <a:lnTo>
                    <a:pt x="2483180" y="884351"/>
                  </a:lnTo>
                  <a:lnTo>
                    <a:pt x="2482824" y="886282"/>
                  </a:lnTo>
                  <a:lnTo>
                    <a:pt x="2479281" y="885317"/>
                  </a:lnTo>
                  <a:lnTo>
                    <a:pt x="2479586" y="887437"/>
                  </a:lnTo>
                  <a:lnTo>
                    <a:pt x="2479027" y="887679"/>
                  </a:lnTo>
                  <a:lnTo>
                    <a:pt x="2477884" y="888123"/>
                  </a:lnTo>
                  <a:lnTo>
                    <a:pt x="2477300" y="889355"/>
                  </a:lnTo>
                  <a:lnTo>
                    <a:pt x="2476995" y="890155"/>
                  </a:lnTo>
                  <a:lnTo>
                    <a:pt x="2478646" y="891260"/>
                  </a:lnTo>
                  <a:lnTo>
                    <a:pt x="2477935" y="892467"/>
                  </a:lnTo>
                  <a:lnTo>
                    <a:pt x="2477224" y="895959"/>
                  </a:lnTo>
                  <a:lnTo>
                    <a:pt x="2477198" y="896086"/>
                  </a:lnTo>
                  <a:lnTo>
                    <a:pt x="2478455" y="893838"/>
                  </a:lnTo>
                  <a:lnTo>
                    <a:pt x="2480792" y="890270"/>
                  </a:lnTo>
                  <a:lnTo>
                    <a:pt x="2480983" y="888949"/>
                  </a:lnTo>
                  <a:lnTo>
                    <a:pt x="2481364" y="888174"/>
                  </a:lnTo>
                  <a:lnTo>
                    <a:pt x="2481859" y="888149"/>
                  </a:lnTo>
                  <a:lnTo>
                    <a:pt x="2482253" y="888060"/>
                  </a:lnTo>
                  <a:lnTo>
                    <a:pt x="2483599" y="886091"/>
                  </a:lnTo>
                  <a:lnTo>
                    <a:pt x="2486431" y="882180"/>
                  </a:lnTo>
                  <a:lnTo>
                    <a:pt x="2486558" y="881684"/>
                  </a:lnTo>
                  <a:close/>
                </a:path>
                <a:path w="2787015" h="1017904">
                  <a:moveTo>
                    <a:pt x="2487612" y="500380"/>
                  </a:moveTo>
                  <a:lnTo>
                    <a:pt x="2486837" y="499110"/>
                  </a:lnTo>
                  <a:lnTo>
                    <a:pt x="2485352" y="499110"/>
                  </a:lnTo>
                  <a:lnTo>
                    <a:pt x="2483650" y="500380"/>
                  </a:lnTo>
                  <a:lnTo>
                    <a:pt x="2486202" y="500380"/>
                  </a:lnTo>
                  <a:lnTo>
                    <a:pt x="2486291" y="501650"/>
                  </a:lnTo>
                  <a:lnTo>
                    <a:pt x="2486393" y="504190"/>
                  </a:lnTo>
                  <a:lnTo>
                    <a:pt x="2486812" y="502920"/>
                  </a:lnTo>
                  <a:lnTo>
                    <a:pt x="2487142" y="501650"/>
                  </a:lnTo>
                  <a:lnTo>
                    <a:pt x="2487612" y="500380"/>
                  </a:lnTo>
                  <a:close/>
                </a:path>
                <a:path w="2787015" h="1017904">
                  <a:moveTo>
                    <a:pt x="2488273" y="498259"/>
                  </a:moveTo>
                  <a:lnTo>
                    <a:pt x="2487282" y="499110"/>
                  </a:lnTo>
                  <a:lnTo>
                    <a:pt x="2487447" y="499110"/>
                  </a:lnTo>
                  <a:lnTo>
                    <a:pt x="2488273" y="498259"/>
                  </a:lnTo>
                  <a:close/>
                </a:path>
                <a:path w="2787015" h="1017904">
                  <a:moveTo>
                    <a:pt x="2488768" y="497840"/>
                  </a:moveTo>
                  <a:lnTo>
                    <a:pt x="2488273" y="498259"/>
                  </a:lnTo>
                  <a:lnTo>
                    <a:pt x="2488768" y="497840"/>
                  </a:lnTo>
                  <a:close/>
                </a:path>
                <a:path w="2787015" h="1017904">
                  <a:moveTo>
                    <a:pt x="2495143" y="643699"/>
                  </a:moveTo>
                  <a:lnTo>
                    <a:pt x="2494623" y="643890"/>
                  </a:lnTo>
                  <a:lnTo>
                    <a:pt x="2493137" y="641350"/>
                  </a:lnTo>
                  <a:lnTo>
                    <a:pt x="2492311" y="643890"/>
                  </a:lnTo>
                  <a:lnTo>
                    <a:pt x="2493543" y="645160"/>
                  </a:lnTo>
                  <a:lnTo>
                    <a:pt x="2494927" y="643890"/>
                  </a:lnTo>
                  <a:lnTo>
                    <a:pt x="2495143" y="643699"/>
                  </a:lnTo>
                  <a:close/>
                </a:path>
                <a:path w="2787015" h="1017904">
                  <a:moveTo>
                    <a:pt x="2496756" y="643102"/>
                  </a:moveTo>
                  <a:lnTo>
                    <a:pt x="2496324" y="642620"/>
                  </a:lnTo>
                  <a:lnTo>
                    <a:pt x="2495143" y="643699"/>
                  </a:lnTo>
                  <a:lnTo>
                    <a:pt x="2496756" y="643102"/>
                  </a:lnTo>
                  <a:close/>
                </a:path>
                <a:path w="2787015" h="1017904">
                  <a:moveTo>
                    <a:pt x="2501011" y="629373"/>
                  </a:moveTo>
                  <a:lnTo>
                    <a:pt x="2499347" y="631190"/>
                  </a:lnTo>
                  <a:lnTo>
                    <a:pt x="2500769" y="629920"/>
                  </a:lnTo>
                  <a:lnTo>
                    <a:pt x="2501011" y="629373"/>
                  </a:lnTo>
                  <a:close/>
                </a:path>
                <a:path w="2787015" h="1017904">
                  <a:moveTo>
                    <a:pt x="2513914" y="835101"/>
                  </a:moveTo>
                  <a:lnTo>
                    <a:pt x="2507069" y="841171"/>
                  </a:lnTo>
                  <a:lnTo>
                    <a:pt x="2508605" y="842543"/>
                  </a:lnTo>
                  <a:lnTo>
                    <a:pt x="2505202" y="847051"/>
                  </a:lnTo>
                  <a:lnTo>
                    <a:pt x="2502649" y="845210"/>
                  </a:lnTo>
                  <a:lnTo>
                    <a:pt x="2500414" y="847242"/>
                  </a:lnTo>
                  <a:lnTo>
                    <a:pt x="2498661" y="849007"/>
                  </a:lnTo>
                  <a:lnTo>
                    <a:pt x="2497975" y="849528"/>
                  </a:lnTo>
                  <a:lnTo>
                    <a:pt x="2497251" y="850163"/>
                  </a:lnTo>
                  <a:lnTo>
                    <a:pt x="2497455" y="851065"/>
                  </a:lnTo>
                  <a:lnTo>
                    <a:pt x="2497417" y="851750"/>
                  </a:lnTo>
                  <a:lnTo>
                    <a:pt x="2496299" y="852144"/>
                  </a:lnTo>
                  <a:lnTo>
                    <a:pt x="2495550" y="852500"/>
                  </a:lnTo>
                  <a:lnTo>
                    <a:pt x="2495448" y="851789"/>
                  </a:lnTo>
                  <a:lnTo>
                    <a:pt x="2492806" y="853897"/>
                  </a:lnTo>
                  <a:lnTo>
                    <a:pt x="2490165" y="855433"/>
                  </a:lnTo>
                  <a:lnTo>
                    <a:pt x="2487523" y="856564"/>
                  </a:lnTo>
                  <a:lnTo>
                    <a:pt x="2489289" y="858189"/>
                  </a:lnTo>
                  <a:lnTo>
                    <a:pt x="2491397" y="860361"/>
                  </a:lnTo>
                  <a:lnTo>
                    <a:pt x="2493403" y="861656"/>
                  </a:lnTo>
                  <a:lnTo>
                    <a:pt x="2493899" y="860717"/>
                  </a:lnTo>
                  <a:lnTo>
                    <a:pt x="2494483" y="859866"/>
                  </a:lnTo>
                  <a:lnTo>
                    <a:pt x="2495308" y="859116"/>
                  </a:lnTo>
                  <a:lnTo>
                    <a:pt x="2496020" y="855078"/>
                  </a:lnTo>
                  <a:lnTo>
                    <a:pt x="2498433" y="851789"/>
                  </a:lnTo>
                  <a:lnTo>
                    <a:pt x="2505506" y="850277"/>
                  </a:lnTo>
                  <a:lnTo>
                    <a:pt x="2505672" y="850544"/>
                  </a:lnTo>
                  <a:lnTo>
                    <a:pt x="2506078" y="849909"/>
                  </a:lnTo>
                  <a:lnTo>
                    <a:pt x="2506497" y="850023"/>
                  </a:lnTo>
                  <a:lnTo>
                    <a:pt x="2507069" y="850353"/>
                  </a:lnTo>
                  <a:lnTo>
                    <a:pt x="2509850" y="845566"/>
                  </a:lnTo>
                  <a:lnTo>
                    <a:pt x="2511691" y="840206"/>
                  </a:lnTo>
                  <a:lnTo>
                    <a:pt x="2513914" y="835101"/>
                  </a:lnTo>
                  <a:close/>
                </a:path>
                <a:path w="2787015" h="1017904">
                  <a:moveTo>
                    <a:pt x="2514320" y="634111"/>
                  </a:moveTo>
                  <a:lnTo>
                    <a:pt x="2514079" y="634390"/>
                  </a:lnTo>
                  <a:lnTo>
                    <a:pt x="2513800" y="634669"/>
                  </a:lnTo>
                  <a:lnTo>
                    <a:pt x="2513584" y="634936"/>
                  </a:lnTo>
                  <a:lnTo>
                    <a:pt x="2513698" y="635101"/>
                  </a:lnTo>
                  <a:lnTo>
                    <a:pt x="2513800" y="635330"/>
                  </a:lnTo>
                  <a:lnTo>
                    <a:pt x="2513939" y="634885"/>
                  </a:lnTo>
                  <a:lnTo>
                    <a:pt x="2514155" y="634530"/>
                  </a:lnTo>
                  <a:lnTo>
                    <a:pt x="2514320" y="634111"/>
                  </a:lnTo>
                  <a:close/>
                </a:path>
                <a:path w="2787015" h="1017904">
                  <a:moveTo>
                    <a:pt x="2520404" y="628650"/>
                  </a:moveTo>
                  <a:lnTo>
                    <a:pt x="2518333" y="629920"/>
                  </a:lnTo>
                  <a:lnTo>
                    <a:pt x="2520404" y="628650"/>
                  </a:lnTo>
                  <a:close/>
                </a:path>
                <a:path w="2787015" h="1017904">
                  <a:moveTo>
                    <a:pt x="2525014" y="487756"/>
                  </a:moveTo>
                  <a:lnTo>
                    <a:pt x="2524442" y="487387"/>
                  </a:lnTo>
                  <a:lnTo>
                    <a:pt x="2523833" y="487057"/>
                  </a:lnTo>
                  <a:lnTo>
                    <a:pt x="2523261" y="486702"/>
                  </a:lnTo>
                  <a:lnTo>
                    <a:pt x="2523007" y="487146"/>
                  </a:lnTo>
                  <a:lnTo>
                    <a:pt x="2522817" y="487553"/>
                  </a:lnTo>
                  <a:lnTo>
                    <a:pt x="2522550" y="488022"/>
                  </a:lnTo>
                  <a:lnTo>
                    <a:pt x="2523452" y="487946"/>
                  </a:lnTo>
                  <a:lnTo>
                    <a:pt x="2524163" y="487857"/>
                  </a:lnTo>
                  <a:lnTo>
                    <a:pt x="2525014" y="487756"/>
                  </a:lnTo>
                  <a:close/>
                </a:path>
                <a:path w="2787015" h="1017904">
                  <a:moveTo>
                    <a:pt x="2529332" y="664184"/>
                  </a:moveTo>
                  <a:close/>
                </a:path>
                <a:path w="2787015" h="1017904">
                  <a:moveTo>
                    <a:pt x="2531173" y="567690"/>
                  </a:moveTo>
                  <a:lnTo>
                    <a:pt x="2530373" y="568960"/>
                  </a:lnTo>
                  <a:lnTo>
                    <a:pt x="2530678" y="568960"/>
                  </a:lnTo>
                  <a:lnTo>
                    <a:pt x="2531173" y="567690"/>
                  </a:lnTo>
                  <a:close/>
                </a:path>
                <a:path w="2787015" h="1017904">
                  <a:moveTo>
                    <a:pt x="2533129" y="542290"/>
                  </a:moveTo>
                  <a:lnTo>
                    <a:pt x="2519515" y="538480"/>
                  </a:lnTo>
                  <a:lnTo>
                    <a:pt x="2505367" y="544741"/>
                  </a:lnTo>
                  <a:lnTo>
                    <a:pt x="2505367" y="547370"/>
                  </a:lnTo>
                  <a:lnTo>
                    <a:pt x="2505202" y="548640"/>
                  </a:lnTo>
                  <a:lnTo>
                    <a:pt x="2504821" y="549910"/>
                  </a:lnTo>
                  <a:lnTo>
                    <a:pt x="2502611" y="549910"/>
                  </a:lnTo>
                  <a:lnTo>
                    <a:pt x="2502535" y="548640"/>
                  </a:lnTo>
                  <a:lnTo>
                    <a:pt x="2503005" y="547370"/>
                  </a:lnTo>
                  <a:lnTo>
                    <a:pt x="2505367" y="547370"/>
                  </a:lnTo>
                  <a:lnTo>
                    <a:pt x="2505367" y="544741"/>
                  </a:lnTo>
                  <a:lnTo>
                    <a:pt x="2499423" y="547370"/>
                  </a:lnTo>
                  <a:lnTo>
                    <a:pt x="2499487" y="543560"/>
                  </a:lnTo>
                  <a:lnTo>
                    <a:pt x="2499550" y="539750"/>
                  </a:lnTo>
                  <a:lnTo>
                    <a:pt x="2499576" y="538480"/>
                  </a:lnTo>
                  <a:lnTo>
                    <a:pt x="2499601" y="537210"/>
                  </a:lnTo>
                  <a:lnTo>
                    <a:pt x="2499664" y="533400"/>
                  </a:lnTo>
                  <a:lnTo>
                    <a:pt x="2499817" y="524510"/>
                  </a:lnTo>
                  <a:lnTo>
                    <a:pt x="2497505" y="524510"/>
                  </a:lnTo>
                  <a:lnTo>
                    <a:pt x="2497785" y="522935"/>
                  </a:lnTo>
                  <a:lnTo>
                    <a:pt x="2497912" y="521970"/>
                  </a:lnTo>
                  <a:lnTo>
                    <a:pt x="2497417" y="521970"/>
                  </a:lnTo>
                  <a:lnTo>
                    <a:pt x="2496985" y="523240"/>
                  </a:lnTo>
                  <a:lnTo>
                    <a:pt x="2495499" y="523240"/>
                  </a:lnTo>
                  <a:lnTo>
                    <a:pt x="2493187" y="521970"/>
                  </a:lnTo>
                  <a:lnTo>
                    <a:pt x="2490901" y="519430"/>
                  </a:lnTo>
                  <a:lnTo>
                    <a:pt x="2489809" y="521970"/>
                  </a:lnTo>
                  <a:lnTo>
                    <a:pt x="2487091" y="521970"/>
                  </a:lnTo>
                  <a:lnTo>
                    <a:pt x="2481808" y="523240"/>
                  </a:lnTo>
                  <a:lnTo>
                    <a:pt x="2482824" y="523240"/>
                  </a:lnTo>
                  <a:lnTo>
                    <a:pt x="2483904" y="524510"/>
                  </a:lnTo>
                  <a:lnTo>
                    <a:pt x="2485301" y="525780"/>
                  </a:lnTo>
                  <a:lnTo>
                    <a:pt x="2481973" y="530860"/>
                  </a:lnTo>
                  <a:lnTo>
                    <a:pt x="2480411" y="533400"/>
                  </a:lnTo>
                  <a:lnTo>
                    <a:pt x="2477465" y="530860"/>
                  </a:lnTo>
                  <a:lnTo>
                    <a:pt x="2473071" y="527050"/>
                  </a:lnTo>
                  <a:lnTo>
                    <a:pt x="2472690" y="525780"/>
                  </a:lnTo>
                  <a:lnTo>
                    <a:pt x="2471915" y="525780"/>
                  </a:lnTo>
                  <a:lnTo>
                    <a:pt x="2470086" y="523722"/>
                  </a:lnTo>
                  <a:lnTo>
                    <a:pt x="2469629" y="527050"/>
                  </a:lnTo>
                  <a:lnTo>
                    <a:pt x="2469502" y="528281"/>
                  </a:lnTo>
                  <a:lnTo>
                    <a:pt x="2471534" y="527050"/>
                  </a:lnTo>
                  <a:lnTo>
                    <a:pt x="2472690" y="527050"/>
                  </a:lnTo>
                  <a:lnTo>
                    <a:pt x="2471775" y="533400"/>
                  </a:lnTo>
                  <a:lnTo>
                    <a:pt x="2472715" y="532130"/>
                  </a:lnTo>
                  <a:lnTo>
                    <a:pt x="2473947" y="532130"/>
                  </a:lnTo>
                  <a:lnTo>
                    <a:pt x="2475433" y="530860"/>
                  </a:lnTo>
                  <a:lnTo>
                    <a:pt x="2475954" y="533400"/>
                  </a:lnTo>
                  <a:lnTo>
                    <a:pt x="2476995" y="535940"/>
                  </a:lnTo>
                  <a:lnTo>
                    <a:pt x="2475674" y="537210"/>
                  </a:lnTo>
                  <a:lnTo>
                    <a:pt x="2473210" y="538480"/>
                  </a:lnTo>
                  <a:lnTo>
                    <a:pt x="2471775" y="538480"/>
                  </a:lnTo>
                  <a:lnTo>
                    <a:pt x="2471089" y="537210"/>
                  </a:lnTo>
                  <a:lnTo>
                    <a:pt x="2470683" y="539750"/>
                  </a:lnTo>
                  <a:lnTo>
                    <a:pt x="2475433" y="538480"/>
                  </a:lnTo>
                  <a:lnTo>
                    <a:pt x="2479002" y="537210"/>
                  </a:lnTo>
                  <a:lnTo>
                    <a:pt x="2482748" y="538480"/>
                  </a:lnTo>
                  <a:lnTo>
                    <a:pt x="2483180" y="539750"/>
                  </a:lnTo>
                  <a:lnTo>
                    <a:pt x="2483574" y="541020"/>
                  </a:lnTo>
                  <a:lnTo>
                    <a:pt x="2485580" y="538480"/>
                  </a:lnTo>
                  <a:lnTo>
                    <a:pt x="2488768" y="538480"/>
                  </a:lnTo>
                  <a:lnTo>
                    <a:pt x="2493899" y="541020"/>
                  </a:lnTo>
                  <a:lnTo>
                    <a:pt x="2494013" y="539750"/>
                  </a:lnTo>
                  <a:lnTo>
                    <a:pt x="2494102" y="541020"/>
                  </a:lnTo>
                  <a:lnTo>
                    <a:pt x="2493899" y="541020"/>
                  </a:lnTo>
                  <a:lnTo>
                    <a:pt x="2488298" y="547370"/>
                  </a:lnTo>
                  <a:lnTo>
                    <a:pt x="2488844" y="548640"/>
                  </a:lnTo>
                  <a:lnTo>
                    <a:pt x="2489289" y="548640"/>
                  </a:lnTo>
                  <a:lnTo>
                    <a:pt x="2489593" y="549910"/>
                  </a:lnTo>
                  <a:lnTo>
                    <a:pt x="2492743" y="543560"/>
                  </a:lnTo>
                  <a:lnTo>
                    <a:pt x="2496070" y="546100"/>
                  </a:lnTo>
                  <a:lnTo>
                    <a:pt x="2491994" y="552450"/>
                  </a:lnTo>
                  <a:lnTo>
                    <a:pt x="2513419" y="552450"/>
                  </a:lnTo>
                  <a:lnTo>
                    <a:pt x="2516555" y="549910"/>
                  </a:lnTo>
                  <a:lnTo>
                    <a:pt x="2522321" y="546100"/>
                  </a:lnTo>
                  <a:lnTo>
                    <a:pt x="2524798" y="544830"/>
                  </a:lnTo>
                  <a:lnTo>
                    <a:pt x="2527274" y="544830"/>
                  </a:lnTo>
                  <a:lnTo>
                    <a:pt x="2527770" y="543560"/>
                  </a:lnTo>
                  <a:lnTo>
                    <a:pt x="2530348" y="543560"/>
                  </a:lnTo>
                  <a:lnTo>
                    <a:pt x="2531618" y="542290"/>
                  </a:lnTo>
                  <a:lnTo>
                    <a:pt x="2533129" y="542290"/>
                  </a:lnTo>
                  <a:close/>
                </a:path>
                <a:path w="2787015" h="1017904">
                  <a:moveTo>
                    <a:pt x="2534666" y="730453"/>
                  </a:moveTo>
                  <a:lnTo>
                    <a:pt x="2534450" y="729386"/>
                  </a:lnTo>
                  <a:lnTo>
                    <a:pt x="2534196" y="728281"/>
                  </a:lnTo>
                  <a:lnTo>
                    <a:pt x="2533980" y="727214"/>
                  </a:lnTo>
                  <a:lnTo>
                    <a:pt x="2533599" y="727329"/>
                  </a:lnTo>
                  <a:lnTo>
                    <a:pt x="2533231" y="727240"/>
                  </a:lnTo>
                  <a:lnTo>
                    <a:pt x="2532850" y="727329"/>
                  </a:lnTo>
                  <a:lnTo>
                    <a:pt x="2534666" y="730453"/>
                  </a:lnTo>
                  <a:close/>
                </a:path>
                <a:path w="2787015" h="1017904">
                  <a:moveTo>
                    <a:pt x="2539619" y="687070"/>
                  </a:moveTo>
                  <a:lnTo>
                    <a:pt x="2539314" y="687070"/>
                  </a:lnTo>
                  <a:lnTo>
                    <a:pt x="2539428" y="687324"/>
                  </a:lnTo>
                  <a:lnTo>
                    <a:pt x="2539619" y="687070"/>
                  </a:lnTo>
                  <a:close/>
                </a:path>
                <a:path w="2787015" h="1017904">
                  <a:moveTo>
                    <a:pt x="2557145" y="582930"/>
                  </a:moveTo>
                  <a:close/>
                </a:path>
                <a:path w="2787015" h="1017904">
                  <a:moveTo>
                    <a:pt x="2559481" y="696328"/>
                  </a:moveTo>
                  <a:lnTo>
                    <a:pt x="2559431" y="695960"/>
                  </a:lnTo>
                  <a:lnTo>
                    <a:pt x="2559240" y="696099"/>
                  </a:lnTo>
                  <a:lnTo>
                    <a:pt x="2559481" y="696328"/>
                  </a:lnTo>
                  <a:close/>
                </a:path>
                <a:path w="2787015" h="1017904">
                  <a:moveTo>
                    <a:pt x="2570734" y="783272"/>
                  </a:moveTo>
                  <a:lnTo>
                    <a:pt x="2570543" y="783450"/>
                  </a:lnTo>
                  <a:lnTo>
                    <a:pt x="2570442" y="784021"/>
                  </a:lnTo>
                  <a:lnTo>
                    <a:pt x="2570734" y="783272"/>
                  </a:lnTo>
                  <a:close/>
                </a:path>
                <a:path w="2787015" h="1017904">
                  <a:moveTo>
                    <a:pt x="2570759" y="858850"/>
                  </a:moveTo>
                  <a:lnTo>
                    <a:pt x="2570530" y="858761"/>
                  </a:lnTo>
                  <a:lnTo>
                    <a:pt x="2567228" y="862749"/>
                  </a:lnTo>
                  <a:lnTo>
                    <a:pt x="2565336" y="865085"/>
                  </a:lnTo>
                  <a:lnTo>
                    <a:pt x="2562707" y="868222"/>
                  </a:lnTo>
                  <a:lnTo>
                    <a:pt x="2559354" y="864704"/>
                  </a:lnTo>
                  <a:lnTo>
                    <a:pt x="2556497" y="862418"/>
                  </a:lnTo>
                  <a:lnTo>
                    <a:pt x="2555202" y="861377"/>
                  </a:lnTo>
                  <a:lnTo>
                    <a:pt x="2554440" y="860691"/>
                  </a:lnTo>
                  <a:lnTo>
                    <a:pt x="2554071" y="860361"/>
                  </a:lnTo>
                  <a:lnTo>
                    <a:pt x="2551404" y="857935"/>
                  </a:lnTo>
                  <a:lnTo>
                    <a:pt x="2550363" y="858304"/>
                  </a:lnTo>
                  <a:lnTo>
                    <a:pt x="2550363" y="865085"/>
                  </a:lnTo>
                  <a:lnTo>
                    <a:pt x="2549207" y="866736"/>
                  </a:lnTo>
                  <a:lnTo>
                    <a:pt x="2547582" y="868197"/>
                  </a:lnTo>
                  <a:lnTo>
                    <a:pt x="2545804" y="867968"/>
                  </a:lnTo>
                  <a:lnTo>
                    <a:pt x="2545486" y="866381"/>
                  </a:lnTo>
                  <a:lnTo>
                    <a:pt x="2545410" y="866025"/>
                  </a:lnTo>
                  <a:lnTo>
                    <a:pt x="2544254" y="863879"/>
                  </a:lnTo>
                  <a:lnTo>
                    <a:pt x="2546705" y="863193"/>
                  </a:lnTo>
                  <a:lnTo>
                    <a:pt x="2548140" y="862418"/>
                  </a:lnTo>
                  <a:lnTo>
                    <a:pt x="2549817" y="862749"/>
                  </a:lnTo>
                  <a:lnTo>
                    <a:pt x="2550299" y="864704"/>
                  </a:lnTo>
                  <a:lnTo>
                    <a:pt x="2550363" y="865085"/>
                  </a:lnTo>
                  <a:lnTo>
                    <a:pt x="2550363" y="858304"/>
                  </a:lnTo>
                  <a:lnTo>
                    <a:pt x="2549487" y="858596"/>
                  </a:lnTo>
                  <a:lnTo>
                    <a:pt x="2544153" y="860361"/>
                  </a:lnTo>
                  <a:lnTo>
                    <a:pt x="2538234" y="860056"/>
                  </a:lnTo>
                  <a:lnTo>
                    <a:pt x="2532583" y="860691"/>
                  </a:lnTo>
                  <a:lnTo>
                    <a:pt x="2530297" y="857199"/>
                  </a:lnTo>
                  <a:lnTo>
                    <a:pt x="2530183" y="856780"/>
                  </a:lnTo>
                  <a:lnTo>
                    <a:pt x="2532176" y="854252"/>
                  </a:lnTo>
                  <a:lnTo>
                    <a:pt x="2532723" y="853630"/>
                  </a:lnTo>
                  <a:lnTo>
                    <a:pt x="2534170" y="851954"/>
                  </a:lnTo>
                  <a:lnTo>
                    <a:pt x="2536177" y="849452"/>
                  </a:lnTo>
                  <a:lnTo>
                    <a:pt x="2535986" y="848563"/>
                  </a:lnTo>
                  <a:lnTo>
                    <a:pt x="2535936" y="847712"/>
                  </a:lnTo>
                  <a:lnTo>
                    <a:pt x="2536507" y="845185"/>
                  </a:lnTo>
                  <a:lnTo>
                    <a:pt x="2539009" y="843076"/>
                  </a:lnTo>
                  <a:lnTo>
                    <a:pt x="2541536" y="841667"/>
                  </a:lnTo>
                  <a:lnTo>
                    <a:pt x="2542006" y="840765"/>
                  </a:lnTo>
                  <a:lnTo>
                    <a:pt x="2542044" y="840536"/>
                  </a:lnTo>
                  <a:lnTo>
                    <a:pt x="2542502" y="838314"/>
                  </a:lnTo>
                  <a:lnTo>
                    <a:pt x="2543733" y="835672"/>
                  </a:lnTo>
                  <a:lnTo>
                    <a:pt x="2545384" y="832954"/>
                  </a:lnTo>
                  <a:lnTo>
                    <a:pt x="2545994" y="830872"/>
                  </a:lnTo>
                  <a:lnTo>
                    <a:pt x="2546248" y="829411"/>
                  </a:lnTo>
                  <a:lnTo>
                    <a:pt x="2546235" y="828306"/>
                  </a:lnTo>
                  <a:lnTo>
                    <a:pt x="2545308" y="823747"/>
                  </a:lnTo>
                  <a:lnTo>
                    <a:pt x="2541701" y="822680"/>
                  </a:lnTo>
                  <a:lnTo>
                    <a:pt x="2539454" y="822020"/>
                  </a:lnTo>
                  <a:lnTo>
                    <a:pt x="2539454" y="830541"/>
                  </a:lnTo>
                  <a:lnTo>
                    <a:pt x="2536342" y="840536"/>
                  </a:lnTo>
                  <a:lnTo>
                    <a:pt x="2528341" y="840346"/>
                  </a:lnTo>
                  <a:lnTo>
                    <a:pt x="2522766" y="838365"/>
                  </a:lnTo>
                  <a:lnTo>
                    <a:pt x="2522842" y="837679"/>
                  </a:lnTo>
                  <a:lnTo>
                    <a:pt x="2523198" y="834517"/>
                  </a:lnTo>
                  <a:lnTo>
                    <a:pt x="2524061" y="826909"/>
                  </a:lnTo>
                  <a:lnTo>
                    <a:pt x="2528570" y="822845"/>
                  </a:lnTo>
                  <a:lnTo>
                    <a:pt x="2528760" y="822680"/>
                  </a:lnTo>
                  <a:lnTo>
                    <a:pt x="2538234" y="824026"/>
                  </a:lnTo>
                  <a:lnTo>
                    <a:pt x="2539352" y="829411"/>
                  </a:lnTo>
                  <a:lnTo>
                    <a:pt x="2539454" y="830541"/>
                  </a:lnTo>
                  <a:lnTo>
                    <a:pt x="2539454" y="822020"/>
                  </a:lnTo>
                  <a:lnTo>
                    <a:pt x="2538298" y="821664"/>
                  </a:lnTo>
                  <a:lnTo>
                    <a:pt x="2533840" y="819759"/>
                  </a:lnTo>
                  <a:lnTo>
                    <a:pt x="2532494" y="819213"/>
                  </a:lnTo>
                  <a:lnTo>
                    <a:pt x="2529497" y="818388"/>
                  </a:lnTo>
                  <a:lnTo>
                    <a:pt x="2528570" y="819213"/>
                  </a:lnTo>
                  <a:lnTo>
                    <a:pt x="2527770" y="817892"/>
                  </a:lnTo>
                  <a:lnTo>
                    <a:pt x="2527630" y="817867"/>
                  </a:lnTo>
                  <a:lnTo>
                    <a:pt x="2528201" y="818794"/>
                  </a:lnTo>
                  <a:lnTo>
                    <a:pt x="2528836" y="820089"/>
                  </a:lnTo>
                  <a:lnTo>
                    <a:pt x="2529852" y="821829"/>
                  </a:lnTo>
                  <a:lnTo>
                    <a:pt x="2527300" y="822236"/>
                  </a:lnTo>
                  <a:lnTo>
                    <a:pt x="2525572" y="822845"/>
                  </a:lnTo>
                  <a:lnTo>
                    <a:pt x="2524493" y="822617"/>
                  </a:lnTo>
                  <a:lnTo>
                    <a:pt x="2523833" y="824407"/>
                  </a:lnTo>
                  <a:lnTo>
                    <a:pt x="2523045" y="826084"/>
                  </a:lnTo>
                  <a:lnTo>
                    <a:pt x="2522080" y="827125"/>
                  </a:lnTo>
                  <a:lnTo>
                    <a:pt x="2521039" y="828306"/>
                  </a:lnTo>
                  <a:lnTo>
                    <a:pt x="2519883" y="829411"/>
                  </a:lnTo>
                  <a:lnTo>
                    <a:pt x="2518753" y="830541"/>
                  </a:lnTo>
                  <a:lnTo>
                    <a:pt x="2519032" y="831583"/>
                  </a:lnTo>
                  <a:lnTo>
                    <a:pt x="2519311" y="832954"/>
                  </a:lnTo>
                  <a:lnTo>
                    <a:pt x="2519819" y="834517"/>
                  </a:lnTo>
                  <a:lnTo>
                    <a:pt x="2517940" y="834351"/>
                  </a:lnTo>
                  <a:lnTo>
                    <a:pt x="2517622" y="834326"/>
                  </a:lnTo>
                  <a:lnTo>
                    <a:pt x="2516111" y="834351"/>
                  </a:lnTo>
                  <a:lnTo>
                    <a:pt x="2514981" y="834136"/>
                  </a:lnTo>
                  <a:lnTo>
                    <a:pt x="2514244" y="834796"/>
                  </a:lnTo>
                  <a:lnTo>
                    <a:pt x="2515400" y="834821"/>
                  </a:lnTo>
                  <a:lnTo>
                    <a:pt x="2516555" y="834821"/>
                  </a:lnTo>
                  <a:lnTo>
                    <a:pt x="2517673" y="834847"/>
                  </a:lnTo>
                  <a:lnTo>
                    <a:pt x="2518143" y="836422"/>
                  </a:lnTo>
                  <a:lnTo>
                    <a:pt x="2519197" y="839495"/>
                  </a:lnTo>
                  <a:lnTo>
                    <a:pt x="2520340" y="837679"/>
                  </a:lnTo>
                  <a:lnTo>
                    <a:pt x="2524442" y="840536"/>
                  </a:lnTo>
                  <a:lnTo>
                    <a:pt x="2523210" y="842518"/>
                  </a:lnTo>
                  <a:lnTo>
                    <a:pt x="2534170" y="848271"/>
                  </a:lnTo>
                  <a:lnTo>
                    <a:pt x="2531808" y="853630"/>
                  </a:lnTo>
                  <a:lnTo>
                    <a:pt x="2528189" y="852195"/>
                  </a:lnTo>
                  <a:lnTo>
                    <a:pt x="2528036" y="852144"/>
                  </a:lnTo>
                  <a:lnTo>
                    <a:pt x="2527744" y="854392"/>
                  </a:lnTo>
                  <a:lnTo>
                    <a:pt x="2527960" y="856068"/>
                  </a:lnTo>
                  <a:lnTo>
                    <a:pt x="2526614" y="857199"/>
                  </a:lnTo>
                  <a:lnTo>
                    <a:pt x="2524988" y="856780"/>
                  </a:lnTo>
                  <a:lnTo>
                    <a:pt x="2523642" y="856297"/>
                  </a:lnTo>
                  <a:lnTo>
                    <a:pt x="2523566" y="854252"/>
                  </a:lnTo>
                  <a:lnTo>
                    <a:pt x="2524849" y="853135"/>
                  </a:lnTo>
                  <a:lnTo>
                    <a:pt x="2526144" y="852932"/>
                  </a:lnTo>
                  <a:lnTo>
                    <a:pt x="2528036" y="852195"/>
                  </a:lnTo>
                  <a:lnTo>
                    <a:pt x="2521635" y="849617"/>
                  </a:lnTo>
                  <a:lnTo>
                    <a:pt x="2521686" y="850404"/>
                  </a:lnTo>
                  <a:lnTo>
                    <a:pt x="2521775" y="851204"/>
                  </a:lnTo>
                  <a:lnTo>
                    <a:pt x="2521826" y="852004"/>
                  </a:lnTo>
                  <a:lnTo>
                    <a:pt x="2523528" y="854252"/>
                  </a:lnTo>
                  <a:lnTo>
                    <a:pt x="2523312" y="854506"/>
                  </a:lnTo>
                  <a:lnTo>
                    <a:pt x="2522982" y="854976"/>
                  </a:lnTo>
                  <a:lnTo>
                    <a:pt x="2522550" y="855357"/>
                  </a:lnTo>
                  <a:lnTo>
                    <a:pt x="2522182" y="855764"/>
                  </a:lnTo>
                  <a:lnTo>
                    <a:pt x="2522766" y="861377"/>
                  </a:lnTo>
                  <a:lnTo>
                    <a:pt x="2522855" y="861898"/>
                  </a:lnTo>
                  <a:lnTo>
                    <a:pt x="2524112" y="866813"/>
                  </a:lnTo>
                  <a:lnTo>
                    <a:pt x="2527541" y="870343"/>
                  </a:lnTo>
                  <a:lnTo>
                    <a:pt x="2527909" y="869873"/>
                  </a:lnTo>
                  <a:lnTo>
                    <a:pt x="2529332" y="870889"/>
                  </a:lnTo>
                  <a:lnTo>
                    <a:pt x="2529852" y="871296"/>
                  </a:lnTo>
                  <a:lnTo>
                    <a:pt x="2530132" y="870661"/>
                  </a:lnTo>
                  <a:lnTo>
                    <a:pt x="2530373" y="869924"/>
                  </a:lnTo>
                  <a:lnTo>
                    <a:pt x="2536291" y="866381"/>
                  </a:lnTo>
                  <a:lnTo>
                    <a:pt x="2540609" y="867257"/>
                  </a:lnTo>
                  <a:lnTo>
                    <a:pt x="2544419" y="870470"/>
                  </a:lnTo>
                  <a:lnTo>
                    <a:pt x="2544978" y="870559"/>
                  </a:lnTo>
                  <a:lnTo>
                    <a:pt x="2544864" y="870889"/>
                  </a:lnTo>
                  <a:lnTo>
                    <a:pt x="2545524" y="871461"/>
                  </a:lnTo>
                  <a:lnTo>
                    <a:pt x="2546159" y="872070"/>
                  </a:lnTo>
                  <a:lnTo>
                    <a:pt x="2546756" y="872782"/>
                  </a:lnTo>
                  <a:lnTo>
                    <a:pt x="2550388" y="871270"/>
                  </a:lnTo>
                  <a:lnTo>
                    <a:pt x="2550312" y="876769"/>
                  </a:lnTo>
                  <a:lnTo>
                    <a:pt x="2556649" y="874217"/>
                  </a:lnTo>
                  <a:lnTo>
                    <a:pt x="2556687" y="874407"/>
                  </a:lnTo>
                  <a:lnTo>
                    <a:pt x="2556789" y="874814"/>
                  </a:lnTo>
                  <a:lnTo>
                    <a:pt x="2557589" y="874217"/>
                  </a:lnTo>
                  <a:lnTo>
                    <a:pt x="2559545" y="872731"/>
                  </a:lnTo>
                  <a:lnTo>
                    <a:pt x="2564904" y="874217"/>
                  </a:lnTo>
                  <a:lnTo>
                    <a:pt x="2569083" y="874128"/>
                  </a:lnTo>
                  <a:lnTo>
                    <a:pt x="2569540" y="874814"/>
                  </a:lnTo>
                  <a:lnTo>
                    <a:pt x="2570175" y="875665"/>
                  </a:lnTo>
                  <a:lnTo>
                    <a:pt x="2569807" y="874128"/>
                  </a:lnTo>
                  <a:lnTo>
                    <a:pt x="2569464" y="872731"/>
                  </a:lnTo>
                  <a:lnTo>
                    <a:pt x="2569108" y="871270"/>
                  </a:lnTo>
                  <a:lnTo>
                    <a:pt x="2568981" y="870343"/>
                  </a:lnTo>
                  <a:lnTo>
                    <a:pt x="2568905" y="868222"/>
                  </a:lnTo>
                  <a:lnTo>
                    <a:pt x="2568879" y="864704"/>
                  </a:lnTo>
                  <a:lnTo>
                    <a:pt x="2570340" y="859561"/>
                  </a:lnTo>
                  <a:lnTo>
                    <a:pt x="2570759" y="858850"/>
                  </a:lnTo>
                  <a:close/>
                </a:path>
                <a:path w="2787015" h="1017904">
                  <a:moveTo>
                    <a:pt x="2570835" y="682028"/>
                  </a:moveTo>
                  <a:lnTo>
                    <a:pt x="2570696" y="682002"/>
                  </a:lnTo>
                  <a:lnTo>
                    <a:pt x="2570569" y="682002"/>
                  </a:lnTo>
                  <a:lnTo>
                    <a:pt x="2570429" y="681977"/>
                  </a:lnTo>
                  <a:lnTo>
                    <a:pt x="2570340" y="682193"/>
                  </a:lnTo>
                  <a:lnTo>
                    <a:pt x="2570480" y="682193"/>
                  </a:lnTo>
                  <a:lnTo>
                    <a:pt x="2570670" y="682104"/>
                  </a:lnTo>
                  <a:lnTo>
                    <a:pt x="2570835" y="682028"/>
                  </a:lnTo>
                  <a:close/>
                </a:path>
                <a:path w="2787015" h="1017904">
                  <a:moveTo>
                    <a:pt x="2571419" y="523240"/>
                  </a:moveTo>
                  <a:lnTo>
                    <a:pt x="2571165" y="523240"/>
                  </a:lnTo>
                  <a:lnTo>
                    <a:pt x="2571419" y="523240"/>
                  </a:lnTo>
                  <a:close/>
                </a:path>
                <a:path w="2787015" h="1017904">
                  <a:moveTo>
                    <a:pt x="2577604" y="605663"/>
                  </a:moveTo>
                  <a:lnTo>
                    <a:pt x="2576830" y="605536"/>
                  </a:lnTo>
                  <a:lnTo>
                    <a:pt x="2575953" y="605332"/>
                  </a:lnTo>
                  <a:lnTo>
                    <a:pt x="2574912" y="605066"/>
                  </a:lnTo>
                  <a:lnTo>
                    <a:pt x="2575293" y="604100"/>
                  </a:lnTo>
                  <a:lnTo>
                    <a:pt x="2575509" y="603631"/>
                  </a:lnTo>
                  <a:lnTo>
                    <a:pt x="2574658" y="603554"/>
                  </a:lnTo>
                  <a:lnTo>
                    <a:pt x="2573858" y="603224"/>
                  </a:lnTo>
                  <a:lnTo>
                    <a:pt x="2573032" y="602919"/>
                  </a:lnTo>
                  <a:lnTo>
                    <a:pt x="2571394" y="604024"/>
                  </a:lnTo>
                  <a:lnTo>
                    <a:pt x="2569908" y="605167"/>
                  </a:lnTo>
                  <a:lnTo>
                    <a:pt x="2567952" y="606221"/>
                  </a:lnTo>
                  <a:lnTo>
                    <a:pt x="2569908" y="607898"/>
                  </a:lnTo>
                  <a:lnTo>
                    <a:pt x="2576385" y="606742"/>
                  </a:lnTo>
                  <a:lnTo>
                    <a:pt x="2576779" y="606361"/>
                  </a:lnTo>
                  <a:lnTo>
                    <a:pt x="2577211" y="606056"/>
                  </a:lnTo>
                  <a:lnTo>
                    <a:pt x="2577604" y="605663"/>
                  </a:lnTo>
                  <a:close/>
                </a:path>
                <a:path w="2787015" h="1017904">
                  <a:moveTo>
                    <a:pt x="2581973" y="657860"/>
                  </a:moveTo>
                  <a:lnTo>
                    <a:pt x="2581656" y="657669"/>
                  </a:lnTo>
                  <a:lnTo>
                    <a:pt x="2581503" y="657860"/>
                  </a:lnTo>
                  <a:lnTo>
                    <a:pt x="2581808" y="659130"/>
                  </a:lnTo>
                  <a:lnTo>
                    <a:pt x="2581821" y="660412"/>
                  </a:lnTo>
                  <a:lnTo>
                    <a:pt x="2581973" y="657860"/>
                  </a:lnTo>
                  <a:close/>
                </a:path>
                <a:path w="2787015" h="1017904">
                  <a:moveTo>
                    <a:pt x="2587358" y="817156"/>
                  </a:moveTo>
                  <a:lnTo>
                    <a:pt x="2586520" y="817537"/>
                  </a:lnTo>
                  <a:lnTo>
                    <a:pt x="2586151" y="817753"/>
                  </a:lnTo>
                  <a:lnTo>
                    <a:pt x="2586291" y="816991"/>
                  </a:lnTo>
                  <a:lnTo>
                    <a:pt x="2586405" y="816292"/>
                  </a:lnTo>
                  <a:lnTo>
                    <a:pt x="2586583" y="814920"/>
                  </a:lnTo>
                  <a:lnTo>
                    <a:pt x="2586317" y="814158"/>
                  </a:lnTo>
                  <a:lnTo>
                    <a:pt x="2582710" y="814882"/>
                  </a:lnTo>
                  <a:lnTo>
                    <a:pt x="2582710" y="821245"/>
                  </a:lnTo>
                  <a:lnTo>
                    <a:pt x="2581503" y="821524"/>
                  </a:lnTo>
                  <a:lnTo>
                    <a:pt x="2579992" y="822375"/>
                  </a:lnTo>
                  <a:lnTo>
                    <a:pt x="2578443" y="821524"/>
                  </a:lnTo>
                  <a:lnTo>
                    <a:pt x="2578316" y="821169"/>
                  </a:lnTo>
                  <a:lnTo>
                    <a:pt x="2578201" y="819708"/>
                  </a:lnTo>
                  <a:lnTo>
                    <a:pt x="2577541" y="817867"/>
                  </a:lnTo>
                  <a:lnTo>
                    <a:pt x="2579382" y="817676"/>
                  </a:lnTo>
                  <a:lnTo>
                    <a:pt x="2581033" y="816991"/>
                  </a:lnTo>
                  <a:lnTo>
                    <a:pt x="2582443" y="818248"/>
                  </a:lnTo>
                  <a:lnTo>
                    <a:pt x="2582468" y="820204"/>
                  </a:lnTo>
                  <a:lnTo>
                    <a:pt x="2582710" y="821245"/>
                  </a:lnTo>
                  <a:lnTo>
                    <a:pt x="2582710" y="814882"/>
                  </a:lnTo>
                  <a:lnTo>
                    <a:pt x="2575572" y="816292"/>
                  </a:lnTo>
                  <a:lnTo>
                    <a:pt x="2573858" y="817067"/>
                  </a:lnTo>
                  <a:lnTo>
                    <a:pt x="2575737" y="821245"/>
                  </a:lnTo>
                  <a:lnTo>
                    <a:pt x="2570670" y="823366"/>
                  </a:lnTo>
                  <a:lnTo>
                    <a:pt x="2570073" y="821791"/>
                  </a:lnTo>
                  <a:lnTo>
                    <a:pt x="2569387" y="819708"/>
                  </a:lnTo>
                  <a:lnTo>
                    <a:pt x="2568994" y="818629"/>
                  </a:lnTo>
                  <a:lnTo>
                    <a:pt x="2567711" y="819759"/>
                  </a:lnTo>
                  <a:lnTo>
                    <a:pt x="2566251" y="820775"/>
                  </a:lnTo>
                  <a:lnTo>
                    <a:pt x="2564714" y="821740"/>
                  </a:lnTo>
                  <a:lnTo>
                    <a:pt x="2568943" y="829411"/>
                  </a:lnTo>
                  <a:lnTo>
                    <a:pt x="2568232" y="829906"/>
                  </a:lnTo>
                  <a:lnTo>
                    <a:pt x="2569603" y="830872"/>
                  </a:lnTo>
                  <a:lnTo>
                    <a:pt x="2570810" y="831964"/>
                  </a:lnTo>
                  <a:lnTo>
                    <a:pt x="2571496" y="833374"/>
                  </a:lnTo>
                  <a:lnTo>
                    <a:pt x="2585897" y="828916"/>
                  </a:lnTo>
                  <a:lnTo>
                    <a:pt x="2585605" y="827519"/>
                  </a:lnTo>
                  <a:lnTo>
                    <a:pt x="2585732" y="825868"/>
                  </a:lnTo>
                  <a:lnTo>
                    <a:pt x="2585796" y="824763"/>
                  </a:lnTo>
                  <a:lnTo>
                    <a:pt x="2585821" y="824242"/>
                  </a:lnTo>
                  <a:lnTo>
                    <a:pt x="2584170" y="824763"/>
                  </a:lnTo>
                  <a:lnTo>
                    <a:pt x="2584196" y="823366"/>
                  </a:lnTo>
                  <a:lnTo>
                    <a:pt x="2584196" y="822375"/>
                  </a:lnTo>
                  <a:lnTo>
                    <a:pt x="2584475" y="821410"/>
                  </a:lnTo>
                  <a:lnTo>
                    <a:pt x="2586063" y="820966"/>
                  </a:lnTo>
                  <a:lnTo>
                    <a:pt x="2586151" y="821169"/>
                  </a:lnTo>
                  <a:lnTo>
                    <a:pt x="2586190" y="820966"/>
                  </a:lnTo>
                  <a:lnTo>
                    <a:pt x="2586329" y="820204"/>
                  </a:lnTo>
                  <a:lnTo>
                    <a:pt x="2586444" y="819708"/>
                  </a:lnTo>
                  <a:lnTo>
                    <a:pt x="2587142" y="817753"/>
                  </a:lnTo>
                  <a:lnTo>
                    <a:pt x="2587358" y="817156"/>
                  </a:lnTo>
                  <a:close/>
                </a:path>
                <a:path w="2787015" h="1017904">
                  <a:moveTo>
                    <a:pt x="2590635" y="689140"/>
                  </a:moveTo>
                  <a:lnTo>
                    <a:pt x="2590406" y="689140"/>
                  </a:lnTo>
                  <a:lnTo>
                    <a:pt x="2590101" y="689063"/>
                  </a:lnTo>
                  <a:lnTo>
                    <a:pt x="2589860" y="689063"/>
                  </a:lnTo>
                  <a:lnTo>
                    <a:pt x="2589695" y="689940"/>
                  </a:lnTo>
                  <a:lnTo>
                    <a:pt x="2589834" y="689838"/>
                  </a:lnTo>
                  <a:lnTo>
                    <a:pt x="2589911" y="689533"/>
                  </a:lnTo>
                  <a:lnTo>
                    <a:pt x="2590076" y="689470"/>
                  </a:lnTo>
                  <a:lnTo>
                    <a:pt x="2590266" y="689394"/>
                  </a:lnTo>
                  <a:lnTo>
                    <a:pt x="2590431" y="689254"/>
                  </a:lnTo>
                  <a:lnTo>
                    <a:pt x="2590635" y="689140"/>
                  </a:lnTo>
                  <a:close/>
                </a:path>
                <a:path w="2787015" h="1017904">
                  <a:moveTo>
                    <a:pt x="2591231" y="865251"/>
                  </a:moveTo>
                  <a:lnTo>
                    <a:pt x="2590825" y="865174"/>
                  </a:lnTo>
                  <a:lnTo>
                    <a:pt x="2590431" y="865111"/>
                  </a:lnTo>
                  <a:lnTo>
                    <a:pt x="2590050" y="865035"/>
                  </a:lnTo>
                  <a:lnTo>
                    <a:pt x="2590076" y="865301"/>
                  </a:lnTo>
                  <a:lnTo>
                    <a:pt x="2590101" y="865555"/>
                  </a:lnTo>
                  <a:lnTo>
                    <a:pt x="2590139" y="865835"/>
                  </a:lnTo>
                  <a:lnTo>
                    <a:pt x="2590330" y="865962"/>
                  </a:lnTo>
                  <a:lnTo>
                    <a:pt x="2590711" y="866292"/>
                  </a:lnTo>
                  <a:lnTo>
                    <a:pt x="2590736" y="866101"/>
                  </a:lnTo>
                  <a:lnTo>
                    <a:pt x="2590685" y="865886"/>
                  </a:lnTo>
                  <a:lnTo>
                    <a:pt x="2590736" y="865720"/>
                  </a:lnTo>
                  <a:lnTo>
                    <a:pt x="2590800" y="865530"/>
                  </a:lnTo>
                  <a:lnTo>
                    <a:pt x="2591092" y="865416"/>
                  </a:lnTo>
                  <a:lnTo>
                    <a:pt x="2591231" y="865251"/>
                  </a:lnTo>
                  <a:close/>
                </a:path>
                <a:path w="2787015" h="1017904">
                  <a:moveTo>
                    <a:pt x="2598128" y="901179"/>
                  </a:moveTo>
                  <a:lnTo>
                    <a:pt x="2596870" y="896747"/>
                  </a:lnTo>
                  <a:lnTo>
                    <a:pt x="2596781" y="892873"/>
                  </a:lnTo>
                  <a:lnTo>
                    <a:pt x="2597886" y="889520"/>
                  </a:lnTo>
                  <a:lnTo>
                    <a:pt x="2595905" y="887082"/>
                  </a:lnTo>
                  <a:lnTo>
                    <a:pt x="2595626" y="884682"/>
                  </a:lnTo>
                  <a:lnTo>
                    <a:pt x="2596616" y="882294"/>
                  </a:lnTo>
                  <a:lnTo>
                    <a:pt x="2595270" y="882840"/>
                  </a:lnTo>
                  <a:lnTo>
                    <a:pt x="2594114" y="883145"/>
                  </a:lnTo>
                  <a:lnTo>
                    <a:pt x="2592336" y="880567"/>
                  </a:lnTo>
                  <a:lnTo>
                    <a:pt x="2591866" y="877239"/>
                  </a:lnTo>
                  <a:lnTo>
                    <a:pt x="2590901" y="873086"/>
                  </a:lnTo>
                  <a:lnTo>
                    <a:pt x="2589250" y="874623"/>
                  </a:lnTo>
                  <a:lnTo>
                    <a:pt x="2590381" y="874547"/>
                  </a:lnTo>
                  <a:lnTo>
                    <a:pt x="2590660" y="874788"/>
                  </a:lnTo>
                  <a:lnTo>
                    <a:pt x="2591320" y="875372"/>
                  </a:lnTo>
                  <a:lnTo>
                    <a:pt x="2591320" y="877900"/>
                  </a:lnTo>
                  <a:lnTo>
                    <a:pt x="2590660" y="879081"/>
                  </a:lnTo>
                  <a:lnTo>
                    <a:pt x="2590520" y="879106"/>
                  </a:lnTo>
                  <a:lnTo>
                    <a:pt x="2591181" y="884466"/>
                  </a:lnTo>
                  <a:lnTo>
                    <a:pt x="2591917" y="895756"/>
                  </a:lnTo>
                  <a:lnTo>
                    <a:pt x="2593543" y="897242"/>
                  </a:lnTo>
                  <a:lnTo>
                    <a:pt x="2595143" y="898918"/>
                  </a:lnTo>
                  <a:lnTo>
                    <a:pt x="2596731" y="901344"/>
                  </a:lnTo>
                  <a:lnTo>
                    <a:pt x="2597035" y="901420"/>
                  </a:lnTo>
                  <a:lnTo>
                    <a:pt x="2597226" y="901611"/>
                  </a:lnTo>
                  <a:lnTo>
                    <a:pt x="2598128" y="901179"/>
                  </a:lnTo>
                  <a:close/>
                </a:path>
                <a:path w="2787015" h="1017904">
                  <a:moveTo>
                    <a:pt x="2598597" y="763270"/>
                  </a:moveTo>
                  <a:lnTo>
                    <a:pt x="2593987" y="756920"/>
                  </a:lnTo>
                  <a:lnTo>
                    <a:pt x="2593136" y="756920"/>
                  </a:lnTo>
                  <a:lnTo>
                    <a:pt x="2591257" y="759460"/>
                  </a:lnTo>
                  <a:lnTo>
                    <a:pt x="2591562" y="759460"/>
                  </a:lnTo>
                  <a:lnTo>
                    <a:pt x="2591892" y="760730"/>
                  </a:lnTo>
                  <a:lnTo>
                    <a:pt x="2592197" y="760730"/>
                  </a:lnTo>
                  <a:lnTo>
                    <a:pt x="2590215" y="763270"/>
                  </a:lnTo>
                  <a:lnTo>
                    <a:pt x="2598597" y="763270"/>
                  </a:lnTo>
                  <a:close/>
                </a:path>
                <a:path w="2787015" h="1017904">
                  <a:moveTo>
                    <a:pt x="2604376" y="1013040"/>
                  </a:moveTo>
                  <a:lnTo>
                    <a:pt x="2598458" y="1013040"/>
                  </a:lnTo>
                  <a:lnTo>
                    <a:pt x="2597962" y="1013040"/>
                  </a:lnTo>
                  <a:lnTo>
                    <a:pt x="2598928" y="1014945"/>
                  </a:lnTo>
                  <a:lnTo>
                    <a:pt x="2600502" y="1015580"/>
                  </a:lnTo>
                  <a:lnTo>
                    <a:pt x="2600858" y="1015580"/>
                  </a:lnTo>
                  <a:lnTo>
                    <a:pt x="2600858" y="1015707"/>
                  </a:lnTo>
                  <a:lnTo>
                    <a:pt x="2601049" y="1015834"/>
                  </a:lnTo>
                  <a:lnTo>
                    <a:pt x="2601455" y="1015961"/>
                  </a:lnTo>
                  <a:lnTo>
                    <a:pt x="2602725" y="1015199"/>
                  </a:lnTo>
                  <a:lnTo>
                    <a:pt x="2603487" y="1013675"/>
                  </a:lnTo>
                  <a:lnTo>
                    <a:pt x="2603766" y="1013167"/>
                  </a:lnTo>
                  <a:lnTo>
                    <a:pt x="2604211" y="1013421"/>
                  </a:lnTo>
                  <a:lnTo>
                    <a:pt x="2604312" y="1013167"/>
                  </a:lnTo>
                  <a:lnTo>
                    <a:pt x="2604376" y="1013040"/>
                  </a:lnTo>
                  <a:close/>
                </a:path>
                <a:path w="2787015" h="1017904">
                  <a:moveTo>
                    <a:pt x="2606713" y="697890"/>
                  </a:moveTo>
                  <a:lnTo>
                    <a:pt x="2606383" y="697661"/>
                  </a:lnTo>
                  <a:lnTo>
                    <a:pt x="2606078" y="697496"/>
                  </a:lnTo>
                  <a:lnTo>
                    <a:pt x="2605773" y="697255"/>
                  </a:lnTo>
                  <a:lnTo>
                    <a:pt x="2605582" y="697306"/>
                  </a:lnTo>
                  <a:lnTo>
                    <a:pt x="2605417" y="697331"/>
                  </a:lnTo>
                  <a:lnTo>
                    <a:pt x="2605227" y="697395"/>
                  </a:lnTo>
                  <a:lnTo>
                    <a:pt x="2605722" y="697560"/>
                  </a:lnTo>
                  <a:lnTo>
                    <a:pt x="2606217" y="697699"/>
                  </a:lnTo>
                  <a:lnTo>
                    <a:pt x="2606713" y="697890"/>
                  </a:lnTo>
                  <a:close/>
                </a:path>
                <a:path w="2787015" h="1017904">
                  <a:moveTo>
                    <a:pt x="2607043" y="660400"/>
                  </a:moveTo>
                  <a:lnTo>
                    <a:pt x="2605557" y="660400"/>
                  </a:lnTo>
                  <a:lnTo>
                    <a:pt x="2607043" y="660412"/>
                  </a:lnTo>
                  <a:close/>
                </a:path>
                <a:path w="2787015" h="1017904">
                  <a:moveTo>
                    <a:pt x="2609761" y="893813"/>
                  </a:moveTo>
                  <a:close/>
                </a:path>
                <a:path w="2787015" h="1017904">
                  <a:moveTo>
                    <a:pt x="2612123" y="778510"/>
                  </a:moveTo>
                  <a:lnTo>
                    <a:pt x="2585161" y="778510"/>
                  </a:lnTo>
                  <a:lnTo>
                    <a:pt x="2582468" y="778510"/>
                  </a:lnTo>
                  <a:lnTo>
                    <a:pt x="2579776" y="779780"/>
                  </a:lnTo>
                  <a:lnTo>
                    <a:pt x="2580602" y="781050"/>
                  </a:lnTo>
                  <a:lnTo>
                    <a:pt x="2581313" y="781050"/>
                  </a:lnTo>
                  <a:lnTo>
                    <a:pt x="2581643" y="783450"/>
                  </a:lnTo>
                  <a:lnTo>
                    <a:pt x="2581719" y="782320"/>
                  </a:lnTo>
                  <a:lnTo>
                    <a:pt x="2583650" y="782320"/>
                  </a:lnTo>
                  <a:lnTo>
                    <a:pt x="2583599" y="783590"/>
                  </a:lnTo>
                  <a:lnTo>
                    <a:pt x="2582214" y="783590"/>
                  </a:lnTo>
                  <a:lnTo>
                    <a:pt x="2581592" y="784860"/>
                  </a:lnTo>
                  <a:lnTo>
                    <a:pt x="2581643" y="783602"/>
                  </a:lnTo>
                  <a:lnTo>
                    <a:pt x="2579827" y="784860"/>
                  </a:lnTo>
                  <a:lnTo>
                    <a:pt x="2577960" y="787400"/>
                  </a:lnTo>
                  <a:lnTo>
                    <a:pt x="2576753" y="784860"/>
                  </a:lnTo>
                  <a:lnTo>
                    <a:pt x="2575750" y="783602"/>
                  </a:lnTo>
                  <a:lnTo>
                    <a:pt x="2575674" y="781050"/>
                  </a:lnTo>
                  <a:lnTo>
                    <a:pt x="2577274" y="779780"/>
                  </a:lnTo>
                  <a:lnTo>
                    <a:pt x="2577909" y="779780"/>
                  </a:lnTo>
                  <a:lnTo>
                    <a:pt x="2577706" y="777163"/>
                  </a:lnTo>
                  <a:lnTo>
                    <a:pt x="2577274" y="773430"/>
                  </a:lnTo>
                  <a:lnTo>
                    <a:pt x="2575598" y="775970"/>
                  </a:lnTo>
                  <a:lnTo>
                    <a:pt x="2572131" y="779780"/>
                  </a:lnTo>
                  <a:lnTo>
                    <a:pt x="2570734" y="783272"/>
                  </a:lnTo>
                  <a:lnTo>
                    <a:pt x="2571775" y="782320"/>
                  </a:lnTo>
                  <a:lnTo>
                    <a:pt x="2573426" y="781050"/>
                  </a:lnTo>
                  <a:lnTo>
                    <a:pt x="2574658" y="781050"/>
                  </a:lnTo>
                  <a:lnTo>
                    <a:pt x="2574823" y="782320"/>
                  </a:lnTo>
                  <a:lnTo>
                    <a:pt x="2575344" y="784860"/>
                  </a:lnTo>
                  <a:lnTo>
                    <a:pt x="2574937" y="786130"/>
                  </a:lnTo>
                  <a:lnTo>
                    <a:pt x="2574772" y="787400"/>
                  </a:lnTo>
                  <a:lnTo>
                    <a:pt x="2572626" y="787400"/>
                  </a:lnTo>
                  <a:lnTo>
                    <a:pt x="2570365" y="788670"/>
                  </a:lnTo>
                  <a:lnTo>
                    <a:pt x="2570518" y="787298"/>
                  </a:lnTo>
                  <a:lnTo>
                    <a:pt x="2570442" y="784021"/>
                  </a:lnTo>
                  <a:lnTo>
                    <a:pt x="2569603" y="786130"/>
                  </a:lnTo>
                  <a:lnTo>
                    <a:pt x="2565616" y="789940"/>
                  </a:lnTo>
                  <a:lnTo>
                    <a:pt x="2557780" y="796290"/>
                  </a:lnTo>
                  <a:lnTo>
                    <a:pt x="2554401" y="801370"/>
                  </a:lnTo>
                  <a:lnTo>
                    <a:pt x="2554871" y="805180"/>
                  </a:lnTo>
                  <a:lnTo>
                    <a:pt x="2579255" y="796290"/>
                  </a:lnTo>
                  <a:lnTo>
                    <a:pt x="2579166" y="797560"/>
                  </a:lnTo>
                  <a:lnTo>
                    <a:pt x="2579001" y="798830"/>
                  </a:lnTo>
                  <a:lnTo>
                    <a:pt x="2578887" y="800100"/>
                  </a:lnTo>
                  <a:lnTo>
                    <a:pt x="2581224" y="798830"/>
                  </a:lnTo>
                  <a:lnTo>
                    <a:pt x="2583865" y="798830"/>
                  </a:lnTo>
                  <a:lnTo>
                    <a:pt x="2586952" y="797560"/>
                  </a:lnTo>
                  <a:lnTo>
                    <a:pt x="2586507" y="796290"/>
                  </a:lnTo>
                  <a:lnTo>
                    <a:pt x="2585682" y="791210"/>
                  </a:lnTo>
                  <a:lnTo>
                    <a:pt x="2585491" y="791210"/>
                  </a:lnTo>
                  <a:lnTo>
                    <a:pt x="2585072" y="788670"/>
                  </a:lnTo>
                  <a:lnTo>
                    <a:pt x="2584856" y="787400"/>
                  </a:lnTo>
                  <a:lnTo>
                    <a:pt x="2586456" y="787400"/>
                  </a:lnTo>
                  <a:lnTo>
                    <a:pt x="2589695" y="786130"/>
                  </a:lnTo>
                  <a:lnTo>
                    <a:pt x="2589860" y="788670"/>
                  </a:lnTo>
                  <a:lnTo>
                    <a:pt x="2592578" y="788670"/>
                  </a:lnTo>
                  <a:lnTo>
                    <a:pt x="2593657" y="791210"/>
                  </a:lnTo>
                  <a:lnTo>
                    <a:pt x="2594940" y="792480"/>
                  </a:lnTo>
                  <a:lnTo>
                    <a:pt x="2593238" y="792480"/>
                  </a:lnTo>
                  <a:lnTo>
                    <a:pt x="2593467" y="793750"/>
                  </a:lnTo>
                  <a:lnTo>
                    <a:pt x="2592552" y="793750"/>
                  </a:lnTo>
                  <a:lnTo>
                    <a:pt x="2592908" y="792480"/>
                  </a:lnTo>
                  <a:lnTo>
                    <a:pt x="2591155" y="793750"/>
                  </a:lnTo>
                  <a:lnTo>
                    <a:pt x="2590431" y="793750"/>
                  </a:lnTo>
                  <a:lnTo>
                    <a:pt x="2590876" y="798830"/>
                  </a:lnTo>
                  <a:lnTo>
                    <a:pt x="2595575" y="798830"/>
                  </a:lnTo>
                  <a:lnTo>
                    <a:pt x="2600998" y="791210"/>
                  </a:lnTo>
                  <a:lnTo>
                    <a:pt x="2604757" y="786130"/>
                  </a:lnTo>
                  <a:lnTo>
                    <a:pt x="2605913" y="784860"/>
                  </a:lnTo>
                  <a:lnTo>
                    <a:pt x="2608224" y="782320"/>
                  </a:lnTo>
                  <a:lnTo>
                    <a:pt x="2610535" y="779780"/>
                  </a:lnTo>
                  <a:lnTo>
                    <a:pt x="2612123" y="778510"/>
                  </a:lnTo>
                  <a:close/>
                </a:path>
                <a:path w="2787015" h="1017904">
                  <a:moveTo>
                    <a:pt x="2612834" y="1003261"/>
                  </a:moveTo>
                  <a:lnTo>
                    <a:pt x="2612110" y="1002753"/>
                  </a:lnTo>
                  <a:lnTo>
                    <a:pt x="2608859" y="1000467"/>
                  </a:lnTo>
                  <a:lnTo>
                    <a:pt x="2601188" y="1000467"/>
                  </a:lnTo>
                  <a:lnTo>
                    <a:pt x="2601188" y="1004277"/>
                  </a:lnTo>
                  <a:lnTo>
                    <a:pt x="2600769" y="1006309"/>
                  </a:lnTo>
                  <a:lnTo>
                    <a:pt x="2599677" y="1007579"/>
                  </a:lnTo>
                  <a:lnTo>
                    <a:pt x="2598521" y="1009738"/>
                  </a:lnTo>
                  <a:lnTo>
                    <a:pt x="2597467" y="1008087"/>
                  </a:lnTo>
                  <a:lnTo>
                    <a:pt x="2596286" y="1006944"/>
                  </a:lnTo>
                  <a:lnTo>
                    <a:pt x="2597061" y="1005039"/>
                  </a:lnTo>
                  <a:lnTo>
                    <a:pt x="2598293" y="1003896"/>
                  </a:lnTo>
                  <a:lnTo>
                    <a:pt x="2599232" y="1002753"/>
                  </a:lnTo>
                  <a:lnTo>
                    <a:pt x="2599893" y="1003515"/>
                  </a:lnTo>
                  <a:lnTo>
                    <a:pt x="2601188" y="1004277"/>
                  </a:lnTo>
                  <a:lnTo>
                    <a:pt x="2601188" y="1000467"/>
                  </a:lnTo>
                  <a:lnTo>
                    <a:pt x="2591346" y="1000467"/>
                  </a:lnTo>
                  <a:lnTo>
                    <a:pt x="2591181" y="1000467"/>
                  </a:lnTo>
                  <a:lnTo>
                    <a:pt x="2590927" y="1000467"/>
                  </a:lnTo>
                  <a:lnTo>
                    <a:pt x="2593657" y="1004531"/>
                  </a:lnTo>
                  <a:lnTo>
                    <a:pt x="2597759" y="1012634"/>
                  </a:lnTo>
                  <a:lnTo>
                    <a:pt x="2597861" y="1012151"/>
                  </a:lnTo>
                  <a:lnTo>
                    <a:pt x="2598191" y="1011770"/>
                  </a:lnTo>
                  <a:lnTo>
                    <a:pt x="2598407" y="1011389"/>
                  </a:lnTo>
                  <a:lnTo>
                    <a:pt x="2598661" y="1011643"/>
                  </a:lnTo>
                  <a:lnTo>
                    <a:pt x="2599118" y="1011770"/>
                  </a:lnTo>
                  <a:lnTo>
                    <a:pt x="2599042" y="1012278"/>
                  </a:lnTo>
                  <a:lnTo>
                    <a:pt x="2598674" y="1012685"/>
                  </a:lnTo>
                  <a:lnTo>
                    <a:pt x="2604528" y="1012685"/>
                  </a:lnTo>
                  <a:lnTo>
                    <a:pt x="2605074" y="1011389"/>
                  </a:lnTo>
                  <a:lnTo>
                    <a:pt x="2605786" y="1009738"/>
                  </a:lnTo>
                  <a:lnTo>
                    <a:pt x="2607310" y="1006182"/>
                  </a:lnTo>
                  <a:lnTo>
                    <a:pt x="2608884" y="1003642"/>
                  </a:lnTo>
                  <a:lnTo>
                    <a:pt x="2612834" y="1003261"/>
                  </a:lnTo>
                  <a:close/>
                </a:path>
                <a:path w="2787015" h="1017904">
                  <a:moveTo>
                    <a:pt x="2613025" y="777240"/>
                  </a:moveTo>
                  <a:lnTo>
                    <a:pt x="2603271" y="770890"/>
                  </a:lnTo>
                  <a:lnTo>
                    <a:pt x="2600160" y="765810"/>
                  </a:lnTo>
                  <a:lnTo>
                    <a:pt x="2599385" y="764540"/>
                  </a:lnTo>
                  <a:lnTo>
                    <a:pt x="2589225" y="764540"/>
                  </a:lnTo>
                  <a:lnTo>
                    <a:pt x="2587307" y="764540"/>
                  </a:lnTo>
                  <a:lnTo>
                    <a:pt x="2585605" y="764540"/>
                  </a:lnTo>
                  <a:lnTo>
                    <a:pt x="2583180" y="765810"/>
                  </a:lnTo>
                  <a:lnTo>
                    <a:pt x="2581173" y="768350"/>
                  </a:lnTo>
                  <a:lnTo>
                    <a:pt x="2579217" y="770890"/>
                  </a:lnTo>
                  <a:lnTo>
                    <a:pt x="2581033" y="770890"/>
                  </a:lnTo>
                  <a:lnTo>
                    <a:pt x="2581224" y="772160"/>
                  </a:lnTo>
                  <a:lnTo>
                    <a:pt x="2581452" y="773430"/>
                  </a:lnTo>
                  <a:lnTo>
                    <a:pt x="2584615" y="765810"/>
                  </a:lnTo>
                  <a:lnTo>
                    <a:pt x="2587688" y="765810"/>
                  </a:lnTo>
                  <a:lnTo>
                    <a:pt x="2589225" y="767080"/>
                  </a:lnTo>
                  <a:lnTo>
                    <a:pt x="2587409" y="772160"/>
                  </a:lnTo>
                  <a:lnTo>
                    <a:pt x="2585605" y="777240"/>
                  </a:lnTo>
                  <a:lnTo>
                    <a:pt x="2613025" y="777240"/>
                  </a:lnTo>
                  <a:close/>
                </a:path>
                <a:path w="2787015" h="1017904">
                  <a:moveTo>
                    <a:pt x="2615755" y="898207"/>
                  </a:moveTo>
                  <a:lnTo>
                    <a:pt x="2615450" y="897331"/>
                  </a:lnTo>
                  <a:lnTo>
                    <a:pt x="2615095" y="896480"/>
                  </a:lnTo>
                  <a:lnTo>
                    <a:pt x="2614765" y="895591"/>
                  </a:lnTo>
                  <a:lnTo>
                    <a:pt x="2614714" y="895845"/>
                  </a:lnTo>
                  <a:lnTo>
                    <a:pt x="2614765" y="896251"/>
                  </a:lnTo>
                  <a:lnTo>
                    <a:pt x="2614625" y="896480"/>
                  </a:lnTo>
                  <a:lnTo>
                    <a:pt x="2614244" y="897051"/>
                  </a:lnTo>
                  <a:lnTo>
                    <a:pt x="2613139" y="897191"/>
                  </a:lnTo>
                  <a:lnTo>
                    <a:pt x="2612009" y="897216"/>
                  </a:lnTo>
                  <a:lnTo>
                    <a:pt x="2612313" y="897801"/>
                  </a:lnTo>
                  <a:lnTo>
                    <a:pt x="2612504" y="898372"/>
                  </a:lnTo>
                  <a:lnTo>
                    <a:pt x="2612402" y="898893"/>
                  </a:lnTo>
                  <a:lnTo>
                    <a:pt x="2613139" y="899502"/>
                  </a:lnTo>
                  <a:lnTo>
                    <a:pt x="2613914" y="900353"/>
                  </a:lnTo>
                  <a:lnTo>
                    <a:pt x="2614650" y="901293"/>
                  </a:lnTo>
                  <a:lnTo>
                    <a:pt x="2615006" y="900264"/>
                  </a:lnTo>
                  <a:lnTo>
                    <a:pt x="2615400" y="899248"/>
                  </a:lnTo>
                  <a:lnTo>
                    <a:pt x="2615755" y="898207"/>
                  </a:lnTo>
                  <a:close/>
                </a:path>
                <a:path w="2787015" h="1017904">
                  <a:moveTo>
                    <a:pt x="2620670" y="656221"/>
                  </a:moveTo>
                  <a:lnTo>
                    <a:pt x="2618562" y="656107"/>
                  </a:lnTo>
                  <a:lnTo>
                    <a:pt x="2616327" y="655612"/>
                  </a:lnTo>
                  <a:lnTo>
                    <a:pt x="2614320" y="654735"/>
                  </a:lnTo>
                  <a:lnTo>
                    <a:pt x="2613634" y="655167"/>
                  </a:lnTo>
                  <a:lnTo>
                    <a:pt x="2614574" y="657237"/>
                  </a:lnTo>
                  <a:lnTo>
                    <a:pt x="2615311" y="658990"/>
                  </a:lnTo>
                  <a:lnTo>
                    <a:pt x="2615857" y="660501"/>
                  </a:lnTo>
                  <a:lnTo>
                    <a:pt x="2617457" y="659079"/>
                  </a:lnTo>
                  <a:lnTo>
                    <a:pt x="2619083" y="657644"/>
                  </a:lnTo>
                  <a:lnTo>
                    <a:pt x="2620670" y="656221"/>
                  </a:lnTo>
                  <a:close/>
                </a:path>
                <a:path w="2787015" h="1017904">
                  <a:moveTo>
                    <a:pt x="2623401" y="849071"/>
                  </a:moveTo>
                  <a:lnTo>
                    <a:pt x="2623235" y="848626"/>
                  </a:lnTo>
                  <a:lnTo>
                    <a:pt x="2622677" y="846099"/>
                  </a:lnTo>
                  <a:lnTo>
                    <a:pt x="2622537" y="843724"/>
                  </a:lnTo>
                  <a:lnTo>
                    <a:pt x="2622181" y="845896"/>
                  </a:lnTo>
                  <a:lnTo>
                    <a:pt x="2621610" y="847940"/>
                  </a:lnTo>
                  <a:lnTo>
                    <a:pt x="2620861" y="849833"/>
                  </a:lnTo>
                  <a:lnTo>
                    <a:pt x="2621610" y="849579"/>
                  </a:lnTo>
                  <a:lnTo>
                    <a:pt x="2622524" y="849388"/>
                  </a:lnTo>
                  <a:lnTo>
                    <a:pt x="2623401" y="849071"/>
                  </a:lnTo>
                  <a:close/>
                </a:path>
                <a:path w="2787015" h="1017904">
                  <a:moveTo>
                    <a:pt x="2628976" y="720915"/>
                  </a:moveTo>
                  <a:lnTo>
                    <a:pt x="2628646" y="720674"/>
                  </a:lnTo>
                  <a:lnTo>
                    <a:pt x="2628315" y="720458"/>
                  </a:lnTo>
                  <a:lnTo>
                    <a:pt x="2627985" y="720204"/>
                  </a:lnTo>
                  <a:lnTo>
                    <a:pt x="2627236" y="724687"/>
                  </a:lnTo>
                  <a:lnTo>
                    <a:pt x="2627795" y="723417"/>
                  </a:lnTo>
                  <a:lnTo>
                    <a:pt x="2628392" y="722185"/>
                  </a:lnTo>
                  <a:lnTo>
                    <a:pt x="2628976" y="720915"/>
                  </a:lnTo>
                  <a:close/>
                </a:path>
                <a:path w="2787015" h="1017904">
                  <a:moveTo>
                    <a:pt x="2635072" y="656437"/>
                  </a:moveTo>
                  <a:lnTo>
                    <a:pt x="2634386" y="655751"/>
                  </a:lnTo>
                  <a:lnTo>
                    <a:pt x="2633751" y="655027"/>
                  </a:lnTo>
                  <a:lnTo>
                    <a:pt x="2632519" y="652094"/>
                  </a:lnTo>
                  <a:lnTo>
                    <a:pt x="2630678" y="647560"/>
                  </a:lnTo>
                  <a:lnTo>
                    <a:pt x="2630157" y="647801"/>
                  </a:lnTo>
                  <a:lnTo>
                    <a:pt x="2629903" y="647941"/>
                  </a:lnTo>
                  <a:lnTo>
                    <a:pt x="2629852" y="647776"/>
                  </a:lnTo>
                  <a:lnTo>
                    <a:pt x="2629522" y="648385"/>
                  </a:lnTo>
                  <a:lnTo>
                    <a:pt x="2629408" y="649312"/>
                  </a:lnTo>
                  <a:lnTo>
                    <a:pt x="2629192" y="650113"/>
                  </a:lnTo>
                  <a:lnTo>
                    <a:pt x="2629712" y="654812"/>
                  </a:lnTo>
                  <a:lnTo>
                    <a:pt x="2630017" y="657237"/>
                  </a:lnTo>
                  <a:lnTo>
                    <a:pt x="2633535" y="659460"/>
                  </a:lnTo>
                  <a:lnTo>
                    <a:pt x="2634119" y="658469"/>
                  </a:lnTo>
                  <a:lnTo>
                    <a:pt x="2634602" y="657453"/>
                  </a:lnTo>
                  <a:lnTo>
                    <a:pt x="2635072" y="656437"/>
                  </a:lnTo>
                  <a:close/>
                </a:path>
                <a:path w="2787015" h="1017904">
                  <a:moveTo>
                    <a:pt x="2635212" y="862888"/>
                  </a:moveTo>
                  <a:lnTo>
                    <a:pt x="2634411" y="862088"/>
                  </a:lnTo>
                  <a:lnTo>
                    <a:pt x="2634005" y="861707"/>
                  </a:lnTo>
                  <a:lnTo>
                    <a:pt x="2633510" y="862203"/>
                  </a:lnTo>
                  <a:lnTo>
                    <a:pt x="2632926" y="862749"/>
                  </a:lnTo>
                  <a:lnTo>
                    <a:pt x="2632443" y="863269"/>
                  </a:lnTo>
                  <a:lnTo>
                    <a:pt x="2632735" y="863384"/>
                  </a:lnTo>
                  <a:lnTo>
                    <a:pt x="2632875" y="863460"/>
                  </a:lnTo>
                  <a:lnTo>
                    <a:pt x="2632494" y="863993"/>
                  </a:lnTo>
                  <a:lnTo>
                    <a:pt x="2631719" y="865085"/>
                  </a:lnTo>
                  <a:lnTo>
                    <a:pt x="2631643" y="864946"/>
                  </a:lnTo>
                  <a:lnTo>
                    <a:pt x="2631313" y="865797"/>
                  </a:lnTo>
                  <a:lnTo>
                    <a:pt x="2630703" y="867676"/>
                  </a:lnTo>
                  <a:lnTo>
                    <a:pt x="2630792" y="868654"/>
                  </a:lnTo>
                  <a:lnTo>
                    <a:pt x="2634056" y="867092"/>
                  </a:lnTo>
                  <a:lnTo>
                    <a:pt x="2634856" y="864095"/>
                  </a:lnTo>
                  <a:lnTo>
                    <a:pt x="2635212" y="862888"/>
                  </a:lnTo>
                  <a:close/>
                </a:path>
                <a:path w="2787015" h="1017904">
                  <a:moveTo>
                    <a:pt x="2640355" y="848626"/>
                  </a:moveTo>
                  <a:lnTo>
                    <a:pt x="2640190" y="847940"/>
                  </a:lnTo>
                  <a:lnTo>
                    <a:pt x="2639885" y="846099"/>
                  </a:lnTo>
                  <a:lnTo>
                    <a:pt x="2639110" y="845439"/>
                  </a:lnTo>
                  <a:lnTo>
                    <a:pt x="2637637" y="844092"/>
                  </a:lnTo>
                  <a:lnTo>
                    <a:pt x="2638628" y="842772"/>
                  </a:lnTo>
                  <a:lnTo>
                    <a:pt x="2638818" y="842518"/>
                  </a:lnTo>
                  <a:lnTo>
                    <a:pt x="2638234" y="842772"/>
                  </a:lnTo>
                  <a:lnTo>
                    <a:pt x="2638145" y="842187"/>
                  </a:lnTo>
                  <a:lnTo>
                    <a:pt x="2638044" y="841387"/>
                  </a:lnTo>
                  <a:lnTo>
                    <a:pt x="2637929" y="840701"/>
                  </a:lnTo>
                  <a:lnTo>
                    <a:pt x="2636609" y="841717"/>
                  </a:lnTo>
                  <a:lnTo>
                    <a:pt x="2635961" y="842187"/>
                  </a:lnTo>
                  <a:lnTo>
                    <a:pt x="2635796" y="841641"/>
                  </a:lnTo>
                  <a:lnTo>
                    <a:pt x="2635516" y="841070"/>
                  </a:lnTo>
                  <a:lnTo>
                    <a:pt x="2635300" y="840486"/>
                  </a:lnTo>
                  <a:lnTo>
                    <a:pt x="2632468" y="843724"/>
                  </a:lnTo>
                  <a:lnTo>
                    <a:pt x="2629077" y="847280"/>
                  </a:lnTo>
                  <a:lnTo>
                    <a:pt x="2624467" y="851789"/>
                  </a:lnTo>
                  <a:lnTo>
                    <a:pt x="2623528" y="849388"/>
                  </a:lnTo>
                  <a:lnTo>
                    <a:pt x="2623616" y="850823"/>
                  </a:lnTo>
                  <a:lnTo>
                    <a:pt x="2624188" y="852525"/>
                  </a:lnTo>
                  <a:lnTo>
                    <a:pt x="2622931" y="853922"/>
                  </a:lnTo>
                  <a:lnTo>
                    <a:pt x="2621115" y="854392"/>
                  </a:lnTo>
                  <a:lnTo>
                    <a:pt x="2620175" y="854011"/>
                  </a:lnTo>
                  <a:lnTo>
                    <a:pt x="2619933" y="853871"/>
                  </a:lnTo>
                  <a:lnTo>
                    <a:pt x="2619705" y="853325"/>
                  </a:lnTo>
                  <a:lnTo>
                    <a:pt x="2619540" y="852805"/>
                  </a:lnTo>
                  <a:lnTo>
                    <a:pt x="2619044" y="853681"/>
                  </a:lnTo>
                  <a:lnTo>
                    <a:pt x="2618321" y="854392"/>
                  </a:lnTo>
                  <a:lnTo>
                    <a:pt x="2617762" y="855103"/>
                  </a:lnTo>
                  <a:lnTo>
                    <a:pt x="2615565" y="862393"/>
                  </a:lnTo>
                  <a:lnTo>
                    <a:pt x="2608859" y="866813"/>
                  </a:lnTo>
                  <a:lnTo>
                    <a:pt x="2599283" y="866355"/>
                  </a:lnTo>
                  <a:lnTo>
                    <a:pt x="2599474" y="867562"/>
                  </a:lnTo>
                  <a:lnTo>
                    <a:pt x="2599512" y="868603"/>
                  </a:lnTo>
                  <a:lnTo>
                    <a:pt x="2599156" y="869429"/>
                  </a:lnTo>
                  <a:lnTo>
                    <a:pt x="2599817" y="871905"/>
                  </a:lnTo>
                  <a:lnTo>
                    <a:pt x="2600223" y="877544"/>
                  </a:lnTo>
                  <a:lnTo>
                    <a:pt x="2600464" y="877290"/>
                  </a:lnTo>
                  <a:lnTo>
                    <a:pt x="2600693" y="875919"/>
                  </a:lnTo>
                  <a:lnTo>
                    <a:pt x="2606573" y="877150"/>
                  </a:lnTo>
                  <a:lnTo>
                    <a:pt x="2606319" y="878166"/>
                  </a:lnTo>
                  <a:lnTo>
                    <a:pt x="2605722" y="880198"/>
                  </a:lnTo>
                  <a:lnTo>
                    <a:pt x="2607500" y="879106"/>
                  </a:lnTo>
                  <a:lnTo>
                    <a:pt x="2609456" y="878090"/>
                  </a:lnTo>
                  <a:lnTo>
                    <a:pt x="2611767" y="877214"/>
                  </a:lnTo>
                  <a:lnTo>
                    <a:pt x="2611082" y="876325"/>
                  </a:lnTo>
                  <a:lnTo>
                    <a:pt x="2611348" y="876084"/>
                  </a:lnTo>
                  <a:lnTo>
                    <a:pt x="2611056" y="876160"/>
                  </a:lnTo>
                  <a:lnTo>
                    <a:pt x="2610751" y="876223"/>
                  </a:lnTo>
                  <a:lnTo>
                    <a:pt x="2610472" y="876325"/>
                  </a:lnTo>
                  <a:lnTo>
                    <a:pt x="2610408" y="875919"/>
                  </a:lnTo>
                  <a:lnTo>
                    <a:pt x="2610281" y="875042"/>
                  </a:lnTo>
                  <a:lnTo>
                    <a:pt x="2609545" y="873417"/>
                  </a:lnTo>
                  <a:lnTo>
                    <a:pt x="2610535" y="871626"/>
                  </a:lnTo>
                  <a:lnTo>
                    <a:pt x="2612263" y="871435"/>
                  </a:lnTo>
                  <a:lnTo>
                    <a:pt x="2615641" y="870013"/>
                  </a:lnTo>
                  <a:lnTo>
                    <a:pt x="2615476" y="870991"/>
                  </a:lnTo>
                  <a:lnTo>
                    <a:pt x="2615361" y="872667"/>
                  </a:lnTo>
                  <a:lnTo>
                    <a:pt x="2616631" y="874128"/>
                  </a:lnTo>
                  <a:lnTo>
                    <a:pt x="2617241" y="874877"/>
                  </a:lnTo>
                  <a:lnTo>
                    <a:pt x="2619083" y="874102"/>
                  </a:lnTo>
                  <a:lnTo>
                    <a:pt x="2616390" y="872731"/>
                  </a:lnTo>
                  <a:lnTo>
                    <a:pt x="2616377" y="872591"/>
                  </a:lnTo>
                  <a:lnTo>
                    <a:pt x="2616365" y="870013"/>
                  </a:lnTo>
                  <a:lnTo>
                    <a:pt x="2616327" y="866813"/>
                  </a:lnTo>
                  <a:lnTo>
                    <a:pt x="2616377" y="866355"/>
                  </a:lnTo>
                  <a:lnTo>
                    <a:pt x="2617432" y="860958"/>
                  </a:lnTo>
                  <a:lnTo>
                    <a:pt x="2626779" y="856945"/>
                  </a:lnTo>
                  <a:lnTo>
                    <a:pt x="2626499" y="856589"/>
                  </a:lnTo>
                  <a:lnTo>
                    <a:pt x="2626334" y="856424"/>
                  </a:lnTo>
                  <a:lnTo>
                    <a:pt x="2627515" y="856043"/>
                  </a:lnTo>
                  <a:lnTo>
                    <a:pt x="2629878" y="855332"/>
                  </a:lnTo>
                  <a:lnTo>
                    <a:pt x="2629966" y="856094"/>
                  </a:lnTo>
                  <a:lnTo>
                    <a:pt x="2630716" y="855332"/>
                  </a:lnTo>
                  <a:lnTo>
                    <a:pt x="2631084" y="854913"/>
                  </a:lnTo>
                  <a:lnTo>
                    <a:pt x="2631719" y="854392"/>
                  </a:lnTo>
                  <a:lnTo>
                    <a:pt x="2631744" y="853427"/>
                  </a:lnTo>
                  <a:lnTo>
                    <a:pt x="2632214" y="853325"/>
                  </a:lnTo>
                  <a:lnTo>
                    <a:pt x="2633256" y="852970"/>
                  </a:lnTo>
                  <a:lnTo>
                    <a:pt x="2634856" y="851789"/>
                  </a:lnTo>
                  <a:lnTo>
                    <a:pt x="2635377" y="851395"/>
                  </a:lnTo>
                  <a:lnTo>
                    <a:pt x="2637739" y="850049"/>
                  </a:lnTo>
                  <a:lnTo>
                    <a:pt x="2640355" y="848956"/>
                  </a:lnTo>
                  <a:lnTo>
                    <a:pt x="2640355" y="848626"/>
                  </a:lnTo>
                  <a:close/>
                </a:path>
                <a:path w="2787015" h="1017904">
                  <a:moveTo>
                    <a:pt x="2642793" y="698449"/>
                  </a:moveTo>
                  <a:close/>
                </a:path>
                <a:path w="2787015" h="1017904">
                  <a:moveTo>
                    <a:pt x="2645143" y="968590"/>
                  </a:moveTo>
                  <a:lnTo>
                    <a:pt x="2645130" y="968463"/>
                  </a:lnTo>
                  <a:lnTo>
                    <a:pt x="2644305" y="967955"/>
                  </a:lnTo>
                  <a:lnTo>
                    <a:pt x="2643022" y="969606"/>
                  </a:lnTo>
                  <a:lnTo>
                    <a:pt x="2639580" y="966939"/>
                  </a:lnTo>
                  <a:lnTo>
                    <a:pt x="2633891" y="966685"/>
                  </a:lnTo>
                  <a:lnTo>
                    <a:pt x="2631998" y="963002"/>
                  </a:lnTo>
                  <a:lnTo>
                    <a:pt x="2631719" y="956779"/>
                  </a:lnTo>
                  <a:lnTo>
                    <a:pt x="2631617" y="954239"/>
                  </a:lnTo>
                  <a:lnTo>
                    <a:pt x="2631503" y="954112"/>
                  </a:lnTo>
                  <a:lnTo>
                    <a:pt x="2631529" y="951191"/>
                  </a:lnTo>
                  <a:lnTo>
                    <a:pt x="2631529" y="950556"/>
                  </a:lnTo>
                  <a:lnTo>
                    <a:pt x="2633916" y="952080"/>
                  </a:lnTo>
                  <a:lnTo>
                    <a:pt x="2635427" y="950810"/>
                  </a:lnTo>
                  <a:lnTo>
                    <a:pt x="2635300" y="950556"/>
                  </a:lnTo>
                  <a:lnTo>
                    <a:pt x="2634526" y="949032"/>
                  </a:lnTo>
                  <a:lnTo>
                    <a:pt x="2633751" y="947000"/>
                  </a:lnTo>
                  <a:lnTo>
                    <a:pt x="2633256" y="944333"/>
                  </a:lnTo>
                  <a:lnTo>
                    <a:pt x="2633205" y="943190"/>
                  </a:lnTo>
                  <a:lnTo>
                    <a:pt x="2633129" y="942174"/>
                  </a:lnTo>
                  <a:lnTo>
                    <a:pt x="2628950" y="945311"/>
                  </a:lnTo>
                  <a:lnTo>
                    <a:pt x="2628950" y="953604"/>
                  </a:lnTo>
                  <a:lnTo>
                    <a:pt x="2628176" y="955382"/>
                  </a:lnTo>
                  <a:lnTo>
                    <a:pt x="2626690" y="956017"/>
                  </a:lnTo>
                  <a:lnTo>
                    <a:pt x="2625648" y="956779"/>
                  </a:lnTo>
                  <a:lnTo>
                    <a:pt x="2623667" y="953223"/>
                  </a:lnTo>
                  <a:lnTo>
                    <a:pt x="2627465" y="951191"/>
                  </a:lnTo>
                  <a:lnTo>
                    <a:pt x="2627896" y="952334"/>
                  </a:lnTo>
                  <a:lnTo>
                    <a:pt x="2628950" y="953604"/>
                  </a:lnTo>
                  <a:lnTo>
                    <a:pt x="2628950" y="945311"/>
                  </a:lnTo>
                  <a:lnTo>
                    <a:pt x="2624213" y="947889"/>
                  </a:lnTo>
                  <a:lnTo>
                    <a:pt x="2619413" y="950302"/>
                  </a:lnTo>
                  <a:lnTo>
                    <a:pt x="2621102" y="955509"/>
                  </a:lnTo>
                  <a:lnTo>
                    <a:pt x="2622499" y="959319"/>
                  </a:lnTo>
                  <a:lnTo>
                    <a:pt x="2622588" y="960208"/>
                  </a:lnTo>
                  <a:lnTo>
                    <a:pt x="2622867" y="964526"/>
                  </a:lnTo>
                  <a:lnTo>
                    <a:pt x="2616136" y="969606"/>
                  </a:lnTo>
                  <a:lnTo>
                    <a:pt x="2615247" y="968971"/>
                  </a:lnTo>
                  <a:lnTo>
                    <a:pt x="2613634" y="967828"/>
                  </a:lnTo>
                  <a:lnTo>
                    <a:pt x="2613355" y="967486"/>
                  </a:lnTo>
                  <a:lnTo>
                    <a:pt x="2613355" y="972400"/>
                  </a:lnTo>
                  <a:lnTo>
                    <a:pt x="2610231" y="979512"/>
                  </a:lnTo>
                  <a:lnTo>
                    <a:pt x="2607043" y="978115"/>
                  </a:lnTo>
                  <a:lnTo>
                    <a:pt x="2608910" y="973670"/>
                  </a:lnTo>
                  <a:lnTo>
                    <a:pt x="2610066" y="970876"/>
                  </a:lnTo>
                  <a:lnTo>
                    <a:pt x="2613355" y="972400"/>
                  </a:lnTo>
                  <a:lnTo>
                    <a:pt x="2613355" y="967486"/>
                  </a:lnTo>
                  <a:lnTo>
                    <a:pt x="2612707" y="966685"/>
                  </a:lnTo>
                  <a:lnTo>
                    <a:pt x="2612491" y="966177"/>
                  </a:lnTo>
                  <a:lnTo>
                    <a:pt x="2612123" y="965288"/>
                  </a:lnTo>
                  <a:lnTo>
                    <a:pt x="2610701" y="965796"/>
                  </a:lnTo>
                  <a:lnTo>
                    <a:pt x="2610091" y="966177"/>
                  </a:lnTo>
                  <a:lnTo>
                    <a:pt x="2609913" y="965669"/>
                  </a:lnTo>
                  <a:lnTo>
                    <a:pt x="2608796" y="962367"/>
                  </a:lnTo>
                  <a:lnTo>
                    <a:pt x="2608008" y="960208"/>
                  </a:lnTo>
                  <a:lnTo>
                    <a:pt x="2607729" y="959446"/>
                  </a:lnTo>
                  <a:lnTo>
                    <a:pt x="2608249" y="959446"/>
                  </a:lnTo>
                  <a:lnTo>
                    <a:pt x="2608529" y="959319"/>
                  </a:lnTo>
                  <a:lnTo>
                    <a:pt x="2607538" y="958557"/>
                  </a:lnTo>
                  <a:lnTo>
                    <a:pt x="2607284" y="958557"/>
                  </a:lnTo>
                  <a:lnTo>
                    <a:pt x="2607284" y="967320"/>
                  </a:lnTo>
                  <a:lnTo>
                    <a:pt x="2606598" y="968336"/>
                  </a:lnTo>
                  <a:lnTo>
                    <a:pt x="2605697" y="968590"/>
                  </a:lnTo>
                  <a:lnTo>
                    <a:pt x="2605036" y="968971"/>
                  </a:lnTo>
                  <a:lnTo>
                    <a:pt x="2605062" y="966685"/>
                  </a:lnTo>
                  <a:lnTo>
                    <a:pt x="2605087" y="966050"/>
                  </a:lnTo>
                  <a:lnTo>
                    <a:pt x="2607043" y="965669"/>
                  </a:lnTo>
                  <a:lnTo>
                    <a:pt x="2607094" y="966685"/>
                  </a:lnTo>
                  <a:lnTo>
                    <a:pt x="2607284" y="967320"/>
                  </a:lnTo>
                  <a:lnTo>
                    <a:pt x="2607284" y="958557"/>
                  </a:lnTo>
                  <a:lnTo>
                    <a:pt x="2607233" y="958303"/>
                  </a:lnTo>
                  <a:lnTo>
                    <a:pt x="2606764" y="957922"/>
                  </a:lnTo>
                  <a:lnTo>
                    <a:pt x="2604757" y="956271"/>
                  </a:lnTo>
                  <a:lnTo>
                    <a:pt x="2604097" y="956398"/>
                  </a:lnTo>
                  <a:lnTo>
                    <a:pt x="2603881" y="956475"/>
                  </a:lnTo>
                  <a:lnTo>
                    <a:pt x="2603881" y="992212"/>
                  </a:lnTo>
                  <a:lnTo>
                    <a:pt x="2603322" y="993482"/>
                  </a:lnTo>
                  <a:lnTo>
                    <a:pt x="2602471" y="994244"/>
                  </a:lnTo>
                  <a:lnTo>
                    <a:pt x="2601734" y="995260"/>
                  </a:lnTo>
                  <a:lnTo>
                    <a:pt x="2601074" y="994244"/>
                  </a:lnTo>
                  <a:lnTo>
                    <a:pt x="2600274" y="993228"/>
                  </a:lnTo>
                  <a:lnTo>
                    <a:pt x="2602700" y="990815"/>
                  </a:lnTo>
                  <a:lnTo>
                    <a:pt x="2603081" y="991323"/>
                  </a:lnTo>
                  <a:lnTo>
                    <a:pt x="2603792" y="991958"/>
                  </a:lnTo>
                  <a:lnTo>
                    <a:pt x="2603881" y="992212"/>
                  </a:lnTo>
                  <a:lnTo>
                    <a:pt x="2603881" y="956475"/>
                  </a:lnTo>
                  <a:lnTo>
                    <a:pt x="2603576" y="956564"/>
                  </a:lnTo>
                  <a:lnTo>
                    <a:pt x="2603576" y="975321"/>
                  </a:lnTo>
                  <a:lnTo>
                    <a:pt x="2603233" y="979512"/>
                  </a:lnTo>
                  <a:lnTo>
                    <a:pt x="2603119" y="981163"/>
                  </a:lnTo>
                  <a:lnTo>
                    <a:pt x="2603550" y="984338"/>
                  </a:lnTo>
                  <a:lnTo>
                    <a:pt x="2598458" y="985735"/>
                  </a:lnTo>
                  <a:lnTo>
                    <a:pt x="2593162" y="988021"/>
                  </a:lnTo>
                  <a:lnTo>
                    <a:pt x="2586786" y="987767"/>
                  </a:lnTo>
                  <a:lnTo>
                    <a:pt x="2586558" y="981925"/>
                  </a:lnTo>
                  <a:lnTo>
                    <a:pt x="2586507" y="981036"/>
                  </a:lnTo>
                  <a:lnTo>
                    <a:pt x="2584907" y="974559"/>
                  </a:lnTo>
                  <a:lnTo>
                    <a:pt x="2592311" y="974432"/>
                  </a:lnTo>
                  <a:lnTo>
                    <a:pt x="2597581" y="973670"/>
                  </a:lnTo>
                  <a:lnTo>
                    <a:pt x="2602090" y="974940"/>
                  </a:lnTo>
                  <a:lnTo>
                    <a:pt x="2603576" y="975321"/>
                  </a:lnTo>
                  <a:lnTo>
                    <a:pt x="2603576" y="956564"/>
                  </a:lnTo>
                  <a:lnTo>
                    <a:pt x="2599067" y="957922"/>
                  </a:lnTo>
                  <a:lnTo>
                    <a:pt x="2598851" y="957719"/>
                  </a:lnTo>
                  <a:lnTo>
                    <a:pt x="2598851" y="962240"/>
                  </a:lnTo>
                  <a:lnTo>
                    <a:pt x="2598267" y="962367"/>
                  </a:lnTo>
                  <a:lnTo>
                    <a:pt x="2597061" y="962367"/>
                  </a:lnTo>
                  <a:lnTo>
                    <a:pt x="2597302" y="961605"/>
                  </a:lnTo>
                  <a:lnTo>
                    <a:pt x="2597416" y="960970"/>
                  </a:lnTo>
                  <a:lnTo>
                    <a:pt x="2597797" y="960335"/>
                  </a:lnTo>
                  <a:lnTo>
                    <a:pt x="2598597" y="960208"/>
                  </a:lnTo>
                  <a:lnTo>
                    <a:pt x="2598724" y="960716"/>
                  </a:lnTo>
                  <a:lnTo>
                    <a:pt x="2598851" y="962240"/>
                  </a:lnTo>
                  <a:lnTo>
                    <a:pt x="2598851" y="957719"/>
                  </a:lnTo>
                  <a:lnTo>
                    <a:pt x="2596616" y="955509"/>
                  </a:lnTo>
                  <a:lnTo>
                    <a:pt x="2596680" y="950810"/>
                  </a:lnTo>
                  <a:lnTo>
                    <a:pt x="2595334" y="952080"/>
                  </a:lnTo>
                  <a:lnTo>
                    <a:pt x="2594368" y="953604"/>
                  </a:lnTo>
                  <a:lnTo>
                    <a:pt x="2593949" y="954366"/>
                  </a:lnTo>
                  <a:lnTo>
                    <a:pt x="2593492" y="955128"/>
                  </a:lnTo>
                  <a:lnTo>
                    <a:pt x="2594152" y="955128"/>
                  </a:lnTo>
                  <a:lnTo>
                    <a:pt x="2594724" y="955255"/>
                  </a:lnTo>
                  <a:lnTo>
                    <a:pt x="2596184" y="956398"/>
                  </a:lnTo>
                  <a:lnTo>
                    <a:pt x="2596616" y="960716"/>
                  </a:lnTo>
                  <a:lnTo>
                    <a:pt x="2595689" y="961859"/>
                  </a:lnTo>
                  <a:lnTo>
                    <a:pt x="2595524" y="961859"/>
                  </a:lnTo>
                  <a:lnTo>
                    <a:pt x="2595499" y="962367"/>
                  </a:lnTo>
                  <a:lnTo>
                    <a:pt x="2595651" y="963002"/>
                  </a:lnTo>
                  <a:lnTo>
                    <a:pt x="2595765" y="965034"/>
                  </a:lnTo>
                  <a:lnTo>
                    <a:pt x="2593784" y="966177"/>
                  </a:lnTo>
                  <a:lnTo>
                    <a:pt x="2591511" y="966685"/>
                  </a:lnTo>
                  <a:lnTo>
                    <a:pt x="2590533" y="966431"/>
                  </a:lnTo>
                  <a:lnTo>
                    <a:pt x="2589555" y="966177"/>
                  </a:lnTo>
                  <a:lnTo>
                    <a:pt x="2589479" y="966050"/>
                  </a:lnTo>
                  <a:lnTo>
                    <a:pt x="2589390" y="965923"/>
                  </a:lnTo>
                  <a:lnTo>
                    <a:pt x="2589225" y="965542"/>
                  </a:lnTo>
                  <a:lnTo>
                    <a:pt x="2588755" y="966050"/>
                  </a:lnTo>
                  <a:lnTo>
                    <a:pt x="2588704" y="965796"/>
                  </a:lnTo>
                  <a:lnTo>
                    <a:pt x="2588234" y="966050"/>
                  </a:lnTo>
                  <a:lnTo>
                    <a:pt x="2587929" y="966177"/>
                  </a:lnTo>
                  <a:lnTo>
                    <a:pt x="2587472" y="966431"/>
                  </a:lnTo>
                  <a:lnTo>
                    <a:pt x="2587574" y="965542"/>
                  </a:lnTo>
                  <a:lnTo>
                    <a:pt x="2585961" y="968463"/>
                  </a:lnTo>
                  <a:lnTo>
                    <a:pt x="2586202" y="968590"/>
                  </a:lnTo>
                  <a:lnTo>
                    <a:pt x="2582595" y="974432"/>
                  </a:lnTo>
                  <a:lnTo>
                    <a:pt x="2582532" y="975448"/>
                  </a:lnTo>
                  <a:lnTo>
                    <a:pt x="2583891" y="986878"/>
                  </a:lnTo>
                  <a:lnTo>
                    <a:pt x="2583040" y="987005"/>
                  </a:lnTo>
                  <a:lnTo>
                    <a:pt x="2583764" y="988910"/>
                  </a:lnTo>
                  <a:lnTo>
                    <a:pt x="2588488" y="989799"/>
                  </a:lnTo>
                  <a:lnTo>
                    <a:pt x="2592374" y="991666"/>
                  </a:lnTo>
                  <a:lnTo>
                    <a:pt x="2591892" y="990180"/>
                  </a:lnTo>
                  <a:lnTo>
                    <a:pt x="2594114" y="990561"/>
                  </a:lnTo>
                  <a:lnTo>
                    <a:pt x="2595689" y="990307"/>
                  </a:lnTo>
                  <a:lnTo>
                    <a:pt x="2596756" y="991831"/>
                  </a:lnTo>
                  <a:lnTo>
                    <a:pt x="2596832" y="992212"/>
                  </a:lnTo>
                  <a:lnTo>
                    <a:pt x="2596946" y="993863"/>
                  </a:lnTo>
                  <a:lnTo>
                    <a:pt x="2596540" y="995260"/>
                  </a:lnTo>
                  <a:lnTo>
                    <a:pt x="2593924" y="995895"/>
                  </a:lnTo>
                  <a:lnTo>
                    <a:pt x="2593149" y="994498"/>
                  </a:lnTo>
                  <a:lnTo>
                    <a:pt x="2593048" y="994244"/>
                  </a:lnTo>
                  <a:lnTo>
                    <a:pt x="2592717" y="992720"/>
                  </a:lnTo>
                  <a:lnTo>
                    <a:pt x="2592451" y="991895"/>
                  </a:lnTo>
                  <a:lnTo>
                    <a:pt x="2591358" y="1000340"/>
                  </a:lnTo>
                  <a:lnTo>
                    <a:pt x="2608681" y="1000340"/>
                  </a:lnTo>
                  <a:lnTo>
                    <a:pt x="2608135" y="999959"/>
                  </a:lnTo>
                  <a:lnTo>
                    <a:pt x="2607233" y="999324"/>
                  </a:lnTo>
                  <a:lnTo>
                    <a:pt x="2605887" y="999959"/>
                  </a:lnTo>
                  <a:lnTo>
                    <a:pt x="2605862" y="995895"/>
                  </a:lnTo>
                  <a:lnTo>
                    <a:pt x="2605862" y="995260"/>
                  </a:lnTo>
                  <a:lnTo>
                    <a:pt x="2605748" y="992466"/>
                  </a:lnTo>
                  <a:lnTo>
                    <a:pt x="2605646" y="991323"/>
                  </a:lnTo>
                  <a:lnTo>
                    <a:pt x="2605557" y="990815"/>
                  </a:lnTo>
                  <a:lnTo>
                    <a:pt x="2605455" y="990307"/>
                  </a:lnTo>
                  <a:lnTo>
                    <a:pt x="2605430" y="990180"/>
                  </a:lnTo>
                  <a:lnTo>
                    <a:pt x="2605011" y="988021"/>
                  </a:lnTo>
                  <a:lnTo>
                    <a:pt x="2603957" y="982560"/>
                  </a:lnTo>
                  <a:lnTo>
                    <a:pt x="2608859" y="982052"/>
                  </a:lnTo>
                  <a:lnTo>
                    <a:pt x="2605976" y="991323"/>
                  </a:lnTo>
                  <a:lnTo>
                    <a:pt x="2605887" y="992720"/>
                  </a:lnTo>
                  <a:lnTo>
                    <a:pt x="2607145" y="995260"/>
                  </a:lnTo>
                  <a:lnTo>
                    <a:pt x="2607614" y="996149"/>
                  </a:lnTo>
                  <a:lnTo>
                    <a:pt x="2609316" y="993736"/>
                  </a:lnTo>
                  <a:lnTo>
                    <a:pt x="2612123" y="995133"/>
                  </a:lnTo>
                  <a:lnTo>
                    <a:pt x="2614511" y="997165"/>
                  </a:lnTo>
                  <a:lnTo>
                    <a:pt x="2616962" y="998943"/>
                  </a:lnTo>
                  <a:lnTo>
                    <a:pt x="2616162" y="1000213"/>
                  </a:lnTo>
                  <a:lnTo>
                    <a:pt x="2616746" y="1000086"/>
                  </a:lnTo>
                  <a:lnTo>
                    <a:pt x="2617292" y="1000086"/>
                  </a:lnTo>
                  <a:lnTo>
                    <a:pt x="2617698" y="1000213"/>
                  </a:lnTo>
                  <a:lnTo>
                    <a:pt x="2618359" y="1000721"/>
                  </a:lnTo>
                  <a:lnTo>
                    <a:pt x="2618587" y="1002118"/>
                  </a:lnTo>
                  <a:lnTo>
                    <a:pt x="2618917" y="1003388"/>
                  </a:lnTo>
                  <a:lnTo>
                    <a:pt x="2619210" y="1003388"/>
                  </a:lnTo>
                  <a:lnTo>
                    <a:pt x="2619794" y="1003515"/>
                  </a:lnTo>
                  <a:lnTo>
                    <a:pt x="2616847" y="1007325"/>
                  </a:lnTo>
                  <a:lnTo>
                    <a:pt x="2611386" y="1014691"/>
                  </a:lnTo>
                  <a:lnTo>
                    <a:pt x="2613139" y="1014310"/>
                  </a:lnTo>
                  <a:lnTo>
                    <a:pt x="2614511" y="1013929"/>
                  </a:lnTo>
                  <a:lnTo>
                    <a:pt x="2615781" y="1014945"/>
                  </a:lnTo>
                  <a:lnTo>
                    <a:pt x="2615895" y="1016215"/>
                  </a:lnTo>
                  <a:lnTo>
                    <a:pt x="2616022" y="1017358"/>
                  </a:lnTo>
                  <a:lnTo>
                    <a:pt x="2618346" y="1013929"/>
                  </a:lnTo>
                  <a:lnTo>
                    <a:pt x="2618511" y="1013675"/>
                  </a:lnTo>
                  <a:lnTo>
                    <a:pt x="2619540" y="1012151"/>
                  </a:lnTo>
                  <a:lnTo>
                    <a:pt x="2614384" y="1013675"/>
                  </a:lnTo>
                  <a:lnTo>
                    <a:pt x="2615895" y="1008849"/>
                  </a:lnTo>
                  <a:lnTo>
                    <a:pt x="2618498" y="1005547"/>
                  </a:lnTo>
                  <a:lnTo>
                    <a:pt x="2621686" y="1003261"/>
                  </a:lnTo>
                  <a:lnTo>
                    <a:pt x="2621356" y="1002118"/>
                  </a:lnTo>
                  <a:lnTo>
                    <a:pt x="2621280" y="1001864"/>
                  </a:lnTo>
                  <a:lnTo>
                    <a:pt x="2620670" y="1002118"/>
                  </a:lnTo>
                  <a:lnTo>
                    <a:pt x="2619743" y="1001737"/>
                  </a:lnTo>
                  <a:lnTo>
                    <a:pt x="2619438" y="1000086"/>
                  </a:lnTo>
                  <a:lnTo>
                    <a:pt x="2617863" y="996784"/>
                  </a:lnTo>
                  <a:lnTo>
                    <a:pt x="2619273" y="997038"/>
                  </a:lnTo>
                  <a:lnTo>
                    <a:pt x="2620264" y="997038"/>
                  </a:lnTo>
                  <a:lnTo>
                    <a:pt x="2621115" y="997165"/>
                  </a:lnTo>
                  <a:lnTo>
                    <a:pt x="2620937" y="996784"/>
                  </a:lnTo>
                  <a:lnTo>
                    <a:pt x="2620746" y="996403"/>
                  </a:lnTo>
                  <a:lnTo>
                    <a:pt x="2619845" y="994498"/>
                  </a:lnTo>
                  <a:lnTo>
                    <a:pt x="2619540" y="993863"/>
                  </a:lnTo>
                  <a:lnTo>
                    <a:pt x="2619527" y="993736"/>
                  </a:lnTo>
                  <a:lnTo>
                    <a:pt x="2619095" y="991323"/>
                  </a:lnTo>
                  <a:lnTo>
                    <a:pt x="2619171" y="989799"/>
                  </a:lnTo>
                  <a:lnTo>
                    <a:pt x="2619349" y="988529"/>
                  </a:lnTo>
                  <a:lnTo>
                    <a:pt x="2619375" y="988275"/>
                  </a:lnTo>
                  <a:lnTo>
                    <a:pt x="2618994" y="988148"/>
                  </a:lnTo>
                  <a:lnTo>
                    <a:pt x="2619108" y="987894"/>
                  </a:lnTo>
                  <a:lnTo>
                    <a:pt x="2619273" y="987640"/>
                  </a:lnTo>
                  <a:lnTo>
                    <a:pt x="2619375" y="987259"/>
                  </a:lnTo>
                  <a:lnTo>
                    <a:pt x="2616987" y="987602"/>
                  </a:lnTo>
                  <a:lnTo>
                    <a:pt x="2616987" y="995895"/>
                  </a:lnTo>
                  <a:lnTo>
                    <a:pt x="2616682" y="996022"/>
                  </a:lnTo>
                  <a:lnTo>
                    <a:pt x="2616276" y="996403"/>
                  </a:lnTo>
                  <a:lnTo>
                    <a:pt x="2616022" y="996403"/>
                  </a:lnTo>
                  <a:lnTo>
                    <a:pt x="2615781" y="996276"/>
                  </a:lnTo>
                  <a:lnTo>
                    <a:pt x="2615641" y="995768"/>
                  </a:lnTo>
                  <a:lnTo>
                    <a:pt x="2615450" y="995514"/>
                  </a:lnTo>
                  <a:lnTo>
                    <a:pt x="2616111" y="994498"/>
                  </a:lnTo>
                  <a:lnTo>
                    <a:pt x="2616987" y="995895"/>
                  </a:lnTo>
                  <a:lnTo>
                    <a:pt x="2616987" y="987602"/>
                  </a:lnTo>
                  <a:lnTo>
                    <a:pt x="2615781" y="987767"/>
                  </a:lnTo>
                  <a:lnTo>
                    <a:pt x="2613774" y="988529"/>
                  </a:lnTo>
                  <a:lnTo>
                    <a:pt x="2611323" y="988021"/>
                  </a:lnTo>
                  <a:lnTo>
                    <a:pt x="2610421" y="984592"/>
                  </a:lnTo>
                  <a:lnTo>
                    <a:pt x="2610942" y="984084"/>
                  </a:lnTo>
                  <a:lnTo>
                    <a:pt x="2611983" y="982941"/>
                  </a:lnTo>
                  <a:lnTo>
                    <a:pt x="2614053" y="982306"/>
                  </a:lnTo>
                  <a:lnTo>
                    <a:pt x="2615450" y="982560"/>
                  </a:lnTo>
                  <a:lnTo>
                    <a:pt x="2616581" y="982814"/>
                  </a:lnTo>
                  <a:lnTo>
                    <a:pt x="2617432" y="984592"/>
                  </a:lnTo>
                  <a:lnTo>
                    <a:pt x="2619438" y="987132"/>
                  </a:lnTo>
                  <a:lnTo>
                    <a:pt x="2619489" y="986878"/>
                  </a:lnTo>
                  <a:lnTo>
                    <a:pt x="2619679" y="986751"/>
                  </a:lnTo>
                  <a:lnTo>
                    <a:pt x="2619743" y="986497"/>
                  </a:lnTo>
                  <a:lnTo>
                    <a:pt x="2620010" y="985989"/>
                  </a:lnTo>
                  <a:lnTo>
                    <a:pt x="2616847" y="982306"/>
                  </a:lnTo>
                  <a:lnTo>
                    <a:pt x="2616631" y="982052"/>
                  </a:lnTo>
                  <a:lnTo>
                    <a:pt x="2614460" y="979512"/>
                  </a:lnTo>
                  <a:lnTo>
                    <a:pt x="2619248" y="973670"/>
                  </a:lnTo>
                  <a:lnTo>
                    <a:pt x="2620289" y="974432"/>
                  </a:lnTo>
                  <a:lnTo>
                    <a:pt x="2620670" y="974432"/>
                  </a:lnTo>
                  <a:lnTo>
                    <a:pt x="2621470" y="974178"/>
                  </a:lnTo>
                  <a:lnTo>
                    <a:pt x="2621470" y="975448"/>
                  </a:lnTo>
                  <a:lnTo>
                    <a:pt x="2622181" y="976083"/>
                  </a:lnTo>
                  <a:lnTo>
                    <a:pt x="2622080" y="974178"/>
                  </a:lnTo>
                  <a:lnTo>
                    <a:pt x="2622080" y="973670"/>
                  </a:lnTo>
                  <a:lnTo>
                    <a:pt x="2622080" y="973543"/>
                  </a:lnTo>
                  <a:lnTo>
                    <a:pt x="2623553" y="971765"/>
                  </a:lnTo>
                  <a:lnTo>
                    <a:pt x="2626220" y="971130"/>
                  </a:lnTo>
                  <a:lnTo>
                    <a:pt x="2627934" y="972146"/>
                  </a:lnTo>
                  <a:lnTo>
                    <a:pt x="2628214" y="973289"/>
                  </a:lnTo>
                  <a:lnTo>
                    <a:pt x="2628315" y="975067"/>
                  </a:lnTo>
                  <a:lnTo>
                    <a:pt x="2629827" y="975448"/>
                  </a:lnTo>
                  <a:lnTo>
                    <a:pt x="2629357" y="976464"/>
                  </a:lnTo>
                  <a:lnTo>
                    <a:pt x="2629992" y="978369"/>
                  </a:lnTo>
                  <a:lnTo>
                    <a:pt x="2631287" y="981925"/>
                  </a:lnTo>
                  <a:lnTo>
                    <a:pt x="2632735" y="972781"/>
                  </a:lnTo>
                  <a:lnTo>
                    <a:pt x="2636697" y="972400"/>
                  </a:lnTo>
                  <a:lnTo>
                    <a:pt x="2636672" y="973289"/>
                  </a:lnTo>
                  <a:lnTo>
                    <a:pt x="2642628" y="973797"/>
                  </a:lnTo>
                  <a:lnTo>
                    <a:pt x="2645029" y="973924"/>
                  </a:lnTo>
                  <a:lnTo>
                    <a:pt x="2644711" y="972400"/>
                  </a:lnTo>
                  <a:lnTo>
                    <a:pt x="2644444" y="971130"/>
                  </a:lnTo>
                  <a:lnTo>
                    <a:pt x="2644508" y="970876"/>
                  </a:lnTo>
                  <a:lnTo>
                    <a:pt x="2644825" y="969606"/>
                  </a:lnTo>
                  <a:lnTo>
                    <a:pt x="2645054" y="968717"/>
                  </a:lnTo>
                  <a:lnTo>
                    <a:pt x="2645143" y="968590"/>
                  </a:lnTo>
                  <a:close/>
                </a:path>
                <a:path w="2787015" h="1017904">
                  <a:moveTo>
                    <a:pt x="2646045" y="777290"/>
                  </a:moveTo>
                  <a:close/>
                </a:path>
                <a:path w="2787015" h="1017904">
                  <a:moveTo>
                    <a:pt x="2647035" y="965923"/>
                  </a:moveTo>
                  <a:lnTo>
                    <a:pt x="2646807" y="965923"/>
                  </a:lnTo>
                  <a:lnTo>
                    <a:pt x="2646540" y="966050"/>
                  </a:lnTo>
                  <a:lnTo>
                    <a:pt x="2646311" y="966050"/>
                  </a:lnTo>
                  <a:lnTo>
                    <a:pt x="2645130" y="968463"/>
                  </a:lnTo>
                  <a:lnTo>
                    <a:pt x="2647035" y="965923"/>
                  </a:lnTo>
                  <a:close/>
                </a:path>
                <a:path w="2787015" h="1017904">
                  <a:moveTo>
                    <a:pt x="2653855" y="847648"/>
                  </a:moveTo>
                  <a:lnTo>
                    <a:pt x="2651290" y="848639"/>
                  </a:lnTo>
                  <a:lnTo>
                    <a:pt x="2649613" y="853592"/>
                  </a:lnTo>
                  <a:lnTo>
                    <a:pt x="2650744" y="855497"/>
                  </a:lnTo>
                  <a:lnTo>
                    <a:pt x="2651734" y="852830"/>
                  </a:lnTo>
                  <a:lnTo>
                    <a:pt x="2653855" y="847648"/>
                  </a:lnTo>
                  <a:close/>
                </a:path>
                <a:path w="2787015" h="1017904">
                  <a:moveTo>
                    <a:pt x="2654617" y="845591"/>
                  </a:moveTo>
                  <a:lnTo>
                    <a:pt x="2654452" y="845718"/>
                  </a:lnTo>
                  <a:lnTo>
                    <a:pt x="2654617" y="845591"/>
                  </a:lnTo>
                  <a:close/>
                </a:path>
                <a:path w="2787015" h="1017904">
                  <a:moveTo>
                    <a:pt x="2669654" y="852284"/>
                  </a:moveTo>
                  <a:lnTo>
                    <a:pt x="2669324" y="852220"/>
                  </a:lnTo>
                  <a:lnTo>
                    <a:pt x="2668879" y="852030"/>
                  </a:lnTo>
                  <a:lnTo>
                    <a:pt x="2668638" y="852170"/>
                  </a:lnTo>
                  <a:lnTo>
                    <a:pt x="2668447" y="852284"/>
                  </a:lnTo>
                  <a:lnTo>
                    <a:pt x="2668447" y="852805"/>
                  </a:lnTo>
                  <a:lnTo>
                    <a:pt x="2668359" y="853160"/>
                  </a:lnTo>
                  <a:lnTo>
                    <a:pt x="2668714" y="853211"/>
                  </a:lnTo>
                  <a:lnTo>
                    <a:pt x="2669133" y="853401"/>
                  </a:lnTo>
                  <a:lnTo>
                    <a:pt x="2669375" y="853262"/>
                  </a:lnTo>
                  <a:lnTo>
                    <a:pt x="2669565" y="853135"/>
                  </a:lnTo>
                  <a:lnTo>
                    <a:pt x="2669565" y="852614"/>
                  </a:lnTo>
                  <a:lnTo>
                    <a:pt x="2669654" y="852284"/>
                  </a:lnTo>
                  <a:close/>
                </a:path>
                <a:path w="2787015" h="1017904">
                  <a:moveTo>
                    <a:pt x="2675128" y="861847"/>
                  </a:moveTo>
                  <a:lnTo>
                    <a:pt x="2670149" y="861847"/>
                  </a:lnTo>
                  <a:lnTo>
                    <a:pt x="2665653" y="861085"/>
                  </a:lnTo>
                  <a:lnTo>
                    <a:pt x="2664904" y="860958"/>
                  </a:lnTo>
                  <a:lnTo>
                    <a:pt x="2659977" y="861085"/>
                  </a:lnTo>
                  <a:lnTo>
                    <a:pt x="2659367" y="857402"/>
                  </a:lnTo>
                  <a:lnTo>
                    <a:pt x="2659481" y="855497"/>
                  </a:lnTo>
                  <a:lnTo>
                    <a:pt x="2659621" y="854100"/>
                  </a:lnTo>
                  <a:lnTo>
                    <a:pt x="2660332" y="851433"/>
                  </a:lnTo>
                  <a:lnTo>
                    <a:pt x="2654503" y="861847"/>
                  </a:lnTo>
                  <a:lnTo>
                    <a:pt x="2650744" y="855497"/>
                  </a:lnTo>
                  <a:lnTo>
                    <a:pt x="2649118" y="859815"/>
                  </a:lnTo>
                  <a:lnTo>
                    <a:pt x="2643822" y="865657"/>
                  </a:lnTo>
                  <a:lnTo>
                    <a:pt x="2643924" y="867054"/>
                  </a:lnTo>
                  <a:lnTo>
                    <a:pt x="2652966" y="869213"/>
                  </a:lnTo>
                  <a:lnTo>
                    <a:pt x="2653030" y="869594"/>
                  </a:lnTo>
                  <a:lnTo>
                    <a:pt x="2654262" y="869467"/>
                  </a:lnTo>
                  <a:lnTo>
                    <a:pt x="2656738" y="868959"/>
                  </a:lnTo>
                  <a:lnTo>
                    <a:pt x="2656509" y="870991"/>
                  </a:lnTo>
                  <a:lnTo>
                    <a:pt x="2656878" y="873404"/>
                  </a:lnTo>
                  <a:lnTo>
                    <a:pt x="2655608" y="875182"/>
                  </a:lnTo>
                  <a:lnTo>
                    <a:pt x="2655112" y="875563"/>
                  </a:lnTo>
                  <a:lnTo>
                    <a:pt x="2654566" y="875944"/>
                  </a:lnTo>
                  <a:lnTo>
                    <a:pt x="2654668" y="876325"/>
                  </a:lnTo>
                  <a:lnTo>
                    <a:pt x="2658110" y="872769"/>
                  </a:lnTo>
                  <a:lnTo>
                    <a:pt x="2659240" y="869213"/>
                  </a:lnTo>
                  <a:lnTo>
                    <a:pt x="2659545" y="869213"/>
                  </a:lnTo>
                  <a:lnTo>
                    <a:pt x="2659773" y="868959"/>
                  </a:lnTo>
                  <a:lnTo>
                    <a:pt x="2660358" y="868324"/>
                  </a:lnTo>
                  <a:lnTo>
                    <a:pt x="2660751" y="867816"/>
                  </a:lnTo>
                  <a:lnTo>
                    <a:pt x="2660802" y="868070"/>
                  </a:lnTo>
                  <a:lnTo>
                    <a:pt x="2660967" y="868578"/>
                  </a:lnTo>
                  <a:lnTo>
                    <a:pt x="2662009" y="868197"/>
                  </a:lnTo>
                  <a:lnTo>
                    <a:pt x="2662529" y="868070"/>
                  </a:lnTo>
                  <a:lnTo>
                    <a:pt x="2662783" y="867816"/>
                  </a:lnTo>
                  <a:lnTo>
                    <a:pt x="2664015" y="866546"/>
                  </a:lnTo>
                  <a:lnTo>
                    <a:pt x="2664510" y="867435"/>
                  </a:lnTo>
                  <a:lnTo>
                    <a:pt x="2666898" y="866546"/>
                  </a:lnTo>
                  <a:lnTo>
                    <a:pt x="2670314" y="865276"/>
                  </a:lnTo>
                  <a:lnTo>
                    <a:pt x="2673312" y="863498"/>
                  </a:lnTo>
                  <a:lnTo>
                    <a:pt x="2674823" y="862736"/>
                  </a:lnTo>
                  <a:lnTo>
                    <a:pt x="2675128" y="861847"/>
                  </a:lnTo>
                  <a:close/>
                </a:path>
                <a:path w="2787015" h="1017904">
                  <a:moveTo>
                    <a:pt x="2676525" y="770890"/>
                  </a:moveTo>
                  <a:lnTo>
                    <a:pt x="2675559" y="764540"/>
                  </a:lnTo>
                  <a:lnTo>
                    <a:pt x="2670860" y="764540"/>
                  </a:lnTo>
                  <a:lnTo>
                    <a:pt x="2672892" y="765810"/>
                  </a:lnTo>
                  <a:lnTo>
                    <a:pt x="2672892" y="768350"/>
                  </a:lnTo>
                  <a:lnTo>
                    <a:pt x="2673718" y="770890"/>
                  </a:lnTo>
                  <a:lnTo>
                    <a:pt x="2676525" y="770890"/>
                  </a:lnTo>
                  <a:close/>
                </a:path>
                <a:path w="2787015" h="1017904">
                  <a:moveTo>
                    <a:pt x="2676906" y="734060"/>
                  </a:moveTo>
                  <a:lnTo>
                    <a:pt x="2676690" y="733158"/>
                  </a:lnTo>
                  <a:lnTo>
                    <a:pt x="2676385" y="735330"/>
                  </a:lnTo>
                  <a:lnTo>
                    <a:pt x="2676690" y="735723"/>
                  </a:lnTo>
                  <a:lnTo>
                    <a:pt x="2676906" y="734060"/>
                  </a:lnTo>
                  <a:close/>
                </a:path>
                <a:path w="2787015" h="1017904">
                  <a:moveTo>
                    <a:pt x="2683560" y="703580"/>
                  </a:moveTo>
                  <a:lnTo>
                    <a:pt x="2680919" y="702310"/>
                  </a:lnTo>
                  <a:lnTo>
                    <a:pt x="2678290" y="699770"/>
                  </a:lnTo>
                  <a:lnTo>
                    <a:pt x="2677007" y="698500"/>
                  </a:lnTo>
                  <a:lnTo>
                    <a:pt x="2676944" y="712470"/>
                  </a:lnTo>
                  <a:lnTo>
                    <a:pt x="2675979" y="712470"/>
                  </a:lnTo>
                  <a:lnTo>
                    <a:pt x="2675585" y="711200"/>
                  </a:lnTo>
                  <a:lnTo>
                    <a:pt x="2675420" y="711200"/>
                  </a:lnTo>
                  <a:lnTo>
                    <a:pt x="2676080" y="709930"/>
                  </a:lnTo>
                  <a:lnTo>
                    <a:pt x="2676448" y="709930"/>
                  </a:lnTo>
                  <a:lnTo>
                    <a:pt x="2676855" y="711200"/>
                  </a:lnTo>
                  <a:lnTo>
                    <a:pt x="2676944" y="712470"/>
                  </a:lnTo>
                  <a:lnTo>
                    <a:pt x="2676944" y="698449"/>
                  </a:lnTo>
                  <a:lnTo>
                    <a:pt x="2675725" y="697230"/>
                  </a:lnTo>
                  <a:lnTo>
                    <a:pt x="2675344" y="698500"/>
                  </a:lnTo>
                  <a:lnTo>
                    <a:pt x="2675178" y="698500"/>
                  </a:lnTo>
                  <a:lnTo>
                    <a:pt x="2671686" y="697230"/>
                  </a:lnTo>
                  <a:lnTo>
                    <a:pt x="2671419" y="697141"/>
                  </a:lnTo>
                  <a:lnTo>
                    <a:pt x="2671114" y="699770"/>
                  </a:lnTo>
                  <a:lnTo>
                    <a:pt x="2671330" y="701040"/>
                  </a:lnTo>
                  <a:lnTo>
                    <a:pt x="2669984" y="702310"/>
                  </a:lnTo>
                  <a:lnTo>
                    <a:pt x="2668359" y="702310"/>
                  </a:lnTo>
                  <a:lnTo>
                    <a:pt x="2667012" y="701040"/>
                  </a:lnTo>
                  <a:lnTo>
                    <a:pt x="2666936" y="699770"/>
                  </a:lnTo>
                  <a:lnTo>
                    <a:pt x="2667368" y="698500"/>
                  </a:lnTo>
                  <a:lnTo>
                    <a:pt x="2669514" y="698500"/>
                  </a:lnTo>
                  <a:lnTo>
                    <a:pt x="2671419" y="697230"/>
                  </a:lnTo>
                  <a:lnTo>
                    <a:pt x="2668193" y="695960"/>
                  </a:lnTo>
                  <a:lnTo>
                    <a:pt x="2657729" y="692150"/>
                  </a:lnTo>
                  <a:lnTo>
                    <a:pt x="2658884" y="689610"/>
                  </a:lnTo>
                  <a:lnTo>
                    <a:pt x="2659456" y="688340"/>
                  </a:lnTo>
                  <a:lnTo>
                    <a:pt x="2656840" y="688340"/>
                  </a:lnTo>
                  <a:lnTo>
                    <a:pt x="2655913" y="689610"/>
                  </a:lnTo>
                  <a:lnTo>
                    <a:pt x="2655862" y="688340"/>
                  </a:lnTo>
                  <a:lnTo>
                    <a:pt x="2655468" y="685800"/>
                  </a:lnTo>
                  <a:lnTo>
                    <a:pt x="2656078" y="684530"/>
                  </a:lnTo>
                  <a:lnTo>
                    <a:pt x="2658440" y="683260"/>
                  </a:lnTo>
                  <a:lnTo>
                    <a:pt x="2659215" y="684530"/>
                  </a:lnTo>
                  <a:lnTo>
                    <a:pt x="2659342" y="685800"/>
                  </a:lnTo>
                  <a:lnTo>
                    <a:pt x="2659672" y="687070"/>
                  </a:lnTo>
                  <a:lnTo>
                    <a:pt x="2660027" y="687070"/>
                  </a:lnTo>
                  <a:lnTo>
                    <a:pt x="2660421" y="685800"/>
                  </a:lnTo>
                  <a:lnTo>
                    <a:pt x="2660777" y="684530"/>
                  </a:lnTo>
                  <a:lnTo>
                    <a:pt x="2662313" y="685800"/>
                  </a:lnTo>
                  <a:lnTo>
                    <a:pt x="2662339" y="684530"/>
                  </a:lnTo>
                  <a:lnTo>
                    <a:pt x="2661856" y="683260"/>
                  </a:lnTo>
                  <a:lnTo>
                    <a:pt x="2661297" y="681990"/>
                  </a:lnTo>
                  <a:lnTo>
                    <a:pt x="2660142" y="680720"/>
                  </a:lnTo>
                  <a:lnTo>
                    <a:pt x="2659100" y="679450"/>
                  </a:lnTo>
                  <a:lnTo>
                    <a:pt x="2657729" y="679450"/>
                  </a:lnTo>
                  <a:lnTo>
                    <a:pt x="2655201" y="681990"/>
                  </a:lnTo>
                  <a:lnTo>
                    <a:pt x="2650058" y="687070"/>
                  </a:lnTo>
                  <a:lnTo>
                    <a:pt x="2650159" y="688340"/>
                  </a:lnTo>
                  <a:lnTo>
                    <a:pt x="2650299" y="689610"/>
                  </a:lnTo>
                  <a:lnTo>
                    <a:pt x="2649639" y="690880"/>
                  </a:lnTo>
                  <a:lnTo>
                    <a:pt x="2647632" y="690880"/>
                  </a:lnTo>
                  <a:lnTo>
                    <a:pt x="2645168" y="692150"/>
                  </a:lnTo>
                  <a:lnTo>
                    <a:pt x="2642743" y="693420"/>
                  </a:lnTo>
                  <a:lnTo>
                    <a:pt x="2637269" y="698500"/>
                  </a:lnTo>
                  <a:lnTo>
                    <a:pt x="2631694" y="702310"/>
                  </a:lnTo>
                  <a:lnTo>
                    <a:pt x="2626144" y="703580"/>
                  </a:lnTo>
                  <a:lnTo>
                    <a:pt x="2626144" y="704850"/>
                  </a:lnTo>
                  <a:lnTo>
                    <a:pt x="2623388" y="704850"/>
                  </a:lnTo>
                  <a:lnTo>
                    <a:pt x="2620810" y="706120"/>
                  </a:lnTo>
                  <a:lnTo>
                    <a:pt x="2620784" y="704850"/>
                  </a:lnTo>
                  <a:lnTo>
                    <a:pt x="2620619" y="703580"/>
                  </a:lnTo>
                  <a:lnTo>
                    <a:pt x="2616822" y="703580"/>
                  </a:lnTo>
                  <a:lnTo>
                    <a:pt x="2614930" y="702310"/>
                  </a:lnTo>
                  <a:lnTo>
                    <a:pt x="2615501" y="703580"/>
                  </a:lnTo>
                  <a:lnTo>
                    <a:pt x="2616111" y="704850"/>
                  </a:lnTo>
                  <a:lnTo>
                    <a:pt x="2616682" y="706120"/>
                  </a:lnTo>
                  <a:lnTo>
                    <a:pt x="2615857" y="706120"/>
                  </a:lnTo>
                  <a:lnTo>
                    <a:pt x="2615425" y="706437"/>
                  </a:lnTo>
                  <a:lnTo>
                    <a:pt x="2615425" y="730250"/>
                  </a:lnTo>
                  <a:lnTo>
                    <a:pt x="2615260" y="731520"/>
                  </a:lnTo>
                  <a:lnTo>
                    <a:pt x="2614218" y="731520"/>
                  </a:lnTo>
                  <a:lnTo>
                    <a:pt x="2613088" y="732790"/>
                  </a:lnTo>
                  <a:lnTo>
                    <a:pt x="2611793" y="731520"/>
                  </a:lnTo>
                  <a:lnTo>
                    <a:pt x="2611844" y="730250"/>
                  </a:lnTo>
                  <a:lnTo>
                    <a:pt x="2611717" y="728980"/>
                  </a:lnTo>
                  <a:lnTo>
                    <a:pt x="2615069" y="728980"/>
                  </a:lnTo>
                  <a:lnTo>
                    <a:pt x="2615425" y="730250"/>
                  </a:lnTo>
                  <a:lnTo>
                    <a:pt x="2615425" y="706437"/>
                  </a:lnTo>
                  <a:lnTo>
                    <a:pt x="2614079" y="707390"/>
                  </a:lnTo>
                  <a:lnTo>
                    <a:pt x="2613990" y="709930"/>
                  </a:lnTo>
                  <a:lnTo>
                    <a:pt x="2613634" y="713740"/>
                  </a:lnTo>
                  <a:lnTo>
                    <a:pt x="2614269" y="713740"/>
                  </a:lnTo>
                  <a:lnTo>
                    <a:pt x="2613685" y="717550"/>
                  </a:lnTo>
                  <a:lnTo>
                    <a:pt x="2613444" y="717550"/>
                  </a:lnTo>
                  <a:lnTo>
                    <a:pt x="2610205" y="718820"/>
                  </a:lnTo>
                  <a:lnTo>
                    <a:pt x="2608529" y="718820"/>
                  </a:lnTo>
                  <a:lnTo>
                    <a:pt x="2608110" y="722630"/>
                  </a:lnTo>
                  <a:lnTo>
                    <a:pt x="2604947" y="725170"/>
                  </a:lnTo>
                  <a:lnTo>
                    <a:pt x="2601214" y="727710"/>
                  </a:lnTo>
                  <a:lnTo>
                    <a:pt x="2599867" y="727710"/>
                  </a:lnTo>
                  <a:lnTo>
                    <a:pt x="2599779" y="728980"/>
                  </a:lnTo>
                  <a:lnTo>
                    <a:pt x="2599639" y="728980"/>
                  </a:lnTo>
                  <a:lnTo>
                    <a:pt x="2598267" y="730250"/>
                  </a:lnTo>
                  <a:lnTo>
                    <a:pt x="2596565" y="730250"/>
                  </a:lnTo>
                  <a:lnTo>
                    <a:pt x="2595168" y="731520"/>
                  </a:lnTo>
                  <a:lnTo>
                    <a:pt x="2594978" y="730250"/>
                  </a:lnTo>
                  <a:lnTo>
                    <a:pt x="2594343" y="728980"/>
                  </a:lnTo>
                  <a:lnTo>
                    <a:pt x="2591231" y="722630"/>
                  </a:lnTo>
                  <a:lnTo>
                    <a:pt x="2591676" y="721360"/>
                  </a:lnTo>
                  <a:lnTo>
                    <a:pt x="2592997" y="717550"/>
                  </a:lnTo>
                  <a:lnTo>
                    <a:pt x="2596705" y="713740"/>
                  </a:lnTo>
                  <a:lnTo>
                    <a:pt x="2596210" y="712470"/>
                  </a:lnTo>
                  <a:lnTo>
                    <a:pt x="2592032" y="713740"/>
                  </a:lnTo>
                  <a:lnTo>
                    <a:pt x="2588018" y="718820"/>
                  </a:lnTo>
                  <a:lnTo>
                    <a:pt x="2583599" y="721360"/>
                  </a:lnTo>
                  <a:lnTo>
                    <a:pt x="2582849" y="717550"/>
                  </a:lnTo>
                  <a:lnTo>
                    <a:pt x="2582113" y="713740"/>
                  </a:lnTo>
                  <a:lnTo>
                    <a:pt x="2582494" y="707390"/>
                  </a:lnTo>
                  <a:lnTo>
                    <a:pt x="2582595" y="706094"/>
                  </a:lnTo>
                  <a:lnTo>
                    <a:pt x="2583878" y="704850"/>
                  </a:lnTo>
                  <a:lnTo>
                    <a:pt x="2585174" y="703580"/>
                  </a:lnTo>
                  <a:lnTo>
                    <a:pt x="2586482" y="702310"/>
                  </a:lnTo>
                  <a:lnTo>
                    <a:pt x="2587523" y="695960"/>
                  </a:lnTo>
                  <a:lnTo>
                    <a:pt x="2581554" y="695960"/>
                  </a:lnTo>
                  <a:lnTo>
                    <a:pt x="2582570" y="699770"/>
                  </a:lnTo>
                  <a:lnTo>
                    <a:pt x="2579446" y="701040"/>
                  </a:lnTo>
                  <a:lnTo>
                    <a:pt x="2577871" y="702310"/>
                  </a:lnTo>
                  <a:lnTo>
                    <a:pt x="2577198" y="698500"/>
                  </a:lnTo>
                  <a:lnTo>
                    <a:pt x="2576525" y="694690"/>
                  </a:lnTo>
                  <a:lnTo>
                    <a:pt x="2576309" y="694486"/>
                  </a:lnTo>
                  <a:lnTo>
                    <a:pt x="2576309" y="706120"/>
                  </a:lnTo>
                  <a:lnTo>
                    <a:pt x="2576093" y="707390"/>
                  </a:lnTo>
                  <a:lnTo>
                    <a:pt x="2575699" y="707390"/>
                  </a:lnTo>
                  <a:lnTo>
                    <a:pt x="2575699" y="722630"/>
                  </a:lnTo>
                  <a:lnTo>
                    <a:pt x="2575318" y="725170"/>
                  </a:lnTo>
                  <a:lnTo>
                    <a:pt x="2572461" y="726440"/>
                  </a:lnTo>
                  <a:lnTo>
                    <a:pt x="2569680" y="728980"/>
                  </a:lnTo>
                  <a:lnTo>
                    <a:pt x="2569768" y="726440"/>
                  </a:lnTo>
                  <a:lnTo>
                    <a:pt x="2569705" y="723900"/>
                  </a:lnTo>
                  <a:lnTo>
                    <a:pt x="2569603" y="722630"/>
                  </a:lnTo>
                  <a:lnTo>
                    <a:pt x="2569908" y="721360"/>
                  </a:lnTo>
                  <a:lnTo>
                    <a:pt x="2570200" y="720090"/>
                  </a:lnTo>
                  <a:lnTo>
                    <a:pt x="2570365" y="718820"/>
                  </a:lnTo>
                  <a:lnTo>
                    <a:pt x="2573921" y="717550"/>
                  </a:lnTo>
                  <a:lnTo>
                    <a:pt x="2574112" y="718820"/>
                  </a:lnTo>
                  <a:lnTo>
                    <a:pt x="2574988" y="720090"/>
                  </a:lnTo>
                  <a:lnTo>
                    <a:pt x="2575699" y="722630"/>
                  </a:lnTo>
                  <a:lnTo>
                    <a:pt x="2575699" y="707390"/>
                  </a:lnTo>
                  <a:lnTo>
                    <a:pt x="2575102" y="707390"/>
                  </a:lnTo>
                  <a:lnTo>
                    <a:pt x="2574747" y="706120"/>
                  </a:lnTo>
                  <a:lnTo>
                    <a:pt x="2574493" y="706120"/>
                  </a:lnTo>
                  <a:lnTo>
                    <a:pt x="2574252" y="704850"/>
                  </a:lnTo>
                  <a:lnTo>
                    <a:pt x="2576258" y="704850"/>
                  </a:lnTo>
                  <a:lnTo>
                    <a:pt x="2576309" y="706120"/>
                  </a:lnTo>
                  <a:lnTo>
                    <a:pt x="2576309" y="694486"/>
                  </a:lnTo>
                  <a:lnTo>
                    <a:pt x="2575204" y="693420"/>
                  </a:lnTo>
                  <a:lnTo>
                    <a:pt x="2572435" y="693420"/>
                  </a:lnTo>
                  <a:lnTo>
                    <a:pt x="2572461" y="692150"/>
                  </a:lnTo>
                  <a:lnTo>
                    <a:pt x="2571966" y="692150"/>
                  </a:lnTo>
                  <a:lnTo>
                    <a:pt x="2572410" y="690880"/>
                  </a:lnTo>
                  <a:lnTo>
                    <a:pt x="2572601" y="689610"/>
                  </a:lnTo>
                  <a:lnTo>
                    <a:pt x="2572461" y="689610"/>
                  </a:lnTo>
                  <a:lnTo>
                    <a:pt x="2571775" y="689025"/>
                  </a:lnTo>
                  <a:lnTo>
                    <a:pt x="2571775" y="711200"/>
                  </a:lnTo>
                  <a:lnTo>
                    <a:pt x="2571026" y="712470"/>
                  </a:lnTo>
                  <a:lnTo>
                    <a:pt x="2570048" y="712470"/>
                  </a:lnTo>
                  <a:lnTo>
                    <a:pt x="2567508" y="713740"/>
                  </a:lnTo>
                  <a:lnTo>
                    <a:pt x="2566492" y="712470"/>
                  </a:lnTo>
                  <a:lnTo>
                    <a:pt x="2565539" y="712470"/>
                  </a:lnTo>
                  <a:lnTo>
                    <a:pt x="2565171" y="709930"/>
                  </a:lnTo>
                  <a:lnTo>
                    <a:pt x="2565146" y="709764"/>
                  </a:lnTo>
                  <a:lnTo>
                    <a:pt x="2565146" y="716280"/>
                  </a:lnTo>
                  <a:lnTo>
                    <a:pt x="2564765" y="717550"/>
                  </a:lnTo>
                  <a:lnTo>
                    <a:pt x="2564434" y="718820"/>
                  </a:lnTo>
                  <a:lnTo>
                    <a:pt x="2562568" y="718820"/>
                  </a:lnTo>
                  <a:lnTo>
                    <a:pt x="2560497" y="721360"/>
                  </a:lnTo>
                  <a:lnTo>
                    <a:pt x="2560282" y="718820"/>
                  </a:lnTo>
                  <a:lnTo>
                    <a:pt x="2559596" y="716280"/>
                  </a:lnTo>
                  <a:lnTo>
                    <a:pt x="2560663" y="715010"/>
                  </a:lnTo>
                  <a:lnTo>
                    <a:pt x="2562999" y="713740"/>
                  </a:lnTo>
                  <a:lnTo>
                    <a:pt x="2564574" y="713740"/>
                  </a:lnTo>
                  <a:lnTo>
                    <a:pt x="2565146" y="716280"/>
                  </a:lnTo>
                  <a:lnTo>
                    <a:pt x="2565146" y="709764"/>
                  </a:lnTo>
                  <a:lnTo>
                    <a:pt x="2564981" y="708660"/>
                  </a:lnTo>
                  <a:lnTo>
                    <a:pt x="2566225" y="706120"/>
                  </a:lnTo>
                  <a:lnTo>
                    <a:pt x="2568194" y="706120"/>
                  </a:lnTo>
                  <a:lnTo>
                    <a:pt x="2571140" y="703580"/>
                  </a:lnTo>
                  <a:lnTo>
                    <a:pt x="2571165" y="708660"/>
                  </a:lnTo>
                  <a:lnTo>
                    <a:pt x="2571775" y="711200"/>
                  </a:lnTo>
                  <a:lnTo>
                    <a:pt x="2571775" y="689025"/>
                  </a:lnTo>
                  <a:lnTo>
                    <a:pt x="2570975" y="688340"/>
                  </a:lnTo>
                  <a:lnTo>
                    <a:pt x="2570429" y="685800"/>
                  </a:lnTo>
                  <a:lnTo>
                    <a:pt x="2569680" y="684530"/>
                  </a:lnTo>
                  <a:lnTo>
                    <a:pt x="2569057" y="685800"/>
                  </a:lnTo>
                  <a:lnTo>
                    <a:pt x="2568727" y="685546"/>
                  </a:lnTo>
                  <a:lnTo>
                    <a:pt x="2568727" y="690880"/>
                  </a:lnTo>
                  <a:lnTo>
                    <a:pt x="2561907" y="698500"/>
                  </a:lnTo>
                  <a:lnTo>
                    <a:pt x="2559481" y="696328"/>
                  </a:lnTo>
                  <a:lnTo>
                    <a:pt x="2559621" y="697344"/>
                  </a:lnTo>
                  <a:lnTo>
                    <a:pt x="2560180" y="699770"/>
                  </a:lnTo>
                  <a:lnTo>
                    <a:pt x="2559647" y="699770"/>
                  </a:lnTo>
                  <a:lnTo>
                    <a:pt x="2559126" y="701040"/>
                  </a:lnTo>
                  <a:lnTo>
                    <a:pt x="2555722" y="701040"/>
                  </a:lnTo>
                  <a:lnTo>
                    <a:pt x="2555278" y="698500"/>
                  </a:lnTo>
                  <a:lnTo>
                    <a:pt x="2556078" y="697230"/>
                  </a:lnTo>
                  <a:lnTo>
                    <a:pt x="2557754" y="697230"/>
                  </a:lnTo>
                  <a:lnTo>
                    <a:pt x="2559240" y="696099"/>
                  </a:lnTo>
                  <a:lnTo>
                    <a:pt x="2554808" y="692150"/>
                  </a:lnTo>
                  <a:lnTo>
                    <a:pt x="2551239" y="688340"/>
                  </a:lnTo>
                  <a:lnTo>
                    <a:pt x="2555583" y="681990"/>
                  </a:lnTo>
                  <a:lnTo>
                    <a:pt x="2555392" y="681990"/>
                  </a:lnTo>
                  <a:lnTo>
                    <a:pt x="2555227" y="680720"/>
                  </a:lnTo>
                  <a:lnTo>
                    <a:pt x="2556573" y="680720"/>
                  </a:lnTo>
                  <a:lnTo>
                    <a:pt x="2558389" y="679450"/>
                  </a:lnTo>
                  <a:lnTo>
                    <a:pt x="2560751" y="680720"/>
                  </a:lnTo>
                  <a:lnTo>
                    <a:pt x="2561272" y="681990"/>
                  </a:lnTo>
                  <a:lnTo>
                    <a:pt x="2562618" y="684530"/>
                  </a:lnTo>
                  <a:lnTo>
                    <a:pt x="2561856" y="684530"/>
                  </a:lnTo>
                  <a:lnTo>
                    <a:pt x="2560421" y="685800"/>
                  </a:lnTo>
                  <a:lnTo>
                    <a:pt x="2563164" y="687070"/>
                  </a:lnTo>
                  <a:lnTo>
                    <a:pt x="2568727" y="690880"/>
                  </a:lnTo>
                  <a:lnTo>
                    <a:pt x="2568727" y="685546"/>
                  </a:lnTo>
                  <a:lnTo>
                    <a:pt x="2567432" y="684530"/>
                  </a:lnTo>
                  <a:lnTo>
                    <a:pt x="2565781" y="684530"/>
                  </a:lnTo>
                  <a:lnTo>
                    <a:pt x="2564155" y="683260"/>
                  </a:lnTo>
                  <a:lnTo>
                    <a:pt x="2564815" y="681990"/>
                  </a:lnTo>
                  <a:lnTo>
                    <a:pt x="2565476" y="680720"/>
                  </a:lnTo>
                  <a:lnTo>
                    <a:pt x="2564104" y="681990"/>
                  </a:lnTo>
                  <a:lnTo>
                    <a:pt x="2560472" y="678180"/>
                  </a:lnTo>
                  <a:lnTo>
                    <a:pt x="2563279" y="675640"/>
                  </a:lnTo>
                  <a:lnTo>
                    <a:pt x="2563393" y="674370"/>
                  </a:lnTo>
                  <a:lnTo>
                    <a:pt x="2563634" y="671830"/>
                  </a:lnTo>
                  <a:lnTo>
                    <a:pt x="2565616" y="668020"/>
                  </a:lnTo>
                  <a:lnTo>
                    <a:pt x="2566606" y="662940"/>
                  </a:lnTo>
                  <a:lnTo>
                    <a:pt x="2566847" y="661670"/>
                  </a:lnTo>
                  <a:lnTo>
                    <a:pt x="2579446" y="671830"/>
                  </a:lnTo>
                  <a:lnTo>
                    <a:pt x="2584412" y="675640"/>
                  </a:lnTo>
                  <a:lnTo>
                    <a:pt x="2582214" y="678180"/>
                  </a:lnTo>
                  <a:lnTo>
                    <a:pt x="2579992" y="681990"/>
                  </a:lnTo>
                  <a:lnTo>
                    <a:pt x="2577795" y="683260"/>
                  </a:lnTo>
                  <a:lnTo>
                    <a:pt x="2578062" y="684530"/>
                  </a:lnTo>
                  <a:lnTo>
                    <a:pt x="2578125" y="685800"/>
                  </a:lnTo>
                  <a:lnTo>
                    <a:pt x="2585986" y="688340"/>
                  </a:lnTo>
                  <a:lnTo>
                    <a:pt x="2603855" y="671830"/>
                  </a:lnTo>
                  <a:lnTo>
                    <a:pt x="2607970" y="668020"/>
                  </a:lnTo>
                  <a:lnTo>
                    <a:pt x="2607348" y="662940"/>
                  </a:lnTo>
                  <a:lnTo>
                    <a:pt x="2607195" y="661670"/>
                  </a:lnTo>
                  <a:lnTo>
                    <a:pt x="2604808" y="661670"/>
                  </a:lnTo>
                  <a:lnTo>
                    <a:pt x="2598547" y="661670"/>
                  </a:lnTo>
                  <a:lnTo>
                    <a:pt x="2598547" y="666750"/>
                  </a:lnTo>
                  <a:lnTo>
                    <a:pt x="2598521" y="669290"/>
                  </a:lnTo>
                  <a:lnTo>
                    <a:pt x="2596261" y="670560"/>
                  </a:lnTo>
                  <a:lnTo>
                    <a:pt x="2594229" y="671830"/>
                  </a:lnTo>
                  <a:lnTo>
                    <a:pt x="2594013" y="669290"/>
                  </a:lnTo>
                  <a:lnTo>
                    <a:pt x="2593327" y="666750"/>
                  </a:lnTo>
                  <a:lnTo>
                    <a:pt x="2593848" y="666750"/>
                  </a:lnTo>
                  <a:lnTo>
                    <a:pt x="2593949" y="665480"/>
                  </a:lnTo>
                  <a:lnTo>
                    <a:pt x="2594318" y="665480"/>
                  </a:lnTo>
                  <a:lnTo>
                    <a:pt x="2594038" y="664210"/>
                  </a:lnTo>
                  <a:lnTo>
                    <a:pt x="2594673" y="662940"/>
                  </a:lnTo>
                  <a:lnTo>
                    <a:pt x="2596540" y="662940"/>
                  </a:lnTo>
                  <a:lnTo>
                    <a:pt x="2596540" y="664210"/>
                  </a:lnTo>
                  <a:lnTo>
                    <a:pt x="2597366" y="664210"/>
                  </a:lnTo>
                  <a:lnTo>
                    <a:pt x="2597797" y="665480"/>
                  </a:lnTo>
                  <a:lnTo>
                    <a:pt x="2598547" y="666750"/>
                  </a:lnTo>
                  <a:lnTo>
                    <a:pt x="2598547" y="661670"/>
                  </a:lnTo>
                  <a:lnTo>
                    <a:pt x="2582799" y="661670"/>
                  </a:lnTo>
                  <a:lnTo>
                    <a:pt x="2581757" y="661670"/>
                  </a:lnTo>
                  <a:lnTo>
                    <a:pt x="2582405" y="664210"/>
                  </a:lnTo>
                  <a:lnTo>
                    <a:pt x="2576550" y="664210"/>
                  </a:lnTo>
                  <a:lnTo>
                    <a:pt x="2574848" y="661670"/>
                  </a:lnTo>
                  <a:lnTo>
                    <a:pt x="2575344" y="659130"/>
                  </a:lnTo>
                  <a:lnTo>
                    <a:pt x="2575204" y="656590"/>
                  </a:lnTo>
                  <a:lnTo>
                    <a:pt x="2579751" y="656590"/>
                  </a:lnTo>
                  <a:lnTo>
                    <a:pt x="2581656" y="657669"/>
                  </a:lnTo>
                  <a:lnTo>
                    <a:pt x="2582519" y="656590"/>
                  </a:lnTo>
                  <a:lnTo>
                    <a:pt x="2584005" y="655320"/>
                  </a:lnTo>
                  <a:lnTo>
                    <a:pt x="2584475" y="656590"/>
                  </a:lnTo>
                  <a:lnTo>
                    <a:pt x="2585351" y="656590"/>
                  </a:lnTo>
                  <a:lnTo>
                    <a:pt x="2585631" y="657860"/>
                  </a:lnTo>
                  <a:lnTo>
                    <a:pt x="2586456" y="660400"/>
                  </a:lnTo>
                  <a:lnTo>
                    <a:pt x="2584412" y="660400"/>
                  </a:lnTo>
                  <a:lnTo>
                    <a:pt x="2604008" y="660412"/>
                  </a:lnTo>
                  <a:lnTo>
                    <a:pt x="2603195" y="659130"/>
                  </a:lnTo>
                  <a:lnTo>
                    <a:pt x="2602369" y="659130"/>
                  </a:lnTo>
                  <a:lnTo>
                    <a:pt x="2604897" y="654050"/>
                  </a:lnTo>
                  <a:lnTo>
                    <a:pt x="2604541" y="654050"/>
                  </a:lnTo>
                  <a:lnTo>
                    <a:pt x="2604147" y="652780"/>
                  </a:lnTo>
                  <a:lnTo>
                    <a:pt x="2603652" y="652780"/>
                  </a:lnTo>
                  <a:lnTo>
                    <a:pt x="2605392" y="651510"/>
                  </a:lnTo>
                  <a:lnTo>
                    <a:pt x="2606103" y="651510"/>
                  </a:lnTo>
                  <a:lnTo>
                    <a:pt x="2605773" y="648970"/>
                  </a:lnTo>
                  <a:lnTo>
                    <a:pt x="2607970" y="647700"/>
                  </a:lnTo>
                  <a:lnTo>
                    <a:pt x="2607068" y="645160"/>
                  </a:lnTo>
                  <a:lnTo>
                    <a:pt x="2606383" y="642620"/>
                  </a:lnTo>
                  <a:lnTo>
                    <a:pt x="2605633" y="640080"/>
                  </a:lnTo>
                  <a:lnTo>
                    <a:pt x="2609443" y="637540"/>
                  </a:lnTo>
                  <a:lnTo>
                    <a:pt x="2611348" y="636270"/>
                  </a:lnTo>
                  <a:lnTo>
                    <a:pt x="2616314" y="631190"/>
                  </a:lnTo>
                  <a:lnTo>
                    <a:pt x="2617406" y="629920"/>
                  </a:lnTo>
                  <a:lnTo>
                    <a:pt x="2618498" y="628650"/>
                  </a:lnTo>
                  <a:lnTo>
                    <a:pt x="2620670" y="626110"/>
                  </a:lnTo>
                  <a:lnTo>
                    <a:pt x="2623769" y="621030"/>
                  </a:lnTo>
                  <a:lnTo>
                    <a:pt x="2624544" y="619760"/>
                  </a:lnTo>
                  <a:lnTo>
                    <a:pt x="2625013" y="610870"/>
                  </a:lnTo>
                  <a:lnTo>
                    <a:pt x="2627274" y="607060"/>
                  </a:lnTo>
                  <a:lnTo>
                    <a:pt x="2632113" y="607060"/>
                  </a:lnTo>
                  <a:lnTo>
                    <a:pt x="2635402" y="600710"/>
                  </a:lnTo>
                  <a:lnTo>
                    <a:pt x="2633421" y="601980"/>
                  </a:lnTo>
                  <a:lnTo>
                    <a:pt x="2631173" y="603250"/>
                  </a:lnTo>
                  <a:lnTo>
                    <a:pt x="2628747" y="604520"/>
                  </a:lnTo>
                  <a:lnTo>
                    <a:pt x="2627985" y="605790"/>
                  </a:lnTo>
                  <a:lnTo>
                    <a:pt x="2626220" y="605790"/>
                  </a:lnTo>
                  <a:lnTo>
                    <a:pt x="2625433" y="604520"/>
                  </a:lnTo>
                  <a:lnTo>
                    <a:pt x="2624658" y="604520"/>
                  </a:lnTo>
                  <a:lnTo>
                    <a:pt x="2624709" y="605790"/>
                  </a:lnTo>
                  <a:lnTo>
                    <a:pt x="2624442" y="605790"/>
                  </a:lnTo>
                  <a:lnTo>
                    <a:pt x="2622245" y="607060"/>
                  </a:lnTo>
                  <a:lnTo>
                    <a:pt x="2619629" y="608330"/>
                  </a:lnTo>
                  <a:lnTo>
                    <a:pt x="2617101" y="608330"/>
                  </a:lnTo>
                  <a:lnTo>
                    <a:pt x="2619159" y="610870"/>
                  </a:lnTo>
                  <a:lnTo>
                    <a:pt x="2623197" y="617220"/>
                  </a:lnTo>
                  <a:lnTo>
                    <a:pt x="2617482" y="618909"/>
                  </a:lnTo>
                  <a:lnTo>
                    <a:pt x="2617482" y="628650"/>
                  </a:lnTo>
                  <a:lnTo>
                    <a:pt x="2610586" y="628650"/>
                  </a:lnTo>
                  <a:lnTo>
                    <a:pt x="2610586" y="627380"/>
                  </a:lnTo>
                  <a:lnTo>
                    <a:pt x="2610116" y="624840"/>
                  </a:lnTo>
                  <a:lnTo>
                    <a:pt x="2610866" y="623570"/>
                  </a:lnTo>
                  <a:lnTo>
                    <a:pt x="2611247" y="622300"/>
                  </a:lnTo>
                  <a:lnTo>
                    <a:pt x="2614676" y="621030"/>
                  </a:lnTo>
                  <a:lnTo>
                    <a:pt x="2616301" y="623570"/>
                  </a:lnTo>
                  <a:lnTo>
                    <a:pt x="2616517" y="626110"/>
                  </a:lnTo>
                  <a:lnTo>
                    <a:pt x="2617482" y="628650"/>
                  </a:lnTo>
                  <a:lnTo>
                    <a:pt x="2617482" y="618909"/>
                  </a:lnTo>
                  <a:lnTo>
                    <a:pt x="2614574" y="619760"/>
                  </a:lnTo>
                  <a:lnTo>
                    <a:pt x="2606713" y="623570"/>
                  </a:lnTo>
                  <a:lnTo>
                    <a:pt x="2601188" y="625868"/>
                  </a:lnTo>
                  <a:lnTo>
                    <a:pt x="2601188" y="655320"/>
                  </a:lnTo>
                  <a:lnTo>
                    <a:pt x="2601125" y="657860"/>
                  </a:lnTo>
                  <a:lnTo>
                    <a:pt x="2599728" y="660400"/>
                  </a:lnTo>
                  <a:lnTo>
                    <a:pt x="2596845" y="660400"/>
                  </a:lnTo>
                  <a:lnTo>
                    <a:pt x="2596045" y="659130"/>
                  </a:lnTo>
                  <a:lnTo>
                    <a:pt x="2595308" y="659130"/>
                  </a:lnTo>
                  <a:lnTo>
                    <a:pt x="2595384" y="657860"/>
                  </a:lnTo>
                  <a:lnTo>
                    <a:pt x="2595575" y="657860"/>
                  </a:lnTo>
                  <a:lnTo>
                    <a:pt x="2595435" y="656590"/>
                  </a:lnTo>
                  <a:lnTo>
                    <a:pt x="2595359" y="655320"/>
                  </a:lnTo>
                  <a:lnTo>
                    <a:pt x="2595143" y="654050"/>
                  </a:lnTo>
                  <a:lnTo>
                    <a:pt x="2600439" y="654050"/>
                  </a:lnTo>
                  <a:lnTo>
                    <a:pt x="2601188" y="655320"/>
                  </a:lnTo>
                  <a:lnTo>
                    <a:pt x="2601188" y="625868"/>
                  </a:lnTo>
                  <a:lnTo>
                    <a:pt x="2601125" y="635000"/>
                  </a:lnTo>
                  <a:lnTo>
                    <a:pt x="2598788" y="636270"/>
                  </a:lnTo>
                  <a:lnTo>
                    <a:pt x="2596985" y="637540"/>
                  </a:lnTo>
                  <a:lnTo>
                    <a:pt x="2596261" y="636270"/>
                  </a:lnTo>
                  <a:lnTo>
                    <a:pt x="2595435" y="636270"/>
                  </a:lnTo>
                  <a:lnTo>
                    <a:pt x="2595003" y="633730"/>
                  </a:lnTo>
                  <a:lnTo>
                    <a:pt x="2596045" y="631190"/>
                  </a:lnTo>
                  <a:lnTo>
                    <a:pt x="2598293" y="629920"/>
                  </a:lnTo>
                  <a:lnTo>
                    <a:pt x="2599372" y="629920"/>
                  </a:lnTo>
                  <a:lnTo>
                    <a:pt x="2599423" y="631190"/>
                  </a:lnTo>
                  <a:lnTo>
                    <a:pt x="2600134" y="631190"/>
                  </a:lnTo>
                  <a:lnTo>
                    <a:pt x="2600414" y="629920"/>
                  </a:lnTo>
                  <a:lnTo>
                    <a:pt x="2600629" y="631190"/>
                  </a:lnTo>
                  <a:lnTo>
                    <a:pt x="2600998" y="632460"/>
                  </a:lnTo>
                  <a:lnTo>
                    <a:pt x="2600998" y="633730"/>
                  </a:lnTo>
                  <a:lnTo>
                    <a:pt x="2600934" y="635000"/>
                  </a:lnTo>
                  <a:lnTo>
                    <a:pt x="2601125" y="635000"/>
                  </a:lnTo>
                  <a:lnTo>
                    <a:pt x="2601125" y="625894"/>
                  </a:lnTo>
                  <a:lnTo>
                    <a:pt x="2597531" y="627380"/>
                  </a:lnTo>
                  <a:lnTo>
                    <a:pt x="2595245" y="632460"/>
                  </a:lnTo>
                  <a:lnTo>
                    <a:pt x="2592997" y="637540"/>
                  </a:lnTo>
                  <a:lnTo>
                    <a:pt x="2590711" y="642620"/>
                  </a:lnTo>
                  <a:lnTo>
                    <a:pt x="2600223" y="645160"/>
                  </a:lnTo>
                  <a:lnTo>
                    <a:pt x="2599512" y="647700"/>
                  </a:lnTo>
                  <a:lnTo>
                    <a:pt x="2598051" y="651510"/>
                  </a:lnTo>
                  <a:lnTo>
                    <a:pt x="2585656" y="645160"/>
                  </a:lnTo>
                  <a:lnTo>
                    <a:pt x="2586253" y="643890"/>
                  </a:lnTo>
                  <a:lnTo>
                    <a:pt x="2584386" y="643890"/>
                  </a:lnTo>
                  <a:lnTo>
                    <a:pt x="2584170" y="642620"/>
                  </a:lnTo>
                  <a:lnTo>
                    <a:pt x="2583434" y="643890"/>
                  </a:lnTo>
                  <a:lnTo>
                    <a:pt x="2582113" y="645160"/>
                  </a:lnTo>
                  <a:lnTo>
                    <a:pt x="2580652" y="646430"/>
                  </a:lnTo>
                  <a:lnTo>
                    <a:pt x="2581198" y="648970"/>
                  </a:lnTo>
                  <a:lnTo>
                    <a:pt x="2581783" y="650240"/>
                  </a:lnTo>
                  <a:lnTo>
                    <a:pt x="2580017" y="654050"/>
                  </a:lnTo>
                  <a:lnTo>
                    <a:pt x="2574442" y="654050"/>
                  </a:lnTo>
                  <a:lnTo>
                    <a:pt x="2573782" y="652780"/>
                  </a:lnTo>
                  <a:lnTo>
                    <a:pt x="2571991" y="648970"/>
                  </a:lnTo>
                  <a:lnTo>
                    <a:pt x="2572931" y="647700"/>
                  </a:lnTo>
                  <a:lnTo>
                    <a:pt x="2573591" y="646430"/>
                  </a:lnTo>
                  <a:lnTo>
                    <a:pt x="2572105" y="646430"/>
                  </a:lnTo>
                  <a:lnTo>
                    <a:pt x="2570645" y="645160"/>
                  </a:lnTo>
                  <a:lnTo>
                    <a:pt x="2569438" y="643890"/>
                  </a:lnTo>
                  <a:lnTo>
                    <a:pt x="2569248" y="652780"/>
                  </a:lnTo>
                  <a:lnTo>
                    <a:pt x="2564714" y="656590"/>
                  </a:lnTo>
                  <a:lnTo>
                    <a:pt x="2555138" y="659130"/>
                  </a:lnTo>
                  <a:lnTo>
                    <a:pt x="2559240" y="659130"/>
                  </a:lnTo>
                  <a:lnTo>
                    <a:pt x="2563393" y="660400"/>
                  </a:lnTo>
                  <a:lnTo>
                    <a:pt x="2558910" y="661670"/>
                  </a:lnTo>
                  <a:lnTo>
                    <a:pt x="2558389" y="662139"/>
                  </a:lnTo>
                  <a:lnTo>
                    <a:pt x="2558389" y="678180"/>
                  </a:lnTo>
                  <a:lnTo>
                    <a:pt x="2557869" y="678180"/>
                  </a:lnTo>
                  <a:lnTo>
                    <a:pt x="2557284" y="679450"/>
                  </a:lnTo>
                  <a:lnTo>
                    <a:pt x="2554490" y="679450"/>
                  </a:lnTo>
                  <a:lnTo>
                    <a:pt x="2554236" y="678180"/>
                  </a:lnTo>
                  <a:lnTo>
                    <a:pt x="2553436" y="676910"/>
                  </a:lnTo>
                  <a:lnTo>
                    <a:pt x="2554287" y="675640"/>
                  </a:lnTo>
                  <a:lnTo>
                    <a:pt x="2555964" y="675640"/>
                  </a:lnTo>
                  <a:lnTo>
                    <a:pt x="2557678" y="674370"/>
                  </a:lnTo>
                  <a:lnTo>
                    <a:pt x="2557805" y="676910"/>
                  </a:lnTo>
                  <a:lnTo>
                    <a:pt x="2558389" y="678180"/>
                  </a:lnTo>
                  <a:lnTo>
                    <a:pt x="2558389" y="662139"/>
                  </a:lnTo>
                  <a:lnTo>
                    <a:pt x="2557475" y="662940"/>
                  </a:lnTo>
                  <a:lnTo>
                    <a:pt x="2554973" y="662940"/>
                  </a:lnTo>
                  <a:lnTo>
                    <a:pt x="2553881" y="661670"/>
                  </a:lnTo>
                  <a:lnTo>
                    <a:pt x="2552700" y="661670"/>
                  </a:lnTo>
                  <a:lnTo>
                    <a:pt x="2553081" y="660400"/>
                  </a:lnTo>
                  <a:lnTo>
                    <a:pt x="2553462" y="659130"/>
                  </a:lnTo>
                  <a:lnTo>
                    <a:pt x="2552154" y="659130"/>
                  </a:lnTo>
                  <a:lnTo>
                    <a:pt x="2552154" y="675640"/>
                  </a:lnTo>
                  <a:lnTo>
                    <a:pt x="2550223" y="678180"/>
                  </a:lnTo>
                  <a:lnTo>
                    <a:pt x="2550033" y="678180"/>
                  </a:lnTo>
                  <a:lnTo>
                    <a:pt x="2549423" y="677189"/>
                  </a:lnTo>
                  <a:lnTo>
                    <a:pt x="2549423" y="706120"/>
                  </a:lnTo>
                  <a:lnTo>
                    <a:pt x="2548305" y="708660"/>
                  </a:lnTo>
                  <a:lnTo>
                    <a:pt x="2545575" y="709930"/>
                  </a:lnTo>
                  <a:lnTo>
                    <a:pt x="2542502" y="711200"/>
                  </a:lnTo>
                  <a:lnTo>
                    <a:pt x="2542248" y="707390"/>
                  </a:lnTo>
                  <a:lnTo>
                    <a:pt x="2541790" y="706120"/>
                  </a:lnTo>
                  <a:lnTo>
                    <a:pt x="2541320" y="704850"/>
                  </a:lnTo>
                  <a:lnTo>
                    <a:pt x="2543022" y="702310"/>
                  </a:lnTo>
                  <a:lnTo>
                    <a:pt x="2545765" y="702310"/>
                  </a:lnTo>
                  <a:lnTo>
                    <a:pt x="2547670" y="701040"/>
                  </a:lnTo>
                  <a:lnTo>
                    <a:pt x="2548140" y="703580"/>
                  </a:lnTo>
                  <a:lnTo>
                    <a:pt x="2549423" y="706120"/>
                  </a:lnTo>
                  <a:lnTo>
                    <a:pt x="2549423" y="677189"/>
                  </a:lnTo>
                  <a:lnTo>
                    <a:pt x="2549258" y="676910"/>
                  </a:lnTo>
                  <a:lnTo>
                    <a:pt x="2548763" y="676910"/>
                  </a:lnTo>
                  <a:lnTo>
                    <a:pt x="2548166" y="675640"/>
                  </a:lnTo>
                  <a:lnTo>
                    <a:pt x="2548737" y="675640"/>
                  </a:lnTo>
                  <a:lnTo>
                    <a:pt x="2549563" y="674370"/>
                  </a:lnTo>
                  <a:lnTo>
                    <a:pt x="2550718" y="674370"/>
                  </a:lnTo>
                  <a:lnTo>
                    <a:pt x="2551353" y="675640"/>
                  </a:lnTo>
                  <a:lnTo>
                    <a:pt x="2552154" y="675640"/>
                  </a:lnTo>
                  <a:lnTo>
                    <a:pt x="2552154" y="659130"/>
                  </a:lnTo>
                  <a:lnTo>
                    <a:pt x="2551658" y="659130"/>
                  </a:lnTo>
                  <a:lnTo>
                    <a:pt x="2549753" y="660400"/>
                  </a:lnTo>
                  <a:lnTo>
                    <a:pt x="2547645" y="660400"/>
                  </a:lnTo>
                  <a:lnTo>
                    <a:pt x="2557284" y="646430"/>
                  </a:lnTo>
                  <a:lnTo>
                    <a:pt x="2558173" y="645160"/>
                  </a:lnTo>
                  <a:lnTo>
                    <a:pt x="2558250" y="643890"/>
                  </a:lnTo>
                  <a:lnTo>
                    <a:pt x="2559456" y="643890"/>
                  </a:lnTo>
                  <a:lnTo>
                    <a:pt x="2560040" y="642620"/>
                  </a:lnTo>
                  <a:lnTo>
                    <a:pt x="2560637" y="641350"/>
                  </a:lnTo>
                  <a:lnTo>
                    <a:pt x="2555443" y="641350"/>
                  </a:lnTo>
                  <a:lnTo>
                    <a:pt x="2553665" y="631190"/>
                  </a:lnTo>
                  <a:lnTo>
                    <a:pt x="2554478" y="626110"/>
                  </a:lnTo>
                  <a:lnTo>
                    <a:pt x="2554884" y="623570"/>
                  </a:lnTo>
                  <a:lnTo>
                    <a:pt x="2555087" y="622300"/>
                  </a:lnTo>
                  <a:lnTo>
                    <a:pt x="2553906" y="623570"/>
                  </a:lnTo>
                  <a:lnTo>
                    <a:pt x="2553170" y="622871"/>
                  </a:lnTo>
                  <a:lnTo>
                    <a:pt x="2553170" y="645160"/>
                  </a:lnTo>
                  <a:lnTo>
                    <a:pt x="2552560" y="646430"/>
                  </a:lnTo>
                  <a:lnTo>
                    <a:pt x="2551239" y="646430"/>
                  </a:lnTo>
                  <a:lnTo>
                    <a:pt x="2550744" y="645160"/>
                  </a:lnTo>
                  <a:lnTo>
                    <a:pt x="2551099" y="645160"/>
                  </a:lnTo>
                  <a:lnTo>
                    <a:pt x="2551988" y="643890"/>
                  </a:lnTo>
                  <a:lnTo>
                    <a:pt x="2552535" y="643890"/>
                  </a:lnTo>
                  <a:lnTo>
                    <a:pt x="2552966" y="645160"/>
                  </a:lnTo>
                  <a:lnTo>
                    <a:pt x="2553170" y="645160"/>
                  </a:lnTo>
                  <a:lnTo>
                    <a:pt x="2553170" y="622871"/>
                  </a:lnTo>
                  <a:lnTo>
                    <a:pt x="2552573" y="622300"/>
                  </a:lnTo>
                  <a:lnTo>
                    <a:pt x="2551239" y="621030"/>
                  </a:lnTo>
                  <a:lnTo>
                    <a:pt x="2550477" y="622300"/>
                  </a:lnTo>
                  <a:lnTo>
                    <a:pt x="2549868" y="621030"/>
                  </a:lnTo>
                  <a:lnTo>
                    <a:pt x="2548763" y="619760"/>
                  </a:lnTo>
                  <a:lnTo>
                    <a:pt x="2548852" y="618490"/>
                  </a:lnTo>
                  <a:lnTo>
                    <a:pt x="2548521" y="617220"/>
                  </a:lnTo>
                  <a:lnTo>
                    <a:pt x="2549728" y="617220"/>
                  </a:lnTo>
                  <a:lnTo>
                    <a:pt x="2551214" y="615950"/>
                  </a:lnTo>
                  <a:lnTo>
                    <a:pt x="2552319" y="617220"/>
                  </a:lnTo>
                  <a:lnTo>
                    <a:pt x="2552700" y="618490"/>
                  </a:lnTo>
                  <a:lnTo>
                    <a:pt x="2554351" y="615950"/>
                  </a:lnTo>
                  <a:lnTo>
                    <a:pt x="2555176" y="614680"/>
                  </a:lnTo>
                  <a:lnTo>
                    <a:pt x="2555633" y="612140"/>
                  </a:lnTo>
                  <a:lnTo>
                    <a:pt x="2556954" y="610870"/>
                  </a:lnTo>
                  <a:lnTo>
                    <a:pt x="2559100" y="609600"/>
                  </a:lnTo>
                  <a:lnTo>
                    <a:pt x="2560015" y="607060"/>
                  </a:lnTo>
                  <a:lnTo>
                    <a:pt x="2562047" y="601980"/>
                  </a:lnTo>
                  <a:lnTo>
                    <a:pt x="2565336" y="604520"/>
                  </a:lnTo>
                  <a:lnTo>
                    <a:pt x="2565933" y="601980"/>
                  </a:lnTo>
                  <a:lnTo>
                    <a:pt x="2566225" y="600710"/>
                  </a:lnTo>
                  <a:lnTo>
                    <a:pt x="2566682" y="599440"/>
                  </a:lnTo>
                  <a:lnTo>
                    <a:pt x="2565666" y="598170"/>
                  </a:lnTo>
                  <a:lnTo>
                    <a:pt x="2563584" y="596900"/>
                  </a:lnTo>
                  <a:lnTo>
                    <a:pt x="2560967" y="601980"/>
                  </a:lnTo>
                  <a:lnTo>
                    <a:pt x="2556078" y="603250"/>
                  </a:lnTo>
                  <a:lnTo>
                    <a:pt x="2550553" y="605790"/>
                  </a:lnTo>
                  <a:lnTo>
                    <a:pt x="2546185" y="613092"/>
                  </a:lnTo>
                  <a:lnTo>
                    <a:pt x="2546185" y="660412"/>
                  </a:lnTo>
                  <a:lnTo>
                    <a:pt x="2545359" y="661314"/>
                  </a:lnTo>
                  <a:lnTo>
                    <a:pt x="2545359" y="689610"/>
                  </a:lnTo>
                  <a:lnTo>
                    <a:pt x="2544089" y="690880"/>
                  </a:lnTo>
                  <a:lnTo>
                    <a:pt x="2542362" y="692150"/>
                  </a:lnTo>
                  <a:lnTo>
                    <a:pt x="2540685" y="692150"/>
                  </a:lnTo>
                  <a:lnTo>
                    <a:pt x="2540546" y="690880"/>
                  </a:lnTo>
                  <a:lnTo>
                    <a:pt x="2540406" y="689610"/>
                  </a:lnTo>
                  <a:lnTo>
                    <a:pt x="2540025" y="688721"/>
                  </a:lnTo>
                  <a:lnTo>
                    <a:pt x="2540025" y="702310"/>
                  </a:lnTo>
                  <a:lnTo>
                    <a:pt x="2539225" y="703580"/>
                  </a:lnTo>
                  <a:lnTo>
                    <a:pt x="2538133" y="703580"/>
                  </a:lnTo>
                  <a:lnTo>
                    <a:pt x="2535682" y="704850"/>
                  </a:lnTo>
                  <a:lnTo>
                    <a:pt x="2533700" y="703580"/>
                  </a:lnTo>
                  <a:lnTo>
                    <a:pt x="2533370" y="699770"/>
                  </a:lnTo>
                  <a:lnTo>
                    <a:pt x="2534716" y="698500"/>
                  </a:lnTo>
                  <a:lnTo>
                    <a:pt x="2536926" y="698500"/>
                  </a:lnTo>
                  <a:lnTo>
                    <a:pt x="2539619" y="697230"/>
                  </a:lnTo>
                  <a:lnTo>
                    <a:pt x="2539504" y="699770"/>
                  </a:lnTo>
                  <a:lnTo>
                    <a:pt x="2540025" y="702310"/>
                  </a:lnTo>
                  <a:lnTo>
                    <a:pt x="2540025" y="688721"/>
                  </a:lnTo>
                  <a:lnTo>
                    <a:pt x="2539428" y="687324"/>
                  </a:lnTo>
                  <a:lnTo>
                    <a:pt x="2536787" y="690880"/>
                  </a:lnTo>
                  <a:lnTo>
                    <a:pt x="2534056" y="689610"/>
                  </a:lnTo>
                  <a:lnTo>
                    <a:pt x="2533370" y="693420"/>
                  </a:lnTo>
                  <a:lnTo>
                    <a:pt x="2532964" y="695960"/>
                  </a:lnTo>
                  <a:lnTo>
                    <a:pt x="2531503" y="695960"/>
                  </a:lnTo>
                  <a:lnTo>
                    <a:pt x="2530017" y="694690"/>
                  </a:lnTo>
                  <a:lnTo>
                    <a:pt x="2528570" y="694690"/>
                  </a:lnTo>
                  <a:lnTo>
                    <a:pt x="2529357" y="692150"/>
                  </a:lnTo>
                  <a:lnTo>
                    <a:pt x="2530043" y="689610"/>
                  </a:lnTo>
                  <a:lnTo>
                    <a:pt x="2531122" y="687070"/>
                  </a:lnTo>
                  <a:lnTo>
                    <a:pt x="2531313" y="687070"/>
                  </a:lnTo>
                  <a:lnTo>
                    <a:pt x="2530995" y="685800"/>
                  </a:lnTo>
                  <a:lnTo>
                    <a:pt x="2530373" y="683260"/>
                  </a:lnTo>
                  <a:lnTo>
                    <a:pt x="2529992" y="681990"/>
                  </a:lnTo>
                  <a:lnTo>
                    <a:pt x="2528405" y="683260"/>
                  </a:lnTo>
                  <a:lnTo>
                    <a:pt x="2527681" y="683260"/>
                  </a:lnTo>
                  <a:lnTo>
                    <a:pt x="2526779" y="682663"/>
                  </a:lnTo>
                  <a:lnTo>
                    <a:pt x="2526779" y="704850"/>
                  </a:lnTo>
                  <a:lnTo>
                    <a:pt x="2525598" y="706120"/>
                  </a:lnTo>
                  <a:lnTo>
                    <a:pt x="2525509" y="704850"/>
                  </a:lnTo>
                  <a:lnTo>
                    <a:pt x="2525839" y="704850"/>
                  </a:lnTo>
                  <a:lnTo>
                    <a:pt x="2526093" y="703580"/>
                  </a:lnTo>
                  <a:lnTo>
                    <a:pt x="2526779" y="704850"/>
                  </a:lnTo>
                  <a:lnTo>
                    <a:pt x="2526779" y="682663"/>
                  </a:lnTo>
                  <a:lnTo>
                    <a:pt x="2525788" y="681990"/>
                  </a:lnTo>
                  <a:lnTo>
                    <a:pt x="2524849" y="680720"/>
                  </a:lnTo>
                  <a:lnTo>
                    <a:pt x="2526779" y="675640"/>
                  </a:lnTo>
                  <a:lnTo>
                    <a:pt x="2526588" y="675640"/>
                  </a:lnTo>
                  <a:lnTo>
                    <a:pt x="2524747" y="678180"/>
                  </a:lnTo>
                  <a:lnTo>
                    <a:pt x="2521724" y="680720"/>
                  </a:lnTo>
                  <a:lnTo>
                    <a:pt x="2517127" y="680720"/>
                  </a:lnTo>
                  <a:lnTo>
                    <a:pt x="2517127" y="702310"/>
                  </a:lnTo>
                  <a:lnTo>
                    <a:pt x="2516886" y="702691"/>
                  </a:lnTo>
                  <a:lnTo>
                    <a:pt x="2516886" y="721360"/>
                  </a:lnTo>
                  <a:lnTo>
                    <a:pt x="2512403" y="722630"/>
                  </a:lnTo>
                  <a:lnTo>
                    <a:pt x="2512187" y="721360"/>
                  </a:lnTo>
                  <a:lnTo>
                    <a:pt x="2511387" y="720090"/>
                  </a:lnTo>
                  <a:lnTo>
                    <a:pt x="2512263" y="718820"/>
                  </a:lnTo>
                  <a:lnTo>
                    <a:pt x="2513558" y="717550"/>
                  </a:lnTo>
                  <a:lnTo>
                    <a:pt x="2514981" y="717550"/>
                  </a:lnTo>
                  <a:lnTo>
                    <a:pt x="2515120" y="716280"/>
                  </a:lnTo>
                  <a:lnTo>
                    <a:pt x="2516200" y="716280"/>
                  </a:lnTo>
                  <a:lnTo>
                    <a:pt x="2515755" y="717550"/>
                  </a:lnTo>
                  <a:lnTo>
                    <a:pt x="2516886" y="721360"/>
                  </a:lnTo>
                  <a:lnTo>
                    <a:pt x="2516886" y="702691"/>
                  </a:lnTo>
                  <a:lnTo>
                    <a:pt x="2510637" y="712470"/>
                  </a:lnTo>
                  <a:lnTo>
                    <a:pt x="2509951" y="712139"/>
                  </a:lnTo>
                  <a:lnTo>
                    <a:pt x="2509951" y="727710"/>
                  </a:lnTo>
                  <a:lnTo>
                    <a:pt x="2509431" y="728980"/>
                  </a:lnTo>
                  <a:lnTo>
                    <a:pt x="2508135" y="728980"/>
                  </a:lnTo>
                  <a:lnTo>
                    <a:pt x="2507869" y="727710"/>
                  </a:lnTo>
                  <a:lnTo>
                    <a:pt x="2508389" y="727710"/>
                  </a:lnTo>
                  <a:lnTo>
                    <a:pt x="2509101" y="726440"/>
                  </a:lnTo>
                  <a:lnTo>
                    <a:pt x="2509786" y="727710"/>
                  </a:lnTo>
                  <a:lnTo>
                    <a:pt x="2509951" y="727710"/>
                  </a:lnTo>
                  <a:lnTo>
                    <a:pt x="2509951" y="712139"/>
                  </a:lnTo>
                  <a:lnTo>
                    <a:pt x="2508085" y="711200"/>
                  </a:lnTo>
                  <a:lnTo>
                    <a:pt x="2506827" y="711200"/>
                  </a:lnTo>
                  <a:lnTo>
                    <a:pt x="2512098" y="701040"/>
                  </a:lnTo>
                  <a:lnTo>
                    <a:pt x="2511247" y="701040"/>
                  </a:lnTo>
                  <a:lnTo>
                    <a:pt x="2511145" y="698449"/>
                  </a:lnTo>
                  <a:lnTo>
                    <a:pt x="2510701" y="697230"/>
                  </a:lnTo>
                  <a:lnTo>
                    <a:pt x="2511691" y="695960"/>
                  </a:lnTo>
                  <a:lnTo>
                    <a:pt x="2514358" y="695960"/>
                  </a:lnTo>
                  <a:lnTo>
                    <a:pt x="2514981" y="698500"/>
                  </a:lnTo>
                  <a:lnTo>
                    <a:pt x="2514320" y="699770"/>
                  </a:lnTo>
                  <a:lnTo>
                    <a:pt x="2512682" y="699770"/>
                  </a:lnTo>
                  <a:lnTo>
                    <a:pt x="2517127" y="702310"/>
                  </a:lnTo>
                  <a:lnTo>
                    <a:pt x="2517127" y="680720"/>
                  </a:lnTo>
                  <a:lnTo>
                    <a:pt x="2509240" y="680720"/>
                  </a:lnTo>
                  <a:lnTo>
                    <a:pt x="2494534" y="685800"/>
                  </a:lnTo>
                  <a:lnTo>
                    <a:pt x="2492692" y="681990"/>
                  </a:lnTo>
                  <a:lnTo>
                    <a:pt x="2508758" y="673100"/>
                  </a:lnTo>
                  <a:lnTo>
                    <a:pt x="2515641" y="669290"/>
                  </a:lnTo>
                  <a:lnTo>
                    <a:pt x="2520238" y="666750"/>
                  </a:lnTo>
                  <a:lnTo>
                    <a:pt x="2518803" y="661670"/>
                  </a:lnTo>
                  <a:lnTo>
                    <a:pt x="2518499" y="659130"/>
                  </a:lnTo>
                  <a:lnTo>
                    <a:pt x="2520480" y="657860"/>
                  </a:lnTo>
                  <a:lnTo>
                    <a:pt x="2520442" y="656590"/>
                  </a:lnTo>
                  <a:lnTo>
                    <a:pt x="2520264" y="650240"/>
                  </a:lnTo>
                  <a:lnTo>
                    <a:pt x="2525077" y="650240"/>
                  </a:lnTo>
                  <a:lnTo>
                    <a:pt x="2529192" y="652780"/>
                  </a:lnTo>
                  <a:lnTo>
                    <a:pt x="2528811" y="657860"/>
                  </a:lnTo>
                  <a:lnTo>
                    <a:pt x="2526080" y="660412"/>
                  </a:lnTo>
                  <a:lnTo>
                    <a:pt x="2524087" y="664210"/>
                  </a:lnTo>
                  <a:lnTo>
                    <a:pt x="2525318" y="664210"/>
                  </a:lnTo>
                  <a:lnTo>
                    <a:pt x="2529421" y="661670"/>
                  </a:lnTo>
                  <a:lnTo>
                    <a:pt x="2529332" y="664184"/>
                  </a:lnTo>
                  <a:lnTo>
                    <a:pt x="2530805" y="662914"/>
                  </a:lnTo>
                  <a:lnTo>
                    <a:pt x="2531592" y="661670"/>
                  </a:lnTo>
                  <a:lnTo>
                    <a:pt x="2532380" y="660400"/>
                  </a:lnTo>
                  <a:lnTo>
                    <a:pt x="2533789" y="659130"/>
                  </a:lnTo>
                  <a:lnTo>
                    <a:pt x="2540876" y="664210"/>
                  </a:lnTo>
                  <a:lnTo>
                    <a:pt x="2535326" y="673100"/>
                  </a:lnTo>
                  <a:lnTo>
                    <a:pt x="2535872" y="673100"/>
                  </a:lnTo>
                  <a:lnTo>
                    <a:pt x="2536152" y="674370"/>
                  </a:lnTo>
                  <a:lnTo>
                    <a:pt x="2536317" y="675640"/>
                  </a:lnTo>
                  <a:lnTo>
                    <a:pt x="2536558" y="675640"/>
                  </a:lnTo>
                  <a:lnTo>
                    <a:pt x="2538107" y="674370"/>
                  </a:lnTo>
                  <a:lnTo>
                    <a:pt x="2539200" y="674370"/>
                  </a:lnTo>
                  <a:lnTo>
                    <a:pt x="2539225" y="675640"/>
                  </a:lnTo>
                  <a:lnTo>
                    <a:pt x="2539479" y="676910"/>
                  </a:lnTo>
                  <a:lnTo>
                    <a:pt x="2540546" y="675640"/>
                  </a:lnTo>
                  <a:lnTo>
                    <a:pt x="2544673" y="678180"/>
                  </a:lnTo>
                  <a:lnTo>
                    <a:pt x="2542121" y="681990"/>
                  </a:lnTo>
                  <a:lnTo>
                    <a:pt x="2539619" y="687070"/>
                  </a:lnTo>
                  <a:lnTo>
                    <a:pt x="2544915" y="687070"/>
                  </a:lnTo>
                  <a:lnTo>
                    <a:pt x="2545359" y="689610"/>
                  </a:lnTo>
                  <a:lnTo>
                    <a:pt x="2545359" y="661314"/>
                  </a:lnTo>
                  <a:lnTo>
                    <a:pt x="2545029" y="661670"/>
                  </a:lnTo>
                  <a:lnTo>
                    <a:pt x="2541536" y="661670"/>
                  </a:lnTo>
                  <a:lnTo>
                    <a:pt x="2541701" y="659130"/>
                  </a:lnTo>
                  <a:lnTo>
                    <a:pt x="2541422" y="657860"/>
                  </a:lnTo>
                  <a:lnTo>
                    <a:pt x="2543048" y="657860"/>
                  </a:lnTo>
                  <a:lnTo>
                    <a:pt x="2544749" y="656590"/>
                  </a:lnTo>
                  <a:lnTo>
                    <a:pt x="2545308" y="657860"/>
                  </a:lnTo>
                  <a:lnTo>
                    <a:pt x="2545969" y="657860"/>
                  </a:lnTo>
                  <a:lnTo>
                    <a:pt x="2546185" y="660412"/>
                  </a:lnTo>
                  <a:lnTo>
                    <a:pt x="2546185" y="613092"/>
                  </a:lnTo>
                  <a:lnTo>
                    <a:pt x="2543568" y="617461"/>
                  </a:lnTo>
                  <a:lnTo>
                    <a:pt x="2543568" y="629920"/>
                  </a:lnTo>
                  <a:lnTo>
                    <a:pt x="2542692" y="632460"/>
                  </a:lnTo>
                  <a:lnTo>
                    <a:pt x="2541066" y="632460"/>
                  </a:lnTo>
                  <a:lnTo>
                    <a:pt x="2543378" y="640080"/>
                  </a:lnTo>
                  <a:lnTo>
                    <a:pt x="2537498" y="642620"/>
                  </a:lnTo>
                  <a:lnTo>
                    <a:pt x="2537218" y="642620"/>
                  </a:lnTo>
                  <a:lnTo>
                    <a:pt x="2536723" y="641350"/>
                  </a:lnTo>
                  <a:lnTo>
                    <a:pt x="2535707" y="641350"/>
                  </a:lnTo>
                  <a:lnTo>
                    <a:pt x="2535517" y="642620"/>
                  </a:lnTo>
                  <a:lnTo>
                    <a:pt x="2533319" y="642620"/>
                  </a:lnTo>
                  <a:lnTo>
                    <a:pt x="2531199" y="643890"/>
                  </a:lnTo>
                  <a:lnTo>
                    <a:pt x="2528786" y="646430"/>
                  </a:lnTo>
                  <a:lnTo>
                    <a:pt x="2526093" y="647700"/>
                  </a:lnTo>
                  <a:lnTo>
                    <a:pt x="2520645" y="647700"/>
                  </a:lnTo>
                  <a:lnTo>
                    <a:pt x="2517292" y="645160"/>
                  </a:lnTo>
                  <a:lnTo>
                    <a:pt x="2515146" y="643890"/>
                  </a:lnTo>
                  <a:lnTo>
                    <a:pt x="2513203" y="646430"/>
                  </a:lnTo>
                  <a:lnTo>
                    <a:pt x="2512898" y="646430"/>
                  </a:lnTo>
                  <a:lnTo>
                    <a:pt x="2512898" y="665480"/>
                  </a:lnTo>
                  <a:lnTo>
                    <a:pt x="2510066" y="666750"/>
                  </a:lnTo>
                  <a:lnTo>
                    <a:pt x="2508085" y="666750"/>
                  </a:lnTo>
                  <a:lnTo>
                    <a:pt x="2505964" y="665480"/>
                  </a:lnTo>
                  <a:lnTo>
                    <a:pt x="2505684" y="664184"/>
                  </a:lnTo>
                  <a:lnTo>
                    <a:pt x="2505367" y="662940"/>
                  </a:lnTo>
                  <a:lnTo>
                    <a:pt x="2505037" y="661670"/>
                  </a:lnTo>
                  <a:lnTo>
                    <a:pt x="2499677" y="662940"/>
                  </a:lnTo>
                  <a:lnTo>
                    <a:pt x="2497620" y="662940"/>
                  </a:lnTo>
                  <a:lnTo>
                    <a:pt x="2497620" y="676910"/>
                  </a:lnTo>
                  <a:lnTo>
                    <a:pt x="2497480" y="678180"/>
                  </a:lnTo>
                  <a:lnTo>
                    <a:pt x="2495664" y="679450"/>
                  </a:lnTo>
                  <a:lnTo>
                    <a:pt x="2493797" y="680720"/>
                  </a:lnTo>
                  <a:lnTo>
                    <a:pt x="2493734" y="678180"/>
                  </a:lnTo>
                  <a:lnTo>
                    <a:pt x="2493378" y="676910"/>
                  </a:lnTo>
                  <a:lnTo>
                    <a:pt x="2493797" y="675640"/>
                  </a:lnTo>
                  <a:lnTo>
                    <a:pt x="2493988" y="674370"/>
                  </a:lnTo>
                  <a:lnTo>
                    <a:pt x="2496489" y="673100"/>
                  </a:lnTo>
                  <a:lnTo>
                    <a:pt x="2496629" y="674370"/>
                  </a:lnTo>
                  <a:lnTo>
                    <a:pt x="2497251" y="675640"/>
                  </a:lnTo>
                  <a:lnTo>
                    <a:pt x="2497620" y="676910"/>
                  </a:lnTo>
                  <a:lnTo>
                    <a:pt x="2497620" y="662940"/>
                  </a:lnTo>
                  <a:lnTo>
                    <a:pt x="2496794" y="662940"/>
                  </a:lnTo>
                  <a:lnTo>
                    <a:pt x="2496096" y="661670"/>
                  </a:lnTo>
                  <a:lnTo>
                    <a:pt x="2496185" y="660400"/>
                  </a:lnTo>
                  <a:lnTo>
                    <a:pt x="2496261" y="659130"/>
                  </a:lnTo>
                  <a:lnTo>
                    <a:pt x="2496134" y="657860"/>
                  </a:lnTo>
                  <a:lnTo>
                    <a:pt x="2497721" y="656590"/>
                  </a:lnTo>
                  <a:lnTo>
                    <a:pt x="2500833" y="656590"/>
                  </a:lnTo>
                  <a:lnTo>
                    <a:pt x="2501188" y="657860"/>
                  </a:lnTo>
                  <a:lnTo>
                    <a:pt x="2503741" y="657860"/>
                  </a:lnTo>
                  <a:lnTo>
                    <a:pt x="2503716" y="660400"/>
                  </a:lnTo>
                  <a:lnTo>
                    <a:pt x="2504160" y="660400"/>
                  </a:lnTo>
                  <a:lnTo>
                    <a:pt x="2504516" y="661670"/>
                  </a:lnTo>
                  <a:lnTo>
                    <a:pt x="2505037" y="661670"/>
                  </a:lnTo>
                  <a:lnTo>
                    <a:pt x="2506548" y="661670"/>
                  </a:lnTo>
                  <a:lnTo>
                    <a:pt x="2508250" y="660400"/>
                  </a:lnTo>
                  <a:lnTo>
                    <a:pt x="2510561" y="661670"/>
                  </a:lnTo>
                  <a:lnTo>
                    <a:pt x="2511221" y="662940"/>
                  </a:lnTo>
                  <a:lnTo>
                    <a:pt x="2512898" y="665480"/>
                  </a:lnTo>
                  <a:lnTo>
                    <a:pt x="2512898" y="646430"/>
                  </a:lnTo>
                  <a:lnTo>
                    <a:pt x="2509024" y="646430"/>
                  </a:lnTo>
                  <a:lnTo>
                    <a:pt x="2508110" y="648970"/>
                  </a:lnTo>
                  <a:lnTo>
                    <a:pt x="2503932" y="646430"/>
                  </a:lnTo>
                  <a:lnTo>
                    <a:pt x="2508529" y="638810"/>
                  </a:lnTo>
                  <a:lnTo>
                    <a:pt x="2496756" y="643102"/>
                  </a:lnTo>
                  <a:lnTo>
                    <a:pt x="2497455" y="643890"/>
                  </a:lnTo>
                  <a:lnTo>
                    <a:pt x="2497886" y="646430"/>
                  </a:lnTo>
                  <a:lnTo>
                    <a:pt x="2498521" y="647700"/>
                  </a:lnTo>
                  <a:lnTo>
                    <a:pt x="2497315" y="647700"/>
                  </a:lnTo>
                  <a:lnTo>
                    <a:pt x="2495943" y="648970"/>
                  </a:lnTo>
                  <a:lnTo>
                    <a:pt x="2494394" y="647700"/>
                  </a:lnTo>
                  <a:lnTo>
                    <a:pt x="2493988" y="647700"/>
                  </a:lnTo>
                  <a:lnTo>
                    <a:pt x="2493568" y="646430"/>
                  </a:lnTo>
                  <a:lnTo>
                    <a:pt x="2486317" y="655320"/>
                  </a:lnTo>
                  <a:lnTo>
                    <a:pt x="2486672" y="656590"/>
                  </a:lnTo>
                  <a:lnTo>
                    <a:pt x="2486863" y="657860"/>
                  </a:lnTo>
                  <a:lnTo>
                    <a:pt x="2487168" y="659130"/>
                  </a:lnTo>
                  <a:lnTo>
                    <a:pt x="2485580" y="659130"/>
                  </a:lnTo>
                  <a:lnTo>
                    <a:pt x="2483675" y="660400"/>
                  </a:lnTo>
                  <a:lnTo>
                    <a:pt x="2481808" y="659130"/>
                  </a:lnTo>
                  <a:lnTo>
                    <a:pt x="2481262" y="657669"/>
                  </a:lnTo>
                  <a:lnTo>
                    <a:pt x="2480818" y="656590"/>
                  </a:lnTo>
                  <a:lnTo>
                    <a:pt x="2479167" y="656590"/>
                  </a:lnTo>
                  <a:lnTo>
                    <a:pt x="2479662" y="654050"/>
                  </a:lnTo>
                  <a:lnTo>
                    <a:pt x="2481237" y="648970"/>
                  </a:lnTo>
                  <a:lnTo>
                    <a:pt x="2483485" y="641350"/>
                  </a:lnTo>
                  <a:lnTo>
                    <a:pt x="2484234" y="638810"/>
                  </a:lnTo>
                  <a:lnTo>
                    <a:pt x="2481453" y="638810"/>
                  </a:lnTo>
                  <a:lnTo>
                    <a:pt x="2481503" y="640080"/>
                  </a:lnTo>
                  <a:lnTo>
                    <a:pt x="2479256" y="640080"/>
                  </a:lnTo>
                  <a:lnTo>
                    <a:pt x="2477719" y="641286"/>
                  </a:lnTo>
                  <a:lnTo>
                    <a:pt x="2477719" y="652780"/>
                  </a:lnTo>
                  <a:lnTo>
                    <a:pt x="2476004" y="652780"/>
                  </a:lnTo>
                  <a:lnTo>
                    <a:pt x="2474493" y="654050"/>
                  </a:lnTo>
                  <a:lnTo>
                    <a:pt x="2473833" y="652780"/>
                  </a:lnTo>
                  <a:lnTo>
                    <a:pt x="2473121" y="652780"/>
                  </a:lnTo>
                  <a:lnTo>
                    <a:pt x="2473210" y="650240"/>
                  </a:lnTo>
                  <a:lnTo>
                    <a:pt x="2472931" y="648970"/>
                  </a:lnTo>
                  <a:lnTo>
                    <a:pt x="2476970" y="648970"/>
                  </a:lnTo>
                  <a:lnTo>
                    <a:pt x="2477084" y="651510"/>
                  </a:lnTo>
                  <a:lnTo>
                    <a:pt x="2477719" y="652780"/>
                  </a:lnTo>
                  <a:lnTo>
                    <a:pt x="2477719" y="641286"/>
                  </a:lnTo>
                  <a:lnTo>
                    <a:pt x="2477579" y="638810"/>
                  </a:lnTo>
                  <a:lnTo>
                    <a:pt x="2477058" y="637540"/>
                  </a:lnTo>
                  <a:lnTo>
                    <a:pt x="2478176" y="636270"/>
                  </a:lnTo>
                  <a:lnTo>
                    <a:pt x="2479802" y="636270"/>
                  </a:lnTo>
                  <a:lnTo>
                    <a:pt x="2480957" y="635000"/>
                  </a:lnTo>
                  <a:lnTo>
                    <a:pt x="2481034" y="636270"/>
                  </a:lnTo>
                  <a:lnTo>
                    <a:pt x="2481148" y="637540"/>
                  </a:lnTo>
                  <a:lnTo>
                    <a:pt x="2482608" y="636270"/>
                  </a:lnTo>
                  <a:lnTo>
                    <a:pt x="2483345" y="635000"/>
                  </a:lnTo>
                  <a:lnTo>
                    <a:pt x="2481262" y="629920"/>
                  </a:lnTo>
                  <a:lnTo>
                    <a:pt x="2484196" y="629920"/>
                  </a:lnTo>
                  <a:lnTo>
                    <a:pt x="2485682" y="628650"/>
                  </a:lnTo>
                  <a:lnTo>
                    <a:pt x="2488019" y="628650"/>
                  </a:lnTo>
                  <a:lnTo>
                    <a:pt x="2488158" y="629920"/>
                  </a:lnTo>
                  <a:lnTo>
                    <a:pt x="2490571" y="628650"/>
                  </a:lnTo>
                  <a:lnTo>
                    <a:pt x="2489365" y="624840"/>
                  </a:lnTo>
                  <a:lnTo>
                    <a:pt x="2488730" y="622300"/>
                  </a:lnTo>
                  <a:lnTo>
                    <a:pt x="2488654" y="619760"/>
                  </a:lnTo>
                  <a:lnTo>
                    <a:pt x="2487752" y="621030"/>
                  </a:lnTo>
                  <a:lnTo>
                    <a:pt x="2486723" y="622300"/>
                  </a:lnTo>
                  <a:lnTo>
                    <a:pt x="2485580" y="623570"/>
                  </a:lnTo>
                  <a:lnTo>
                    <a:pt x="2485491" y="624840"/>
                  </a:lnTo>
                  <a:lnTo>
                    <a:pt x="2484234" y="624840"/>
                  </a:lnTo>
                  <a:lnTo>
                    <a:pt x="2480081" y="627380"/>
                  </a:lnTo>
                  <a:lnTo>
                    <a:pt x="2474747" y="629920"/>
                  </a:lnTo>
                  <a:lnTo>
                    <a:pt x="2471280" y="630720"/>
                  </a:lnTo>
                  <a:lnTo>
                    <a:pt x="2471280" y="662940"/>
                  </a:lnTo>
                  <a:lnTo>
                    <a:pt x="2468473" y="668020"/>
                  </a:lnTo>
                  <a:lnTo>
                    <a:pt x="2466581" y="666750"/>
                  </a:lnTo>
                  <a:lnTo>
                    <a:pt x="2468892" y="669290"/>
                  </a:lnTo>
                  <a:lnTo>
                    <a:pt x="2469819" y="674370"/>
                  </a:lnTo>
                  <a:lnTo>
                    <a:pt x="2469959" y="683260"/>
                  </a:lnTo>
                  <a:lnTo>
                    <a:pt x="2468118" y="685800"/>
                  </a:lnTo>
                  <a:lnTo>
                    <a:pt x="2466276" y="689610"/>
                  </a:lnTo>
                  <a:lnTo>
                    <a:pt x="2464435" y="692150"/>
                  </a:lnTo>
                  <a:lnTo>
                    <a:pt x="2465806" y="694690"/>
                  </a:lnTo>
                  <a:lnTo>
                    <a:pt x="2468041" y="690880"/>
                  </a:lnTo>
                  <a:lnTo>
                    <a:pt x="2471204" y="693420"/>
                  </a:lnTo>
                  <a:lnTo>
                    <a:pt x="2465590" y="703580"/>
                  </a:lnTo>
                  <a:lnTo>
                    <a:pt x="2461552" y="699770"/>
                  </a:lnTo>
                  <a:lnTo>
                    <a:pt x="2462796" y="698449"/>
                  </a:lnTo>
                  <a:lnTo>
                    <a:pt x="2463914" y="697230"/>
                  </a:lnTo>
                  <a:lnTo>
                    <a:pt x="2465120" y="694690"/>
                  </a:lnTo>
                  <a:lnTo>
                    <a:pt x="2462047" y="697230"/>
                  </a:lnTo>
                  <a:lnTo>
                    <a:pt x="2458999" y="698500"/>
                  </a:lnTo>
                  <a:lnTo>
                    <a:pt x="2455773" y="699770"/>
                  </a:lnTo>
                  <a:lnTo>
                    <a:pt x="2455202" y="699770"/>
                  </a:lnTo>
                  <a:lnTo>
                    <a:pt x="2454706" y="698500"/>
                  </a:lnTo>
                  <a:lnTo>
                    <a:pt x="2453081" y="698500"/>
                  </a:lnTo>
                  <a:lnTo>
                    <a:pt x="2453081" y="718820"/>
                  </a:lnTo>
                  <a:lnTo>
                    <a:pt x="2438984" y="723900"/>
                  </a:lnTo>
                  <a:lnTo>
                    <a:pt x="2438539" y="722630"/>
                  </a:lnTo>
                  <a:lnTo>
                    <a:pt x="2438108" y="721360"/>
                  </a:lnTo>
                  <a:lnTo>
                    <a:pt x="2437688" y="718820"/>
                  </a:lnTo>
                  <a:lnTo>
                    <a:pt x="2441537" y="716280"/>
                  </a:lnTo>
                  <a:lnTo>
                    <a:pt x="2445334" y="713740"/>
                  </a:lnTo>
                  <a:lnTo>
                    <a:pt x="2450414" y="712470"/>
                  </a:lnTo>
                  <a:lnTo>
                    <a:pt x="2451798" y="717550"/>
                  </a:lnTo>
                  <a:lnTo>
                    <a:pt x="2453081" y="718820"/>
                  </a:lnTo>
                  <a:lnTo>
                    <a:pt x="2453081" y="698500"/>
                  </a:lnTo>
                  <a:lnTo>
                    <a:pt x="2450668" y="698500"/>
                  </a:lnTo>
                  <a:lnTo>
                    <a:pt x="2446959" y="696175"/>
                  </a:lnTo>
                  <a:lnTo>
                    <a:pt x="2446959" y="712470"/>
                  </a:lnTo>
                  <a:lnTo>
                    <a:pt x="2440051" y="715010"/>
                  </a:lnTo>
                  <a:lnTo>
                    <a:pt x="2433599" y="716280"/>
                  </a:lnTo>
                  <a:lnTo>
                    <a:pt x="2432989" y="713740"/>
                  </a:lnTo>
                  <a:lnTo>
                    <a:pt x="2432393" y="711200"/>
                  </a:lnTo>
                  <a:lnTo>
                    <a:pt x="2430576" y="703592"/>
                  </a:lnTo>
                  <a:lnTo>
                    <a:pt x="2430576" y="706120"/>
                  </a:lnTo>
                  <a:lnTo>
                    <a:pt x="2428951" y="708660"/>
                  </a:lnTo>
                  <a:lnTo>
                    <a:pt x="2426893" y="711200"/>
                  </a:lnTo>
                  <a:lnTo>
                    <a:pt x="2426157" y="708660"/>
                  </a:lnTo>
                  <a:lnTo>
                    <a:pt x="2425789" y="707390"/>
                  </a:lnTo>
                  <a:lnTo>
                    <a:pt x="2424823" y="706120"/>
                  </a:lnTo>
                  <a:lnTo>
                    <a:pt x="2424938" y="704850"/>
                  </a:lnTo>
                  <a:lnTo>
                    <a:pt x="2425052" y="703580"/>
                  </a:lnTo>
                  <a:lnTo>
                    <a:pt x="2426639" y="702310"/>
                  </a:lnTo>
                  <a:lnTo>
                    <a:pt x="2427554" y="702310"/>
                  </a:lnTo>
                  <a:lnTo>
                    <a:pt x="2428621" y="703580"/>
                  </a:lnTo>
                  <a:lnTo>
                    <a:pt x="2430551" y="703580"/>
                  </a:lnTo>
                  <a:lnTo>
                    <a:pt x="2430576" y="706120"/>
                  </a:lnTo>
                  <a:lnTo>
                    <a:pt x="2430576" y="703592"/>
                  </a:lnTo>
                  <a:lnTo>
                    <a:pt x="2430272" y="702310"/>
                  </a:lnTo>
                  <a:lnTo>
                    <a:pt x="2429967" y="701040"/>
                  </a:lnTo>
                  <a:lnTo>
                    <a:pt x="2429065" y="697230"/>
                  </a:lnTo>
                  <a:lnTo>
                    <a:pt x="2428760" y="695960"/>
                  </a:lnTo>
                  <a:lnTo>
                    <a:pt x="2432354" y="695960"/>
                  </a:lnTo>
                  <a:lnTo>
                    <a:pt x="2435225" y="694690"/>
                  </a:lnTo>
                  <a:lnTo>
                    <a:pt x="2438082" y="693420"/>
                  </a:lnTo>
                  <a:lnTo>
                    <a:pt x="2442616" y="701040"/>
                  </a:lnTo>
                  <a:lnTo>
                    <a:pt x="2444483" y="707390"/>
                  </a:lnTo>
                  <a:lnTo>
                    <a:pt x="2446959" y="712470"/>
                  </a:lnTo>
                  <a:lnTo>
                    <a:pt x="2446959" y="696175"/>
                  </a:lnTo>
                  <a:lnTo>
                    <a:pt x="2446629" y="695960"/>
                  </a:lnTo>
                  <a:lnTo>
                    <a:pt x="2444851" y="693420"/>
                  </a:lnTo>
                  <a:lnTo>
                    <a:pt x="2443975" y="692150"/>
                  </a:lnTo>
                  <a:lnTo>
                    <a:pt x="2442197" y="689610"/>
                  </a:lnTo>
                  <a:lnTo>
                    <a:pt x="2441930" y="688340"/>
                  </a:lnTo>
                  <a:lnTo>
                    <a:pt x="2440330" y="688340"/>
                  </a:lnTo>
                  <a:lnTo>
                    <a:pt x="2439073" y="687070"/>
                  </a:lnTo>
                  <a:lnTo>
                    <a:pt x="2439454" y="684530"/>
                  </a:lnTo>
                  <a:lnTo>
                    <a:pt x="2439314" y="683260"/>
                  </a:lnTo>
                  <a:lnTo>
                    <a:pt x="2441791" y="683260"/>
                  </a:lnTo>
                  <a:lnTo>
                    <a:pt x="2442121" y="680720"/>
                  </a:lnTo>
                  <a:lnTo>
                    <a:pt x="2442692" y="678180"/>
                  </a:lnTo>
                  <a:lnTo>
                    <a:pt x="2443251" y="675640"/>
                  </a:lnTo>
                  <a:lnTo>
                    <a:pt x="2441168" y="674370"/>
                  </a:lnTo>
                  <a:lnTo>
                    <a:pt x="2439098" y="673100"/>
                  </a:lnTo>
                  <a:lnTo>
                    <a:pt x="2439098" y="679450"/>
                  </a:lnTo>
                  <a:lnTo>
                    <a:pt x="2438539" y="689610"/>
                  </a:lnTo>
                  <a:lnTo>
                    <a:pt x="2432583" y="690880"/>
                  </a:lnTo>
                  <a:lnTo>
                    <a:pt x="2428570" y="690880"/>
                  </a:lnTo>
                  <a:lnTo>
                    <a:pt x="2428570" y="699770"/>
                  </a:lnTo>
                  <a:lnTo>
                    <a:pt x="2426805" y="701040"/>
                  </a:lnTo>
                  <a:lnTo>
                    <a:pt x="2426614" y="699770"/>
                  </a:lnTo>
                  <a:lnTo>
                    <a:pt x="2426144" y="699770"/>
                  </a:lnTo>
                  <a:lnTo>
                    <a:pt x="2426309" y="698500"/>
                  </a:lnTo>
                  <a:lnTo>
                    <a:pt x="2427363" y="698500"/>
                  </a:lnTo>
                  <a:lnTo>
                    <a:pt x="2427935" y="697230"/>
                  </a:lnTo>
                  <a:lnTo>
                    <a:pt x="2428151" y="698500"/>
                  </a:lnTo>
                  <a:lnTo>
                    <a:pt x="2428341" y="698500"/>
                  </a:lnTo>
                  <a:lnTo>
                    <a:pt x="2428570" y="699770"/>
                  </a:lnTo>
                  <a:lnTo>
                    <a:pt x="2428570" y="690880"/>
                  </a:lnTo>
                  <a:lnTo>
                    <a:pt x="2427198" y="690880"/>
                  </a:lnTo>
                  <a:lnTo>
                    <a:pt x="2422956" y="691578"/>
                  </a:lnTo>
                  <a:lnTo>
                    <a:pt x="2422956" y="713740"/>
                  </a:lnTo>
                  <a:lnTo>
                    <a:pt x="2422410" y="716280"/>
                  </a:lnTo>
                  <a:lnTo>
                    <a:pt x="2422271" y="718820"/>
                  </a:lnTo>
                  <a:lnTo>
                    <a:pt x="2420264" y="718820"/>
                  </a:lnTo>
                  <a:lnTo>
                    <a:pt x="2418613" y="717550"/>
                  </a:lnTo>
                  <a:lnTo>
                    <a:pt x="2417000" y="717550"/>
                  </a:lnTo>
                  <a:lnTo>
                    <a:pt x="2417165" y="716280"/>
                  </a:lnTo>
                  <a:lnTo>
                    <a:pt x="2416962" y="715010"/>
                  </a:lnTo>
                  <a:lnTo>
                    <a:pt x="2418918" y="713740"/>
                  </a:lnTo>
                  <a:lnTo>
                    <a:pt x="2422956" y="713740"/>
                  </a:lnTo>
                  <a:lnTo>
                    <a:pt x="2422956" y="691578"/>
                  </a:lnTo>
                  <a:lnTo>
                    <a:pt x="2419388" y="692150"/>
                  </a:lnTo>
                  <a:lnTo>
                    <a:pt x="2420620" y="688340"/>
                  </a:lnTo>
                  <a:lnTo>
                    <a:pt x="2421890" y="685800"/>
                  </a:lnTo>
                  <a:lnTo>
                    <a:pt x="2423185" y="684530"/>
                  </a:lnTo>
                  <a:lnTo>
                    <a:pt x="2419693" y="684530"/>
                  </a:lnTo>
                  <a:lnTo>
                    <a:pt x="2419502" y="685800"/>
                  </a:lnTo>
                  <a:lnTo>
                    <a:pt x="2418867" y="687070"/>
                  </a:lnTo>
                  <a:lnTo>
                    <a:pt x="2417432" y="687857"/>
                  </a:lnTo>
                  <a:lnTo>
                    <a:pt x="2417432" y="713740"/>
                  </a:lnTo>
                  <a:lnTo>
                    <a:pt x="2414270" y="716280"/>
                  </a:lnTo>
                  <a:lnTo>
                    <a:pt x="2411361" y="721360"/>
                  </a:lnTo>
                  <a:lnTo>
                    <a:pt x="2407818" y="721360"/>
                  </a:lnTo>
                  <a:lnTo>
                    <a:pt x="2405151" y="722630"/>
                  </a:lnTo>
                  <a:lnTo>
                    <a:pt x="2401659" y="717550"/>
                  </a:lnTo>
                  <a:lnTo>
                    <a:pt x="2398547" y="716280"/>
                  </a:lnTo>
                  <a:lnTo>
                    <a:pt x="2399677" y="712470"/>
                  </a:lnTo>
                  <a:lnTo>
                    <a:pt x="2414524" y="708660"/>
                  </a:lnTo>
                  <a:lnTo>
                    <a:pt x="2417432" y="713740"/>
                  </a:lnTo>
                  <a:lnTo>
                    <a:pt x="2417432" y="687857"/>
                  </a:lnTo>
                  <a:lnTo>
                    <a:pt x="2416530" y="688340"/>
                  </a:lnTo>
                  <a:lnTo>
                    <a:pt x="2414409" y="687070"/>
                  </a:lnTo>
                  <a:lnTo>
                    <a:pt x="2416721" y="692150"/>
                  </a:lnTo>
                  <a:lnTo>
                    <a:pt x="2413254" y="694690"/>
                  </a:lnTo>
                  <a:lnTo>
                    <a:pt x="2411463" y="692150"/>
                  </a:lnTo>
                  <a:lnTo>
                    <a:pt x="2410295" y="690511"/>
                  </a:lnTo>
                  <a:lnTo>
                    <a:pt x="2410295" y="697230"/>
                  </a:lnTo>
                  <a:lnTo>
                    <a:pt x="2410206" y="698500"/>
                  </a:lnTo>
                  <a:lnTo>
                    <a:pt x="2408885" y="698500"/>
                  </a:lnTo>
                  <a:lnTo>
                    <a:pt x="2408936" y="697230"/>
                  </a:lnTo>
                  <a:lnTo>
                    <a:pt x="2410295" y="697230"/>
                  </a:lnTo>
                  <a:lnTo>
                    <a:pt x="2410295" y="690511"/>
                  </a:lnTo>
                  <a:lnTo>
                    <a:pt x="2408758" y="688340"/>
                  </a:lnTo>
                  <a:lnTo>
                    <a:pt x="2406967" y="685800"/>
                  </a:lnTo>
                  <a:lnTo>
                    <a:pt x="2408034" y="685800"/>
                  </a:lnTo>
                  <a:lnTo>
                    <a:pt x="2409139" y="684530"/>
                  </a:lnTo>
                  <a:lnTo>
                    <a:pt x="2410206" y="684530"/>
                  </a:lnTo>
                  <a:lnTo>
                    <a:pt x="2409990" y="683260"/>
                  </a:lnTo>
                  <a:lnTo>
                    <a:pt x="2409761" y="681990"/>
                  </a:lnTo>
                  <a:lnTo>
                    <a:pt x="2409761" y="679450"/>
                  </a:lnTo>
                  <a:lnTo>
                    <a:pt x="2411768" y="676910"/>
                  </a:lnTo>
                  <a:lnTo>
                    <a:pt x="2415489" y="676910"/>
                  </a:lnTo>
                  <a:lnTo>
                    <a:pt x="2420353" y="674370"/>
                  </a:lnTo>
                  <a:lnTo>
                    <a:pt x="2420213" y="676910"/>
                  </a:lnTo>
                  <a:lnTo>
                    <a:pt x="2420124" y="679450"/>
                  </a:lnTo>
                  <a:lnTo>
                    <a:pt x="2422271" y="679450"/>
                  </a:lnTo>
                  <a:lnTo>
                    <a:pt x="2423350" y="680720"/>
                  </a:lnTo>
                  <a:lnTo>
                    <a:pt x="2423312" y="681990"/>
                  </a:lnTo>
                  <a:lnTo>
                    <a:pt x="2423452" y="683260"/>
                  </a:lnTo>
                  <a:lnTo>
                    <a:pt x="2426170" y="679450"/>
                  </a:lnTo>
                  <a:lnTo>
                    <a:pt x="2429091" y="676910"/>
                  </a:lnTo>
                  <a:lnTo>
                    <a:pt x="2432723" y="676910"/>
                  </a:lnTo>
                  <a:lnTo>
                    <a:pt x="2432748" y="675640"/>
                  </a:lnTo>
                  <a:lnTo>
                    <a:pt x="2436571" y="675640"/>
                  </a:lnTo>
                  <a:lnTo>
                    <a:pt x="2436317" y="676910"/>
                  </a:lnTo>
                  <a:lnTo>
                    <a:pt x="2436203" y="678180"/>
                  </a:lnTo>
                  <a:lnTo>
                    <a:pt x="2436037" y="678180"/>
                  </a:lnTo>
                  <a:lnTo>
                    <a:pt x="2437092" y="679450"/>
                  </a:lnTo>
                  <a:lnTo>
                    <a:pt x="2439098" y="679450"/>
                  </a:lnTo>
                  <a:lnTo>
                    <a:pt x="2439098" y="673100"/>
                  </a:lnTo>
                  <a:lnTo>
                    <a:pt x="2437028" y="671830"/>
                  </a:lnTo>
                  <a:lnTo>
                    <a:pt x="2438489" y="669290"/>
                  </a:lnTo>
                  <a:lnTo>
                    <a:pt x="2436838" y="668020"/>
                  </a:lnTo>
                  <a:lnTo>
                    <a:pt x="2436291" y="666750"/>
                  </a:lnTo>
                  <a:lnTo>
                    <a:pt x="2435745" y="665480"/>
                  </a:lnTo>
                  <a:lnTo>
                    <a:pt x="2435656" y="660400"/>
                  </a:lnTo>
                  <a:lnTo>
                    <a:pt x="2437142" y="659130"/>
                  </a:lnTo>
                  <a:lnTo>
                    <a:pt x="2439238" y="656590"/>
                  </a:lnTo>
                  <a:lnTo>
                    <a:pt x="2438273" y="656590"/>
                  </a:lnTo>
                  <a:lnTo>
                    <a:pt x="2439009" y="654050"/>
                  </a:lnTo>
                  <a:lnTo>
                    <a:pt x="2440292" y="647700"/>
                  </a:lnTo>
                  <a:lnTo>
                    <a:pt x="2440546" y="646430"/>
                  </a:lnTo>
                  <a:lnTo>
                    <a:pt x="2445385" y="646430"/>
                  </a:lnTo>
                  <a:lnTo>
                    <a:pt x="2444699" y="648970"/>
                  </a:lnTo>
                  <a:lnTo>
                    <a:pt x="2443213" y="654050"/>
                  </a:lnTo>
                  <a:lnTo>
                    <a:pt x="2447201" y="650240"/>
                  </a:lnTo>
                  <a:lnTo>
                    <a:pt x="2446439" y="646430"/>
                  </a:lnTo>
                  <a:lnTo>
                    <a:pt x="2447150" y="642620"/>
                  </a:lnTo>
                  <a:lnTo>
                    <a:pt x="2448712" y="640080"/>
                  </a:lnTo>
                  <a:lnTo>
                    <a:pt x="2444292" y="638810"/>
                  </a:lnTo>
                  <a:lnTo>
                    <a:pt x="2441181" y="637540"/>
                  </a:lnTo>
                  <a:lnTo>
                    <a:pt x="2438844" y="636270"/>
                  </a:lnTo>
                  <a:lnTo>
                    <a:pt x="2436863" y="636270"/>
                  </a:lnTo>
                  <a:lnTo>
                    <a:pt x="2436482" y="635000"/>
                  </a:lnTo>
                  <a:lnTo>
                    <a:pt x="2436266" y="633730"/>
                  </a:lnTo>
                  <a:lnTo>
                    <a:pt x="2434590" y="630758"/>
                  </a:lnTo>
                  <a:lnTo>
                    <a:pt x="2434590" y="651510"/>
                  </a:lnTo>
                  <a:lnTo>
                    <a:pt x="2434031" y="652780"/>
                  </a:lnTo>
                  <a:lnTo>
                    <a:pt x="2431834" y="654050"/>
                  </a:lnTo>
                  <a:lnTo>
                    <a:pt x="2431211" y="652780"/>
                  </a:lnTo>
                  <a:lnTo>
                    <a:pt x="2430983" y="650240"/>
                  </a:lnTo>
                  <a:lnTo>
                    <a:pt x="2430437" y="648970"/>
                  </a:lnTo>
                  <a:lnTo>
                    <a:pt x="2432304" y="648970"/>
                  </a:lnTo>
                  <a:lnTo>
                    <a:pt x="2433624" y="647700"/>
                  </a:lnTo>
                  <a:lnTo>
                    <a:pt x="2433929" y="648970"/>
                  </a:lnTo>
                  <a:lnTo>
                    <a:pt x="2434425" y="648970"/>
                  </a:lnTo>
                  <a:lnTo>
                    <a:pt x="2434590" y="651510"/>
                  </a:lnTo>
                  <a:lnTo>
                    <a:pt x="2434590" y="630758"/>
                  </a:lnTo>
                  <a:lnTo>
                    <a:pt x="2434120" y="629920"/>
                  </a:lnTo>
                  <a:lnTo>
                    <a:pt x="2432824" y="627380"/>
                  </a:lnTo>
                  <a:lnTo>
                    <a:pt x="2430932" y="622300"/>
                  </a:lnTo>
                  <a:lnTo>
                    <a:pt x="2431389" y="621030"/>
                  </a:lnTo>
                  <a:lnTo>
                    <a:pt x="2432304" y="618490"/>
                  </a:lnTo>
                  <a:lnTo>
                    <a:pt x="2436241" y="617220"/>
                  </a:lnTo>
                  <a:lnTo>
                    <a:pt x="2441041" y="615950"/>
                  </a:lnTo>
                  <a:lnTo>
                    <a:pt x="2445575" y="622300"/>
                  </a:lnTo>
                  <a:lnTo>
                    <a:pt x="2448242" y="628650"/>
                  </a:lnTo>
                  <a:lnTo>
                    <a:pt x="2451874" y="635000"/>
                  </a:lnTo>
                  <a:lnTo>
                    <a:pt x="2453386" y="633730"/>
                  </a:lnTo>
                  <a:lnTo>
                    <a:pt x="2455087" y="632460"/>
                  </a:lnTo>
                  <a:lnTo>
                    <a:pt x="2457043" y="631190"/>
                  </a:lnTo>
                  <a:lnTo>
                    <a:pt x="2460650" y="633730"/>
                  </a:lnTo>
                  <a:lnTo>
                    <a:pt x="2457945" y="638810"/>
                  </a:lnTo>
                  <a:lnTo>
                    <a:pt x="2460256" y="641350"/>
                  </a:lnTo>
                  <a:lnTo>
                    <a:pt x="2454427" y="647700"/>
                  </a:lnTo>
                  <a:lnTo>
                    <a:pt x="2453411" y="646430"/>
                  </a:lnTo>
                  <a:lnTo>
                    <a:pt x="2448522" y="654050"/>
                  </a:lnTo>
                  <a:lnTo>
                    <a:pt x="2449538" y="671830"/>
                  </a:lnTo>
                  <a:lnTo>
                    <a:pt x="2449817" y="671830"/>
                  </a:lnTo>
                  <a:lnTo>
                    <a:pt x="2455087" y="668020"/>
                  </a:lnTo>
                  <a:lnTo>
                    <a:pt x="2458910" y="666750"/>
                  </a:lnTo>
                  <a:lnTo>
                    <a:pt x="2461857" y="665480"/>
                  </a:lnTo>
                  <a:lnTo>
                    <a:pt x="2461298" y="665480"/>
                  </a:lnTo>
                  <a:lnTo>
                    <a:pt x="2461374" y="664184"/>
                  </a:lnTo>
                  <a:lnTo>
                    <a:pt x="2459380" y="662940"/>
                  </a:lnTo>
                  <a:lnTo>
                    <a:pt x="2458110" y="662940"/>
                  </a:lnTo>
                  <a:lnTo>
                    <a:pt x="2459901" y="659130"/>
                  </a:lnTo>
                  <a:lnTo>
                    <a:pt x="2460726" y="656590"/>
                  </a:lnTo>
                  <a:lnTo>
                    <a:pt x="2471280" y="662940"/>
                  </a:lnTo>
                  <a:lnTo>
                    <a:pt x="2471280" y="630720"/>
                  </a:lnTo>
                  <a:lnTo>
                    <a:pt x="2469248" y="631190"/>
                  </a:lnTo>
                  <a:lnTo>
                    <a:pt x="2469248" y="650240"/>
                  </a:lnTo>
                  <a:lnTo>
                    <a:pt x="2468829" y="651510"/>
                  </a:lnTo>
                  <a:lnTo>
                    <a:pt x="2468041" y="652780"/>
                  </a:lnTo>
                  <a:lnTo>
                    <a:pt x="2466416" y="654050"/>
                  </a:lnTo>
                  <a:lnTo>
                    <a:pt x="2464625" y="654050"/>
                  </a:lnTo>
                  <a:lnTo>
                    <a:pt x="2464244" y="651510"/>
                  </a:lnTo>
                  <a:lnTo>
                    <a:pt x="2463177" y="648970"/>
                  </a:lnTo>
                  <a:lnTo>
                    <a:pt x="2465641" y="648970"/>
                  </a:lnTo>
                  <a:lnTo>
                    <a:pt x="2467076" y="647700"/>
                  </a:lnTo>
                  <a:lnTo>
                    <a:pt x="2468727" y="647700"/>
                  </a:lnTo>
                  <a:lnTo>
                    <a:pt x="2469248" y="650240"/>
                  </a:lnTo>
                  <a:lnTo>
                    <a:pt x="2469248" y="631190"/>
                  </a:lnTo>
                  <a:lnTo>
                    <a:pt x="2468803" y="636270"/>
                  </a:lnTo>
                  <a:lnTo>
                    <a:pt x="2466797" y="636270"/>
                  </a:lnTo>
                  <a:lnTo>
                    <a:pt x="2465781" y="637540"/>
                  </a:lnTo>
                  <a:lnTo>
                    <a:pt x="2465489" y="631190"/>
                  </a:lnTo>
                  <a:lnTo>
                    <a:pt x="2465374" y="628650"/>
                  </a:lnTo>
                  <a:lnTo>
                    <a:pt x="2467572" y="628650"/>
                  </a:lnTo>
                  <a:lnTo>
                    <a:pt x="2469083" y="626110"/>
                  </a:lnTo>
                  <a:lnTo>
                    <a:pt x="2470086" y="624840"/>
                  </a:lnTo>
                  <a:lnTo>
                    <a:pt x="2471089" y="623570"/>
                  </a:lnTo>
                  <a:lnTo>
                    <a:pt x="2472271" y="622300"/>
                  </a:lnTo>
                  <a:lnTo>
                    <a:pt x="2469134" y="622300"/>
                  </a:lnTo>
                  <a:lnTo>
                    <a:pt x="2467102" y="623570"/>
                  </a:lnTo>
                  <a:lnTo>
                    <a:pt x="2466225" y="622300"/>
                  </a:lnTo>
                  <a:lnTo>
                    <a:pt x="2466200" y="619760"/>
                  </a:lnTo>
                  <a:lnTo>
                    <a:pt x="2465895" y="618490"/>
                  </a:lnTo>
                  <a:lnTo>
                    <a:pt x="2465616" y="617220"/>
                  </a:lnTo>
                  <a:lnTo>
                    <a:pt x="2469299" y="618490"/>
                  </a:lnTo>
                  <a:lnTo>
                    <a:pt x="2472690" y="618490"/>
                  </a:lnTo>
                  <a:lnTo>
                    <a:pt x="2472715" y="621030"/>
                  </a:lnTo>
                  <a:lnTo>
                    <a:pt x="2475103" y="617220"/>
                  </a:lnTo>
                  <a:lnTo>
                    <a:pt x="2475903" y="615950"/>
                  </a:lnTo>
                  <a:lnTo>
                    <a:pt x="2477490" y="613410"/>
                  </a:lnTo>
                  <a:lnTo>
                    <a:pt x="2479192" y="614680"/>
                  </a:lnTo>
                  <a:lnTo>
                    <a:pt x="2480081" y="614680"/>
                  </a:lnTo>
                  <a:lnTo>
                    <a:pt x="2478265" y="618490"/>
                  </a:lnTo>
                  <a:lnTo>
                    <a:pt x="2480018" y="617220"/>
                  </a:lnTo>
                  <a:lnTo>
                    <a:pt x="2480932" y="617220"/>
                  </a:lnTo>
                  <a:lnTo>
                    <a:pt x="2481173" y="613410"/>
                  </a:lnTo>
                  <a:lnTo>
                    <a:pt x="2481262" y="612140"/>
                  </a:lnTo>
                  <a:lnTo>
                    <a:pt x="2486202" y="612140"/>
                  </a:lnTo>
                  <a:lnTo>
                    <a:pt x="2486037" y="615950"/>
                  </a:lnTo>
                  <a:lnTo>
                    <a:pt x="2487257" y="614680"/>
                  </a:lnTo>
                  <a:lnTo>
                    <a:pt x="2488463" y="614680"/>
                  </a:lnTo>
                  <a:lnTo>
                    <a:pt x="2489644" y="613410"/>
                  </a:lnTo>
                  <a:lnTo>
                    <a:pt x="2491435" y="610870"/>
                  </a:lnTo>
                  <a:lnTo>
                    <a:pt x="2495410" y="609600"/>
                  </a:lnTo>
                  <a:lnTo>
                    <a:pt x="2501798" y="610870"/>
                  </a:lnTo>
                  <a:lnTo>
                    <a:pt x="2491155" y="628650"/>
                  </a:lnTo>
                  <a:lnTo>
                    <a:pt x="2492616" y="628650"/>
                  </a:lnTo>
                  <a:lnTo>
                    <a:pt x="2497671" y="624840"/>
                  </a:lnTo>
                  <a:lnTo>
                    <a:pt x="2500312" y="622300"/>
                  </a:lnTo>
                  <a:lnTo>
                    <a:pt x="2500604" y="622300"/>
                  </a:lnTo>
                  <a:lnTo>
                    <a:pt x="2502751" y="621030"/>
                  </a:lnTo>
                  <a:lnTo>
                    <a:pt x="2502700" y="622300"/>
                  </a:lnTo>
                  <a:lnTo>
                    <a:pt x="2502420" y="623570"/>
                  </a:lnTo>
                  <a:lnTo>
                    <a:pt x="2501900" y="627380"/>
                  </a:lnTo>
                  <a:lnTo>
                    <a:pt x="2501011" y="629373"/>
                  </a:lnTo>
                  <a:lnTo>
                    <a:pt x="2505202" y="624840"/>
                  </a:lnTo>
                  <a:lnTo>
                    <a:pt x="2508415" y="622300"/>
                  </a:lnTo>
                  <a:lnTo>
                    <a:pt x="2508262" y="621030"/>
                  </a:lnTo>
                  <a:lnTo>
                    <a:pt x="2507653" y="615950"/>
                  </a:lnTo>
                  <a:lnTo>
                    <a:pt x="2507970" y="612140"/>
                  </a:lnTo>
                  <a:lnTo>
                    <a:pt x="2508999" y="609600"/>
                  </a:lnTo>
                  <a:lnTo>
                    <a:pt x="2509520" y="608330"/>
                  </a:lnTo>
                  <a:lnTo>
                    <a:pt x="2508631" y="607060"/>
                  </a:lnTo>
                  <a:lnTo>
                    <a:pt x="2507704" y="604520"/>
                  </a:lnTo>
                  <a:lnTo>
                    <a:pt x="2508085" y="603250"/>
                  </a:lnTo>
                  <a:lnTo>
                    <a:pt x="2508440" y="601980"/>
                  </a:lnTo>
                  <a:lnTo>
                    <a:pt x="2510256" y="600710"/>
                  </a:lnTo>
                  <a:lnTo>
                    <a:pt x="2512644" y="599440"/>
                  </a:lnTo>
                  <a:lnTo>
                    <a:pt x="2511552" y="599440"/>
                  </a:lnTo>
                  <a:lnTo>
                    <a:pt x="2509545" y="594360"/>
                  </a:lnTo>
                  <a:lnTo>
                    <a:pt x="2509291" y="593090"/>
                  </a:lnTo>
                  <a:lnTo>
                    <a:pt x="2508770" y="590550"/>
                  </a:lnTo>
                  <a:lnTo>
                    <a:pt x="2508199" y="588010"/>
                  </a:lnTo>
                  <a:lnTo>
                    <a:pt x="2507615" y="585470"/>
                  </a:lnTo>
                  <a:lnTo>
                    <a:pt x="2512187" y="586740"/>
                  </a:lnTo>
                  <a:lnTo>
                    <a:pt x="2518041" y="585470"/>
                  </a:lnTo>
                  <a:lnTo>
                    <a:pt x="2526195" y="591820"/>
                  </a:lnTo>
                  <a:lnTo>
                    <a:pt x="2526360" y="595630"/>
                  </a:lnTo>
                  <a:lnTo>
                    <a:pt x="2523972" y="598170"/>
                  </a:lnTo>
                  <a:lnTo>
                    <a:pt x="2526919" y="596900"/>
                  </a:lnTo>
                  <a:lnTo>
                    <a:pt x="2530157" y="596900"/>
                  </a:lnTo>
                  <a:lnTo>
                    <a:pt x="2534056" y="595630"/>
                  </a:lnTo>
                  <a:lnTo>
                    <a:pt x="2534107" y="604520"/>
                  </a:lnTo>
                  <a:lnTo>
                    <a:pt x="2532189" y="610870"/>
                  </a:lnTo>
                  <a:lnTo>
                    <a:pt x="2528773" y="618490"/>
                  </a:lnTo>
                  <a:lnTo>
                    <a:pt x="2524353" y="623570"/>
                  </a:lnTo>
                  <a:lnTo>
                    <a:pt x="2524442" y="626110"/>
                  </a:lnTo>
                  <a:lnTo>
                    <a:pt x="2523375" y="626110"/>
                  </a:lnTo>
                  <a:lnTo>
                    <a:pt x="2522055" y="627380"/>
                  </a:lnTo>
                  <a:lnTo>
                    <a:pt x="2521724" y="627380"/>
                  </a:lnTo>
                  <a:lnTo>
                    <a:pt x="2521610" y="628650"/>
                  </a:lnTo>
                  <a:lnTo>
                    <a:pt x="2522512" y="628650"/>
                  </a:lnTo>
                  <a:lnTo>
                    <a:pt x="2524747" y="627380"/>
                  </a:lnTo>
                  <a:lnTo>
                    <a:pt x="2524912" y="626110"/>
                  </a:lnTo>
                  <a:lnTo>
                    <a:pt x="2527795" y="626110"/>
                  </a:lnTo>
                  <a:lnTo>
                    <a:pt x="2531199" y="623570"/>
                  </a:lnTo>
                  <a:lnTo>
                    <a:pt x="2534755" y="622300"/>
                  </a:lnTo>
                  <a:lnTo>
                    <a:pt x="2538488" y="621030"/>
                  </a:lnTo>
                  <a:lnTo>
                    <a:pt x="2538730" y="621830"/>
                  </a:lnTo>
                  <a:lnTo>
                    <a:pt x="2538819" y="626110"/>
                  </a:lnTo>
                  <a:lnTo>
                    <a:pt x="2539314" y="627380"/>
                  </a:lnTo>
                  <a:lnTo>
                    <a:pt x="2541155" y="626110"/>
                  </a:lnTo>
                  <a:lnTo>
                    <a:pt x="2542336" y="626110"/>
                  </a:lnTo>
                  <a:lnTo>
                    <a:pt x="2542717" y="628650"/>
                  </a:lnTo>
                  <a:lnTo>
                    <a:pt x="2543568" y="629920"/>
                  </a:lnTo>
                  <a:lnTo>
                    <a:pt x="2543568" y="617461"/>
                  </a:lnTo>
                  <a:lnTo>
                    <a:pt x="2539911" y="623570"/>
                  </a:lnTo>
                  <a:lnTo>
                    <a:pt x="2538793" y="621030"/>
                  </a:lnTo>
                  <a:lnTo>
                    <a:pt x="2535402" y="613410"/>
                  </a:lnTo>
                  <a:lnTo>
                    <a:pt x="2538349" y="609600"/>
                  </a:lnTo>
                  <a:lnTo>
                    <a:pt x="2545029" y="605790"/>
                  </a:lnTo>
                  <a:lnTo>
                    <a:pt x="2544864" y="604520"/>
                  </a:lnTo>
                  <a:lnTo>
                    <a:pt x="2543848" y="596900"/>
                  </a:lnTo>
                  <a:lnTo>
                    <a:pt x="2543962" y="595630"/>
                  </a:lnTo>
                  <a:lnTo>
                    <a:pt x="2544203" y="593090"/>
                  </a:lnTo>
                  <a:lnTo>
                    <a:pt x="2544445" y="590550"/>
                  </a:lnTo>
                  <a:lnTo>
                    <a:pt x="2547785" y="585470"/>
                  </a:lnTo>
                  <a:lnTo>
                    <a:pt x="2554808" y="581660"/>
                  </a:lnTo>
                  <a:lnTo>
                    <a:pt x="2555443" y="581660"/>
                  </a:lnTo>
                  <a:lnTo>
                    <a:pt x="2557081" y="582866"/>
                  </a:lnTo>
                  <a:lnTo>
                    <a:pt x="2556637" y="581660"/>
                  </a:lnTo>
                  <a:lnTo>
                    <a:pt x="2556192" y="580390"/>
                  </a:lnTo>
                  <a:lnTo>
                    <a:pt x="2555608" y="577850"/>
                  </a:lnTo>
                  <a:lnTo>
                    <a:pt x="2556192" y="575310"/>
                  </a:lnTo>
                  <a:lnTo>
                    <a:pt x="2558859" y="575310"/>
                  </a:lnTo>
                  <a:lnTo>
                    <a:pt x="2561653" y="574040"/>
                  </a:lnTo>
                  <a:lnTo>
                    <a:pt x="2561666" y="575310"/>
                  </a:lnTo>
                  <a:lnTo>
                    <a:pt x="2561793" y="577850"/>
                  </a:lnTo>
                  <a:lnTo>
                    <a:pt x="2561818" y="579120"/>
                  </a:lnTo>
                  <a:lnTo>
                    <a:pt x="2562072" y="580390"/>
                  </a:lnTo>
                  <a:lnTo>
                    <a:pt x="2562148" y="579120"/>
                  </a:lnTo>
                  <a:lnTo>
                    <a:pt x="2563114" y="579120"/>
                  </a:lnTo>
                  <a:lnTo>
                    <a:pt x="2563063" y="580390"/>
                  </a:lnTo>
                  <a:lnTo>
                    <a:pt x="2562263" y="580390"/>
                  </a:lnTo>
                  <a:lnTo>
                    <a:pt x="2562428" y="581660"/>
                  </a:lnTo>
                  <a:lnTo>
                    <a:pt x="2560777" y="582930"/>
                  </a:lnTo>
                  <a:lnTo>
                    <a:pt x="2560142" y="582930"/>
                  </a:lnTo>
                  <a:lnTo>
                    <a:pt x="2560015" y="581660"/>
                  </a:lnTo>
                  <a:lnTo>
                    <a:pt x="2559316" y="582930"/>
                  </a:lnTo>
                  <a:lnTo>
                    <a:pt x="2557970" y="582930"/>
                  </a:lnTo>
                  <a:lnTo>
                    <a:pt x="2561463" y="584200"/>
                  </a:lnTo>
                  <a:lnTo>
                    <a:pt x="2565590" y="586740"/>
                  </a:lnTo>
                  <a:lnTo>
                    <a:pt x="2565590" y="591820"/>
                  </a:lnTo>
                  <a:lnTo>
                    <a:pt x="2565209" y="593090"/>
                  </a:lnTo>
                  <a:lnTo>
                    <a:pt x="2564574" y="595630"/>
                  </a:lnTo>
                  <a:lnTo>
                    <a:pt x="2566911" y="594360"/>
                  </a:lnTo>
                  <a:lnTo>
                    <a:pt x="2567876" y="591820"/>
                  </a:lnTo>
                  <a:lnTo>
                    <a:pt x="2569629" y="585470"/>
                  </a:lnTo>
                  <a:lnTo>
                    <a:pt x="2568473" y="584200"/>
                  </a:lnTo>
                  <a:lnTo>
                    <a:pt x="2567051" y="580390"/>
                  </a:lnTo>
                  <a:lnTo>
                    <a:pt x="2565781" y="579120"/>
                  </a:lnTo>
                  <a:lnTo>
                    <a:pt x="2573858" y="575310"/>
                  </a:lnTo>
                  <a:lnTo>
                    <a:pt x="2574404" y="574040"/>
                  </a:lnTo>
                  <a:lnTo>
                    <a:pt x="2576030" y="570230"/>
                  </a:lnTo>
                  <a:lnTo>
                    <a:pt x="2579001" y="565150"/>
                  </a:lnTo>
                  <a:lnTo>
                    <a:pt x="2582278" y="560070"/>
                  </a:lnTo>
                  <a:lnTo>
                    <a:pt x="2582989" y="567690"/>
                  </a:lnTo>
                  <a:lnTo>
                    <a:pt x="2583294" y="570230"/>
                  </a:lnTo>
                  <a:lnTo>
                    <a:pt x="2585631" y="568960"/>
                  </a:lnTo>
                  <a:lnTo>
                    <a:pt x="2585821" y="571500"/>
                  </a:lnTo>
                  <a:lnTo>
                    <a:pt x="2586177" y="574040"/>
                  </a:lnTo>
                  <a:lnTo>
                    <a:pt x="2586456" y="575310"/>
                  </a:lnTo>
                  <a:lnTo>
                    <a:pt x="2586723" y="575310"/>
                  </a:lnTo>
                  <a:lnTo>
                    <a:pt x="2595740" y="571500"/>
                  </a:lnTo>
                  <a:lnTo>
                    <a:pt x="2595994" y="570230"/>
                  </a:lnTo>
                  <a:lnTo>
                    <a:pt x="2596451" y="568960"/>
                  </a:lnTo>
                  <a:lnTo>
                    <a:pt x="2595410" y="568960"/>
                  </a:lnTo>
                  <a:lnTo>
                    <a:pt x="2594889" y="570230"/>
                  </a:lnTo>
                  <a:lnTo>
                    <a:pt x="2594508" y="568960"/>
                  </a:lnTo>
                  <a:lnTo>
                    <a:pt x="2596616" y="567690"/>
                  </a:lnTo>
                  <a:lnTo>
                    <a:pt x="2598724" y="560070"/>
                  </a:lnTo>
                  <a:lnTo>
                    <a:pt x="2599080" y="558800"/>
                  </a:lnTo>
                  <a:lnTo>
                    <a:pt x="2600744" y="556260"/>
                  </a:lnTo>
                  <a:lnTo>
                    <a:pt x="2602395" y="553720"/>
                  </a:lnTo>
                  <a:lnTo>
                    <a:pt x="2607868" y="552450"/>
                  </a:lnTo>
                  <a:lnTo>
                    <a:pt x="2616657" y="552450"/>
                  </a:lnTo>
                  <a:lnTo>
                    <a:pt x="2616657" y="551180"/>
                  </a:lnTo>
                  <a:lnTo>
                    <a:pt x="2618092" y="549910"/>
                  </a:lnTo>
                  <a:lnTo>
                    <a:pt x="2621546" y="549910"/>
                  </a:lnTo>
                  <a:lnTo>
                    <a:pt x="2621826" y="551180"/>
                  </a:lnTo>
                  <a:lnTo>
                    <a:pt x="2622181" y="552450"/>
                  </a:lnTo>
                  <a:lnTo>
                    <a:pt x="2625039" y="552450"/>
                  </a:lnTo>
                  <a:lnTo>
                    <a:pt x="2628100" y="549910"/>
                  </a:lnTo>
                  <a:lnTo>
                    <a:pt x="2629458" y="548640"/>
                  </a:lnTo>
                  <a:lnTo>
                    <a:pt x="2630817" y="547370"/>
                  </a:lnTo>
                  <a:lnTo>
                    <a:pt x="2628468" y="546100"/>
                  </a:lnTo>
                  <a:lnTo>
                    <a:pt x="2626131" y="544830"/>
                  </a:lnTo>
                  <a:lnTo>
                    <a:pt x="2607373" y="534670"/>
                  </a:lnTo>
                  <a:lnTo>
                    <a:pt x="2607233" y="535940"/>
                  </a:lnTo>
                  <a:lnTo>
                    <a:pt x="2609405" y="539750"/>
                  </a:lnTo>
                  <a:lnTo>
                    <a:pt x="2606027" y="541020"/>
                  </a:lnTo>
                  <a:lnTo>
                    <a:pt x="2602674" y="543560"/>
                  </a:lnTo>
                  <a:lnTo>
                    <a:pt x="2598877" y="544830"/>
                  </a:lnTo>
                  <a:lnTo>
                    <a:pt x="2597416" y="542290"/>
                  </a:lnTo>
                  <a:lnTo>
                    <a:pt x="2596515" y="541020"/>
                  </a:lnTo>
                  <a:lnTo>
                    <a:pt x="2598382" y="539750"/>
                  </a:lnTo>
                  <a:lnTo>
                    <a:pt x="2598242" y="538480"/>
                  </a:lnTo>
                  <a:lnTo>
                    <a:pt x="2598102" y="537210"/>
                  </a:lnTo>
                  <a:lnTo>
                    <a:pt x="2597937" y="535940"/>
                  </a:lnTo>
                  <a:lnTo>
                    <a:pt x="2597315" y="535940"/>
                  </a:lnTo>
                  <a:lnTo>
                    <a:pt x="2592971" y="532130"/>
                  </a:lnTo>
                  <a:lnTo>
                    <a:pt x="2594914" y="529590"/>
                  </a:lnTo>
                  <a:lnTo>
                    <a:pt x="2595854" y="528320"/>
                  </a:lnTo>
                  <a:lnTo>
                    <a:pt x="2592336" y="527050"/>
                  </a:lnTo>
                  <a:lnTo>
                    <a:pt x="2592171" y="527050"/>
                  </a:lnTo>
                  <a:lnTo>
                    <a:pt x="2591181" y="528320"/>
                  </a:lnTo>
                  <a:lnTo>
                    <a:pt x="2590520" y="528320"/>
                  </a:lnTo>
                  <a:lnTo>
                    <a:pt x="2590266" y="527050"/>
                  </a:lnTo>
                  <a:lnTo>
                    <a:pt x="2589936" y="527050"/>
                  </a:lnTo>
                  <a:lnTo>
                    <a:pt x="2589936" y="570230"/>
                  </a:lnTo>
                  <a:lnTo>
                    <a:pt x="2588018" y="570230"/>
                  </a:lnTo>
                  <a:lnTo>
                    <a:pt x="2587612" y="568960"/>
                  </a:lnTo>
                  <a:lnTo>
                    <a:pt x="2589809" y="568960"/>
                  </a:lnTo>
                  <a:lnTo>
                    <a:pt x="2589936" y="570230"/>
                  </a:lnTo>
                  <a:lnTo>
                    <a:pt x="2589936" y="527050"/>
                  </a:lnTo>
                  <a:lnTo>
                    <a:pt x="2589669" y="527050"/>
                  </a:lnTo>
                  <a:lnTo>
                    <a:pt x="2589936" y="525780"/>
                  </a:lnTo>
                  <a:lnTo>
                    <a:pt x="2590431" y="525780"/>
                  </a:lnTo>
                  <a:lnTo>
                    <a:pt x="2584475" y="522452"/>
                  </a:lnTo>
                  <a:lnTo>
                    <a:pt x="2584475" y="547370"/>
                  </a:lnTo>
                  <a:lnTo>
                    <a:pt x="2584170" y="547370"/>
                  </a:lnTo>
                  <a:lnTo>
                    <a:pt x="2584031" y="548640"/>
                  </a:lnTo>
                  <a:lnTo>
                    <a:pt x="2583650" y="547370"/>
                  </a:lnTo>
                  <a:lnTo>
                    <a:pt x="2583954" y="546100"/>
                  </a:lnTo>
                  <a:lnTo>
                    <a:pt x="2584081" y="546100"/>
                  </a:lnTo>
                  <a:lnTo>
                    <a:pt x="2584475" y="547370"/>
                  </a:lnTo>
                  <a:lnTo>
                    <a:pt x="2584475" y="522452"/>
                  </a:lnTo>
                  <a:lnTo>
                    <a:pt x="2583637" y="521970"/>
                  </a:lnTo>
                  <a:lnTo>
                    <a:pt x="2582468" y="521322"/>
                  </a:lnTo>
                  <a:lnTo>
                    <a:pt x="2582468" y="524510"/>
                  </a:lnTo>
                  <a:lnTo>
                    <a:pt x="2581910" y="533400"/>
                  </a:lnTo>
                  <a:lnTo>
                    <a:pt x="2581338" y="533654"/>
                  </a:lnTo>
                  <a:lnTo>
                    <a:pt x="2581338" y="551180"/>
                  </a:lnTo>
                  <a:lnTo>
                    <a:pt x="2580868" y="552450"/>
                  </a:lnTo>
                  <a:lnTo>
                    <a:pt x="2580678" y="553720"/>
                  </a:lnTo>
                  <a:lnTo>
                    <a:pt x="2578290" y="553720"/>
                  </a:lnTo>
                  <a:lnTo>
                    <a:pt x="2577109" y="552450"/>
                  </a:lnTo>
                  <a:lnTo>
                    <a:pt x="2577630" y="551180"/>
                  </a:lnTo>
                  <a:lnTo>
                    <a:pt x="2577769" y="549910"/>
                  </a:lnTo>
                  <a:lnTo>
                    <a:pt x="2578887" y="551180"/>
                  </a:lnTo>
                  <a:lnTo>
                    <a:pt x="2581338" y="551180"/>
                  </a:lnTo>
                  <a:lnTo>
                    <a:pt x="2581338" y="533654"/>
                  </a:lnTo>
                  <a:lnTo>
                    <a:pt x="2575953" y="535940"/>
                  </a:lnTo>
                  <a:lnTo>
                    <a:pt x="2575674" y="535940"/>
                  </a:lnTo>
                  <a:lnTo>
                    <a:pt x="2575674" y="566420"/>
                  </a:lnTo>
                  <a:lnTo>
                    <a:pt x="2575153" y="567690"/>
                  </a:lnTo>
                  <a:lnTo>
                    <a:pt x="2574683" y="568960"/>
                  </a:lnTo>
                  <a:lnTo>
                    <a:pt x="2572842" y="570230"/>
                  </a:lnTo>
                  <a:lnTo>
                    <a:pt x="2571635" y="570230"/>
                  </a:lnTo>
                  <a:lnTo>
                    <a:pt x="2570048" y="565150"/>
                  </a:lnTo>
                  <a:lnTo>
                    <a:pt x="2572321" y="563880"/>
                  </a:lnTo>
                  <a:lnTo>
                    <a:pt x="2574213" y="563880"/>
                  </a:lnTo>
                  <a:lnTo>
                    <a:pt x="2575458" y="565150"/>
                  </a:lnTo>
                  <a:lnTo>
                    <a:pt x="2575674" y="566420"/>
                  </a:lnTo>
                  <a:lnTo>
                    <a:pt x="2575674" y="535940"/>
                  </a:lnTo>
                  <a:lnTo>
                    <a:pt x="2562758" y="535940"/>
                  </a:lnTo>
                  <a:lnTo>
                    <a:pt x="2564320" y="532130"/>
                  </a:lnTo>
                  <a:lnTo>
                    <a:pt x="2565920" y="529590"/>
                  </a:lnTo>
                  <a:lnTo>
                    <a:pt x="2566759" y="528320"/>
                  </a:lnTo>
                  <a:lnTo>
                    <a:pt x="2567597" y="527050"/>
                  </a:lnTo>
                  <a:lnTo>
                    <a:pt x="2566657" y="525780"/>
                  </a:lnTo>
                  <a:lnTo>
                    <a:pt x="2566606" y="528320"/>
                  </a:lnTo>
                  <a:lnTo>
                    <a:pt x="2565920" y="528320"/>
                  </a:lnTo>
                  <a:lnTo>
                    <a:pt x="2564650" y="527050"/>
                  </a:lnTo>
                  <a:lnTo>
                    <a:pt x="2564930" y="527050"/>
                  </a:lnTo>
                  <a:lnTo>
                    <a:pt x="2565146" y="525780"/>
                  </a:lnTo>
                  <a:lnTo>
                    <a:pt x="2565501" y="525780"/>
                  </a:lnTo>
                  <a:lnTo>
                    <a:pt x="2560091" y="522389"/>
                  </a:lnTo>
                  <a:lnTo>
                    <a:pt x="2560091" y="535940"/>
                  </a:lnTo>
                  <a:lnTo>
                    <a:pt x="2556624" y="538480"/>
                  </a:lnTo>
                  <a:lnTo>
                    <a:pt x="2556294" y="538086"/>
                  </a:lnTo>
                  <a:lnTo>
                    <a:pt x="2556294" y="553720"/>
                  </a:lnTo>
                  <a:lnTo>
                    <a:pt x="2553462" y="556260"/>
                  </a:lnTo>
                  <a:lnTo>
                    <a:pt x="2551214" y="556260"/>
                  </a:lnTo>
                  <a:lnTo>
                    <a:pt x="2551214" y="580390"/>
                  </a:lnTo>
                  <a:lnTo>
                    <a:pt x="2550172" y="582930"/>
                  </a:lnTo>
                  <a:lnTo>
                    <a:pt x="2548166" y="584200"/>
                  </a:lnTo>
                  <a:lnTo>
                    <a:pt x="2545435" y="585470"/>
                  </a:lnTo>
                  <a:lnTo>
                    <a:pt x="2545397" y="582866"/>
                  </a:lnTo>
                  <a:lnTo>
                    <a:pt x="2544838" y="580390"/>
                  </a:lnTo>
                  <a:lnTo>
                    <a:pt x="2545550" y="579120"/>
                  </a:lnTo>
                  <a:lnTo>
                    <a:pt x="2546375" y="579120"/>
                  </a:lnTo>
                  <a:lnTo>
                    <a:pt x="2548356" y="577850"/>
                  </a:lnTo>
                  <a:lnTo>
                    <a:pt x="2549817" y="577850"/>
                  </a:lnTo>
                  <a:lnTo>
                    <a:pt x="2550172" y="579120"/>
                  </a:lnTo>
                  <a:lnTo>
                    <a:pt x="2551214" y="580390"/>
                  </a:lnTo>
                  <a:lnTo>
                    <a:pt x="2551214" y="556260"/>
                  </a:lnTo>
                  <a:lnTo>
                    <a:pt x="2550884" y="556260"/>
                  </a:lnTo>
                  <a:lnTo>
                    <a:pt x="2550147" y="554990"/>
                  </a:lnTo>
                  <a:lnTo>
                    <a:pt x="2549588" y="554990"/>
                  </a:lnTo>
                  <a:lnTo>
                    <a:pt x="2549614" y="552450"/>
                  </a:lnTo>
                  <a:lnTo>
                    <a:pt x="2550007" y="552450"/>
                  </a:lnTo>
                  <a:lnTo>
                    <a:pt x="2551099" y="551180"/>
                  </a:lnTo>
                  <a:lnTo>
                    <a:pt x="2552801" y="549910"/>
                  </a:lnTo>
                  <a:lnTo>
                    <a:pt x="2554871" y="551180"/>
                  </a:lnTo>
                  <a:lnTo>
                    <a:pt x="2555468" y="552450"/>
                  </a:lnTo>
                  <a:lnTo>
                    <a:pt x="2556294" y="553720"/>
                  </a:lnTo>
                  <a:lnTo>
                    <a:pt x="2556294" y="538086"/>
                  </a:lnTo>
                  <a:lnTo>
                    <a:pt x="2550337" y="530860"/>
                  </a:lnTo>
                  <a:lnTo>
                    <a:pt x="2555087" y="527050"/>
                  </a:lnTo>
                  <a:lnTo>
                    <a:pt x="2560091" y="535940"/>
                  </a:lnTo>
                  <a:lnTo>
                    <a:pt x="2560091" y="522389"/>
                  </a:lnTo>
                  <a:lnTo>
                    <a:pt x="2559431" y="521970"/>
                  </a:lnTo>
                  <a:lnTo>
                    <a:pt x="2561247" y="518160"/>
                  </a:lnTo>
                  <a:lnTo>
                    <a:pt x="2571305" y="523176"/>
                  </a:lnTo>
                  <a:lnTo>
                    <a:pt x="2574137" y="521970"/>
                  </a:lnTo>
                  <a:lnTo>
                    <a:pt x="2577376" y="521970"/>
                  </a:lnTo>
                  <a:lnTo>
                    <a:pt x="2582468" y="524510"/>
                  </a:lnTo>
                  <a:lnTo>
                    <a:pt x="2582468" y="521322"/>
                  </a:lnTo>
                  <a:lnTo>
                    <a:pt x="2576842" y="518160"/>
                  </a:lnTo>
                  <a:lnTo>
                    <a:pt x="2554186" y="505460"/>
                  </a:lnTo>
                  <a:lnTo>
                    <a:pt x="2552509" y="508000"/>
                  </a:lnTo>
                  <a:lnTo>
                    <a:pt x="2549283" y="514350"/>
                  </a:lnTo>
                  <a:lnTo>
                    <a:pt x="2551734" y="520700"/>
                  </a:lnTo>
                  <a:lnTo>
                    <a:pt x="2550033" y="525780"/>
                  </a:lnTo>
                  <a:lnTo>
                    <a:pt x="2548928" y="529590"/>
                  </a:lnTo>
                  <a:lnTo>
                    <a:pt x="2545880" y="532130"/>
                  </a:lnTo>
                  <a:lnTo>
                    <a:pt x="2545029" y="532930"/>
                  </a:lnTo>
                  <a:lnTo>
                    <a:pt x="2545029" y="579120"/>
                  </a:lnTo>
                  <a:lnTo>
                    <a:pt x="2543467" y="579120"/>
                  </a:lnTo>
                  <a:lnTo>
                    <a:pt x="2543467" y="599440"/>
                  </a:lnTo>
                  <a:lnTo>
                    <a:pt x="2542451" y="601980"/>
                  </a:lnTo>
                  <a:lnTo>
                    <a:pt x="2540355" y="603250"/>
                  </a:lnTo>
                  <a:lnTo>
                    <a:pt x="2537777" y="604520"/>
                  </a:lnTo>
                  <a:lnTo>
                    <a:pt x="2538488" y="600710"/>
                  </a:lnTo>
                  <a:lnTo>
                    <a:pt x="2538539" y="598170"/>
                  </a:lnTo>
                  <a:lnTo>
                    <a:pt x="2539454" y="596900"/>
                  </a:lnTo>
                  <a:lnTo>
                    <a:pt x="2539885" y="595630"/>
                  </a:lnTo>
                  <a:lnTo>
                    <a:pt x="2543327" y="595630"/>
                  </a:lnTo>
                  <a:lnTo>
                    <a:pt x="2543187" y="598170"/>
                  </a:lnTo>
                  <a:lnTo>
                    <a:pt x="2543467" y="599440"/>
                  </a:lnTo>
                  <a:lnTo>
                    <a:pt x="2543467" y="579120"/>
                  </a:lnTo>
                  <a:lnTo>
                    <a:pt x="2540406" y="579120"/>
                  </a:lnTo>
                  <a:lnTo>
                    <a:pt x="2539225" y="580390"/>
                  </a:lnTo>
                  <a:lnTo>
                    <a:pt x="2539060" y="579120"/>
                  </a:lnTo>
                  <a:lnTo>
                    <a:pt x="2538742" y="577850"/>
                  </a:lnTo>
                  <a:lnTo>
                    <a:pt x="2538438" y="576580"/>
                  </a:lnTo>
                  <a:lnTo>
                    <a:pt x="2539415" y="575310"/>
                  </a:lnTo>
                  <a:lnTo>
                    <a:pt x="2541397" y="574040"/>
                  </a:lnTo>
                  <a:lnTo>
                    <a:pt x="2543302" y="575310"/>
                  </a:lnTo>
                  <a:lnTo>
                    <a:pt x="2545029" y="579120"/>
                  </a:lnTo>
                  <a:lnTo>
                    <a:pt x="2545029" y="532930"/>
                  </a:lnTo>
                  <a:lnTo>
                    <a:pt x="2543162" y="534670"/>
                  </a:lnTo>
                  <a:lnTo>
                    <a:pt x="2544292" y="535940"/>
                  </a:lnTo>
                  <a:lnTo>
                    <a:pt x="2544838" y="537210"/>
                  </a:lnTo>
                  <a:lnTo>
                    <a:pt x="2541955" y="538480"/>
                  </a:lnTo>
                  <a:lnTo>
                    <a:pt x="2539009" y="542290"/>
                  </a:lnTo>
                  <a:lnTo>
                    <a:pt x="2533434" y="542290"/>
                  </a:lnTo>
                  <a:lnTo>
                    <a:pt x="2533954" y="544830"/>
                  </a:lnTo>
                  <a:lnTo>
                    <a:pt x="2534945" y="546100"/>
                  </a:lnTo>
                  <a:lnTo>
                    <a:pt x="2533980" y="547370"/>
                  </a:lnTo>
                  <a:lnTo>
                    <a:pt x="2533434" y="547370"/>
                  </a:lnTo>
                  <a:lnTo>
                    <a:pt x="2532964" y="548640"/>
                  </a:lnTo>
                  <a:lnTo>
                    <a:pt x="2533954" y="548640"/>
                  </a:lnTo>
                  <a:lnTo>
                    <a:pt x="2534475" y="547370"/>
                  </a:lnTo>
                  <a:lnTo>
                    <a:pt x="2534831" y="551180"/>
                  </a:lnTo>
                  <a:lnTo>
                    <a:pt x="2535682" y="553720"/>
                  </a:lnTo>
                  <a:lnTo>
                    <a:pt x="2534996" y="553720"/>
                  </a:lnTo>
                  <a:lnTo>
                    <a:pt x="2534831" y="554990"/>
                  </a:lnTo>
                  <a:lnTo>
                    <a:pt x="2534031" y="554990"/>
                  </a:lnTo>
                  <a:lnTo>
                    <a:pt x="2533434" y="557530"/>
                  </a:lnTo>
                  <a:lnTo>
                    <a:pt x="2532418" y="560070"/>
                  </a:lnTo>
                  <a:lnTo>
                    <a:pt x="2531262" y="563880"/>
                  </a:lnTo>
                  <a:lnTo>
                    <a:pt x="2532380" y="563880"/>
                  </a:lnTo>
                  <a:lnTo>
                    <a:pt x="2532253" y="565150"/>
                  </a:lnTo>
                  <a:lnTo>
                    <a:pt x="2532215" y="566420"/>
                  </a:lnTo>
                  <a:lnTo>
                    <a:pt x="2532494" y="566420"/>
                  </a:lnTo>
                  <a:lnTo>
                    <a:pt x="2533891" y="567690"/>
                  </a:lnTo>
                  <a:lnTo>
                    <a:pt x="2534475" y="567690"/>
                  </a:lnTo>
                  <a:lnTo>
                    <a:pt x="2535072" y="566420"/>
                  </a:lnTo>
                  <a:lnTo>
                    <a:pt x="2535732" y="567690"/>
                  </a:lnTo>
                  <a:lnTo>
                    <a:pt x="2535898" y="567690"/>
                  </a:lnTo>
                  <a:lnTo>
                    <a:pt x="2535936" y="568960"/>
                  </a:lnTo>
                  <a:lnTo>
                    <a:pt x="2540851" y="572770"/>
                  </a:lnTo>
                  <a:lnTo>
                    <a:pt x="2537853" y="576580"/>
                  </a:lnTo>
                  <a:lnTo>
                    <a:pt x="2535110" y="575310"/>
                  </a:lnTo>
                  <a:lnTo>
                    <a:pt x="2529586" y="570230"/>
                  </a:lnTo>
                  <a:lnTo>
                    <a:pt x="2530373" y="568960"/>
                  </a:lnTo>
                  <a:lnTo>
                    <a:pt x="2529382" y="568960"/>
                  </a:lnTo>
                  <a:lnTo>
                    <a:pt x="2527135" y="574040"/>
                  </a:lnTo>
                  <a:lnTo>
                    <a:pt x="2525903" y="576580"/>
                  </a:lnTo>
                  <a:lnTo>
                    <a:pt x="2530487" y="579120"/>
                  </a:lnTo>
                  <a:lnTo>
                    <a:pt x="2531592" y="577850"/>
                  </a:lnTo>
                  <a:lnTo>
                    <a:pt x="2535707" y="577850"/>
                  </a:lnTo>
                  <a:lnTo>
                    <a:pt x="2536507" y="580390"/>
                  </a:lnTo>
                  <a:lnTo>
                    <a:pt x="2536012" y="581660"/>
                  </a:lnTo>
                  <a:lnTo>
                    <a:pt x="2535110" y="581660"/>
                  </a:lnTo>
                  <a:lnTo>
                    <a:pt x="2543302" y="586740"/>
                  </a:lnTo>
                  <a:lnTo>
                    <a:pt x="2542286" y="588010"/>
                  </a:lnTo>
                  <a:lnTo>
                    <a:pt x="2540304" y="593090"/>
                  </a:lnTo>
                  <a:lnTo>
                    <a:pt x="2524556" y="585470"/>
                  </a:lnTo>
                  <a:lnTo>
                    <a:pt x="2521940" y="584200"/>
                  </a:lnTo>
                  <a:lnTo>
                    <a:pt x="2522486" y="582930"/>
                  </a:lnTo>
                  <a:lnTo>
                    <a:pt x="2524658" y="577850"/>
                  </a:lnTo>
                  <a:lnTo>
                    <a:pt x="2521254" y="579120"/>
                  </a:lnTo>
                  <a:lnTo>
                    <a:pt x="2515832" y="582930"/>
                  </a:lnTo>
                  <a:lnTo>
                    <a:pt x="2511793" y="580390"/>
                  </a:lnTo>
                  <a:lnTo>
                    <a:pt x="2510675" y="580390"/>
                  </a:lnTo>
                  <a:lnTo>
                    <a:pt x="2509596" y="579120"/>
                  </a:lnTo>
                  <a:lnTo>
                    <a:pt x="2508910" y="581660"/>
                  </a:lnTo>
                  <a:lnTo>
                    <a:pt x="2508745" y="581660"/>
                  </a:lnTo>
                  <a:lnTo>
                    <a:pt x="2507653" y="582930"/>
                  </a:lnTo>
                  <a:lnTo>
                    <a:pt x="2506103" y="582930"/>
                  </a:lnTo>
                  <a:lnTo>
                    <a:pt x="2504986" y="581660"/>
                  </a:lnTo>
                  <a:lnTo>
                    <a:pt x="2505113" y="580390"/>
                  </a:lnTo>
                  <a:lnTo>
                    <a:pt x="2506167" y="579120"/>
                  </a:lnTo>
                  <a:lnTo>
                    <a:pt x="2506929" y="579120"/>
                  </a:lnTo>
                  <a:lnTo>
                    <a:pt x="2508504" y="577850"/>
                  </a:lnTo>
                  <a:lnTo>
                    <a:pt x="2505964" y="574040"/>
                  </a:lnTo>
                  <a:lnTo>
                    <a:pt x="2503957" y="570230"/>
                  </a:lnTo>
                  <a:lnTo>
                    <a:pt x="2502179" y="563880"/>
                  </a:lnTo>
                  <a:lnTo>
                    <a:pt x="2507488" y="560070"/>
                  </a:lnTo>
                  <a:lnTo>
                    <a:pt x="2512428" y="553720"/>
                  </a:lnTo>
                  <a:lnTo>
                    <a:pt x="2491181" y="553720"/>
                  </a:lnTo>
                  <a:lnTo>
                    <a:pt x="2489835" y="553720"/>
                  </a:lnTo>
                  <a:lnTo>
                    <a:pt x="2489720" y="554990"/>
                  </a:lnTo>
                  <a:lnTo>
                    <a:pt x="2488514" y="557530"/>
                  </a:lnTo>
                  <a:lnTo>
                    <a:pt x="2483434" y="561340"/>
                  </a:lnTo>
                  <a:lnTo>
                    <a:pt x="2480653" y="563880"/>
                  </a:lnTo>
                  <a:lnTo>
                    <a:pt x="2477820" y="565150"/>
                  </a:lnTo>
                  <a:lnTo>
                    <a:pt x="2478176" y="565150"/>
                  </a:lnTo>
                  <a:lnTo>
                    <a:pt x="2480741" y="566420"/>
                  </a:lnTo>
                  <a:lnTo>
                    <a:pt x="2483129" y="566420"/>
                  </a:lnTo>
                  <a:lnTo>
                    <a:pt x="2485440" y="567690"/>
                  </a:lnTo>
                  <a:lnTo>
                    <a:pt x="2486647" y="566420"/>
                  </a:lnTo>
                  <a:lnTo>
                    <a:pt x="2487282" y="566420"/>
                  </a:lnTo>
                  <a:lnTo>
                    <a:pt x="2490165" y="568960"/>
                  </a:lnTo>
                  <a:lnTo>
                    <a:pt x="2491625" y="568960"/>
                  </a:lnTo>
                  <a:lnTo>
                    <a:pt x="2491321" y="570230"/>
                  </a:lnTo>
                  <a:lnTo>
                    <a:pt x="2492552" y="571500"/>
                  </a:lnTo>
                  <a:lnTo>
                    <a:pt x="2493657" y="572770"/>
                  </a:lnTo>
                  <a:lnTo>
                    <a:pt x="2494699" y="574040"/>
                  </a:lnTo>
                  <a:lnTo>
                    <a:pt x="2494508" y="575310"/>
                  </a:lnTo>
                  <a:lnTo>
                    <a:pt x="2494229" y="575310"/>
                  </a:lnTo>
                  <a:lnTo>
                    <a:pt x="2499868" y="579120"/>
                  </a:lnTo>
                  <a:lnTo>
                    <a:pt x="2499626" y="577850"/>
                  </a:lnTo>
                  <a:lnTo>
                    <a:pt x="2499461" y="576580"/>
                  </a:lnTo>
                  <a:lnTo>
                    <a:pt x="2500604" y="575310"/>
                  </a:lnTo>
                  <a:lnTo>
                    <a:pt x="2503335" y="574040"/>
                  </a:lnTo>
                  <a:lnTo>
                    <a:pt x="2505176" y="575310"/>
                  </a:lnTo>
                  <a:lnTo>
                    <a:pt x="2505773" y="577850"/>
                  </a:lnTo>
                  <a:lnTo>
                    <a:pt x="2504986" y="580390"/>
                  </a:lnTo>
                  <a:lnTo>
                    <a:pt x="2502446" y="580390"/>
                  </a:lnTo>
                  <a:lnTo>
                    <a:pt x="2505087" y="582930"/>
                  </a:lnTo>
                  <a:lnTo>
                    <a:pt x="2500807" y="584187"/>
                  </a:lnTo>
                  <a:lnTo>
                    <a:pt x="2500807" y="599440"/>
                  </a:lnTo>
                  <a:lnTo>
                    <a:pt x="2497912" y="598170"/>
                  </a:lnTo>
                  <a:lnTo>
                    <a:pt x="2496235" y="598170"/>
                  </a:lnTo>
                  <a:lnTo>
                    <a:pt x="2494483" y="596900"/>
                  </a:lnTo>
                  <a:lnTo>
                    <a:pt x="2494127" y="594360"/>
                  </a:lnTo>
                  <a:lnTo>
                    <a:pt x="2494534" y="594360"/>
                  </a:lnTo>
                  <a:lnTo>
                    <a:pt x="2495664" y="593090"/>
                  </a:lnTo>
                  <a:lnTo>
                    <a:pt x="2498598" y="593090"/>
                  </a:lnTo>
                  <a:lnTo>
                    <a:pt x="2499626" y="594360"/>
                  </a:lnTo>
                  <a:lnTo>
                    <a:pt x="2499728" y="595630"/>
                  </a:lnTo>
                  <a:lnTo>
                    <a:pt x="2500807" y="599440"/>
                  </a:lnTo>
                  <a:lnTo>
                    <a:pt x="2500807" y="584187"/>
                  </a:lnTo>
                  <a:lnTo>
                    <a:pt x="2492095" y="586740"/>
                  </a:lnTo>
                  <a:lnTo>
                    <a:pt x="2489530" y="586740"/>
                  </a:lnTo>
                  <a:lnTo>
                    <a:pt x="2489123" y="588010"/>
                  </a:lnTo>
                  <a:lnTo>
                    <a:pt x="2488565" y="586740"/>
                  </a:lnTo>
                  <a:lnTo>
                    <a:pt x="2489530" y="586740"/>
                  </a:lnTo>
                  <a:lnTo>
                    <a:pt x="2489949" y="585470"/>
                  </a:lnTo>
                  <a:lnTo>
                    <a:pt x="2487803" y="585470"/>
                  </a:lnTo>
                  <a:lnTo>
                    <a:pt x="2487447" y="586740"/>
                  </a:lnTo>
                  <a:lnTo>
                    <a:pt x="2486647" y="586740"/>
                  </a:lnTo>
                  <a:lnTo>
                    <a:pt x="2484526" y="580390"/>
                  </a:lnTo>
                  <a:lnTo>
                    <a:pt x="2484069" y="582930"/>
                  </a:lnTo>
                  <a:lnTo>
                    <a:pt x="2483675" y="586740"/>
                  </a:lnTo>
                  <a:lnTo>
                    <a:pt x="2482608" y="589280"/>
                  </a:lnTo>
                  <a:lnTo>
                    <a:pt x="2484234" y="589280"/>
                  </a:lnTo>
                  <a:lnTo>
                    <a:pt x="2484831" y="591820"/>
                  </a:lnTo>
                  <a:lnTo>
                    <a:pt x="2486431" y="594360"/>
                  </a:lnTo>
                  <a:lnTo>
                    <a:pt x="2483485" y="594360"/>
                  </a:lnTo>
                  <a:lnTo>
                    <a:pt x="2481478" y="595630"/>
                  </a:lnTo>
                  <a:lnTo>
                    <a:pt x="2479992" y="594360"/>
                  </a:lnTo>
                  <a:lnTo>
                    <a:pt x="2479522" y="593090"/>
                  </a:lnTo>
                  <a:lnTo>
                    <a:pt x="2478455" y="594360"/>
                  </a:lnTo>
                  <a:lnTo>
                    <a:pt x="2477058" y="595630"/>
                  </a:lnTo>
                  <a:lnTo>
                    <a:pt x="2475407" y="595630"/>
                  </a:lnTo>
                  <a:lnTo>
                    <a:pt x="2478074" y="598170"/>
                  </a:lnTo>
                  <a:lnTo>
                    <a:pt x="2480703" y="599440"/>
                  </a:lnTo>
                  <a:lnTo>
                    <a:pt x="2483243" y="603250"/>
                  </a:lnTo>
                  <a:lnTo>
                    <a:pt x="2481808" y="605790"/>
                  </a:lnTo>
                  <a:lnTo>
                    <a:pt x="2480272" y="607060"/>
                  </a:lnTo>
                  <a:lnTo>
                    <a:pt x="2481503" y="609600"/>
                  </a:lnTo>
                  <a:lnTo>
                    <a:pt x="2482469" y="610870"/>
                  </a:lnTo>
                  <a:lnTo>
                    <a:pt x="2476093" y="610870"/>
                  </a:lnTo>
                  <a:lnTo>
                    <a:pt x="2473261" y="612140"/>
                  </a:lnTo>
                  <a:lnTo>
                    <a:pt x="2472486" y="610870"/>
                  </a:lnTo>
                  <a:lnTo>
                    <a:pt x="2468803" y="612140"/>
                  </a:lnTo>
                  <a:lnTo>
                    <a:pt x="2468613" y="610870"/>
                  </a:lnTo>
                  <a:lnTo>
                    <a:pt x="2467927" y="609600"/>
                  </a:lnTo>
                  <a:lnTo>
                    <a:pt x="2468422" y="608330"/>
                  </a:lnTo>
                  <a:lnTo>
                    <a:pt x="2468829" y="607060"/>
                  </a:lnTo>
                  <a:lnTo>
                    <a:pt x="2471864" y="607060"/>
                  </a:lnTo>
                  <a:lnTo>
                    <a:pt x="2471940" y="605790"/>
                  </a:lnTo>
                  <a:lnTo>
                    <a:pt x="2472359" y="605790"/>
                  </a:lnTo>
                  <a:lnTo>
                    <a:pt x="2472461" y="604520"/>
                  </a:lnTo>
                  <a:lnTo>
                    <a:pt x="2470099" y="601980"/>
                  </a:lnTo>
                  <a:lnTo>
                    <a:pt x="2470099" y="603250"/>
                  </a:lnTo>
                  <a:lnTo>
                    <a:pt x="2470454" y="604520"/>
                  </a:lnTo>
                  <a:lnTo>
                    <a:pt x="2470759" y="604520"/>
                  </a:lnTo>
                  <a:lnTo>
                    <a:pt x="2471331" y="605790"/>
                  </a:lnTo>
                  <a:lnTo>
                    <a:pt x="2467597" y="605790"/>
                  </a:lnTo>
                  <a:lnTo>
                    <a:pt x="2465590" y="607060"/>
                  </a:lnTo>
                  <a:lnTo>
                    <a:pt x="2463114" y="605790"/>
                  </a:lnTo>
                  <a:lnTo>
                    <a:pt x="2462212" y="603250"/>
                  </a:lnTo>
                  <a:lnTo>
                    <a:pt x="2462707" y="601980"/>
                  </a:lnTo>
                  <a:lnTo>
                    <a:pt x="2463635" y="601980"/>
                  </a:lnTo>
                  <a:lnTo>
                    <a:pt x="2465260" y="600710"/>
                  </a:lnTo>
                  <a:lnTo>
                    <a:pt x="2466721" y="600710"/>
                  </a:lnTo>
                  <a:lnTo>
                    <a:pt x="2467051" y="599440"/>
                  </a:lnTo>
                  <a:lnTo>
                    <a:pt x="2468016" y="599440"/>
                  </a:lnTo>
                  <a:lnTo>
                    <a:pt x="2466225" y="598170"/>
                  </a:lnTo>
                  <a:lnTo>
                    <a:pt x="2471039" y="591820"/>
                  </a:lnTo>
                  <a:lnTo>
                    <a:pt x="2472931" y="593090"/>
                  </a:lnTo>
                  <a:lnTo>
                    <a:pt x="2473922" y="594360"/>
                  </a:lnTo>
                  <a:lnTo>
                    <a:pt x="2473629" y="591820"/>
                  </a:lnTo>
                  <a:lnTo>
                    <a:pt x="2472740" y="584200"/>
                  </a:lnTo>
                  <a:lnTo>
                    <a:pt x="2471864" y="576580"/>
                  </a:lnTo>
                  <a:lnTo>
                    <a:pt x="2471712" y="575310"/>
                  </a:lnTo>
                  <a:lnTo>
                    <a:pt x="2470975" y="568960"/>
                  </a:lnTo>
                  <a:lnTo>
                    <a:pt x="2468943" y="570230"/>
                  </a:lnTo>
                  <a:lnTo>
                    <a:pt x="2466937" y="570230"/>
                  </a:lnTo>
                  <a:lnTo>
                    <a:pt x="2464879" y="571500"/>
                  </a:lnTo>
                  <a:lnTo>
                    <a:pt x="2465044" y="572770"/>
                  </a:lnTo>
                  <a:lnTo>
                    <a:pt x="2463177" y="572770"/>
                  </a:lnTo>
                  <a:lnTo>
                    <a:pt x="2459952" y="574979"/>
                  </a:lnTo>
                  <a:lnTo>
                    <a:pt x="2459952" y="600710"/>
                  </a:lnTo>
                  <a:lnTo>
                    <a:pt x="2459850" y="601980"/>
                  </a:lnTo>
                  <a:lnTo>
                    <a:pt x="2458745" y="601980"/>
                  </a:lnTo>
                  <a:lnTo>
                    <a:pt x="2458936" y="600710"/>
                  </a:lnTo>
                  <a:lnTo>
                    <a:pt x="2459952" y="600710"/>
                  </a:lnTo>
                  <a:lnTo>
                    <a:pt x="2459952" y="574979"/>
                  </a:lnTo>
                  <a:lnTo>
                    <a:pt x="2459456" y="575310"/>
                  </a:lnTo>
                  <a:lnTo>
                    <a:pt x="2459431" y="574040"/>
                  </a:lnTo>
                  <a:lnTo>
                    <a:pt x="2456853" y="574040"/>
                  </a:lnTo>
                  <a:lnTo>
                    <a:pt x="2455557" y="575310"/>
                  </a:lnTo>
                  <a:lnTo>
                    <a:pt x="2451074" y="575310"/>
                  </a:lnTo>
                  <a:lnTo>
                    <a:pt x="2451074" y="621030"/>
                  </a:lnTo>
                  <a:lnTo>
                    <a:pt x="2450528" y="622300"/>
                  </a:lnTo>
                  <a:lnTo>
                    <a:pt x="2450084" y="623570"/>
                  </a:lnTo>
                  <a:lnTo>
                    <a:pt x="2448242" y="623570"/>
                  </a:lnTo>
                  <a:lnTo>
                    <a:pt x="2447010" y="624840"/>
                  </a:lnTo>
                  <a:lnTo>
                    <a:pt x="2445448" y="618490"/>
                  </a:lnTo>
                  <a:lnTo>
                    <a:pt x="2447721" y="618490"/>
                  </a:lnTo>
                  <a:lnTo>
                    <a:pt x="2449588" y="617220"/>
                  </a:lnTo>
                  <a:lnTo>
                    <a:pt x="2450833" y="618490"/>
                  </a:lnTo>
                  <a:lnTo>
                    <a:pt x="2451074" y="621030"/>
                  </a:lnTo>
                  <a:lnTo>
                    <a:pt x="2451074" y="575310"/>
                  </a:lnTo>
                  <a:lnTo>
                    <a:pt x="2450947" y="575310"/>
                  </a:lnTo>
                  <a:lnTo>
                    <a:pt x="2450223" y="574103"/>
                  </a:lnTo>
                  <a:lnTo>
                    <a:pt x="2450223" y="581660"/>
                  </a:lnTo>
                  <a:lnTo>
                    <a:pt x="2446566" y="584200"/>
                  </a:lnTo>
                  <a:lnTo>
                    <a:pt x="2446134" y="582930"/>
                  </a:lnTo>
                  <a:lnTo>
                    <a:pt x="2445664" y="582930"/>
                  </a:lnTo>
                  <a:lnTo>
                    <a:pt x="2445283" y="581660"/>
                  </a:lnTo>
                  <a:lnTo>
                    <a:pt x="2437968" y="589280"/>
                  </a:lnTo>
                  <a:lnTo>
                    <a:pt x="2440381" y="591820"/>
                  </a:lnTo>
                  <a:lnTo>
                    <a:pt x="2441206" y="595630"/>
                  </a:lnTo>
                  <a:lnTo>
                    <a:pt x="2438704" y="601980"/>
                  </a:lnTo>
                  <a:lnTo>
                    <a:pt x="2435771" y="603250"/>
                  </a:lnTo>
                  <a:lnTo>
                    <a:pt x="2433459" y="603250"/>
                  </a:lnTo>
                  <a:lnTo>
                    <a:pt x="2431592" y="601980"/>
                  </a:lnTo>
                  <a:lnTo>
                    <a:pt x="2432113" y="604520"/>
                  </a:lnTo>
                  <a:lnTo>
                    <a:pt x="2432913" y="607060"/>
                  </a:lnTo>
                  <a:lnTo>
                    <a:pt x="2431834" y="609600"/>
                  </a:lnTo>
                  <a:lnTo>
                    <a:pt x="2429141" y="609600"/>
                  </a:lnTo>
                  <a:lnTo>
                    <a:pt x="2427389" y="608330"/>
                  </a:lnTo>
                  <a:lnTo>
                    <a:pt x="2426538" y="607060"/>
                  </a:lnTo>
                  <a:lnTo>
                    <a:pt x="2426830" y="605790"/>
                  </a:lnTo>
                  <a:lnTo>
                    <a:pt x="2427033" y="604520"/>
                  </a:lnTo>
                  <a:lnTo>
                    <a:pt x="2428925" y="603250"/>
                  </a:lnTo>
                  <a:lnTo>
                    <a:pt x="2431046" y="601980"/>
                  </a:lnTo>
                  <a:lnTo>
                    <a:pt x="2425357" y="600710"/>
                  </a:lnTo>
                  <a:lnTo>
                    <a:pt x="2424912" y="596900"/>
                  </a:lnTo>
                  <a:lnTo>
                    <a:pt x="2425623" y="593090"/>
                  </a:lnTo>
                  <a:lnTo>
                    <a:pt x="2427300" y="584200"/>
                  </a:lnTo>
                  <a:lnTo>
                    <a:pt x="2429091" y="584200"/>
                  </a:lnTo>
                  <a:lnTo>
                    <a:pt x="2430932" y="585470"/>
                  </a:lnTo>
                  <a:lnTo>
                    <a:pt x="2433294" y="585470"/>
                  </a:lnTo>
                  <a:lnTo>
                    <a:pt x="2434691" y="582930"/>
                  </a:lnTo>
                  <a:lnTo>
                    <a:pt x="2434145" y="582930"/>
                  </a:lnTo>
                  <a:lnTo>
                    <a:pt x="2434120" y="581660"/>
                  </a:lnTo>
                  <a:lnTo>
                    <a:pt x="2433866" y="580390"/>
                  </a:lnTo>
                  <a:lnTo>
                    <a:pt x="2434996" y="580390"/>
                  </a:lnTo>
                  <a:lnTo>
                    <a:pt x="2436457" y="579120"/>
                  </a:lnTo>
                  <a:lnTo>
                    <a:pt x="2437333" y="579120"/>
                  </a:lnTo>
                  <a:lnTo>
                    <a:pt x="2437396" y="580390"/>
                  </a:lnTo>
                  <a:lnTo>
                    <a:pt x="2437523" y="580390"/>
                  </a:lnTo>
                  <a:lnTo>
                    <a:pt x="2441105" y="576580"/>
                  </a:lnTo>
                  <a:lnTo>
                    <a:pt x="2444712" y="579983"/>
                  </a:lnTo>
                  <a:lnTo>
                    <a:pt x="2444673" y="579120"/>
                  </a:lnTo>
                  <a:lnTo>
                    <a:pt x="2446566" y="577850"/>
                  </a:lnTo>
                  <a:lnTo>
                    <a:pt x="2447582" y="576580"/>
                  </a:lnTo>
                  <a:lnTo>
                    <a:pt x="2448471" y="579120"/>
                  </a:lnTo>
                  <a:lnTo>
                    <a:pt x="2449626" y="580390"/>
                  </a:lnTo>
                  <a:lnTo>
                    <a:pt x="2450223" y="581660"/>
                  </a:lnTo>
                  <a:lnTo>
                    <a:pt x="2450223" y="574103"/>
                  </a:lnTo>
                  <a:lnTo>
                    <a:pt x="2448661" y="571500"/>
                  </a:lnTo>
                  <a:lnTo>
                    <a:pt x="2448712" y="570230"/>
                  </a:lnTo>
                  <a:lnTo>
                    <a:pt x="2448877" y="565150"/>
                  </a:lnTo>
                  <a:lnTo>
                    <a:pt x="2450325" y="561340"/>
                  </a:lnTo>
                  <a:lnTo>
                    <a:pt x="2451760" y="557530"/>
                  </a:lnTo>
                  <a:lnTo>
                    <a:pt x="2449753" y="558444"/>
                  </a:lnTo>
                  <a:lnTo>
                    <a:pt x="2449753" y="561340"/>
                  </a:lnTo>
                  <a:lnTo>
                    <a:pt x="2448661" y="561340"/>
                  </a:lnTo>
                  <a:lnTo>
                    <a:pt x="2448610" y="560070"/>
                  </a:lnTo>
                  <a:lnTo>
                    <a:pt x="2449703" y="560070"/>
                  </a:lnTo>
                  <a:lnTo>
                    <a:pt x="2449753" y="561340"/>
                  </a:lnTo>
                  <a:lnTo>
                    <a:pt x="2449753" y="558444"/>
                  </a:lnTo>
                  <a:lnTo>
                    <a:pt x="2448966" y="558800"/>
                  </a:lnTo>
                  <a:lnTo>
                    <a:pt x="2444839" y="560070"/>
                  </a:lnTo>
                  <a:lnTo>
                    <a:pt x="2444458" y="558800"/>
                  </a:lnTo>
                  <a:lnTo>
                    <a:pt x="2444318" y="558800"/>
                  </a:lnTo>
                  <a:lnTo>
                    <a:pt x="2444229" y="557530"/>
                  </a:lnTo>
                  <a:lnTo>
                    <a:pt x="2444102" y="557530"/>
                  </a:lnTo>
                  <a:lnTo>
                    <a:pt x="2436926" y="570230"/>
                  </a:lnTo>
                  <a:lnTo>
                    <a:pt x="2432393" y="567690"/>
                  </a:lnTo>
                  <a:lnTo>
                    <a:pt x="2432520" y="566420"/>
                  </a:lnTo>
                  <a:lnTo>
                    <a:pt x="2424861" y="563956"/>
                  </a:lnTo>
                  <a:lnTo>
                    <a:pt x="2424861" y="584200"/>
                  </a:lnTo>
                  <a:lnTo>
                    <a:pt x="2424557" y="584200"/>
                  </a:lnTo>
                  <a:lnTo>
                    <a:pt x="2424557" y="650240"/>
                  </a:lnTo>
                  <a:lnTo>
                    <a:pt x="2423401" y="651510"/>
                  </a:lnTo>
                  <a:lnTo>
                    <a:pt x="2421699" y="652780"/>
                  </a:lnTo>
                  <a:lnTo>
                    <a:pt x="2419273" y="654050"/>
                  </a:lnTo>
                  <a:lnTo>
                    <a:pt x="2419426" y="652780"/>
                  </a:lnTo>
                  <a:lnTo>
                    <a:pt x="2419578" y="651510"/>
                  </a:lnTo>
                  <a:lnTo>
                    <a:pt x="2419629" y="650240"/>
                  </a:lnTo>
                  <a:lnTo>
                    <a:pt x="2419883" y="648970"/>
                  </a:lnTo>
                  <a:lnTo>
                    <a:pt x="2419134" y="650240"/>
                  </a:lnTo>
                  <a:lnTo>
                    <a:pt x="2418943" y="650240"/>
                  </a:lnTo>
                  <a:lnTo>
                    <a:pt x="2418397" y="648970"/>
                  </a:lnTo>
                  <a:lnTo>
                    <a:pt x="2418232" y="648970"/>
                  </a:lnTo>
                  <a:lnTo>
                    <a:pt x="2417902" y="647700"/>
                  </a:lnTo>
                  <a:lnTo>
                    <a:pt x="2419934" y="646430"/>
                  </a:lnTo>
                  <a:lnTo>
                    <a:pt x="2417495" y="642620"/>
                  </a:lnTo>
                  <a:lnTo>
                    <a:pt x="2416962" y="641350"/>
                  </a:lnTo>
                  <a:lnTo>
                    <a:pt x="2416416" y="640029"/>
                  </a:lnTo>
                  <a:lnTo>
                    <a:pt x="2416416" y="662940"/>
                  </a:lnTo>
                  <a:lnTo>
                    <a:pt x="2415451" y="664210"/>
                  </a:lnTo>
                  <a:lnTo>
                    <a:pt x="2414028" y="665480"/>
                  </a:lnTo>
                  <a:lnTo>
                    <a:pt x="2413558" y="664210"/>
                  </a:lnTo>
                  <a:lnTo>
                    <a:pt x="2412619" y="664210"/>
                  </a:lnTo>
                  <a:lnTo>
                    <a:pt x="2412238" y="662914"/>
                  </a:lnTo>
                  <a:lnTo>
                    <a:pt x="2411311" y="660400"/>
                  </a:lnTo>
                  <a:lnTo>
                    <a:pt x="2413228" y="660400"/>
                  </a:lnTo>
                  <a:lnTo>
                    <a:pt x="2414828" y="659130"/>
                  </a:lnTo>
                  <a:lnTo>
                    <a:pt x="2415895" y="660412"/>
                  </a:lnTo>
                  <a:lnTo>
                    <a:pt x="2416035" y="661670"/>
                  </a:lnTo>
                  <a:lnTo>
                    <a:pt x="2416416" y="662940"/>
                  </a:lnTo>
                  <a:lnTo>
                    <a:pt x="2416416" y="640029"/>
                  </a:lnTo>
                  <a:lnTo>
                    <a:pt x="2415921" y="638810"/>
                  </a:lnTo>
                  <a:lnTo>
                    <a:pt x="2416060" y="635000"/>
                  </a:lnTo>
                  <a:lnTo>
                    <a:pt x="2410536" y="641350"/>
                  </a:lnTo>
                  <a:lnTo>
                    <a:pt x="2407475" y="638810"/>
                  </a:lnTo>
                  <a:lnTo>
                    <a:pt x="2405951" y="637540"/>
                  </a:lnTo>
                  <a:lnTo>
                    <a:pt x="2408758" y="633730"/>
                  </a:lnTo>
                  <a:lnTo>
                    <a:pt x="2413444" y="627380"/>
                  </a:lnTo>
                  <a:lnTo>
                    <a:pt x="2416251" y="623570"/>
                  </a:lnTo>
                  <a:lnTo>
                    <a:pt x="2418232" y="626110"/>
                  </a:lnTo>
                  <a:lnTo>
                    <a:pt x="2419223" y="626110"/>
                  </a:lnTo>
                  <a:lnTo>
                    <a:pt x="2420239" y="624840"/>
                  </a:lnTo>
                  <a:lnTo>
                    <a:pt x="2421394" y="623570"/>
                  </a:lnTo>
                  <a:lnTo>
                    <a:pt x="2422880" y="622300"/>
                  </a:lnTo>
                  <a:lnTo>
                    <a:pt x="2423998" y="646430"/>
                  </a:lnTo>
                  <a:lnTo>
                    <a:pt x="2424112" y="647700"/>
                  </a:lnTo>
                  <a:lnTo>
                    <a:pt x="2424557" y="650240"/>
                  </a:lnTo>
                  <a:lnTo>
                    <a:pt x="2424557" y="584200"/>
                  </a:lnTo>
                  <a:lnTo>
                    <a:pt x="2423477" y="584200"/>
                  </a:lnTo>
                  <a:lnTo>
                    <a:pt x="2421064" y="585470"/>
                  </a:lnTo>
                  <a:lnTo>
                    <a:pt x="2419883" y="585470"/>
                  </a:lnTo>
                  <a:lnTo>
                    <a:pt x="2417762" y="593090"/>
                  </a:lnTo>
                  <a:lnTo>
                    <a:pt x="2414574" y="588010"/>
                  </a:lnTo>
                  <a:lnTo>
                    <a:pt x="2412923" y="585470"/>
                  </a:lnTo>
                  <a:lnTo>
                    <a:pt x="2412847" y="582930"/>
                  </a:lnTo>
                  <a:lnTo>
                    <a:pt x="2411577" y="582193"/>
                  </a:lnTo>
                  <a:lnTo>
                    <a:pt x="2411577" y="622300"/>
                  </a:lnTo>
                  <a:lnTo>
                    <a:pt x="2411552" y="624840"/>
                  </a:lnTo>
                  <a:lnTo>
                    <a:pt x="2411222" y="624840"/>
                  </a:lnTo>
                  <a:lnTo>
                    <a:pt x="2410066" y="626110"/>
                  </a:lnTo>
                  <a:lnTo>
                    <a:pt x="2408288" y="627380"/>
                  </a:lnTo>
                  <a:lnTo>
                    <a:pt x="2406662" y="626110"/>
                  </a:lnTo>
                  <a:lnTo>
                    <a:pt x="2406739" y="623570"/>
                  </a:lnTo>
                  <a:lnTo>
                    <a:pt x="2406116" y="621030"/>
                  </a:lnTo>
                  <a:lnTo>
                    <a:pt x="2408605" y="622300"/>
                  </a:lnTo>
                  <a:lnTo>
                    <a:pt x="2410129" y="621030"/>
                  </a:lnTo>
                  <a:lnTo>
                    <a:pt x="2411031" y="622300"/>
                  </a:lnTo>
                  <a:lnTo>
                    <a:pt x="2411577" y="622300"/>
                  </a:lnTo>
                  <a:lnTo>
                    <a:pt x="2411577" y="582193"/>
                  </a:lnTo>
                  <a:lnTo>
                    <a:pt x="2410676" y="581660"/>
                  </a:lnTo>
                  <a:lnTo>
                    <a:pt x="2410256" y="579120"/>
                  </a:lnTo>
                  <a:lnTo>
                    <a:pt x="2409952" y="576580"/>
                  </a:lnTo>
                  <a:lnTo>
                    <a:pt x="2409799" y="575310"/>
                  </a:lnTo>
                  <a:lnTo>
                    <a:pt x="2409647" y="574040"/>
                  </a:lnTo>
                  <a:lnTo>
                    <a:pt x="2409494" y="572770"/>
                  </a:lnTo>
                  <a:lnTo>
                    <a:pt x="2410701" y="571500"/>
                  </a:lnTo>
                  <a:lnTo>
                    <a:pt x="2414409" y="575310"/>
                  </a:lnTo>
                  <a:lnTo>
                    <a:pt x="2416505" y="577850"/>
                  </a:lnTo>
                  <a:lnTo>
                    <a:pt x="2418067" y="576580"/>
                  </a:lnTo>
                  <a:lnTo>
                    <a:pt x="2420074" y="575310"/>
                  </a:lnTo>
                  <a:lnTo>
                    <a:pt x="2422741" y="574040"/>
                  </a:lnTo>
                  <a:lnTo>
                    <a:pt x="2421890" y="577850"/>
                  </a:lnTo>
                  <a:lnTo>
                    <a:pt x="2421509" y="579120"/>
                  </a:lnTo>
                  <a:lnTo>
                    <a:pt x="2424201" y="579120"/>
                  </a:lnTo>
                  <a:lnTo>
                    <a:pt x="2424328" y="581660"/>
                  </a:lnTo>
                  <a:lnTo>
                    <a:pt x="2424861" y="584200"/>
                  </a:lnTo>
                  <a:lnTo>
                    <a:pt x="2424861" y="563956"/>
                  </a:lnTo>
                  <a:lnTo>
                    <a:pt x="2424633" y="563880"/>
                  </a:lnTo>
                  <a:lnTo>
                    <a:pt x="2423287" y="558800"/>
                  </a:lnTo>
                  <a:lnTo>
                    <a:pt x="2421090" y="558800"/>
                  </a:lnTo>
                  <a:lnTo>
                    <a:pt x="2421090" y="557530"/>
                  </a:lnTo>
                  <a:lnTo>
                    <a:pt x="2421090" y="554990"/>
                  </a:lnTo>
                  <a:lnTo>
                    <a:pt x="2422271" y="554990"/>
                  </a:lnTo>
                  <a:lnTo>
                    <a:pt x="2423033" y="553720"/>
                  </a:lnTo>
                  <a:lnTo>
                    <a:pt x="2425331" y="549910"/>
                  </a:lnTo>
                  <a:lnTo>
                    <a:pt x="2426868" y="547370"/>
                  </a:lnTo>
                  <a:lnTo>
                    <a:pt x="2427909" y="544830"/>
                  </a:lnTo>
                  <a:lnTo>
                    <a:pt x="2430653" y="543560"/>
                  </a:lnTo>
                  <a:lnTo>
                    <a:pt x="2433713" y="542290"/>
                  </a:lnTo>
                  <a:lnTo>
                    <a:pt x="2435580" y="544830"/>
                  </a:lnTo>
                  <a:lnTo>
                    <a:pt x="2435745" y="547370"/>
                  </a:lnTo>
                  <a:lnTo>
                    <a:pt x="2435822" y="554990"/>
                  </a:lnTo>
                  <a:lnTo>
                    <a:pt x="2438819" y="551180"/>
                  </a:lnTo>
                  <a:lnTo>
                    <a:pt x="2440330" y="548640"/>
                  </a:lnTo>
                  <a:lnTo>
                    <a:pt x="2441016" y="549910"/>
                  </a:lnTo>
                  <a:lnTo>
                    <a:pt x="2440470" y="548640"/>
                  </a:lnTo>
                  <a:lnTo>
                    <a:pt x="2440190" y="547370"/>
                  </a:lnTo>
                  <a:lnTo>
                    <a:pt x="2440140" y="546100"/>
                  </a:lnTo>
                  <a:lnTo>
                    <a:pt x="2440521" y="546100"/>
                  </a:lnTo>
                  <a:lnTo>
                    <a:pt x="2440470" y="544830"/>
                  </a:lnTo>
                  <a:lnTo>
                    <a:pt x="2440254" y="544830"/>
                  </a:lnTo>
                  <a:lnTo>
                    <a:pt x="2444013" y="542290"/>
                  </a:lnTo>
                  <a:lnTo>
                    <a:pt x="2443899" y="541020"/>
                  </a:lnTo>
                  <a:lnTo>
                    <a:pt x="2443772" y="539750"/>
                  </a:lnTo>
                  <a:lnTo>
                    <a:pt x="2449017" y="539750"/>
                  </a:lnTo>
                  <a:lnTo>
                    <a:pt x="2449207" y="541020"/>
                  </a:lnTo>
                  <a:lnTo>
                    <a:pt x="2450287" y="541020"/>
                  </a:lnTo>
                  <a:lnTo>
                    <a:pt x="2451658" y="539750"/>
                  </a:lnTo>
                  <a:lnTo>
                    <a:pt x="2453475" y="538480"/>
                  </a:lnTo>
                  <a:lnTo>
                    <a:pt x="2453602" y="539750"/>
                  </a:lnTo>
                  <a:lnTo>
                    <a:pt x="2453767" y="539750"/>
                  </a:lnTo>
                  <a:lnTo>
                    <a:pt x="2453932" y="541020"/>
                  </a:lnTo>
                  <a:lnTo>
                    <a:pt x="2454732" y="539750"/>
                  </a:lnTo>
                  <a:lnTo>
                    <a:pt x="2455151" y="539750"/>
                  </a:lnTo>
                  <a:lnTo>
                    <a:pt x="2453551" y="538480"/>
                  </a:lnTo>
                  <a:lnTo>
                    <a:pt x="2451849" y="537210"/>
                  </a:lnTo>
                  <a:lnTo>
                    <a:pt x="2449538" y="537210"/>
                  </a:lnTo>
                  <a:lnTo>
                    <a:pt x="2448966" y="535940"/>
                  </a:lnTo>
                  <a:lnTo>
                    <a:pt x="2447480" y="535940"/>
                  </a:lnTo>
                  <a:lnTo>
                    <a:pt x="2441295" y="541020"/>
                  </a:lnTo>
                  <a:lnTo>
                    <a:pt x="2437066" y="539750"/>
                  </a:lnTo>
                  <a:lnTo>
                    <a:pt x="2437257" y="539750"/>
                  </a:lnTo>
                  <a:lnTo>
                    <a:pt x="2433866" y="537210"/>
                  </a:lnTo>
                  <a:lnTo>
                    <a:pt x="2440025" y="529590"/>
                  </a:lnTo>
                  <a:lnTo>
                    <a:pt x="2440279" y="529590"/>
                  </a:lnTo>
                  <a:lnTo>
                    <a:pt x="2441181" y="527050"/>
                  </a:lnTo>
                  <a:lnTo>
                    <a:pt x="2441714" y="525780"/>
                  </a:lnTo>
                  <a:lnTo>
                    <a:pt x="2464663" y="515620"/>
                  </a:lnTo>
                  <a:lnTo>
                    <a:pt x="2469934" y="522935"/>
                  </a:lnTo>
                  <a:lnTo>
                    <a:pt x="2471966" y="520700"/>
                  </a:lnTo>
                  <a:lnTo>
                    <a:pt x="2472740" y="516890"/>
                  </a:lnTo>
                  <a:lnTo>
                    <a:pt x="2474036" y="515620"/>
                  </a:lnTo>
                  <a:lnTo>
                    <a:pt x="2475319" y="514350"/>
                  </a:lnTo>
                  <a:lnTo>
                    <a:pt x="2479421" y="511810"/>
                  </a:lnTo>
                  <a:lnTo>
                    <a:pt x="2479002" y="508000"/>
                  </a:lnTo>
                  <a:lnTo>
                    <a:pt x="2478836" y="504190"/>
                  </a:lnTo>
                  <a:lnTo>
                    <a:pt x="2478760" y="502920"/>
                  </a:lnTo>
                  <a:lnTo>
                    <a:pt x="2478595" y="500380"/>
                  </a:lnTo>
                  <a:lnTo>
                    <a:pt x="2477516" y="501650"/>
                  </a:lnTo>
                  <a:lnTo>
                    <a:pt x="2476335" y="501650"/>
                  </a:lnTo>
                  <a:lnTo>
                    <a:pt x="2474988" y="502920"/>
                  </a:lnTo>
                  <a:lnTo>
                    <a:pt x="2475128" y="499110"/>
                  </a:lnTo>
                  <a:lnTo>
                    <a:pt x="2474442" y="495300"/>
                  </a:lnTo>
                  <a:lnTo>
                    <a:pt x="2477135" y="492760"/>
                  </a:lnTo>
                  <a:lnTo>
                    <a:pt x="2479941" y="492760"/>
                  </a:lnTo>
                  <a:lnTo>
                    <a:pt x="2482278" y="491490"/>
                  </a:lnTo>
                  <a:lnTo>
                    <a:pt x="2482164" y="494030"/>
                  </a:lnTo>
                  <a:lnTo>
                    <a:pt x="2482710" y="496570"/>
                  </a:lnTo>
                  <a:lnTo>
                    <a:pt x="2481148" y="499110"/>
                  </a:lnTo>
                  <a:lnTo>
                    <a:pt x="2480081" y="500380"/>
                  </a:lnTo>
                  <a:lnTo>
                    <a:pt x="2483650" y="500380"/>
                  </a:lnTo>
                  <a:lnTo>
                    <a:pt x="2482088" y="497840"/>
                  </a:lnTo>
                  <a:lnTo>
                    <a:pt x="2489187" y="491490"/>
                  </a:lnTo>
                  <a:lnTo>
                    <a:pt x="2490609" y="490220"/>
                  </a:lnTo>
                  <a:lnTo>
                    <a:pt x="2492527" y="491490"/>
                  </a:lnTo>
                  <a:lnTo>
                    <a:pt x="2491816" y="492760"/>
                  </a:lnTo>
                  <a:lnTo>
                    <a:pt x="2491270" y="495300"/>
                  </a:lnTo>
                  <a:lnTo>
                    <a:pt x="2490355" y="496570"/>
                  </a:lnTo>
                  <a:lnTo>
                    <a:pt x="2491105" y="496570"/>
                  </a:lnTo>
                  <a:lnTo>
                    <a:pt x="2497366" y="492760"/>
                  </a:lnTo>
                  <a:lnTo>
                    <a:pt x="2497912" y="494030"/>
                  </a:lnTo>
                  <a:lnTo>
                    <a:pt x="2498217" y="495300"/>
                  </a:lnTo>
                  <a:lnTo>
                    <a:pt x="2495016" y="496570"/>
                  </a:lnTo>
                  <a:lnTo>
                    <a:pt x="2493441" y="497840"/>
                  </a:lnTo>
                  <a:lnTo>
                    <a:pt x="2511247" y="509270"/>
                  </a:lnTo>
                  <a:lnTo>
                    <a:pt x="2507157" y="513080"/>
                  </a:lnTo>
                  <a:lnTo>
                    <a:pt x="2503360" y="518160"/>
                  </a:lnTo>
                  <a:lnTo>
                    <a:pt x="2498712" y="521970"/>
                  </a:lnTo>
                  <a:lnTo>
                    <a:pt x="2500388" y="521970"/>
                  </a:lnTo>
                  <a:lnTo>
                    <a:pt x="2500223" y="523240"/>
                  </a:lnTo>
                  <a:lnTo>
                    <a:pt x="2505697" y="527050"/>
                  </a:lnTo>
                  <a:lnTo>
                    <a:pt x="2505367" y="525780"/>
                  </a:lnTo>
                  <a:lnTo>
                    <a:pt x="2505278" y="524510"/>
                  </a:lnTo>
                  <a:lnTo>
                    <a:pt x="2504922" y="521970"/>
                  </a:lnTo>
                  <a:lnTo>
                    <a:pt x="2509736" y="521970"/>
                  </a:lnTo>
                  <a:lnTo>
                    <a:pt x="2511133" y="524510"/>
                  </a:lnTo>
                  <a:lnTo>
                    <a:pt x="2510561" y="527050"/>
                  </a:lnTo>
                  <a:lnTo>
                    <a:pt x="2510586" y="528320"/>
                  </a:lnTo>
                  <a:lnTo>
                    <a:pt x="2509875" y="528320"/>
                  </a:lnTo>
                  <a:lnTo>
                    <a:pt x="2509951" y="529590"/>
                  </a:lnTo>
                  <a:lnTo>
                    <a:pt x="2510091" y="529590"/>
                  </a:lnTo>
                  <a:lnTo>
                    <a:pt x="2518867" y="534670"/>
                  </a:lnTo>
                  <a:lnTo>
                    <a:pt x="2518753" y="533400"/>
                  </a:lnTo>
                  <a:lnTo>
                    <a:pt x="2519032" y="533400"/>
                  </a:lnTo>
                  <a:lnTo>
                    <a:pt x="2518638" y="532130"/>
                  </a:lnTo>
                  <a:lnTo>
                    <a:pt x="2518372" y="532130"/>
                  </a:lnTo>
                  <a:lnTo>
                    <a:pt x="2518702" y="530860"/>
                  </a:lnTo>
                  <a:lnTo>
                    <a:pt x="2519553" y="530860"/>
                  </a:lnTo>
                  <a:lnTo>
                    <a:pt x="2518613" y="529590"/>
                  </a:lnTo>
                  <a:lnTo>
                    <a:pt x="2519680" y="528281"/>
                  </a:lnTo>
                  <a:lnTo>
                    <a:pt x="2520213" y="527050"/>
                  </a:lnTo>
                  <a:lnTo>
                    <a:pt x="2521089" y="527050"/>
                  </a:lnTo>
                  <a:lnTo>
                    <a:pt x="2521966" y="528320"/>
                  </a:lnTo>
                  <a:lnTo>
                    <a:pt x="2523617" y="528320"/>
                  </a:lnTo>
                  <a:lnTo>
                    <a:pt x="2524112" y="527050"/>
                  </a:lnTo>
                  <a:lnTo>
                    <a:pt x="2524061" y="528320"/>
                  </a:lnTo>
                  <a:lnTo>
                    <a:pt x="2527795" y="530860"/>
                  </a:lnTo>
                  <a:lnTo>
                    <a:pt x="2527960" y="530860"/>
                  </a:lnTo>
                  <a:lnTo>
                    <a:pt x="2528341" y="529590"/>
                  </a:lnTo>
                  <a:lnTo>
                    <a:pt x="2527655" y="529590"/>
                  </a:lnTo>
                  <a:lnTo>
                    <a:pt x="2527757" y="527050"/>
                  </a:lnTo>
                  <a:lnTo>
                    <a:pt x="2527643" y="522935"/>
                  </a:lnTo>
                  <a:lnTo>
                    <a:pt x="2526995" y="518160"/>
                  </a:lnTo>
                  <a:lnTo>
                    <a:pt x="2529116" y="509270"/>
                  </a:lnTo>
                  <a:lnTo>
                    <a:pt x="2529941" y="508000"/>
                  </a:lnTo>
                  <a:lnTo>
                    <a:pt x="2530868" y="505460"/>
                  </a:lnTo>
                  <a:lnTo>
                    <a:pt x="2529586" y="505460"/>
                  </a:lnTo>
                  <a:lnTo>
                    <a:pt x="2529306" y="504190"/>
                  </a:lnTo>
                  <a:lnTo>
                    <a:pt x="2531554" y="501650"/>
                  </a:lnTo>
                  <a:lnTo>
                    <a:pt x="2533129" y="501650"/>
                  </a:lnTo>
                  <a:lnTo>
                    <a:pt x="2533510" y="500380"/>
                  </a:lnTo>
                  <a:lnTo>
                    <a:pt x="2529103" y="501650"/>
                  </a:lnTo>
                  <a:lnTo>
                    <a:pt x="2523782" y="500380"/>
                  </a:lnTo>
                  <a:lnTo>
                    <a:pt x="2517330" y="497840"/>
                  </a:lnTo>
                  <a:lnTo>
                    <a:pt x="2512682" y="494030"/>
                  </a:lnTo>
                  <a:lnTo>
                    <a:pt x="2511120" y="492760"/>
                  </a:lnTo>
                  <a:lnTo>
                    <a:pt x="2509570" y="491490"/>
                  </a:lnTo>
                  <a:lnTo>
                    <a:pt x="2510777" y="490220"/>
                  </a:lnTo>
                  <a:lnTo>
                    <a:pt x="2511983" y="488950"/>
                  </a:lnTo>
                  <a:lnTo>
                    <a:pt x="2516797" y="483870"/>
                  </a:lnTo>
                  <a:lnTo>
                    <a:pt x="2506954" y="478002"/>
                  </a:lnTo>
                  <a:lnTo>
                    <a:pt x="2506954" y="499110"/>
                  </a:lnTo>
                  <a:lnTo>
                    <a:pt x="2505367" y="499110"/>
                  </a:lnTo>
                  <a:lnTo>
                    <a:pt x="2503474" y="500380"/>
                  </a:lnTo>
                  <a:lnTo>
                    <a:pt x="2501239" y="499110"/>
                  </a:lnTo>
                  <a:lnTo>
                    <a:pt x="2500934" y="496570"/>
                  </a:lnTo>
                  <a:lnTo>
                    <a:pt x="2499791" y="494030"/>
                  </a:lnTo>
                  <a:lnTo>
                    <a:pt x="2505837" y="494030"/>
                  </a:lnTo>
                  <a:lnTo>
                    <a:pt x="2506764" y="495300"/>
                  </a:lnTo>
                  <a:lnTo>
                    <a:pt x="2506738" y="498259"/>
                  </a:lnTo>
                  <a:lnTo>
                    <a:pt x="2506954" y="499110"/>
                  </a:lnTo>
                  <a:lnTo>
                    <a:pt x="2506954" y="478002"/>
                  </a:lnTo>
                  <a:lnTo>
                    <a:pt x="2506167" y="477520"/>
                  </a:lnTo>
                  <a:lnTo>
                    <a:pt x="2504046" y="476250"/>
                  </a:lnTo>
                  <a:lnTo>
                    <a:pt x="2503767" y="476250"/>
                  </a:lnTo>
                  <a:lnTo>
                    <a:pt x="2501544" y="474980"/>
                  </a:lnTo>
                  <a:lnTo>
                    <a:pt x="2497251" y="473710"/>
                  </a:lnTo>
                  <a:lnTo>
                    <a:pt x="2497480" y="473710"/>
                  </a:lnTo>
                  <a:lnTo>
                    <a:pt x="2497671" y="472440"/>
                  </a:lnTo>
                  <a:lnTo>
                    <a:pt x="2497810" y="472440"/>
                  </a:lnTo>
                  <a:lnTo>
                    <a:pt x="2495004" y="471170"/>
                  </a:lnTo>
                  <a:lnTo>
                    <a:pt x="2494673" y="474980"/>
                  </a:lnTo>
                  <a:lnTo>
                    <a:pt x="2492032" y="474980"/>
                  </a:lnTo>
                  <a:lnTo>
                    <a:pt x="2492057" y="473710"/>
                  </a:lnTo>
                  <a:lnTo>
                    <a:pt x="2492095" y="468630"/>
                  </a:lnTo>
                  <a:lnTo>
                    <a:pt x="2489949" y="467360"/>
                  </a:lnTo>
                  <a:lnTo>
                    <a:pt x="2489289" y="466979"/>
                  </a:lnTo>
                  <a:lnTo>
                    <a:pt x="2489289" y="480060"/>
                  </a:lnTo>
                  <a:lnTo>
                    <a:pt x="2488628" y="482600"/>
                  </a:lnTo>
                  <a:lnTo>
                    <a:pt x="2487168" y="482600"/>
                  </a:lnTo>
                  <a:lnTo>
                    <a:pt x="2485796" y="483870"/>
                  </a:lnTo>
                  <a:lnTo>
                    <a:pt x="2485682" y="481330"/>
                  </a:lnTo>
                  <a:lnTo>
                    <a:pt x="2485212" y="480060"/>
                  </a:lnTo>
                  <a:lnTo>
                    <a:pt x="2485682" y="478790"/>
                  </a:lnTo>
                  <a:lnTo>
                    <a:pt x="2486037" y="478790"/>
                  </a:lnTo>
                  <a:lnTo>
                    <a:pt x="2487993" y="477520"/>
                  </a:lnTo>
                  <a:lnTo>
                    <a:pt x="2489035" y="478790"/>
                  </a:lnTo>
                  <a:lnTo>
                    <a:pt x="2489289" y="480060"/>
                  </a:lnTo>
                  <a:lnTo>
                    <a:pt x="2489289" y="466979"/>
                  </a:lnTo>
                  <a:lnTo>
                    <a:pt x="2483040" y="463257"/>
                  </a:lnTo>
                  <a:lnTo>
                    <a:pt x="2483040" y="483870"/>
                  </a:lnTo>
                  <a:lnTo>
                    <a:pt x="2482532" y="481330"/>
                  </a:lnTo>
                  <a:lnTo>
                    <a:pt x="2482278" y="480060"/>
                  </a:lnTo>
                  <a:lnTo>
                    <a:pt x="2482519" y="480060"/>
                  </a:lnTo>
                  <a:lnTo>
                    <a:pt x="2482710" y="481330"/>
                  </a:lnTo>
                  <a:lnTo>
                    <a:pt x="2483040" y="483870"/>
                  </a:lnTo>
                  <a:lnTo>
                    <a:pt x="2483040" y="463257"/>
                  </a:lnTo>
                  <a:lnTo>
                    <a:pt x="2482253" y="462788"/>
                  </a:lnTo>
                  <a:lnTo>
                    <a:pt x="2482253" y="480060"/>
                  </a:lnTo>
                  <a:lnTo>
                    <a:pt x="2478125" y="474980"/>
                  </a:lnTo>
                  <a:lnTo>
                    <a:pt x="2480487" y="473710"/>
                  </a:lnTo>
                  <a:lnTo>
                    <a:pt x="2481669" y="473710"/>
                  </a:lnTo>
                  <a:lnTo>
                    <a:pt x="2482253" y="480060"/>
                  </a:lnTo>
                  <a:lnTo>
                    <a:pt x="2482253" y="462788"/>
                  </a:lnTo>
                  <a:lnTo>
                    <a:pt x="2466467" y="453390"/>
                  </a:lnTo>
                  <a:lnTo>
                    <a:pt x="2467267" y="455930"/>
                  </a:lnTo>
                  <a:lnTo>
                    <a:pt x="2468092" y="457200"/>
                  </a:lnTo>
                  <a:lnTo>
                    <a:pt x="2469934" y="462280"/>
                  </a:lnTo>
                  <a:lnTo>
                    <a:pt x="2470188" y="464820"/>
                  </a:lnTo>
                  <a:lnTo>
                    <a:pt x="2470289" y="468630"/>
                  </a:lnTo>
                  <a:lnTo>
                    <a:pt x="2473541" y="468630"/>
                  </a:lnTo>
                  <a:lnTo>
                    <a:pt x="2475293" y="467360"/>
                  </a:lnTo>
                  <a:lnTo>
                    <a:pt x="2475407" y="468630"/>
                  </a:lnTo>
                  <a:lnTo>
                    <a:pt x="2475979" y="471170"/>
                  </a:lnTo>
                  <a:lnTo>
                    <a:pt x="2474772" y="472440"/>
                  </a:lnTo>
                  <a:lnTo>
                    <a:pt x="2472271" y="472440"/>
                  </a:lnTo>
                  <a:lnTo>
                    <a:pt x="2472880" y="474980"/>
                  </a:lnTo>
                  <a:lnTo>
                    <a:pt x="2471089" y="474980"/>
                  </a:lnTo>
                  <a:lnTo>
                    <a:pt x="2471331" y="476250"/>
                  </a:lnTo>
                  <a:lnTo>
                    <a:pt x="2471610" y="478790"/>
                  </a:lnTo>
                  <a:lnTo>
                    <a:pt x="2471864" y="480060"/>
                  </a:lnTo>
                  <a:lnTo>
                    <a:pt x="2468397" y="481330"/>
                  </a:lnTo>
                  <a:lnTo>
                    <a:pt x="2467787" y="478790"/>
                  </a:lnTo>
                  <a:lnTo>
                    <a:pt x="2467457" y="477520"/>
                  </a:lnTo>
                  <a:lnTo>
                    <a:pt x="2467432" y="488950"/>
                  </a:lnTo>
                  <a:lnTo>
                    <a:pt x="2467076" y="490220"/>
                  </a:lnTo>
                  <a:lnTo>
                    <a:pt x="2467292" y="492760"/>
                  </a:lnTo>
                  <a:lnTo>
                    <a:pt x="2465476" y="494030"/>
                  </a:lnTo>
                  <a:lnTo>
                    <a:pt x="2463723" y="494030"/>
                  </a:lnTo>
                  <a:lnTo>
                    <a:pt x="2462263" y="495300"/>
                  </a:lnTo>
                  <a:lnTo>
                    <a:pt x="2462072" y="494030"/>
                  </a:lnTo>
                  <a:lnTo>
                    <a:pt x="2461336" y="491490"/>
                  </a:lnTo>
                  <a:lnTo>
                    <a:pt x="2461831" y="491490"/>
                  </a:lnTo>
                  <a:lnTo>
                    <a:pt x="2462326" y="490220"/>
                  </a:lnTo>
                  <a:lnTo>
                    <a:pt x="2464054" y="490220"/>
                  </a:lnTo>
                  <a:lnTo>
                    <a:pt x="2467432" y="488950"/>
                  </a:lnTo>
                  <a:lnTo>
                    <a:pt x="2467432" y="477570"/>
                  </a:lnTo>
                  <a:lnTo>
                    <a:pt x="2464333" y="482600"/>
                  </a:lnTo>
                  <a:lnTo>
                    <a:pt x="2458580" y="485140"/>
                  </a:lnTo>
                  <a:lnTo>
                    <a:pt x="2451049" y="485140"/>
                  </a:lnTo>
                  <a:lnTo>
                    <a:pt x="2451265" y="486410"/>
                  </a:lnTo>
                  <a:lnTo>
                    <a:pt x="2451328" y="487680"/>
                  </a:lnTo>
                  <a:lnTo>
                    <a:pt x="2450122" y="490220"/>
                  </a:lnTo>
                  <a:lnTo>
                    <a:pt x="2446845" y="490220"/>
                  </a:lnTo>
                  <a:lnTo>
                    <a:pt x="2444673" y="491490"/>
                  </a:lnTo>
                  <a:lnTo>
                    <a:pt x="2443848" y="488950"/>
                  </a:lnTo>
                  <a:lnTo>
                    <a:pt x="2441841" y="486410"/>
                  </a:lnTo>
                  <a:lnTo>
                    <a:pt x="2442210" y="485140"/>
                  </a:lnTo>
                  <a:lnTo>
                    <a:pt x="2442591" y="483870"/>
                  </a:lnTo>
                  <a:lnTo>
                    <a:pt x="2442857" y="483870"/>
                  </a:lnTo>
                  <a:lnTo>
                    <a:pt x="2439695" y="482600"/>
                  </a:lnTo>
                  <a:lnTo>
                    <a:pt x="2439009" y="482600"/>
                  </a:lnTo>
                  <a:lnTo>
                    <a:pt x="2439009" y="520700"/>
                  </a:lnTo>
                  <a:lnTo>
                    <a:pt x="2434640" y="521970"/>
                  </a:lnTo>
                  <a:lnTo>
                    <a:pt x="2432964" y="522947"/>
                  </a:lnTo>
                  <a:lnTo>
                    <a:pt x="2432964" y="525780"/>
                  </a:lnTo>
                  <a:lnTo>
                    <a:pt x="2432418" y="527050"/>
                  </a:lnTo>
                  <a:lnTo>
                    <a:pt x="2432227" y="528320"/>
                  </a:lnTo>
                  <a:lnTo>
                    <a:pt x="2429472" y="528320"/>
                  </a:lnTo>
                  <a:lnTo>
                    <a:pt x="2429941" y="527050"/>
                  </a:lnTo>
                  <a:lnTo>
                    <a:pt x="2430221" y="525780"/>
                  </a:lnTo>
                  <a:lnTo>
                    <a:pt x="2432964" y="525780"/>
                  </a:lnTo>
                  <a:lnTo>
                    <a:pt x="2432964" y="522947"/>
                  </a:lnTo>
                  <a:lnTo>
                    <a:pt x="2432443" y="523240"/>
                  </a:lnTo>
                  <a:lnTo>
                    <a:pt x="2432329" y="521970"/>
                  </a:lnTo>
                  <a:lnTo>
                    <a:pt x="2432139" y="520700"/>
                  </a:lnTo>
                  <a:lnTo>
                    <a:pt x="2431262" y="523240"/>
                  </a:lnTo>
                  <a:lnTo>
                    <a:pt x="2430322" y="524510"/>
                  </a:lnTo>
                  <a:lnTo>
                    <a:pt x="2428316" y="526834"/>
                  </a:lnTo>
                  <a:lnTo>
                    <a:pt x="2428316" y="532130"/>
                  </a:lnTo>
                  <a:lnTo>
                    <a:pt x="2426728" y="537210"/>
                  </a:lnTo>
                  <a:lnTo>
                    <a:pt x="2425954" y="541020"/>
                  </a:lnTo>
                  <a:lnTo>
                    <a:pt x="2424252" y="539750"/>
                  </a:lnTo>
                  <a:lnTo>
                    <a:pt x="2423210" y="539750"/>
                  </a:lnTo>
                  <a:lnTo>
                    <a:pt x="2423210" y="548640"/>
                  </a:lnTo>
                  <a:lnTo>
                    <a:pt x="2421229" y="548640"/>
                  </a:lnTo>
                  <a:lnTo>
                    <a:pt x="2419502" y="549757"/>
                  </a:lnTo>
                  <a:lnTo>
                    <a:pt x="2419502" y="556260"/>
                  </a:lnTo>
                  <a:lnTo>
                    <a:pt x="2416200" y="556260"/>
                  </a:lnTo>
                  <a:lnTo>
                    <a:pt x="2415540" y="554990"/>
                  </a:lnTo>
                  <a:lnTo>
                    <a:pt x="2416530" y="553720"/>
                  </a:lnTo>
                  <a:lnTo>
                    <a:pt x="2418638" y="553720"/>
                  </a:lnTo>
                  <a:lnTo>
                    <a:pt x="2419248" y="554990"/>
                  </a:lnTo>
                  <a:lnTo>
                    <a:pt x="2419502" y="556260"/>
                  </a:lnTo>
                  <a:lnTo>
                    <a:pt x="2419502" y="549757"/>
                  </a:lnTo>
                  <a:lnTo>
                    <a:pt x="2419248" y="549910"/>
                  </a:lnTo>
                  <a:lnTo>
                    <a:pt x="2418943" y="547370"/>
                  </a:lnTo>
                  <a:lnTo>
                    <a:pt x="2418372" y="546100"/>
                  </a:lnTo>
                  <a:lnTo>
                    <a:pt x="2418867" y="544830"/>
                  </a:lnTo>
                  <a:lnTo>
                    <a:pt x="2421610" y="543560"/>
                  </a:lnTo>
                  <a:lnTo>
                    <a:pt x="2421750" y="543560"/>
                  </a:lnTo>
                  <a:lnTo>
                    <a:pt x="2422550" y="544830"/>
                  </a:lnTo>
                  <a:lnTo>
                    <a:pt x="2423185" y="546100"/>
                  </a:lnTo>
                  <a:lnTo>
                    <a:pt x="2423210" y="548640"/>
                  </a:lnTo>
                  <a:lnTo>
                    <a:pt x="2423210" y="539750"/>
                  </a:lnTo>
                  <a:lnTo>
                    <a:pt x="2420848" y="539750"/>
                  </a:lnTo>
                  <a:lnTo>
                    <a:pt x="2421750" y="535940"/>
                  </a:lnTo>
                  <a:lnTo>
                    <a:pt x="2422525" y="533400"/>
                  </a:lnTo>
                  <a:lnTo>
                    <a:pt x="2423871" y="530860"/>
                  </a:lnTo>
                  <a:lnTo>
                    <a:pt x="2426728" y="530860"/>
                  </a:lnTo>
                  <a:lnTo>
                    <a:pt x="2428316" y="532130"/>
                  </a:lnTo>
                  <a:lnTo>
                    <a:pt x="2428316" y="526834"/>
                  </a:lnTo>
                  <a:lnTo>
                    <a:pt x="2428125" y="527050"/>
                  </a:lnTo>
                  <a:lnTo>
                    <a:pt x="2421940" y="525780"/>
                  </a:lnTo>
                  <a:lnTo>
                    <a:pt x="2420150" y="523240"/>
                  </a:lnTo>
                  <a:lnTo>
                    <a:pt x="2419908" y="523240"/>
                  </a:lnTo>
                  <a:lnTo>
                    <a:pt x="2419794" y="524510"/>
                  </a:lnTo>
                  <a:lnTo>
                    <a:pt x="2419629" y="525780"/>
                  </a:lnTo>
                  <a:lnTo>
                    <a:pt x="2419337" y="527050"/>
                  </a:lnTo>
                  <a:lnTo>
                    <a:pt x="2418943" y="527050"/>
                  </a:lnTo>
                  <a:lnTo>
                    <a:pt x="2418969" y="528320"/>
                  </a:lnTo>
                  <a:lnTo>
                    <a:pt x="2418257" y="528320"/>
                  </a:lnTo>
                  <a:lnTo>
                    <a:pt x="2416835" y="529590"/>
                  </a:lnTo>
                  <a:lnTo>
                    <a:pt x="2415095" y="529590"/>
                  </a:lnTo>
                  <a:lnTo>
                    <a:pt x="2412657" y="530860"/>
                  </a:lnTo>
                  <a:lnTo>
                    <a:pt x="2411603" y="530860"/>
                  </a:lnTo>
                  <a:lnTo>
                    <a:pt x="2415095" y="533400"/>
                  </a:lnTo>
                  <a:lnTo>
                    <a:pt x="2418283" y="543560"/>
                  </a:lnTo>
                  <a:lnTo>
                    <a:pt x="2414143" y="546303"/>
                  </a:lnTo>
                  <a:lnTo>
                    <a:pt x="2414143" y="563880"/>
                  </a:lnTo>
                  <a:lnTo>
                    <a:pt x="2413444" y="563880"/>
                  </a:lnTo>
                  <a:lnTo>
                    <a:pt x="2412758" y="565150"/>
                  </a:lnTo>
                  <a:lnTo>
                    <a:pt x="2408529" y="565150"/>
                  </a:lnTo>
                  <a:lnTo>
                    <a:pt x="2407755" y="562610"/>
                  </a:lnTo>
                  <a:lnTo>
                    <a:pt x="2408936" y="560070"/>
                  </a:lnTo>
                  <a:lnTo>
                    <a:pt x="2410587" y="560070"/>
                  </a:lnTo>
                  <a:lnTo>
                    <a:pt x="2411831" y="558800"/>
                  </a:lnTo>
                  <a:lnTo>
                    <a:pt x="2413063" y="557530"/>
                  </a:lnTo>
                  <a:lnTo>
                    <a:pt x="2413343" y="561340"/>
                  </a:lnTo>
                  <a:lnTo>
                    <a:pt x="2414143" y="563880"/>
                  </a:lnTo>
                  <a:lnTo>
                    <a:pt x="2414143" y="546303"/>
                  </a:lnTo>
                  <a:lnTo>
                    <a:pt x="2412517" y="547370"/>
                  </a:lnTo>
                  <a:lnTo>
                    <a:pt x="2405583" y="553720"/>
                  </a:lnTo>
                  <a:lnTo>
                    <a:pt x="2405951" y="554990"/>
                  </a:lnTo>
                  <a:lnTo>
                    <a:pt x="2404922" y="554990"/>
                  </a:lnTo>
                  <a:lnTo>
                    <a:pt x="2404922" y="599440"/>
                  </a:lnTo>
                  <a:lnTo>
                    <a:pt x="2403741" y="600113"/>
                  </a:lnTo>
                  <a:lnTo>
                    <a:pt x="2403741" y="695960"/>
                  </a:lnTo>
                  <a:lnTo>
                    <a:pt x="2403310" y="697230"/>
                  </a:lnTo>
                  <a:lnTo>
                    <a:pt x="2403221" y="699770"/>
                  </a:lnTo>
                  <a:lnTo>
                    <a:pt x="2402484" y="701040"/>
                  </a:lnTo>
                  <a:lnTo>
                    <a:pt x="2399296" y="701040"/>
                  </a:lnTo>
                  <a:lnTo>
                    <a:pt x="2398687" y="698500"/>
                  </a:lnTo>
                  <a:lnTo>
                    <a:pt x="2398826" y="697230"/>
                  </a:lnTo>
                  <a:lnTo>
                    <a:pt x="2399296" y="695960"/>
                  </a:lnTo>
                  <a:lnTo>
                    <a:pt x="2403741" y="695960"/>
                  </a:lnTo>
                  <a:lnTo>
                    <a:pt x="2403741" y="600113"/>
                  </a:lnTo>
                  <a:lnTo>
                    <a:pt x="2403691" y="662940"/>
                  </a:lnTo>
                  <a:lnTo>
                    <a:pt x="2400858" y="664210"/>
                  </a:lnTo>
                  <a:lnTo>
                    <a:pt x="2400058" y="664730"/>
                  </a:lnTo>
                  <a:lnTo>
                    <a:pt x="2400058" y="676910"/>
                  </a:lnTo>
                  <a:lnTo>
                    <a:pt x="2399817" y="679450"/>
                  </a:lnTo>
                  <a:lnTo>
                    <a:pt x="2396896" y="680720"/>
                  </a:lnTo>
                  <a:lnTo>
                    <a:pt x="2394293" y="681990"/>
                  </a:lnTo>
                  <a:lnTo>
                    <a:pt x="2394204" y="679450"/>
                  </a:lnTo>
                  <a:lnTo>
                    <a:pt x="2393797" y="677646"/>
                  </a:lnTo>
                  <a:lnTo>
                    <a:pt x="2393797" y="720090"/>
                  </a:lnTo>
                  <a:lnTo>
                    <a:pt x="2389860" y="721360"/>
                  </a:lnTo>
                  <a:lnTo>
                    <a:pt x="2389098" y="717854"/>
                  </a:lnTo>
                  <a:lnTo>
                    <a:pt x="2389098" y="722630"/>
                  </a:lnTo>
                  <a:lnTo>
                    <a:pt x="2387854" y="723900"/>
                  </a:lnTo>
                  <a:lnTo>
                    <a:pt x="2384920" y="723900"/>
                  </a:lnTo>
                  <a:lnTo>
                    <a:pt x="2384920" y="722630"/>
                  </a:lnTo>
                  <a:lnTo>
                    <a:pt x="2384501" y="721360"/>
                  </a:lnTo>
                  <a:lnTo>
                    <a:pt x="2385491" y="718820"/>
                  </a:lnTo>
                  <a:lnTo>
                    <a:pt x="2389035" y="718820"/>
                  </a:lnTo>
                  <a:lnTo>
                    <a:pt x="2388819" y="721360"/>
                  </a:lnTo>
                  <a:lnTo>
                    <a:pt x="2389098" y="722630"/>
                  </a:lnTo>
                  <a:lnTo>
                    <a:pt x="2389098" y="717854"/>
                  </a:lnTo>
                  <a:lnTo>
                    <a:pt x="2389035" y="717550"/>
                  </a:lnTo>
                  <a:lnTo>
                    <a:pt x="2388247" y="712470"/>
                  </a:lnTo>
                  <a:lnTo>
                    <a:pt x="2387422" y="708660"/>
                  </a:lnTo>
                  <a:lnTo>
                    <a:pt x="2385060" y="708660"/>
                  </a:lnTo>
                  <a:lnTo>
                    <a:pt x="2384920" y="706120"/>
                  </a:lnTo>
                  <a:lnTo>
                    <a:pt x="2385745" y="706120"/>
                  </a:lnTo>
                  <a:lnTo>
                    <a:pt x="2385491" y="704850"/>
                  </a:lnTo>
                  <a:lnTo>
                    <a:pt x="2378811" y="711200"/>
                  </a:lnTo>
                  <a:lnTo>
                    <a:pt x="2379116" y="711200"/>
                  </a:lnTo>
                  <a:lnTo>
                    <a:pt x="2379116" y="712470"/>
                  </a:lnTo>
                  <a:lnTo>
                    <a:pt x="2379370" y="713740"/>
                  </a:lnTo>
                  <a:lnTo>
                    <a:pt x="2379014" y="715010"/>
                  </a:lnTo>
                  <a:lnTo>
                    <a:pt x="2378900" y="716280"/>
                  </a:lnTo>
                  <a:lnTo>
                    <a:pt x="2376728" y="716280"/>
                  </a:lnTo>
                  <a:lnTo>
                    <a:pt x="2379865" y="718820"/>
                  </a:lnTo>
                  <a:lnTo>
                    <a:pt x="2381453" y="718820"/>
                  </a:lnTo>
                  <a:lnTo>
                    <a:pt x="2378456" y="725170"/>
                  </a:lnTo>
                  <a:lnTo>
                    <a:pt x="2376843" y="725170"/>
                  </a:lnTo>
                  <a:lnTo>
                    <a:pt x="2373566" y="723900"/>
                  </a:lnTo>
                  <a:lnTo>
                    <a:pt x="2371509" y="730250"/>
                  </a:lnTo>
                  <a:lnTo>
                    <a:pt x="2372499" y="730250"/>
                  </a:lnTo>
                  <a:lnTo>
                    <a:pt x="2372957" y="732790"/>
                  </a:lnTo>
                  <a:lnTo>
                    <a:pt x="2372525" y="734060"/>
                  </a:lnTo>
                  <a:lnTo>
                    <a:pt x="2371890" y="734060"/>
                  </a:lnTo>
                  <a:lnTo>
                    <a:pt x="2370785" y="735330"/>
                  </a:lnTo>
                  <a:lnTo>
                    <a:pt x="2370213" y="736053"/>
                  </a:lnTo>
                  <a:lnTo>
                    <a:pt x="2370213" y="749300"/>
                  </a:lnTo>
                  <a:lnTo>
                    <a:pt x="2369909" y="750570"/>
                  </a:lnTo>
                  <a:lnTo>
                    <a:pt x="2369502" y="751840"/>
                  </a:lnTo>
                  <a:lnTo>
                    <a:pt x="2368943" y="751840"/>
                  </a:lnTo>
                  <a:lnTo>
                    <a:pt x="2368943" y="764540"/>
                  </a:lnTo>
                  <a:lnTo>
                    <a:pt x="2366086" y="765848"/>
                  </a:lnTo>
                  <a:lnTo>
                    <a:pt x="2366086" y="781050"/>
                  </a:lnTo>
                  <a:lnTo>
                    <a:pt x="2362263" y="787400"/>
                  </a:lnTo>
                  <a:lnTo>
                    <a:pt x="2360790" y="786130"/>
                  </a:lnTo>
                  <a:lnTo>
                    <a:pt x="2357729" y="784860"/>
                  </a:lnTo>
                  <a:lnTo>
                    <a:pt x="2355151" y="787984"/>
                  </a:lnTo>
                  <a:lnTo>
                    <a:pt x="2355151" y="802640"/>
                  </a:lnTo>
                  <a:lnTo>
                    <a:pt x="2354897" y="802640"/>
                  </a:lnTo>
                  <a:lnTo>
                    <a:pt x="2354897" y="814070"/>
                  </a:lnTo>
                  <a:lnTo>
                    <a:pt x="2350973" y="814070"/>
                  </a:lnTo>
                  <a:lnTo>
                    <a:pt x="2350973" y="833120"/>
                  </a:lnTo>
                  <a:lnTo>
                    <a:pt x="2350452" y="833120"/>
                  </a:lnTo>
                  <a:lnTo>
                    <a:pt x="2349817" y="834390"/>
                  </a:lnTo>
                  <a:lnTo>
                    <a:pt x="2348001" y="835660"/>
                  </a:lnTo>
                  <a:lnTo>
                    <a:pt x="2348280" y="835660"/>
                  </a:lnTo>
                  <a:lnTo>
                    <a:pt x="2348382" y="836930"/>
                  </a:lnTo>
                  <a:lnTo>
                    <a:pt x="2346274" y="836930"/>
                  </a:lnTo>
                  <a:lnTo>
                    <a:pt x="2343772" y="838200"/>
                  </a:lnTo>
                  <a:lnTo>
                    <a:pt x="2342172" y="839470"/>
                  </a:lnTo>
                  <a:lnTo>
                    <a:pt x="2342311" y="840740"/>
                  </a:lnTo>
                  <a:lnTo>
                    <a:pt x="2341651" y="840740"/>
                  </a:lnTo>
                  <a:lnTo>
                    <a:pt x="2334691" y="835660"/>
                  </a:lnTo>
                  <a:lnTo>
                    <a:pt x="2331986" y="831850"/>
                  </a:lnTo>
                  <a:lnTo>
                    <a:pt x="2333320" y="826770"/>
                  </a:lnTo>
                  <a:lnTo>
                    <a:pt x="2335898" y="824230"/>
                  </a:lnTo>
                  <a:lnTo>
                    <a:pt x="2338489" y="821690"/>
                  </a:lnTo>
                  <a:lnTo>
                    <a:pt x="2341080" y="834390"/>
                  </a:lnTo>
                  <a:lnTo>
                    <a:pt x="2340914" y="833120"/>
                  </a:lnTo>
                  <a:lnTo>
                    <a:pt x="2340914" y="831850"/>
                  </a:lnTo>
                  <a:lnTo>
                    <a:pt x="2342096" y="829310"/>
                  </a:lnTo>
                  <a:lnTo>
                    <a:pt x="2344153" y="828040"/>
                  </a:lnTo>
                  <a:lnTo>
                    <a:pt x="2345829" y="828040"/>
                  </a:lnTo>
                  <a:lnTo>
                    <a:pt x="2339238" y="819150"/>
                  </a:lnTo>
                  <a:lnTo>
                    <a:pt x="2340457" y="817880"/>
                  </a:lnTo>
                  <a:lnTo>
                    <a:pt x="2342921" y="815340"/>
                  </a:lnTo>
                  <a:lnTo>
                    <a:pt x="2350338" y="825500"/>
                  </a:lnTo>
                  <a:lnTo>
                    <a:pt x="2348115" y="828040"/>
                  </a:lnTo>
                  <a:lnTo>
                    <a:pt x="2349601" y="829310"/>
                  </a:lnTo>
                  <a:lnTo>
                    <a:pt x="2350973" y="833120"/>
                  </a:lnTo>
                  <a:lnTo>
                    <a:pt x="2350973" y="814070"/>
                  </a:lnTo>
                  <a:lnTo>
                    <a:pt x="2347315" y="814070"/>
                  </a:lnTo>
                  <a:lnTo>
                    <a:pt x="2343658" y="812800"/>
                  </a:lnTo>
                  <a:lnTo>
                    <a:pt x="2343086" y="812800"/>
                  </a:lnTo>
                  <a:lnTo>
                    <a:pt x="2342756" y="808990"/>
                  </a:lnTo>
                  <a:lnTo>
                    <a:pt x="2346350" y="807720"/>
                  </a:lnTo>
                  <a:lnTo>
                    <a:pt x="2349843" y="806450"/>
                  </a:lnTo>
                  <a:lnTo>
                    <a:pt x="2353310" y="806450"/>
                  </a:lnTo>
                  <a:lnTo>
                    <a:pt x="2353856" y="808990"/>
                  </a:lnTo>
                  <a:lnTo>
                    <a:pt x="2354897" y="814070"/>
                  </a:lnTo>
                  <a:lnTo>
                    <a:pt x="2354897" y="802640"/>
                  </a:lnTo>
                  <a:lnTo>
                    <a:pt x="2353945" y="802640"/>
                  </a:lnTo>
                  <a:lnTo>
                    <a:pt x="2352560" y="803910"/>
                  </a:lnTo>
                  <a:lnTo>
                    <a:pt x="2350719" y="803910"/>
                  </a:lnTo>
                  <a:lnTo>
                    <a:pt x="2350312" y="801370"/>
                  </a:lnTo>
                  <a:lnTo>
                    <a:pt x="2349462" y="800100"/>
                  </a:lnTo>
                  <a:lnTo>
                    <a:pt x="2351049" y="800100"/>
                  </a:lnTo>
                  <a:lnTo>
                    <a:pt x="2352929" y="798830"/>
                  </a:lnTo>
                  <a:lnTo>
                    <a:pt x="2353145" y="798830"/>
                  </a:lnTo>
                  <a:lnTo>
                    <a:pt x="2354072" y="800100"/>
                  </a:lnTo>
                  <a:lnTo>
                    <a:pt x="2354542" y="801370"/>
                  </a:lnTo>
                  <a:lnTo>
                    <a:pt x="2355151" y="802640"/>
                  </a:lnTo>
                  <a:lnTo>
                    <a:pt x="2355151" y="787984"/>
                  </a:lnTo>
                  <a:lnTo>
                    <a:pt x="2354580" y="788670"/>
                  </a:lnTo>
                  <a:lnTo>
                    <a:pt x="2349817" y="792480"/>
                  </a:lnTo>
                  <a:lnTo>
                    <a:pt x="2343454" y="793750"/>
                  </a:lnTo>
                  <a:lnTo>
                    <a:pt x="2336609" y="793750"/>
                  </a:lnTo>
                  <a:lnTo>
                    <a:pt x="2336609" y="802640"/>
                  </a:lnTo>
                  <a:lnTo>
                    <a:pt x="2334755" y="808990"/>
                  </a:lnTo>
                  <a:lnTo>
                    <a:pt x="2329230" y="815340"/>
                  </a:lnTo>
                  <a:lnTo>
                    <a:pt x="2328126" y="813612"/>
                  </a:lnTo>
                  <a:lnTo>
                    <a:pt x="2328126" y="863600"/>
                  </a:lnTo>
                  <a:lnTo>
                    <a:pt x="2317191" y="868680"/>
                  </a:lnTo>
                  <a:lnTo>
                    <a:pt x="2316149" y="864870"/>
                  </a:lnTo>
                  <a:lnTo>
                    <a:pt x="2315654" y="863600"/>
                  </a:lnTo>
                  <a:lnTo>
                    <a:pt x="2310295" y="865797"/>
                  </a:lnTo>
                  <a:lnTo>
                    <a:pt x="2310295" y="894080"/>
                  </a:lnTo>
                  <a:lnTo>
                    <a:pt x="2307983" y="894080"/>
                  </a:lnTo>
                  <a:lnTo>
                    <a:pt x="2307958" y="892810"/>
                  </a:lnTo>
                  <a:lnTo>
                    <a:pt x="2308783" y="892810"/>
                  </a:lnTo>
                  <a:lnTo>
                    <a:pt x="2309545" y="891540"/>
                  </a:lnTo>
                  <a:lnTo>
                    <a:pt x="2310269" y="891540"/>
                  </a:lnTo>
                  <a:lnTo>
                    <a:pt x="2310269" y="892810"/>
                  </a:lnTo>
                  <a:lnTo>
                    <a:pt x="2310295" y="894080"/>
                  </a:lnTo>
                  <a:lnTo>
                    <a:pt x="2310295" y="865797"/>
                  </a:lnTo>
                  <a:lnTo>
                    <a:pt x="2303195" y="868680"/>
                  </a:lnTo>
                  <a:lnTo>
                    <a:pt x="2303818" y="864870"/>
                  </a:lnTo>
                  <a:lnTo>
                    <a:pt x="2304021" y="863600"/>
                  </a:lnTo>
                  <a:lnTo>
                    <a:pt x="2304351" y="859790"/>
                  </a:lnTo>
                  <a:lnTo>
                    <a:pt x="2304821" y="855980"/>
                  </a:lnTo>
                  <a:lnTo>
                    <a:pt x="2303221" y="854519"/>
                  </a:lnTo>
                  <a:lnTo>
                    <a:pt x="2303221" y="864870"/>
                  </a:lnTo>
                  <a:lnTo>
                    <a:pt x="2302980" y="867410"/>
                  </a:lnTo>
                  <a:lnTo>
                    <a:pt x="2302764" y="871220"/>
                  </a:lnTo>
                  <a:lnTo>
                    <a:pt x="2302510" y="873760"/>
                  </a:lnTo>
                  <a:lnTo>
                    <a:pt x="2298141" y="873760"/>
                  </a:lnTo>
                  <a:lnTo>
                    <a:pt x="2297785" y="868680"/>
                  </a:lnTo>
                  <a:lnTo>
                    <a:pt x="2297696" y="867410"/>
                  </a:lnTo>
                  <a:lnTo>
                    <a:pt x="2297506" y="864870"/>
                  </a:lnTo>
                  <a:lnTo>
                    <a:pt x="2303221" y="864870"/>
                  </a:lnTo>
                  <a:lnTo>
                    <a:pt x="2303221" y="854519"/>
                  </a:lnTo>
                  <a:lnTo>
                    <a:pt x="2302040" y="853440"/>
                  </a:lnTo>
                  <a:lnTo>
                    <a:pt x="2300643" y="852170"/>
                  </a:lnTo>
                  <a:lnTo>
                    <a:pt x="2299271" y="844689"/>
                  </a:lnTo>
                  <a:lnTo>
                    <a:pt x="2299271" y="855980"/>
                  </a:lnTo>
                  <a:lnTo>
                    <a:pt x="2298687" y="858520"/>
                  </a:lnTo>
                  <a:lnTo>
                    <a:pt x="2297214" y="859790"/>
                  </a:lnTo>
                  <a:lnTo>
                    <a:pt x="2295753" y="859790"/>
                  </a:lnTo>
                  <a:lnTo>
                    <a:pt x="2295677" y="857084"/>
                  </a:lnTo>
                  <a:lnTo>
                    <a:pt x="2295334" y="855980"/>
                  </a:lnTo>
                  <a:lnTo>
                    <a:pt x="2295804" y="855980"/>
                  </a:lnTo>
                  <a:lnTo>
                    <a:pt x="2296274" y="854710"/>
                  </a:lnTo>
                  <a:lnTo>
                    <a:pt x="2297620" y="854710"/>
                  </a:lnTo>
                  <a:lnTo>
                    <a:pt x="2298560" y="853440"/>
                  </a:lnTo>
                  <a:lnTo>
                    <a:pt x="2298725" y="854710"/>
                  </a:lnTo>
                  <a:lnTo>
                    <a:pt x="2299271" y="855980"/>
                  </a:lnTo>
                  <a:lnTo>
                    <a:pt x="2299271" y="844689"/>
                  </a:lnTo>
                  <a:lnTo>
                    <a:pt x="2299246" y="844550"/>
                  </a:lnTo>
                  <a:lnTo>
                    <a:pt x="2301494" y="834390"/>
                  </a:lnTo>
                  <a:lnTo>
                    <a:pt x="2304643" y="838200"/>
                  </a:lnTo>
                  <a:lnTo>
                    <a:pt x="2307844" y="842010"/>
                  </a:lnTo>
                  <a:lnTo>
                    <a:pt x="2309025" y="840740"/>
                  </a:lnTo>
                  <a:lnTo>
                    <a:pt x="2309990" y="840740"/>
                  </a:lnTo>
                  <a:lnTo>
                    <a:pt x="2310536" y="842010"/>
                  </a:lnTo>
                  <a:lnTo>
                    <a:pt x="2311285" y="842010"/>
                  </a:lnTo>
                  <a:lnTo>
                    <a:pt x="2310485" y="843280"/>
                  </a:lnTo>
                  <a:lnTo>
                    <a:pt x="2309774" y="844550"/>
                  </a:lnTo>
                  <a:lnTo>
                    <a:pt x="2309520" y="844550"/>
                  </a:lnTo>
                  <a:lnTo>
                    <a:pt x="2310600" y="845820"/>
                  </a:lnTo>
                  <a:lnTo>
                    <a:pt x="2312873" y="848360"/>
                  </a:lnTo>
                  <a:lnTo>
                    <a:pt x="2318512" y="848360"/>
                  </a:lnTo>
                  <a:lnTo>
                    <a:pt x="2323236" y="852170"/>
                  </a:lnTo>
                  <a:lnTo>
                    <a:pt x="2326589" y="859790"/>
                  </a:lnTo>
                  <a:lnTo>
                    <a:pt x="2326729" y="859790"/>
                  </a:lnTo>
                  <a:lnTo>
                    <a:pt x="2328126" y="863600"/>
                  </a:lnTo>
                  <a:lnTo>
                    <a:pt x="2328126" y="813612"/>
                  </a:lnTo>
                  <a:lnTo>
                    <a:pt x="2325992" y="810260"/>
                  </a:lnTo>
                  <a:lnTo>
                    <a:pt x="2324531" y="806450"/>
                  </a:lnTo>
                  <a:lnTo>
                    <a:pt x="2324747" y="802640"/>
                  </a:lnTo>
                  <a:lnTo>
                    <a:pt x="2320785" y="803910"/>
                  </a:lnTo>
                  <a:lnTo>
                    <a:pt x="2318372" y="805180"/>
                  </a:lnTo>
                  <a:lnTo>
                    <a:pt x="2317026" y="806450"/>
                  </a:lnTo>
                  <a:lnTo>
                    <a:pt x="2318093" y="806450"/>
                  </a:lnTo>
                  <a:lnTo>
                    <a:pt x="2318232" y="808990"/>
                  </a:lnTo>
                  <a:lnTo>
                    <a:pt x="2318867" y="810260"/>
                  </a:lnTo>
                  <a:lnTo>
                    <a:pt x="2315705" y="810260"/>
                  </a:lnTo>
                  <a:lnTo>
                    <a:pt x="2315730" y="812800"/>
                  </a:lnTo>
                  <a:lnTo>
                    <a:pt x="2316530" y="815340"/>
                  </a:lnTo>
                  <a:lnTo>
                    <a:pt x="2318042" y="820420"/>
                  </a:lnTo>
                  <a:lnTo>
                    <a:pt x="2318131" y="819150"/>
                  </a:lnTo>
                  <a:lnTo>
                    <a:pt x="2318321" y="819150"/>
                  </a:lnTo>
                  <a:lnTo>
                    <a:pt x="2319109" y="817880"/>
                  </a:lnTo>
                  <a:lnTo>
                    <a:pt x="2320709" y="817880"/>
                  </a:lnTo>
                  <a:lnTo>
                    <a:pt x="2320379" y="821690"/>
                  </a:lnTo>
                  <a:lnTo>
                    <a:pt x="2318512" y="821690"/>
                  </a:lnTo>
                  <a:lnTo>
                    <a:pt x="2319109" y="822960"/>
                  </a:lnTo>
                  <a:lnTo>
                    <a:pt x="2319972" y="826770"/>
                  </a:lnTo>
                  <a:lnTo>
                    <a:pt x="2322957" y="825500"/>
                  </a:lnTo>
                  <a:lnTo>
                    <a:pt x="2325192" y="824230"/>
                  </a:lnTo>
                  <a:lnTo>
                    <a:pt x="2326640" y="825500"/>
                  </a:lnTo>
                  <a:lnTo>
                    <a:pt x="2327910" y="825500"/>
                  </a:lnTo>
                  <a:lnTo>
                    <a:pt x="2327478" y="829310"/>
                  </a:lnTo>
                  <a:lnTo>
                    <a:pt x="2327452" y="831850"/>
                  </a:lnTo>
                  <a:lnTo>
                    <a:pt x="2327579" y="833120"/>
                  </a:lnTo>
                  <a:lnTo>
                    <a:pt x="2325573" y="833120"/>
                  </a:lnTo>
                  <a:lnTo>
                    <a:pt x="2323541" y="834390"/>
                  </a:lnTo>
                  <a:lnTo>
                    <a:pt x="2321610" y="834390"/>
                  </a:lnTo>
                  <a:lnTo>
                    <a:pt x="2322169" y="838200"/>
                  </a:lnTo>
                  <a:lnTo>
                    <a:pt x="2322639" y="842010"/>
                  </a:lnTo>
                  <a:lnTo>
                    <a:pt x="2323325" y="845820"/>
                  </a:lnTo>
                  <a:lnTo>
                    <a:pt x="2318588" y="848360"/>
                  </a:lnTo>
                  <a:lnTo>
                    <a:pt x="2313571" y="840740"/>
                  </a:lnTo>
                  <a:lnTo>
                    <a:pt x="2309393" y="834390"/>
                  </a:lnTo>
                  <a:lnTo>
                    <a:pt x="2302700" y="824230"/>
                  </a:lnTo>
                  <a:lnTo>
                    <a:pt x="2302268" y="825500"/>
                  </a:lnTo>
                  <a:lnTo>
                    <a:pt x="2301913" y="826770"/>
                  </a:lnTo>
                  <a:lnTo>
                    <a:pt x="2302865" y="828040"/>
                  </a:lnTo>
                  <a:lnTo>
                    <a:pt x="2295639" y="839470"/>
                  </a:lnTo>
                  <a:lnTo>
                    <a:pt x="2292007" y="844550"/>
                  </a:lnTo>
                  <a:lnTo>
                    <a:pt x="2288108" y="842010"/>
                  </a:lnTo>
                  <a:lnTo>
                    <a:pt x="2287143" y="843280"/>
                  </a:lnTo>
                  <a:lnTo>
                    <a:pt x="2285606" y="843280"/>
                  </a:lnTo>
                  <a:lnTo>
                    <a:pt x="2284323" y="844550"/>
                  </a:lnTo>
                  <a:lnTo>
                    <a:pt x="2284031" y="843280"/>
                  </a:lnTo>
                  <a:lnTo>
                    <a:pt x="2283587" y="842010"/>
                  </a:lnTo>
                  <a:lnTo>
                    <a:pt x="2283345" y="840740"/>
                  </a:lnTo>
                  <a:lnTo>
                    <a:pt x="2281301" y="839470"/>
                  </a:lnTo>
                  <a:lnTo>
                    <a:pt x="2280285" y="838200"/>
                  </a:lnTo>
                  <a:lnTo>
                    <a:pt x="2286533" y="829310"/>
                  </a:lnTo>
                  <a:lnTo>
                    <a:pt x="2283510" y="828040"/>
                  </a:lnTo>
                  <a:lnTo>
                    <a:pt x="2281999" y="828040"/>
                  </a:lnTo>
                  <a:lnTo>
                    <a:pt x="2282596" y="830580"/>
                  </a:lnTo>
                  <a:lnTo>
                    <a:pt x="2279434" y="830580"/>
                  </a:lnTo>
                  <a:lnTo>
                    <a:pt x="2277846" y="831850"/>
                  </a:lnTo>
                  <a:lnTo>
                    <a:pt x="2277986" y="833120"/>
                  </a:lnTo>
                  <a:lnTo>
                    <a:pt x="2278075" y="840740"/>
                  </a:lnTo>
                  <a:lnTo>
                    <a:pt x="2280970" y="845820"/>
                  </a:lnTo>
                  <a:lnTo>
                    <a:pt x="2282888" y="852170"/>
                  </a:lnTo>
                  <a:lnTo>
                    <a:pt x="2279599" y="851471"/>
                  </a:lnTo>
                  <a:lnTo>
                    <a:pt x="2279599" y="868680"/>
                  </a:lnTo>
                  <a:lnTo>
                    <a:pt x="2279040" y="871220"/>
                  </a:lnTo>
                  <a:lnTo>
                    <a:pt x="2278900" y="873760"/>
                  </a:lnTo>
                  <a:lnTo>
                    <a:pt x="2273630" y="873760"/>
                  </a:lnTo>
                  <a:lnTo>
                    <a:pt x="2273706" y="871220"/>
                  </a:lnTo>
                  <a:lnTo>
                    <a:pt x="2273604" y="869950"/>
                  </a:lnTo>
                  <a:lnTo>
                    <a:pt x="2275548" y="868680"/>
                  </a:lnTo>
                  <a:lnTo>
                    <a:pt x="2279599" y="868680"/>
                  </a:lnTo>
                  <a:lnTo>
                    <a:pt x="2279599" y="851471"/>
                  </a:lnTo>
                  <a:lnTo>
                    <a:pt x="2276932" y="850900"/>
                  </a:lnTo>
                  <a:lnTo>
                    <a:pt x="2270823" y="844550"/>
                  </a:lnTo>
                  <a:lnTo>
                    <a:pt x="2268740" y="840740"/>
                  </a:lnTo>
                  <a:lnTo>
                    <a:pt x="2265261" y="834390"/>
                  </a:lnTo>
                  <a:lnTo>
                    <a:pt x="2260917" y="822960"/>
                  </a:lnTo>
                  <a:lnTo>
                    <a:pt x="2258314" y="822960"/>
                  </a:lnTo>
                  <a:lnTo>
                    <a:pt x="2257501" y="824230"/>
                  </a:lnTo>
                  <a:lnTo>
                    <a:pt x="2255545" y="825500"/>
                  </a:lnTo>
                  <a:lnTo>
                    <a:pt x="2252535" y="825500"/>
                  </a:lnTo>
                  <a:lnTo>
                    <a:pt x="2255507" y="830580"/>
                  </a:lnTo>
                  <a:lnTo>
                    <a:pt x="2257844" y="830580"/>
                  </a:lnTo>
                  <a:lnTo>
                    <a:pt x="2257831" y="831850"/>
                  </a:lnTo>
                  <a:lnTo>
                    <a:pt x="2258784" y="831850"/>
                  </a:lnTo>
                  <a:lnTo>
                    <a:pt x="2257755" y="835660"/>
                  </a:lnTo>
                  <a:lnTo>
                    <a:pt x="2258098" y="835660"/>
                  </a:lnTo>
                  <a:lnTo>
                    <a:pt x="2257323" y="836930"/>
                  </a:lnTo>
                  <a:lnTo>
                    <a:pt x="2256866" y="839470"/>
                  </a:lnTo>
                  <a:lnTo>
                    <a:pt x="2256028" y="839470"/>
                  </a:lnTo>
                  <a:lnTo>
                    <a:pt x="2255101" y="840740"/>
                  </a:lnTo>
                  <a:lnTo>
                    <a:pt x="2254694" y="839470"/>
                  </a:lnTo>
                  <a:lnTo>
                    <a:pt x="2254046" y="840740"/>
                  </a:lnTo>
                  <a:lnTo>
                    <a:pt x="2250402" y="840740"/>
                  </a:lnTo>
                  <a:lnTo>
                    <a:pt x="2249614" y="838200"/>
                  </a:lnTo>
                  <a:lnTo>
                    <a:pt x="2248217" y="836345"/>
                  </a:lnTo>
                  <a:lnTo>
                    <a:pt x="2248217" y="845820"/>
                  </a:lnTo>
                  <a:lnTo>
                    <a:pt x="2247176" y="850900"/>
                  </a:lnTo>
                  <a:lnTo>
                    <a:pt x="2247214" y="853440"/>
                  </a:lnTo>
                  <a:lnTo>
                    <a:pt x="2246312" y="854710"/>
                  </a:lnTo>
                  <a:lnTo>
                    <a:pt x="2245576" y="855980"/>
                  </a:lnTo>
                  <a:lnTo>
                    <a:pt x="2242337" y="855980"/>
                  </a:lnTo>
                  <a:lnTo>
                    <a:pt x="2241715" y="854710"/>
                  </a:lnTo>
                  <a:lnTo>
                    <a:pt x="2240445" y="853440"/>
                  </a:lnTo>
                  <a:lnTo>
                    <a:pt x="2240940" y="850900"/>
                  </a:lnTo>
                  <a:lnTo>
                    <a:pt x="2242947" y="849630"/>
                  </a:lnTo>
                  <a:lnTo>
                    <a:pt x="2248217" y="845820"/>
                  </a:lnTo>
                  <a:lnTo>
                    <a:pt x="2248217" y="836345"/>
                  </a:lnTo>
                  <a:lnTo>
                    <a:pt x="2247709" y="835660"/>
                  </a:lnTo>
                  <a:lnTo>
                    <a:pt x="2245906" y="835660"/>
                  </a:lnTo>
                  <a:lnTo>
                    <a:pt x="2244204" y="834390"/>
                  </a:lnTo>
                  <a:lnTo>
                    <a:pt x="2242096" y="831850"/>
                  </a:lnTo>
                  <a:lnTo>
                    <a:pt x="2243734" y="828040"/>
                  </a:lnTo>
                  <a:lnTo>
                    <a:pt x="2245220" y="824230"/>
                  </a:lnTo>
                  <a:lnTo>
                    <a:pt x="2242832" y="821690"/>
                  </a:lnTo>
                  <a:lnTo>
                    <a:pt x="2245499" y="819150"/>
                  </a:lnTo>
                  <a:lnTo>
                    <a:pt x="2247087" y="820420"/>
                  </a:lnTo>
                  <a:lnTo>
                    <a:pt x="2246693" y="819150"/>
                  </a:lnTo>
                  <a:lnTo>
                    <a:pt x="2246312" y="817880"/>
                  </a:lnTo>
                  <a:lnTo>
                    <a:pt x="2245626" y="816610"/>
                  </a:lnTo>
                  <a:lnTo>
                    <a:pt x="2244852" y="814070"/>
                  </a:lnTo>
                  <a:lnTo>
                    <a:pt x="2245766" y="812800"/>
                  </a:lnTo>
                  <a:lnTo>
                    <a:pt x="2246795" y="811530"/>
                  </a:lnTo>
                  <a:lnTo>
                    <a:pt x="2244864" y="811530"/>
                  </a:lnTo>
                  <a:lnTo>
                    <a:pt x="2244369" y="808990"/>
                  </a:lnTo>
                  <a:lnTo>
                    <a:pt x="2243061" y="807720"/>
                  </a:lnTo>
                  <a:lnTo>
                    <a:pt x="2248903" y="807720"/>
                  </a:lnTo>
                  <a:lnTo>
                    <a:pt x="2248979" y="808990"/>
                  </a:lnTo>
                  <a:lnTo>
                    <a:pt x="2257348" y="816584"/>
                  </a:lnTo>
                  <a:lnTo>
                    <a:pt x="2256536" y="815340"/>
                  </a:lnTo>
                  <a:lnTo>
                    <a:pt x="2256701" y="814070"/>
                  </a:lnTo>
                  <a:lnTo>
                    <a:pt x="2257323" y="814070"/>
                  </a:lnTo>
                  <a:lnTo>
                    <a:pt x="2258466" y="812800"/>
                  </a:lnTo>
                  <a:lnTo>
                    <a:pt x="2258606" y="812800"/>
                  </a:lnTo>
                  <a:lnTo>
                    <a:pt x="2258974" y="814070"/>
                  </a:lnTo>
                  <a:lnTo>
                    <a:pt x="2258987" y="816610"/>
                  </a:lnTo>
                  <a:lnTo>
                    <a:pt x="2257374" y="816610"/>
                  </a:lnTo>
                  <a:lnTo>
                    <a:pt x="2258771" y="817880"/>
                  </a:lnTo>
                  <a:lnTo>
                    <a:pt x="2260333" y="816610"/>
                  </a:lnTo>
                  <a:lnTo>
                    <a:pt x="2261285" y="816610"/>
                  </a:lnTo>
                  <a:lnTo>
                    <a:pt x="2263076" y="814070"/>
                  </a:lnTo>
                  <a:lnTo>
                    <a:pt x="2264105" y="812800"/>
                  </a:lnTo>
                  <a:lnTo>
                    <a:pt x="2265121" y="811530"/>
                  </a:lnTo>
                  <a:lnTo>
                    <a:pt x="2267127" y="810260"/>
                  </a:lnTo>
                  <a:lnTo>
                    <a:pt x="2264435" y="808990"/>
                  </a:lnTo>
                  <a:lnTo>
                    <a:pt x="2264994" y="807720"/>
                  </a:lnTo>
                  <a:lnTo>
                    <a:pt x="2266645" y="803910"/>
                  </a:lnTo>
                  <a:lnTo>
                    <a:pt x="2268131" y="805180"/>
                  </a:lnTo>
                  <a:lnTo>
                    <a:pt x="2268880" y="805180"/>
                  </a:lnTo>
                  <a:lnTo>
                    <a:pt x="2270810" y="802640"/>
                  </a:lnTo>
                  <a:lnTo>
                    <a:pt x="2275789" y="805180"/>
                  </a:lnTo>
                  <a:lnTo>
                    <a:pt x="2278278" y="807720"/>
                  </a:lnTo>
                  <a:lnTo>
                    <a:pt x="2282507" y="802640"/>
                  </a:lnTo>
                  <a:lnTo>
                    <a:pt x="2288489" y="800100"/>
                  </a:lnTo>
                  <a:lnTo>
                    <a:pt x="2294953" y="798830"/>
                  </a:lnTo>
                  <a:lnTo>
                    <a:pt x="2295448" y="802640"/>
                  </a:lnTo>
                  <a:lnTo>
                    <a:pt x="2295563" y="807720"/>
                  </a:lnTo>
                  <a:lnTo>
                    <a:pt x="2294813" y="810260"/>
                  </a:lnTo>
                  <a:lnTo>
                    <a:pt x="2295804" y="808990"/>
                  </a:lnTo>
                  <a:lnTo>
                    <a:pt x="2297404" y="808990"/>
                  </a:lnTo>
                  <a:lnTo>
                    <a:pt x="2297900" y="810260"/>
                  </a:lnTo>
                  <a:lnTo>
                    <a:pt x="2298992" y="808990"/>
                  </a:lnTo>
                  <a:lnTo>
                    <a:pt x="2303361" y="803910"/>
                  </a:lnTo>
                  <a:lnTo>
                    <a:pt x="2303665" y="803910"/>
                  </a:lnTo>
                  <a:lnTo>
                    <a:pt x="2303551" y="801370"/>
                  </a:lnTo>
                  <a:lnTo>
                    <a:pt x="2303754" y="800100"/>
                  </a:lnTo>
                  <a:lnTo>
                    <a:pt x="2302865" y="798830"/>
                  </a:lnTo>
                  <a:lnTo>
                    <a:pt x="2301100" y="796290"/>
                  </a:lnTo>
                  <a:lnTo>
                    <a:pt x="2299335" y="793750"/>
                  </a:lnTo>
                  <a:lnTo>
                    <a:pt x="2297569" y="791210"/>
                  </a:lnTo>
                  <a:lnTo>
                    <a:pt x="2294928" y="787400"/>
                  </a:lnTo>
                  <a:lnTo>
                    <a:pt x="2290368" y="787400"/>
                  </a:lnTo>
                  <a:lnTo>
                    <a:pt x="2285746" y="786130"/>
                  </a:lnTo>
                  <a:lnTo>
                    <a:pt x="2280056" y="784860"/>
                  </a:lnTo>
                  <a:lnTo>
                    <a:pt x="2279154" y="781050"/>
                  </a:lnTo>
                  <a:lnTo>
                    <a:pt x="2279192" y="779780"/>
                  </a:lnTo>
                  <a:lnTo>
                    <a:pt x="2279281" y="777240"/>
                  </a:lnTo>
                  <a:lnTo>
                    <a:pt x="2282990" y="775970"/>
                  </a:lnTo>
                  <a:lnTo>
                    <a:pt x="2289187" y="777240"/>
                  </a:lnTo>
                  <a:lnTo>
                    <a:pt x="2293683" y="779780"/>
                  </a:lnTo>
                  <a:lnTo>
                    <a:pt x="2298306" y="782320"/>
                  </a:lnTo>
                  <a:lnTo>
                    <a:pt x="2297976" y="783590"/>
                  </a:lnTo>
                  <a:lnTo>
                    <a:pt x="2298992" y="783590"/>
                  </a:lnTo>
                  <a:lnTo>
                    <a:pt x="2298916" y="781050"/>
                  </a:lnTo>
                  <a:lnTo>
                    <a:pt x="2301138" y="779780"/>
                  </a:lnTo>
                  <a:lnTo>
                    <a:pt x="2301214" y="781050"/>
                  </a:lnTo>
                  <a:lnTo>
                    <a:pt x="2301468" y="782320"/>
                  </a:lnTo>
                  <a:lnTo>
                    <a:pt x="2301252" y="783590"/>
                  </a:lnTo>
                  <a:lnTo>
                    <a:pt x="2307628" y="783590"/>
                  </a:lnTo>
                  <a:lnTo>
                    <a:pt x="2315629" y="786130"/>
                  </a:lnTo>
                  <a:lnTo>
                    <a:pt x="2321839" y="791210"/>
                  </a:lnTo>
                  <a:lnTo>
                    <a:pt x="2321750" y="789940"/>
                  </a:lnTo>
                  <a:lnTo>
                    <a:pt x="2322550" y="788670"/>
                  </a:lnTo>
                  <a:lnTo>
                    <a:pt x="2323985" y="788670"/>
                  </a:lnTo>
                  <a:lnTo>
                    <a:pt x="2325001" y="787400"/>
                  </a:lnTo>
                  <a:lnTo>
                    <a:pt x="2325103" y="788670"/>
                  </a:lnTo>
                  <a:lnTo>
                    <a:pt x="2325662" y="789940"/>
                  </a:lnTo>
                  <a:lnTo>
                    <a:pt x="2324963" y="791210"/>
                  </a:lnTo>
                  <a:lnTo>
                    <a:pt x="2323287" y="792480"/>
                  </a:lnTo>
                  <a:lnTo>
                    <a:pt x="2323706" y="792480"/>
                  </a:lnTo>
                  <a:lnTo>
                    <a:pt x="2324062" y="793750"/>
                  </a:lnTo>
                  <a:lnTo>
                    <a:pt x="2324481" y="793750"/>
                  </a:lnTo>
                  <a:lnTo>
                    <a:pt x="2331567" y="791210"/>
                  </a:lnTo>
                  <a:lnTo>
                    <a:pt x="2333028" y="789940"/>
                  </a:lnTo>
                  <a:lnTo>
                    <a:pt x="2333904" y="788670"/>
                  </a:lnTo>
                  <a:lnTo>
                    <a:pt x="2334209" y="789940"/>
                  </a:lnTo>
                  <a:lnTo>
                    <a:pt x="2334590" y="789940"/>
                  </a:lnTo>
                  <a:lnTo>
                    <a:pt x="2334476" y="791210"/>
                  </a:lnTo>
                  <a:lnTo>
                    <a:pt x="2336088" y="797560"/>
                  </a:lnTo>
                  <a:lnTo>
                    <a:pt x="2336609" y="802640"/>
                  </a:lnTo>
                  <a:lnTo>
                    <a:pt x="2336609" y="793750"/>
                  </a:lnTo>
                  <a:lnTo>
                    <a:pt x="2335492" y="793750"/>
                  </a:lnTo>
                  <a:lnTo>
                    <a:pt x="2342413" y="788670"/>
                  </a:lnTo>
                  <a:lnTo>
                    <a:pt x="2344140" y="787400"/>
                  </a:lnTo>
                  <a:lnTo>
                    <a:pt x="2345867" y="786130"/>
                  </a:lnTo>
                  <a:lnTo>
                    <a:pt x="2351062" y="782320"/>
                  </a:lnTo>
                  <a:lnTo>
                    <a:pt x="2352789" y="781050"/>
                  </a:lnTo>
                  <a:lnTo>
                    <a:pt x="2352484" y="781050"/>
                  </a:lnTo>
                  <a:lnTo>
                    <a:pt x="2344509" y="782320"/>
                  </a:lnTo>
                  <a:lnTo>
                    <a:pt x="2344064" y="779780"/>
                  </a:lnTo>
                  <a:lnTo>
                    <a:pt x="2343607" y="777240"/>
                  </a:lnTo>
                  <a:lnTo>
                    <a:pt x="2345829" y="775970"/>
                  </a:lnTo>
                  <a:lnTo>
                    <a:pt x="2344788" y="775970"/>
                  </a:lnTo>
                  <a:lnTo>
                    <a:pt x="2342667" y="773430"/>
                  </a:lnTo>
                  <a:lnTo>
                    <a:pt x="2342502" y="773430"/>
                  </a:lnTo>
                  <a:lnTo>
                    <a:pt x="2342235" y="778510"/>
                  </a:lnTo>
                  <a:lnTo>
                    <a:pt x="2342121" y="779780"/>
                  </a:lnTo>
                  <a:lnTo>
                    <a:pt x="2337117" y="779780"/>
                  </a:lnTo>
                  <a:lnTo>
                    <a:pt x="2337371" y="775970"/>
                  </a:lnTo>
                  <a:lnTo>
                    <a:pt x="2337536" y="773430"/>
                  </a:lnTo>
                  <a:lnTo>
                    <a:pt x="2337701" y="770890"/>
                  </a:lnTo>
                  <a:lnTo>
                    <a:pt x="2337778" y="769620"/>
                  </a:lnTo>
                  <a:lnTo>
                    <a:pt x="2337206" y="768350"/>
                  </a:lnTo>
                  <a:lnTo>
                    <a:pt x="2336482" y="767727"/>
                  </a:lnTo>
                  <a:lnTo>
                    <a:pt x="2336482" y="781050"/>
                  </a:lnTo>
                  <a:lnTo>
                    <a:pt x="2320467" y="786130"/>
                  </a:lnTo>
                  <a:lnTo>
                    <a:pt x="2319363" y="782320"/>
                  </a:lnTo>
                  <a:lnTo>
                    <a:pt x="2318842" y="779780"/>
                  </a:lnTo>
                  <a:lnTo>
                    <a:pt x="2324887" y="778510"/>
                  </a:lnTo>
                  <a:lnTo>
                    <a:pt x="2323617" y="778510"/>
                  </a:lnTo>
                  <a:lnTo>
                    <a:pt x="2322855" y="777240"/>
                  </a:lnTo>
                  <a:lnTo>
                    <a:pt x="2322830" y="775970"/>
                  </a:lnTo>
                  <a:lnTo>
                    <a:pt x="2322550" y="774700"/>
                  </a:lnTo>
                  <a:lnTo>
                    <a:pt x="2323757" y="774700"/>
                  </a:lnTo>
                  <a:lnTo>
                    <a:pt x="2325268" y="773430"/>
                  </a:lnTo>
                  <a:lnTo>
                    <a:pt x="2326119" y="773430"/>
                  </a:lnTo>
                  <a:lnTo>
                    <a:pt x="2326538" y="774700"/>
                  </a:lnTo>
                  <a:lnTo>
                    <a:pt x="2326754" y="774700"/>
                  </a:lnTo>
                  <a:lnTo>
                    <a:pt x="2326970" y="775970"/>
                  </a:lnTo>
                  <a:lnTo>
                    <a:pt x="2327745" y="774700"/>
                  </a:lnTo>
                  <a:lnTo>
                    <a:pt x="2328545" y="774700"/>
                  </a:lnTo>
                  <a:lnTo>
                    <a:pt x="2329611" y="773430"/>
                  </a:lnTo>
                  <a:lnTo>
                    <a:pt x="2329675" y="774700"/>
                  </a:lnTo>
                  <a:lnTo>
                    <a:pt x="2329802" y="775970"/>
                  </a:lnTo>
                  <a:lnTo>
                    <a:pt x="2329891" y="777240"/>
                  </a:lnTo>
                  <a:lnTo>
                    <a:pt x="2335365" y="775970"/>
                  </a:lnTo>
                  <a:lnTo>
                    <a:pt x="2336482" y="781050"/>
                  </a:lnTo>
                  <a:lnTo>
                    <a:pt x="2336482" y="767727"/>
                  </a:lnTo>
                  <a:lnTo>
                    <a:pt x="2335746" y="767080"/>
                  </a:lnTo>
                  <a:lnTo>
                    <a:pt x="2334234" y="765810"/>
                  </a:lnTo>
                  <a:lnTo>
                    <a:pt x="2329840" y="760958"/>
                  </a:lnTo>
                  <a:lnTo>
                    <a:pt x="2329840" y="765810"/>
                  </a:lnTo>
                  <a:lnTo>
                    <a:pt x="2325433" y="767080"/>
                  </a:lnTo>
                  <a:lnTo>
                    <a:pt x="2325268" y="765810"/>
                  </a:lnTo>
                  <a:lnTo>
                    <a:pt x="2324557" y="764540"/>
                  </a:lnTo>
                  <a:lnTo>
                    <a:pt x="2325522" y="763270"/>
                  </a:lnTo>
                  <a:lnTo>
                    <a:pt x="2327224" y="763270"/>
                  </a:lnTo>
                  <a:lnTo>
                    <a:pt x="2328786" y="762000"/>
                  </a:lnTo>
                  <a:lnTo>
                    <a:pt x="2329840" y="765810"/>
                  </a:lnTo>
                  <a:lnTo>
                    <a:pt x="2329840" y="760958"/>
                  </a:lnTo>
                  <a:lnTo>
                    <a:pt x="2329637" y="760730"/>
                  </a:lnTo>
                  <a:lnTo>
                    <a:pt x="2327960" y="758837"/>
                  </a:lnTo>
                  <a:lnTo>
                    <a:pt x="2327960" y="760730"/>
                  </a:lnTo>
                  <a:lnTo>
                    <a:pt x="2324252" y="762000"/>
                  </a:lnTo>
                  <a:lnTo>
                    <a:pt x="2321941" y="762000"/>
                  </a:lnTo>
                  <a:lnTo>
                    <a:pt x="2321941" y="773430"/>
                  </a:lnTo>
                  <a:lnTo>
                    <a:pt x="2315730" y="781050"/>
                  </a:lnTo>
                  <a:lnTo>
                    <a:pt x="2313863" y="781050"/>
                  </a:lnTo>
                  <a:lnTo>
                    <a:pt x="2312797" y="782320"/>
                  </a:lnTo>
                  <a:lnTo>
                    <a:pt x="2312733" y="779780"/>
                  </a:lnTo>
                  <a:lnTo>
                    <a:pt x="2312441" y="778510"/>
                  </a:lnTo>
                  <a:lnTo>
                    <a:pt x="2312797" y="778510"/>
                  </a:lnTo>
                  <a:lnTo>
                    <a:pt x="2312797" y="777240"/>
                  </a:lnTo>
                  <a:lnTo>
                    <a:pt x="2312924" y="777240"/>
                  </a:lnTo>
                  <a:lnTo>
                    <a:pt x="2314308" y="775970"/>
                  </a:lnTo>
                  <a:lnTo>
                    <a:pt x="2319807" y="770890"/>
                  </a:lnTo>
                  <a:lnTo>
                    <a:pt x="2321941" y="773430"/>
                  </a:lnTo>
                  <a:lnTo>
                    <a:pt x="2321941" y="762000"/>
                  </a:lnTo>
                  <a:lnTo>
                    <a:pt x="2319998" y="762000"/>
                  </a:lnTo>
                  <a:lnTo>
                    <a:pt x="2320239" y="764540"/>
                  </a:lnTo>
                  <a:lnTo>
                    <a:pt x="2320899" y="765810"/>
                  </a:lnTo>
                  <a:lnTo>
                    <a:pt x="2320099" y="767080"/>
                  </a:lnTo>
                  <a:lnTo>
                    <a:pt x="2317966" y="767080"/>
                  </a:lnTo>
                  <a:lnTo>
                    <a:pt x="2316619" y="765810"/>
                  </a:lnTo>
                  <a:lnTo>
                    <a:pt x="2316149" y="764540"/>
                  </a:lnTo>
                  <a:lnTo>
                    <a:pt x="2316454" y="763270"/>
                  </a:lnTo>
                  <a:lnTo>
                    <a:pt x="2318423" y="763270"/>
                  </a:lnTo>
                  <a:lnTo>
                    <a:pt x="2319998" y="762000"/>
                  </a:lnTo>
                  <a:lnTo>
                    <a:pt x="2319744" y="762000"/>
                  </a:lnTo>
                  <a:lnTo>
                    <a:pt x="2318842" y="758190"/>
                  </a:lnTo>
                  <a:lnTo>
                    <a:pt x="2319363" y="758190"/>
                  </a:lnTo>
                  <a:lnTo>
                    <a:pt x="2320404" y="756920"/>
                  </a:lnTo>
                  <a:lnTo>
                    <a:pt x="2322474" y="755650"/>
                  </a:lnTo>
                  <a:lnTo>
                    <a:pt x="2323871" y="755650"/>
                  </a:lnTo>
                  <a:lnTo>
                    <a:pt x="2325027" y="756920"/>
                  </a:lnTo>
                  <a:lnTo>
                    <a:pt x="2325852" y="758190"/>
                  </a:lnTo>
                  <a:lnTo>
                    <a:pt x="2327960" y="760730"/>
                  </a:lnTo>
                  <a:lnTo>
                    <a:pt x="2327960" y="758837"/>
                  </a:lnTo>
                  <a:lnTo>
                    <a:pt x="2325154" y="755650"/>
                  </a:lnTo>
                  <a:lnTo>
                    <a:pt x="2324036" y="754380"/>
                  </a:lnTo>
                  <a:lnTo>
                    <a:pt x="2322995" y="753110"/>
                  </a:lnTo>
                  <a:lnTo>
                    <a:pt x="2322474" y="753110"/>
                  </a:lnTo>
                  <a:lnTo>
                    <a:pt x="2322715" y="751840"/>
                  </a:lnTo>
                  <a:lnTo>
                    <a:pt x="2322855" y="751840"/>
                  </a:lnTo>
                  <a:lnTo>
                    <a:pt x="2321915" y="750570"/>
                  </a:lnTo>
                  <a:lnTo>
                    <a:pt x="2320239" y="750570"/>
                  </a:lnTo>
                  <a:lnTo>
                    <a:pt x="2319413" y="749300"/>
                  </a:lnTo>
                  <a:lnTo>
                    <a:pt x="2317712" y="746760"/>
                  </a:lnTo>
                  <a:lnTo>
                    <a:pt x="2319693" y="745490"/>
                  </a:lnTo>
                  <a:lnTo>
                    <a:pt x="2322195" y="745490"/>
                  </a:lnTo>
                  <a:lnTo>
                    <a:pt x="2323185" y="744220"/>
                  </a:lnTo>
                  <a:lnTo>
                    <a:pt x="2329015" y="744220"/>
                  </a:lnTo>
                  <a:lnTo>
                    <a:pt x="2334488" y="736600"/>
                  </a:lnTo>
                  <a:lnTo>
                    <a:pt x="2335403" y="735330"/>
                  </a:lnTo>
                  <a:lnTo>
                    <a:pt x="2337231" y="732790"/>
                  </a:lnTo>
                  <a:lnTo>
                    <a:pt x="2342527" y="736600"/>
                  </a:lnTo>
                  <a:lnTo>
                    <a:pt x="2335771" y="745490"/>
                  </a:lnTo>
                  <a:lnTo>
                    <a:pt x="2337143" y="745490"/>
                  </a:lnTo>
                  <a:lnTo>
                    <a:pt x="2338654" y="744220"/>
                  </a:lnTo>
                  <a:lnTo>
                    <a:pt x="2340889" y="745490"/>
                  </a:lnTo>
                  <a:lnTo>
                    <a:pt x="2341461" y="746760"/>
                  </a:lnTo>
                  <a:lnTo>
                    <a:pt x="2343086" y="749300"/>
                  </a:lnTo>
                  <a:lnTo>
                    <a:pt x="2341715" y="750570"/>
                  </a:lnTo>
                  <a:lnTo>
                    <a:pt x="2339644" y="750570"/>
                  </a:lnTo>
                  <a:lnTo>
                    <a:pt x="2344953" y="756920"/>
                  </a:lnTo>
                  <a:lnTo>
                    <a:pt x="2347531" y="759460"/>
                  </a:lnTo>
                  <a:lnTo>
                    <a:pt x="2347569" y="756920"/>
                  </a:lnTo>
                  <a:lnTo>
                    <a:pt x="2348712" y="755650"/>
                  </a:lnTo>
                  <a:lnTo>
                    <a:pt x="2353360" y="755650"/>
                  </a:lnTo>
                  <a:lnTo>
                    <a:pt x="2353335" y="758190"/>
                  </a:lnTo>
                  <a:lnTo>
                    <a:pt x="2353754" y="760730"/>
                  </a:lnTo>
                  <a:lnTo>
                    <a:pt x="2352865" y="763270"/>
                  </a:lnTo>
                  <a:lnTo>
                    <a:pt x="2350833" y="763270"/>
                  </a:lnTo>
                  <a:lnTo>
                    <a:pt x="2355913" y="769620"/>
                  </a:lnTo>
                  <a:lnTo>
                    <a:pt x="2360980" y="774700"/>
                  </a:lnTo>
                  <a:lnTo>
                    <a:pt x="2366086" y="781050"/>
                  </a:lnTo>
                  <a:lnTo>
                    <a:pt x="2366086" y="765848"/>
                  </a:lnTo>
                  <a:lnTo>
                    <a:pt x="2363343" y="767080"/>
                  </a:lnTo>
                  <a:lnTo>
                    <a:pt x="2361768" y="755650"/>
                  </a:lnTo>
                  <a:lnTo>
                    <a:pt x="2363203" y="755650"/>
                  </a:lnTo>
                  <a:lnTo>
                    <a:pt x="2364600" y="754380"/>
                  </a:lnTo>
                  <a:lnTo>
                    <a:pt x="2366035" y="754380"/>
                  </a:lnTo>
                  <a:lnTo>
                    <a:pt x="2368943" y="764540"/>
                  </a:lnTo>
                  <a:lnTo>
                    <a:pt x="2368943" y="751840"/>
                  </a:lnTo>
                  <a:lnTo>
                    <a:pt x="2367902" y="751840"/>
                  </a:lnTo>
                  <a:lnTo>
                    <a:pt x="2366200" y="753110"/>
                  </a:lnTo>
                  <a:lnTo>
                    <a:pt x="2365743" y="751840"/>
                  </a:lnTo>
                  <a:lnTo>
                    <a:pt x="2364829" y="749300"/>
                  </a:lnTo>
                  <a:lnTo>
                    <a:pt x="2365235" y="749300"/>
                  </a:lnTo>
                  <a:lnTo>
                    <a:pt x="2365845" y="748030"/>
                  </a:lnTo>
                  <a:lnTo>
                    <a:pt x="2367407" y="748030"/>
                  </a:lnTo>
                  <a:lnTo>
                    <a:pt x="2368562" y="746760"/>
                  </a:lnTo>
                  <a:lnTo>
                    <a:pt x="2369058" y="748030"/>
                  </a:lnTo>
                  <a:lnTo>
                    <a:pt x="2370213" y="749300"/>
                  </a:lnTo>
                  <a:lnTo>
                    <a:pt x="2370213" y="736053"/>
                  </a:lnTo>
                  <a:lnTo>
                    <a:pt x="2369769" y="736600"/>
                  </a:lnTo>
                  <a:lnTo>
                    <a:pt x="2366480" y="746760"/>
                  </a:lnTo>
                  <a:lnTo>
                    <a:pt x="2362517" y="745490"/>
                  </a:lnTo>
                  <a:lnTo>
                    <a:pt x="2361717" y="745236"/>
                  </a:lnTo>
                  <a:lnTo>
                    <a:pt x="2361717" y="750570"/>
                  </a:lnTo>
                  <a:lnTo>
                    <a:pt x="2360815" y="751840"/>
                  </a:lnTo>
                  <a:lnTo>
                    <a:pt x="2360726" y="750570"/>
                  </a:lnTo>
                  <a:lnTo>
                    <a:pt x="2360650" y="769620"/>
                  </a:lnTo>
                  <a:lnTo>
                    <a:pt x="2359685" y="770890"/>
                  </a:lnTo>
                  <a:lnTo>
                    <a:pt x="2358910" y="770890"/>
                  </a:lnTo>
                  <a:lnTo>
                    <a:pt x="2358313" y="769620"/>
                  </a:lnTo>
                  <a:lnTo>
                    <a:pt x="2358783" y="769620"/>
                  </a:lnTo>
                  <a:lnTo>
                    <a:pt x="2359304" y="768350"/>
                  </a:lnTo>
                  <a:lnTo>
                    <a:pt x="2360371" y="768350"/>
                  </a:lnTo>
                  <a:lnTo>
                    <a:pt x="2360650" y="769620"/>
                  </a:lnTo>
                  <a:lnTo>
                    <a:pt x="2360650" y="750620"/>
                  </a:lnTo>
                  <a:lnTo>
                    <a:pt x="2356332" y="753110"/>
                  </a:lnTo>
                  <a:lnTo>
                    <a:pt x="2354135" y="753110"/>
                  </a:lnTo>
                  <a:lnTo>
                    <a:pt x="2354630" y="750570"/>
                  </a:lnTo>
                  <a:lnTo>
                    <a:pt x="2355151" y="748030"/>
                  </a:lnTo>
                  <a:lnTo>
                    <a:pt x="2355646" y="745490"/>
                  </a:lnTo>
                  <a:lnTo>
                    <a:pt x="2358085" y="745490"/>
                  </a:lnTo>
                  <a:lnTo>
                    <a:pt x="2360726" y="750570"/>
                  </a:lnTo>
                  <a:lnTo>
                    <a:pt x="2361717" y="750570"/>
                  </a:lnTo>
                  <a:lnTo>
                    <a:pt x="2361717" y="745236"/>
                  </a:lnTo>
                  <a:lnTo>
                    <a:pt x="2358555" y="744220"/>
                  </a:lnTo>
                  <a:lnTo>
                    <a:pt x="2359329" y="741680"/>
                  </a:lnTo>
                  <a:lnTo>
                    <a:pt x="2360066" y="739140"/>
                  </a:lnTo>
                  <a:lnTo>
                    <a:pt x="2360815" y="736600"/>
                  </a:lnTo>
                  <a:lnTo>
                    <a:pt x="2356777" y="736600"/>
                  </a:lnTo>
                  <a:lnTo>
                    <a:pt x="2351417" y="737870"/>
                  </a:lnTo>
                  <a:lnTo>
                    <a:pt x="2350871" y="734060"/>
                  </a:lnTo>
                  <a:lnTo>
                    <a:pt x="2350681" y="732790"/>
                  </a:lnTo>
                  <a:lnTo>
                    <a:pt x="2350503" y="731520"/>
                  </a:lnTo>
                  <a:lnTo>
                    <a:pt x="2350503" y="737870"/>
                  </a:lnTo>
                  <a:lnTo>
                    <a:pt x="2349271" y="737870"/>
                  </a:lnTo>
                  <a:lnTo>
                    <a:pt x="2347836" y="739140"/>
                  </a:lnTo>
                  <a:lnTo>
                    <a:pt x="2345994" y="739140"/>
                  </a:lnTo>
                  <a:lnTo>
                    <a:pt x="2345639" y="736600"/>
                  </a:lnTo>
                  <a:lnTo>
                    <a:pt x="2344839" y="735330"/>
                  </a:lnTo>
                  <a:lnTo>
                    <a:pt x="2346490" y="735330"/>
                  </a:lnTo>
                  <a:lnTo>
                    <a:pt x="2348420" y="734060"/>
                  </a:lnTo>
                  <a:lnTo>
                    <a:pt x="2349576" y="735330"/>
                  </a:lnTo>
                  <a:lnTo>
                    <a:pt x="2349931" y="736600"/>
                  </a:lnTo>
                  <a:lnTo>
                    <a:pt x="2350503" y="737870"/>
                  </a:lnTo>
                  <a:lnTo>
                    <a:pt x="2350503" y="731520"/>
                  </a:lnTo>
                  <a:lnTo>
                    <a:pt x="2362987" y="728980"/>
                  </a:lnTo>
                  <a:lnTo>
                    <a:pt x="2363774" y="727710"/>
                  </a:lnTo>
                  <a:lnTo>
                    <a:pt x="2364435" y="725170"/>
                  </a:lnTo>
                  <a:lnTo>
                    <a:pt x="2365540" y="722630"/>
                  </a:lnTo>
                  <a:lnTo>
                    <a:pt x="2367546" y="722630"/>
                  </a:lnTo>
                  <a:lnTo>
                    <a:pt x="2365730" y="721360"/>
                  </a:lnTo>
                  <a:lnTo>
                    <a:pt x="2364829" y="722630"/>
                  </a:lnTo>
                  <a:lnTo>
                    <a:pt x="2363889" y="722630"/>
                  </a:lnTo>
                  <a:lnTo>
                    <a:pt x="2363127" y="721360"/>
                  </a:lnTo>
                  <a:lnTo>
                    <a:pt x="2362847" y="721360"/>
                  </a:lnTo>
                  <a:lnTo>
                    <a:pt x="2361247" y="720090"/>
                  </a:lnTo>
                  <a:lnTo>
                    <a:pt x="2360422" y="720090"/>
                  </a:lnTo>
                  <a:lnTo>
                    <a:pt x="2360091" y="722630"/>
                  </a:lnTo>
                  <a:lnTo>
                    <a:pt x="2360015" y="723900"/>
                  </a:lnTo>
                  <a:lnTo>
                    <a:pt x="2359520" y="725170"/>
                  </a:lnTo>
                  <a:lnTo>
                    <a:pt x="2357374" y="725170"/>
                  </a:lnTo>
                  <a:lnTo>
                    <a:pt x="2356904" y="723900"/>
                  </a:lnTo>
                  <a:lnTo>
                    <a:pt x="2357234" y="722630"/>
                  </a:lnTo>
                  <a:lnTo>
                    <a:pt x="2357513" y="721360"/>
                  </a:lnTo>
                  <a:lnTo>
                    <a:pt x="2358529" y="721360"/>
                  </a:lnTo>
                  <a:lnTo>
                    <a:pt x="2359850" y="720090"/>
                  </a:lnTo>
                  <a:lnTo>
                    <a:pt x="2345359" y="716280"/>
                  </a:lnTo>
                  <a:lnTo>
                    <a:pt x="2343886" y="718820"/>
                  </a:lnTo>
                  <a:lnTo>
                    <a:pt x="2342121" y="722630"/>
                  </a:lnTo>
                  <a:lnTo>
                    <a:pt x="2339949" y="723900"/>
                  </a:lnTo>
                  <a:lnTo>
                    <a:pt x="2333904" y="735330"/>
                  </a:lnTo>
                  <a:lnTo>
                    <a:pt x="2330932" y="734060"/>
                  </a:lnTo>
                  <a:lnTo>
                    <a:pt x="2329446" y="732790"/>
                  </a:lnTo>
                  <a:lnTo>
                    <a:pt x="2331516" y="728980"/>
                  </a:lnTo>
                  <a:lnTo>
                    <a:pt x="2334945" y="722630"/>
                  </a:lnTo>
                  <a:lnTo>
                    <a:pt x="2333155" y="721360"/>
                  </a:lnTo>
                  <a:lnTo>
                    <a:pt x="2332342" y="721360"/>
                  </a:lnTo>
                  <a:lnTo>
                    <a:pt x="2333955" y="716280"/>
                  </a:lnTo>
                  <a:lnTo>
                    <a:pt x="2336977" y="716280"/>
                  </a:lnTo>
                  <a:lnTo>
                    <a:pt x="2338514" y="715010"/>
                  </a:lnTo>
                  <a:lnTo>
                    <a:pt x="2339238" y="713740"/>
                  </a:lnTo>
                  <a:lnTo>
                    <a:pt x="2334539" y="712673"/>
                  </a:lnTo>
                  <a:lnTo>
                    <a:pt x="2334539" y="713740"/>
                  </a:lnTo>
                  <a:lnTo>
                    <a:pt x="2328786" y="727710"/>
                  </a:lnTo>
                  <a:lnTo>
                    <a:pt x="2328926" y="728980"/>
                  </a:lnTo>
                  <a:lnTo>
                    <a:pt x="2328710" y="728980"/>
                  </a:lnTo>
                  <a:lnTo>
                    <a:pt x="2328786" y="727710"/>
                  </a:lnTo>
                  <a:lnTo>
                    <a:pt x="2321776" y="722630"/>
                  </a:lnTo>
                  <a:lnTo>
                    <a:pt x="2323376" y="717550"/>
                  </a:lnTo>
                  <a:lnTo>
                    <a:pt x="2329802" y="712470"/>
                  </a:lnTo>
                  <a:lnTo>
                    <a:pt x="2334539" y="713740"/>
                  </a:lnTo>
                  <a:lnTo>
                    <a:pt x="2334539" y="712673"/>
                  </a:lnTo>
                  <a:lnTo>
                    <a:pt x="2333701" y="712470"/>
                  </a:lnTo>
                  <a:lnTo>
                    <a:pt x="2328164" y="711200"/>
                  </a:lnTo>
                  <a:lnTo>
                    <a:pt x="2321369" y="708660"/>
                  </a:lnTo>
                  <a:lnTo>
                    <a:pt x="2320213" y="707390"/>
                  </a:lnTo>
                  <a:lnTo>
                    <a:pt x="2319147" y="706120"/>
                  </a:lnTo>
                  <a:lnTo>
                    <a:pt x="2318867" y="707390"/>
                  </a:lnTo>
                  <a:lnTo>
                    <a:pt x="2318626" y="707390"/>
                  </a:lnTo>
                  <a:lnTo>
                    <a:pt x="2318347" y="708660"/>
                  </a:lnTo>
                  <a:lnTo>
                    <a:pt x="2323401" y="709930"/>
                  </a:lnTo>
                  <a:lnTo>
                    <a:pt x="2323452" y="712470"/>
                  </a:lnTo>
                  <a:lnTo>
                    <a:pt x="2321420" y="713371"/>
                  </a:lnTo>
                  <a:lnTo>
                    <a:pt x="2321420" y="739140"/>
                  </a:lnTo>
                  <a:lnTo>
                    <a:pt x="2320683" y="741680"/>
                  </a:lnTo>
                  <a:lnTo>
                    <a:pt x="2318588" y="741680"/>
                  </a:lnTo>
                  <a:lnTo>
                    <a:pt x="2318753" y="742950"/>
                  </a:lnTo>
                  <a:lnTo>
                    <a:pt x="2318347" y="742950"/>
                  </a:lnTo>
                  <a:lnTo>
                    <a:pt x="2317762" y="744220"/>
                  </a:lnTo>
                  <a:lnTo>
                    <a:pt x="2316835" y="744220"/>
                  </a:lnTo>
                  <a:lnTo>
                    <a:pt x="2316454" y="750570"/>
                  </a:lnTo>
                  <a:lnTo>
                    <a:pt x="2316365" y="758190"/>
                  </a:lnTo>
                  <a:lnTo>
                    <a:pt x="2314689" y="765810"/>
                  </a:lnTo>
                  <a:lnTo>
                    <a:pt x="2309736" y="768350"/>
                  </a:lnTo>
                  <a:lnTo>
                    <a:pt x="2306878" y="769620"/>
                  </a:lnTo>
                  <a:lnTo>
                    <a:pt x="2303361" y="768350"/>
                  </a:lnTo>
                  <a:lnTo>
                    <a:pt x="2303856" y="765810"/>
                  </a:lnTo>
                  <a:lnTo>
                    <a:pt x="2304846" y="760730"/>
                  </a:lnTo>
                  <a:lnTo>
                    <a:pt x="2305202" y="758190"/>
                  </a:lnTo>
                  <a:lnTo>
                    <a:pt x="2305723" y="754380"/>
                  </a:lnTo>
                  <a:lnTo>
                    <a:pt x="2308174" y="746760"/>
                  </a:lnTo>
                  <a:lnTo>
                    <a:pt x="2308783" y="745490"/>
                  </a:lnTo>
                  <a:lnTo>
                    <a:pt x="2311641" y="744220"/>
                  </a:lnTo>
                  <a:lnTo>
                    <a:pt x="2314308" y="744220"/>
                  </a:lnTo>
                  <a:lnTo>
                    <a:pt x="2314359" y="742950"/>
                  </a:lnTo>
                  <a:lnTo>
                    <a:pt x="2314448" y="741680"/>
                  </a:lnTo>
                  <a:lnTo>
                    <a:pt x="2315235" y="741680"/>
                  </a:lnTo>
                  <a:lnTo>
                    <a:pt x="2316175" y="740410"/>
                  </a:lnTo>
                  <a:lnTo>
                    <a:pt x="2316581" y="740410"/>
                  </a:lnTo>
                  <a:lnTo>
                    <a:pt x="2316251" y="737870"/>
                  </a:lnTo>
                  <a:lnTo>
                    <a:pt x="2315629" y="736600"/>
                  </a:lnTo>
                  <a:lnTo>
                    <a:pt x="2321229" y="736600"/>
                  </a:lnTo>
                  <a:lnTo>
                    <a:pt x="2321153" y="737870"/>
                  </a:lnTo>
                  <a:lnTo>
                    <a:pt x="2321420" y="739140"/>
                  </a:lnTo>
                  <a:lnTo>
                    <a:pt x="2321420" y="713371"/>
                  </a:lnTo>
                  <a:lnTo>
                    <a:pt x="2311971" y="717550"/>
                  </a:lnTo>
                  <a:lnTo>
                    <a:pt x="2316391" y="718820"/>
                  </a:lnTo>
                  <a:lnTo>
                    <a:pt x="2315565" y="720090"/>
                  </a:lnTo>
                  <a:lnTo>
                    <a:pt x="2314549" y="722630"/>
                  </a:lnTo>
                  <a:lnTo>
                    <a:pt x="2313673" y="723900"/>
                  </a:lnTo>
                  <a:lnTo>
                    <a:pt x="2314905" y="725170"/>
                  </a:lnTo>
                  <a:lnTo>
                    <a:pt x="2309774" y="732790"/>
                  </a:lnTo>
                  <a:lnTo>
                    <a:pt x="2305075" y="728980"/>
                  </a:lnTo>
                  <a:lnTo>
                    <a:pt x="2307844" y="725170"/>
                  </a:lnTo>
                  <a:lnTo>
                    <a:pt x="2306663" y="723900"/>
                  </a:lnTo>
                  <a:lnTo>
                    <a:pt x="2305481" y="723900"/>
                  </a:lnTo>
                  <a:lnTo>
                    <a:pt x="2305012" y="723392"/>
                  </a:lnTo>
                  <a:lnTo>
                    <a:pt x="2305012" y="753110"/>
                  </a:lnTo>
                  <a:lnTo>
                    <a:pt x="2302484" y="758190"/>
                  </a:lnTo>
                  <a:lnTo>
                    <a:pt x="2300643" y="756920"/>
                  </a:lnTo>
                  <a:lnTo>
                    <a:pt x="2297341" y="754380"/>
                  </a:lnTo>
                  <a:lnTo>
                    <a:pt x="2298230" y="755650"/>
                  </a:lnTo>
                  <a:lnTo>
                    <a:pt x="2298395" y="756920"/>
                  </a:lnTo>
                  <a:lnTo>
                    <a:pt x="2298852" y="759460"/>
                  </a:lnTo>
                  <a:lnTo>
                    <a:pt x="2297341" y="759460"/>
                  </a:lnTo>
                  <a:lnTo>
                    <a:pt x="2295474" y="760730"/>
                  </a:lnTo>
                  <a:lnTo>
                    <a:pt x="2293251" y="759460"/>
                  </a:lnTo>
                  <a:lnTo>
                    <a:pt x="2292807" y="756920"/>
                  </a:lnTo>
                  <a:lnTo>
                    <a:pt x="2291435" y="754380"/>
                  </a:lnTo>
                  <a:lnTo>
                    <a:pt x="2296934" y="754380"/>
                  </a:lnTo>
                  <a:lnTo>
                    <a:pt x="2295360" y="753110"/>
                  </a:lnTo>
                  <a:lnTo>
                    <a:pt x="2293747" y="753110"/>
                  </a:lnTo>
                  <a:lnTo>
                    <a:pt x="2292172" y="751840"/>
                  </a:lnTo>
                  <a:lnTo>
                    <a:pt x="2292972" y="750570"/>
                  </a:lnTo>
                  <a:lnTo>
                    <a:pt x="2295334" y="746760"/>
                  </a:lnTo>
                  <a:lnTo>
                    <a:pt x="2298560" y="749300"/>
                  </a:lnTo>
                  <a:lnTo>
                    <a:pt x="2301824" y="750570"/>
                  </a:lnTo>
                  <a:lnTo>
                    <a:pt x="2305012" y="753110"/>
                  </a:lnTo>
                  <a:lnTo>
                    <a:pt x="2305012" y="723392"/>
                  </a:lnTo>
                  <a:lnTo>
                    <a:pt x="2304326" y="722630"/>
                  </a:lnTo>
                  <a:lnTo>
                    <a:pt x="2304377" y="726440"/>
                  </a:lnTo>
                  <a:lnTo>
                    <a:pt x="2302345" y="730250"/>
                  </a:lnTo>
                  <a:lnTo>
                    <a:pt x="2299220" y="734060"/>
                  </a:lnTo>
                  <a:lnTo>
                    <a:pt x="2302103" y="736600"/>
                  </a:lnTo>
                  <a:lnTo>
                    <a:pt x="2292502" y="746760"/>
                  </a:lnTo>
                  <a:lnTo>
                    <a:pt x="2291245" y="744220"/>
                  </a:lnTo>
                  <a:lnTo>
                    <a:pt x="2289911" y="742950"/>
                  </a:lnTo>
                  <a:lnTo>
                    <a:pt x="2289683" y="742734"/>
                  </a:lnTo>
                  <a:lnTo>
                    <a:pt x="2289683" y="760730"/>
                  </a:lnTo>
                  <a:lnTo>
                    <a:pt x="2288959" y="760730"/>
                  </a:lnTo>
                  <a:lnTo>
                    <a:pt x="2289200" y="762000"/>
                  </a:lnTo>
                  <a:lnTo>
                    <a:pt x="2289314" y="763270"/>
                  </a:lnTo>
                  <a:lnTo>
                    <a:pt x="2289022" y="763270"/>
                  </a:lnTo>
                  <a:lnTo>
                    <a:pt x="2288489" y="764540"/>
                  </a:lnTo>
                  <a:lnTo>
                    <a:pt x="2285784" y="765810"/>
                  </a:lnTo>
                  <a:lnTo>
                    <a:pt x="2285060" y="764540"/>
                  </a:lnTo>
                  <a:lnTo>
                    <a:pt x="2284412" y="764540"/>
                  </a:lnTo>
                  <a:lnTo>
                    <a:pt x="2284171" y="763270"/>
                  </a:lnTo>
                  <a:lnTo>
                    <a:pt x="2284006" y="763270"/>
                  </a:lnTo>
                  <a:lnTo>
                    <a:pt x="2278113" y="776376"/>
                  </a:lnTo>
                  <a:lnTo>
                    <a:pt x="2278113" y="783590"/>
                  </a:lnTo>
                  <a:lnTo>
                    <a:pt x="2277745" y="784021"/>
                  </a:lnTo>
                  <a:lnTo>
                    <a:pt x="2277745" y="793750"/>
                  </a:lnTo>
                  <a:lnTo>
                    <a:pt x="2275548" y="793750"/>
                  </a:lnTo>
                  <a:lnTo>
                    <a:pt x="2275535" y="792480"/>
                  </a:lnTo>
                  <a:lnTo>
                    <a:pt x="2275205" y="791210"/>
                  </a:lnTo>
                  <a:lnTo>
                    <a:pt x="2277732" y="791210"/>
                  </a:lnTo>
                  <a:lnTo>
                    <a:pt x="2277745" y="793750"/>
                  </a:lnTo>
                  <a:lnTo>
                    <a:pt x="2277745" y="784021"/>
                  </a:lnTo>
                  <a:lnTo>
                    <a:pt x="2267191" y="796290"/>
                  </a:lnTo>
                  <a:lnTo>
                    <a:pt x="2265565" y="794956"/>
                  </a:lnTo>
                  <a:lnTo>
                    <a:pt x="2265565" y="802640"/>
                  </a:lnTo>
                  <a:lnTo>
                    <a:pt x="2264613" y="803910"/>
                  </a:lnTo>
                  <a:lnTo>
                    <a:pt x="2262911" y="803910"/>
                  </a:lnTo>
                  <a:lnTo>
                    <a:pt x="2261768" y="805180"/>
                  </a:lnTo>
                  <a:lnTo>
                    <a:pt x="2261539" y="803910"/>
                  </a:lnTo>
                  <a:lnTo>
                    <a:pt x="2260816" y="801370"/>
                  </a:lnTo>
                  <a:lnTo>
                    <a:pt x="2261578" y="800100"/>
                  </a:lnTo>
                  <a:lnTo>
                    <a:pt x="2263229" y="800100"/>
                  </a:lnTo>
                  <a:lnTo>
                    <a:pt x="2264816" y="798830"/>
                  </a:lnTo>
                  <a:lnTo>
                    <a:pt x="2264981" y="801370"/>
                  </a:lnTo>
                  <a:lnTo>
                    <a:pt x="2265565" y="802640"/>
                  </a:lnTo>
                  <a:lnTo>
                    <a:pt x="2265565" y="794956"/>
                  </a:lnTo>
                  <a:lnTo>
                    <a:pt x="2262568" y="792480"/>
                  </a:lnTo>
                  <a:lnTo>
                    <a:pt x="2272893" y="779780"/>
                  </a:lnTo>
                  <a:lnTo>
                    <a:pt x="2278113" y="783590"/>
                  </a:lnTo>
                  <a:lnTo>
                    <a:pt x="2278113" y="776376"/>
                  </a:lnTo>
                  <a:lnTo>
                    <a:pt x="2277719" y="777240"/>
                  </a:lnTo>
                  <a:lnTo>
                    <a:pt x="2274303" y="775970"/>
                  </a:lnTo>
                  <a:lnTo>
                    <a:pt x="2270899" y="774700"/>
                  </a:lnTo>
                  <a:lnTo>
                    <a:pt x="2274189" y="765810"/>
                  </a:lnTo>
                  <a:lnTo>
                    <a:pt x="2275128" y="763270"/>
                  </a:lnTo>
                  <a:lnTo>
                    <a:pt x="2277008" y="758190"/>
                  </a:lnTo>
                  <a:lnTo>
                    <a:pt x="2283549" y="760730"/>
                  </a:lnTo>
                  <a:lnTo>
                    <a:pt x="2283853" y="759460"/>
                  </a:lnTo>
                  <a:lnTo>
                    <a:pt x="2285873" y="759460"/>
                  </a:lnTo>
                  <a:lnTo>
                    <a:pt x="2287016" y="758190"/>
                  </a:lnTo>
                  <a:lnTo>
                    <a:pt x="2288146" y="756920"/>
                  </a:lnTo>
                  <a:lnTo>
                    <a:pt x="2288248" y="758190"/>
                  </a:lnTo>
                  <a:lnTo>
                    <a:pt x="2288476" y="759460"/>
                  </a:lnTo>
                  <a:lnTo>
                    <a:pt x="2289683" y="760730"/>
                  </a:lnTo>
                  <a:lnTo>
                    <a:pt x="2289683" y="742734"/>
                  </a:lnTo>
                  <a:lnTo>
                    <a:pt x="2288590" y="741680"/>
                  </a:lnTo>
                  <a:lnTo>
                    <a:pt x="2291486" y="737870"/>
                  </a:lnTo>
                  <a:lnTo>
                    <a:pt x="2294598" y="735330"/>
                  </a:lnTo>
                  <a:lnTo>
                    <a:pt x="2297531" y="731520"/>
                  </a:lnTo>
                  <a:lnTo>
                    <a:pt x="2297315" y="731520"/>
                  </a:lnTo>
                  <a:lnTo>
                    <a:pt x="2296820" y="730250"/>
                  </a:lnTo>
                  <a:lnTo>
                    <a:pt x="2293747" y="727710"/>
                  </a:lnTo>
                  <a:lnTo>
                    <a:pt x="2290889" y="732790"/>
                  </a:lnTo>
                  <a:lnTo>
                    <a:pt x="2286685" y="735330"/>
                  </a:lnTo>
                  <a:lnTo>
                    <a:pt x="2285314" y="735965"/>
                  </a:lnTo>
                  <a:lnTo>
                    <a:pt x="2285314" y="751840"/>
                  </a:lnTo>
                  <a:lnTo>
                    <a:pt x="2285111" y="751840"/>
                  </a:lnTo>
                  <a:lnTo>
                    <a:pt x="2284819" y="753110"/>
                  </a:lnTo>
                  <a:lnTo>
                    <a:pt x="2284628" y="751840"/>
                  </a:lnTo>
                  <a:lnTo>
                    <a:pt x="2284819" y="751840"/>
                  </a:lnTo>
                  <a:lnTo>
                    <a:pt x="2285111" y="750570"/>
                  </a:lnTo>
                  <a:lnTo>
                    <a:pt x="2285314" y="751840"/>
                  </a:lnTo>
                  <a:lnTo>
                    <a:pt x="2285314" y="735965"/>
                  </a:lnTo>
                  <a:lnTo>
                    <a:pt x="2281161" y="737870"/>
                  </a:lnTo>
                  <a:lnTo>
                    <a:pt x="2281364" y="739140"/>
                  </a:lnTo>
                  <a:lnTo>
                    <a:pt x="2279561" y="739140"/>
                  </a:lnTo>
                  <a:lnTo>
                    <a:pt x="2277554" y="740410"/>
                  </a:lnTo>
                  <a:lnTo>
                    <a:pt x="2276475" y="740410"/>
                  </a:lnTo>
                  <a:lnTo>
                    <a:pt x="2276475" y="754380"/>
                  </a:lnTo>
                  <a:lnTo>
                    <a:pt x="2263140" y="754380"/>
                  </a:lnTo>
                  <a:lnTo>
                    <a:pt x="2263140" y="774700"/>
                  </a:lnTo>
                  <a:lnTo>
                    <a:pt x="2261717" y="775970"/>
                  </a:lnTo>
                  <a:lnTo>
                    <a:pt x="2261425" y="774700"/>
                  </a:lnTo>
                  <a:lnTo>
                    <a:pt x="2263140" y="774700"/>
                  </a:lnTo>
                  <a:lnTo>
                    <a:pt x="2263140" y="754380"/>
                  </a:lnTo>
                  <a:lnTo>
                    <a:pt x="2260816" y="754380"/>
                  </a:lnTo>
                  <a:lnTo>
                    <a:pt x="2260816" y="781050"/>
                  </a:lnTo>
                  <a:lnTo>
                    <a:pt x="2257361" y="785164"/>
                  </a:lnTo>
                  <a:lnTo>
                    <a:pt x="2257361" y="800100"/>
                  </a:lnTo>
                  <a:lnTo>
                    <a:pt x="2256980" y="800100"/>
                  </a:lnTo>
                  <a:lnTo>
                    <a:pt x="2256764" y="801370"/>
                  </a:lnTo>
                  <a:lnTo>
                    <a:pt x="2256510" y="800100"/>
                  </a:lnTo>
                  <a:lnTo>
                    <a:pt x="2256612" y="798830"/>
                  </a:lnTo>
                  <a:lnTo>
                    <a:pt x="2256879" y="798830"/>
                  </a:lnTo>
                  <a:lnTo>
                    <a:pt x="2257361" y="800100"/>
                  </a:lnTo>
                  <a:lnTo>
                    <a:pt x="2257361" y="785164"/>
                  </a:lnTo>
                  <a:lnTo>
                    <a:pt x="2250135" y="793750"/>
                  </a:lnTo>
                  <a:lnTo>
                    <a:pt x="2250871" y="793750"/>
                  </a:lnTo>
                  <a:lnTo>
                    <a:pt x="2251405" y="792480"/>
                  </a:lnTo>
                  <a:lnTo>
                    <a:pt x="2251595" y="793750"/>
                  </a:lnTo>
                  <a:lnTo>
                    <a:pt x="2252027" y="793750"/>
                  </a:lnTo>
                  <a:lnTo>
                    <a:pt x="2251900" y="795020"/>
                  </a:lnTo>
                  <a:lnTo>
                    <a:pt x="2250922" y="795020"/>
                  </a:lnTo>
                  <a:lnTo>
                    <a:pt x="2250351" y="796290"/>
                  </a:lnTo>
                  <a:lnTo>
                    <a:pt x="2250173" y="795020"/>
                  </a:lnTo>
                  <a:lnTo>
                    <a:pt x="2249728" y="795020"/>
                  </a:lnTo>
                  <a:lnTo>
                    <a:pt x="2249970" y="793953"/>
                  </a:lnTo>
                  <a:lnTo>
                    <a:pt x="2249068" y="795020"/>
                  </a:lnTo>
                  <a:lnTo>
                    <a:pt x="2245906" y="792480"/>
                  </a:lnTo>
                  <a:lnTo>
                    <a:pt x="2244318" y="791210"/>
                  </a:lnTo>
                  <a:lnTo>
                    <a:pt x="2249373" y="784860"/>
                  </a:lnTo>
                  <a:lnTo>
                    <a:pt x="2250389" y="783590"/>
                  </a:lnTo>
                  <a:lnTo>
                    <a:pt x="2252408" y="781050"/>
                  </a:lnTo>
                  <a:lnTo>
                    <a:pt x="2255443" y="777240"/>
                  </a:lnTo>
                  <a:lnTo>
                    <a:pt x="2260816" y="781050"/>
                  </a:lnTo>
                  <a:lnTo>
                    <a:pt x="2260816" y="754380"/>
                  </a:lnTo>
                  <a:lnTo>
                    <a:pt x="2252942" y="754380"/>
                  </a:lnTo>
                  <a:lnTo>
                    <a:pt x="2254250" y="753110"/>
                  </a:lnTo>
                  <a:lnTo>
                    <a:pt x="2258187" y="749300"/>
                  </a:lnTo>
                  <a:lnTo>
                    <a:pt x="2260536" y="745490"/>
                  </a:lnTo>
                  <a:lnTo>
                    <a:pt x="2261324" y="744220"/>
                  </a:lnTo>
                  <a:lnTo>
                    <a:pt x="2267381" y="744220"/>
                  </a:lnTo>
                  <a:lnTo>
                    <a:pt x="2270468" y="749300"/>
                  </a:lnTo>
                  <a:lnTo>
                    <a:pt x="2276475" y="754380"/>
                  </a:lnTo>
                  <a:lnTo>
                    <a:pt x="2276475" y="740410"/>
                  </a:lnTo>
                  <a:lnTo>
                    <a:pt x="2274976" y="740410"/>
                  </a:lnTo>
                  <a:lnTo>
                    <a:pt x="2274595" y="739140"/>
                  </a:lnTo>
                  <a:lnTo>
                    <a:pt x="2270976" y="739140"/>
                  </a:lnTo>
                  <a:lnTo>
                    <a:pt x="2273858" y="728980"/>
                  </a:lnTo>
                  <a:lnTo>
                    <a:pt x="2279739" y="718820"/>
                  </a:lnTo>
                  <a:lnTo>
                    <a:pt x="2280818" y="717550"/>
                  </a:lnTo>
                  <a:lnTo>
                    <a:pt x="2285161" y="712470"/>
                  </a:lnTo>
                  <a:lnTo>
                    <a:pt x="2287333" y="709930"/>
                  </a:lnTo>
                  <a:lnTo>
                    <a:pt x="2293785" y="704850"/>
                  </a:lnTo>
                  <a:lnTo>
                    <a:pt x="2295398" y="703580"/>
                  </a:lnTo>
                  <a:lnTo>
                    <a:pt x="2293328" y="703580"/>
                  </a:lnTo>
                  <a:lnTo>
                    <a:pt x="2293886" y="702310"/>
                  </a:lnTo>
                  <a:lnTo>
                    <a:pt x="2294178" y="701040"/>
                  </a:lnTo>
                  <a:lnTo>
                    <a:pt x="2295144" y="699770"/>
                  </a:lnTo>
                  <a:lnTo>
                    <a:pt x="2296274" y="699770"/>
                  </a:lnTo>
                  <a:lnTo>
                    <a:pt x="2296871" y="700760"/>
                  </a:lnTo>
                  <a:lnTo>
                    <a:pt x="2296820" y="700963"/>
                  </a:lnTo>
                  <a:lnTo>
                    <a:pt x="2296630" y="701903"/>
                  </a:lnTo>
                  <a:lnTo>
                    <a:pt x="2296249" y="702754"/>
                  </a:lnTo>
                  <a:lnTo>
                    <a:pt x="2296718" y="702564"/>
                  </a:lnTo>
                  <a:lnTo>
                    <a:pt x="2297214" y="702259"/>
                  </a:lnTo>
                  <a:lnTo>
                    <a:pt x="2297646" y="702094"/>
                  </a:lnTo>
                  <a:lnTo>
                    <a:pt x="2297506" y="701382"/>
                  </a:lnTo>
                  <a:lnTo>
                    <a:pt x="2297214" y="700747"/>
                  </a:lnTo>
                  <a:lnTo>
                    <a:pt x="2297074" y="700024"/>
                  </a:lnTo>
                  <a:lnTo>
                    <a:pt x="2296985" y="700316"/>
                  </a:lnTo>
                  <a:lnTo>
                    <a:pt x="2296960" y="699770"/>
                  </a:lnTo>
                  <a:lnTo>
                    <a:pt x="2300833" y="698500"/>
                  </a:lnTo>
                  <a:lnTo>
                    <a:pt x="2304326" y="697230"/>
                  </a:lnTo>
                  <a:lnTo>
                    <a:pt x="2305647" y="701040"/>
                  </a:lnTo>
                  <a:lnTo>
                    <a:pt x="2307793" y="708660"/>
                  </a:lnTo>
                  <a:lnTo>
                    <a:pt x="2308758" y="708660"/>
                  </a:lnTo>
                  <a:lnTo>
                    <a:pt x="2309215" y="709930"/>
                  </a:lnTo>
                  <a:lnTo>
                    <a:pt x="2309139" y="707390"/>
                  </a:lnTo>
                  <a:lnTo>
                    <a:pt x="2307323" y="702310"/>
                  </a:lnTo>
                  <a:lnTo>
                    <a:pt x="2306612" y="702310"/>
                  </a:lnTo>
                  <a:lnTo>
                    <a:pt x="2306091" y="701040"/>
                  </a:lnTo>
                  <a:lnTo>
                    <a:pt x="2304846" y="698500"/>
                  </a:lnTo>
                  <a:lnTo>
                    <a:pt x="2305202" y="697230"/>
                  </a:lnTo>
                  <a:lnTo>
                    <a:pt x="2305558" y="695960"/>
                  </a:lnTo>
                  <a:lnTo>
                    <a:pt x="2307679" y="695960"/>
                  </a:lnTo>
                  <a:lnTo>
                    <a:pt x="2310104" y="694690"/>
                  </a:lnTo>
                  <a:lnTo>
                    <a:pt x="2310625" y="697230"/>
                  </a:lnTo>
                  <a:lnTo>
                    <a:pt x="2311616" y="699770"/>
                  </a:lnTo>
                  <a:lnTo>
                    <a:pt x="2310981" y="699770"/>
                  </a:lnTo>
                  <a:lnTo>
                    <a:pt x="2310790" y="701040"/>
                  </a:lnTo>
                  <a:lnTo>
                    <a:pt x="2310206" y="701040"/>
                  </a:lnTo>
                  <a:lnTo>
                    <a:pt x="2309139" y="707390"/>
                  </a:lnTo>
                  <a:lnTo>
                    <a:pt x="2314308" y="707390"/>
                  </a:lnTo>
                  <a:lnTo>
                    <a:pt x="2315705" y="701040"/>
                  </a:lnTo>
                  <a:lnTo>
                    <a:pt x="2314740" y="699770"/>
                  </a:lnTo>
                  <a:lnTo>
                    <a:pt x="2312073" y="699770"/>
                  </a:lnTo>
                  <a:lnTo>
                    <a:pt x="2311971" y="697230"/>
                  </a:lnTo>
                  <a:lnTo>
                    <a:pt x="2311831" y="695960"/>
                  </a:lnTo>
                  <a:lnTo>
                    <a:pt x="2312327" y="694690"/>
                  </a:lnTo>
                  <a:lnTo>
                    <a:pt x="2314117" y="694690"/>
                  </a:lnTo>
                  <a:lnTo>
                    <a:pt x="2315489" y="692150"/>
                  </a:lnTo>
                  <a:lnTo>
                    <a:pt x="2329230" y="694309"/>
                  </a:lnTo>
                  <a:lnTo>
                    <a:pt x="2327719" y="693420"/>
                  </a:lnTo>
                  <a:lnTo>
                    <a:pt x="2326614" y="690880"/>
                  </a:lnTo>
                  <a:lnTo>
                    <a:pt x="2327084" y="689610"/>
                  </a:lnTo>
                  <a:lnTo>
                    <a:pt x="2327579" y="689610"/>
                  </a:lnTo>
                  <a:lnTo>
                    <a:pt x="2327910" y="688340"/>
                  </a:lnTo>
                  <a:lnTo>
                    <a:pt x="2328710" y="688340"/>
                  </a:lnTo>
                  <a:lnTo>
                    <a:pt x="2329675" y="687070"/>
                  </a:lnTo>
                  <a:lnTo>
                    <a:pt x="2331542" y="687070"/>
                  </a:lnTo>
                  <a:lnTo>
                    <a:pt x="2332063" y="685800"/>
                  </a:lnTo>
                  <a:lnTo>
                    <a:pt x="2332139" y="687070"/>
                  </a:lnTo>
                  <a:lnTo>
                    <a:pt x="2332532" y="688340"/>
                  </a:lnTo>
                  <a:lnTo>
                    <a:pt x="2332863" y="689610"/>
                  </a:lnTo>
                  <a:lnTo>
                    <a:pt x="2333383" y="690880"/>
                  </a:lnTo>
                  <a:lnTo>
                    <a:pt x="2333028" y="690880"/>
                  </a:lnTo>
                  <a:lnTo>
                    <a:pt x="2332990" y="692150"/>
                  </a:lnTo>
                  <a:lnTo>
                    <a:pt x="2332342" y="693420"/>
                  </a:lnTo>
                  <a:lnTo>
                    <a:pt x="2330272" y="694474"/>
                  </a:lnTo>
                  <a:lnTo>
                    <a:pt x="2331643" y="694690"/>
                  </a:lnTo>
                  <a:lnTo>
                    <a:pt x="2339429" y="698500"/>
                  </a:lnTo>
                  <a:lnTo>
                    <a:pt x="2341321" y="694690"/>
                  </a:lnTo>
                  <a:lnTo>
                    <a:pt x="2344699" y="693420"/>
                  </a:lnTo>
                  <a:lnTo>
                    <a:pt x="2350528" y="695960"/>
                  </a:lnTo>
                  <a:lnTo>
                    <a:pt x="2346515" y="701040"/>
                  </a:lnTo>
                  <a:lnTo>
                    <a:pt x="2359114" y="706094"/>
                  </a:lnTo>
                  <a:lnTo>
                    <a:pt x="2359164" y="703580"/>
                  </a:lnTo>
                  <a:lnTo>
                    <a:pt x="2360155" y="702310"/>
                  </a:lnTo>
                  <a:lnTo>
                    <a:pt x="2361196" y="703580"/>
                  </a:lnTo>
                  <a:lnTo>
                    <a:pt x="2361831" y="703580"/>
                  </a:lnTo>
                  <a:lnTo>
                    <a:pt x="2361641" y="704850"/>
                  </a:lnTo>
                  <a:lnTo>
                    <a:pt x="2361476" y="706120"/>
                  </a:lnTo>
                  <a:lnTo>
                    <a:pt x="2359164" y="706120"/>
                  </a:lnTo>
                  <a:lnTo>
                    <a:pt x="2368893" y="711200"/>
                  </a:lnTo>
                  <a:lnTo>
                    <a:pt x="2372334" y="713740"/>
                  </a:lnTo>
                  <a:lnTo>
                    <a:pt x="2375712" y="715010"/>
                  </a:lnTo>
                  <a:lnTo>
                    <a:pt x="2375522" y="713740"/>
                  </a:lnTo>
                  <a:lnTo>
                    <a:pt x="2375268" y="713740"/>
                  </a:lnTo>
                  <a:lnTo>
                    <a:pt x="2375789" y="712470"/>
                  </a:lnTo>
                  <a:lnTo>
                    <a:pt x="2376347" y="712470"/>
                  </a:lnTo>
                  <a:lnTo>
                    <a:pt x="2375357" y="711200"/>
                  </a:lnTo>
                  <a:lnTo>
                    <a:pt x="2373998" y="708660"/>
                  </a:lnTo>
                  <a:lnTo>
                    <a:pt x="2373312" y="707390"/>
                  </a:lnTo>
                  <a:lnTo>
                    <a:pt x="2373515" y="707390"/>
                  </a:lnTo>
                  <a:lnTo>
                    <a:pt x="2380767" y="702310"/>
                  </a:lnTo>
                  <a:lnTo>
                    <a:pt x="2384399" y="699770"/>
                  </a:lnTo>
                  <a:lnTo>
                    <a:pt x="2384780" y="699770"/>
                  </a:lnTo>
                  <a:lnTo>
                    <a:pt x="2385911" y="698500"/>
                  </a:lnTo>
                  <a:lnTo>
                    <a:pt x="2387777" y="698500"/>
                  </a:lnTo>
                  <a:lnTo>
                    <a:pt x="2390025" y="697230"/>
                  </a:lnTo>
                  <a:lnTo>
                    <a:pt x="2390521" y="699770"/>
                  </a:lnTo>
                  <a:lnTo>
                    <a:pt x="2391600" y="702310"/>
                  </a:lnTo>
                  <a:lnTo>
                    <a:pt x="2389695" y="703580"/>
                  </a:lnTo>
                  <a:lnTo>
                    <a:pt x="2387523" y="704850"/>
                  </a:lnTo>
                  <a:lnTo>
                    <a:pt x="2385745" y="706120"/>
                  </a:lnTo>
                  <a:lnTo>
                    <a:pt x="2387917" y="706120"/>
                  </a:lnTo>
                  <a:lnTo>
                    <a:pt x="2392172" y="704850"/>
                  </a:lnTo>
                  <a:lnTo>
                    <a:pt x="2393277" y="715010"/>
                  </a:lnTo>
                  <a:lnTo>
                    <a:pt x="2393797" y="720090"/>
                  </a:lnTo>
                  <a:lnTo>
                    <a:pt x="2393797" y="677646"/>
                  </a:lnTo>
                  <a:lnTo>
                    <a:pt x="2393632" y="676910"/>
                  </a:lnTo>
                  <a:lnTo>
                    <a:pt x="2394318" y="674370"/>
                  </a:lnTo>
                  <a:lnTo>
                    <a:pt x="2394699" y="673100"/>
                  </a:lnTo>
                  <a:lnTo>
                    <a:pt x="2397264" y="673100"/>
                  </a:lnTo>
                  <a:lnTo>
                    <a:pt x="2398826" y="671830"/>
                  </a:lnTo>
                  <a:lnTo>
                    <a:pt x="2399233" y="674370"/>
                  </a:lnTo>
                  <a:lnTo>
                    <a:pt x="2400058" y="676910"/>
                  </a:lnTo>
                  <a:lnTo>
                    <a:pt x="2400058" y="664730"/>
                  </a:lnTo>
                  <a:lnTo>
                    <a:pt x="2396934" y="666750"/>
                  </a:lnTo>
                  <a:lnTo>
                    <a:pt x="2393277" y="664210"/>
                  </a:lnTo>
                  <a:lnTo>
                    <a:pt x="2393111" y="662940"/>
                  </a:lnTo>
                  <a:lnTo>
                    <a:pt x="2392946" y="661670"/>
                  </a:lnTo>
                  <a:lnTo>
                    <a:pt x="2392781" y="660400"/>
                  </a:lnTo>
                  <a:lnTo>
                    <a:pt x="2392261" y="658812"/>
                  </a:lnTo>
                  <a:lnTo>
                    <a:pt x="2392261" y="674370"/>
                  </a:lnTo>
                  <a:lnTo>
                    <a:pt x="2391460" y="678180"/>
                  </a:lnTo>
                  <a:lnTo>
                    <a:pt x="2391575" y="680720"/>
                  </a:lnTo>
                  <a:lnTo>
                    <a:pt x="2389505" y="683260"/>
                  </a:lnTo>
                  <a:lnTo>
                    <a:pt x="2384729" y="683260"/>
                  </a:lnTo>
                  <a:lnTo>
                    <a:pt x="2384729" y="680720"/>
                  </a:lnTo>
                  <a:lnTo>
                    <a:pt x="2384209" y="678726"/>
                  </a:lnTo>
                  <a:lnTo>
                    <a:pt x="2384209" y="690880"/>
                  </a:lnTo>
                  <a:lnTo>
                    <a:pt x="2383244" y="692150"/>
                  </a:lnTo>
                  <a:lnTo>
                    <a:pt x="2381402" y="692150"/>
                  </a:lnTo>
                  <a:lnTo>
                    <a:pt x="2381643" y="689610"/>
                  </a:lnTo>
                  <a:lnTo>
                    <a:pt x="2382990" y="689610"/>
                  </a:lnTo>
                  <a:lnTo>
                    <a:pt x="2383650" y="688340"/>
                  </a:lnTo>
                  <a:lnTo>
                    <a:pt x="2383790" y="689610"/>
                  </a:lnTo>
                  <a:lnTo>
                    <a:pt x="2384209" y="690880"/>
                  </a:lnTo>
                  <a:lnTo>
                    <a:pt x="2384209" y="678726"/>
                  </a:lnTo>
                  <a:lnTo>
                    <a:pt x="2384069" y="678180"/>
                  </a:lnTo>
                  <a:lnTo>
                    <a:pt x="2385631" y="675640"/>
                  </a:lnTo>
                  <a:lnTo>
                    <a:pt x="2388679" y="674370"/>
                  </a:lnTo>
                  <a:lnTo>
                    <a:pt x="2392261" y="674370"/>
                  </a:lnTo>
                  <a:lnTo>
                    <a:pt x="2392261" y="658812"/>
                  </a:lnTo>
                  <a:lnTo>
                    <a:pt x="2391537" y="656590"/>
                  </a:lnTo>
                  <a:lnTo>
                    <a:pt x="2390724" y="654050"/>
                  </a:lnTo>
                  <a:lnTo>
                    <a:pt x="2396350" y="654050"/>
                  </a:lnTo>
                  <a:lnTo>
                    <a:pt x="2393327" y="652780"/>
                  </a:lnTo>
                  <a:lnTo>
                    <a:pt x="2391791" y="652780"/>
                  </a:lnTo>
                  <a:lnTo>
                    <a:pt x="2393137" y="648970"/>
                  </a:lnTo>
                  <a:lnTo>
                    <a:pt x="2393543" y="647700"/>
                  </a:lnTo>
                  <a:lnTo>
                    <a:pt x="2394369" y="645160"/>
                  </a:lnTo>
                  <a:lnTo>
                    <a:pt x="2395524" y="642620"/>
                  </a:lnTo>
                  <a:lnTo>
                    <a:pt x="2396109" y="641350"/>
                  </a:lnTo>
                  <a:lnTo>
                    <a:pt x="2398496" y="642620"/>
                  </a:lnTo>
                  <a:lnTo>
                    <a:pt x="2399868" y="642620"/>
                  </a:lnTo>
                  <a:lnTo>
                    <a:pt x="2398407" y="647700"/>
                  </a:lnTo>
                  <a:lnTo>
                    <a:pt x="2396629" y="654050"/>
                  </a:lnTo>
                  <a:lnTo>
                    <a:pt x="2398585" y="652780"/>
                  </a:lnTo>
                  <a:lnTo>
                    <a:pt x="2400008" y="652780"/>
                  </a:lnTo>
                  <a:lnTo>
                    <a:pt x="2402459" y="656590"/>
                  </a:lnTo>
                  <a:lnTo>
                    <a:pt x="2402738" y="660412"/>
                  </a:lnTo>
                  <a:lnTo>
                    <a:pt x="2403691" y="662940"/>
                  </a:lnTo>
                  <a:lnTo>
                    <a:pt x="2403691" y="600151"/>
                  </a:lnTo>
                  <a:lnTo>
                    <a:pt x="2403030" y="600519"/>
                  </a:lnTo>
                  <a:lnTo>
                    <a:pt x="2403030" y="638810"/>
                  </a:lnTo>
                  <a:lnTo>
                    <a:pt x="2402586" y="641350"/>
                  </a:lnTo>
                  <a:lnTo>
                    <a:pt x="2402319" y="642620"/>
                  </a:lnTo>
                  <a:lnTo>
                    <a:pt x="2401163" y="641350"/>
                  </a:lnTo>
                  <a:lnTo>
                    <a:pt x="2400033" y="641350"/>
                  </a:lnTo>
                  <a:lnTo>
                    <a:pt x="2399182" y="640080"/>
                  </a:lnTo>
                  <a:lnTo>
                    <a:pt x="2398966" y="640080"/>
                  </a:lnTo>
                  <a:lnTo>
                    <a:pt x="2399563" y="638810"/>
                  </a:lnTo>
                  <a:lnTo>
                    <a:pt x="2403030" y="638810"/>
                  </a:lnTo>
                  <a:lnTo>
                    <a:pt x="2403030" y="600519"/>
                  </a:lnTo>
                  <a:lnTo>
                    <a:pt x="2398217" y="603250"/>
                  </a:lnTo>
                  <a:lnTo>
                    <a:pt x="2398001" y="601980"/>
                  </a:lnTo>
                  <a:lnTo>
                    <a:pt x="2397861" y="601980"/>
                  </a:lnTo>
                  <a:lnTo>
                    <a:pt x="2396731" y="603250"/>
                  </a:lnTo>
                  <a:lnTo>
                    <a:pt x="2394153" y="607060"/>
                  </a:lnTo>
                  <a:lnTo>
                    <a:pt x="2396248" y="608330"/>
                  </a:lnTo>
                  <a:lnTo>
                    <a:pt x="2400389" y="609600"/>
                  </a:lnTo>
                  <a:lnTo>
                    <a:pt x="2398496" y="613410"/>
                  </a:lnTo>
                  <a:lnTo>
                    <a:pt x="2397925" y="614184"/>
                  </a:lnTo>
                  <a:lnTo>
                    <a:pt x="2397925" y="618490"/>
                  </a:lnTo>
                  <a:lnTo>
                    <a:pt x="2397125" y="623570"/>
                  </a:lnTo>
                  <a:lnTo>
                    <a:pt x="2395918" y="628650"/>
                  </a:lnTo>
                  <a:lnTo>
                    <a:pt x="2394813" y="633730"/>
                  </a:lnTo>
                  <a:lnTo>
                    <a:pt x="2390356" y="633730"/>
                  </a:lnTo>
                  <a:lnTo>
                    <a:pt x="2390356" y="660400"/>
                  </a:lnTo>
                  <a:lnTo>
                    <a:pt x="2389035" y="661670"/>
                  </a:lnTo>
                  <a:lnTo>
                    <a:pt x="2387523" y="661670"/>
                  </a:lnTo>
                  <a:lnTo>
                    <a:pt x="2386215" y="660400"/>
                  </a:lnTo>
                  <a:lnTo>
                    <a:pt x="2385961" y="659130"/>
                  </a:lnTo>
                  <a:lnTo>
                    <a:pt x="2386342" y="659130"/>
                  </a:lnTo>
                  <a:lnTo>
                    <a:pt x="2387117" y="657860"/>
                  </a:lnTo>
                  <a:lnTo>
                    <a:pt x="2388324" y="657860"/>
                  </a:lnTo>
                  <a:lnTo>
                    <a:pt x="2390089" y="656590"/>
                  </a:lnTo>
                  <a:lnTo>
                    <a:pt x="2390000" y="659130"/>
                  </a:lnTo>
                  <a:lnTo>
                    <a:pt x="2390356" y="660400"/>
                  </a:lnTo>
                  <a:lnTo>
                    <a:pt x="2390356" y="633730"/>
                  </a:lnTo>
                  <a:lnTo>
                    <a:pt x="2388552" y="633730"/>
                  </a:lnTo>
                  <a:lnTo>
                    <a:pt x="2391105" y="622300"/>
                  </a:lnTo>
                  <a:lnTo>
                    <a:pt x="2381948" y="639775"/>
                  </a:lnTo>
                  <a:lnTo>
                    <a:pt x="2381948" y="681990"/>
                  </a:lnTo>
                  <a:lnTo>
                    <a:pt x="2381567" y="684530"/>
                  </a:lnTo>
                  <a:lnTo>
                    <a:pt x="2380932" y="685800"/>
                  </a:lnTo>
                  <a:lnTo>
                    <a:pt x="2380627" y="685800"/>
                  </a:lnTo>
                  <a:lnTo>
                    <a:pt x="2377910" y="687070"/>
                  </a:lnTo>
                  <a:lnTo>
                    <a:pt x="2376398" y="684530"/>
                  </a:lnTo>
                  <a:lnTo>
                    <a:pt x="2376233" y="683260"/>
                  </a:lnTo>
                  <a:lnTo>
                    <a:pt x="2375268" y="680720"/>
                  </a:lnTo>
                  <a:lnTo>
                    <a:pt x="2380526" y="680720"/>
                  </a:lnTo>
                  <a:lnTo>
                    <a:pt x="2381948" y="681990"/>
                  </a:lnTo>
                  <a:lnTo>
                    <a:pt x="2381948" y="639775"/>
                  </a:lnTo>
                  <a:lnTo>
                    <a:pt x="2381783" y="640080"/>
                  </a:lnTo>
                  <a:lnTo>
                    <a:pt x="2380361" y="639178"/>
                  </a:lnTo>
                  <a:lnTo>
                    <a:pt x="2380361" y="676910"/>
                  </a:lnTo>
                  <a:lnTo>
                    <a:pt x="2379141" y="676910"/>
                  </a:lnTo>
                  <a:lnTo>
                    <a:pt x="2377935" y="678180"/>
                  </a:lnTo>
                  <a:lnTo>
                    <a:pt x="2376233" y="678180"/>
                  </a:lnTo>
                  <a:lnTo>
                    <a:pt x="2376068" y="676910"/>
                  </a:lnTo>
                  <a:lnTo>
                    <a:pt x="2375433" y="674370"/>
                  </a:lnTo>
                  <a:lnTo>
                    <a:pt x="2376563" y="673100"/>
                  </a:lnTo>
                  <a:lnTo>
                    <a:pt x="2379446" y="673100"/>
                  </a:lnTo>
                  <a:lnTo>
                    <a:pt x="2380361" y="676910"/>
                  </a:lnTo>
                  <a:lnTo>
                    <a:pt x="2380361" y="639178"/>
                  </a:lnTo>
                  <a:lnTo>
                    <a:pt x="2375852" y="636270"/>
                  </a:lnTo>
                  <a:lnTo>
                    <a:pt x="2380272" y="628650"/>
                  </a:lnTo>
                  <a:lnTo>
                    <a:pt x="2382469" y="623570"/>
                  </a:lnTo>
                  <a:lnTo>
                    <a:pt x="2382329" y="623570"/>
                  </a:lnTo>
                  <a:lnTo>
                    <a:pt x="2382228" y="621830"/>
                  </a:lnTo>
                  <a:lnTo>
                    <a:pt x="2382139" y="621030"/>
                  </a:lnTo>
                  <a:lnTo>
                    <a:pt x="2383980" y="621030"/>
                  </a:lnTo>
                  <a:lnTo>
                    <a:pt x="2386012" y="617220"/>
                  </a:lnTo>
                  <a:lnTo>
                    <a:pt x="2391410" y="621030"/>
                  </a:lnTo>
                  <a:lnTo>
                    <a:pt x="2391841" y="618490"/>
                  </a:lnTo>
                  <a:lnTo>
                    <a:pt x="2392095" y="617220"/>
                  </a:lnTo>
                  <a:lnTo>
                    <a:pt x="2394102" y="618490"/>
                  </a:lnTo>
                  <a:lnTo>
                    <a:pt x="2397925" y="618490"/>
                  </a:lnTo>
                  <a:lnTo>
                    <a:pt x="2397925" y="614184"/>
                  </a:lnTo>
                  <a:lnTo>
                    <a:pt x="2397556" y="614680"/>
                  </a:lnTo>
                  <a:lnTo>
                    <a:pt x="2391206" y="610870"/>
                  </a:lnTo>
                  <a:lnTo>
                    <a:pt x="2387943" y="610870"/>
                  </a:lnTo>
                  <a:lnTo>
                    <a:pt x="2386571" y="609600"/>
                  </a:lnTo>
                  <a:lnTo>
                    <a:pt x="2384895" y="590550"/>
                  </a:lnTo>
                  <a:lnTo>
                    <a:pt x="2384793" y="589280"/>
                  </a:lnTo>
                  <a:lnTo>
                    <a:pt x="2383904" y="579120"/>
                  </a:lnTo>
                  <a:lnTo>
                    <a:pt x="2388349" y="575310"/>
                  </a:lnTo>
                  <a:lnTo>
                    <a:pt x="2392883" y="582930"/>
                  </a:lnTo>
                  <a:lnTo>
                    <a:pt x="2398547" y="588010"/>
                  </a:lnTo>
                  <a:lnTo>
                    <a:pt x="2401278" y="595630"/>
                  </a:lnTo>
                  <a:lnTo>
                    <a:pt x="2403284" y="595630"/>
                  </a:lnTo>
                  <a:lnTo>
                    <a:pt x="2404922" y="599440"/>
                  </a:lnTo>
                  <a:lnTo>
                    <a:pt x="2404922" y="554990"/>
                  </a:lnTo>
                  <a:lnTo>
                    <a:pt x="2404567" y="554990"/>
                  </a:lnTo>
                  <a:lnTo>
                    <a:pt x="2403144" y="556260"/>
                  </a:lnTo>
                  <a:lnTo>
                    <a:pt x="2401735" y="556260"/>
                  </a:lnTo>
                  <a:lnTo>
                    <a:pt x="2401519" y="558800"/>
                  </a:lnTo>
                  <a:lnTo>
                    <a:pt x="2395664" y="557530"/>
                  </a:lnTo>
                  <a:lnTo>
                    <a:pt x="2395169" y="557390"/>
                  </a:lnTo>
                  <a:lnTo>
                    <a:pt x="2395169" y="567690"/>
                  </a:lnTo>
                  <a:lnTo>
                    <a:pt x="2393632" y="567690"/>
                  </a:lnTo>
                  <a:lnTo>
                    <a:pt x="2393632" y="575310"/>
                  </a:lnTo>
                  <a:lnTo>
                    <a:pt x="2393467" y="576580"/>
                  </a:lnTo>
                  <a:lnTo>
                    <a:pt x="2392261" y="576580"/>
                  </a:lnTo>
                  <a:lnTo>
                    <a:pt x="2393632" y="575310"/>
                  </a:lnTo>
                  <a:lnTo>
                    <a:pt x="2393632" y="567690"/>
                  </a:lnTo>
                  <a:lnTo>
                    <a:pt x="2392946" y="567690"/>
                  </a:lnTo>
                  <a:lnTo>
                    <a:pt x="2392565" y="566420"/>
                  </a:lnTo>
                  <a:lnTo>
                    <a:pt x="2393873" y="566420"/>
                  </a:lnTo>
                  <a:lnTo>
                    <a:pt x="2394483" y="565150"/>
                  </a:lnTo>
                  <a:lnTo>
                    <a:pt x="2395169" y="567690"/>
                  </a:lnTo>
                  <a:lnTo>
                    <a:pt x="2395169" y="557390"/>
                  </a:lnTo>
                  <a:lnTo>
                    <a:pt x="2392756" y="556691"/>
                  </a:lnTo>
                  <a:lnTo>
                    <a:pt x="2392756" y="557530"/>
                  </a:lnTo>
                  <a:lnTo>
                    <a:pt x="2392337" y="558800"/>
                  </a:lnTo>
                  <a:lnTo>
                    <a:pt x="2391321" y="558800"/>
                  </a:lnTo>
                  <a:lnTo>
                    <a:pt x="2391372" y="557530"/>
                  </a:lnTo>
                  <a:lnTo>
                    <a:pt x="2392756" y="557530"/>
                  </a:lnTo>
                  <a:lnTo>
                    <a:pt x="2392756" y="556691"/>
                  </a:lnTo>
                  <a:lnTo>
                    <a:pt x="2386977" y="554990"/>
                  </a:lnTo>
                  <a:lnTo>
                    <a:pt x="2386812" y="554990"/>
                  </a:lnTo>
                  <a:lnTo>
                    <a:pt x="2386673" y="553720"/>
                  </a:lnTo>
                  <a:lnTo>
                    <a:pt x="2386507" y="552450"/>
                  </a:lnTo>
                  <a:lnTo>
                    <a:pt x="2398357" y="546100"/>
                  </a:lnTo>
                  <a:lnTo>
                    <a:pt x="2400719" y="544830"/>
                  </a:lnTo>
                  <a:lnTo>
                    <a:pt x="2400566" y="539750"/>
                  </a:lnTo>
                  <a:lnTo>
                    <a:pt x="2400528" y="538480"/>
                  </a:lnTo>
                  <a:lnTo>
                    <a:pt x="2401138" y="537210"/>
                  </a:lnTo>
                  <a:lnTo>
                    <a:pt x="2402344" y="534670"/>
                  </a:lnTo>
                  <a:lnTo>
                    <a:pt x="2404592" y="533400"/>
                  </a:lnTo>
                  <a:lnTo>
                    <a:pt x="2409101" y="530860"/>
                  </a:lnTo>
                  <a:lnTo>
                    <a:pt x="2411311" y="530860"/>
                  </a:lnTo>
                  <a:lnTo>
                    <a:pt x="2410523" y="528320"/>
                  </a:lnTo>
                  <a:lnTo>
                    <a:pt x="2410129" y="527050"/>
                  </a:lnTo>
                  <a:lnTo>
                    <a:pt x="2408174" y="520700"/>
                  </a:lnTo>
                  <a:lnTo>
                    <a:pt x="2408885" y="515620"/>
                  </a:lnTo>
                  <a:lnTo>
                    <a:pt x="2409266" y="513080"/>
                  </a:lnTo>
                  <a:lnTo>
                    <a:pt x="2412161" y="513080"/>
                  </a:lnTo>
                  <a:lnTo>
                    <a:pt x="2409050" y="508000"/>
                  </a:lnTo>
                  <a:lnTo>
                    <a:pt x="2408491" y="506730"/>
                  </a:lnTo>
                  <a:lnTo>
                    <a:pt x="2407945" y="505460"/>
                  </a:lnTo>
                  <a:lnTo>
                    <a:pt x="2406281" y="501650"/>
                  </a:lnTo>
                  <a:lnTo>
                    <a:pt x="2406358" y="495300"/>
                  </a:lnTo>
                  <a:lnTo>
                    <a:pt x="2411196" y="491490"/>
                  </a:lnTo>
                  <a:lnTo>
                    <a:pt x="2416632" y="492760"/>
                  </a:lnTo>
                  <a:lnTo>
                    <a:pt x="2420848" y="492760"/>
                  </a:lnTo>
                  <a:lnTo>
                    <a:pt x="2422220" y="494030"/>
                  </a:lnTo>
                  <a:lnTo>
                    <a:pt x="2424861" y="497840"/>
                  </a:lnTo>
                  <a:lnTo>
                    <a:pt x="2431542" y="497840"/>
                  </a:lnTo>
                  <a:lnTo>
                    <a:pt x="2431046" y="495300"/>
                  </a:lnTo>
                  <a:lnTo>
                    <a:pt x="2430602" y="494030"/>
                  </a:lnTo>
                  <a:lnTo>
                    <a:pt x="2433485" y="495300"/>
                  </a:lnTo>
                  <a:lnTo>
                    <a:pt x="2435656" y="494030"/>
                  </a:lnTo>
                  <a:lnTo>
                    <a:pt x="2437053" y="496570"/>
                  </a:lnTo>
                  <a:lnTo>
                    <a:pt x="2436698" y="497840"/>
                  </a:lnTo>
                  <a:lnTo>
                    <a:pt x="2436101" y="500380"/>
                  </a:lnTo>
                  <a:lnTo>
                    <a:pt x="2434971" y="500380"/>
                  </a:lnTo>
                  <a:lnTo>
                    <a:pt x="2435161" y="505460"/>
                  </a:lnTo>
                  <a:lnTo>
                    <a:pt x="2429827" y="505460"/>
                  </a:lnTo>
                  <a:lnTo>
                    <a:pt x="2430627" y="506730"/>
                  </a:lnTo>
                  <a:lnTo>
                    <a:pt x="2431542" y="508000"/>
                  </a:lnTo>
                  <a:lnTo>
                    <a:pt x="2432227" y="509270"/>
                  </a:lnTo>
                  <a:lnTo>
                    <a:pt x="2433053" y="509270"/>
                  </a:lnTo>
                  <a:lnTo>
                    <a:pt x="2433866" y="508000"/>
                  </a:lnTo>
                  <a:lnTo>
                    <a:pt x="2434691" y="508000"/>
                  </a:lnTo>
                  <a:lnTo>
                    <a:pt x="2436126" y="511810"/>
                  </a:lnTo>
                  <a:lnTo>
                    <a:pt x="2437587" y="516890"/>
                  </a:lnTo>
                  <a:lnTo>
                    <a:pt x="2439009" y="520700"/>
                  </a:lnTo>
                  <a:lnTo>
                    <a:pt x="2439009" y="482600"/>
                  </a:lnTo>
                  <a:lnTo>
                    <a:pt x="2436647" y="482600"/>
                  </a:lnTo>
                  <a:lnTo>
                    <a:pt x="2434831" y="480060"/>
                  </a:lnTo>
                  <a:lnTo>
                    <a:pt x="2426843" y="473710"/>
                  </a:lnTo>
                  <a:lnTo>
                    <a:pt x="2418575" y="472440"/>
                  </a:lnTo>
                  <a:lnTo>
                    <a:pt x="2410041" y="473710"/>
                  </a:lnTo>
                  <a:lnTo>
                    <a:pt x="2402357" y="477037"/>
                  </a:lnTo>
                  <a:lnTo>
                    <a:pt x="2402357" y="496570"/>
                  </a:lnTo>
                  <a:lnTo>
                    <a:pt x="2400554" y="497840"/>
                  </a:lnTo>
                  <a:lnTo>
                    <a:pt x="2397150" y="500380"/>
                  </a:lnTo>
                  <a:lnTo>
                    <a:pt x="2398420" y="500380"/>
                  </a:lnTo>
                  <a:lnTo>
                    <a:pt x="2398382" y="502920"/>
                  </a:lnTo>
                  <a:lnTo>
                    <a:pt x="2398687" y="504190"/>
                  </a:lnTo>
                  <a:lnTo>
                    <a:pt x="2398052" y="504190"/>
                  </a:lnTo>
                  <a:lnTo>
                    <a:pt x="2398052" y="527050"/>
                  </a:lnTo>
                  <a:lnTo>
                    <a:pt x="2397861" y="528320"/>
                  </a:lnTo>
                  <a:lnTo>
                    <a:pt x="2396680" y="528320"/>
                  </a:lnTo>
                  <a:lnTo>
                    <a:pt x="2398052" y="527050"/>
                  </a:lnTo>
                  <a:lnTo>
                    <a:pt x="2398052" y="504190"/>
                  </a:lnTo>
                  <a:lnTo>
                    <a:pt x="2397429" y="504190"/>
                  </a:lnTo>
                  <a:lnTo>
                    <a:pt x="2395969" y="505460"/>
                  </a:lnTo>
                  <a:lnTo>
                    <a:pt x="2395499" y="504850"/>
                  </a:lnTo>
                  <a:lnTo>
                    <a:pt x="2395499" y="515620"/>
                  </a:lnTo>
                  <a:lnTo>
                    <a:pt x="2395093" y="515620"/>
                  </a:lnTo>
                  <a:lnTo>
                    <a:pt x="2395093" y="535940"/>
                  </a:lnTo>
                  <a:lnTo>
                    <a:pt x="2394458" y="537210"/>
                  </a:lnTo>
                  <a:lnTo>
                    <a:pt x="2392616" y="537210"/>
                  </a:lnTo>
                  <a:lnTo>
                    <a:pt x="2392311" y="535940"/>
                  </a:lnTo>
                  <a:lnTo>
                    <a:pt x="2391791" y="534670"/>
                  </a:lnTo>
                  <a:lnTo>
                    <a:pt x="2392857" y="534670"/>
                  </a:lnTo>
                  <a:lnTo>
                    <a:pt x="2393962" y="533400"/>
                  </a:lnTo>
                  <a:lnTo>
                    <a:pt x="2394572" y="534670"/>
                  </a:lnTo>
                  <a:lnTo>
                    <a:pt x="2394788" y="535940"/>
                  </a:lnTo>
                  <a:lnTo>
                    <a:pt x="2395093" y="535940"/>
                  </a:lnTo>
                  <a:lnTo>
                    <a:pt x="2395093" y="515620"/>
                  </a:lnTo>
                  <a:lnTo>
                    <a:pt x="2394483" y="515620"/>
                  </a:lnTo>
                  <a:lnTo>
                    <a:pt x="2393912" y="514350"/>
                  </a:lnTo>
                  <a:lnTo>
                    <a:pt x="2394267" y="514350"/>
                  </a:lnTo>
                  <a:lnTo>
                    <a:pt x="2394953" y="513080"/>
                  </a:lnTo>
                  <a:lnTo>
                    <a:pt x="2395385" y="514350"/>
                  </a:lnTo>
                  <a:lnTo>
                    <a:pt x="2395499" y="515620"/>
                  </a:lnTo>
                  <a:lnTo>
                    <a:pt x="2395499" y="504850"/>
                  </a:lnTo>
                  <a:lnTo>
                    <a:pt x="2395004" y="504190"/>
                  </a:lnTo>
                  <a:lnTo>
                    <a:pt x="2394407" y="504190"/>
                  </a:lnTo>
                  <a:lnTo>
                    <a:pt x="2394127" y="502920"/>
                  </a:lnTo>
                  <a:lnTo>
                    <a:pt x="2393746" y="501650"/>
                  </a:lnTo>
                  <a:lnTo>
                    <a:pt x="2389200" y="502920"/>
                  </a:lnTo>
                  <a:lnTo>
                    <a:pt x="2388603" y="502920"/>
                  </a:lnTo>
                  <a:lnTo>
                    <a:pt x="2388603" y="542290"/>
                  </a:lnTo>
                  <a:lnTo>
                    <a:pt x="2387777" y="544830"/>
                  </a:lnTo>
                  <a:lnTo>
                    <a:pt x="2386076" y="544830"/>
                  </a:lnTo>
                  <a:lnTo>
                    <a:pt x="2384399" y="546100"/>
                  </a:lnTo>
                  <a:lnTo>
                    <a:pt x="2384234" y="543560"/>
                  </a:lnTo>
                  <a:lnTo>
                    <a:pt x="2383625" y="542290"/>
                  </a:lnTo>
                  <a:lnTo>
                    <a:pt x="2384729" y="539750"/>
                  </a:lnTo>
                  <a:lnTo>
                    <a:pt x="2387638" y="539750"/>
                  </a:lnTo>
                  <a:lnTo>
                    <a:pt x="2387854" y="541020"/>
                  </a:lnTo>
                  <a:lnTo>
                    <a:pt x="2388603" y="542290"/>
                  </a:lnTo>
                  <a:lnTo>
                    <a:pt x="2388603" y="502920"/>
                  </a:lnTo>
                  <a:lnTo>
                    <a:pt x="2384971" y="502920"/>
                  </a:lnTo>
                  <a:lnTo>
                    <a:pt x="2379751" y="495300"/>
                  </a:lnTo>
                  <a:lnTo>
                    <a:pt x="2380564" y="490220"/>
                  </a:lnTo>
                  <a:lnTo>
                    <a:pt x="2380767" y="488950"/>
                  </a:lnTo>
                  <a:lnTo>
                    <a:pt x="2382532" y="487680"/>
                  </a:lnTo>
                  <a:lnTo>
                    <a:pt x="2386457" y="485140"/>
                  </a:lnTo>
                  <a:lnTo>
                    <a:pt x="2389759" y="485140"/>
                  </a:lnTo>
                  <a:lnTo>
                    <a:pt x="2392692" y="486410"/>
                  </a:lnTo>
                  <a:lnTo>
                    <a:pt x="2394153" y="486410"/>
                  </a:lnTo>
                  <a:lnTo>
                    <a:pt x="2394508" y="487680"/>
                  </a:lnTo>
                  <a:lnTo>
                    <a:pt x="2397341" y="488950"/>
                  </a:lnTo>
                  <a:lnTo>
                    <a:pt x="2402357" y="496570"/>
                  </a:lnTo>
                  <a:lnTo>
                    <a:pt x="2402357" y="477037"/>
                  </a:lnTo>
                  <a:lnTo>
                    <a:pt x="2401239" y="477520"/>
                  </a:lnTo>
                  <a:lnTo>
                    <a:pt x="2397671" y="477520"/>
                  </a:lnTo>
                  <a:lnTo>
                    <a:pt x="2394458" y="483870"/>
                  </a:lnTo>
                  <a:lnTo>
                    <a:pt x="2388908" y="480060"/>
                  </a:lnTo>
                  <a:lnTo>
                    <a:pt x="2389263" y="480060"/>
                  </a:lnTo>
                  <a:lnTo>
                    <a:pt x="2389594" y="478790"/>
                  </a:lnTo>
                  <a:lnTo>
                    <a:pt x="2384374" y="478790"/>
                  </a:lnTo>
                  <a:lnTo>
                    <a:pt x="2383218" y="477520"/>
                  </a:lnTo>
                  <a:lnTo>
                    <a:pt x="2381402" y="477520"/>
                  </a:lnTo>
                  <a:lnTo>
                    <a:pt x="2380386" y="478790"/>
                  </a:lnTo>
                  <a:lnTo>
                    <a:pt x="2380361" y="474980"/>
                  </a:lnTo>
                  <a:lnTo>
                    <a:pt x="2380361" y="472440"/>
                  </a:lnTo>
                  <a:lnTo>
                    <a:pt x="2383574" y="471170"/>
                  </a:lnTo>
                  <a:lnTo>
                    <a:pt x="2385187" y="471170"/>
                  </a:lnTo>
                  <a:lnTo>
                    <a:pt x="2390749" y="464820"/>
                  </a:lnTo>
                  <a:lnTo>
                    <a:pt x="2392108" y="462280"/>
                  </a:lnTo>
                  <a:lnTo>
                    <a:pt x="2395499" y="455930"/>
                  </a:lnTo>
                  <a:lnTo>
                    <a:pt x="2397429" y="452120"/>
                  </a:lnTo>
                  <a:lnTo>
                    <a:pt x="2398712" y="449580"/>
                  </a:lnTo>
                  <a:lnTo>
                    <a:pt x="2398445" y="448310"/>
                  </a:lnTo>
                  <a:lnTo>
                    <a:pt x="2397061" y="441960"/>
                  </a:lnTo>
                  <a:lnTo>
                    <a:pt x="2390089" y="440690"/>
                  </a:lnTo>
                  <a:lnTo>
                    <a:pt x="2387523" y="439242"/>
                  </a:lnTo>
                  <a:lnTo>
                    <a:pt x="2387523" y="450850"/>
                  </a:lnTo>
                  <a:lnTo>
                    <a:pt x="2385352" y="450850"/>
                  </a:lnTo>
                  <a:lnTo>
                    <a:pt x="2384336" y="452120"/>
                  </a:lnTo>
                  <a:lnTo>
                    <a:pt x="2384425" y="450850"/>
                  </a:lnTo>
                  <a:lnTo>
                    <a:pt x="2384234" y="449580"/>
                  </a:lnTo>
                  <a:lnTo>
                    <a:pt x="2384641" y="449580"/>
                  </a:lnTo>
                  <a:lnTo>
                    <a:pt x="2385022" y="448310"/>
                  </a:lnTo>
                  <a:lnTo>
                    <a:pt x="2386977" y="448310"/>
                  </a:lnTo>
                  <a:lnTo>
                    <a:pt x="2387142" y="449580"/>
                  </a:lnTo>
                  <a:lnTo>
                    <a:pt x="2387523" y="450850"/>
                  </a:lnTo>
                  <a:lnTo>
                    <a:pt x="2387523" y="439242"/>
                  </a:lnTo>
                  <a:lnTo>
                    <a:pt x="2385606" y="438150"/>
                  </a:lnTo>
                  <a:lnTo>
                    <a:pt x="2384285" y="438150"/>
                  </a:lnTo>
                  <a:lnTo>
                    <a:pt x="2381288" y="436880"/>
                  </a:lnTo>
                  <a:lnTo>
                    <a:pt x="2380500" y="437946"/>
                  </a:lnTo>
                  <a:lnTo>
                    <a:pt x="2380602" y="438150"/>
                  </a:lnTo>
                  <a:lnTo>
                    <a:pt x="2381643" y="440690"/>
                  </a:lnTo>
                  <a:lnTo>
                    <a:pt x="2379827" y="440690"/>
                  </a:lnTo>
                  <a:lnTo>
                    <a:pt x="2379827" y="471170"/>
                  </a:lnTo>
                  <a:lnTo>
                    <a:pt x="2379535" y="472440"/>
                  </a:lnTo>
                  <a:lnTo>
                    <a:pt x="2379751" y="474980"/>
                  </a:lnTo>
                  <a:lnTo>
                    <a:pt x="2376894" y="474980"/>
                  </a:lnTo>
                  <a:lnTo>
                    <a:pt x="2376894" y="568960"/>
                  </a:lnTo>
                  <a:lnTo>
                    <a:pt x="2376868" y="570230"/>
                  </a:lnTo>
                  <a:lnTo>
                    <a:pt x="2375928" y="571500"/>
                  </a:lnTo>
                  <a:lnTo>
                    <a:pt x="2375293" y="570230"/>
                  </a:lnTo>
                  <a:lnTo>
                    <a:pt x="2374887" y="570230"/>
                  </a:lnTo>
                  <a:lnTo>
                    <a:pt x="2374442" y="568960"/>
                  </a:lnTo>
                  <a:lnTo>
                    <a:pt x="2376513" y="567690"/>
                  </a:lnTo>
                  <a:lnTo>
                    <a:pt x="2376640" y="568960"/>
                  </a:lnTo>
                  <a:lnTo>
                    <a:pt x="2376894" y="568960"/>
                  </a:lnTo>
                  <a:lnTo>
                    <a:pt x="2376894" y="474980"/>
                  </a:lnTo>
                  <a:lnTo>
                    <a:pt x="2375433" y="474980"/>
                  </a:lnTo>
                  <a:lnTo>
                    <a:pt x="2375382" y="473290"/>
                  </a:lnTo>
                  <a:lnTo>
                    <a:pt x="2375382" y="487680"/>
                  </a:lnTo>
                  <a:lnTo>
                    <a:pt x="2375077" y="488950"/>
                  </a:lnTo>
                  <a:lnTo>
                    <a:pt x="2374836" y="488950"/>
                  </a:lnTo>
                  <a:lnTo>
                    <a:pt x="2374557" y="489915"/>
                  </a:lnTo>
                  <a:lnTo>
                    <a:pt x="2374557" y="560070"/>
                  </a:lnTo>
                  <a:lnTo>
                    <a:pt x="2373287" y="560882"/>
                  </a:lnTo>
                  <a:lnTo>
                    <a:pt x="2373287" y="707390"/>
                  </a:lnTo>
                  <a:lnTo>
                    <a:pt x="2372830" y="707390"/>
                  </a:lnTo>
                  <a:lnTo>
                    <a:pt x="2372525" y="708660"/>
                  </a:lnTo>
                  <a:lnTo>
                    <a:pt x="2372385" y="707390"/>
                  </a:lnTo>
                  <a:lnTo>
                    <a:pt x="2372080" y="707390"/>
                  </a:lnTo>
                  <a:lnTo>
                    <a:pt x="2372195" y="706120"/>
                  </a:lnTo>
                  <a:lnTo>
                    <a:pt x="2372906" y="706120"/>
                  </a:lnTo>
                  <a:lnTo>
                    <a:pt x="2373287" y="707390"/>
                  </a:lnTo>
                  <a:lnTo>
                    <a:pt x="2373287" y="560882"/>
                  </a:lnTo>
                  <a:lnTo>
                    <a:pt x="2372550" y="561340"/>
                  </a:lnTo>
                  <a:lnTo>
                    <a:pt x="2372245" y="561340"/>
                  </a:lnTo>
                  <a:lnTo>
                    <a:pt x="2372245" y="697230"/>
                  </a:lnTo>
                  <a:lnTo>
                    <a:pt x="2369223" y="695960"/>
                  </a:lnTo>
                  <a:lnTo>
                    <a:pt x="2367076" y="697230"/>
                  </a:lnTo>
                  <a:lnTo>
                    <a:pt x="2365184" y="694690"/>
                  </a:lnTo>
                  <a:lnTo>
                    <a:pt x="2365489" y="693420"/>
                  </a:lnTo>
                  <a:lnTo>
                    <a:pt x="2365260" y="690880"/>
                  </a:lnTo>
                  <a:lnTo>
                    <a:pt x="2370048" y="690880"/>
                  </a:lnTo>
                  <a:lnTo>
                    <a:pt x="2371115" y="692150"/>
                  </a:lnTo>
                  <a:lnTo>
                    <a:pt x="2371229" y="693420"/>
                  </a:lnTo>
                  <a:lnTo>
                    <a:pt x="2372245" y="697230"/>
                  </a:lnTo>
                  <a:lnTo>
                    <a:pt x="2372245" y="561340"/>
                  </a:lnTo>
                  <a:lnTo>
                    <a:pt x="2372106" y="561340"/>
                  </a:lnTo>
                  <a:lnTo>
                    <a:pt x="2372106" y="593090"/>
                  </a:lnTo>
                  <a:lnTo>
                    <a:pt x="2369794" y="598170"/>
                  </a:lnTo>
                  <a:lnTo>
                    <a:pt x="2369274" y="599478"/>
                  </a:lnTo>
                  <a:lnTo>
                    <a:pt x="2369274" y="665480"/>
                  </a:lnTo>
                  <a:lnTo>
                    <a:pt x="2362428" y="676910"/>
                  </a:lnTo>
                  <a:lnTo>
                    <a:pt x="2364638" y="678180"/>
                  </a:lnTo>
                  <a:lnTo>
                    <a:pt x="2366441" y="678180"/>
                  </a:lnTo>
                  <a:lnTo>
                    <a:pt x="2367762" y="679450"/>
                  </a:lnTo>
                  <a:lnTo>
                    <a:pt x="2367216" y="681990"/>
                  </a:lnTo>
                  <a:lnTo>
                    <a:pt x="2367216" y="683260"/>
                  </a:lnTo>
                  <a:lnTo>
                    <a:pt x="2365705" y="683260"/>
                  </a:lnTo>
                  <a:lnTo>
                    <a:pt x="2365705" y="689610"/>
                  </a:lnTo>
                  <a:lnTo>
                    <a:pt x="2365324" y="689610"/>
                  </a:lnTo>
                  <a:lnTo>
                    <a:pt x="2364930" y="690880"/>
                  </a:lnTo>
                  <a:lnTo>
                    <a:pt x="2363647" y="690880"/>
                  </a:lnTo>
                  <a:lnTo>
                    <a:pt x="2362022" y="692150"/>
                  </a:lnTo>
                  <a:lnTo>
                    <a:pt x="2362466" y="690880"/>
                  </a:lnTo>
                  <a:lnTo>
                    <a:pt x="2362517" y="689610"/>
                  </a:lnTo>
                  <a:lnTo>
                    <a:pt x="2362987" y="688340"/>
                  </a:lnTo>
                  <a:lnTo>
                    <a:pt x="2363292" y="687070"/>
                  </a:lnTo>
                  <a:lnTo>
                    <a:pt x="2364905" y="687070"/>
                  </a:lnTo>
                  <a:lnTo>
                    <a:pt x="2365070" y="688340"/>
                  </a:lnTo>
                  <a:lnTo>
                    <a:pt x="2365705" y="689610"/>
                  </a:lnTo>
                  <a:lnTo>
                    <a:pt x="2365705" y="683260"/>
                  </a:lnTo>
                  <a:lnTo>
                    <a:pt x="2363508" y="684530"/>
                  </a:lnTo>
                  <a:lnTo>
                    <a:pt x="2361971" y="683260"/>
                  </a:lnTo>
                  <a:lnTo>
                    <a:pt x="2361933" y="680720"/>
                  </a:lnTo>
                  <a:lnTo>
                    <a:pt x="2361692" y="678180"/>
                  </a:lnTo>
                  <a:lnTo>
                    <a:pt x="2356777" y="687070"/>
                  </a:lnTo>
                  <a:lnTo>
                    <a:pt x="2352649" y="684530"/>
                  </a:lnTo>
                  <a:lnTo>
                    <a:pt x="2356942" y="676910"/>
                  </a:lnTo>
                  <a:lnTo>
                    <a:pt x="2356802" y="676910"/>
                  </a:lnTo>
                  <a:lnTo>
                    <a:pt x="2357107" y="675640"/>
                  </a:lnTo>
                  <a:lnTo>
                    <a:pt x="2357894" y="675640"/>
                  </a:lnTo>
                  <a:lnTo>
                    <a:pt x="2364994" y="664210"/>
                  </a:lnTo>
                  <a:lnTo>
                    <a:pt x="2367851" y="665480"/>
                  </a:lnTo>
                  <a:lnTo>
                    <a:pt x="2369274" y="665480"/>
                  </a:lnTo>
                  <a:lnTo>
                    <a:pt x="2369274" y="599478"/>
                  </a:lnTo>
                  <a:lnTo>
                    <a:pt x="2367953" y="602792"/>
                  </a:lnTo>
                  <a:lnTo>
                    <a:pt x="2367953" y="654050"/>
                  </a:lnTo>
                  <a:lnTo>
                    <a:pt x="2366695" y="657860"/>
                  </a:lnTo>
                  <a:lnTo>
                    <a:pt x="2362377" y="657860"/>
                  </a:lnTo>
                  <a:lnTo>
                    <a:pt x="2361057" y="656590"/>
                  </a:lnTo>
                  <a:lnTo>
                    <a:pt x="2360815" y="655320"/>
                  </a:lnTo>
                  <a:lnTo>
                    <a:pt x="2359355" y="655320"/>
                  </a:lnTo>
                  <a:lnTo>
                    <a:pt x="2357869" y="654050"/>
                  </a:lnTo>
                  <a:lnTo>
                    <a:pt x="2357602" y="652780"/>
                  </a:lnTo>
                  <a:lnTo>
                    <a:pt x="2356447" y="648970"/>
                  </a:lnTo>
                  <a:lnTo>
                    <a:pt x="2358479" y="650240"/>
                  </a:lnTo>
                  <a:lnTo>
                    <a:pt x="2359901" y="648970"/>
                  </a:lnTo>
                  <a:lnTo>
                    <a:pt x="2361057" y="648970"/>
                  </a:lnTo>
                  <a:lnTo>
                    <a:pt x="2367051" y="647700"/>
                  </a:lnTo>
                  <a:lnTo>
                    <a:pt x="2367216" y="651510"/>
                  </a:lnTo>
                  <a:lnTo>
                    <a:pt x="2367953" y="654050"/>
                  </a:lnTo>
                  <a:lnTo>
                    <a:pt x="2367953" y="602792"/>
                  </a:lnTo>
                  <a:lnTo>
                    <a:pt x="2365235" y="609600"/>
                  </a:lnTo>
                  <a:lnTo>
                    <a:pt x="2359571" y="605790"/>
                  </a:lnTo>
                  <a:lnTo>
                    <a:pt x="2361260" y="601980"/>
                  </a:lnTo>
                  <a:lnTo>
                    <a:pt x="2362390" y="599440"/>
                  </a:lnTo>
                  <a:lnTo>
                    <a:pt x="2363520" y="596900"/>
                  </a:lnTo>
                  <a:lnTo>
                    <a:pt x="2366340" y="590550"/>
                  </a:lnTo>
                  <a:lnTo>
                    <a:pt x="2372106" y="593090"/>
                  </a:lnTo>
                  <a:lnTo>
                    <a:pt x="2372106" y="561340"/>
                  </a:lnTo>
                  <a:lnTo>
                    <a:pt x="2370455" y="561340"/>
                  </a:lnTo>
                  <a:lnTo>
                    <a:pt x="2368613" y="562610"/>
                  </a:lnTo>
                  <a:lnTo>
                    <a:pt x="2368537" y="561340"/>
                  </a:lnTo>
                  <a:lnTo>
                    <a:pt x="2368448" y="560070"/>
                  </a:lnTo>
                  <a:lnTo>
                    <a:pt x="2367711" y="558800"/>
                  </a:lnTo>
                  <a:lnTo>
                    <a:pt x="2368918" y="556260"/>
                  </a:lnTo>
                  <a:lnTo>
                    <a:pt x="2370848" y="556260"/>
                  </a:lnTo>
                  <a:lnTo>
                    <a:pt x="2373236" y="554990"/>
                  </a:lnTo>
                  <a:lnTo>
                    <a:pt x="2373642" y="557530"/>
                  </a:lnTo>
                  <a:lnTo>
                    <a:pt x="2374557" y="560070"/>
                  </a:lnTo>
                  <a:lnTo>
                    <a:pt x="2374557" y="489915"/>
                  </a:lnTo>
                  <a:lnTo>
                    <a:pt x="2374468" y="490220"/>
                  </a:lnTo>
                  <a:lnTo>
                    <a:pt x="2373846" y="490220"/>
                  </a:lnTo>
                  <a:lnTo>
                    <a:pt x="2373477" y="488950"/>
                  </a:lnTo>
                  <a:lnTo>
                    <a:pt x="2373782" y="488950"/>
                  </a:lnTo>
                  <a:lnTo>
                    <a:pt x="2374061" y="487680"/>
                  </a:lnTo>
                  <a:lnTo>
                    <a:pt x="2375382" y="487680"/>
                  </a:lnTo>
                  <a:lnTo>
                    <a:pt x="2375382" y="473290"/>
                  </a:lnTo>
                  <a:lnTo>
                    <a:pt x="2375357" y="472440"/>
                  </a:lnTo>
                  <a:lnTo>
                    <a:pt x="2375789" y="472440"/>
                  </a:lnTo>
                  <a:lnTo>
                    <a:pt x="2376640" y="471170"/>
                  </a:lnTo>
                  <a:lnTo>
                    <a:pt x="2379827" y="471170"/>
                  </a:lnTo>
                  <a:lnTo>
                    <a:pt x="2379827" y="440690"/>
                  </a:lnTo>
                  <a:lnTo>
                    <a:pt x="2378684" y="440690"/>
                  </a:lnTo>
                  <a:lnTo>
                    <a:pt x="2376640" y="441960"/>
                  </a:lnTo>
                  <a:lnTo>
                    <a:pt x="2374608" y="440728"/>
                  </a:lnTo>
                  <a:lnTo>
                    <a:pt x="2374608" y="481330"/>
                  </a:lnTo>
                  <a:lnTo>
                    <a:pt x="2373807" y="482600"/>
                  </a:lnTo>
                  <a:lnTo>
                    <a:pt x="2372360" y="482600"/>
                  </a:lnTo>
                  <a:lnTo>
                    <a:pt x="2370899" y="483870"/>
                  </a:lnTo>
                  <a:lnTo>
                    <a:pt x="2370823" y="482600"/>
                  </a:lnTo>
                  <a:lnTo>
                    <a:pt x="2370328" y="480060"/>
                  </a:lnTo>
                  <a:lnTo>
                    <a:pt x="2371344" y="478790"/>
                  </a:lnTo>
                  <a:lnTo>
                    <a:pt x="2374303" y="478790"/>
                  </a:lnTo>
                  <a:lnTo>
                    <a:pt x="2374608" y="481330"/>
                  </a:lnTo>
                  <a:lnTo>
                    <a:pt x="2374608" y="440728"/>
                  </a:lnTo>
                  <a:lnTo>
                    <a:pt x="2374341" y="438150"/>
                  </a:lnTo>
                  <a:lnTo>
                    <a:pt x="2373706" y="436880"/>
                  </a:lnTo>
                  <a:lnTo>
                    <a:pt x="2374468" y="435610"/>
                  </a:lnTo>
                  <a:lnTo>
                    <a:pt x="2376093" y="435610"/>
                  </a:lnTo>
                  <a:lnTo>
                    <a:pt x="2373287" y="434340"/>
                  </a:lnTo>
                  <a:lnTo>
                    <a:pt x="2370620" y="434340"/>
                  </a:lnTo>
                  <a:lnTo>
                    <a:pt x="2368651" y="433070"/>
                  </a:lnTo>
                  <a:lnTo>
                    <a:pt x="2369578" y="435610"/>
                  </a:lnTo>
                  <a:lnTo>
                    <a:pt x="2371750" y="441960"/>
                  </a:lnTo>
                  <a:lnTo>
                    <a:pt x="2370785" y="442366"/>
                  </a:lnTo>
                  <a:lnTo>
                    <a:pt x="2370785" y="466090"/>
                  </a:lnTo>
                  <a:lnTo>
                    <a:pt x="2370328" y="467360"/>
                  </a:lnTo>
                  <a:lnTo>
                    <a:pt x="2369832" y="467360"/>
                  </a:lnTo>
                  <a:lnTo>
                    <a:pt x="2369362" y="468630"/>
                  </a:lnTo>
                  <a:lnTo>
                    <a:pt x="2369172" y="469900"/>
                  </a:lnTo>
                  <a:lnTo>
                    <a:pt x="2369007" y="471170"/>
                  </a:lnTo>
                  <a:lnTo>
                    <a:pt x="2368816" y="472440"/>
                  </a:lnTo>
                  <a:lnTo>
                    <a:pt x="2366607" y="472440"/>
                  </a:lnTo>
                  <a:lnTo>
                    <a:pt x="2366607" y="515620"/>
                  </a:lnTo>
                  <a:lnTo>
                    <a:pt x="2365298" y="518160"/>
                  </a:lnTo>
                  <a:lnTo>
                    <a:pt x="2364879" y="520700"/>
                  </a:lnTo>
                  <a:lnTo>
                    <a:pt x="2362682" y="520700"/>
                  </a:lnTo>
                  <a:lnTo>
                    <a:pt x="2362682" y="584200"/>
                  </a:lnTo>
                  <a:lnTo>
                    <a:pt x="2360701" y="589280"/>
                  </a:lnTo>
                  <a:lnTo>
                    <a:pt x="2354300" y="588086"/>
                  </a:lnTo>
                  <a:lnTo>
                    <a:pt x="2354300" y="621030"/>
                  </a:lnTo>
                  <a:lnTo>
                    <a:pt x="2353170" y="622300"/>
                  </a:lnTo>
                  <a:lnTo>
                    <a:pt x="2351113" y="623570"/>
                  </a:lnTo>
                  <a:lnTo>
                    <a:pt x="2349512" y="622350"/>
                  </a:lnTo>
                  <a:lnTo>
                    <a:pt x="2349512" y="675640"/>
                  </a:lnTo>
                  <a:lnTo>
                    <a:pt x="2343137" y="676910"/>
                  </a:lnTo>
                  <a:lnTo>
                    <a:pt x="2341156" y="683260"/>
                  </a:lnTo>
                  <a:lnTo>
                    <a:pt x="2340114" y="683260"/>
                  </a:lnTo>
                  <a:lnTo>
                    <a:pt x="2339708" y="684530"/>
                  </a:lnTo>
                  <a:lnTo>
                    <a:pt x="2341219" y="685800"/>
                  </a:lnTo>
                  <a:lnTo>
                    <a:pt x="2338578" y="688340"/>
                  </a:lnTo>
                  <a:lnTo>
                    <a:pt x="2337943" y="688340"/>
                  </a:lnTo>
                  <a:lnTo>
                    <a:pt x="2337663" y="687070"/>
                  </a:lnTo>
                  <a:lnTo>
                    <a:pt x="2337447" y="688340"/>
                  </a:lnTo>
                  <a:lnTo>
                    <a:pt x="2337066" y="688340"/>
                  </a:lnTo>
                  <a:lnTo>
                    <a:pt x="2334285" y="685800"/>
                  </a:lnTo>
                  <a:lnTo>
                    <a:pt x="2327338" y="679450"/>
                  </a:lnTo>
                  <a:lnTo>
                    <a:pt x="2323427" y="683260"/>
                  </a:lnTo>
                  <a:lnTo>
                    <a:pt x="2319147" y="684530"/>
                  </a:lnTo>
                  <a:lnTo>
                    <a:pt x="2314778" y="687070"/>
                  </a:lnTo>
                  <a:lnTo>
                    <a:pt x="2314994" y="688340"/>
                  </a:lnTo>
                  <a:lnTo>
                    <a:pt x="2315095" y="689610"/>
                  </a:lnTo>
                  <a:lnTo>
                    <a:pt x="2314117" y="690880"/>
                  </a:lnTo>
                  <a:lnTo>
                    <a:pt x="2311882" y="690880"/>
                  </a:lnTo>
                  <a:lnTo>
                    <a:pt x="2309139" y="692150"/>
                  </a:lnTo>
                  <a:lnTo>
                    <a:pt x="2309190" y="690880"/>
                  </a:lnTo>
                  <a:lnTo>
                    <a:pt x="2309164" y="689610"/>
                  </a:lnTo>
                  <a:lnTo>
                    <a:pt x="2307767" y="690880"/>
                  </a:lnTo>
                  <a:lnTo>
                    <a:pt x="2307209" y="687070"/>
                  </a:lnTo>
                  <a:lnTo>
                    <a:pt x="2304872" y="681990"/>
                  </a:lnTo>
                  <a:lnTo>
                    <a:pt x="2309406" y="676910"/>
                  </a:lnTo>
                  <a:lnTo>
                    <a:pt x="2310587" y="675640"/>
                  </a:lnTo>
                  <a:lnTo>
                    <a:pt x="2312924" y="673100"/>
                  </a:lnTo>
                  <a:lnTo>
                    <a:pt x="2316530" y="670560"/>
                  </a:lnTo>
                  <a:lnTo>
                    <a:pt x="2324062" y="659130"/>
                  </a:lnTo>
                  <a:lnTo>
                    <a:pt x="2328405" y="662940"/>
                  </a:lnTo>
                  <a:lnTo>
                    <a:pt x="2325598" y="666750"/>
                  </a:lnTo>
                  <a:lnTo>
                    <a:pt x="2327579" y="668020"/>
                  </a:lnTo>
                  <a:lnTo>
                    <a:pt x="2327668" y="670560"/>
                  </a:lnTo>
                  <a:lnTo>
                    <a:pt x="2328214" y="674370"/>
                  </a:lnTo>
                  <a:lnTo>
                    <a:pt x="2328354" y="675640"/>
                  </a:lnTo>
                  <a:lnTo>
                    <a:pt x="2331047" y="673100"/>
                  </a:lnTo>
                  <a:lnTo>
                    <a:pt x="2333079" y="674370"/>
                  </a:lnTo>
                  <a:lnTo>
                    <a:pt x="2335161" y="675640"/>
                  </a:lnTo>
                  <a:lnTo>
                    <a:pt x="2337168" y="676910"/>
                  </a:lnTo>
                  <a:lnTo>
                    <a:pt x="2338679" y="674370"/>
                  </a:lnTo>
                  <a:lnTo>
                    <a:pt x="2339009" y="673100"/>
                  </a:lnTo>
                  <a:lnTo>
                    <a:pt x="2339340" y="671830"/>
                  </a:lnTo>
                  <a:lnTo>
                    <a:pt x="2340394" y="671830"/>
                  </a:lnTo>
                  <a:lnTo>
                    <a:pt x="2343747" y="666750"/>
                  </a:lnTo>
                  <a:lnTo>
                    <a:pt x="2344369" y="665480"/>
                  </a:lnTo>
                  <a:lnTo>
                    <a:pt x="2345639" y="662940"/>
                  </a:lnTo>
                  <a:lnTo>
                    <a:pt x="2349042" y="673100"/>
                  </a:lnTo>
                  <a:lnTo>
                    <a:pt x="2349512" y="675640"/>
                  </a:lnTo>
                  <a:lnTo>
                    <a:pt x="2349512" y="622350"/>
                  </a:lnTo>
                  <a:lnTo>
                    <a:pt x="2349157" y="621741"/>
                  </a:lnTo>
                  <a:lnTo>
                    <a:pt x="2349157" y="646430"/>
                  </a:lnTo>
                  <a:lnTo>
                    <a:pt x="2348280" y="648970"/>
                  </a:lnTo>
                  <a:lnTo>
                    <a:pt x="2347836" y="651510"/>
                  </a:lnTo>
                  <a:lnTo>
                    <a:pt x="2346375" y="652780"/>
                  </a:lnTo>
                  <a:lnTo>
                    <a:pt x="2345893" y="652780"/>
                  </a:lnTo>
                  <a:lnTo>
                    <a:pt x="2342197" y="665480"/>
                  </a:lnTo>
                  <a:lnTo>
                    <a:pt x="2335987" y="662940"/>
                  </a:lnTo>
                  <a:lnTo>
                    <a:pt x="2337041" y="660400"/>
                  </a:lnTo>
                  <a:lnTo>
                    <a:pt x="2337371" y="659130"/>
                  </a:lnTo>
                  <a:lnTo>
                    <a:pt x="2338057" y="656590"/>
                  </a:lnTo>
                  <a:lnTo>
                    <a:pt x="2339238" y="654050"/>
                  </a:lnTo>
                  <a:lnTo>
                    <a:pt x="2338908" y="652780"/>
                  </a:lnTo>
                  <a:lnTo>
                    <a:pt x="2338717" y="652780"/>
                  </a:lnTo>
                  <a:lnTo>
                    <a:pt x="2339949" y="651510"/>
                  </a:lnTo>
                  <a:lnTo>
                    <a:pt x="2340191" y="651510"/>
                  </a:lnTo>
                  <a:lnTo>
                    <a:pt x="2340419" y="650240"/>
                  </a:lnTo>
                  <a:lnTo>
                    <a:pt x="2340775" y="650240"/>
                  </a:lnTo>
                  <a:lnTo>
                    <a:pt x="2341245" y="651510"/>
                  </a:lnTo>
                  <a:lnTo>
                    <a:pt x="2347239" y="645160"/>
                  </a:lnTo>
                  <a:lnTo>
                    <a:pt x="2349157" y="646430"/>
                  </a:lnTo>
                  <a:lnTo>
                    <a:pt x="2349157" y="621741"/>
                  </a:lnTo>
                  <a:lnTo>
                    <a:pt x="2348103" y="619760"/>
                  </a:lnTo>
                  <a:lnTo>
                    <a:pt x="2347417" y="618490"/>
                  </a:lnTo>
                  <a:lnTo>
                    <a:pt x="2346744" y="617220"/>
                  </a:lnTo>
                  <a:lnTo>
                    <a:pt x="2347861" y="615950"/>
                  </a:lnTo>
                  <a:lnTo>
                    <a:pt x="2350147" y="614680"/>
                  </a:lnTo>
                  <a:lnTo>
                    <a:pt x="2351544" y="615950"/>
                  </a:lnTo>
                  <a:lnTo>
                    <a:pt x="2354300" y="621030"/>
                  </a:lnTo>
                  <a:lnTo>
                    <a:pt x="2354300" y="588086"/>
                  </a:lnTo>
                  <a:lnTo>
                    <a:pt x="2353945" y="588010"/>
                  </a:lnTo>
                  <a:lnTo>
                    <a:pt x="2346706" y="588010"/>
                  </a:lnTo>
                  <a:lnTo>
                    <a:pt x="2346706" y="614680"/>
                  </a:lnTo>
                  <a:lnTo>
                    <a:pt x="2343912" y="618490"/>
                  </a:lnTo>
                  <a:lnTo>
                    <a:pt x="2340241" y="615950"/>
                  </a:lnTo>
                  <a:lnTo>
                    <a:pt x="2334755" y="612140"/>
                  </a:lnTo>
                  <a:lnTo>
                    <a:pt x="2335428" y="610870"/>
                  </a:lnTo>
                  <a:lnTo>
                    <a:pt x="2337473" y="607060"/>
                  </a:lnTo>
                  <a:lnTo>
                    <a:pt x="2346706" y="614680"/>
                  </a:lnTo>
                  <a:lnTo>
                    <a:pt x="2346706" y="588010"/>
                  </a:lnTo>
                  <a:lnTo>
                    <a:pt x="2341384" y="588010"/>
                  </a:lnTo>
                  <a:lnTo>
                    <a:pt x="2341384" y="598170"/>
                  </a:lnTo>
                  <a:lnTo>
                    <a:pt x="2340394" y="599440"/>
                  </a:lnTo>
                  <a:lnTo>
                    <a:pt x="2338057" y="599440"/>
                  </a:lnTo>
                  <a:lnTo>
                    <a:pt x="2337803" y="598170"/>
                  </a:lnTo>
                  <a:lnTo>
                    <a:pt x="2337498" y="596900"/>
                  </a:lnTo>
                  <a:lnTo>
                    <a:pt x="2340495" y="596900"/>
                  </a:lnTo>
                  <a:lnTo>
                    <a:pt x="2340889" y="598170"/>
                  </a:lnTo>
                  <a:lnTo>
                    <a:pt x="2341384" y="598170"/>
                  </a:lnTo>
                  <a:lnTo>
                    <a:pt x="2341384" y="588010"/>
                  </a:lnTo>
                  <a:lnTo>
                    <a:pt x="2340419" y="588010"/>
                  </a:lnTo>
                  <a:lnTo>
                    <a:pt x="2337663" y="584200"/>
                  </a:lnTo>
                  <a:lnTo>
                    <a:pt x="2340724" y="580390"/>
                  </a:lnTo>
                  <a:lnTo>
                    <a:pt x="2341511" y="579120"/>
                  </a:lnTo>
                  <a:lnTo>
                    <a:pt x="2343886" y="575310"/>
                  </a:lnTo>
                  <a:lnTo>
                    <a:pt x="2344674" y="574040"/>
                  </a:lnTo>
                  <a:lnTo>
                    <a:pt x="2346655" y="575310"/>
                  </a:lnTo>
                  <a:lnTo>
                    <a:pt x="2352433" y="576580"/>
                  </a:lnTo>
                  <a:lnTo>
                    <a:pt x="2357399" y="580390"/>
                  </a:lnTo>
                  <a:lnTo>
                    <a:pt x="2362682" y="584200"/>
                  </a:lnTo>
                  <a:lnTo>
                    <a:pt x="2362682" y="520700"/>
                  </a:lnTo>
                  <a:lnTo>
                    <a:pt x="2360866" y="519430"/>
                  </a:lnTo>
                  <a:lnTo>
                    <a:pt x="2359304" y="519430"/>
                  </a:lnTo>
                  <a:lnTo>
                    <a:pt x="2359876" y="515620"/>
                  </a:lnTo>
                  <a:lnTo>
                    <a:pt x="2366607" y="515620"/>
                  </a:lnTo>
                  <a:lnTo>
                    <a:pt x="2366607" y="472440"/>
                  </a:lnTo>
                  <a:lnTo>
                    <a:pt x="2366200" y="472440"/>
                  </a:lnTo>
                  <a:lnTo>
                    <a:pt x="2366200" y="509270"/>
                  </a:lnTo>
                  <a:lnTo>
                    <a:pt x="2365819" y="510540"/>
                  </a:lnTo>
                  <a:lnTo>
                    <a:pt x="2365540" y="511810"/>
                  </a:lnTo>
                  <a:lnTo>
                    <a:pt x="2363609" y="513080"/>
                  </a:lnTo>
                  <a:lnTo>
                    <a:pt x="2359279" y="515620"/>
                  </a:lnTo>
                  <a:lnTo>
                    <a:pt x="2360091" y="511810"/>
                  </a:lnTo>
                  <a:lnTo>
                    <a:pt x="2360130" y="510540"/>
                  </a:lnTo>
                  <a:lnTo>
                    <a:pt x="2360917" y="509270"/>
                  </a:lnTo>
                  <a:lnTo>
                    <a:pt x="2361717" y="508000"/>
                  </a:lnTo>
                  <a:lnTo>
                    <a:pt x="2363914" y="506730"/>
                  </a:lnTo>
                  <a:lnTo>
                    <a:pt x="2365591" y="508000"/>
                  </a:lnTo>
                  <a:lnTo>
                    <a:pt x="2366200" y="509270"/>
                  </a:lnTo>
                  <a:lnTo>
                    <a:pt x="2366200" y="472440"/>
                  </a:lnTo>
                  <a:lnTo>
                    <a:pt x="2365019" y="472440"/>
                  </a:lnTo>
                  <a:lnTo>
                    <a:pt x="2360892" y="477520"/>
                  </a:lnTo>
                  <a:lnTo>
                    <a:pt x="2358860" y="478790"/>
                  </a:lnTo>
                  <a:lnTo>
                    <a:pt x="2357374" y="477520"/>
                  </a:lnTo>
                  <a:lnTo>
                    <a:pt x="2354275" y="482600"/>
                  </a:lnTo>
                  <a:lnTo>
                    <a:pt x="2351633" y="487680"/>
                  </a:lnTo>
                  <a:lnTo>
                    <a:pt x="2348776" y="492760"/>
                  </a:lnTo>
                  <a:lnTo>
                    <a:pt x="2351773" y="492760"/>
                  </a:lnTo>
                  <a:lnTo>
                    <a:pt x="2357755" y="495300"/>
                  </a:lnTo>
                  <a:lnTo>
                    <a:pt x="2352484" y="500621"/>
                  </a:lnTo>
                  <a:lnTo>
                    <a:pt x="2352484" y="557530"/>
                  </a:lnTo>
                  <a:lnTo>
                    <a:pt x="2347645" y="560070"/>
                  </a:lnTo>
                  <a:lnTo>
                    <a:pt x="2344699" y="561340"/>
                  </a:lnTo>
                  <a:lnTo>
                    <a:pt x="2343975" y="560070"/>
                  </a:lnTo>
                  <a:lnTo>
                    <a:pt x="2343251" y="558800"/>
                  </a:lnTo>
                  <a:lnTo>
                    <a:pt x="2342311" y="557530"/>
                  </a:lnTo>
                  <a:lnTo>
                    <a:pt x="2349576" y="552450"/>
                  </a:lnTo>
                  <a:lnTo>
                    <a:pt x="2352484" y="557530"/>
                  </a:lnTo>
                  <a:lnTo>
                    <a:pt x="2352484" y="500621"/>
                  </a:lnTo>
                  <a:lnTo>
                    <a:pt x="2343912" y="509270"/>
                  </a:lnTo>
                  <a:lnTo>
                    <a:pt x="2341816" y="508000"/>
                  </a:lnTo>
                  <a:lnTo>
                    <a:pt x="2341791" y="520700"/>
                  </a:lnTo>
                  <a:lnTo>
                    <a:pt x="2341080" y="520700"/>
                  </a:lnTo>
                  <a:lnTo>
                    <a:pt x="2338489" y="527050"/>
                  </a:lnTo>
                  <a:lnTo>
                    <a:pt x="2337231" y="530860"/>
                  </a:lnTo>
                  <a:lnTo>
                    <a:pt x="2336546" y="530072"/>
                  </a:lnTo>
                  <a:lnTo>
                    <a:pt x="2336546" y="586740"/>
                  </a:lnTo>
                  <a:lnTo>
                    <a:pt x="2335504" y="593090"/>
                  </a:lnTo>
                  <a:lnTo>
                    <a:pt x="2330005" y="598170"/>
                  </a:lnTo>
                  <a:lnTo>
                    <a:pt x="2329535" y="598347"/>
                  </a:lnTo>
                  <a:lnTo>
                    <a:pt x="2329535" y="629920"/>
                  </a:lnTo>
                  <a:lnTo>
                    <a:pt x="2319007" y="633730"/>
                  </a:lnTo>
                  <a:lnTo>
                    <a:pt x="2316530" y="634339"/>
                  </a:lnTo>
                  <a:lnTo>
                    <a:pt x="2316530" y="662940"/>
                  </a:lnTo>
                  <a:lnTo>
                    <a:pt x="2306421" y="675640"/>
                  </a:lnTo>
                  <a:lnTo>
                    <a:pt x="2304707" y="674370"/>
                  </a:lnTo>
                  <a:lnTo>
                    <a:pt x="2303005" y="673100"/>
                  </a:lnTo>
                  <a:lnTo>
                    <a:pt x="2302154" y="671830"/>
                  </a:lnTo>
                  <a:lnTo>
                    <a:pt x="2301303" y="670560"/>
                  </a:lnTo>
                  <a:lnTo>
                    <a:pt x="2311997" y="659130"/>
                  </a:lnTo>
                  <a:lnTo>
                    <a:pt x="2316530" y="662940"/>
                  </a:lnTo>
                  <a:lnTo>
                    <a:pt x="2316530" y="634339"/>
                  </a:lnTo>
                  <a:lnTo>
                    <a:pt x="2313749" y="635000"/>
                  </a:lnTo>
                  <a:lnTo>
                    <a:pt x="2312670" y="629373"/>
                  </a:lnTo>
                  <a:lnTo>
                    <a:pt x="2312301" y="627380"/>
                  </a:lnTo>
                  <a:lnTo>
                    <a:pt x="2327795" y="623570"/>
                  </a:lnTo>
                  <a:lnTo>
                    <a:pt x="2329535" y="629920"/>
                  </a:lnTo>
                  <a:lnTo>
                    <a:pt x="2329535" y="598347"/>
                  </a:lnTo>
                  <a:lnTo>
                    <a:pt x="2319934" y="601980"/>
                  </a:lnTo>
                  <a:lnTo>
                    <a:pt x="2321420" y="599440"/>
                  </a:lnTo>
                  <a:lnTo>
                    <a:pt x="2322906" y="596900"/>
                  </a:lnTo>
                  <a:lnTo>
                    <a:pt x="2325878" y="591820"/>
                  </a:lnTo>
                  <a:lnTo>
                    <a:pt x="2327198" y="589280"/>
                  </a:lnTo>
                  <a:lnTo>
                    <a:pt x="2328519" y="586740"/>
                  </a:lnTo>
                  <a:lnTo>
                    <a:pt x="2330945" y="582930"/>
                  </a:lnTo>
                  <a:lnTo>
                    <a:pt x="2333294" y="579120"/>
                  </a:lnTo>
                  <a:lnTo>
                    <a:pt x="2336546" y="586740"/>
                  </a:lnTo>
                  <a:lnTo>
                    <a:pt x="2336546" y="530072"/>
                  </a:lnTo>
                  <a:lnTo>
                    <a:pt x="2336127" y="529590"/>
                  </a:lnTo>
                  <a:lnTo>
                    <a:pt x="2334209" y="529590"/>
                  </a:lnTo>
                  <a:lnTo>
                    <a:pt x="2334209" y="544830"/>
                  </a:lnTo>
                  <a:lnTo>
                    <a:pt x="2325078" y="560070"/>
                  </a:lnTo>
                  <a:lnTo>
                    <a:pt x="2322855" y="558800"/>
                  </a:lnTo>
                  <a:lnTo>
                    <a:pt x="2320264" y="557301"/>
                  </a:lnTo>
                  <a:lnTo>
                    <a:pt x="2320264" y="571500"/>
                  </a:lnTo>
                  <a:lnTo>
                    <a:pt x="2318232" y="574040"/>
                  </a:lnTo>
                  <a:lnTo>
                    <a:pt x="2317407" y="574370"/>
                  </a:lnTo>
                  <a:lnTo>
                    <a:pt x="2317407" y="614680"/>
                  </a:lnTo>
                  <a:lnTo>
                    <a:pt x="2316010" y="614680"/>
                  </a:lnTo>
                  <a:lnTo>
                    <a:pt x="2316010" y="624840"/>
                  </a:lnTo>
                  <a:lnTo>
                    <a:pt x="2314384" y="626110"/>
                  </a:lnTo>
                  <a:lnTo>
                    <a:pt x="2312606" y="626110"/>
                  </a:lnTo>
                  <a:lnTo>
                    <a:pt x="2311082" y="627380"/>
                  </a:lnTo>
                  <a:lnTo>
                    <a:pt x="2310765" y="626110"/>
                  </a:lnTo>
                  <a:lnTo>
                    <a:pt x="2309799" y="624840"/>
                  </a:lnTo>
                  <a:lnTo>
                    <a:pt x="2311057" y="622300"/>
                  </a:lnTo>
                  <a:lnTo>
                    <a:pt x="2312708" y="621030"/>
                  </a:lnTo>
                  <a:lnTo>
                    <a:pt x="2314829" y="619760"/>
                  </a:lnTo>
                  <a:lnTo>
                    <a:pt x="2315210" y="622300"/>
                  </a:lnTo>
                  <a:lnTo>
                    <a:pt x="2316010" y="624840"/>
                  </a:lnTo>
                  <a:lnTo>
                    <a:pt x="2316010" y="614680"/>
                  </a:lnTo>
                  <a:lnTo>
                    <a:pt x="2315845" y="614680"/>
                  </a:lnTo>
                  <a:lnTo>
                    <a:pt x="2314219" y="615950"/>
                  </a:lnTo>
                  <a:lnTo>
                    <a:pt x="2312708" y="615950"/>
                  </a:lnTo>
                  <a:lnTo>
                    <a:pt x="2312517" y="614680"/>
                  </a:lnTo>
                  <a:lnTo>
                    <a:pt x="2311743" y="613410"/>
                  </a:lnTo>
                  <a:lnTo>
                    <a:pt x="2312238" y="612140"/>
                  </a:lnTo>
                  <a:lnTo>
                    <a:pt x="2312771" y="610870"/>
                  </a:lnTo>
                  <a:lnTo>
                    <a:pt x="2316149" y="610870"/>
                  </a:lnTo>
                  <a:lnTo>
                    <a:pt x="2316581" y="612140"/>
                  </a:lnTo>
                  <a:lnTo>
                    <a:pt x="2317407" y="614680"/>
                  </a:lnTo>
                  <a:lnTo>
                    <a:pt x="2317407" y="574370"/>
                  </a:lnTo>
                  <a:lnTo>
                    <a:pt x="2315045" y="575310"/>
                  </a:lnTo>
                  <a:lnTo>
                    <a:pt x="2313749" y="574040"/>
                  </a:lnTo>
                  <a:lnTo>
                    <a:pt x="2312568" y="572770"/>
                  </a:lnTo>
                  <a:lnTo>
                    <a:pt x="2312187" y="571500"/>
                  </a:lnTo>
                  <a:lnTo>
                    <a:pt x="2311806" y="570230"/>
                  </a:lnTo>
                  <a:lnTo>
                    <a:pt x="2313394" y="567690"/>
                  </a:lnTo>
                  <a:lnTo>
                    <a:pt x="2316175" y="566420"/>
                  </a:lnTo>
                  <a:lnTo>
                    <a:pt x="2319274" y="566420"/>
                  </a:lnTo>
                  <a:lnTo>
                    <a:pt x="2319388" y="568960"/>
                  </a:lnTo>
                  <a:lnTo>
                    <a:pt x="2320264" y="571500"/>
                  </a:lnTo>
                  <a:lnTo>
                    <a:pt x="2320264" y="557301"/>
                  </a:lnTo>
                  <a:lnTo>
                    <a:pt x="2318486" y="556260"/>
                  </a:lnTo>
                  <a:lnTo>
                    <a:pt x="2321090" y="549910"/>
                  </a:lnTo>
                  <a:lnTo>
                    <a:pt x="2323490" y="546100"/>
                  </a:lnTo>
                  <a:lnTo>
                    <a:pt x="2324277" y="544830"/>
                  </a:lnTo>
                  <a:lnTo>
                    <a:pt x="2325751" y="542290"/>
                  </a:lnTo>
                  <a:lnTo>
                    <a:pt x="2327224" y="539750"/>
                  </a:lnTo>
                  <a:lnTo>
                    <a:pt x="2334209" y="544830"/>
                  </a:lnTo>
                  <a:lnTo>
                    <a:pt x="2334209" y="529590"/>
                  </a:lnTo>
                  <a:lnTo>
                    <a:pt x="2333955" y="529590"/>
                  </a:lnTo>
                  <a:lnTo>
                    <a:pt x="2334349" y="528320"/>
                  </a:lnTo>
                  <a:lnTo>
                    <a:pt x="2337066" y="519430"/>
                  </a:lnTo>
                  <a:lnTo>
                    <a:pt x="2338273" y="520700"/>
                  </a:lnTo>
                  <a:lnTo>
                    <a:pt x="2340660" y="520700"/>
                  </a:lnTo>
                  <a:lnTo>
                    <a:pt x="2340330" y="519430"/>
                  </a:lnTo>
                  <a:lnTo>
                    <a:pt x="2340140" y="519430"/>
                  </a:lnTo>
                  <a:lnTo>
                    <a:pt x="2341245" y="518160"/>
                  </a:lnTo>
                  <a:lnTo>
                    <a:pt x="2341435" y="519430"/>
                  </a:lnTo>
                  <a:lnTo>
                    <a:pt x="2341676" y="519430"/>
                  </a:lnTo>
                  <a:lnTo>
                    <a:pt x="2341791" y="520700"/>
                  </a:lnTo>
                  <a:lnTo>
                    <a:pt x="2341791" y="508000"/>
                  </a:lnTo>
                  <a:lnTo>
                    <a:pt x="2337612" y="506730"/>
                  </a:lnTo>
                  <a:lnTo>
                    <a:pt x="2336901" y="509270"/>
                  </a:lnTo>
                  <a:lnTo>
                    <a:pt x="2336622" y="510540"/>
                  </a:lnTo>
                  <a:lnTo>
                    <a:pt x="2335276" y="511810"/>
                  </a:lnTo>
                  <a:lnTo>
                    <a:pt x="2332253" y="511810"/>
                  </a:lnTo>
                  <a:lnTo>
                    <a:pt x="2332469" y="510540"/>
                  </a:lnTo>
                  <a:lnTo>
                    <a:pt x="2332342" y="508000"/>
                  </a:lnTo>
                  <a:lnTo>
                    <a:pt x="2333320" y="506730"/>
                  </a:lnTo>
                  <a:lnTo>
                    <a:pt x="2334920" y="506730"/>
                  </a:lnTo>
                  <a:lnTo>
                    <a:pt x="2336901" y="505460"/>
                  </a:lnTo>
                  <a:lnTo>
                    <a:pt x="2340102" y="492760"/>
                  </a:lnTo>
                  <a:lnTo>
                    <a:pt x="2340749" y="490220"/>
                  </a:lnTo>
                  <a:lnTo>
                    <a:pt x="2344699" y="491490"/>
                  </a:lnTo>
                  <a:lnTo>
                    <a:pt x="2344572" y="490220"/>
                  </a:lnTo>
                  <a:lnTo>
                    <a:pt x="2344026" y="485140"/>
                  </a:lnTo>
                  <a:lnTo>
                    <a:pt x="2343886" y="483870"/>
                  </a:lnTo>
                  <a:lnTo>
                    <a:pt x="2345601" y="478790"/>
                  </a:lnTo>
                  <a:lnTo>
                    <a:pt x="2350020" y="476250"/>
                  </a:lnTo>
                  <a:lnTo>
                    <a:pt x="2357323" y="473710"/>
                  </a:lnTo>
                  <a:lnTo>
                    <a:pt x="2360257" y="469900"/>
                  </a:lnTo>
                  <a:lnTo>
                    <a:pt x="2360422" y="468630"/>
                  </a:lnTo>
                  <a:lnTo>
                    <a:pt x="2361692" y="468630"/>
                  </a:lnTo>
                  <a:lnTo>
                    <a:pt x="2363698" y="466090"/>
                  </a:lnTo>
                  <a:lnTo>
                    <a:pt x="2366721" y="462280"/>
                  </a:lnTo>
                  <a:lnTo>
                    <a:pt x="2370785" y="466090"/>
                  </a:lnTo>
                  <a:lnTo>
                    <a:pt x="2370785" y="442366"/>
                  </a:lnTo>
                  <a:lnTo>
                    <a:pt x="2350008" y="450850"/>
                  </a:lnTo>
                  <a:lnTo>
                    <a:pt x="2350465" y="449580"/>
                  </a:lnTo>
                  <a:lnTo>
                    <a:pt x="2351824" y="445770"/>
                  </a:lnTo>
                  <a:lnTo>
                    <a:pt x="2354046" y="440690"/>
                  </a:lnTo>
                  <a:lnTo>
                    <a:pt x="2354732" y="433070"/>
                  </a:lnTo>
                  <a:lnTo>
                    <a:pt x="2351163" y="430530"/>
                  </a:lnTo>
                  <a:lnTo>
                    <a:pt x="2349246" y="429260"/>
                  </a:lnTo>
                  <a:lnTo>
                    <a:pt x="2349131" y="434340"/>
                  </a:lnTo>
                  <a:lnTo>
                    <a:pt x="2348915" y="438150"/>
                  </a:lnTo>
                  <a:lnTo>
                    <a:pt x="2350338" y="438150"/>
                  </a:lnTo>
                  <a:lnTo>
                    <a:pt x="2348357" y="441960"/>
                  </a:lnTo>
                  <a:lnTo>
                    <a:pt x="2347620" y="447040"/>
                  </a:lnTo>
                  <a:lnTo>
                    <a:pt x="2346350" y="450850"/>
                  </a:lnTo>
                  <a:lnTo>
                    <a:pt x="2344458" y="453390"/>
                  </a:lnTo>
                  <a:lnTo>
                    <a:pt x="2347455" y="449580"/>
                  </a:lnTo>
                  <a:lnTo>
                    <a:pt x="2360396" y="461010"/>
                  </a:lnTo>
                  <a:lnTo>
                    <a:pt x="2356967" y="466090"/>
                  </a:lnTo>
                  <a:lnTo>
                    <a:pt x="2350846" y="461010"/>
                  </a:lnTo>
                  <a:lnTo>
                    <a:pt x="2347747" y="458444"/>
                  </a:lnTo>
                  <a:lnTo>
                    <a:pt x="2346934" y="458000"/>
                  </a:lnTo>
                  <a:lnTo>
                    <a:pt x="2346934" y="462280"/>
                  </a:lnTo>
                  <a:lnTo>
                    <a:pt x="2340914" y="473710"/>
                  </a:lnTo>
                  <a:lnTo>
                    <a:pt x="2339822" y="472440"/>
                  </a:lnTo>
                  <a:lnTo>
                    <a:pt x="2338654" y="471093"/>
                  </a:lnTo>
                  <a:lnTo>
                    <a:pt x="2338654" y="477520"/>
                  </a:lnTo>
                  <a:lnTo>
                    <a:pt x="2333485" y="485140"/>
                  </a:lnTo>
                  <a:lnTo>
                    <a:pt x="2329446" y="482879"/>
                  </a:lnTo>
                  <a:lnTo>
                    <a:pt x="2329446" y="495300"/>
                  </a:lnTo>
                  <a:lnTo>
                    <a:pt x="2320023" y="511810"/>
                  </a:lnTo>
                  <a:lnTo>
                    <a:pt x="2314054" y="508000"/>
                  </a:lnTo>
                  <a:lnTo>
                    <a:pt x="2316175" y="504190"/>
                  </a:lnTo>
                  <a:lnTo>
                    <a:pt x="2316759" y="501650"/>
                  </a:lnTo>
                  <a:lnTo>
                    <a:pt x="2317572" y="498094"/>
                  </a:lnTo>
                  <a:lnTo>
                    <a:pt x="2311387" y="498983"/>
                  </a:lnTo>
                  <a:lnTo>
                    <a:pt x="2311387" y="563880"/>
                  </a:lnTo>
                  <a:lnTo>
                    <a:pt x="2310765" y="563880"/>
                  </a:lnTo>
                  <a:lnTo>
                    <a:pt x="2310041" y="565150"/>
                  </a:lnTo>
                  <a:lnTo>
                    <a:pt x="2307958" y="566420"/>
                  </a:lnTo>
                  <a:lnTo>
                    <a:pt x="2306053" y="566420"/>
                  </a:lnTo>
                  <a:lnTo>
                    <a:pt x="2305532" y="565150"/>
                  </a:lnTo>
                  <a:lnTo>
                    <a:pt x="2305012" y="563880"/>
                  </a:lnTo>
                  <a:lnTo>
                    <a:pt x="2306028" y="561340"/>
                  </a:lnTo>
                  <a:lnTo>
                    <a:pt x="2307602" y="560070"/>
                  </a:lnTo>
                  <a:lnTo>
                    <a:pt x="2309990" y="558800"/>
                  </a:lnTo>
                  <a:lnTo>
                    <a:pt x="2310485" y="561340"/>
                  </a:lnTo>
                  <a:lnTo>
                    <a:pt x="2311387" y="563880"/>
                  </a:lnTo>
                  <a:lnTo>
                    <a:pt x="2311387" y="498983"/>
                  </a:lnTo>
                  <a:lnTo>
                    <a:pt x="2310485" y="499110"/>
                  </a:lnTo>
                  <a:lnTo>
                    <a:pt x="2310460" y="509270"/>
                  </a:lnTo>
                  <a:lnTo>
                    <a:pt x="2309380" y="510540"/>
                  </a:lnTo>
                  <a:lnTo>
                    <a:pt x="2307844" y="513080"/>
                  </a:lnTo>
                  <a:lnTo>
                    <a:pt x="2304935" y="514350"/>
                  </a:lnTo>
                  <a:lnTo>
                    <a:pt x="2304707" y="514477"/>
                  </a:lnTo>
                  <a:lnTo>
                    <a:pt x="2304707" y="543560"/>
                  </a:lnTo>
                  <a:lnTo>
                    <a:pt x="2304580" y="544830"/>
                  </a:lnTo>
                  <a:lnTo>
                    <a:pt x="2304186" y="546100"/>
                  </a:lnTo>
                  <a:lnTo>
                    <a:pt x="2303094" y="546100"/>
                  </a:lnTo>
                  <a:lnTo>
                    <a:pt x="2303221" y="544830"/>
                  </a:lnTo>
                  <a:lnTo>
                    <a:pt x="2303551" y="543560"/>
                  </a:lnTo>
                  <a:lnTo>
                    <a:pt x="2304707" y="543560"/>
                  </a:lnTo>
                  <a:lnTo>
                    <a:pt x="2304707" y="514477"/>
                  </a:lnTo>
                  <a:lnTo>
                    <a:pt x="2302484" y="515620"/>
                  </a:lnTo>
                  <a:lnTo>
                    <a:pt x="2300478" y="518096"/>
                  </a:lnTo>
                  <a:lnTo>
                    <a:pt x="2300478" y="577850"/>
                  </a:lnTo>
                  <a:lnTo>
                    <a:pt x="2299678" y="579120"/>
                  </a:lnTo>
                  <a:lnTo>
                    <a:pt x="2298852" y="580224"/>
                  </a:lnTo>
                  <a:lnTo>
                    <a:pt x="2298852" y="687070"/>
                  </a:lnTo>
                  <a:lnTo>
                    <a:pt x="2294153" y="694690"/>
                  </a:lnTo>
                  <a:lnTo>
                    <a:pt x="2293823" y="694461"/>
                  </a:lnTo>
                  <a:lnTo>
                    <a:pt x="2293823" y="701040"/>
                  </a:lnTo>
                  <a:lnTo>
                    <a:pt x="2292540" y="702310"/>
                  </a:lnTo>
                  <a:lnTo>
                    <a:pt x="2291130" y="703580"/>
                  </a:lnTo>
                  <a:lnTo>
                    <a:pt x="2288197" y="704850"/>
                  </a:lnTo>
                  <a:lnTo>
                    <a:pt x="2288527" y="702310"/>
                  </a:lnTo>
                  <a:lnTo>
                    <a:pt x="2288324" y="701040"/>
                  </a:lnTo>
                  <a:lnTo>
                    <a:pt x="2291511" y="698500"/>
                  </a:lnTo>
                  <a:lnTo>
                    <a:pt x="2293162" y="698500"/>
                  </a:lnTo>
                  <a:lnTo>
                    <a:pt x="2293823" y="701040"/>
                  </a:lnTo>
                  <a:lnTo>
                    <a:pt x="2293823" y="694461"/>
                  </a:lnTo>
                  <a:lnTo>
                    <a:pt x="2290534" y="692150"/>
                  </a:lnTo>
                  <a:lnTo>
                    <a:pt x="2292566" y="689610"/>
                  </a:lnTo>
                  <a:lnTo>
                    <a:pt x="2296680" y="684530"/>
                  </a:lnTo>
                  <a:lnTo>
                    <a:pt x="2298852" y="687070"/>
                  </a:lnTo>
                  <a:lnTo>
                    <a:pt x="2298852" y="580224"/>
                  </a:lnTo>
                  <a:lnTo>
                    <a:pt x="2298725" y="580390"/>
                  </a:lnTo>
                  <a:lnTo>
                    <a:pt x="2296223" y="580390"/>
                  </a:lnTo>
                  <a:lnTo>
                    <a:pt x="2294267" y="579120"/>
                  </a:lnTo>
                  <a:lnTo>
                    <a:pt x="2294013" y="577824"/>
                  </a:lnTo>
                  <a:lnTo>
                    <a:pt x="2294013" y="604520"/>
                  </a:lnTo>
                  <a:lnTo>
                    <a:pt x="2293683" y="604608"/>
                  </a:lnTo>
                  <a:lnTo>
                    <a:pt x="2293683" y="651510"/>
                  </a:lnTo>
                  <a:lnTo>
                    <a:pt x="2293366" y="654050"/>
                  </a:lnTo>
                  <a:lnTo>
                    <a:pt x="2292477" y="655320"/>
                  </a:lnTo>
                  <a:lnTo>
                    <a:pt x="2289822" y="656590"/>
                  </a:lnTo>
                  <a:lnTo>
                    <a:pt x="2288514" y="655320"/>
                  </a:lnTo>
                  <a:lnTo>
                    <a:pt x="2288197" y="652780"/>
                  </a:lnTo>
                  <a:lnTo>
                    <a:pt x="2287549" y="651510"/>
                  </a:lnTo>
                  <a:lnTo>
                    <a:pt x="2286939" y="654050"/>
                  </a:lnTo>
                  <a:lnTo>
                    <a:pt x="2285504" y="655320"/>
                  </a:lnTo>
                  <a:lnTo>
                    <a:pt x="2282482" y="656590"/>
                  </a:lnTo>
                  <a:lnTo>
                    <a:pt x="2282837" y="656590"/>
                  </a:lnTo>
                  <a:lnTo>
                    <a:pt x="2283091" y="659130"/>
                  </a:lnTo>
                  <a:lnTo>
                    <a:pt x="2283612" y="660400"/>
                  </a:lnTo>
                  <a:lnTo>
                    <a:pt x="2283968" y="661670"/>
                  </a:lnTo>
                  <a:lnTo>
                    <a:pt x="2284234" y="664210"/>
                  </a:lnTo>
                  <a:lnTo>
                    <a:pt x="2285517" y="664210"/>
                  </a:lnTo>
                  <a:lnTo>
                    <a:pt x="2286292" y="668020"/>
                  </a:lnTo>
                  <a:lnTo>
                    <a:pt x="2284958" y="669137"/>
                  </a:lnTo>
                  <a:lnTo>
                    <a:pt x="2284958" y="687070"/>
                  </a:lnTo>
                  <a:lnTo>
                    <a:pt x="2282596" y="695960"/>
                  </a:lnTo>
                  <a:lnTo>
                    <a:pt x="2279142" y="694690"/>
                  </a:lnTo>
                  <a:lnTo>
                    <a:pt x="2282533" y="709930"/>
                  </a:lnTo>
                  <a:lnTo>
                    <a:pt x="2281428" y="711200"/>
                  </a:lnTo>
                  <a:lnTo>
                    <a:pt x="2279205" y="711200"/>
                  </a:lnTo>
                  <a:lnTo>
                    <a:pt x="2276881" y="708660"/>
                  </a:lnTo>
                  <a:lnTo>
                    <a:pt x="2276132" y="707847"/>
                  </a:lnTo>
                  <a:lnTo>
                    <a:pt x="2276132" y="711200"/>
                  </a:lnTo>
                  <a:lnTo>
                    <a:pt x="2275103" y="711200"/>
                  </a:lnTo>
                  <a:lnTo>
                    <a:pt x="2274074" y="712470"/>
                  </a:lnTo>
                  <a:lnTo>
                    <a:pt x="2272830" y="712470"/>
                  </a:lnTo>
                  <a:lnTo>
                    <a:pt x="2272169" y="709930"/>
                  </a:lnTo>
                  <a:lnTo>
                    <a:pt x="2273160" y="709930"/>
                  </a:lnTo>
                  <a:lnTo>
                    <a:pt x="2274214" y="708660"/>
                  </a:lnTo>
                  <a:lnTo>
                    <a:pt x="2275268" y="708660"/>
                  </a:lnTo>
                  <a:lnTo>
                    <a:pt x="2276132" y="711200"/>
                  </a:lnTo>
                  <a:lnTo>
                    <a:pt x="2276132" y="707847"/>
                  </a:lnTo>
                  <a:lnTo>
                    <a:pt x="2267585" y="698500"/>
                  </a:lnTo>
                  <a:lnTo>
                    <a:pt x="2267178" y="698500"/>
                  </a:lnTo>
                  <a:lnTo>
                    <a:pt x="2264156" y="699770"/>
                  </a:lnTo>
                  <a:lnTo>
                    <a:pt x="2263457" y="702310"/>
                  </a:lnTo>
                  <a:lnTo>
                    <a:pt x="2262555" y="703580"/>
                  </a:lnTo>
                  <a:lnTo>
                    <a:pt x="2261768" y="706120"/>
                  </a:lnTo>
                  <a:lnTo>
                    <a:pt x="2262594" y="711200"/>
                  </a:lnTo>
                  <a:lnTo>
                    <a:pt x="2262352" y="711200"/>
                  </a:lnTo>
                  <a:lnTo>
                    <a:pt x="2262352" y="739140"/>
                  </a:lnTo>
                  <a:lnTo>
                    <a:pt x="2255901" y="740410"/>
                  </a:lnTo>
                  <a:lnTo>
                    <a:pt x="2255151" y="736600"/>
                  </a:lnTo>
                  <a:lnTo>
                    <a:pt x="2254910" y="735330"/>
                  </a:lnTo>
                  <a:lnTo>
                    <a:pt x="2254161" y="731520"/>
                  </a:lnTo>
                  <a:lnTo>
                    <a:pt x="2252688" y="723900"/>
                  </a:lnTo>
                  <a:lnTo>
                    <a:pt x="2259050" y="722630"/>
                  </a:lnTo>
                  <a:lnTo>
                    <a:pt x="2262352" y="739140"/>
                  </a:lnTo>
                  <a:lnTo>
                    <a:pt x="2262352" y="711200"/>
                  </a:lnTo>
                  <a:lnTo>
                    <a:pt x="2259558" y="711200"/>
                  </a:lnTo>
                  <a:lnTo>
                    <a:pt x="2258136" y="715010"/>
                  </a:lnTo>
                  <a:lnTo>
                    <a:pt x="2252586" y="717550"/>
                  </a:lnTo>
                  <a:lnTo>
                    <a:pt x="2251722" y="717359"/>
                  </a:lnTo>
                  <a:lnTo>
                    <a:pt x="2251722" y="731520"/>
                  </a:lnTo>
                  <a:lnTo>
                    <a:pt x="2251583" y="731520"/>
                  </a:lnTo>
                  <a:lnTo>
                    <a:pt x="2251583" y="740410"/>
                  </a:lnTo>
                  <a:lnTo>
                    <a:pt x="2249906" y="740410"/>
                  </a:lnTo>
                  <a:lnTo>
                    <a:pt x="2248776" y="741680"/>
                  </a:lnTo>
                  <a:lnTo>
                    <a:pt x="2248471" y="741680"/>
                  </a:lnTo>
                  <a:lnTo>
                    <a:pt x="2248471" y="774700"/>
                  </a:lnTo>
                  <a:lnTo>
                    <a:pt x="2243899" y="777163"/>
                  </a:lnTo>
                  <a:lnTo>
                    <a:pt x="2244013" y="778510"/>
                  </a:lnTo>
                  <a:lnTo>
                    <a:pt x="2244699" y="781050"/>
                  </a:lnTo>
                  <a:lnTo>
                    <a:pt x="2240788" y="781050"/>
                  </a:lnTo>
                  <a:lnTo>
                    <a:pt x="2239911" y="780465"/>
                  </a:lnTo>
                  <a:lnTo>
                    <a:pt x="2239911" y="816610"/>
                  </a:lnTo>
                  <a:lnTo>
                    <a:pt x="2238756" y="821690"/>
                  </a:lnTo>
                  <a:lnTo>
                    <a:pt x="2237651" y="820420"/>
                  </a:lnTo>
                  <a:lnTo>
                    <a:pt x="2238171" y="824230"/>
                  </a:lnTo>
                  <a:lnTo>
                    <a:pt x="2237778" y="826770"/>
                  </a:lnTo>
                  <a:lnTo>
                    <a:pt x="2230297" y="829310"/>
                  </a:lnTo>
                  <a:lnTo>
                    <a:pt x="2226881" y="825500"/>
                  </a:lnTo>
                  <a:lnTo>
                    <a:pt x="2226576" y="824230"/>
                  </a:lnTo>
                  <a:lnTo>
                    <a:pt x="2225954" y="821690"/>
                  </a:lnTo>
                  <a:lnTo>
                    <a:pt x="2225649" y="820420"/>
                  </a:lnTo>
                  <a:lnTo>
                    <a:pt x="2225217" y="815340"/>
                  </a:lnTo>
                  <a:lnTo>
                    <a:pt x="2230450" y="814070"/>
                  </a:lnTo>
                  <a:lnTo>
                    <a:pt x="2235974" y="811530"/>
                  </a:lnTo>
                  <a:lnTo>
                    <a:pt x="2236393" y="814070"/>
                  </a:lnTo>
                  <a:lnTo>
                    <a:pt x="2237206" y="817880"/>
                  </a:lnTo>
                  <a:lnTo>
                    <a:pt x="2239010" y="817880"/>
                  </a:lnTo>
                  <a:lnTo>
                    <a:pt x="2239911" y="816610"/>
                  </a:lnTo>
                  <a:lnTo>
                    <a:pt x="2239911" y="780465"/>
                  </a:lnTo>
                  <a:lnTo>
                    <a:pt x="2238908" y="779780"/>
                  </a:lnTo>
                  <a:lnTo>
                    <a:pt x="2239010" y="778510"/>
                  </a:lnTo>
                  <a:lnTo>
                    <a:pt x="2238781" y="777240"/>
                  </a:lnTo>
                  <a:lnTo>
                    <a:pt x="2240280" y="777240"/>
                  </a:lnTo>
                  <a:lnTo>
                    <a:pt x="2241854" y="775970"/>
                  </a:lnTo>
                  <a:lnTo>
                    <a:pt x="2243544" y="775970"/>
                  </a:lnTo>
                  <a:lnTo>
                    <a:pt x="2242172" y="768350"/>
                  </a:lnTo>
                  <a:lnTo>
                    <a:pt x="2246515" y="765810"/>
                  </a:lnTo>
                  <a:lnTo>
                    <a:pt x="2248471" y="774700"/>
                  </a:lnTo>
                  <a:lnTo>
                    <a:pt x="2248471" y="741680"/>
                  </a:lnTo>
                  <a:lnTo>
                    <a:pt x="2247646" y="741680"/>
                  </a:lnTo>
                  <a:lnTo>
                    <a:pt x="2247188" y="740410"/>
                  </a:lnTo>
                  <a:lnTo>
                    <a:pt x="2246084" y="739140"/>
                  </a:lnTo>
                  <a:lnTo>
                    <a:pt x="2246820" y="737870"/>
                  </a:lnTo>
                  <a:lnTo>
                    <a:pt x="2248458" y="736600"/>
                  </a:lnTo>
                  <a:lnTo>
                    <a:pt x="2250122" y="736600"/>
                  </a:lnTo>
                  <a:lnTo>
                    <a:pt x="2250757" y="739140"/>
                  </a:lnTo>
                  <a:lnTo>
                    <a:pt x="2251583" y="740410"/>
                  </a:lnTo>
                  <a:lnTo>
                    <a:pt x="2251583" y="731520"/>
                  </a:lnTo>
                  <a:lnTo>
                    <a:pt x="2247379" y="731520"/>
                  </a:lnTo>
                  <a:lnTo>
                    <a:pt x="2246807" y="730250"/>
                  </a:lnTo>
                  <a:lnTo>
                    <a:pt x="2246833" y="727710"/>
                  </a:lnTo>
                  <a:lnTo>
                    <a:pt x="2247036" y="726440"/>
                  </a:lnTo>
                  <a:lnTo>
                    <a:pt x="2249868" y="726440"/>
                  </a:lnTo>
                  <a:lnTo>
                    <a:pt x="2251049" y="727710"/>
                  </a:lnTo>
                  <a:lnTo>
                    <a:pt x="2251164" y="728980"/>
                  </a:lnTo>
                  <a:lnTo>
                    <a:pt x="2251722" y="731520"/>
                  </a:lnTo>
                  <a:lnTo>
                    <a:pt x="2251722" y="717359"/>
                  </a:lnTo>
                  <a:lnTo>
                    <a:pt x="2246871" y="716280"/>
                  </a:lnTo>
                  <a:lnTo>
                    <a:pt x="2244915" y="711200"/>
                  </a:lnTo>
                  <a:lnTo>
                    <a:pt x="2243239" y="709447"/>
                  </a:lnTo>
                  <a:lnTo>
                    <a:pt x="2243239" y="732790"/>
                  </a:lnTo>
                  <a:lnTo>
                    <a:pt x="2243074" y="735330"/>
                  </a:lnTo>
                  <a:lnTo>
                    <a:pt x="2241854" y="735330"/>
                  </a:lnTo>
                  <a:lnTo>
                    <a:pt x="2241854" y="750570"/>
                  </a:lnTo>
                  <a:lnTo>
                    <a:pt x="2240991" y="752055"/>
                  </a:lnTo>
                  <a:lnTo>
                    <a:pt x="2240991" y="765810"/>
                  </a:lnTo>
                  <a:lnTo>
                    <a:pt x="2233612" y="775970"/>
                  </a:lnTo>
                  <a:lnTo>
                    <a:pt x="2230958" y="773430"/>
                  </a:lnTo>
                  <a:lnTo>
                    <a:pt x="2230158" y="772668"/>
                  </a:lnTo>
                  <a:lnTo>
                    <a:pt x="2230158" y="791210"/>
                  </a:lnTo>
                  <a:lnTo>
                    <a:pt x="2227313" y="791210"/>
                  </a:lnTo>
                  <a:lnTo>
                    <a:pt x="2225243" y="792480"/>
                  </a:lnTo>
                  <a:lnTo>
                    <a:pt x="2224011" y="790917"/>
                  </a:lnTo>
                  <a:lnTo>
                    <a:pt x="2224011" y="807720"/>
                  </a:lnTo>
                  <a:lnTo>
                    <a:pt x="2223439" y="808990"/>
                  </a:lnTo>
                  <a:lnTo>
                    <a:pt x="2223033" y="810260"/>
                  </a:lnTo>
                  <a:lnTo>
                    <a:pt x="2221585" y="810260"/>
                  </a:lnTo>
                  <a:lnTo>
                    <a:pt x="2219718" y="811530"/>
                  </a:lnTo>
                  <a:lnTo>
                    <a:pt x="2218842" y="811530"/>
                  </a:lnTo>
                  <a:lnTo>
                    <a:pt x="2218156" y="812469"/>
                  </a:lnTo>
                  <a:lnTo>
                    <a:pt x="2218156" y="833120"/>
                  </a:lnTo>
                  <a:lnTo>
                    <a:pt x="2217572" y="834390"/>
                  </a:lnTo>
                  <a:lnTo>
                    <a:pt x="2215273" y="834390"/>
                  </a:lnTo>
                  <a:lnTo>
                    <a:pt x="2214054" y="835660"/>
                  </a:lnTo>
                  <a:lnTo>
                    <a:pt x="2213851" y="834390"/>
                  </a:lnTo>
                  <a:lnTo>
                    <a:pt x="2213089" y="831850"/>
                  </a:lnTo>
                  <a:lnTo>
                    <a:pt x="2214067" y="830580"/>
                  </a:lnTo>
                  <a:lnTo>
                    <a:pt x="2215769" y="830580"/>
                  </a:lnTo>
                  <a:lnTo>
                    <a:pt x="2217572" y="829310"/>
                  </a:lnTo>
                  <a:lnTo>
                    <a:pt x="2217636" y="831850"/>
                  </a:lnTo>
                  <a:lnTo>
                    <a:pt x="2218156" y="833120"/>
                  </a:lnTo>
                  <a:lnTo>
                    <a:pt x="2218156" y="812469"/>
                  </a:lnTo>
                  <a:lnTo>
                    <a:pt x="2216988" y="814070"/>
                  </a:lnTo>
                  <a:lnTo>
                    <a:pt x="2216950" y="816610"/>
                  </a:lnTo>
                  <a:lnTo>
                    <a:pt x="2217229" y="817880"/>
                  </a:lnTo>
                  <a:lnTo>
                    <a:pt x="2215591" y="820420"/>
                  </a:lnTo>
                  <a:lnTo>
                    <a:pt x="2213483" y="821690"/>
                  </a:lnTo>
                  <a:lnTo>
                    <a:pt x="2211806" y="821690"/>
                  </a:lnTo>
                  <a:lnTo>
                    <a:pt x="2211387" y="820420"/>
                  </a:lnTo>
                  <a:lnTo>
                    <a:pt x="2211019" y="820420"/>
                  </a:lnTo>
                  <a:lnTo>
                    <a:pt x="2208225" y="822960"/>
                  </a:lnTo>
                  <a:lnTo>
                    <a:pt x="2206866" y="824230"/>
                  </a:lnTo>
                  <a:lnTo>
                    <a:pt x="2205621" y="822960"/>
                  </a:lnTo>
                  <a:lnTo>
                    <a:pt x="2204377" y="822960"/>
                  </a:lnTo>
                  <a:lnTo>
                    <a:pt x="2203132" y="821690"/>
                  </a:lnTo>
                  <a:lnTo>
                    <a:pt x="2203577" y="816584"/>
                  </a:lnTo>
                  <a:lnTo>
                    <a:pt x="2203615" y="808990"/>
                  </a:lnTo>
                  <a:lnTo>
                    <a:pt x="2205698" y="800100"/>
                  </a:lnTo>
                  <a:lnTo>
                    <a:pt x="2207437" y="797560"/>
                  </a:lnTo>
                  <a:lnTo>
                    <a:pt x="2208314" y="796290"/>
                  </a:lnTo>
                  <a:lnTo>
                    <a:pt x="2209190" y="795020"/>
                  </a:lnTo>
                  <a:lnTo>
                    <a:pt x="2214918" y="795020"/>
                  </a:lnTo>
                  <a:lnTo>
                    <a:pt x="2219452" y="797560"/>
                  </a:lnTo>
                  <a:lnTo>
                    <a:pt x="2222335" y="801370"/>
                  </a:lnTo>
                  <a:lnTo>
                    <a:pt x="2222398" y="803910"/>
                  </a:lnTo>
                  <a:lnTo>
                    <a:pt x="2222296" y="805180"/>
                  </a:lnTo>
                  <a:lnTo>
                    <a:pt x="2223097" y="805180"/>
                  </a:lnTo>
                  <a:lnTo>
                    <a:pt x="2223566" y="806450"/>
                  </a:lnTo>
                  <a:lnTo>
                    <a:pt x="2224011" y="807720"/>
                  </a:lnTo>
                  <a:lnTo>
                    <a:pt x="2224011" y="790917"/>
                  </a:lnTo>
                  <a:lnTo>
                    <a:pt x="2223249" y="789940"/>
                  </a:lnTo>
                  <a:lnTo>
                    <a:pt x="2223262" y="788670"/>
                  </a:lnTo>
                  <a:lnTo>
                    <a:pt x="2222804" y="786130"/>
                  </a:lnTo>
                  <a:lnTo>
                    <a:pt x="2224405" y="786130"/>
                  </a:lnTo>
                  <a:lnTo>
                    <a:pt x="2226360" y="784860"/>
                  </a:lnTo>
                  <a:lnTo>
                    <a:pt x="2228621" y="786130"/>
                  </a:lnTo>
                  <a:lnTo>
                    <a:pt x="2228939" y="788670"/>
                  </a:lnTo>
                  <a:lnTo>
                    <a:pt x="2230158" y="791210"/>
                  </a:lnTo>
                  <a:lnTo>
                    <a:pt x="2230158" y="772668"/>
                  </a:lnTo>
                  <a:lnTo>
                    <a:pt x="2229624" y="772160"/>
                  </a:lnTo>
                  <a:lnTo>
                    <a:pt x="2233968" y="767080"/>
                  </a:lnTo>
                  <a:lnTo>
                    <a:pt x="2235047" y="765810"/>
                  </a:lnTo>
                  <a:lnTo>
                    <a:pt x="2237206" y="763270"/>
                  </a:lnTo>
                  <a:lnTo>
                    <a:pt x="2239734" y="764540"/>
                  </a:lnTo>
                  <a:lnTo>
                    <a:pt x="2240991" y="765810"/>
                  </a:lnTo>
                  <a:lnTo>
                    <a:pt x="2240991" y="752055"/>
                  </a:lnTo>
                  <a:lnTo>
                    <a:pt x="2240369" y="753110"/>
                  </a:lnTo>
                  <a:lnTo>
                    <a:pt x="2234349" y="749300"/>
                  </a:lnTo>
                  <a:lnTo>
                    <a:pt x="2234336" y="756920"/>
                  </a:lnTo>
                  <a:lnTo>
                    <a:pt x="2231898" y="762000"/>
                  </a:lnTo>
                  <a:lnTo>
                    <a:pt x="2227072" y="764540"/>
                  </a:lnTo>
                  <a:lnTo>
                    <a:pt x="2219922" y="765810"/>
                  </a:lnTo>
                  <a:lnTo>
                    <a:pt x="2222144" y="762000"/>
                  </a:lnTo>
                  <a:lnTo>
                    <a:pt x="2224367" y="758190"/>
                  </a:lnTo>
                  <a:lnTo>
                    <a:pt x="2225852" y="755650"/>
                  </a:lnTo>
                  <a:lnTo>
                    <a:pt x="2227326" y="753110"/>
                  </a:lnTo>
                  <a:lnTo>
                    <a:pt x="2229561" y="749300"/>
                  </a:lnTo>
                  <a:lnTo>
                    <a:pt x="2233269" y="742950"/>
                  </a:lnTo>
                  <a:lnTo>
                    <a:pt x="2233625" y="744220"/>
                  </a:lnTo>
                  <a:lnTo>
                    <a:pt x="2234069" y="746760"/>
                  </a:lnTo>
                  <a:lnTo>
                    <a:pt x="2234971" y="745490"/>
                  </a:lnTo>
                  <a:lnTo>
                    <a:pt x="2241854" y="750570"/>
                  </a:lnTo>
                  <a:lnTo>
                    <a:pt x="2241854" y="735330"/>
                  </a:lnTo>
                  <a:lnTo>
                    <a:pt x="2239238" y="735330"/>
                  </a:lnTo>
                  <a:lnTo>
                    <a:pt x="2239099" y="734060"/>
                  </a:lnTo>
                  <a:lnTo>
                    <a:pt x="2238502" y="731520"/>
                  </a:lnTo>
                  <a:lnTo>
                    <a:pt x="2239060" y="731520"/>
                  </a:lnTo>
                  <a:lnTo>
                    <a:pt x="2239568" y="730250"/>
                  </a:lnTo>
                  <a:lnTo>
                    <a:pt x="2242515" y="730250"/>
                  </a:lnTo>
                  <a:lnTo>
                    <a:pt x="2242769" y="731520"/>
                  </a:lnTo>
                  <a:lnTo>
                    <a:pt x="2243239" y="732790"/>
                  </a:lnTo>
                  <a:lnTo>
                    <a:pt x="2243239" y="709447"/>
                  </a:lnTo>
                  <a:lnTo>
                    <a:pt x="2242502" y="708660"/>
                  </a:lnTo>
                  <a:lnTo>
                    <a:pt x="2245537" y="706120"/>
                  </a:lnTo>
                  <a:lnTo>
                    <a:pt x="2249030" y="704850"/>
                  </a:lnTo>
                  <a:lnTo>
                    <a:pt x="2256993" y="689610"/>
                  </a:lnTo>
                  <a:lnTo>
                    <a:pt x="2263635" y="676910"/>
                  </a:lnTo>
                  <a:lnTo>
                    <a:pt x="2264968" y="674370"/>
                  </a:lnTo>
                  <a:lnTo>
                    <a:pt x="2267750" y="675640"/>
                  </a:lnTo>
                  <a:lnTo>
                    <a:pt x="2269134" y="676910"/>
                  </a:lnTo>
                  <a:lnTo>
                    <a:pt x="2268956" y="679450"/>
                  </a:lnTo>
                  <a:lnTo>
                    <a:pt x="2269413" y="683260"/>
                  </a:lnTo>
                  <a:lnTo>
                    <a:pt x="2268461" y="687070"/>
                  </a:lnTo>
                  <a:lnTo>
                    <a:pt x="2267991" y="688340"/>
                  </a:lnTo>
                  <a:lnTo>
                    <a:pt x="2267458" y="689610"/>
                  </a:lnTo>
                  <a:lnTo>
                    <a:pt x="2266962" y="690880"/>
                  </a:lnTo>
                  <a:lnTo>
                    <a:pt x="2267356" y="692150"/>
                  </a:lnTo>
                  <a:lnTo>
                    <a:pt x="2267623" y="693420"/>
                  </a:lnTo>
                  <a:lnTo>
                    <a:pt x="2266988" y="694690"/>
                  </a:lnTo>
                  <a:lnTo>
                    <a:pt x="2265807" y="694690"/>
                  </a:lnTo>
                  <a:lnTo>
                    <a:pt x="2265184" y="697344"/>
                  </a:lnTo>
                  <a:lnTo>
                    <a:pt x="2264880" y="698500"/>
                  </a:lnTo>
                  <a:lnTo>
                    <a:pt x="2267178" y="698500"/>
                  </a:lnTo>
                  <a:lnTo>
                    <a:pt x="2267458" y="697230"/>
                  </a:lnTo>
                  <a:lnTo>
                    <a:pt x="2267585" y="698500"/>
                  </a:lnTo>
                  <a:lnTo>
                    <a:pt x="2270175" y="697230"/>
                  </a:lnTo>
                  <a:lnTo>
                    <a:pt x="2277948" y="693420"/>
                  </a:lnTo>
                  <a:lnTo>
                    <a:pt x="2278697" y="690880"/>
                  </a:lnTo>
                  <a:lnTo>
                    <a:pt x="2279370" y="688340"/>
                  </a:lnTo>
                  <a:lnTo>
                    <a:pt x="2280526" y="685800"/>
                  </a:lnTo>
                  <a:lnTo>
                    <a:pt x="2283371" y="687070"/>
                  </a:lnTo>
                  <a:lnTo>
                    <a:pt x="2284958" y="687070"/>
                  </a:lnTo>
                  <a:lnTo>
                    <a:pt x="2284958" y="669137"/>
                  </a:lnTo>
                  <a:lnTo>
                    <a:pt x="2284768" y="669290"/>
                  </a:lnTo>
                  <a:lnTo>
                    <a:pt x="2281567" y="669290"/>
                  </a:lnTo>
                  <a:lnTo>
                    <a:pt x="2280640" y="666750"/>
                  </a:lnTo>
                  <a:lnTo>
                    <a:pt x="2279878" y="666750"/>
                  </a:lnTo>
                  <a:lnTo>
                    <a:pt x="2279319" y="665480"/>
                  </a:lnTo>
                  <a:lnTo>
                    <a:pt x="2278037" y="664210"/>
                  </a:lnTo>
                  <a:lnTo>
                    <a:pt x="2278583" y="661670"/>
                  </a:lnTo>
                  <a:lnTo>
                    <a:pt x="2279485" y="661670"/>
                  </a:lnTo>
                  <a:lnTo>
                    <a:pt x="2280628" y="660400"/>
                  </a:lnTo>
                  <a:lnTo>
                    <a:pt x="2278342" y="660400"/>
                  </a:lnTo>
                  <a:lnTo>
                    <a:pt x="2277313" y="659130"/>
                  </a:lnTo>
                  <a:lnTo>
                    <a:pt x="2277173" y="657860"/>
                  </a:lnTo>
                  <a:lnTo>
                    <a:pt x="2277300" y="656590"/>
                  </a:lnTo>
                  <a:lnTo>
                    <a:pt x="2276170" y="656590"/>
                  </a:lnTo>
                  <a:lnTo>
                    <a:pt x="2276170" y="681990"/>
                  </a:lnTo>
                  <a:lnTo>
                    <a:pt x="2274697" y="684530"/>
                  </a:lnTo>
                  <a:lnTo>
                    <a:pt x="2272588" y="684530"/>
                  </a:lnTo>
                  <a:lnTo>
                    <a:pt x="2269718" y="685800"/>
                  </a:lnTo>
                  <a:lnTo>
                    <a:pt x="2270214" y="683260"/>
                  </a:lnTo>
                  <a:lnTo>
                    <a:pt x="2270125" y="680720"/>
                  </a:lnTo>
                  <a:lnTo>
                    <a:pt x="2270836" y="679450"/>
                  </a:lnTo>
                  <a:lnTo>
                    <a:pt x="2270696" y="679450"/>
                  </a:lnTo>
                  <a:lnTo>
                    <a:pt x="2270569" y="678180"/>
                  </a:lnTo>
                  <a:lnTo>
                    <a:pt x="2270366" y="676910"/>
                  </a:lnTo>
                  <a:lnTo>
                    <a:pt x="2275052" y="676910"/>
                  </a:lnTo>
                  <a:lnTo>
                    <a:pt x="2275243" y="678180"/>
                  </a:lnTo>
                  <a:lnTo>
                    <a:pt x="2275636" y="678180"/>
                  </a:lnTo>
                  <a:lnTo>
                    <a:pt x="2275611" y="680720"/>
                  </a:lnTo>
                  <a:lnTo>
                    <a:pt x="2276170" y="681990"/>
                  </a:lnTo>
                  <a:lnTo>
                    <a:pt x="2276170" y="656590"/>
                  </a:lnTo>
                  <a:lnTo>
                    <a:pt x="2260650" y="656590"/>
                  </a:lnTo>
                  <a:lnTo>
                    <a:pt x="2259203" y="651510"/>
                  </a:lnTo>
                  <a:lnTo>
                    <a:pt x="2288197" y="642620"/>
                  </a:lnTo>
                  <a:lnTo>
                    <a:pt x="2288095" y="646430"/>
                  </a:lnTo>
                  <a:lnTo>
                    <a:pt x="2287689" y="650240"/>
                  </a:lnTo>
                  <a:lnTo>
                    <a:pt x="2292337" y="650240"/>
                  </a:lnTo>
                  <a:lnTo>
                    <a:pt x="2293683" y="651510"/>
                  </a:lnTo>
                  <a:lnTo>
                    <a:pt x="2293683" y="604608"/>
                  </a:lnTo>
                  <a:lnTo>
                    <a:pt x="2284069" y="607060"/>
                  </a:lnTo>
                  <a:lnTo>
                    <a:pt x="2283764" y="605790"/>
                  </a:lnTo>
                  <a:lnTo>
                    <a:pt x="2283168" y="603250"/>
                  </a:lnTo>
                  <a:lnTo>
                    <a:pt x="2282875" y="601980"/>
                  </a:lnTo>
                  <a:lnTo>
                    <a:pt x="2292756" y="599440"/>
                  </a:lnTo>
                  <a:lnTo>
                    <a:pt x="2294013" y="604520"/>
                  </a:lnTo>
                  <a:lnTo>
                    <a:pt x="2294013" y="577824"/>
                  </a:lnTo>
                  <a:lnTo>
                    <a:pt x="2293772" y="576580"/>
                  </a:lnTo>
                  <a:lnTo>
                    <a:pt x="2294458" y="575310"/>
                  </a:lnTo>
                  <a:lnTo>
                    <a:pt x="2295144" y="574040"/>
                  </a:lnTo>
                  <a:lnTo>
                    <a:pt x="2297315" y="574040"/>
                  </a:lnTo>
                  <a:lnTo>
                    <a:pt x="2300008" y="572770"/>
                  </a:lnTo>
                  <a:lnTo>
                    <a:pt x="2299932" y="575310"/>
                  </a:lnTo>
                  <a:lnTo>
                    <a:pt x="2300478" y="577850"/>
                  </a:lnTo>
                  <a:lnTo>
                    <a:pt x="2300478" y="518096"/>
                  </a:lnTo>
                  <a:lnTo>
                    <a:pt x="2294293" y="518160"/>
                  </a:lnTo>
                  <a:lnTo>
                    <a:pt x="2293975" y="516890"/>
                  </a:lnTo>
                  <a:lnTo>
                    <a:pt x="2293340" y="514350"/>
                  </a:lnTo>
                  <a:lnTo>
                    <a:pt x="2293035" y="513080"/>
                  </a:lnTo>
                  <a:lnTo>
                    <a:pt x="2293823" y="511810"/>
                  </a:lnTo>
                  <a:lnTo>
                    <a:pt x="2294902" y="510540"/>
                  </a:lnTo>
                  <a:lnTo>
                    <a:pt x="2297430" y="509270"/>
                  </a:lnTo>
                  <a:lnTo>
                    <a:pt x="2300427" y="508000"/>
                  </a:lnTo>
                  <a:lnTo>
                    <a:pt x="2301519" y="505460"/>
                  </a:lnTo>
                  <a:lnTo>
                    <a:pt x="2304872" y="504190"/>
                  </a:lnTo>
                  <a:lnTo>
                    <a:pt x="2308860" y="501650"/>
                  </a:lnTo>
                  <a:lnTo>
                    <a:pt x="2309241" y="506730"/>
                  </a:lnTo>
                  <a:lnTo>
                    <a:pt x="2310460" y="509270"/>
                  </a:lnTo>
                  <a:lnTo>
                    <a:pt x="2310460" y="499135"/>
                  </a:lnTo>
                  <a:lnTo>
                    <a:pt x="2303526" y="504190"/>
                  </a:lnTo>
                  <a:lnTo>
                    <a:pt x="2301303" y="496570"/>
                  </a:lnTo>
                  <a:lnTo>
                    <a:pt x="2301735" y="494030"/>
                  </a:lnTo>
                  <a:lnTo>
                    <a:pt x="2302179" y="491490"/>
                  </a:lnTo>
                  <a:lnTo>
                    <a:pt x="2305278" y="486410"/>
                  </a:lnTo>
                  <a:lnTo>
                    <a:pt x="2309774" y="482600"/>
                  </a:lnTo>
                  <a:lnTo>
                    <a:pt x="2310701" y="482600"/>
                  </a:lnTo>
                  <a:lnTo>
                    <a:pt x="2316010" y="485140"/>
                  </a:lnTo>
                  <a:lnTo>
                    <a:pt x="2318931" y="496316"/>
                  </a:lnTo>
                  <a:lnTo>
                    <a:pt x="2322004" y="492760"/>
                  </a:lnTo>
                  <a:lnTo>
                    <a:pt x="2326424" y="494030"/>
                  </a:lnTo>
                  <a:lnTo>
                    <a:pt x="2329446" y="495300"/>
                  </a:lnTo>
                  <a:lnTo>
                    <a:pt x="2329446" y="482879"/>
                  </a:lnTo>
                  <a:lnTo>
                    <a:pt x="2328951" y="482600"/>
                  </a:lnTo>
                  <a:lnTo>
                    <a:pt x="2329878" y="480060"/>
                  </a:lnTo>
                  <a:lnTo>
                    <a:pt x="2331262" y="476250"/>
                  </a:lnTo>
                  <a:lnTo>
                    <a:pt x="2332393" y="472440"/>
                  </a:lnTo>
                  <a:lnTo>
                    <a:pt x="2338654" y="477520"/>
                  </a:lnTo>
                  <a:lnTo>
                    <a:pt x="2338654" y="471093"/>
                  </a:lnTo>
                  <a:lnTo>
                    <a:pt x="2337638" y="469900"/>
                  </a:lnTo>
                  <a:lnTo>
                    <a:pt x="2343988" y="461010"/>
                  </a:lnTo>
                  <a:lnTo>
                    <a:pt x="2346934" y="462280"/>
                  </a:lnTo>
                  <a:lnTo>
                    <a:pt x="2346934" y="458000"/>
                  </a:lnTo>
                  <a:lnTo>
                    <a:pt x="2343162" y="455930"/>
                  </a:lnTo>
                  <a:lnTo>
                    <a:pt x="2340330" y="459740"/>
                  </a:lnTo>
                  <a:lnTo>
                    <a:pt x="2336342" y="462280"/>
                  </a:lnTo>
                  <a:lnTo>
                    <a:pt x="2331123" y="463550"/>
                  </a:lnTo>
                  <a:lnTo>
                    <a:pt x="2332393" y="466090"/>
                  </a:lnTo>
                  <a:lnTo>
                    <a:pt x="2333104" y="467360"/>
                  </a:lnTo>
                  <a:lnTo>
                    <a:pt x="2294839" y="474980"/>
                  </a:lnTo>
                  <a:lnTo>
                    <a:pt x="2289581" y="476961"/>
                  </a:lnTo>
                  <a:lnTo>
                    <a:pt x="2289581" y="487680"/>
                  </a:lnTo>
                  <a:lnTo>
                    <a:pt x="2286673" y="490220"/>
                  </a:lnTo>
                  <a:lnTo>
                    <a:pt x="2285327" y="490816"/>
                  </a:lnTo>
                  <a:lnTo>
                    <a:pt x="2285327" y="523240"/>
                  </a:lnTo>
                  <a:lnTo>
                    <a:pt x="2283104" y="525780"/>
                  </a:lnTo>
                  <a:lnTo>
                    <a:pt x="2280856" y="525780"/>
                  </a:lnTo>
                  <a:lnTo>
                    <a:pt x="2280856" y="535940"/>
                  </a:lnTo>
                  <a:lnTo>
                    <a:pt x="2279726" y="535940"/>
                  </a:lnTo>
                  <a:lnTo>
                    <a:pt x="2280094" y="534670"/>
                  </a:lnTo>
                  <a:lnTo>
                    <a:pt x="2280666" y="534670"/>
                  </a:lnTo>
                  <a:lnTo>
                    <a:pt x="2280856" y="535940"/>
                  </a:lnTo>
                  <a:lnTo>
                    <a:pt x="2280856" y="525780"/>
                  </a:lnTo>
                  <a:lnTo>
                    <a:pt x="2280437" y="525780"/>
                  </a:lnTo>
                  <a:lnTo>
                    <a:pt x="2278392" y="527050"/>
                  </a:lnTo>
                  <a:lnTo>
                    <a:pt x="2278253" y="525780"/>
                  </a:lnTo>
                  <a:lnTo>
                    <a:pt x="2278113" y="524510"/>
                  </a:lnTo>
                  <a:lnTo>
                    <a:pt x="2276957" y="521970"/>
                  </a:lnTo>
                  <a:lnTo>
                    <a:pt x="2278672" y="519430"/>
                  </a:lnTo>
                  <a:lnTo>
                    <a:pt x="2281351" y="518160"/>
                  </a:lnTo>
                  <a:lnTo>
                    <a:pt x="2284704" y="516890"/>
                  </a:lnTo>
                  <a:lnTo>
                    <a:pt x="2284615" y="520700"/>
                  </a:lnTo>
                  <a:lnTo>
                    <a:pt x="2285327" y="523240"/>
                  </a:lnTo>
                  <a:lnTo>
                    <a:pt x="2285327" y="490816"/>
                  </a:lnTo>
                  <a:lnTo>
                    <a:pt x="2283803" y="491490"/>
                  </a:lnTo>
                  <a:lnTo>
                    <a:pt x="2280475" y="494030"/>
                  </a:lnTo>
                  <a:lnTo>
                    <a:pt x="2278926" y="490220"/>
                  </a:lnTo>
                  <a:lnTo>
                    <a:pt x="2277973" y="488950"/>
                  </a:lnTo>
                  <a:lnTo>
                    <a:pt x="2279650" y="487680"/>
                  </a:lnTo>
                  <a:lnTo>
                    <a:pt x="2286355" y="482600"/>
                  </a:lnTo>
                  <a:lnTo>
                    <a:pt x="2289581" y="487680"/>
                  </a:lnTo>
                  <a:lnTo>
                    <a:pt x="2289581" y="476961"/>
                  </a:lnTo>
                  <a:lnTo>
                    <a:pt x="2284603" y="478790"/>
                  </a:lnTo>
                  <a:lnTo>
                    <a:pt x="2284615" y="480060"/>
                  </a:lnTo>
                  <a:lnTo>
                    <a:pt x="2282710" y="480060"/>
                  </a:lnTo>
                  <a:lnTo>
                    <a:pt x="2281936" y="477520"/>
                  </a:lnTo>
                  <a:lnTo>
                    <a:pt x="2281148" y="474980"/>
                  </a:lnTo>
                  <a:lnTo>
                    <a:pt x="2280767" y="473710"/>
                  </a:lnTo>
                  <a:lnTo>
                    <a:pt x="2293467" y="469900"/>
                  </a:lnTo>
                  <a:lnTo>
                    <a:pt x="2293112" y="468630"/>
                  </a:lnTo>
                  <a:lnTo>
                    <a:pt x="2292781" y="467360"/>
                  </a:lnTo>
                  <a:lnTo>
                    <a:pt x="2296515" y="467360"/>
                  </a:lnTo>
                  <a:lnTo>
                    <a:pt x="2296960" y="464820"/>
                  </a:lnTo>
                  <a:lnTo>
                    <a:pt x="2297531" y="463550"/>
                  </a:lnTo>
                  <a:lnTo>
                    <a:pt x="2304821" y="461010"/>
                  </a:lnTo>
                  <a:lnTo>
                    <a:pt x="2306777" y="457200"/>
                  </a:lnTo>
                  <a:lnTo>
                    <a:pt x="2309380" y="452120"/>
                  </a:lnTo>
                  <a:lnTo>
                    <a:pt x="2316061" y="450850"/>
                  </a:lnTo>
                  <a:lnTo>
                    <a:pt x="2315984" y="449580"/>
                  </a:lnTo>
                  <a:lnTo>
                    <a:pt x="2315565" y="448310"/>
                  </a:lnTo>
                  <a:lnTo>
                    <a:pt x="2316480" y="445770"/>
                  </a:lnTo>
                  <a:lnTo>
                    <a:pt x="2318943" y="445770"/>
                  </a:lnTo>
                  <a:lnTo>
                    <a:pt x="2319109" y="447040"/>
                  </a:lnTo>
                  <a:lnTo>
                    <a:pt x="2319693" y="448310"/>
                  </a:lnTo>
                  <a:lnTo>
                    <a:pt x="2318982" y="449580"/>
                  </a:lnTo>
                  <a:lnTo>
                    <a:pt x="2317661" y="450850"/>
                  </a:lnTo>
                  <a:lnTo>
                    <a:pt x="2320658" y="450850"/>
                  </a:lnTo>
                  <a:lnTo>
                    <a:pt x="2326348" y="454660"/>
                  </a:lnTo>
                  <a:lnTo>
                    <a:pt x="2328329" y="458470"/>
                  </a:lnTo>
                  <a:lnTo>
                    <a:pt x="2330412" y="462280"/>
                  </a:lnTo>
                  <a:lnTo>
                    <a:pt x="2330539" y="454660"/>
                  </a:lnTo>
                  <a:lnTo>
                    <a:pt x="2332037" y="448310"/>
                  </a:lnTo>
                  <a:lnTo>
                    <a:pt x="2333396" y="445770"/>
                  </a:lnTo>
                  <a:lnTo>
                    <a:pt x="2334755" y="443230"/>
                  </a:lnTo>
                  <a:lnTo>
                    <a:pt x="2337574" y="439420"/>
                  </a:lnTo>
                  <a:lnTo>
                    <a:pt x="2338514" y="438150"/>
                  </a:lnTo>
                  <a:lnTo>
                    <a:pt x="2334336" y="435610"/>
                  </a:lnTo>
                  <a:lnTo>
                    <a:pt x="2330132" y="438150"/>
                  </a:lnTo>
                  <a:lnTo>
                    <a:pt x="2325598" y="438150"/>
                  </a:lnTo>
                  <a:lnTo>
                    <a:pt x="2320848" y="439420"/>
                  </a:lnTo>
                  <a:lnTo>
                    <a:pt x="2331656" y="429260"/>
                  </a:lnTo>
                  <a:lnTo>
                    <a:pt x="2339771" y="421640"/>
                  </a:lnTo>
                  <a:lnTo>
                    <a:pt x="2342477" y="419100"/>
                  </a:lnTo>
                  <a:lnTo>
                    <a:pt x="2343823" y="417830"/>
                  </a:lnTo>
                  <a:lnTo>
                    <a:pt x="2342146" y="415290"/>
                  </a:lnTo>
                  <a:lnTo>
                    <a:pt x="2356497" y="412750"/>
                  </a:lnTo>
                  <a:lnTo>
                    <a:pt x="2356332" y="414020"/>
                  </a:lnTo>
                  <a:lnTo>
                    <a:pt x="2355977" y="414020"/>
                  </a:lnTo>
                  <a:lnTo>
                    <a:pt x="2355723" y="415290"/>
                  </a:lnTo>
                  <a:lnTo>
                    <a:pt x="2360320" y="414020"/>
                  </a:lnTo>
                  <a:lnTo>
                    <a:pt x="2364803" y="415290"/>
                  </a:lnTo>
                  <a:lnTo>
                    <a:pt x="2366695" y="419100"/>
                  </a:lnTo>
                  <a:lnTo>
                    <a:pt x="2368753" y="416560"/>
                  </a:lnTo>
                  <a:lnTo>
                    <a:pt x="2372055" y="412750"/>
                  </a:lnTo>
                  <a:lnTo>
                    <a:pt x="2373477" y="411480"/>
                  </a:lnTo>
                  <a:lnTo>
                    <a:pt x="2377770" y="407670"/>
                  </a:lnTo>
                  <a:lnTo>
                    <a:pt x="2379891" y="405130"/>
                  </a:lnTo>
                  <a:lnTo>
                    <a:pt x="2381872" y="402590"/>
                  </a:lnTo>
                  <a:lnTo>
                    <a:pt x="2380018" y="401320"/>
                  </a:lnTo>
                  <a:lnTo>
                    <a:pt x="2378176" y="400050"/>
                  </a:lnTo>
                  <a:lnTo>
                    <a:pt x="2374481" y="397510"/>
                  </a:lnTo>
                  <a:lnTo>
                    <a:pt x="2368943" y="393700"/>
                  </a:lnTo>
                  <a:lnTo>
                    <a:pt x="2367000" y="394970"/>
                  </a:lnTo>
                  <a:lnTo>
                    <a:pt x="2364194" y="396240"/>
                  </a:lnTo>
                  <a:lnTo>
                    <a:pt x="2363089" y="396240"/>
                  </a:lnTo>
                  <a:lnTo>
                    <a:pt x="2363089" y="400050"/>
                  </a:lnTo>
                  <a:lnTo>
                    <a:pt x="2362924" y="401320"/>
                  </a:lnTo>
                  <a:lnTo>
                    <a:pt x="2361971" y="401320"/>
                  </a:lnTo>
                  <a:lnTo>
                    <a:pt x="2361971" y="400050"/>
                  </a:lnTo>
                  <a:lnTo>
                    <a:pt x="2363089" y="400050"/>
                  </a:lnTo>
                  <a:lnTo>
                    <a:pt x="2363089" y="396240"/>
                  </a:lnTo>
                  <a:lnTo>
                    <a:pt x="2360041" y="396240"/>
                  </a:lnTo>
                  <a:lnTo>
                    <a:pt x="2360231" y="394970"/>
                  </a:lnTo>
                  <a:lnTo>
                    <a:pt x="2360345" y="393700"/>
                  </a:lnTo>
                  <a:lnTo>
                    <a:pt x="2360396" y="392430"/>
                  </a:lnTo>
                  <a:lnTo>
                    <a:pt x="2358694" y="393700"/>
                  </a:lnTo>
                  <a:lnTo>
                    <a:pt x="2356878" y="393700"/>
                  </a:lnTo>
                  <a:lnTo>
                    <a:pt x="2355126" y="394970"/>
                  </a:lnTo>
                  <a:lnTo>
                    <a:pt x="2355342" y="396240"/>
                  </a:lnTo>
                  <a:lnTo>
                    <a:pt x="2352510" y="396240"/>
                  </a:lnTo>
                  <a:lnTo>
                    <a:pt x="2349982" y="397510"/>
                  </a:lnTo>
                  <a:lnTo>
                    <a:pt x="2349373" y="396240"/>
                  </a:lnTo>
                  <a:lnTo>
                    <a:pt x="2349271" y="394970"/>
                  </a:lnTo>
                  <a:lnTo>
                    <a:pt x="2346706" y="396240"/>
                  </a:lnTo>
                  <a:lnTo>
                    <a:pt x="2343302" y="397510"/>
                  </a:lnTo>
                  <a:lnTo>
                    <a:pt x="2342121" y="397929"/>
                  </a:lnTo>
                  <a:lnTo>
                    <a:pt x="2342121" y="417830"/>
                  </a:lnTo>
                  <a:lnTo>
                    <a:pt x="2335606" y="419100"/>
                  </a:lnTo>
                  <a:lnTo>
                    <a:pt x="2332367" y="419100"/>
                  </a:lnTo>
                  <a:lnTo>
                    <a:pt x="2331377" y="415290"/>
                  </a:lnTo>
                  <a:lnTo>
                    <a:pt x="2341105" y="411480"/>
                  </a:lnTo>
                  <a:lnTo>
                    <a:pt x="2341765" y="415290"/>
                  </a:lnTo>
                  <a:lnTo>
                    <a:pt x="2342121" y="417830"/>
                  </a:lnTo>
                  <a:lnTo>
                    <a:pt x="2342121" y="397929"/>
                  </a:lnTo>
                  <a:lnTo>
                    <a:pt x="2339644" y="398780"/>
                  </a:lnTo>
                  <a:lnTo>
                    <a:pt x="2337892" y="400050"/>
                  </a:lnTo>
                  <a:lnTo>
                    <a:pt x="2335631" y="401320"/>
                  </a:lnTo>
                  <a:lnTo>
                    <a:pt x="2333485" y="402590"/>
                  </a:lnTo>
                  <a:lnTo>
                    <a:pt x="2333485" y="401320"/>
                  </a:lnTo>
                  <a:lnTo>
                    <a:pt x="2326563" y="401320"/>
                  </a:lnTo>
                  <a:lnTo>
                    <a:pt x="2323211" y="396240"/>
                  </a:lnTo>
                  <a:lnTo>
                    <a:pt x="2322931" y="395173"/>
                  </a:lnTo>
                  <a:lnTo>
                    <a:pt x="2323071" y="396240"/>
                  </a:lnTo>
                  <a:lnTo>
                    <a:pt x="2321204" y="402005"/>
                  </a:lnTo>
                  <a:lnTo>
                    <a:pt x="2326119" y="402590"/>
                  </a:lnTo>
                  <a:lnTo>
                    <a:pt x="2325001" y="407670"/>
                  </a:lnTo>
                  <a:lnTo>
                    <a:pt x="2321509" y="407670"/>
                  </a:lnTo>
                  <a:lnTo>
                    <a:pt x="2320734" y="407390"/>
                  </a:lnTo>
                  <a:lnTo>
                    <a:pt x="2320734" y="426720"/>
                  </a:lnTo>
                  <a:lnTo>
                    <a:pt x="2319883" y="427990"/>
                  </a:lnTo>
                  <a:lnTo>
                    <a:pt x="2319109" y="429260"/>
                  </a:lnTo>
                  <a:lnTo>
                    <a:pt x="2314308" y="429260"/>
                  </a:lnTo>
                  <a:lnTo>
                    <a:pt x="2313457" y="427990"/>
                  </a:lnTo>
                  <a:lnTo>
                    <a:pt x="2313013" y="426720"/>
                  </a:lnTo>
                  <a:lnTo>
                    <a:pt x="2312517" y="426059"/>
                  </a:lnTo>
                  <a:lnTo>
                    <a:pt x="2312517" y="427990"/>
                  </a:lnTo>
                  <a:lnTo>
                    <a:pt x="2305837" y="441960"/>
                  </a:lnTo>
                  <a:lnTo>
                    <a:pt x="2301684" y="440690"/>
                  </a:lnTo>
                  <a:lnTo>
                    <a:pt x="2302713" y="438150"/>
                  </a:lnTo>
                  <a:lnTo>
                    <a:pt x="2303754" y="435610"/>
                  </a:lnTo>
                  <a:lnTo>
                    <a:pt x="2305723" y="431800"/>
                  </a:lnTo>
                  <a:lnTo>
                    <a:pt x="2306967" y="429260"/>
                  </a:lnTo>
                  <a:lnTo>
                    <a:pt x="2308199" y="426720"/>
                  </a:lnTo>
                  <a:lnTo>
                    <a:pt x="2310981" y="427990"/>
                  </a:lnTo>
                  <a:lnTo>
                    <a:pt x="2312517" y="427990"/>
                  </a:lnTo>
                  <a:lnTo>
                    <a:pt x="2312517" y="426059"/>
                  </a:lnTo>
                  <a:lnTo>
                    <a:pt x="2312073" y="425450"/>
                  </a:lnTo>
                  <a:lnTo>
                    <a:pt x="2315426" y="424180"/>
                  </a:lnTo>
                  <a:lnTo>
                    <a:pt x="2315984" y="422910"/>
                  </a:lnTo>
                  <a:lnTo>
                    <a:pt x="2317966" y="422910"/>
                  </a:lnTo>
                  <a:lnTo>
                    <a:pt x="2320683" y="421640"/>
                  </a:lnTo>
                  <a:lnTo>
                    <a:pt x="2320379" y="424180"/>
                  </a:lnTo>
                  <a:lnTo>
                    <a:pt x="2320734" y="426720"/>
                  </a:lnTo>
                  <a:lnTo>
                    <a:pt x="2320734" y="407390"/>
                  </a:lnTo>
                  <a:lnTo>
                    <a:pt x="2317991" y="406400"/>
                  </a:lnTo>
                  <a:lnTo>
                    <a:pt x="2314384" y="406400"/>
                  </a:lnTo>
                  <a:lnTo>
                    <a:pt x="2315400" y="401320"/>
                  </a:lnTo>
                  <a:lnTo>
                    <a:pt x="2319324" y="401777"/>
                  </a:lnTo>
                  <a:lnTo>
                    <a:pt x="2318359" y="401320"/>
                  </a:lnTo>
                  <a:lnTo>
                    <a:pt x="2307729" y="396240"/>
                  </a:lnTo>
                  <a:lnTo>
                    <a:pt x="2306091" y="391160"/>
                  </a:lnTo>
                  <a:lnTo>
                    <a:pt x="2304821" y="389229"/>
                  </a:lnTo>
                  <a:lnTo>
                    <a:pt x="2304821" y="391160"/>
                  </a:lnTo>
                  <a:lnTo>
                    <a:pt x="2299652" y="402755"/>
                  </a:lnTo>
                  <a:lnTo>
                    <a:pt x="2299652" y="452120"/>
                  </a:lnTo>
                  <a:lnTo>
                    <a:pt x="2296439" y="457200"/>
                  </a:lnTo>
                  <a:lnTo>
                    <a:pt x="2291816" y="453390"/>
                  </a:lnTo>
                  <a:lnTo>
                    <a:pt x="2288730" y="450850"/>
                  </a:lnTo>
                  <a:lnTo>
                    <a:pt x="2289924" y="449580"/>
                  </a:lnTo>
                  <a:lnTo>
                    <a:pt x="2291245" y="447040"/>
                  </a:lnTo>
                  <a:lnTo>
                    <a:pt x="2291905" y="445770"/>
                  </a:lnTo>
                  <a:lnTo>
                    <a:pt x="2294813" y="448310"/>
                  </a:lnTo>
                  <a:lnTo>
                    <a:pt x="2297214" y="449580"/>
                  </a:lnTo>
                  <a:lnTo>
                    <a:pt x="2299652" y="452120"/>
                  </a:lnTo>
                  <a:lnTo>
                    <a:pt x="2299652" y="402755"/>
                  </a:lnTo>
                  <a:lnTo>
                    <a:pt x="2299157" y="403860"/>
                  </a:lnTo>
                  <a:lnTo>
                    <a:pt x="2296172" y="410210"/>
                  </a:lnTo>
                  <a:lnTo>
                    <a:pt x="2292756" y="416560"/>
                  </a:lnTo>
                  <a:lnTo>
                    <a:pt x="2292426" y="416560"/>
                  </a:lnTo>
                  <a:lnTo>
                    <a:pt x="2293797" y="417830"/>
                  </a:lnTo>
                  <a:lnTo>
                    <a:pt x="2296680" y="420370"/>
                  </a:lnTo>
                  <a:lnTo>
                    <a:pt x="2294013" y="422910"/>
                  </a:lnTo>
                  <a:lnTo>
                    <a:pt x="2292667" y="425450"/>
                  </a:lnTo>
                  <a:lnTo>
                    <a:pt x="2290826" y="423494"/>
                  </a:lnTo>
                  <a:lnTo>
                    <a:pt x="2290826" y="438150"/>
                  </a:lnTo>
                  <a:lnTo>
                    <a:pt x="2287714" y="436880"/>
                  </a:lnTo>
                  <a:lnTo>
                    <a:pt x="2287244" y="437108"/>
                  </a:lnTo>
                  <a:lnTo>
                    <a:pt x="2287244" y="459740"/>
                  </a:lnTo>
                  <a:lnTo>
                    <a:pt x="2286470" y="461010"/>
                  </a:lnTo>
                  <a:lnTo>
                    <a:pt x="2286012" y="462280"/>
                  </a:lnTo>
                  <a:lnTo>
                    <a:pt x="2281771" y="463550"/>
                  </a:lnTo>
                  <a:lnTo>
                    <a:pt x="2279192" y="462280"/>
                  </a:lnTo>
                  <a:lnTo>
                    <a:pt x="2278735" y="458444"/>
                  </a:lnTo>
                  <a:lnTo>
                    <a:pt x="2277783" y="455930"/>
                  </a:lnTo>
                  <a:lnTo>
                    <a:pt x="2281796" y="454660"/>
                  </a:lnTo>
                  <a:lnTo>
                    <a:pt x="2285796" y="453390"/>
                  </a:lnTo>
                  <a:lnTo>
                    <a:pt x="2286216" y="457200"/>
                  </a:lnTo>
                  <a:lnTo>
                    <a:pt x="2287244" y="459740"/>
                  </a:lnTo>
                  <a:lnTo>
                    <a:pt x="2287244" y="437108"/>
                  </a:lnTo>
                  <a:lnTo>
                    <a:pt x="2284984" y="438150"/>
                  </a:lnTo>
                  <a:lnTo>
                    <a:pt x="2283726" y="435610"/>
                  </a:lnTo>
                  <a:lnTo>
                    <a:pt x="2283625" y="434340"/>
                  </a:lnTo>
                  <a:lnTo>
                    <a:pt x="2283625" y="433070"/>
                  </a:lnTo>
                  <a:lnTo>
                    <a:pt x="2281682" y="434340"/>
                  </a:lnTo>
                  <a:lnTo>
                    <a:pt x="2276424" y="434340"/>
                  </a:lnTo>
                  <a:lnTo>
                    <a:pt x="2276043" y="433070"/>
                  </a:lnTo>
                  <a:lnTo>
                    <a:pt x="2275281" y="430530"/>
                  </a:lnTo>
                  <a:lnTo>
                    <a:pt x="2277719" y="427990"/>
                  </a:lnTo>
                  <a:lnTo>
                    <a:pt x="2280234" y="427990"/>
                  </a:lnTo>
                  <a:lnTo>
                    <a:pt x="2281986" y="426720"/>
                  </a:lnTo>
                  <a:lnTo>
                    <a:pt x="2283739" y="425450"/>
                  </a:lnTo>
                  <a:lnTo>
                    <a:pt x="2283853" y="427990"/>
                  </a:lnTo>
                  <a:lnTo>
                    <a:pt x="2284082" y="429260"/>
                  </a:lnTo>
                  <a:lnTo>
                    <a:pt x="2284247" y="430530"/>
                  </a:lnTo>
                  <a:lnTo>
                    <a:pt x="2286076" y="430530"/>
                  </a:lnTo>
                  <a:lnTo>
                    <a:pt x="2288273" y="429260"/>
                  </a:lnTo>
                  <a:lnTo>
                    <a:pt x="2290394" y="431800"/>
                  </a:lnTo>
                  <a:lnTo>
                    <a:pt x="2290165" y="434340"/>
                  </a:lnTo>
                  <a:lnTo>
                    <a:pt x="2290826" y="438150"/>
                  </a:lnTo>
                  <a:lnTo>
                    <a:pt x="2290826" y="423494"/>
                  </a:lnTo>
                  <a:lnTo>
                    <a:pt x="2289086" y="421640"/>
                  </a:lnTo>
                  <a:lnTo>
                    <a:pt x="2287295" y="420370"/>
                  </a:lnTo>
                  <a:lnTo>
                    <a:pt x="2282736" y="420370"/>
                  </a:lnTo>
                  <a:lnTo>
                    <a:pt x="2279497" y="419100"/>
                  </a:lnTo>
                  <a:lnTo>
                    <a:pt x="2276094" y="415290"/>
                  </a:lnTo>
                  <a:lnTo>
                    <a:pt x="2274620" y="408940"/>
                  </a:lnTo>
                  <a:lnTo>
                    <a:pt x="2277376" y="403860"/>
                  </a:lnTo>
                  <a:lnTo>
                    <a:pt x="2279916" y="402590"/>
                  </a:lnTo>
                  <a:lnTo>
                    <a:pt x="2285466" y="398780"/>
                  </a:lnTo>
                  <a:lnTo>
                    <a:pt x="2302764" y="387350"/>
                  </a:lnTo>
                  <a:lnTo>
                    <a:pt x="2304821" y="391160"/>
                  </a:lnTo>
                  <a:lnTo>
                    <a:pt x="2304821" y="389229"/>
                  </a:lnTo>
                  <a:lnTo>
                    <a:pt x="2303589" y="387350"/>
                  </a:lnTo>
                  <a:lnTo>
                    <a:pt x="2312047" y="384810"/>
                  </a:lnTo>
                  <a:lnTo>
                    <a:pt x="2318156" y="384810"/>
                  </a:lnTo>
                  <a:lnTo>
                    <a:pt x="2321915" y="387350"/>
                  </a:lnTo>
                  <a:lnTo>
                    <a:pt x="2322220" y="389674"/>
                  </a:lnTo>
                  <a:lnTo>
                    <a:pt x="2322220" y="388620"/>
                  </a:lnTo>
                  <a:lnTo>
                    <a:pt x="2322385" y="388620"/>
                  </a:lnTo>
                  <a:lnTo>
                    <a:pt x="2322436" y="387350"/>
                  </a:lnTo>
                  <a:lnTo>
                    <a:pt x="2322880" y="386080"/>
                  </a:lnTo>
                  <a:lnTo>
                    <a:pt x="2323592" y="384810"/>
                  </a:lnTo>
                  <a:lnTo>
                    <a:pt x="2324316" y="383540"/>
                  </a:lnTo>
                  <a:lnTo>
                    <a:pt x="2322766" y="383540"/>
                  </a:lnTo>
                  <a:lnTo>
                    <a:pt x="2322220" y="382270"/>
                  </a:lnTo>
                  <a:lnTo>
                    <a:pt x="2321014" y="381000"/>
                  </a:lnTo>
                  <a:lnTo>
                    <a:pt x="2321344" y="379730"/>
                  </a:lnTo>
                  <a:lnTo>
                    <a:pt x="2321725" y="378460"/>
                  </a:lnTo>
                  <a:lnTo>
                    <a:pt x="2323566" y="377190"/>
                  </a:lnTo>
                  <a:lnTo>
                    <a:pt x="2326259" y="375920"/>
                  </a:lnTo>
                  <a:lnTo>
                    <a:pt x="2326843" y="373380"/>
                  </a:lnTo>
                  <a:lnTo>
                    <a:pt x="2327745" y="370840"/>
                  </a:lnTo>
                  <a:lnTo>
                    <a:pt x="2328811" y="369570"/>
                  </a:lnTo>
                  <a:lnTo>
                    <a:pt x="2327414" y="368300"/>
                  </a:lnTo>
                  <a:lnTo>
                    <a:pt x="2324608" y="367030"/>
                  </a:lnTo>
                  <a:lnTo>
                    <a:pt x="2322639" y="369570"/>
                  </a:lnTo>
                  <a:lnTo>
                    <a:pt x="2320988" y="367030"/>
                  </a:lnTo>
                  <a:lnTo>
                    <a:pt x="2320074" y="365760"/>
                  </a:lnTo>
                  <a:lnTo>
                    <a:pt x="2319782" y="364490"/>
                  </a:lnTo>
                  <a:lnTo>
                    <a:pt x="2319502" y="363220"/>
                  </a:lnTo>
                  <a:lnTo>
                    <a:pt x="2314359" y="360680"/>
                  </a:lnTo>
                  <a:lnTo>
                    <a:pt x="2313749" y="360680"/>
                  </a:lnTo>
                  <a:lnTo>
                    <a:pt x="2312822" y="361950"/>
                  </a:lnTo>
                  <a:lnTo>
                    <a:pt x="2311666" y="363220"/>
                  </a:lnTo>
                  <a:lnTo>
                    <a:pt x="2311362" y="360680"/>
                  </a:lnTo>
                  <a:lnTo>
                    <a:pt x="2310701" y="359410"/>
                  </a:lnTo>
                  <a:lnTo>
                    <a:pt x="2311501" y="359410"/>
                  </a:lnTo>
                  <a:lnTo>
                    <a:pt x="2310320" y="358140"/>
                  </a:lnTo>
                  <a:lnTo>
                    <a:pt x="2309139" y="356870"/>
                  </a:lnTo>
                  <a:lnTo>
                    <a:pt x="2305926" y="358140"/>
                  </a:lnTo>
                  <a:lnTo>
                    <a:pt x="2305100" y="357847"/>
                  </a:lnTo>
                  <a:lnTo>
                    <a:pt x="2305100" y="369570"/>
                  </a:lnTo>
                  <a:lnTo>
                    <a:pt x="2303386" y="375920"/>
                  </a:lnTo>
                  <a:lnTo>
                    <a:pt x="2302789" y="375920"/>
                  </a:lnTo>
                  <a:lnTo>
                    <a:pt x="2302764" y="377190"/>
                  </a:lnTo>
                  <a:lnTo>
                    <a:pt x="2298027" y="379730"/>
                  </a:lnTo>
                  <a:lnTo>
                    <a:pt x="2295309" y="374650"/>
                  </a:lnTo>
                  <a:lnTo>
                    <a:pt x="2292997" y="373380"/>
                  </a:lnTo>
                  <a:lnTo>
                    <a:pt x="2290661" y="373380"/>
                  </a:lnTo>
                  <a:lnTo>
                    <a:pt x="2288349" y="372110"/>
                  </a:lnTo>
                  <a:lnTo>
                    <a:pt x="2289683" y="369570"/>
                  </a:lnTo>
                  <a:lnTo>
                    <a:pt x="2291321" y="364490"/>
                  </a:lnTo>
                  <a:lnTo>
                    <a:pt x="2294763" y="365760"/>
                  </a:lnTo>
                  <a:lnTo>
                    <a:pt x="2297176" y="365760"/>
                  </a:lnTo>
                  <a:lnTo>
                    <a:pt x="2299601" y="367030"/>
                  </a:lnTo>
                  <a:lnTo>
                    <a:pt x="2300782" y="367030"/>
                  </a:lnTo>
                  <a:lnTo>
                    <a:pt x="2303640" y="368300"/>
                  </a:lnTo>
                  <a:lnTo>
                    <a:pt x="2305100" y="369570"/>
                  </a:lnTo>
                  <a:lnTo>
                    <a:pt x="2305100" y="357847"/>
                  </a:lnTo>
                  <a:lnTo>
                    <a:pt x="2302345" y="356870"/>
                  </a:lnTo>
                  <a:lnTo>
                    <a:pt x="2298890" y="353060"/>
                  </a:lnTo>
                  <a:lnTo>
                    <a:pt x="2299957" y="351790"/>
                  </a:lnTo>
                  <a:lnTo>
                    <a:pt x="2296579" y="349250"/>
                  </a:lnTo>
                  <a:lnTo>
                    <a:pt x="2294877" y="349250"/>
                  </a:lnTo>
                  <a:lnTo>
                    <a:pt x="2295118" y="350520"/>
                  </a:lnTo>
                  <a:lnTo>
                    <a:pt x="2295207" y="351790"/>
                  </a:lnTo>
                  <a:lnTo>
                    <a:pt x="2296083" y="351790"/>
                  </a:lnTo>
                  <a:lnTo>
                    <a:pt x="2296223" y="353060"/>
                  </a:lnTo>
                  <a:lnTo>
                    <a:pt x="2296845" y="355600"/>
                  </a:lnTo>
                  <a:lnTo>
                    <a:pt x="2295258" y="355600"/>
                  </a:lnTo>
                  <a:lnTo>
                    <a:pt x="2293277" y="356870"/>
                  </a:lnTo>
                  <a:lnTo>
                    <a:pt x="2292972" y="355600"/>
                  </a:lnTo>
                  <a:lnTo>
                    <a:pt x="2292807" y="355600"/>
                  </a:lnTo>
                  <a:lnTo>
                    <a:pt x="2292312" y="355892"/>
                  </a:lnTo>
                  <a:lnTo>
                    <a:pt x="2292312" y="360680"/>
                  </a:lnTo>
                  <a:lnTo>
                    <a:pt x="2284971" y="374650"/>
                  </a:lnTo>
                  <a:lnTo>
                    <a:pt x="2284590" y="375310"/>
                  </a:lnTo>
                  <a:lnTo>
                    <a:pt x="2284590" y="387350"/>
                  </a:lnTo>
                  <a:lnTo>
                    <a:pt x="2274366" y="390575"/>
                  </a:lnTo>
                  <a:lnTo>
                    <a:pt x="2274366" y="635000"/>
                  </a:lnTo>
                  <a:lnTo>
                    <a:pt x="2273897" y="635000"/>
                  </a:lnTo>
                  <a:lnTo>
                    <a:pt x="2272220" y="636270"/>
                  </a:lnTo>
                  <a:lnTo>
                    <a:pt x="2268283" y="636270"/>
                  </a:lnTo>
                  <a:lnTo>
                    <a:pt x="2268258" y="635000"/>
                  </a:lnTo>
                  <a:lnTo>
                    <a:pt x="2267610" y="632460"/>
                  </a:lnTo>
                  <a:lnTo>
                    <a:pt x="2269071" y="629920"/>
                  </a:lnTo>
                  <a:lnTo>
                    <a:pt x="2273643" y="629920"/>
                  </a:lnTo>
                  <a:lnTo>
                    <a:pt x="2273795" y="632460"/>
                  </a:lnTo>
                  <a:lnTo>
                    <a:pt x="2274366" y="635000"/>
                  </a:lnTo>
                  <a:lnTo>
                    <a:pt x="2274366" y="390575"/>
                  </a:lnTo>
                  <a:lnTo>
                    <a:pt x="2268474" y="392430"/>
                  </a:lnTo>
                  <a:lnTo>
                    <a:pt x="2268372" y="393700"/>
                  </a:lnTo>
                  <a:lnTo>
                    <a:pt x="2267394" y="393700"/>
                  </a:lnTo>
                  <a:lnTo>
                    <a:pt x="2269515" y="398780"/>
                  </a:lnTo>
                  <a:lnTo>
                    <a:pt x="2272284" y="403860"/>
                  </a:lnTo>
                  <a:lnTo>
                    <a:pt x="2271128" y="410210"/>
                  </a:lnTo>
                  <a:lnTo>
                    <a:pt x="2270696" y="410387"/>
                  </a:lnTo>
                  <a:lnTo>
                    <a:pt x="2270696" y="426720"/>
                  </a:lnTo>
                  <a:lnTo>
                    <a:pt x="2268613" y="426720"/>
                  </a:lnTo>
                  <a:lnTo>
                    <a:pt x="2268613" y="622300"/>
                  </a:lnTo>
                  <a:lnTo>
                    <a:pt x="2266569" y="623570"/>
                  </a:lnTo>
                  <a:lnTo>
                    <a:pt x="2263013" y="624840"/>
                  </a:lnTo>
                  <a:lnTo>
                    <a:pt x="2260816" y="621030"/>
                  </a:lnTo>
                  <a:lnTo>
                    <a:pt x="2260079" y="619760"/>
                  </a:lnTo>
                  <a:lnTo>
                    <a:pt x="2258999" y="617118"/>
                  </a:lnTo>
                  <a:lnTo>
                    <a:pt x="2258999" y="651510"/>
                  </a:lnTo>
                  <a:lnTo>
                    <a:pt x="2253196" y="656590"/>
                  </a:lnTo>
                  <a:lnTo>
                    <a:pt x="2252357" y="656793"/>
                  </a:lnTo>
                  <a:lnTo>
                    <a:pt x="2252357" y="681990"/>
                  </a:lnTo>
                  <a:lnTo>
                    <a:pt x="2251760" y="684530"/>
                  </a:lnTo>
                  <a:lnTo>
                    <a:pt x="2249360" y="684530"/>
                  </a:lnTo>
                  <a:lnTo>
                    <a:pt x="2249246" y="687070"/>
                  </a:lnTo>
                  <a:lnTo>
                    <a:pt x="2244598" y="687070"/>
                  </a:lnTo>
                  <a:lnTo>
                    <a:pt x="2239937" y="688340"/>
                  </a:lnTo>
                  <a:lnTo>
                    <a:pt x="2235390" y="688340"/>
                  </a:lnTo>
                  <a:lnTo>
                    <a:pt x="2235390" y="712470"/>
                  </a:lnTo>
                  <a:lnTo>
                    <a:pt x="2234107" y="718820"/>
                  </a:lnTo>
                  <a:lnTo>
                    <a:pt x="2233523" y="719226"/>
                  </a:lnTo>
                  <a:lnTo>
                    <a:pt x="2233523" y="725170"/>
                  </a:lnTo>
                  <a:lnTo>
                    <a:pt x="2233498" y="726440"/>
                  </a:lnTo>
                  <a:lnTo>
                    <a:pt x="2232558" y="726440"/>
                  </a:lnTo>
                  <a:lnTo>
                    <a:pt x="2231923" y="725170"/>
                  </a:lnTo>
                  <a:lnTo>
                    <a:pt x="2231529" y="725170"/>
                  </a:lnTo>
                  <a:lnTo>
                    <a:pt x="2231085" y="723900"/>
                  </a:lnTo>
                  <a:lnTo>
                    <a:pt x="2233295" y="723900"/>
                  </a:lnTo>
                  <a:lnTo>
                    <a:pt x="2233523" y="725170"/>
                  </a:lnTo>
                  <a:lnTo>
                    <a:pt x="2233523" y="719226"/>
                  </a:lnTo>
                  <a:lnTo>
                    <a:pt x="2229281" y="722134"/>
                  </a:lnTo>
                  <a:lnTo>
                    <a:pt x="2229281" y="735330"/>
                  </a:lnTo>
                  <a:lnTo>
                    <a:pt x="2224811" y="736600"/>
                  </a:lnTo>
                  <a:lnTo>
                    <a:pt x="2223363" y="737870"/>
                  </a:lnTo>
                  <a:lnTo>
                    <a:pt x="2220861" y="737870"/>
                  </a:lnTo>
                  <a:lnTo>
                    <a:pt x="2219769" y="736600"/>
                  </a:lnTo>
                  <a:lnTo>
                    <a:pt x="2218588" y="736600"/>
                  </a:lnTo>
                  <a:lnTo>
                    <a:pt x="2219553" y="734060"/>
                  </a:lnTo>
                  <a:lnTo>
                    <a:pt x="2223986" y="734060"/>
                  </a:lnTo>
                  <a:lnTo>
                    <a:pt x="2229281" y="735330"/>
                  </a:lnTo>
                  <a:lnTo>
                    <a:pt x="2229281" y="722134"/>
                  </a:lnTo>
                  <a:lnTo>
                    <a:pt x="2228545" y="722630"/>
                  </a:lnTo>
                  <a:lnTo>
                    <a:pt x="2223224" y="722630"/>
                  </a:lnTo>
                  <a:lnTo>
                    <a:pt x="2219134" y="721360"/>
                  </a:lnTo>
                  <a:lnTo>
                    <a:pt x="2218055" y="721360"/>
                  </a:lnTo>
                  <a:lnTo>
                    <a:pt x="2218042" y="721093"/>
                  </a:lnTo>
                  <a:lnTo>
                    <a:pt x="2218042" y="751840"/>
                  </a:lnTo>
                  <a:lnTo>
                    <a:pt x="2217064" y="751840"/>
                  </a:lnTo>
                  <a:lnTo>
                    <a:pt x="2216099" y="753110"/>
                  </a:lnTo>
                  <a:lnTo>
                    <a:pt x="2215159" y="753110"/>
                  </a:lnTo>
                  <a:lnTo>
                    <a:pt x="2214638" y="751840"/>
                  </a:lnTo>
                  <a:lnTo>
                    <a:pt x="2214041" y="750570"/>
                  </a:lnTo>
                  <a:lnTo>
                    <a:pt x="2214626" y="750570"/>
                  </a:lnTo>
                  <a:lnTo>
                    <a:pt x="2215464" y="749300"/>
                  </a:lnTo>
                  <a:lnTo>
                    <a:pt x="2216620" y="749300"/>
                  </a:lnTo>
                  <a:lnTo>
                    <a:pt x="2217242" y="750570"/>
                  </a:lnTo>
                  <a:lnTo>
                    <a:pt x="2218042" y="751840"/>
                  </a:lnTo>
                  <a:lnTo>
                    <a:pt x="2218042" y="721093"/>
                  </a:lnTo>
                  <a:lnTo>
                    <a:pt x="2217877" y="717550"/>
                  </a:lnTo>
                  <a:lnTo>
                    <a:pt x="2217750" y="715010"/>
                  </a:lnTo>
                  <a:lnTo>
                    <a:pt x="2217877" y="713740"/>
                  </a:lnTo>
                  <a:lnTo>
                    <a:pt x="2218537" y="707390"/>
                  </a:lnTo>
                  <a:lnTo>
                    <a:pt x="2218664" y="706120"/>
                  </a:lnTo>
                  <a:lnTo>
                    <a:pt x="2218791" y="704850"/>
                  </a:lnTo>
                  <a:lnTo>
                    <a:pt x="2220315" y="699770"/>
                  </a:lnTo>
                  <a:lnTo>
                    <a:pt x="2221065" y="695960"/>
                  </a:lnTo>
                  <a:lnTo>
                    <a:pt x="2222309" y="689610"/>
                  </a:lnTo>
                  <a:lnTo>
                    <a:pt x="2227656" y="697344"/>
                  </a:lnTo>
                  <a:lnTo>
                    <a:pt x="2231860" y="703580"/>
                  </a:lnTo>
                  <a:lnTo>
                    <a:pt x="2235390" y="712470"/>
                  </a:lnTo>
                  <a:lnTo>
                    <a:pt x="2235390" y="688340"/>
                  </a:lnTo>
                  <a:lnTo>
                    <a:pt x="2235466" y="684530"/>
                  </a:lnTo>
                  <a:lnTo>
                    <a:pt x="2235530" y="683260"/>
                  </a:lnTo>
                  <a:lnTo>
                    <a:pt x="2239530" y="683260"/>
                  </a:lnTo>
                  <a:lnTo>
                    <a:pt x="2243531" y="681990"/>
                  </a:lnTo>
                  <a:lnTo>
                    <a:pt x="2247544" y="681990"/>
                  </a:lnTo>
                  <a:lnTo>
                    <a:pt x="2247417" y="680720"/>
                  </a:lnTo>
                  <a:lnTo>
                    <a:pt x="2247468" y="679450"/>
                  </a:lnTo>
                  <a:lnTo>
                    <a:pt x="2247658" y="678180"/>
                  </a:lnTo>
                  <a:lnTo>
                    <a:pt x="2249551" y="678180"/>
                  </a:lnTo>
                  <a:lnTo>
                    <a:pt x="2251887" y="676910"/>
                  </a:lnTo>
                  <a:lnTo>
                    <a:pt x="2251976" y="680720"/>
                  </a:lnTo>
                  <a:lnTo>
                    <a:pt x="2252357" y="681990"/>
                  </a:lnTo>
                  <a:lnTo>
                    <a:pt x="2252357" y="656793"/>
                  </a:lnTo>
                  <a:lnTo>
                    <a:pt x="2252027" y="656869"/>
                  </a:lnTo>
                  <a:lnTo>
                    <a:pt x="2252027" y="670560"/>
                  </a:lnTo>
                  <a:lnTo>
                    <a:pt x="2251481" y="670560"/>
                  </a:lnTo>
                  <a:lnTo>
                    <a:pt x="2251125" y="671830"/>
                  </a:lnTo>
                  <a:lnTo>
                    <a:pt x="2250833" y="670560"/>
                  </a:lnTo>
                  <a:lnTo>
                    <a:pt x="2250541" y="669290"/>
                  </a:lnTo>
                  <a:lnTo>
                    <a:pt x="2251799" y="669290"/>
                  </a:lnTo>
                  <a:lnTo>
                    <a:pt x="2252027" y="670560"/>
                  </a:lnTo>
                  <a:lnTo>
                    <a:pt x="2252027" y="656869"/>
                  </a:lnTo>
                  <a:lnTo>
                    <a:pt x="2247722" y="657860"/>
                  </a:lnTo>
                  <a:lnTo>
                    <a:pt x="2242578" y="656590"/>
                  </a:lnTo>
                  <a:lnTo>
                    <a:pt x="2240965" y="655320"/>
                  </a:lnTo>
                  <a:lnTo>
                    <a:pt x="2239365" y="654050"/>
                  </a:lnTo>
                  <a:lnTo>
                    <a:pt x="2237752" y="652780"/>
                  </a:lnTo>
                  <a:lnTo>
                    <a:pt x="2236787" y="652780"/>
                  </a:lnTo>
                  <a:lnTo>
                    <a:pt x="2235860" y="651510"/>
                  </a:lnTo>
                  <a:lnTo>
                    <a:pt x="2235479" y="648970"/>
                  </a:lnTo>
                  <a:lnTo>
                    <a:pt x="2236419" y="647700"/>
                  </a:lnTo>
                  <a:lnTo>
                    <a:pt x="2237028" y="647700"/>
                  </a:lnTo>
                  <a:lnTo>
                    <a:pt x="2237562" y="646430"/>
                  </a:lnTo>
                  <a:lnTo>
                    <a:pt x="2237930" y="645160"/>
                  </a:lnTo>
                  <a:lnTo>
                    <a:pt x="2238451" y="643890"/>
                  </a:lnTo>
                  <a:lnTo>
                    <a:pt x="2239162" y="643890"/>
                  </a:lnTo>
                  <a:lnTo>
                    <a:pt x="2242159" y="642620"/>
                  </a:lnTo>
                  <a:lnTo>
                    <a:pt x="2245156" y="641350"/>
                  </a:lnTo>
                  <a:lnTo>
                    <a:pt x="2250275" y="642620"/>
                  </a:lnTo>
                  <a:lnTo>
                    <a:pt x="2254808" y="646430"/>
                  </a:lnTo>
                  <a:lnTo>
                    <a:pt x="2258999" y="651510"/>
                  </a:lnTo>
                  <a:lnTo>
                    <a:pt x="2258999" y="617118"/>
                  </a:lnTo>
                  <a:lnTo>
                    <a:pt x="2258009" y="614680"/>
                  </a:lnTo>
                  <a:lnTo>
                    <a:pt x="2257501" y="613537"/>
                  </a:lnTo>
                  <a:lnTo>
                    <a:pt x="2257501" y="626110"/>
                  </a:lnTo>
                  <a:lnTo>
                    <a:pt x="2251481" y="626110"/>
                  </a:lnTo>
                  <a:lnTo>
                    <a:pt x="2251583" y="623570"/>
                  </a:lnTo>
                  <a:lnTo>
                    <a:pt x="2251329" y="622300"/>
                  </a:lnTo>
                  <a:lnTo>
                    <a:pt x="2252865" y="622300"/>
                  </a:lnTo>
                  <a:lnTo>
                    <a:pt x="2254478" y="621030"/>
                  </a:lnTo>
                  <a:lnTo>
                    <a:pt x="2255875" y="621030"/>
                  </a:lnTo>
                  <a:lnTo>
                    <a:pt x="2256510" y="622300"/>
                  </a:lnTo>
                  <a:lnTo>
                    <a:pt x="2256713" y="623570"/>
                  </a:lnTo>
                  <a:lnTo>
                    <a:pt x="2257501" y="626110"/>
                  </a:lnTo>
                  <a:lnTo>
                    <a:pt x="2257501" y="613537"/>
                  </a:lnTo>
                  <a:lnTo>
                    <a:pt x="2255774" y="609600"/>
                  </a:lnTo>
                  <a:lnTo>
                    <a:pt x="2260777" y="607060"/>
                  </a:lnTo>
                  <a:lnTo>
                    <a:pt x="2263279" y="605790"/>
                  </a:lnTo>
                  <a:lnTo>
                    <a:pt x="2268613" y="622300"/>
                  </a:lnTo>
                  <a:lnTo>
                    <a:pt x="2268613" y="426720"/>
                  </a:lnTo>
                  <a:lnTo>
                    <a:pt x="2267039" y="426720"/>
                  </a:lnTo>
                  <a:lnTo>
                    <a:pt x="2267039" y="527050"/>
                  </a:lnTo>
                  <a:lnTo>
                    <a:pt x="2266962" y="528320"/>
                  </a:lnTo>
                  <a:lnTo>
                    <a:pt x="2266150" y="528320"/>
                  </a:lnTo>
                  <a:lnTo>
                    <a:pt x="2266150" y="593090"/>
                  </a:lnTo>
                  <a:lnTo>
                    <a:pt x="2265083" y="595630"/>
                  </a:lnTo>
                  <a:lnTo>
                    <a:pt x="2262924" y="596900"/>
                  </a:lnTo>
                  <a:lnTo>
                    <a:pt x="2260714" y="595630"/>
                  </a:lnTo>
                  <a:lnTo>
                    <a:pt x="2260130" y="593090"/>
                  </a:lnTo>
                  <a:lnTo>
                    <a:pt x="2258898" y="591820"/>
                  </a:lnTo>
                  <a:lnTo>
                    <a:pt x="2261412" y="590550"/>
                  </a:lnTo>
                  <a:lnTo>
                    <a:pt x="2263140" y="589280"/>
                  </a:lnTo>
                  <a:lnTo>
                    <a:pt x="2264384" y="589280"/>
                  </a:lnTo>
                  <a:lnTo>
                    <a:pt x="2265235" y="590550"/>
                  </a:lnTo>
                  <a:lnTo>
                    <a:pt x="2266150" y="593090"/>
                  </a:lnTo>
                  <a:lnTo>
                    <a:pt x="2266150" y="528320"/>
                  </a:lnTo>
                  <a:lnTo>
                    <a:pt x="2265438" y="528320"/>
                  </a:lnTo>
                  <a:lnTo>
                    <a:pt x="2265515" y="527050"/>
                  </a:lnTo>
                  <a:lnTo>
                    <a:pt x="2267039" y="527050"/>
                  </a:lnTo>
                  <a:lnTo>
                    <a:pt x="2267039" y="426720"/>
                  </a:lnTo>
                  <a:lnTo>
                    <a:pt x="2266023" y="426720"/>
                  </a:lnTo>
                  <a:lnTo>
                    <a:pt x="2266111" y="425450"/>
                  </a:lnTo>
                  <a:lnTo>
                    <a:pt x="2266200" y="424180"/>
                  </a:lnTo>
                  <a:lnTo>
                    <a:pt x="2266391" y="421640"/>
                  </a:lnTo>
                  <a:lnTo>
                    <a:pt x="2266658" y="417830"/>
                  </a:lnTo>
                  <a:lnTo>
                    <a:pt x="2269807" y="417830"/>
                  </a:lnTo>
                  <a:lnTo>
                    <a:pt x="2270696" y="426720"/>
                  </a:lnTo>
                  <a:lnTo>
                    <a:pt x="2270696" y="410387"/>
                  </a:lnTo>
                  <a:lnTo>
                    <a:pt x="2264740" y="412750"/>
                  </a:lnTo>
                  <a:lnTo>
                    <a:pt x="2261819" y="412750"/>
                  </a:lnTo>
                  <a:lnTo>
                    <a:pt x="2261819" y="543560"/>
                  </a:lnTo>
                  <a:lnTo>
                    <a:pt x="2261489" y="544830"/>
                  </a:lnTo>
                  <a:lnTo>
                    <a:pt x="2260549" y="544830"/>
                  </a:lnTo>
                  <a:lnTo>
                    <a:pt x="2260600" y="543560"/>
                  </a:lnTo>
                  <a:lnTo>
                    <a:pt x="2261006" y="542290"/>
                  </a:lnTo>
                  <a:lnTo>
                    <a:pt x="2261476" y="543560"/>
                  </a:lnTo>
                  <a:lnTo>
                    <a:pt x="2261819" y="543560"/>
                  </a:lnTo>
                  <a:lnTo>
                    <a:pt x="2261819" y="412750"/>
                  </a:lnTo>
                  <a:lnTo>
                    <a:pt x="2259812" y="412750"/>
                  </a:lnTo>
                  <a:lnTo>
                    <a:pt x="2259812" y="566420"/>
                  </a:lnTo>
                  <a:lnTo>
                    <a:pt x="2259647" y="568960"/>
                  </a:lnTo>
                  <a:lnTo>
                    <a:pt x="2259228" y="570230"/>
                  </a:lnTo>
                  <a:lnTo>
                    <a:pt x="2259076" y="570230"/>
                  </a:lnTo>
                  <a:lnTo>
                    <a:pt x="2256523" y="571500"/>
                  </a:lnTo>
                  <a:lnTo>
                    <a:pt x="2254783" y="570230"/>
                  </a:lnTo>
                  <a:lnTo>
                    <a:pt x="2254326" y="567690"/>
                  </a:lnTo>
                  <a:lnTo>
                    <a:pt x="2252903" y="565150"/>
                  </a:lnTo>
                  <a:lnTo>
                    <a:pt x="2258060" y="565150"/>
                  </a:lnTo>
                  <a:lnTo>
                    <a:pt x="2259812" y="566420"/>
                  </a:lnTo>
                  <a:lnTo>
                    <a:pt x="2259812" y="412750"/>
                  </a:lnTo>
                  <a:lnTo>
                    <a:pt x="2256929" y="412750"/>
                  </a:lnTo>
                  <a:lnTo>
                    <a:pt x="2257437" y="414020"/>
                  </a:lnTo>
                  <a:lnTo>
                    <a:pt x="2256777" y="414020"/>
                  </a:lnTo>
                  <a:lnTo>
                    <a:pt x="2256777" y="514350"/>
                  </a:lnTo>
                  <a:lnTo>
                    <a:pt x="2256713" y="554990"/>
                  </a:lnTo>
                  <a:lnTo>
                    <a:pt x="2255113" y="556260"/>
                  </a:lnTo>
                  <a:lnTo>
                    <a:pt x="2251849" y="558800"/>
                  </a:lnTo>
                  <a:lnTo>
                    <a:pt x="2255177" y="561340"/>
                  </a:lnTo>
                  <a:lnTo>
                    <a:pt x="2252649" y="565150"/>
                  </a:lnTo>
                  <a:lnTo>
                    <a:pt x="2251075" y="568020"/>
                  </a:lnTo>
                  <a:lnTo>
                    <a:pt x="2251075" y="580390"/>
                  </a:lnTo>
                  <a:lnTo>
                    <a:pt x="2250605" y="581660"/>
                  </a:lnTo>
                  <a:lnTo>
                    <a:pt x="2250389" y="582930"/>
                  </a:lnTo>
                  <a:lnTo>
                    <a:pt x="2247938" y="582930"/>
                  </a:lnTo>
                  <a:lnTo>
                    <a:pt x="2247061" y="581660"/>
                  </a:lnTo>
                  <a:lnTo>
                    <a:pt x="2246744" y="581660"/>
                  </a:lnTo>
                  <a:lnTo>
                    <a:pt x="2247277" y="580390"/>
                  </a:lnTo>
                  <a:lnTo>
                    <a:pt x="2247430" y="579120"/>
                  </a:lnTo>
                  <a:lnTo>
                    <a:pt x="2248573" y="579120"/>
                  </a:lnTo>
                  <a:lnTo>
                    <a:pt x="2249817" y="580390"/>
                  </a:lnTo>
                  <a:lnTo>
                    <a:pt x="2251075" y="580390"/>
                  </a:lnTo>
                  <a:lnTo>
                    <a:pt x="2251075" y="568020"/>
                  </a:lnTo>
                  <a:lnTo>
                    <a:pt x="2249855" y="570230"/>
                  </a:lnTo>
                  <a:lnTo>
                    <a:pt x="2247112" y="575310"/>
                  </a:lnTo>
                  <a:lnTo>
                    <a:pt x="2244166" y="573112"/>
                  </a:lnTo>
                  <a:lnTo>
                    <a:pt x="2244166" y="605790"/>
                  </a:lnTo>
                  <a:lnTo>
                    <a:pt x="2243061" y="607060"/>
                  </a:lnTo>
                  <a:lnTo>
                    <a:pt x="2240991" y="607060"/>
                  </a:lnTo>
                  <a:lnTo>
                    <a:pt x="2241054" y="605790"/>
                  </a:lnTo>
                  <a:lnTo>
                    <a:pt x="2240864" y="604520"/>
                  </a:lnTo>
                  <a:lnTo>
                    <a:pt x="2242693" y="604520"/>
                  </a:lnTo>
                  <a:lnTo>
                    <a:pt x="2243632" y="603250"/>
                  </a:lnTo>
                  <a:lnTo>
                    <a:pt x="2243772" y="604520"/>
                  </a:lnTo>
                  <a:lnTo>
                    <a:pt x="2244166" y="605790"/>
                  </a:lnTo>
                  <a:lnTo>
                    <a:pt x="2244166" y="573112"/>
                  </a:lnTo>
                  <a:lnTo>
                    <a:pt x="2242362" y="571766"/>
                  </a:lnTo>
                  <a:lnTo>
                    <a:pt x="2242362" y="588010"/>
                  </a:lnTo>
                  <a:lnTo>
                    <a:pt x="2238387" y="591820"/>
                  </a:lnTo>
                  <a:lnTo>
                    <a:pt x="2239175" y="591820"/>
                  </a:lnTo>
                  <a:lnTo>
                    <a:pt x="2239899" y="593090"/>
                  </a:lnTo>
                  <a:lnTo>
                    <a:pt x="2241232" y="594360"/>
                  </a:lnTo>
                  <a:lnTo>
                    <a:pt x="2241016" y="596900"/>
                  </a:lnTo>
                  <a:lnTo>
                    <a:pt x="2241880" y="601980"/>
                  </a:lnTo>
                  <a:lnTo>
                    <a:pt x="2234501" y="591820"/>
                  </a:lnTo>
                  <a:lnTo>
                    <a:pt x="2235695" y="590550"/>
                  </a:lnTo>
                  <a:lnTo>
                    <a:pt x="2232012" y="584352"/>
                  </a:lnTo>
                  <a:lnTo>
                    <a:pt x="2232012" y="643890"/>
                  </a:lnTo>
                  <a:lnTo>
                    <a:pt x="2231453" y="645160"/>
                  </a:lnTo>
                  <a:lnTo>
                    <a:pt x="2230132" y="645160"/>
                  </a:lnTo>
                  <a:lnTo>
                    <a:pt x="2230691" y="643890"/>
                  </a:lnTo>
                  <a:lnTo>
                    <a:pt x="2231085" y="642620"/>
                  </a:lnTo>
                  <a:lnTo>
                    <a:pt x="2232012" y="643890"/>
                  </a:lnTo>
                  <a:lnTo>
                    <a:pt x="2232012" y="584352"/>
                  </a:lnTo>
                  <a:lnTo>
                    <a:pt x="2231174" y="582930"/>
                  </a:lnTo>
                  <a:lnTo>
                    <a:pt x="2234908" y="580390"/>
                  </a:lnTo>
                  <a:lnTo>
                    <a:pt x="2242362" y="588010"/>
                  </a:lnTo>
                  <a:lnTo>
                    <a:pt x="2242362" y="571766"/>
                  </a:lnTo>
                  <a:lnTo>
                    <a:pt x="2242007" y="571500"/>
                  </a:lnTo>
                  <a:lnTo>
                    <a:pt x="2243544" y="568960"/>
                  </a:lnTo>
                  <a:lnTo>
                    <a:pt x="2248941" y="560070"/>
                  </a:lnTo>
                  <a:lnTo>
                    <a:pt x="2248154" y="558800"/>
                  </a:lnTo>
                  <a:lnTo>
                    <a:pt x="2246719" y="557530"/>
                  </a:lnTo>
                  <a:lnTo>
                    <a:pt x="2248814" y="554990"/>
                  </a:lnTo>
                  <a:lnTo>
                    <a:pt x="2249970" y="553720"/>
                  </a:lnTo>
                  <a:lnTo>
                    <a:pt x="2251125" y="552450"/>
                  </a:lnTo>
                  <a:lnTo>
                    <a:pt x="2253335" y="551180"/>
                  </a:lnTo>
                  <a:lnTo>
                    <a:pt x="2256713" y="554990"/>
                  </a:lnTo>
                  <a:lnTo>
                    <a:pt x="2256713" y="514311"/>
                  </a:lnTo>
                  <a:lnTo>
                    <a:pt x="2253221" y="511810"/>
                  </a:lnTo>
                  <a:lnTo>
                    <a:pt x="2246122" y="509270"/>
                  </a:lnTo>
                  <a:lnTo>
                    <a:pt x="2249284" y="511810"/>
                  </a:lnTo>
                  <a:lnTo>
                    <a:pt x="2252484" y="515620"/>
                  </a:lnTo>
                  <a:lnTo>
                    <a:pt x="2256574" y="518160"/>
                  </a:lnTo>
                  <a:lnTo>
                    <a:pt x="2250757" y="520700"/>
                  </a:lnTo>
                  <a:lnTo>
                    <a:pt x="2248281" y="521296"/>
                  </a:lnTo>
                  <a:lnTo>
                    <a:pt x="2248281" y="533400"/>
                  </a:lnTo>
                  <a:lnTo>
                    <a:pt x="2247100" y="534670"/>
                  </a:lnTo>
                  <a:lnTo>
                    <a:pt x="2245372" y="534670"/>
                  </a:lnTo>
                  <a:lnTo>
                    <a:pt x="2244140" y="535940"/>
                  </a:lnTo>
                  <a:lnTo>
                    <a:pt x="2243886" y="534670"/>
                  </a:lnTo>
                  <a:lnTo>
                    <a:pt x="2243086" y="532130"/>
                  </a:lnTo>
                  <a:lnTo>
                    <a:pt x="2243556" y="532130"/>
                  </a:lnTo>
                  <a:lnTo>
                    <a:pt x="2244001" y="530860"/>
                  </a:lnTo>
                  <a:lnTo>
                    <a:pt x="2245753" y="530860"/>
                  </a:lnTo>
                  <a:lnTo>
                    <a:pt x="2247519" y="529590"/>
                  </a:lnTo>
                  <a:lnTo>
                    <a:pt x="2247658" y="532130"/>
                  </a:lnTo>
                  <a:lnTo>
                    <a:pt x="2248281" y="533400"/>
                  </a:lnTo>
                  <a:lnTo>
                    <a:pt x="2248281" y="521296"/>
                  </a:lnTo>
                  <a:lnTo>
                    <a:pt x="2240076" y="523240"/>
                  </a:lnTo>
                  <a:lnTo>
                    <a:pt x="2237409" y="523240"/>
                  </a:lnTo>
                  <a:lnTo>
                    <a:pt x="2235606" y="524510"/>
                  </a:lnTo>
                  <a:lnTo>
                    <a:pt x="2230742" y="524510"/>
                  </a:lnTo>
                  <a:lnTo>
                    <a:pt x="2229015" y="522693"/>
                  </a:lnTo>
                  <a:lnTo>
                    <a:pt x="2229015" y="654050"/>
                  </a:lnTo>
                  <a:lnTo>
                    <a:pt x="2228951" y="655320"/>
                  </a:lnTo>
                  <a:lnTo>
                    <a:pt x="2227859" y="655320"/>
                  </a:lnTo>
                  <a:lnTo>
                    <a:pt x="2228050" y="654050"/>
                  </a:lnTo>
                  <a:lnTo>
                    <a:pt x="2229015" y="654050"/>
                  </a:lnTo>
                  <a:lnTo>
                    <a:pt x="2229015" y="522693"/>
                  </a:lnTo>
                  <a:lnTo>
                    <a:pt x="2228380" y="522020"/>
                  </a:lnTo>
                  <a:lnTo>
                    <a:pt x="2228380" y="598170"/>
                  </a:lnTo>
                  <a:lnTo>
                    <a:pt x="2211400" y="604520"/>
                  </a:lnTo>
                  <a:lnTo>
                    <a:pt x="2215934" y="603250"/>
                  </a:lnTo>
                  <a:lnTo>
                    <a:pt x="2219985" y="604520"/>
                  </a:lnTo>
                  <a:lnTo>
                    <a:pt x="2224481" y="609600"/>
                  </a:lnTo>
                  <a:lnTo>
                    <a:pt x="2225573" y="614680"/>
                  </a:lnTo>
                  <a:lnTo>
                    <a:pt x="2225205" y="619760"/>
                  </a:lnTo>
                  <a:lnTo>
                    <a:pt x="2227440" y="622300"/>
                  </a:lnTo>
                  <a:lnTo>
                    <a:pt x="2222169" y="627380"/>
                  </a:lnTo>
                  <a:lnTo>
                    <a:pt x="2221407" y="628650"/>
                  </a:lnTo>
                  <a:lnTo>
                    <a:pt x="2220607" y="629920"/>
                  </a:lnTo>
                  <a:lnTo>
                    <a:pt x="2219617" y="629920"/>
                  </a:lnTo>
                  <a:lnTo>
                    <a:pt x="2215489" y="635000"/>
                  </a:lnTo>
                  <a:lnTo>
                    <a:pt x="2214486" y="633730"/>
                  </a:lnTo>
                  <a:lnTo>
                    <a:pt x="2213495" y="632460"/>
                  </a:lnTo>
                  <a:lnTo>
                    <a:pt x="2209977" y="633730"/>
                  </a:lnTo>
                  <a:lnTo>
                    <a:pt x="2206028" y="633730"/>
                  </a:lnTo>
                  <a:lnTo>
                    <a:pt x="2201659" y="631190"/>
                  </a:lnTo>
                  <a:lnTo>
                    <a:pt x="2207412" y="643890"/>
                  </a:lnTo>
                  <a:lnTo>
                    <a:pt x="2204110" y="645160"/>
                  </a:lnTo>
                  <a:lnTo>
                    <a:pt x="2206752" y="647700"/>
                  </a:lnTo>
                  <a:lnTo>
                    <a:pt x="2206421" y="647700"/>
                  </a:lnTo>
                  <a:lnTo>
                    <a:pt x="2214410" y="650240"/>
                  </a:lnTo>
                  <a:lnTo>
                    <a:pt x="2211247" y="653732"/>
                  </a:lnTo>
                  <a:lnTo>
                    <a:pt x="2211247" y="764540"/>
                  </a:lnTo>
                  <a:lnTo>
                    <a:pt x="2210168" y="765619"/>
                  </a:lnTo>
                  <a:lnTo>
                    <a:pt x="2210168" y="787400"/>
                  </a:lnTo>
                  <a:lnTo>
                    <a:pt x="2209749" y="789940"/>
                  </a:lnTo>
                  <a:lnTo>
                    <a:pt x="2209520" y="792480"/>
                  </a:lnTo>
                  <a:lnTo>
                    <a:pt x="2204047" y="792480"/>
                  </a:lnTo>
                  <a:lnTo>
                    <a:pt x="2204275" y="791210"/>
                  </a:lnTo>
                  <a:lnTo>
                    <a:pt x="2205583" y="783590"/>
                  </a:lnTo>
                  <a:lnTo>
                    <a:pt x="2210028" y="783590"/>
                  </a:lnTo>
                  <a:lnTo>
                    <a:pt x="2210168" y="787400"/>
                  </a:lnTo>
                  <a:lnTo>
                    <a:pt x="2210168" y="765619"/>
                  </a:lnTo>
                  <a:lnTo>
                    <a:pt x="2209977" y="765810"/>
                  </a:lnTo>
                  <a:lnTo>
                    <a:pt x="2208250" y="767080"/>
                  </a:lnTo>
                  <a:lnTo>
                    <a:pt x="2206561" y="767080"/>
                  </a:lnTo>
                  <a:lnTo>
                    <a:pt x="2206472" y="766241"/>
                  </a:lnTo>
                  <a:lnTo>
                    <a:pt x="2206472" y="775970"/>
                  </a:lnTo>
                  <a:lnTo>
                    <a:pt x="2199868" y="778090"/>
                  </a:lnTo>
                  <a:lnTo>
                    <a:pt x="2199868" y="789940"/>
                  </a:lnTo>
                  <a:lnTo>
                    <a:pt x="2197303" y="789940"/>
                  </a:lnTo>
                  <a:lnTo>
                    <a:pt x="2194661" y="791210"/>
                  </a:lnTo>
                  <a:lnTo>
                    <a:pt x="2194356" y="789940"/>
                  </a:lnTo>
                  <a:lnTo>
                    <a:pt x="2193506" y="788670"/>
                  </a:lnTo>
                  <a:lnTo>
                    <a:pt x="2193607" y="786130"/>
                  </a:lnTo>
                  <a:lnTo>
                    <a:pt x="2193315" y="784860"/>
                  </a:lnTo>
                  <a:lnTo>
                    <a:pt x="2194903" y="784860"/>
                  </a:lnTo>
                  <a:lnTo>
                    <a:pt x="2196808" y="783590"/>
                  </a:lnTo>
                  <a:lnTo>
                    <a:pt x="2198941" y="784860"/>
                  </a:lnTo>
                  <a:lnTo>
                    <a:pt x="2199068" y="787400"/>
                  </a:lnTo>
                  <a:lnTo>
                    <a:pt x="2199868" y="789940"/>
                  </a:lnTo>
                  <a:lnTo>
                    <a:pt x="2199868" y="778090"/>
                  </a:lnTo>
                  <a:lnTo>
                    <a:pt x="2194572" y="779780"/>
                  </a:lnTo>
                  <a:lnTo>
                    <a:pt x="2193569" y="775970"/>
                  </a:lnTo>
                  <a:lnTo>
                    <a:pt x="2192896" y="773430"/>
                  </a:lnTo>
                  <a:lnTo>
                    <a:pt x="2205456" y="773430"/>
                  </a:lnTo>
                  <a:lnTo>
                    <a:pt x="2206472" y="775970"/>
                  </a:lnTo>
                  <a:lnTo>
                    <a:pt x="2206472" y="766241"/>
                  </a:lnTo>
                  <a:lnTo>
                    <a:pt x="2206294" y="764540"/>
                  </a:lnTo>
                  <a:lnTo>
                    <a:pt x="2205202" y="762000"/>
                  </a:lnTo>
                  <a:lnTo>
                    <a:pt x="2210816" y="762000"/>
                  </a:lnTo>
                  <a:lnTo>
                    <a:pt x="2211247" y="764540"/>
                  </a:lnTo>
                  <a:lnTo>
                    <a:pt x="2211247" y="653732"/>
                  </a:lnTo>
                  <a:lnTo>
                    <a:pt x="2209342" y="655828"/>
                  </a:lnTo>
                  <a:lnTo>
                    <a:pt x="2209342" y="674370"/>
                  </a:lnTo>
                  <a:lnTo>
                    <a:pt x="2209012" y="675614"/>
                  </a:lnTo>
                  <a:lnTo>
                    <a:pt x="2209012" y="704850"/>
                  </a:lnTo>
                  <a:lnTo>
                    <a:pt x="2207793" y="704850"/>
                  </a:lnTo>
                  <a:lnTo>
                    <a:pt x="2206307" y="706120"/>
                  </a:lnTo>
                  <a:lnTo>
                    <a:pt x="2204580" y="704850"/>
                  </a:lnTo>
                  <a:lnTo>
                    <a:pt x="2204389" y="703580"/>
                  </a:lnTo>
                  <a:lnTo>
                    <a:pt x="2203742" y="701040"/>
                  </a:lnTo>
                  <a:lnTo>
                    <a:pt x="2205405" y="701040"/>
                  </a:lnTo>
                  <a:lnTo>
                    <a:pt x="2207374" y="699770"/>
                  </a:lnTo>
                  <a:lnTo>
                    <a:pt x="2207615" y="699770"/>
                  </a:lnTo>
                  <a:lnTo>
                    <a:pt x="2208403" y="701040"/>
                  </a:lnTo>
                  <a:lnTo>
                    <a:pt x="2208593" y="703580"/>
                  </a:lnTo>
                  <a:lnTo>
                    <a:pt x="2209012" y="704850"/>
                  </a:lnTo>
                  <a:lnTo>
                    <a:pt x="2209012" y="675614"/>
                  </a:lnTo>
                  <a:lnTo>
                    <a:pt x="2208326" y="678180"/>
                  </a:lnTo>
                  <a:lnTo>
                    <a:pt x="2206244" y="678180"/>
                  </a:lnTo>
                  <a:lnTo>
                    <a:pt x="2203678" y="679450"/>
                  </a:lnTo>
                  <a:lnTo>
                    <a:pt x="2204377" y="675640"/>
                  </a:lnTo>
                  <a:lnTo>
                    <a:pt x="2204402" y="674370"/>
                  </a:lnTo>
                  <a:lnTo>
                    <a:pt x="2204428" y="673100"/>
                  </a:lnTo>
                  <a:lnTo>
                    <a:pt x="2205774" y="670560"/>
                  </a:lnTo>
                  <a:lnTo>
                    <a:pt x="2209203" y="670560"/>
                  </a:lnTo>
                  <a:lnTo>
                    <a:pt x="2209076" y="673100"/>
                  </a:lnTo>
                  <a:lnTo>
                    <a:pt x="2209342" y="674370"/>
                  </a:lnTo>
                  <a:lnTo>
                    <a:pt x="2209342" y="655828"/>
                  </a:lnTo>
                  <a:lnTo>
                    <a:pt x="2202472" y="663384"/>
                  </a:lnTo>
                  <a:lnTo>
                    <a:pt x="2202472" y="713740"/>
                  </a:lnTo>
                  <a:lnTo>
                    <a:pt x="2202180" y="715010"/>
                  </a:lnTo>
                  <a:lnTo>
                    <a:pt x="2201964" y="716280"/>
                  </a:lnTo>
                  <a:lnTo>
                    <a:pt x="2201380" y="717550"/>
                  </a:lnTo>
                  <a:lnTo>
                    <a:pt x="2200503" y="717550"/>
                  </a:lnTo>
                  <a:lnTo>
                    <a:pt x="2200503" y="762000"/>
                  </a:lnTo>
                  <a:lnTo>
                    <a:pt x="2200135" y="764540"/>
                  </a:lnTo>
                  <a:lnTo>
                    <a:pt x="2199462" y="768350"/>
                  </a:lnTo>
                  <a:lnTo>
                    <a:pt x="2198852" y="770890"/>
                  </a:lnTo>
                  <a:lnTo>
                    <a:pt x="2194445" y="769620"/>
                  </a:lnTo>
                  <a:lnTo>
                    <a:pt x="2195245" y="767080"/>
                  </a:lnTo>
                  <a:lnTo>
                    <a:pt x="2195944" y="764540"/>
                  </a:lnTo>
                  <a:lnTo>
                    <a:pt x="2197112" y="762000"/>
                  </a:lnTo>
                  <a:lnTo>
                    <a:pt x="2200503" y="762000"/>
                  </a:lnTo>
                  <a:lnTo>
                    <a:pt x="2200503" y="717550"/>
                  </a:lnTo>
                  <a:lnTo>
                    <a:pt x="2199208" y="717550"/>
                  </a:lnTo>
                  <a:lnTo>
                    <a:pt x="2199703" y="716280"/>
                  </a:lnTo>
                  <a:lnTo>
                    <a:pt x="2200033" y="715010"/>
                  </a:lnTo>
                  <a:lnTo>
                    <a:pt x="2200833" y="713740"/>
                  </a:lnTo>
                  <a:lnTo>
                    <a:pt x="2202472" y="713740"/>
                  </a:lnTo>
                  <a:lnTo>
                    <a:pt x="2202472" y="663384"/>
                  </a:lnTo>
                  <a:lnTo>
                    <a:pt x="2200567" y="665480"/>
                  </a:lnTo>
                  <a:lnTo>
                    <a:pt x="2195093" y="662520"/>
                  </a:lnTo>
                  <a:lnTo>
                    <a:pt x="2195093" y="727710"/>
                  </a:lnTo>
                  <a:lnTo>
                    <a:pt x="2194674" y="732790"/>
                  </a:lnTo>
                  <a:lnTo>
                    <a:pt x="2192578" y="735228"/>
                  </a:lnTo>
                  <a:lnTo>
                    <a:pt x="2192578" y="800100"/>
                  </a:lnTo>
                  <a:lnTo>
                    <a:pt x="2191651" y="800100"/>
                  </a:lnTo>
                  <a:lnTo>
                    <a:pt x="2191524" y="798830"/>
                  </a:lnTo>
                  <a:lnTo>
                    <a:pt x="2191728" y="798830"/>
                  </a:lnTo>
                  <a:lnTo>
                    <a:pt x="2191816" y="797560"/>
                  </a:lnTo>
                  <a:lnTo>
                    <a:pt x="2192578" y="800100"/>
                  </a:lnTo>
                  <a:lnTo>
                    <a:pt x="2192578" y="735228"/>
                  </a:lnTo>
                  <a:lnTo>
                    <a:pt x="2191397" y="736600"/>
                  </a:lnTo>
                  <a:lnTo>
                    <a:pt x="2190229" y="738835"/>
                  </a:lnTo>
                  <a:lnTo>
                    <a:pt x="2190229" y="754380"/>
                  </a:lnTo>
                  <a:lnTo>
                    <a:pt x="2190178" y="800100"/>
                  </a:lnTo>
                  <a:lnTo>
                    <a:pt x="2189670" y="802640"/>
                  </a:lnTo>
                  <a:lnTo>
                    <a:pt x="2186686" y="802640"/>
                  </a:lnTo>
                  <a:lnTo>
                    <a:pt x="2186190" y="801370"/>
                  </a:lnTo>
                  <a:lnTo>
                    <a:pt x="2185352" y="800100"/>
                  </a:lnTo>
                  <a:lnTo>
                    <a:pt x="2185365" y="797560"/>
                  </a:lnTo>
                  <a:lnTo>
                    <a:pt x="2187308" y="797560"/>
                  </a:lnTo>
                  <a:lnTo>
                    <a:pt x="2189340" y="796290"/>
                  </a:lnTo>
                  <a:lnTo>
                    <a:pt x="2189619" y="798830"/>
                  </a:lnTo>
                  <a:lnTo>
                    <a:pt x="2190178" y="800100"/>
                  </a:lnTo>
                  <a:lnTo>
                    <a:pt x="2190178" y="754380"/>
                  </a:lnTo>
                  <a:lnTo>
                    <a:pt x="2189429" y="754380"/>
                  </a:lnTo>
                  <a:lnTo>
                    <a:pt x="2188514" y="755650"/>
                  </a:lnTo>
                  <a:lnTo>
                    <a:pt x="2185136" y="755650"/>
                  </a:lnTo>
                  <a:lnTo>
                    <a:pt x="2185136" y="806450"/>
                  </a:lnTo>
                  <a:lnTo>
                    <a:pt x="2177542" y="810260"/>
                  </a:lnTo>
                  <a:lnTo>
                    <a:pt x="2175675" y="806450"/>
                  </a:lnTo>
                  <a:lnTo>
                    <a:pt x="2183600" y="802640"/>
                  </a:lnTo>
                  <a:lnTo>
                    <a:pt x="2185136" y="806450"/>
                  </a:lnTo>
                  <a:lnTo>
                    <a:pt x="2185136" y="755650"/>
                  </a:lnTo>
                  <a:lnTo>
                    <a:pt x="2184425" y="755650"/>
                  </a:lnTo>
                  <a:lnTo>
                    <a:pt x="2183892" y="751840"/>
                  </a:lnTo>
                  <a:lnTo>
                    <a:pt x="2185416" y="750570"/>
                  </a:lnTo>
                  <a:lnTo>
                    <a:pt x="2187130" y="750570"/>
                  </a:lnTo>
                  <a:lnTo>
                    <a:pt x="2189911" y="749300"/>
                  </a:lnTo>
                  <a:lnTo>
                    <a:pt x="2189746" y="751840"/>
                  </a:lnTo>
                  <a:lnTo>
                    <a:pt x="2190229" y="754380"/>
                  </a:lnTo>
                  <a:lnTo>
                    <a:pt x="2190229" y="738835"/>
                  </a:lnTo>
                  <a:lnTo>
                    <a:pt x="2189403" y="740410"/>
                  </a:lnTo>
                  <a:lnTo>
                    <a:pt x="2187905" y="740410"/>
                  </a:lnTo>
                  <a:lnTo>
                    <a:pt x="2187156" y="739140"/>
                  </a:lnTo>
                  <a:lnTo>
                    <a:pt x="2185212" y="742950"/>
                  </a:lnTo>
                  <a:lnTo>
                    <a:pt x="2183041" y="746760"/>
                  </a:lnTo>
                  <a:lnTo>
                    <a:pt x="2180907" y="750570"/>
                  </a:lnTo>
                  <a:lnTo>
                    <a:pt x="2180869" y="773430"/>
                  </a:lnTo>
                  <a:lnTo>
                    <a:pt x="2180094" y="774700"/>
                  </a:lnTo>
                  <a:lnTo>
                    <a:pt x="2178608" y="774700"/>
                  </a:lnTo>
                  <a:lnTo>
                    <a:pt x="2177135" y="775970"/>
                  </a:lnTo>
                  <a:lnTo>
                    <a:pt x="2177059" y="774700"/>
                  </a:lnTo>
                  <a:lnTo>
                    <a:pt x="2176589" y="772160"/>
                  </a:lnTo>
                  <a:lnTo>
                    <a:pt x="2177084" y="772160"/>
                  </a:lnTo>
                  <a:lnTo>
                    <a:pt x="2177580" y="770890"/>
                  </a:lnTo>
                  <a:lnTo>
                    <a:pt x="2180056" y="770890"/>
                  </a:lnTo>
                  <a:lnTo>
                    <a:pt x="2180234" y="772160"/>
                  </a:lnTo>
                  <a:lnTo>
                    <a:pt x="2180869" y="773430"/>
                  </a:lnTo>
                  <a:lnTo>
                    <a:pt x="2180869" y="750544"/>
                  </a:lnTo>
                  <a:lnTo>
                    <a:pt x="2177389" y="748030"/>
                  </a:lnTo>
                  <a:lnTo>
                    <a:pt x="2175624" y="748030"/>
                  </a:lnTo>
                  <a:lnTo>
                    <a:pt x="2177529" y="744220"/>
                  </a:lnTo>
                  <a:lnTo>
                    <a:pt x="2178812" y="741680"/>
                  </a:lnTo>
                  <a:lnTo>
                    <a:pt x="2180729" y="737870"/>
                  </a:lnTo>
                  <a:lnTo>
                    <a:pt x="2183282" y="732790"/>
                  </a:lnTo>
                  <a:lnTo>
                    <a:pt x="2184120" y="732790"/>
                  </a:lnTo>
                  <a:lnTo>
                    <a:pt x="2186394" y="734060"/>
                  </a:lnTo>
                  <a:lnTo>
                    <a:pt x="2186355" y="732790"/>
                  </a:lnTo>
                  <a:lnTo>
                    <a:pt x="2186279" y="730250"/>
                  </a:lnTo>
                  <a:lnTo>
                    <a:pt x="2186152" y="726440"/>
                  </a:lnTo>
                  <a:lnTo>
                    <a:pt x="2190953" y="726440"/>
                  </a:lnTo>
                  <a:lnTo>
                    <a:pt x="2195093" y="727710"/>
                  </a:lnTo>
                  <a:lnTo>
                    <a:pt x="2195093" y="662520"/>
                  </a:lnTo>
                  <a:lnTo>
                    <a:pt x="2193874" y="661860"/>
                  </a:lnTo>
                  <a:lnTo>
                    <a:pt x="2193874" y="701040"/>
                  </a:lnTo>
                  <a:lnTo>
                    <a:pt x="2192744" y="707390"/>
                  </a:lnTo>
                  <a:lnTo>
                    <a:pt x="2189937" y="707390"/>
                  </a:lnTo>
                  <a:lnTo>
                    <a:pt x="2190064" y="704850"/>
                  </a:lnTo>
                  <a:lnTo>
                    <a:pt x="2190470" y="703580"/>
                  </a:lnTo>
                  <a:lnTo>
                    <a:pt x="2190800" y="701040"/>
                  </a:lnTo>
                  <a:lnTo>
                    <a:pt x="2193874" y="701040"/>
                  </a:lnTo>
                  <a:lnTo>
                    <a:pt x="2193874" y="661860"/>
                  </a:lnTo>
                  <a:lnTo>
                    <a:pt x="2193544" y="661670"/>
                  </a:lnTo>
                  <a:lnTo>
                    <a:pt x="2193506" y="665480"/>
                  </a:lnTo>
                  <a:lnTo>
                    <a:pt x="2190839" y="668591"/>
                  </a:lnTo>
                  <a:lnTo>
                    <a:pt x="2190839" y="699770"/>
                  </a:lnTo>
                  <a:lnTo>
                    <a:pt x="2181720" y="716280"/>
                  </a:lnTo>
                  <a:lnTo>
                    <a:pt x="2179510" y="713740"/>
                  </a:lnTo>
                  <a:lnTo>
                    <a:pt x="2176907" y="712228"/>
                  </a:lnTo>
                  <a:lnTo>
                    <a:pt x="2176907" y="727710"/>
                  </a:lnTo>
                  <a:lnTo>
                    <a:pt x="2174875" y="728980"/>
                  </a:lnTo>
                  <a:lnTo>
                    <a:pt x="2171687" y="730250"/>
                  </a:lnTo>
                  <a:lnTo>
                    <a:pt x="2171547" y="730123"/>
                  </a:lnTo>
                  <a:lnTo>
                    <a:pt x="2171547" y="788670"/>
                  </a:lnTo>
                  <a:lnTo>
                    <a:pt x="2168398" y="787400"/>
                  </a:lnTo>
                  <a:lnTo>
                    <a:pt x="2165261" y="786130"/>
                  </a:lnTo>
                  <a:lnTo>
                    <a:pt x="2160168" y="786130"/>
                  </a:lnTo>
                  <a:lnTo>
                    <a:pt x="2156206" y="783590"/>
                  </a:lnTo>
                  <a:lnTo>
                    <a:pt x="2153285" y="781050"/>
                  </a:lnTo>
                  <a:lnTo>
                    <a:pt x="2151786" y="777163"/>
                  </a:lnTo>
                  <a:lnTo>
                    <a:pt x="2149716" y="773430"/>
                  </a:lnTo>
                  <a:lnTo>
                    <a:pt x="2152827" y="770890"/>
                  </a:lnTo>
                  <a:lnTo>
                    <a:pt x="2153589" y="769620"/>
                  </a:lnTo>
                  <a:lnTo>
                    <a:pt x="2155863" y="765810"/>
                  </a:lnTo>
                  <a:lnTo>
                    <a:pt x="2162137" y="764540"/>
                  </a:lnTo>
                  <a:lnTo>
                    <a:pt x="2167293" y="765810"/>
                  </a:lnTo>
                  <a:lnTo>
                    <a:pt x="2170303" y="774700"/>
                  </a:lnTo>
                  <a:lnTo>
                    <a:pt x="2170468" y="781050"/>
                  </a:lnTo>
                  <a:lnTo>
                    <a:pt x="2171547" y="788670"/>
                  </a:lnTo>
                  <a:lnTo>
                    <a:pt x="2171547" y="730123"/>
                  </a:lnTo>
                  <a:lnTo>
                    <a:pt x="2170392" y="728980"/>
                  </a:lnTo>
                  <a:lnTo>
                    <a:pt x="2169210" y="728980"/>
                  </a:lnTo>
                  <a:lnTo>
                    <a:pt x="2168956" y="727710"/>
                  </a:lnTo>
                  <a:lnTo>
                    <a:pt x="2168448" y="725170"/>
                  </a:lnTo>
                  <a:lnTo>
                    <a:pt x="2170036" y="722630"/>
                  </a:lnTo>
                  <a:lnTo>
                    <a:pt x="2172805" y="722630"/>
                  </a:lnTo>
                  <a:lnTo>
                    <a:pt x="2175929" y="721360"/>
                  </a:lnTo>
                  <a:lnTo>
                    <a:pt x="2176043" y="723900"/>
                  </a:lnTo>
                  <a:lnTo>
                    <a:pt x="2176907" y="727710"/>
                  </a:lnTo>
                  <a:lnTo>
                    <a:pt x="2176907" y="712228"/>
                  </a:lnTo>
                  <a:lnTo>
                    <a:pt x="2175141" y="711200"/>
                  </a:lnTo>
                  <a:lnTo>
                    <a:pt x="2177224" y="706120"/>
                  </a:lnTo>
                  <a:lnTo>
                    <a:pt x="2177745" y="704850"/>
                  </a:lnTo>
                  <a:lnTo>
                    <a:pt x="2180933" y="701040"/>
                  </a:lnTo>
                  <a:lnTo>
                    <a:pt x="2183130" y="697230"/>
                  </a:lnTo>
                  <a:lnTo>
                    <a:pt x="2183866" y="695960"/>
                  </a:lnTo>
                  <a:lnTo>
                    <a:pt x="2190839" y="699770"/>
                  </a:lnTo>
                  <a:lnTo>
                    <a:pt x="2190839" y="668591"/>
                  </a:lnTo>
                  <a:lnTo>
                    <a:pt x="2189149" y="670560"/>
                  </a:lnTo>
                  <a:lnTo>
                    <a:pt x="2189442" y="674370"/>
                  </a:lnTo>
                  <a:lnTo>
                    <a:pt x="2187854" y="673100"/>
                  </a:lnTo>
                  <a:lnTo>
                    <a:pt x="2184692" y="670560"/>
                  </a:lnTo>
                  <a:lnTo>
                    <a:pt x="2183104" y="669290"/>
                  </a:lnTo>
                  <a:lnTo>
                    <a:pt x="2182698" y="664210"/>
                  </a:lnTo>
                  <a:lnTo>
                    <a:pt x="2182495" y="661670"/>
                  </a:lnTo>
                  <a:lnTo>
                    <a:pt x="2188108" y="655320"/>
                  </a:lnTo>
                  <a:lnTo>
                    <a:pt x="2192236" y="656590"/>
                  </a:lnTo>
                  <a:lnTo>
                    <a:pt x="2193531" y="659130"/>
                  </a:lnTo>
                  <a:lnTo>
                    <a:pt x="2193544" y="661670"/>
                  </a:lnTo>
                  <a:lnTo>
                    <a:pt x="2197011" y="647700"/>
                  </a:lnTo>
                  <a:lnTo>
                    <a:pt x="2195474" y="646430"/>
                  </a:lnTo>
                  <a:lnTo>
                    <a:pt x="2198395" y="641350"/>
                  </a:lnTo>
                  <a:lnTo>
                    <a:pt x="2201024" y="643890"/>
                  </a:lnTo>
                  <a:lnTo>
                    <a:pt x="2199932" y="641350"/>
                  </a:lnTo>
                  <a:lnTo>
                    <a:pt x="2196833" y="634149"/>
                  </a:lnTo>
                  <a:lnTo>
                    <a:pt x="2196833" y="641350"/>
                  </a:lnTo>
                  <a:lnTo>
                    <a:pt x="2190623" y="648970"/>
                  </a:lnTo>
                  <a:lnTo>
                    <a:pt x="2187968" y="655320"/>
                  </a:lnTo>
                  <a:lnTo>
                    <a:pt x="2174202" y="659168"/>
                  </a:lnTo>
                  <a:lnTo>
                    <a:pt x="2174202" y="673100"/>
                  </a:lnTo>
                  <a:lnTo>
                    <a:pt x="2173313" y="679450"/>
                  </a:lnTo>
                  <a:lnTo>
                    <a:pt x="2174024" y="680720"/>
                  </a:lnTo>
                  <a:lnTo>
                    <a:pt x="2173211" y="679450"/>
                  </a:lnTo>
                  <a:lnTo>
                    <a:pt x="2173135" y="676910"/>
                  </a:lnTo>
                  <a:lnTo>
                    <a:pt x="2173046" y="675640"/>
                  </a:lnTo>
                  <a:lnTo>
                    <a:pt x="2172957" y="674370"/>
                  </a:lnTo>
                  <a:lnTo>
                    <a:pt x="2173795" y="674370"/>
                  </a:lnTo>
                  <a:lnTo>
                    <a:pt x="2174202" y="673100"/>
                  </a:lnTo>
                  <a:lnTo>
                    <a:pt x="2174202" y="659168"/>
                  </a:lnTo>
                  <a:lnTo>
                    <a:pt x="2168461" y="660768"/>
                  </a:lnTo>
                  <a:lnTo>
                    <a:pt x="2168461" y="698500"/>
                  </a:lnTo>
                  <a:lnTo>
                    <a:pt x="2166442" y="702310"/>
                  </a:lnTo>
                  <a:lnTo>
                    <a:pt x="2166442" y="735330"/>
                  </a:lnTo>
                  <a:lnTo>
                    <a:pt x="2163241" y="736600"/>
                  </a:lnTo>
                  <a:lnTo>
                    <a:pt x="2160193" y="736600"/>
                  </a:lnTo>
                  <a:lnTo>
                    <a:pt x="2158758" y="737247"/>
                  </a:lnTo>
                  <a:lnTo>
                    <a:pt x="2158758" y="758190"/>
                  </a:lnTo>
                  <a:lnTo>
                    <a:pt x="2151850" y="758190"/>
                  </a:lnTo>
                  <a:lnTo>
                    <a:pt x="2151875" y="755650"/>
                  </a:lnTo>
                  <a:lnTo>
                    <a:pt x="2151380" y="754380"/>
                  </a:lnTo>
                  <a:lnTo>
                    <a:pt x="2151951" y="753110"/>
                  </a:lnTo>
                  <a:lnTo>
                    <a:pt x="2152535" y="751840"/>
                  </a:lnTo>
                  <a:lnTo>
                    <a:pt x="2155964" y="750570"/>
                  </a:lnTo>
                  <a:lnTo>
                    <a:pt x="2157577" y="751840"/>
                  </a:lnTo>
                  <a:lnTo>
                    <a:pt x="2157793" y="754380"/>
                  </a:lnTo>
                  <a:lnTo>
                    <a:pt x="2158758" y="758190"/>
                  </a:lnTo>
                  <a:lnTo>
                    <a:pt x="2158758" y="737247"/>
                  </a:lnTo>
                  <a:lnTo>
                    <a:pt x="2157361" y="737870"/>
                  </a:lnTo>
                  <a:lnTo>
                    <a:pt x="2157107" y="736600"/>
                  </a:lnTo>
                  <a:lnTo>
                    <a:pt x="2156574" y="735330"/>
                  </a:lnTo>
                  <a:lnTo>
                    <a:pt x="2156256" y="734060"/>
                  </a:lnTo>
                  <a:lnTo>
                    <a:pt x="2155266" y="735330"/>
                  </a:lnTo>
                  <a:lnTo>
                    <a:pt x="2152827" y="735330"/>
                  </a:lnTo>
                  <a:lnTo>
                    <a:pt x="2151303" y="734060"/>
                  </a:lnTo>
                  <a:lnTo>
                    <a:pt x="2150961" y="734060"/>
                  </a:lnTo>
                  <a:lnTo>
                    <a:pt x="2150834" y="732790"/>
                  </a:lnTo>
                  <a:lnTo>
                    <a:pt x="2149856" y="734060"/>
                  </a:lnTo>
                  <a:lnTo>
                    <a:pt x="2145042" y="731520"/>
                  </a:lnTo>
                  <a:lnTo>
                    <a:pt x="2145423" y="730250"/>
                  </a:lnTo>
                  <a:lnTo>
                    <a:pt x="2147684" y="722630"/>
                  </a:lnTo>
                  <a:lnTo>
                    <a:pt x="2150694" y="712470"/>
                  </a:lnTo>
                  <a:lnTo>
                    <a:pt x="2160320" y="720090"/>
                  </a:lnTo>
                  <a:lnTo>
                    <a:pt x="2153462" y="728980"/>
                  </a:lnTo>
                  <a:lnTo>
                    <a:pt x="2156650" y="728980"/>
                  </a:lnTo>
                  <a:lnTo>
                    <a:pt x="2156714" y="731520"/>
                  </a:lnTo>
                  <a:lnTo>
                    <a:pt x="2157641" y="731520"/>
                  </a:lnTo>
                  <a:lnTo>
                    <a:pt x="2158606" y="730250"/>
                  </a:lnTo>
                  <a:lnTo>
                    <a:pt x="2159774" y="730250"/>
                  </a:lnTo>
                  <a:lnTo>
                    <a:pt x="2158987" y="728980"/>
                  </a:lnTo>
                  <a:lnTo>
                    <a:pt x="2158276" y="727710"/>
                  </a:lnTo>
                  <a:lnTo>
                    <a:pt x="2157158" y="726440"/>
                  </a:lnTo>
                  <a:lnTo>
                    <a:pt x="2159470" y="726440"/>
                  </a:lnTo>
                  <a:lnTo>
                    <a:pt x="2161184" y="725170"/>
                  </a:lnTo>
                  <a:lnTo>
                    <a:pt x="2162429" y="726440"/>
                  </a:lnTo>
                  <a:lnTo>
                    <a:pt x="2163330" y="728980"/>
                  </a:lnTo>
                  <a:lnTo>
                    <a:pt x="2165299" y="727710"/>
                  </a:lnTo>
                  <a:lnTo>
                    <a:pt x="2165566" y="731520"/>
                  </a:lnTo>
                  <a:lnTo>
                    <a:pt x="2166442" y="735330"/>
                  </a:lnTo>
                  <a:lnTo>
                    <a:pt x="2166442" y="702310"/>
                  </a:lnTo>
                  <a:lnTo>
                    <a:pt x="2164410" y="706120"/>
                  </a:lnTo>
                  <a:lnTo>
                    <a:pt x="2162302" y="704850"/>
                  </a:lnTo>
                  <a:lnTo>
                    <a:pt x="2164321" y="701040"/>
                  </a:lnTo>
                  <a:lnTo>
                    <a:pt x="2166353" y="697230"/>
                  </a:lnTo>
                  <a:lnTo>
                    <a:pt x="2167763" y="698500"/>
                  </a:lnTo>
                  <a:lnTo>
                    <a:pt x="2168461" y="698500"/>
                  </a:lnTo>
                  <a:lnTo>
                    <a:pt x="2168461" y="660768"/>
                  </a:lnTo>
                  <a:lnTo>
                    <a:pt x="2161222" y="662774"/>
                  </a:lnTo>
                  <a:lnTo>
                    <a:pt x="2161222" y="699770"/>
                  </a:lnTo>
                  <a:lnTo>
                    <a:pt x="2161146" y="701040"/>
                  </a:lnTo>
                  <a:lnTo>
                    <a:pt x="2159876" y="701040"/>
                  </a:lnTo>
                  <a:lnTo>
                    <a:pt x="2159939" y="699770"/>
                  </a:lnTo>
                  <a:lnTo>
                    <a:pt x="2160270" y="698500"/>
                  </a:lnTo>
                  <a:lnTo>
                    <a:pt x="2160955" y="699770"/>
                  </a:lnTo>
                  <a:lnTo>
                    <a:pt x="2161222" y="699770"/>
                  </a:lnTo>
                  <a:lnTo>
                    <a:pt x="2161222" y="662774"/>
                  </a:lnTo>
                  <a:lnTo>
                    <a:pt x="2156066" y="664210"/>
                  </a:lnTo>
                  <a:lnTo>
                    <a:pt x="2159673" y="659130"/>
                  </a:lnTo>
                  <a:lnTo>
                    <a:pt x="2161502" y="655320"/>
                  </a:lnTo>
                  <a:lnTo>
                    <a:pt x="2162111" y="654050"/>
                  </a:lnTo>
                  <a:lnTo>
                    <a:pt x="2169744" y="643890"/>
                  </a:lnTo>
                  <a:lnTo>
                    <a:pt x="2174760" y="638810"/>
                  </a:lnTo>
                  <a:lnTo>
                    <a:pt x="2177097" y="636270"/>
                  </a:lnTo>
                  <a:lnTo>
                    <a:pt x="2178266" y="635000"/>
                  </a:lnTo>
                  <a:lnTo>
                    <a:pt x="2179434" y="633730"/>
                  </a:lnTo>
                  <a:lnTo>
                    <a:pt x="2179142" y="632460"/>
                  </a:lnTo>
                  <a:lnTo>
                    <a:pt x="2178253" y="628650"/>
                  </a:lnTo>
                  <a:lnTo>
                    <a:pt x="2181136" y="629920"/>
                  </a:lnTo>
                  <a:lnTo>
                    <a:pt x="2184374" y="631190"/>
                  </a:lnTo>
                  <a:lnTo>
                    <a:pt x="2187359" y="632460"/>
                  </a:lnTo>
                  <a:lnTo>
                    <a:pt x="2189035" y="628650"/>
                  </a:lnTo>
                  <a:lnTo>
                    <a:pt x="2195309" y="632460"/>
                  </a:lnTo>
                  <a:lnTo>
                    <a:pt x="2192680" y="636270"/>
                  </a:lnTo>
                  <a:lnTo>
                    <a:pt x="2194547" y="637540"/>
                  </a:lnTo>
                  <a:lnTo>
                    <a:pt x="2196833" y="641350"/>
                  </a:lnTo>
                  <a:lnTo>
                    <a:pt x="2196833" y="634149"/>
                  </a:lnTo>
                  <a:lnTo>
                    <a:pt x="2195563" y="631190"/>
                  </a:lnTo>
                  <a:lnTo>
                    <a:pt x="2197277" y="629920"/>
                  </a:lnTo>
                  <a:lnTo>
                    <a:pt x="2196096" y="628650"/>
                  </a:lnTo>
                  <a:lnTo>
                    <a:pt x="2194890" y="628650"/>
                  </a:lnTo>
                  <a:lnTo>
                    <a:pt x="2193671" y="627380"/>
                  </a:lnTo>
                  <a:lnTo>
                    <a:pt x="2193252" y="626110"/>
                  </a:lnTo>
                  <a:lnTo>
                    <a:pt x="2189759" y="621030"/>
                  </a:lnTo>
                  <a:lnTo>
                    <a:pt x="2190254" y="619760"/>
                  </a:lnTo>
                  <a:lnTo>
                    <a:pt x="2191258" y="617220"/>
                  </a:lnTo>
                  <a:lnTo>
                    <a:pt x="2189962" y="618490"/>
                  </a:lnTo>
                  <a:lnTo>
                    <a:pt x="2188616" y="618490"/>
                  </a:lnTo>
                  <a:lnTo>
                    <a:pt x="2187117" y="619760"/>
                  </a:lnTo>
                  <a:lnTo>
                    <a:pt x="2186711" y="615950"/>
                  </a:lnTo>
                  <a:lnTo>
                    <a:pt x="2186762" y="612140"/>
                  </a:lnTo>
                  <a:lnTo>
                    <a:pt x="2186863" y="610870"/>
                  </a:lnTo>
                  <a:lnTo>
                    <a:pt x="2187448" y="608330"/>
                  </a:lnTo>
                  <a:lnTo>
                    <a:pt x="2187740" y="607060"/>
                  </a:lnTo>
                  <a:lnTo>
                    <a:pt x="2184501" y="604520"/>
                  </a:lnTo>
                  <a:lnTo>
                    <a:pt x="2186089" y="601980"/>
                  </a:lnTo>
                  <a:lnTo>
                    <a:pt x="2187968" y="603250"/>
                  </a:lnTo>
                  <a:lnTo>
                    <a:pt x="2188908" y="603250"/>
                  </a:lnTo>
                  <a:lnTo>
                    <a:pt x="2189632" y="601980"/>
                  </a:lnTo>
                  <a:lnTo>
                    <a:pt x="2191067" y="599440"/>
                  </a:lnTo>
                  <a:lnTo>
                    <a:pt x="2191778" y="598170"/>
                  </a:lnTo>
                  <a:lnTo>
                    <a:pt x="2193721" y="595630"/>
                  </a:lnTo>
                  <a:lnTo>
                    <a:pt x="2194687" y="594360"/>
                  </a:lnTo>
                  <a:lnTo>
                    <a:pt x="2195665" y="593090"/>
                  </a:lnTo>
                  <a:lnTo>
                    <a:pt x="2200389" y="588010"/>
                  </a:lnTo>
                  <a:lnTo>
                    <a:pt x="2205799" y="584200"/>
                  </a:lnTo>
                  <a:lnTo>
                    <a:pt x="2206091" y="594017"/>
                  </a:lnTo>
                  <a:lnTo>
                    <a:pt x="2204809" y="601713"/>
                  </a:lnTo>
                  <a:lnTo>
                    <a:pt x="2201608" y="607402"/>
                  </a:lnTo>
                  <a:lnTo>
                    <a:pt x="2203310" y="606488"/>
                  </a:lnTo>
                  <a:lnTo>
                    <a:pt x="2205088" y="605726"/>
                  </a:lnTo>
                  <a:lnTo>
                    <a:pt x="2206866" y="605091"/>
                  </a:lnTo>
                  <a:lnTo>
                    <a:pt x="2208631" y="599541"/>
                  </a:lnTo>
                  <a:lnTo>
                    <a:pt x="2210701" y="594753"/>
                  </a:lnTo>
                  <a:lnTo>
                    <a:pt x="2211374" y="587933"/>
                  </a:lnTo>
                  <a:lnTo>
                    <a:pt x="2207793" y="585660"/>
                  </a:lnTo>
                  <a:lnTo>
                    <a:pt x="2205850" y="583514"/>
                  </a:lnTo>
                  <a:lnTo>
                    <a:pt x="2205596" y="582930"/>
                  </a:lnTo>
                  <a:lnTo>
                    <a:pt x="2205278" y="582930"/>
                  </a:lnTo>
                  <a:lnTo>
                    <a:pt x="2205024" y="581660"/>
                  </a:lnTo>
                  <a:lnTo>
                    <a:pt x="2203907" y="582930"/>
                  </a:lnTo>
                  <a:lnTo>
                    <a:pt x="2202840" y="582930"/>
                  </a:lnTo>
                  <a:lnTo>
                    <a:pt x="2201837" y="581660"/>
                  </a:lnTo>
                  <a:lnTo>
                    <a:pt x="2202523" y="580390"/>
                  </a:lnTo>
                  <a:lnTo>
                    <a:pt x="2203450" y="579120"/>
                  </a:lnTo>
                  <a:lnTo>
                    <a:pt x="2204313" y="577850"/>
                  </a:lnTo>
                  <a:lnTo>
                    <a:pt x="2204491" y="579120"/>
                  </a:lnTo>
                  <a:lnTo>
                    <a:pt x="2204402" y="577850"/>
                  </a:lnTo>
                  <a:lnTo>
                    <a:pt x="2204135" y="574040"/>
                  </a:lnTo>
                  <a:lnTo>
                    <a:pt x="2205228" y="572770"/>
                  </a:lnTo>
                  <a:lnTo>
                    <a:pt x="2206320" y="571500"/>
                  </a:lnTo>
                  <a:lnTo>
                    <a:pt x="2218410" y="570230"/>
                  </a:lnTo>
                  <a:lnTo>
                    <a:pt x="2224697" y="570230"/>
                  </a:lnTo>
                  <a:lnTo>
                    <a:pt x="2223998" y="586740"/>
                  </a:lnTo>
                  <a:lnTo>
                    <a:pt x="2226907" y="591820"/>
                  </a:lnTo>
                  <a:lnTo>
                    <a:pt x="2228380" y="598170"/>
                  </a:lnTo>
                  <a:lnTo>
                    <a:pt x="2228380" y="522020"/>
                  </a:lnTo>
                  <a:lnTo>
                    <a:pt x="2227135" y="520700"/>
                  </a:lnTo>
                  <a:lnTo>
                    <a:pt x="2225941" y="519430"/>
                  </a:lnTo>
                  <a:lnTo>
                    <a:pt x="2223693" y="511810"/>
                  </a:lnTo>
                  <a:lnTo>
                    <a:pt x="2225967" y="506730"/>
                  </a:lnTo>
                  <a:lnTo>
                    <a:pt x="2226741" y="502920"/>
                  </a:lnTo>
                  <a:lnTo>
                    <a:pt x="2235974" y="502920"/>
                  </a:lnTo>
                  <a:lnTo>
                    <a:pt x="2235136" y="501650"/>
                  </a:lnTo>
                  <a:lnTo>
                    <a:pt x="2235250" y="500380"/>
                  </a:lnTo>
                  <a:lnTo>
                    <a:pt x="2235212" y="497840"/>
                  </a:lnTo>
                  <a:lnTo>
                    <a:pt x="2235073" y="496570"/>
                  </a:lnTo>
                  <a:lnTo>
                    <a:pt x="2241969" y="499110"/>
                  </a:lnTo>
                  <a:lnTo>
                    <a:pt x="2249335" y="500380"/>
                  </a:lnTo>
                  <a:lnTo>
                    <a:pt x="2254986" y="505460"/>
                  </a:lnTo>
                  <a:lnTo>
                    <a:pt x="2256777" y="514350"/>
                  </a:lnTo>
                  <a:lnTo>
                    <a:pt x="2256777" y="414020"/>
                  </a:lnTo>
                  <a:lnTo>
                    <a:pt x="2256294" y="414020"/>
                  </a:lnTo>
                  <a:lnTo>
                    <a:pt x="2255113" y="415290"/>
                  </a:lnTo>
                  <a:lnTo>
                    <a:pt x="2253678" y="415290"/>
                  </a:lnTo>
                  <a:lnTo>
                    <a:pt x="2253500" y="414020"/>
                  </a:lnTo>
                  <a:lnTo>
                    <a:pt x="2253297" y="412750"/>
                  </a:lnTo>
                  <a:lnTo>
                    <a:pt x="2249449" y="412750"/>
                  </a:lnTo>
                  <a:lnTo>
                    <a:pt x="2245639" y="411480"/>
                  </a:lnTo>
                  <a:lnTo>
                    <a:pt x="2238933" y="408940"/>
                  </a:lnTo>
                  <a:lnTo>
                    <a:pt x="2237435" y="407682"/>
                  </a:lnTo>
                  <a:lnTo>
                    <a:pt x="2237435" y="447040"/>
                  </a:lnTo>
                  <a:lnTo>
                    <a:pt x="2237092" y="452120"/>
                  </a:lnTo>
                  <a:lnTo>
                    <a:pt x="2237308" y="453390"/>
                  </a:lnTo>
                  <a:lnTo>
                    <a:pt x="2236381" y="454660"/>
                  </a:lnTo>
                  <a:lnTo>
                    <a:pt x="2235136" y="454660"/>
                  </a:lnTo>
                  <a:lnTo>
                    <a:pt x="2235136" y="487680"/>
                  </a:lnTo>
                  <a:lnTo>
                    <a:pt x="2234819" y="495300"/>
                  </a:lnTo>
                  <a:lnTo>
                    <a:pt x="2235060" y="496570"/>
                  </a:lnTo>
                  <a:lnTo>
                    <a:pt x="2234806" y="496570"/>
                  </a:lnTo>
                  <a:lnTo>
                    <a:pt x="2234819" y="495300"/>
                  </a:lnTo>
                  <a:lnTo>
                    <a:pt x="2231834" y="491490"/>
                  </a:lnTo>
                  <a:lnTo>
                    <a:pt x="2229853" y="488950"/>
                  </a:lnTo>
                  <a:lnTo>
                    <a:pt x="2233371" y="487680"/>
                  </a:lnTo>
                  <a:lnTo>
                    <a:pt x="2235136" y="487680"/>
                  </a:lnTo>
                  <a:lnTo>
                    <a:pt x="2235136" y="454660"/>
                  </a:lnTo>
                  <a:lnTo>
                    <a:pt x="2233206" y="454660"/>
                  </a:lnTo>
                  <a:lnTo>
                    <a:pt x="2233028" y="453390"/>
                  </a:lnTo>
                  <a:lnTo>
                    <a:pt x="2232418" y="452120"/>
                  </a:lnTo>
                  <a:lnTo>
                    <a:pt x="2232850" y="450850"/>
                  </a:lnTo>
                  <a:lnTo>
                    <a:pt x="2233130" y="449580"/>
                  </a:lnTo>
                  <a:lnTo>
                    <a:pt x="2234895" y="449580"/>
                  </a:lnTo>
                  <a:lnTo>
                    <a:pt x="2237435" y="447040"/>
                  </a:lnTo>
                  <a:lnTo>
                    <a:pt x="2237435" y="407682"/>
                  </a:lnTo>
                  <a:lnTo>
                    <a:pt x="2234400" y="405130"/>
                  </a:lnTo>
                  <a:lnTo>
                    <a:pt x="2234946" y="402590"/>
                  </a:lnTo>
                  <a:lnTo>
                    <a:pt x="2235212" y="401320"/>
                  </a:lnTo>
                  <a:lnTo>
                    <a:pt x="2235746" y="398780"/>
                  </a:lnTo>
                  <a:lnTo>
                    <a:pt x="2239619" y="393700"/>
                  </a:lnTo>
                  <a:lnTo>
                    <a:pt x="2242858" y="392430"/>
                  </a:lnTo>
                  <a:lnTo>
                    <a:pt x="2249424" y="391160"/>
                  </a:lnTo>
                  <a:lnTo>
                    <a:pt x="2256421" y="392430"/>
                  </a:lnTo>
                  <a:lnTo>
                    <a:pt x="2264194" y="392430"/>
                  </a:lnTo>
                  <a:lnTo>
                    <a:pt x="2264638" y="391160"/>
                  </a:lnTo>
                  <a:lnTo>
                    <a:pt x="2267318" y="383540"/>
                  </a:lnTo>
                  <a:lnTo>
                    <a:pt x="2268220" y="381000"/>
                  </a:lnTo>
                  <a:lnTo>
                    <a:pt x="2270010" y="375920"/>
                  </a:lnTo>
                  <a:lnTo>
                    <a:pt x="2270455" y="374650"/>
                  </a:lnTo>
                  <a:lnTo>
                    <a:pt x="2284590" y="387350"/>
                  </a:lnTo>
                  <a:lnTo>
                    <a:pt x="2284590" y="375310"/>
                  </a:lnTo>
                  <a:lnTo>
                    <a:pt x="2282025" y="379730"/>
                  </a:lnTo>
                  <a:lnTo>
                    <a:pt x="2277376" y="377190"/>
                  </a:lnTo>
                  <a:lnTo>
                    <a:pt x="2277173" y="374650"/>
                  </a:lnTo>
                  <a:lnTo>
                    <a:pt x="2276881" y="370840"/>
                  </a:lnTo>
                  <a:lnTo>
                    <a:pt x="2276779" y="369570"/>
                  </a:lnTo>
                  <a:lnTo>
                    <a:pt x="2277389" y="365760"/>
                  </a:lnTo>
                  <a:lnTo>
                    <a:pt x="2277732" y="363626"/>
                  </a:lnTo>
                  <a:lnTo>
                    <a:pt x="2276894" y="364490"/>
                  </a:lnTo>
                  <a:lnTo>
                    <a:pt x="2275497" y="365760"/>
                  </a:lnTo>
                  <a:lnTo>
                    <a:pt x="2273490" y="365760"/>
                  </a:lnTo>
                  <a:lnTo>
                    <a:pt x="2272919" y="363220"/>
                  </a:lnTo>
                  <a:lnTo>
                    <a:pt x="2271623" y="361950"/>
                  </a:lnTo>
                  <a:lnTo>
                    <a:pt x="2274049" y="360680"/>
                  </a:lnTo>
                  <a:lnTo>
                    <a:pt x="2275611" y="359410"/>
                  </a:lnTo>
                  <a:lnTo>
                    <a:pt x="2277478" y="359410"/>
                  </a:lnTo>
                  <a:lnTo>
                    <a:pt x="2277668" y="361950"/>
                  </a:lnTo>
                  <a:lnTo>
                    <a:pt x="2278126" y="363156"/>
                  </a:lnTo>
                  <a:lnTo>
                    <a:pt x="2292312" y="360680"/>
                  </a:lnTo>
                  <a:lnTo>
                    <a:pt x="2292312" y="355892"/>
                  </a:lnTo>
                  <a:lnTo>
                    <a:pt x="2288425" y="358140"/>
                  </a:lnTo>
                  <a:lnTo>
                    <a:pt x="2283714" y="359410"/>
                  </a:lnTo>
                  <a:lnTo>
                    <a:pt x="2277757" y="359410"/>
                  </a:lnTo>
                  <a:lnTo>
                    <a:pt x="2270061" y="358140"/>
                  </a:lnTo>
                  <a:lnTo>
                    <a:pt x="2257158" y="358140"/>
                  </a:lnTo>
                  <a:lnTo>
                    <a:pt x="2258174" y="359410"/>
                  </a:lnTo>
                  <a:lnTo>
                    <a:pt x="2257348" y="360083"/>
                  </a:lnTo>
                  <a:lnTo>
                    <a:pt x="2257348" y="378460"/>
                  </a:lnTo>
                  <a:lnTo>
                    <a:pt x="2257107" y="381000"/>
                  </a:lnTo>
                  <a:lnTo>
                    <a:pt x="2254186" y="381000"/>
                  </a:lnTo>
                  <a:lnTo>
                    <a:pt x="2253729" y="379730"/>
                  </a:lnTo>
                  <a:lnTo>
                    <a:pt x="2252815" y="377190"/>
                  </a:lnTo>
                  <a:lnTo>
                    <a:pt x="2256739" y="375920"/>
                  </a:lnTo>
                  <a:lnTo>
                    <a:pt x="2256929" y="377190"/>
                  </a:lnTo>
                  <a:lnTo>
                    <a:pt x="2257348" y="378460"/>
                  </a:lnTo>
                  <a:lnTo>
                    <a:pt x="2257348" y="360083"/>
                  </a:lnTo>
                  <a:lnTo>
                    <a:pt x="2256599" y="360680"/>
                  </a:lnTo>
                  <a:lnTo>
                    <a:pt x="2255266" y="363220"/>
                  </a:lnTo>
                  <a:lnTo>
                    <a:pt x="2255189" y="374650"/>
                  </a:lnTo>
                  <a:lnTo>
                    <a:pt x="2253907" y="375920"/>
                  </a:lnTo>
                  <a:lnTo>
                    <a:pt x="2252294" y="377190"/>
                  </a:lnTo>
                  <a:lnTo>
                    <a:pt x="2250490" y="375920"/>
                  </a:lnTo>
                  <a:lnTo>
                    <a:pt x="2250262" y="374650"/>
                  </a:lnTo>
                  <a:lnTo>
                    <a:pt x="2249259" y="372110"/>
                  </a:lnTo>
                  <a:lnTo>
                    <a:pt x="2251659" y="370840"/>
                  </a:lnTo>
                  <a:lnTo>
                    <a:pt x="2254110" y="370840"/>
                  </a:lnTo>
                  <a:lnTo>
                    <a:pt x="2254935" y="372110"/>
                  </a:lnTo>
                  <a:lnTo>
                    <a:pt x="2254872" y="373380"/>
                  </a:lnTo>
                  <a:lnTo>
                    <a:pt x="2255189" y="374650"/>
                  </a:lnTo>
                  <a:lnTo>
                    <a:pt x="2255189" y="363258"/>
                  </a:lnTo>
                  <a:lnTo>
                    <a:pt x="2252268" y="364490"/>
                  </a:lnTo>
                  <a:lnTo>
                    <a:pt x="2249487" y="364490"/>
                  </a:lnTo>
                  <a:lnTo>
                    <a:pt x="2248712" y="365760"/>
                  </a:lnTo>
                  <a:lnTo>
                    <a:pt x="2233434" y="358368"/>
                  </a:lnTo>
                  <a:lnTo>
                    <a:pt x="2233434" y="392430"/>
                  </a:lnTo>
                  <a:lnTo>
                    <a:pt x="2232152" y="395122"/>
                  </a:lnTo>
                  <a:lnTo>
                    <a:pt x="2232152" y="411480"/>
                  </a:lnTo>
                  <a:lnTo>
                    <a:pt x="2230361" y="414020"/>
                  </a:lnTo>
                  <a:lnTo>
                    <a:pt x="2229866" y="416560"/>
                  </a:lnTo>
                  <a:lnTo>
                    <a:pt x="2228685" y="417830"/>
                  </a:lnTo>
                  <a:lnTo>
                    <a:pt x="2227643" y="417830"/>
                  </a:lnTo>
                  <a:lnTo>
                    <a:pt x="2227173" y="417512"/>
                  </a:lnTo>
                  <a:lnTo>
                    <a:pt x="2227173" y="461010"/>
                  </a:lnTo>
                  <a:lnTo>
                    <a:pt x="2222131" y="461010"/>
                  </a:lnTo>
                  <a:lnTo>
                    <a:pt x="2222131" y="553720"/>
                  </a:lnTo>
                  <a:lnTo>
                    <a:pt x="2219833" y="557530"/>
                  </a:lnTo>
                  <a:lnTo>
                    <a:pt x="2220468" y="558800"/>
                  </a:lnTo>
                  <a:lnTo>
                    <a:pt x="2218334" y="561340"/>
                  </a:lnTo>
                  <a:lnTo>
                    <a:pt x="2216886" y="566420"/>
                  </a:lnTo>
                  <a:lnTo>
                    <a:pt x="2213800" y="568960"/>
                  </a:lnTo>
                  <a:lnTo>
                    <a:pt x="2211755" y="568960"/>
                  </a:lnTo>
                  <a:lnTo>
                    <a:pt x="2207374" y="566420"/>
                  </a:lnTo>
                  <a:lnTo>
                    <a:pt x="2204148" y="561340"/>
                  </a:lnTo>
                  <a:lnTo>
                    <a:pt x="2211692" y="557530"/>
                  </a:lnTo>
                  <a:lnTo>
                    <a:pt x="2211425" y="554990"/>
                  </a:lnTo>
                  <a:lnTo>
                    <a:pt x="2214359" y="554990"/>
                  </a:lnTo>
                  <a:lnTo>
                    <a:pt x="2222131" y="553720"/>
                  </a:lnTo>
                  <a:lnTo>
                    <a:pt x="2222131" y="461010"/>
                  </a:lnTo>
                  <a:lnTo>
                    <a:pt x="2220137" y="461010"/>
                  </a:lnTo>
                  <a:lnTo>
                    <a:pt x="2220137" y="481330"/>
                  </a:lnTo>
                  <a:lnTo>
                    <a:pt x="2216353" y="487692"/>
                  </a:lnTo>
                  <a:lnTo>
                    <a:pt x="2216353" y="525780"/>
                  </a:lnTo>
                  <a:lnTo>
                    <a:pt x="2212162" y="525780"/>
                  </a:lnTo>
                  <a:lnTo>
                    <a:pt x="2212162" y="551180"/>
                  </a:lnTo>
                  <a:lnTo>
                    <a:pt x="2209152" y="551180"/>
                  </a:lnTo>
                  <a:lnTo>
                    <a:pt x="2206625" y="552450"/>
                  </a:lnTo>
                  <a:lnTo>
                    <a:pt x="2205139" y="549910"/>
                  </a:lnTo>
                  <a:lnTo>
                    <a:pt x="2205240" y="547370"/>
                  </a:lnTo>
                  <a:lnTo>
                    <a:pt x="2204885" y="546100"/>
                  </a:lnTo>
                  <a:lnTo>
                    <a:pt x="2206510" y="544830"/>
                  </a:lnTo>
                  <a:lnTo>
                    <a:pt x="2209584" y="544830"/>
                  </a:lnTo>
                  <a:lnTo>
                    <a:pt x="2210828" y="546100"/>
                  </a:lnTo>
                  <a:lnTo>
                    <a:pt x="2211070" y="548640"/>
                  </a:lnTo>
                  <a:lnTo>
                    <a:pt x="2212162" y="551180"/>
                  </a:lnTo>
                  <a:lnTo>
                    <a:pt x="2212162" y="525780"/>
                  </a:lnTo>
                  <a:lnTo>
                    <a:pt x="2210892" y="525780"/>
                  </a:lnTo>
                  <a:lnTo>
                    <a:pt x="2210168" y="523240"/>
                  </a:lnTo>
                  <a:lnTo>
                    <a:pt x="2210638" y="523240"/>
                  </a:lnTo>
                  <a:lnTo>
                    <a:pt x="2211743" y="521970"/>
                  </a:lnTo>
                  <a:lnTo>
                    <a:pt x="2213483" y="521970"/>
                  </a:lnTo>
                  <a:lnTo>
                    <a:pt x="2215654" y="520700"/>
                  </a:lnTo>
                  <a:lnTo>
                    <a:pt x="2215807" y="522935"/>
                  </a:lnTo>
                  <a:lnTo>
                    <a:pt x="2215921" y="523722"/>
                  </a:lnTo>
                  <a:lnTo>
                    <a:pt x="2216353" y="525780"/>
                  </a:lnTo>
                  <a:lnTo>
                    <a:pt x="2216353" y="487692"/>
                  </a:lnTo>
                  <a:lnTo>
                    <a:pt x="2214092" y="491490"/>
                  </a:lnTo>
                  <a:lnTo>
                    <a:pt x="2211819" y="490220"/>
                  </a:lnTo>
                  <a:lnTo>
                    <a:pt x="2209546" y="488950"/>
                  </a:lnTo>
                  <a:lnTo>
                    <a:pt x="2210892" y="485140"/>
                  </a:lnTo>
                  <a:lnTo>
                    <a:pt x="2212086" y="481330"/>
                  </a:lnTo>
                  <a:lnTo>
                    <a:pt x="2214041" y="477520"/>
                  </a:lnTo>
                  <a:lnTo>
                    <a:pt x="2217953" y="480060"/>
                  </a:lnTo>
                  <a:lnTo>
                    <a:pt x="2220137" y="481330"/>
                  </a:lnTo>
                  <a:lnTo>
                    <a:pt x="2220137" y="461010"/>
                  </a:lnTo>
                  <a:lnTo>
                    <a:pt x="2218334" y="461010"/>
                  </a:lnTo>
                  <a:lnTo>
                    <a:pt x="2216378" y="455930"/>
                  </a:lnTo>
                  <a:lnTo>
                    <a:pt x="2216581" y="452120"/>
                  </a:lnTo>
                  <a:lnTo>
                    <a:pt x="2216658" y="450850"/>
                  </a:lnTo>
                  <a:lnTo>
                    <a:pt x="2216594" y="448310"/>
                  </a:lnTo>
                  <a:lnTo>
                    <a:pt x="2216467" y="447040"/>
                  </a:lnTo>
                  <a:lnTo>
                    <a:pt x="2216353" y="445770"/>
                  </a:lnTo>
                  <a:lnTo>
                    <a:pt x="2218474" y="444500"/>
                  </a:lnTo>
                  <a:lnTo>
                    <a:pt x="2222728" y="444500"/>
                  </a:lnTo>
                  <a:lnTo>
                    <a:pt x="2227173" y="461010"/>
                  </a:lnTo>
                  <a:lnTo>
                    <a:pt x="2227173" y="417512"/>
                  </a:lnTo>
                  <a:lnTo>
                    <a:pt x="2225827" y="416560"/>
                  </a:lnTo>
                  <a:lnTo>
                    <a:pt x="2224354" y="416560"/>
                  </a:lnTo>
                  <a:lnTo>
                    <a:pt x="2224760" y="415290"/>
                  </a:lnTo>
                  <a:lnTo>
                    <a:pt x="2224786" y="414020"/>
                  </a:lnTo>
                  <a:lnTo>
                    <a:pt x="2224824" y="412750"/>
                  </a:lnTo>
                  <a:lnTo>
                    <a:pt x="2226894" y="411480"/>
                  </a:lnTo>
                  <a:lnTo>
                    <a:pt x="2232152" y="411480"/>
                  </a:lnTo>
                  <a:lnTo>
                    <a:pt x="2232152" y="395122"/>
                  </a:lnTo>
                  <a:lnTo>
                    <a:pt x="2231009" y="397510"/>
                  </a:lnTo>
                  <a:lnTo>
                    <a:pt x="2230043" y="401320"/>
                  </a:lnTo>
                  <a:lnTo>
                    <a:pt x="2224659" y="401320"/>
                  </a:lnTo>
                  <a:lnTo>
                    <a:pt x="2222690" y="393700"/>
                  </a:lnTo>
                  <a:lnTo>
                    <a:pt x="2221369" y="388620"/>
                  </a:lnTo>
                  <a:lnTo>
                    <a:pt x="2221306" y="388378"/>
                  </a:lnTo>
                  <a:lnTo>
                    <a:pt x="2221306" y="439420"/>
                  </a:lnTo>
                  <a:lnTo>
                    <a:pt x="2218486" y="439420"/>
                  </a:lnTo>
                  <a:lnTo>
                    <a:pt x="2216505" y="440690"/>
                  </a:lnTo>
                  <a:lnTo>
                    <a:pt x="2215553" y="439420"/>
                  </a:lnTo>
                  <a:lnTo>
                    <a:pt x="2214397" y="439420"/>
                  </a:lnTo>
                  <a:lnTo>
                    <a:pt x="2214257" y="438150"/>
                  </a:lnTo>
                  <a:lnTo>
                    <a:pt x="2214105" y="436880"/>
                  </a:lnTo>
                  <a:lnTo>
                    <a:pt x="2213445" y="435610"/>
                  </a:lnTo>
                  <a:lnTo>
                    <a:pt x="2214905" y="434340"/>
                  </a:lnTo>
                  <a:lnTo>
                    <a:pt x="2216645" y="433070"/>
                  </a:lnTo>
                  <a:lnTo>
                    <a:pt x="2218994" y="434340"/>
                  </a:lnTo>
                  <a:lnTo>
                    <a:pt x="2219642" y="436880"/>
                  </a:lnTo>
                  <a:lnTo>
                    <a:pt x="2221306" y="439420"/>
                  </a:lnTo>
                  <a:lnTo>
                    <a:pt x="2221306" y="388378"/>
                  </a:lnTo>
                  <a:lnTo>
                    <a:pt x="2221255" y="388188"/>
                  </a:lnTo>
                  <a:lnTo>
                    <a:pt x="2221255" y="411480"/>
                  </a:lnTo>
                  <a:lnTo>
                    <a:pt x="2211806" y="414020"/>
                  </a:lnTo>
                  <a:lnTo>
                    <a:pt x="2206942" y="414020"/>
                  </a:lnTo>
                  <a:lnTo>
                    <a:pt x="2206942" y="420370"/>
                  </a:lnTo>
                  <a:lnTo>
                    <a:pt x="2205736" y="420370"/>
                  </a:lnTo>
                  <a:lnTo>
                    <a:pt x="2204364" y="421640"/>
                  </a:lnTo>
                  <a:lnTo>
                    <a:pt x="2202510" y="421640"/>
                  </a:lnTo>
                  <a:lnTo>
                    <a:pt x="2202091" y="419100"/>
                  </a:lnTo>
                  <a:lnTo>
                    <a:pt x="2201253" y="417830"/>
                  </a:lnTo>
                  <a:lnTo>
                    <a:pt x="2202827" y="417830"/>
                  </a:lnTo>
                  <a:lnTo>
                    <a:pt x="2204720" y="416560"/>
                  </a:lnTo>
                  <a:lnTo>
                    <a:pt x="2204936" y="416560"/>
                  </a:lnTo>
                  <a:lnTo>
                    <a:pt x="2205863" y="417830"/>
                  </a:lnTo>
                  <a:lnTo>
                    <a:pt x="2206320" y="419100"/>
                  </a:lnTo>
                  <a:lnTo>
                    <a:pt x="2206942" y="420370"/>
                  </a:lnTo>
                  <a:lnTo>
                    <a:pt x="2206942" y="414020"/>
                  </a:lnTo>
                  <a:lnTo>
                    <a:pt x="2206231" y="414020"/>
                  </a:lnTo>
                  <a:lnTo>
                    <a:pt x="2205304" y="410210"/>
                  </a:lnTo>
                  <a:lnTo>
                    <a:pt x="2203678" y="405130"/>
                  </a:lnTo>
                  <a:lnTo>
                    <a:pt x="2209977" y="405130"/>
                  </a:lnTo>
                  <a:lnTo>
                    <a:pt x="2214664" y="403860"/>
                  </a:lnTo>
                  <a:lnTo>
                    <a:pt x="2219350" y="402590"/>
                  </a:lnTo>
                  <a:lnTo>
                    <a:pt x="2219985" y="402590"/>
                  </a:lnTo>
                  <a:lnTo>
                    <a:pt x="2220620" y="408940"/>
                  </a:lnTo>
                  <a:lnTo>
                    <a:pt x="2221255" y="411480"/>
                  </a:lnTo>
                  <a:lnTo>
                    <a:pt x="2221255" y="388188"/>
                  </a:lnTo>
                  <a:lnTo>
                    <a:pt x="2220709" y="386080"/>
                  </a:lnTo>
                  <a:lnTo>
                    <a:pt x="2223554" y="383540"/>
                  </a:lnTo>
                  <a:lnTo>
                    <a:pt x="2226691" y="384810"/>
                  </a:lnTo>
                  <a:lnTo>
                    <a:pt x="2231720" y="386080"/>
                  </a:lnTo>
                  <a:lnTo>
                    <a:pt x="2232456" y="388620"/>
                  </a:lnTo>
                  <a:lnTo>
                    <a:pt x="2233434" y="392430"/>
                  </a:lnTo>
                  <a:lnTo>
                    <a:pt x="2233434" y="358368"/>
                  </a:lnTo>
                  <a:lnTo>
                    <a:pt x="2230361" y="356870"/>
                  </a:lnTo>
                  <a:lnTo>
                    <a:pt x="2233726" y="350520"/>
                  </a:lnTo>
                  <a:lnTo>
                    <a:pt x="2235568" y="350520"/>
                  </a:lnTo>
                  <a:lnTo>
                    <a:pt x="2235365" y="349250"/>
                  </a:lnTo>
                  <a:lnTo>
                    <a:pt x="2235111" y="349250"/>
                  </a:lnTo>
                  <a:lnTo>
                    <a:pt x="2236698" y="347980"/>
                  </a:lnTo>
                  <a:lnTo>
                    <a:pt x="2238527" y="346710"/>
                  </a:lnTo>
                  <a:lnTo>
                    <a:pt x="2240991" y="347980"/>
                  </a:lnTo>
                  <a:lnTo>
                    <a:pt x="2241600" y="350520"/>
                  </a:lnTo>
                  <a:lnTo>
                    <a:pt x="2243239" y="353060"/>
                  </a:lnTo>
                  <a:lnTo>
                    <a:pt x="2240178" y="353060"/>
                  </a:lnTo>
                  <a:lnTo>
                    <a:pt x="2247366" y="356870"/>
                  </a:lnTo>
                  <a:lnTo>
                    <a:pt x="2250948" y="359410"/>
                  </a:lnTo>
                  <a:lnTo>
                    <a:pt x="2252637" y="358140"/>
                  </a:lnTo>
                  <a:lnTo>
                    <a:pt x="2256028" y="358140"/>
                  </a:lnTo>
                  <a:lnTo>
                    <a:pt x="2253196" y="356870"/>
                  </a:lnTo>
                  <a:lnTo>
                    <a:pt x="2250440" y="356870"/>
                  </a:lnTo>
                  <a:lnTo>
                    <a:pt x="2246261" y="355600"/>
                  </a:lnTo>
                  <a:lnTo>
                    <a:pt x="2246731" y="346710"/>
                  </a:lnTo>
                  <a:lnTo>
                    <a:pt x="2246795" y="345440"/>
                  </a:lnTo>
                  <a:lnTo>
                    <a:pt x="2246503" y="341630"/>
                  </a:lnTo>
                  <a:lnTo>
                    <a:pt x="2246401" y="340360"/>
                  </a:lnTo>
                  <a:lnTo>
                    <a:pt x="2247874" y="340360"/>
                  </a:lnTo>
                  <a:lnTo>
                    <a:pt x="2247011" y="336550"/>
                  </a:lnTo>
                  <a:lnTo>
                    <a:pt x="2246731" y="335280"/>
                  </a:lnTo>
                  <a:lnTo>
                    <a:pt x="2245245" y="330200"/>
                  </a:lnTo>
                  <a:lnTo>
                    <a:pt x="2247950" y="326390"/>
                  </a:lnTo>
                  <a:lnTo>
                    <a:pt x="2249538" y="325120"/>
                  </a:lnTo>
                  <a:lnTo>
                    <a:pt x="2251392" y="323850"/>
                  </a:lnTo>
                  <a:lnTo>
                    <a:pt x="2248522" y="322580"/>
                  </a:lnTo>
                  <a:lnTo>
                    <a:pt x="2245715" y="320040"/>
                  </a:lnTo>
                  <a:lnTo>
                    <a:pt x="2242832" y="318770"/>
                  </a:lnTo>
                  <a:lnTo>
                    <a:pt x="2242947" y="320040"/>
                  </a:lnTo>
                  <a:lnTo>
                    <a:pt x="2241486" y="321310"/>
                  </a:lnTo>
                  <a:lnTo>
                    <a:pt x="2240864" y="321678"/>
                  </a:lnTo>
                  <a:lnTo>
                    <a:pt x="2240864" y="340360"/>
                  </a:lnTo>
                  <a:lnTo>
                    <a:pt x="2239645" y="341630"/>
                  </a:lnTo>
                  <a:lnTo>
                    <a:pt x="2236711" y="341630"/>
                  </a:lnTo>
                  <a:lnTo>
                    <a:pt x="2236711" y="340360"/>
                  </a:lnTo>
                  <a:lnTo>
                    <a:pt x="2236292" y="339090"/>
                  </a:lnTo>
                  <a:lnTo>
                    <a:pt x="2236876" y="337820"/>
                  </a:lnTo>
                  <a:lnTo>
                    <a:pt x="2237282" y="336550"/>
                  </a:lnTo>
                  <a:lnTo>
                    <a:pt x="2240813" y="336550"/>
                  </a:lnTo>
                  <a:lnTo>
                    <a:pt x="2240597" y="339090"/>
                  </a:lnTo>
                  <a:lnTo>
                    <a:pt x="2240864" y="340360"/>
                  </a:lnTo>
                  <a:lnTo>
                    <a:pt x="2240864" y="321678"/>
                  </a:lnTo>
                  <a:lnTo>
                    <a:pt x="2239314" y="322580"/>
                  </a:lnTo>
                  <a:lnTo>
                    <a:pt x="2237524" y="323850"/>
                  </a:lnTo>
                  <a:lnTo>
                    <a:pt x="2236851" y="321310"/>
                  </a:lnTo>
                  <a:lnTo>
                    <a:pt x="2235187" y="318770"/>
                  </a:lnTo>
                  <a:lnTo>
                    <a:pt x="2236178" y="317500"/>
                  </a:lnTo>
                  <a:lnTo>
                    <a:pt x="2237067" y="317500"/>
                  </a:lnTo>
                  <a:lnTo>
                    <a:pt x="2238184" y="316230"/>
                  </a:lnTo>
                  <a:lnTo>
                    <a:pt x="2236152" y="314960"/>
                  </a:lnTo>
                  <a:lnTo>
                    <a:pt x="2233244" y="313143"/>
                  </a:lnTo>
                  <a:lnTo>
                    <a:pt x="2233244" y="336550"/>
                  </a:lnTo>
                  <a:lnTo>
                    <a:pt x="2230234" y="342900"/>
                  </a:lnTo>
                  <a:lnTo>
                    <a:pt x="2229675" y="342760"/>
                  </a:lnTo>
                  <a:lnTo>
                    <a:pt x="2229675" y="349250"/>
                  </a:lnTo>
                  <a:lnTo>
                    <a:pt x="2225941" y="349250"/>
                  </a:lnTo>
                  <a:lnTo>
                    <a:pt x="2225941" y="360680"/>
                  </a:lnTo>
                  <a:lnTo>
                    <a:pt x="2222296" y="361950"/>
                  </a:lnTo>
                  <a:lnTo>
                    <a:pt x="2220480" y="361950"/>
                  </a:lnTo>
                  <a:lnTo>
                    <a:pt x="2220163" y="359410"/>
                  </a:lnTo>
                  <a:lnTo>
                    <a:pt x="2218728" y="347980"/>
                  </a:lnTo>
                  <a:lnTo>
                    <a:pt x="2221433" y="346710"/>
                  </a:lnTo>
                  <a:lnTo>
                    <a:pt x="2224138" y="345440"/>
                  </a:lnTo>
                  <a:lnTo>
                    <a:pt x="2225941" y="360680"/>
                  </a:lnTo>
                  <a:lnTo>
                    <a:pt x="2225941" y="349250"/>
                  </a:lnTo>
                  <a:lnTo>
                    <a:pt x="2225510" y="349250"/>
                  </a:lnTo>
                  <a:lnTo>
                    <a:pt x="2225243" y="346710"/>
                  </a:lnTo>
                  <a:lnTo>
                    <a:pt x="2226437" y="346710"/>
                  </a:lnTo>
                  <a:lnTo>
                    <a:pt x="2227669" y="345440"/>
                  </a:lnTo>
                  <a:lnTo>
                    <a:pt x="2229447" y="345440"/>
                  </a:lnTo>
                  <a:lnTo>
                    <a:pt x="2229332" y="346710"/>
                  </a:lnTo>
                  <a:lnTo>
                    <a:pt x="2229675" y="349250"/>
                  </a:lnTo>
                  <a:lnTo>
                    <a:pt x="2229675" y="342760"/>
                  </a:lnTo>
                  <a:lnTo>
                    <a:pt x="2215680" y="338937"/>
                  </a:lnTo>
                  <a:lnTo>
                    <a:pt x="2215680" y="353060"/>
                  </a:lnTo>
                  <a:lnTo>
                    <a:pt x="2212441" y="353834"/>
                  </a:lnTo>
                  <a:lnTo>
                    <a:pt x="2212441" y="387350"/>
                  </a:lnTo>
                  <a:lnTo>
                    <a:pt x="2210993" y="388620"/>
                  </a:lnTo>
                  <a:lnTo>
                    <a:pt x="2210689" y="388620"/>
                  </a:lnTo>
                  <a:lnTo>
                    <a:pt x="2210092" y="387350"/>
                  </a:lnTo>
                  <a:lnTo>
                    <a:pt x="2210562" y="387350"/>
                  </a:lnTo>
                  <a:lnTo>
                    <a:pt x="2211070" y="386080"/>
                  </a:lnTo>
                  <a:lnTo>
                    <a:pt x="2211565" y="386080"/>
                  </a:lnTo>
                  <a:lnTo>
                    <a:pt x="2212441" y="387350"/>
                  </a:lnTo>
                  <a:lnTo>
                    <a:pt x="2212441" y="353834"/>
                  </a:lnTo>
                  <a:lnTo>
                    <a:pt x="2210358" y="354330"/>
                  </a:lnTo>
                  <a:lnTo>
                    <a:pt x="2209939" y="354330"/>
                  </a:lnTo>
                  <a:lnTo>
                    <a:pt x="2210079" y="355600"/>
                  </a:lnTo>
                  <a:lnTo>
                    <a:pt x="2210320" y="356870"/>
                  </a:lnTo>
                  <a:lnTo>
                    <a:pt x="2210092" y="358140"/>
                  </a:lnTo>
                  <a:lnTo>
                    <a:pt x="2208238" y="359410"/>
                  </a:lnTo>
                  <a:lnTo>
                    <a:pt x="2206866" y="359410"/>
                  </a:lnTo>
                  <a:lnTo>
                    <a:pt x="2206866" y="358140"/>
                  </a:lnTo>
                  <a:lnTo>
                    <a:pt x="2206460" y="356870"/>
                  </a:lnTo>
                  <a:lnTo>
                    <a:pt x="2207247" y="355600"/>
                  </a:lnTo>
                  <a:lnTo>
                    <a:pt x="2208568" y="354330"/>
                  </a:lnTo>
                  <a:lnTo>
                    <a:pt x="2203208" y="355600"/>
                  </a:lnTo>
                  <a:lnTo>
                    <a:pt x="2202650" y="351790"/>
                  </a:lnTo>
                  <a:lnTo>
                    <a:pt x="2202281" y="349250"/>
                  </a:lnTo>
                  <a:lnTo>
                    <a:pt x="2206447" y="349250"/>
                  </a:lnTo>
                  <a:lnTo>
                    <a:pt x="2214765" y="346710"/>
                  </a:lnTo>
                  <a:lnTo>
                    <a:pt x="2215680" y="353060"/>
                  </a:lnTo>
                  <a:lnTo>
                    <a:pt x="2215680" y="338937"/>
                  </a:lnTo>
                  <a:lnTo>
                    <a:pt x="2197112" y="333883"/>
                  </a:lnTo>
                  <a:lnTo>
                    <a:pt x="2197112" y="350520"/>
                  </a:lnTo>
                  <a:lnTo>
                    <a:pt x="2196833" y="351790"/>
                  </a:lnTo>
                  <a:lnTo>
                    <a:pt x="2196884" y="350520"/>
                  </a:lnTo>
                  <a:lnTo>
                    <a:pt x="2195461" y="350520"/>
                  </a:lnTo>
                  <a:lnTo>
                    <a:pt x="2195461" y="494030"/>
                  </a:lnTo>
                  <a:lnTo>
                    <a:pt x="2194217" y="494411"/>
                  </a:lnTo>
                  <a:lnTo>
                    <a:pt x="2194217" y="537210"/>
                  </a:lnTo>
                  <a:lnTo>
                    <a:pt x="2192210" y="543560"/>
                  </a:lnTo>
                  <a:lnTo>
                    <a:pt x="2190864" y="544690"/>
                  </a:lnTo>
                  <a:lnTo>
                    <a:pt x="2190864" y="575310"/>
                  </a:lnTo>
                  <a:lnTo>
                    <a:pt x="2184641" y="580390"/>
                  </a:lnTo>
                  <a:lnTo>
                    <a:pt x="2182685" y="576580"/>
                  </a:lnTo>
                  <a:lnTo>
                    <a:pt x="2184704" y="575310"/>
                  </a:lnTo>
                  <a:lnTo>
                    <a:pt x="2186724" y="574040"/>
                  </a:lnTo>
                  <a:lnTo>
                    <a:pt x="2189061" y="572770"/>
                  </a:lnTo>
                  <a:lnTo>
                    <a:pt x="2190178" y="574040"/>
                  </a:lnTo>
                  <a:lnTo>
                    <a:pt x="2190864" y="575310"/>
                  </a:lnTo>
                  <a:lnTo>
                    <a:pt x="2190864" y="544690"/>
                  </a:lnTo>
                  <a:lnTo>
                    <a:pt x="2187638" y="547370"/>
                  </a:lnTo>
                  <a:lnTo>
                    <a:pt x="2179701" y="543953"/>
                  </a:lnTo>
                  <a:lnTo>
                    <a:pt x="2179701" y="552450"/>
                  </a:lnTo>
                  <a:lnTo>
                    <a:pt x="2177643" y="557530"/>
                  </a:lnTo>
                  <a:lnTo>
                    <a:pt x="2177389" y="557441"/>
                  </a:lnTo>
                  <a:lnTo>
                    <a:pt x="2177389" y="581660"/>
                  </a:lnTo>
                  <a:lnTo>
                    <a:pt x="2175738" y="584200"/>
                  </a:lnTo>
                  <a:lnTo>
                    <a:pt x="2172131" y="584200"/>
                  </a:lnTo>
                  <a:lnTo>
                    <a:pt x="2172043" y="582866"/>
                  </a:lnTo>
                  <a:lnTo>
                    <a:pt x="2171446" y="580390"/>
                  </a:lnTo>
                  <a:lnTo>
                    <a:pt x="2172627" y="579120"/>
                  </a:lnTo>
                  <a:lnTo>
                    <a:pt x="2174608" y="577850"/>
                  </a:lnTo>
                  <a:lnTo>
                    <a:pt x="2177326" y="576580"/>
                  </a:lnTo>
                  <a:lnTo>
                    <a:pt x="2177008" y="580390"/>
                  </a:lnTo>
                  <a:lnTo>
                    <a:pt x="2177389" y="581660"/>
                  </a:lnTo>
                  <a:lnTo>
                    <a:pt x="2177389" y="557441"/>
                  </a:lnTo>
                  <a:lnTo>
                    <a:pt x="2171408" y="555205"/>
                  </a:lnTo>
                  <a:lnTo>
                    <a:pt x="2171408" y="604520"/>
                  </a:lnTo>
                  <a:lnTo>
                    <a:pt x="2170760" y="605790"/>
                  </a:lnTo>
                  <a:lnTo>
                    <a:pt x="2169439" y="607060"/>
                  </a:lnTo>
                  <a:lnTo>
                    <a:pt x="2167217" y="607060"/>
                  </a:lnTo>
                  <a:lnTo>
                    <a:pt x="2165362" y="608330"/>
                  </a:lnTo>
                  <a:lnTo>
                    <a:pt x="2164778" y="607060"/>
                  </a:lnTo>
                  <a:lnTo>
                    <a:pt x="2163559" y="604977"/>
                  </a:lnTo>
                  <a:lnTo>
                    <a:pt x="2163559" y="635000"/>
                  </a:lnTo>
                  <a:lnTo>
                    <a:pt x="2163495" y="636270"/>
                  </a:lnTo>
                  <a:lnTo>
                    <a:pt x="2162632" y="636270"/>
                  </a:lnTo>
                  <a:lnTo>
                    <a:pt x="2161997" y="635000"/>
                  </a:lnTo>
                  <a:lnTo>
                    <a:pt x="2163559" y="635000"/>
                  </a:lnTo>
                  <a:lnTo>
                    <a:pt x="2163559" y="604977"/>
                  </a:lnTo>
                  <a:lnTo>
                    <a:pt x="2163292" y="604520"/>
                  </a:lnTo>
                  <a:lnTo>
                    <a:pt x="2164854" y="601980"/>
                  </a:lnTo>
                  <a:lnTo>
                    <a:pt x="2166975" y="601980"/>
                  </a:lnTo>
                  <a:lnTo>
                    <a:pt x="2169871" y="599440"/>
                  </a:lnTo>
                  <a:lnTo>
                    <a:pt x="2170392" y="601980"/>
                  </a:lnTo>
                  <a:lnTo>
                    <a:pt x="2171408" y="604520"/>
                  </a:lnTo>
                  <a:lnTo>
                    <a:pt x="2171408" y="555205"/>
                  </a:lnTo>
                  <a:lnTo>
                    <a:pt x="2171090" y="555078"/>
                  </a:lnTo>
                  <a:lnTo>
                    <a:pt x="2171090" y="584200"/>
                  </a:lnTo>
                  <a:lnTo>
                    <a:pt x="2169884" y="590550"/>
                  </a:lnTo>
                  <a:lnTo>
                    <a:pt x="2162530" y="589280"/>
                  </a:lnTo>
                  <a:lnTo>
                    <a:pt x="2160854" y="588708"/>
                  </a:lnTo>
                  <a:lnTo>
                    <a:pt x="2160854" y="650240"/>
                  </a:lnTo>
                  <a:lnTo>
                    <a:pt x="2158720" y="652780"/>
                  </a:lnTo>
                  <a:lnTo>
                    <a:pt x="2157755" y="655320"/>
                  </a:lnTo>
                  <a:lnTo>
                    <a:pt x="2150808" y="651510"/>
                  </a:lnTo>
                  <a:lnTo>
                    <a:pt x="2149779" y="657669"/>
                  </a:lnTo>
                  <a:lnTo>
                    <a:pt x="2149665" y="660400"/>
                  </a:lnTo>
                  <a:lnTo>
                    <a:pt x="2150554" y="669290"/>
                  </a:lnTo>
                  <a:lnTo>
                    <a:pt x="2145957" y="669848"/>
                  </a:lnTo>
                  <a:lnTo>
                    <a:pt x="2145957" y="689610"/>
                  </a:lnTo>
                  <a:lnTo>
                    <a:pt x="2144890" y="691997"/>
                  </a:lnTo>
                  <a:lnTo>
                    <a:pt x="2144890" y="735330"/>
                  </a:lnTo>
                  <a:lnTo>
                    <a:pt x="2144242" y="735330"/>
                  </a:lnTo>
                  <a:lnTo>
                    <a:pt x="2143556" y="736600"/>
                  </a:lnTo>
                  <a:lnTo>
                    <a:pt x="2141499" y="737603"/>
                  </a:lnTo>
                  <a:lnTo>
                    <a:pt x="2141499" y="774700"/>
                  </a:lnTo>
                  <a:lnTo>
                    <a:pt x="2139327" y="781050"/>
                  </a:lnTo>
                  <a:lnTo>
                    <a:pt x="2138159" y="780453"/>
                  </a:lnTo>
                  <a:lnTo>
                    <a:pt x="2138159" y="786130"/>
                  </a:lnTo>
                  <a:lnTo>
                    <a:pt x="2137803" y="787400"/>
                  </a:lnTo>
                  <a:lnTo>
                    <a:pt x="2136584" y="787400"/>
                  </a:lnTo>
                  <a:lnTo>
                    <a:pt x="2136940" y="786130"/>
                  </a:lnTo>
                  <a:lnTo>
                    <a:pt x="2138159" y="786130"/>
                  </a:lnTo>
                  <a:lnTo>
                    <a:pt x="2138159" y="780453"/>
                  </a:lnTo>
                  <a:lnTo>
                    <a:pt x="2126945" y="774700"/>
                  </a:lnTo>
                  <a:lnTo>
                    <a:pt x="2127885" y="772160"/>
                  </a:lnTo>
                  <a:lnTo>
                    <a:pt x="2128824" y="769620"/>
                  </a:lnTo>
                  <a:lnTo>
                    <a:pt x="2141499" y="774700"/>
                  </a:lnTo>
                  <a:lnTo>
                    <a:pt x="2141499" y="737603"/>
                  </a:lnTo>
                  <a:lnTo>
                    <a:pt x="2140928" y="737870"/>
                  </a:lnTo>
                  <a:lnTo>
                    <a:pt x="2139810" y="737870"/>
                  </a:lnTo>
                  <a:lnTo>
                    <a:pt x="2138769" y="736600"/>
                  </a:lnTo>
                  <a:lnTo>
                    <a:pt x="2138603" y="734060"/>
                  </a:lnTo>
                  <a:lnTo>
                    <a:pt x="2137689" y="731520"/>
                  </a:lnTo>
                  <a:lnTo>
                    <a:pt x="2140407" y="731520"/>
                  </a:lnTo>
                  <a:lnTo>
                    <a:pt x="2142540" y="730250"/>
                  </a:lnTo>
                  <a:lnTo>
                    <a:pt x="2144433" y="731520"/>
                  </a:lnTo>
                  <a:lnTo>
                    <a:pt x="2144890" y="735330"/>
                  </a:lnTo>
                  <a:lnTo>
                    <a:pt x="2144890" y="691997"/>
                  </a:lnTo>
                  <a:lnTo>
                    <a:pt x="2141969" y="698500"/>
                  </a:lnTo>
                  <a:lnTo>
                    <a:pt x="2140267" y="697230"/>
                  </a:lnTo>
                  <a:lnTo>
                    <a:pt x="2138578" y="695960"/>
                  </a:lnTo>
                  <a:lnTo>
                    <a:pt x="2140978" y="692150"/>
                  </a:lnTo>
                  <a:lnTo>
                    <a:pt x="2143379" y="688340"/>
                  </a:lnTo>
                  <a:lnTo>
                    <a:pt x="2145957" y="689610"/>
                  </a:lnTo>
                  <a:lnTo>
                    <a:pt x="2145957" y="669848"/>
                  </a:lnTo>
                  <a:lnTo>
                    <a:pt x="2139988" y="670560"/>
                  </a:lnTo>
                  <a:lnTo>
                    <a:pt x="2139835" y="669290"/>
                  </a:lnTo>
                  <a:lnTo>
                    <a:pt x="2136686" y="642620"/>
                  </a:lnTo>
                  <a:lnTo>
                    <a:pt x="2136381" y="640080"/>
                  </a:lnTo>
                  <a:lnTo>
                    <a:pt x="2143315" y="641350"/>
                  </a:lnTo>
                  <a:lnTo>
                    <a:pt x="2149094" y="641350"/>
                  </a:lnTo>
                  <a:lnTo>
                    <a:pt x="2156955" y="643890"/>
                  </a:lnTo>
                  <a:lnTo>
                    <a:pt x="2158898" y="646430"/>
                  </a:lnTo>
                  <a:lnTo>
                    <a:pt x="2160854" y="650240"/>
                  </a:lnTo>
                  <a:lnTo>
                    <a:pt x="2160854" y="588708"/>
                  </a:lnTo>
                  <a:lnTo>
                    <a:pt x="2155139" y="586740"/>
                  </a:lnTo>
                  <a:lnTo>
                    <a:pt x="2147303" y="585470"/>
                  </a:lnTo>
                  <a:lnTo>
                    <a:pt x="2146985" y="580390"/>
                  </a:lnTo>
                  <a:lnTo>
                    <a:pt x="2149716" y="577850"/>
                  </a:lnTo>
                  <a:lnTo>
                    <a:pt x="2151430" y="576580"/>
                  </a:lnTo>
                  <a:lnTo>
                    <a:pt x="2153145" y="575310"/>
                  </a:lnTo>
                  <a:lnTo>
                    <a:pt x="2160574" y="579120"/>
                  </a:lnTo>
                  <a:lnTo>
                    <a:pt x="2165756" y="581660"/>
                  </a:lnTo>
                  <a:lnTo>
                    <a:pt x="2171090" y="584200"/>
                  </a:lnTo>
                  <a:lnTo>
                    <a:pt x="2171090" y="555078"/>
                  </a:lnTo>
                  <a:lnTo>
                    <a:pt x="2167471" y="553720"/>
                  </a:lnTo>
                  <a:lnTo>
                    <a:pt x="2167128" y="552450"/>
                  </a:lnTo>
                  <a:lnTo>
                    <a:pt x="2166734" y="552450"/>
                  </a:lnTo>
                  <a:lnTo>
                    <a:pt x="2165997" y="553720"/>
                  </a:lnTo>
                  <a:lnTo>
                    <a:pt x="2163394" y="552450"/>
                  </a:lnTo>
                  <a:lnTo>
                    <a:pt x="2164600" y="549910"/>
                  </a:lnTo>
                  <a:lnTo>
                    <a:pt x="2163051" y="547370"/>
                  </a:lnTo>
                  <a:lnTo>
                    <a:pt x="2161794" y="544830"/>
                  </a:lnTo>
                  <a:lnTo>
                    <a:pt x="2160232" y="542290"/>
                  </a:lnTo>
                  <a:lnTo>
                    <a:pt x="2168677" y="539750"/>
                  </a:lnTo>
                  <a:lnTo>
                    <a:pt x="2174773" y="539750"/>
                  </a:lnTo>
                  <a:lnTo>
                    <a:pt x="2176678" y="542290"/>
                  </a:lnTo>
                  <a:lnTo>
                    <a:pt x="2178558" y="543560"/>
                  </a:lnTo>
                  <a:lnTo>
                    <a:pt x="2179701" y="552450"/>
                  </a:lnTo>
                  <a:lnTo>
                    <a:pt x="2179701" y="543953"/>
                  </a:lnTo>
                  <a:lnTo>
                    <a:pt x="2178812" y="543560"/>
                  </a:lnTo>
                  <a:lnTo>
                    <a:pt x="2182914" y="539750"/>
                  </a:lnTo>
                  <a:lnTo>
                    <a:pt x="2191131" y="532130"/>
                  </a:lnTo>
                  <a:lnTo>
                    <a:pt x="2194217" y="537210"/>
                  </a:lnTo>
                  <a:lnTo>
                    <a:pt x="2194217" y="494411"/>
                  </a:lnTo>
                  <a:lnTo>
                    <a:pt x="2191181" y="495300"/>
                  </a:lnTo>
                  <a:lnTo>
                    <a:pt x="2190940" y="494030"/>
                  </a:lnTo>
                  <a:lnTo>
                    <a:pt x="2190305" y="492963"/>
                  </a:lnTo>
                  <a:lnTo>
                    <a:pt x="2190305" y="506730"/>
                  </a:lnTo>
                  <a:lnTo>
                    <a:pt x="2184298" y="516890"/>
                  </a:lnTo>
                  <a:lnTo>
                    <a:pt x="2187879" y="519430"/>
                  </a:lnTo>
                  <a:lnTo>
                    <a:pt x="2181771" y="535940"/>
                  </a:lnTo>
                  <a:lnTo>
                    <a:pt x="2178786" y="534670"/>
                  </a:lnTo>
                  <a:lnTo>
                    <a:pt x="2166836" y="529590"/>
                  </a:lnTo>
                  <a:lnTo>
                    <a:pt x="2176653" y="520700"/>
                  </a:lnTo>
                  <a:lnTo>
                    <a:pt x="2173325" y="513080"/>
                  </a:lnTo>
                  <a:lnTo>
                    <a:pt x="2177275" y="509270"/>
                  </a:lnTo>
                  <a:lnTo>
                    <a:pt x="2190305" y="506730"/>
                  </a:lnTo>
                  <a:lnTo>
                    <a:pt x="2190305" y="492963"/>
                  </a:lnTo>
                  <a:lnTo>
                    <a:pt x="2190191" y="492760"/>
                  </a:lnTo>
                  <a:lnTo>
                    <a:pt x="2191029" y="490220"/>
                  </a:lnTo>
                  <a:lnTo>
                    <a:pt x="2194179" y="490220"/>
                  </a:lnTo>
                  <a:lnTo>
                    <a:pt x="2195461" y="494030"/>
                  </a:lnTo>
                  <a:lnTo>
                    <a:pt x="2195461" y="350520"/>
                  </a:lnTo>
                  <a:lnTo>
                    <a:pt x="2194852" y="350520"/>
                  </a:lnTo>
                  <a:lnTo>
                    <a:pt x="2194852" y="368300"/>
                  </a:lnTo>
                  <a:lnTo>
                    <a:pt x="2191905" y="368300"/>
                  </a:lnTo>
                  <a:lnTo>
                    <a:pt x="2191359" y="368655"/>
                  </a:lnTo>
                  <a:lnTo>
                    <a:pt x="2191359" y="441960"/>
                  </a:lnTo>
                  <a:lnTo>
                    <a:pt x="2191334" y="444500"/>
                  </a:lnTo>
                  <a:lnTo>
                    <a:pt x="2189061" y="444500"/>
                  </a:lnTo>
                  <a:lnTo>
                    <a:pt x="2189073" y="443230"/>
                  </a:lnTo>
                  <a:lnTo>
                    <a:pt x="2188819" y="441960"/>
                  </a:lnTo>
                  <a:lnTo>
                    <a:pt x="2191359" y="441960"/>
                  </a:lnTo>
                  <a:lnTo>
                    <a:pt x="2191359" y="368655"/>
                  </a:lnTo>
                  <a:lnTo>
                    <a:pt x="2189899" y="369570"/>
                  </a:lnTo>
                  <a:lnTo>
                    <a:pt x="2188476" y="368300"/>
                  </a:lnTo>
                  <a:lnTo>
                    <a:pt x="2188286" y="367030"/>
                  </a:lnTo>
                  <a:lnTo>
                    <a:pt x="2188273" y="398780"/>
                  </a:lnTo>
                  <a:lnTo>
                    <a:pt x="2183841" y="400367"/>
                  </a:lnTo>
                  <a:lnTo>
                    <a:pt x="2183841" y="491490"/>
                  </a:lnTo>
                  <a:lnTo>
                    <a:pt x="2183231" y="492760"/>
                  </a:lnTo>
                  <a:lnTo>
                    <a:pt x="2181656" y="492760"/>
                  </a:lnTo>
                  <a:lnTo>
                    <a:pt x="2180920" y="491490"/>
                  </a:lnTo>
                  <a:lnTo>
                    <a:pt x="2180196" y="490220"/>
                  </a:lnTo>
                  <a:lnTo>
                    <a:pt x="2183015" y="490220"/>
                  </a:lnTo>
                  <a:lnTo>
                    <a:pt x="2183841" y="491490"/>
                  </a:lnTo>
                  <a:lnTo>
                    <a:pt x="2183841" y="400367"/>
                  </a:lnTo>
                  <a:lnTo>
                    <a:pt x="2180437" y="401574"/>
                  </a:lnTo>
                  <a:lnTo>
                    <a:pt x="2180437" y="471170"/>
                  </a:lnTo>
                  <a:lnTo>
                    <a:pt x="2178088" y="474980"/>
                  </a:lnTo>
                  <a:lnTo>
                    <a:pt x="2175980" y="473710"/>
                  </a:lnTo>
                  <a:lnTo>
                    <a:pt x="2177745" y="476250"/>
                  </a:lnTo>
                  <a:lnTo>
                    <a:pt x="2178481" y="477520"/>
                  </a:lnTo>
                  <a:lnTo>
                    <a:pt x="2171255" y="480466"/>
                  </a:lnTo>
                  <a:lnTo>
                    <a:pt x="2171255" y="502920"/>
                  </a:lnTo>
                  <a:lnTo>
                    <a:pt x="2170988" y="505460"/>
                  </a:lnTo>
                  <a:lnTo>
                    <a:pt x="2170353" y="506730"/>
                  </a:lnTo>
                  <a:lnTo>
                    <a:pt x="2170023" y="508000"/>
                  </a:lnTo>
                  <a:lnTo>
                    <a:pt x="2167318" y="508000"/>
                  </a:lnTo>
                  <a:lnTo>
                    <a:pt x="2165858" y="506730"/>
                  </a:lnTo>
                  <a:lnTo>
                    <a:pt x="2165718" y="504190"/>
                  </a:lnTo>
                  <a:lnTo>
                    <a:pt x="2165273" y="502920"/>
                  </a:lnTo>
                  <a:lnTo>
                    <a:pt x="2164816" y="501650"/>
                  </a:lnTo>
                  <a:lnTo>
                    <a:pt x="2170023" y="501650"/>
                  </a:lnTo>
                  <a:lnTo>
                    <a:pt x="2171255" y="502920"/>
                  </a:lnTo>
                  <a:lnTo>
                    <a:pt x="2171255" y="480466"/>
                  </a:lnTo>
                  <a:lnTo>
                    <a:pt x="2165985" y="482600"/>
                  </a:lnTo>
                  <a:lnTo>
                    <a:pt x="2159622" y="484809"/>
                  </a:lnTo>
                  <a:lnTo>
                    <a:pt x="2159622" y="499110"/>
                  </a:lnTo>
                  <a:lnTo>
                    <a:pt x="2158288" y="500380"/>
                  </a:lnTo>
                  <a:lnTo>
                    <a:pt x="2156676" y="500380"/>
                  </a:lnTo>
                  <a:lnTo>
                    <a:pt x="2155977" y="501065"/>
                  </a:lnTo>
                  <a:lnTo>
                    <a:pt x="2155977" y="513080"/>
                  </a:lnTo>
                  <a:lnTo>
                    <a:pt x="2148344" y="516890"/>
                  </a:lnTo>
                  <a:lnTo>
                    <a:pt x="2148217" y="516890"/>
                  </a:lnTo>
                  <a:lnTo>
                    <a:pt x="2144306" y="524510"/>
                  </a:lnTo>
                  <a:lnTo>
                    <a:pt x="2147544" y="527050"/>
                  </a:lnTo>
                  <a:lnTo>
                    <a:pt x="2143328" y="533209"/>
                  </a:lnTo>
                  <a:lnTo>
                    <a:pt x="2143328" y="610870"/>
                  </a:lnTo>
                  <a:lnTo>
                    <a:pt x="2140737" y="615950"/>
                  </a:lnTo>
                  <a:lnTo>
                    <a:pt x="2136203" y="613410"/>
                  </a:lnTo>
                  <a:lnTo>
                    <a:pt x="2135327" y="612927"/>
                  </a:lnTo>
                  <a:lnTo>
                    <a:pt x="2135327" y="703580"/>
                  </a:lnTo>
                  <a:lnTo>
                    <a:pt x="2134705" y="711200"/>
                  </a:lnTo>
                  <a:lnTo>
                    <a:pt x="2132685" y="712470"/>
                  </a:lnTo>
                  <a:lnTo>
                    <a:pt x="2131682" y="712470"/>
                  </a:lnTo>
                  <a:lnTo>
                    <a:pt x="2131250" y="704850"/>
                  </a:lnTo>
                  <a:lnTo>
                    <a:pt x="2133968" y="703580"/>
                  </a:lnTo>
                  <a:lnTo>
                    <a:pt x="2135327" y="703580"/>
                  </a:lnTo>
                  <a:lnTo>
                    <a:pt x="2135327" y="612927"/>
                  </a:lnTo>
                  <a:lnTo>
                    <a:pt x="2133943" y="612140"/>
                  </a:lnTo>
                  <a:lnTo>
                    <a:pt x="2133206" y="612140"/>
                  </a:lnTo>
                  <a:lnTo>
                    <a:pt x="2133130" y="612267"/>
                  </a:lnTo>
                  <a:lnTo>
                    <a:pt x="2133130" y="636270"/>
                  </a:lnTo>
                  <a:lnTo>
                    <a:pt x="2133066" y="640080"/>
                  </a:lnTo>
                  <a:lnTo>
                    <a:pt x="2131237" y="640080"/>
                  </a:lnTo>
                  <a:lnTo>
                    <a:pt x="2131237" y="698500"/>
                  </a:lnTo>
                  <a:lnTo>
                    <a:pt x="2129294" y="699770"/>
                  </a:lnTo>
                  <a:lnTo>
                    <a:pt x="2128888" y="698500"/>
                  </a:lnTo>
                  <a:lnTo>
                    <a:pt x="2130158" y="698500"/>
                  </a:lnTo>
                  <a:lnTo>
                    <a:pt x="2130818" y="697230"/>
                  </a:lnTo>
                  <a:lnTo>
                    <a:pt x="2131085" y="698500"/>
                  </a:lnTo>
                  <a:lnTo>
                    <a:pt x="2131237" y="698500"/>
                  </a:lnTo>
                  <a:lnTo>
                    <a:pt x="2131237" y="640080"/>
                  </a:lnTo>
                  <a:lnTo>
                    <a:pt x="2129320" y="640080"/>
                  </a:lnTo>
                  <a:lnTo>
                    <a:pt x="2128278" y="639000"/>
                  </a:lnTo>
                  <a:lnTo>
                    <a:pt x="2128278" y="741680"/>
                  </a:lnTo>
                  <a:lnTo>
                    <a:pt x="2128151" y="744220"/>
                  </a:lnTo>
                  <a:lnTo>
                    <a:pt x="2126069" y="744220"/>
                  </a:lnTo>
                  <a:lnTo>
                    <a:pt x="2125992" y="742950"/>
                  </a:lnTo>
                  <a:lnTo>
                    <a:pt x="2125903" y="741680"/>
                  </a:lnTo>
                  <a:lnTo>
                    <a:pt x="2128278" y="741680"/>
                  </a:lnTo>
                  <a:lnTo>
                    <a:pt x="2128278" y="639000"/>
                  </a:lnTo>
                  <a:lnTo>
                    <a:pt x="2128101" y="638810"/>
                  </a:lnTo>
                  <a:lnTo>
                    <a:pt x="2127123" y="637540"/>
                  </a:lnTo>
                  <a:lnTo>
                    <a:pt x="2126805" y="636270"/>
                  </a:lnTo>
                  <a:lnTo>
                    <a:pt x="2126932" y="633730"/>
                  </a:lnTo>
                  <a:lnTo>
                    <a:pt x="2129332" y="632460"/>
                  </a:lnTo>
                  <a:lnTo>
                    <a:pt x="2131403" y="633730"/>
                  </a:lnTo>
                  <a:lnTo>
                    <a:pt x="2132177" y="635000"/>
                  </a:lnTo>
                  <a:lnTo>
                    <a:pt x="2133130" y="636270"/>
                  </a:lnTo>
                  <a:lnTo>
                    <a:pt x="2133130" y="612267"/>
                  </a:lnTo>
                  <a:lnTo>
                    <a:pt x="2132380" y="613410"/>
                  </a:lnTo>
                  <a:lnTo>
                    <a:pt x="2131606" y="612140"/>
                  </a:lnTo>
                  <a:lnTo>
                    <a:pt x="2131301" y="612140"/>
                  </a:lnTo>
                  <a:lnTo>
                    <a:pt x="2131123" y="610870"/>
                  </a:lnTo>
                  <a:lnTo>
                    <a:pt x="2129193" y="609600"/>
                  </a:lnTo>
                  <a:lnTo>
                    <a:pt x="2129828" y="608330"/>
                  </a:lnTo>
                  <a:lnTo>
                    <a:pt x="2131720" y="604520"/>
                  </a:lnTo>
                  <a:lnTo>
                    <a:pt x="2143328" y="610870"/>
                  </a:lnTo>
                  <a:lnTo>
                    <a:pt x="2143328" y="533209"/>
                  </a:lnTo>
                  <a:lnTo>
                    <a:pt x="2142325" y="534670"/>
                  </a:lnTo>
                  <a:lnTo>
                    <a:pt x="2139912" y="532130"/>
                  </a:lnTo>
                  <a:lnTo>
                    <a:pt x="2138667" y="534670"/>
                  </a:lnTo>
                  <a:lnTo>
                    <a:pt x="2134019" y="532130"/>
                  </a:lnTo>
                  <a:lnTo>
                    <a:pt x="2133828" y="529590"/>
                  </a:lnTo>
                  <a:lnTo>
                    <a:pt x="2133536" y="525780"/>
                  </a:lnTo>
                  <a:lnTo>
                    <a:pt x="2133435" y="524510"/>
                  </a:lnTo>
                  <a:lnTo>
                    <a:pt x="2133854" y="521970"/>
                  </a:lnTo>
                  <a:lnTo>
                    <a:pt x="2134285" y="519430"/>
                  </a:lnTo>
                  <a:lnTo>
                    <a:pt x="2134501" y="518160"/>
                  </a:lnTo>
                  <a:lnTo>
                    <a:pt x="2141143" y="516890"/>
                  </a:lnTo>
                  <a:lnTo>
                    <a:pt x="2147798" y="515620"/>
                  </a:lnTo>
                  <a:lnTo>
                    <a:pt x="2146528" y="513080"/>
                  </a:lnTo>
                  <a:lnTo>
                    <a:pt x="2154542" y="509270"/>
                  </a:lnTo>
                  <a:lnTo>
                    <a:pt x="2155977" y="513080"/>
                  </a:lnTo>
                  <a:lnTo>
                    <a:pt x="2155977" y="501065"/>
                  </a:lnTo>
                  <a:lnTo>
                    <a:pt x="2155367" y="501650"/>
                  </a:lnTo>
                  <a:lnTo>
                    <a:pt x="2154936" y="500380"/>
                  </a:lnTo>
                  <a:lnTo>
                    <a:pt x="2153856" y="499110"/>
                  </a:lnTo>
                  <a:lnTo>
                    <a:pt x="2154796" y="496570"/>
                  </a:lnTo>
                  <a:lnTo>
                    <a:pt x="2156295" y="496570"/>
                  </a:lnTo>
                  <a:lnTo>
                    <a:pt x="2157196" y="495300"/>
                  </a:lnTo>
                  <a:lnTo>
                    <a:pt x="2158098" y="494030"/>
                  </a:lnTo>
                  <a:lnTo>
                    <a:pt x="2158708" y="496570"/>
                  </a:lnTo>
                  <a:lnTo>
                    <a:pt x="2159622" y="499110"/>
                  </a:lnTo>
                  <a:lnTo>
                    <a:pt x="2159622" y="484809"/>
                  </a:lnTo>
                  <a:lnTo>
                    <a:pt x="2154986" y="486410"/>
                  </a:lnTo>
                  <a:lnTo>
                    <a:pt x="2155215" y="485140"/>
                  </a:lnTo>
                  <a:lnTo>
                    <a:pt x="2156561" y="477520"/>
                  </a:lnTo>
                  <a:lnTo>
                    <a:pt x="2156345" y="471170"/>
                  </a:lnTo>
                  <a:lnTo>
                    <a:pt x="2156256" y="468630"/>
                  </a:lnTo>
                  <a:lnTo>
                    <a:pt x="2159279" y="467360"/>
                  </a:lnTo>
                  <a:lnTo>
                    <a:pt x="2162289" y="466090"/>
                  </a:lnTo>
                  <a:lnTo>
                    <a:pt x="2165350" y="466090"/>
                  </a:lnTo>
                  <a:lnTo>
                    <a:pt x="2168182" y="467360"/>
                  </a:lnTo>
                  <a:lnTo>
                    <a:pt x="2168804" y="466090"/>
                  </a:lnTo>
                  <a:lnTo>
                    <a:pt x="2169426" y="464820"/>
                  </a:lnTo>
                  <a:lnTo>
                    <a:pt x="2170049" y="464820"/>
                  </a:lnTo>
                  <a:lnTo>
                    <a:pt x="2173503" y="466090"/>
                  </a:lnTo>
                  <a:lnTo>
                    <a:pt x="2180437" y="471170"/>
                  </a:lnTo>
                  <a:lnTo>
                    <a:pt x="2180437" y="401574"/>
                  </a:lnTo>
                  <a:lnTo>
                    <a:pt x="2177580" y="402590"/>
                  </a:lnTo>
                  <a:lnTo>
                    <a:pt x="2172246" y="403860"/>
                  </a:lnTo>
                  <a:lnTo>
                    <a:pt x="2171585" y="401320"/>
                  </a:lnTo>
                  <a:lnTo>
                    <a:pt x="2170607" y="397510"/>
                  </a:lnTo>
                  <a:lnTo>
                    <a:pt x="2187130" y="393700"/>
                  </a:lnTo>
                  <a:lnTo>
                    <a:pt x="2188273" y="398780"/>
                  </a:lnTo>
                  <a:lnTo>
                    <a:pt x="2188273" y="367030"/>
                  </a:lnTo>
                  <a:lnTo>
                    <a:pt x="2188057" y="367030"/>
                  </a:lnTo>
                  <a:lnTo>
                    <a:pt x="2188095" y="369570"/>
                  </a:lnTo>
                  <a:lnTo>
                    <a:pt x="2187219" y="370840"/>
                  </a:lnTo>
                  <a:lnTo>
                    <a:pt x="2184679" y="372110"/>
                  </a:lnTo>
                  <a:lnTo>
                    <a:pt x="2183295" y="370840"/>
                  </a:lnTo>
                  <a:lnTo>
                    <a:pt x="2183130" y="368300"/>
                  </a:lnTo>
                  <a:lnTo>
                    <a:pt x="2182291" y="365760"/>
                  </a:lnTo>
                  <a:lnTo>
                    <a:pt x="2182838" y="365760"/>
                  </a:lnTo>
                  <a:lnTo>
                    <a:pt x="2181618" y="364540"/>
                  </a:lnTo>
                  <a:lnTo>
                    <a:pt x="2181618" y="383540"/>
                  </a:lnTo>
                  <a:lnTo>
                    <a:pt x="2177224" y="384810"/>
                  </a:lnTo>
                  <a:lnTo>
                    <a:pt x="2177046" y="383540"/>
                  </a:lnTo>
                  <a:lnTo>
                    <a:pt x="2176348" y="382270"/>
                  </a:lnTo>
                  <a:lnTo>
                    <a:pt x="2177288" y="381000"/>
                  </a:lnTo>
                  <a:lnTo>
                    <a:pt x="2179002" y="381000"/>
                  </a:lnTo>
                  <a:lnTo>
                    <a:pt x="2180577" y="379730"/>
                  </a:lnTo>
                  <a:lnTo>
                    <a:pt x="2181618" y="383540"/>
                  </a:lnTo>
                  <a:lnTo>
                    <a:pt x="2181618" y="364540"/>
                  </a:lnTo>
                  <a:lnTo>
                    <a:pt x="2180755" y="364490"/>
                  </a:lnTo>
                  <a:lnTo>
                    <a:pt x="2181148" y="363156"/>
                  </a:lnTo>
                  <a:lnTo>
                    <a:pt x="2181390" y="361950"/>
                  </a:lnTo>
                  <a:lnTo>
                    <a:pt x="2182126" y="360680"/>
                  </a:lnTo>
                  <a:lnTo>
                    <a:pt x="2183511" y="360680"/>
                  </a:lnTo>
                  <a:lnTo>
                    <a:pt x="2184819" y="361950"/>
                  </a:lnTo>
                  <a:lnTo>
                    <a:pt x="2184247" y="363220"/>
                  </a:lnTo>
                  <a:lnTo>
                    <a:pt x="2183904" y="364490"/>
                  </a:lnTo>
                  <a:lnTo>
                    <a:pt x="2183142" y="364490"/>
                  </a:lnTo>
                  <a:lnTo>
                    <a:pt x="2182838" y="365760"/>
                  </a:lnTo>
                  <a:lnTo>
                    <a:pt x="2187359" y="365760"/>
                  </a:lnTo>
                  <a:lnTo>
                    <a:pt x="2187168" y="364490"/>
                  </a:lnTo>
                  <a:lnTo>
                    <a:pt x="2186914" y="363220"/>
                  </a:lnTo>
                  <a:lnTo>
                    <a:pt x="2188451" y="363220"/>
                  </a:lnTo>
                  <a:lnTo>
                    <a:pt x="2190280" y="361950"/>
                  </a:lnTo>
                  <a:lnTo>
                    <a:pt x="2191435" y="361950"/>
                  </a:lnTo>
                  <a:lnTo>
                    <a:pt x="2192667" y="363220"/>
                  </a:lnTo>
                  <a:lnTo>
                    <a:pt x="2193252" y="364490"/>
                  </a:lnTo>
                  <a:lnTo>
                    <a:pt x="2194852" y="368300"/>
                  </a:lnTo>
                  <a:lnTo>
                    <a:pt x="2194852" y="350520"/>
                  </a:lnTo>
                  <a:lnTo>
                    <a:pt x="2189200" y="350520"/>
                  </a:lnTo>
                  <a:lnTo>
                    <a:pt x="2187867" y="347980"/>
                  </a:lnTo>
                  <a:lnTo>
                    <a:pt x="2194953" y="342900"/>
                  </a:lnTo>
                  <a:lnTo>
                    <a:pt x="2196884" y="350520"/>
                  </a:lnTo>
                  <a:lnTo>
                    <a:pt x="2197112" y="350520"/>
                  </a:lnTo>
                  <a:lnTo>
                    <a:pt x="2197112" y="333883"/>
                  </a:lnTo>
                  <a:lnTo>
                    <a:pt x="2188299" y="331470"/>
                  </a:lnTo>
                  <a:lnTo>
                    <a:pt x="2174481" y="326390"/>
                  </a:lnTo>
                  <a:lnTo>
                    <a:pt x="2174214" y="326313"/>
                  </a:lnTo>
                  <a:lnTo>
                    <a:pt x="2174214" y="384810"/>
                  </a:lnTo>
                  <a:lnTo>
                    <a:pt x="2173859" y="384810"/>
                  </a:lnTo>
                  <a:lnTo>
                    <a:pt x="2172766" y="386080"/>
                  </a:lnTo>
                  <a:lnTo>
                    <a:pt x="2171192" y="386080"/>
                  </a:lnTo>
                  <a:lnTo>
                    <a:pt x="2169795" y="387350"/>
                  </a:lnTo>
                  <a:lnTo>
                    <a:pt x="2169553" y="386080"/>
                  </a:lnTo>
                  <a:lnTo>
                    <a:pt x="2168969" y="383540"/>
                  </a:lnTo>
                  <a:lnTo>
                    <a:pt x="2169312" y="382270"/>
                  </a:lnTo>
                  <a:lnTo>
                    <a:pt x="2171344" y="382270"/>
                  </a:lnTo>
                  <a:lnTo>
                    <a:pt x="2172830" y="381000"/>
                  </a:lnTo>
                  <a:lnTo>
                    <a:pt x="2173287" y="383540"/>
                  </a:lnTo>
                  <a:lnTo>
                    <a:pt x="2174214" y="384810"/>
                  </a:lnTo>
                  <a:lnTo>
                    <a:pt x="2174214" y="326313"/>
                  </a:lnTo>
                  <a:lnTo>
                    <a:pt x="2170785" y="325259"/>
                  </a:lnTo>
                  <a:lnTo>
                    <a:pt x="2170785" y="360680"/>
                  </a:lnTo>
                  <a:lnTo>
                    <a:pt x="2170544" y="360680"/>
                  </a:lnTo>
                  <a:lnTo>
                    <a:pt x="2169845" y="361950"/>
                  </a:lnTo>
                  <a:lnTo>
                    <a:pt x="2168766" y="361950"/>
                  </a:lnTo>
                  <a:lnTo>
                    <a:pt x="2165896" y="364490"/>
                  </a:lnTo>
                  <a:lnTo>
                    <a:pt x="2166061" y="363156"/>
                  </a:lnTo>
                  <a:lnTo>
                    <a:pt x="2165972" y="359410"/>
                  </a:lnTo>
                  <a:lnTo>
                    <a:pt x="2166594" y="359410"/>
                  </a:lnTo>
                  <a:lnTo>
                    <a:pt x="2167153" y="358140"/>
                  </a:lnTo>
                  <a:lnTo>
                    <a:pt x="2168690" y="358140"/>
                  </a:lnTo>
                  <a:lnTo>
                    <a:pt x="2170125" y="359410"/>
                  </a:lnTo>
                  <a:lnTo>
                    <a:pt x="2170785" y="360680"/>
                  </a:lnTo>
                  <a:lnTo>
                    <a:pt x="2170785" y="325259"/>
                  </a:lnTo>
                  <a:lnTo>
                    <a:pt x="2170341" y="325120"/>
                  </a:lnTo>
                  <a:lnTo>
                    <a:pt x="2168347" y="320040"/>
                  </a:lnTo>
                  <a:lnTo>
                    <a:pt x="2167852" y="318770"/>
                  </a:lnTo>
                  <a:lnTo>
                    <a:pt x="2164600" y="314960"/>
                  </a:lnTo>
                  <a:lnTo>
                    <a:pt x="2165934" y="312420"/>
                  </a:lnTo>
                  <a:lnTo>
                    <a:pt x="2166607" y="311150"/>
                  </a:lnTo>
                  <a:lnTo>
                    <a:pt x="2167267" y="309880"/>
                  </a:lnTo>
                  <a:lnTo>
                    <a:pt x="2183434" y="312420"/>
                  </a:lnTo>
                  <a:lnTo>
                    <a:pt x="2191207" y="316230"/>
                  </a:lnTo>
                  <a:lnTo>
                    <a:pt x="2193112" y="312420"/>
                  </a:lnTo>
                  <a:lnTo>
                    <a:pt x="2196503" y="311150"/>
                  </a:lnTo>
                  <a:lnTo>
                    <a:pt x="2202332" y="313690"/>
                  </a:lnTo>
                  <a:lnTo>
                    <a:pt x="2198306" y="318770"/>
                  </a:lnTo>
                  <a:lnTo>
                    <a:pt x="2201494" y="318770"/>
                  </a:lnTo>
                  <a:lnTo>
                    <a:pt x="2204466" y="320040"/>
                  </a:lnTo>
                  <a:lnTo>
                    <a:pt x="2207298" y="320040"/>
                  </a:lnTo>
                  <a:lnTo>
                    <a:pt x="2207234" y="321310"/>
                  </a:lnTo>
                  <a:lnTo>
                    <a:pt x="2207095" y="322580"/>
                  </a:lnTo>
                  <a:lnTo>
                    <a:pt x="2213775" y="325120"/>
                  </a:lnTo>
                  <a:lnTo>
                    <a:pt x="2222703" y="330200"/>
                  </a:lnTo>
                  <a:lnTo>
                    <a:pt x="2227872" y="334010"/>
                  </a:lnTo>
                  <a:lnTo>
                    <a:pt x="2233244" y="336550"/>
                  </a:lnTo>
                  <a:lnTo>
                    <a:pt x="2233244" y="313143"/>
                  </a:lnTo>
                  <a:lnTo>
                    <a:pt x="2233091" y="313055"/>
                  </a:lnTo>
                  <a:lnTo>
                    <a:pt x="2233091" y="317500"/>
                  </a:lnTo>
                  <a:lnTo>
                    <a:pt x="2232710" y="318770"/>
                  </a:lnTo>
                  <a:lnTo>
                    <a:pt x="2231898" y="320040"/>
                  </a:lnTo>
                  <a:lnTo>
                    <a:pt x="2230285" y="321310"/>
                  </a:lnTo>
                  <a:lnTo>
                    <a:pt x="2228494" y="321310"/>
                  </a:lnTo>
                  <a:lnTo>
                    <a:pt x="2228100" y="318770"/>
                  </a:lnTo>
                  <a:lnTo>
                    <a:pt x="2226957" y="316230"/>
                  </a:lnTo>
                  <a:lnTo>
                    <a:pt x="2229396" y="316230"/>
                  </a:lnTo>
                  <a:lnTo>
                    <a:pt x="2230818" y="314960"/>
                  </a:lnTo>
                  <a:lnTo>
                    <a:pt x="2232495" y="314960"/>
                  </a:lnTo>
                  <a:lnTo>
                    <a:pt x="2233091" y="317500"/>
                  </a:lnTo>
                  <a:lnTo>
                    <a:pt x="2233091" y="313055"/>
                  </a:lnTo>
                  <a:lnTo>
                    <a:pt x="2232088" y="312420"/>
                  </a:lnTo>
                  <a:lnTo>
                    <a:pt x="2229040" y="311150"/>
                  </a:lnTo>
                  <a:lnTo>
                    <a:pt x="2226005" y="309880"/>
                  </a:lnTo>
                  <a:lnTo>
                    <a:pt x="2223986" y="308610"/>
                  </a:lnTo>
                  <a:lnTo>
                    <a:pt x="2219972" y="306070"/>
                  </a:lnTo>
                  <a:lnTo>
                    <a:pt x="2216404" y="306070"/>
                  </a:lnTo>
                  <a:lnTo>
                    <a:pt x="2216569" y="304800"/>
                  </a:lnTo>
                  <a:lnTo>
                    <a:pt x="2216696" y="303530"/>
                  </a:lnTo>
                  <a:lnTo>
                    <a:pt x="2196173" y="292100"/>
                  </a:lnTo>
                  <a:lnTo>
                    <a:pt x="2192934" y="300990"/>
                  </a:lnTo>
                  <a:lnTo>
                    <a:pt x="2192528" y="300990"/>
                  </a:lnTo>
                  <a:lnTo>
                    <a:pt x="2191575" y="302260"/>
                  </a:lnTo>
                  <a:lnTo>
                    <a:pt x="2189861" y="304800"/>
                  </a:lnTo>
                  <a:lnTo>
                    <a:pt x="2188845" y="306070"/>
                  </a:lnTo>
                  <a:lnTo>
                    <a:pt x="2179116" y="297180"/>
                  </a:lnTo>
                  <a:lnTo>
                    <a:pt x="2173109" y="302260"/>
                  </a:lnTo>
                  <a:lnTo>
                    <a:pt x="2166150" y="304800"/>
                  </a:lnTo>
                  <a:lnTo>
                    <a:pt x="2163775" y="306171"/>
                  </a:lnTo>
                  <a:lnTo>
                    <a:pt x="2163775" y="328930"/>
                  </a:lnTo>
                  <a:lnTo>
                    <a:pt x="2162670" y="330581"/>
                  </a:lnTo>
                  <a:lnTo>
                    <a:pt x="2162670" y="382270"/>
                  </a:lnTo>
                  <a:lnTo>
                    <a:pt x="2160879" y="382270"/>
                  </a:lnTo>
                  <a:lnTo>
                    <a:pt x="2161451" y="381000"/>
                  </a:lnTo>
                  <a:lnTo>
                    <a:pt x="2162391" y="381000"/>
                  </a:lnTo>
                  <a:lnTo>
                    <a:pt x="2162670" y="382270"/>
                  </a:lnTo>
                  <a:lnTo>
                    <a:pt x="2162670" y="330581"/>
                  </a:lnTo>
                  <a:lnTo>
                    <a:pt x="2156117" y="340360"/>
                  </a:lnTo>
                  <a:lnTo>
                    <a:pt x="2156244" y="344170"/>
                  </a:lnTo>
                  <a:lnTo>
                    <a:pt x="2154199" y="347980"/>
                  </a:lnTo>
                  <a:lnTo>
                    <a:pt x="2150986" y="351790"/>
                  </a:lnTo>
                  <a:lnTo>
                    <a:pt x="2153882" y="354330"/>
                  </a:lnTo>
                  <a:lnTo>
                    <a:pt x="2153234" y="355028"/>
                  </a:lnTo>
                  <a:lnTo>
                    <a:pt x="2153234" y="400050"/>
                  </a:lnTo>
                  <a:lnTo>
                    <a:pt x="2152980" y="401320"/>
                  </a:lnTo>
                  <a:lnTo>
                    <a:pt x="2152726" y="401320"/>
                  </a:lnTo>
                  <a:lnTo>
                    <a:pt x="2152726" y="421640"/>
                  </a:lnTo>
                  <a:lnTo>
                    <a:pt x="2149729" y="424180"/>
                  </a:lnTo>
                  <a:lnTo>
                    <a:pt x="2148751" y="424180"/>
                  </a:lnTo>
                  <a:lnTo>
                    <a:pt x="2148751" y="469900"/>
                  </a:lnTo>
                  <a:lnTo>
                    <a:pt x="2148281" y="469900"/>
                  </a:lnTo>
                  <a:lnTo>
                    <a:pt x="2147468" y="471170"/>
                  </a:lnTo>
                  <a:lnTo>
                    <a:pt x="2144039" y="471170"/>
                  </a:lnTo>
                  <a:lnTo>
                    <a:pt x="2143544" y="469900"/>
                  </a:lnTo>
                  <a:lnTo>
                    <a:pt x="2142274" y="467360"/>
                  </a:lnTo>
                  <a:lnTo>
                    <a:pt x="2148141" y="467360"/>
                  </a:lnTo>
                  <a:lnTo>
                    <a:pt x="2148751" y="469900"/>
                  </a:lnTo>
                  <a:lnTo>
                    <a:pt x="2148751" y="424180"/>
                  </a:lnTo>
                  <a:lnTo>
                    <a:pt x="2147709" y="424180"/>
                  </a:lnTo>
                  <a:lnTo>
                    <a:pt x="2147709" y="443230"/>
                  </a:lnTo>
                  <a:lnTo>
                    <a:pt x="2147506" y="445770"/>
                  </a:lnTo>
                  <a:lnTo>
                    <a:pt x="2147684" y="447040"/>
                  </a:lnTo>
                  <a:lnTo>
                    <a:pt x="2142413" y="447040"/>
                  </a:lnTo>
                  <a:lnTo>
                    <a:pt x="2142325" y="444500"/>
                  </a:lnTo>
                  <a:lnTo>
                    <a:pt x="2141690" y="441960"/>
                  </a:lnTo>
                  <a:lnTo>
                    <a:pt x="2144052" y="443230"/>
                  </a:lnTo>
                  <a:lnTo>
                    <a:pt x="2145792" y="441960"/>
                  </a:lnTo>
                  <a:lnTo>
                    <a:pt x="2147087" y="443230"/>
                  </a:lnTo>
                  <a:lnTo>
                    <a:pt x="2147709" y="443230"/>
                  </a:lnTo>
                  <a:lnTo>
                    <a:pt x="2147709" y="424180"/>
                  </a:lnTo>
                  <a:lnTo>
                    <a:pt x="2144204" y="424180"/>
                  </a:lnTo>
                  <a:lnTo>
                    <a:pt x="2144039" y="422910"/>
                  </a:lnTo>
                  <a:lnTo>
                    <a:pt x="2143010" y="419100"/>
                  </a:lnTo>
                  <a:lnTo>
                    <a:pt x="2145550" y="416560"/>
                  </a:lnTo>
                  <a:lnTo>
                    <a:pt x="2148306" y="416560"/>
                  </a:lnTo>
                  <a:lnTo>
                    <a:pt x="2151608" y="415290"/>
                  </a:lnTo>
                  <a:lnTo>
                    <a:pt x="2151862" y="419100"/>
                  </a:lnTo>
                  <a:lnTo>
                    <a:pt x="2152726" y="421640"/>
                  </a:lnTo>
                  <a:lnTo>
                    <a:pt x="2152726" y="401320"/>
                  </a:lnTo>
                  <a:lnTo>
                    <a:pt x="2150770" y="401320"/>
                  </a:lnTo>
                  <a:lnTo>
                    <a:pt x="2150745" y="400050"/>
                  </a:lnTo>
                  <a:lnTo>
                    <a:pt x="2150707" y="398780"/>
                  </a:lnTo>
                  <a:lnTo>
                    <a:pt x="2152942" y="397510"/>
                  </a:lnTo>
                  <a:lnTo>
                    <a:pt x="2153005" y="398780"/>
                  </a:lnTo>
                  <a:lnTo>
                    <a:pt x="2153234" y="400050"/>
                  </a:lnTo>
                  <a:lnTo>
                    <a:pt x="2153234" y="355028"/>
                  </a:lnTo>
                  <a:lnTo>
                    <a:pt x="2144293" y="364490"/>
                  </a:lnTo>
                  <a:lnTo>
                    <a:pt x="2143010" y="361950"/>
                  </a:lnTo>
                  <a:lnTo>
                    <a:pt x="2141169" y="360184"/>
                  </a:lnTo>
                  <a:lnTo>
                    <a:pt x="2141169" y="458470"/>
                  </a:lnTo>
                  <a:lnTo>
                    <a:pt x="2139632" y="461010"/>
                  </a:lnTo>
                  <a:lnTo>
                    <a:pt x="2137613" y="461010"/>
                  </a:lnTo>
                  <a:lnTo>
                    <a:pt x="2136114" y="462280"/>
                  </a:lnTo>
                  <a:lnTo>
                    <a:pt x="2135670" y="461010"/>
                  </a:lnTo>
                  <a:lnTo>
                    <a:pt x="2134870" y="459270"/>
                  </a:lnTo>
                  <a:lnTo>
                    <a:pt x="2135695" y="462280"/>
                  </a:lnTo>
                  <a:lnTo>
                    <a:pt x="2131377" y="463905"/>
                  </a:lnTo>
                  <a:lnTo>
                    <a:pt x="2131377" y="486410"/>
                  </a:lnTo>
                  <a:lnTo>
                    <a:pt x="2130831" y="488950"/>
                  </a:lnTo>
                  <a:lnTo>
                    <a:pt x="2130679" y="491490"/>
                  </a:lnTo>
                  <a:lnTo>
                    <a:pt x="2130374" y="491490"/>
                  </a:lnTo>
                  <a:lnTo>
                    <a:pt x="2130374" y="499110"/>
                  </a:lnTo>
                  <a:lnTo>
                    <a:pt x="2128736" y="501650"/>
                  </a:lnTo>
                  <a:lnTo>
                    <a:pt x="2126513" y="501650"/>
                  </a:lnTo>
                  <a:lnTo>
                    <a:pt x="2126513" y="731520"/>
                  </a:lnTo>
                  <a:lnTo>
                    <a:pt x="2122373" y="734060"/>
                  </a:lnTo>
                  <a:lnTo>
                    <a:pt x="2121357" y="730250"/>
                  </a:lnTo>
                  <a:lnTo>
                    <a:pt x="2119680" y="723900"/>
                  </a:lnTo>
                  <a:lnTo>
                    <a:pt x="2122716" y="722630"/>
                  </a:lnTo>
                  <a:lnTo>
                    <a:pt x="2126513" y="731520"/>
                  </a:lnTo>
                  <a:lnTo>
                    <a:pt x="2126513" y="501650"/>
                  </a:lnTo>
                  <a:lnTo>
                    <a:pt x="2126030" y="501650"/>
                  </a:lnTo>
                  <a:lnTo>
                    <a:pt x="2126030" y="675640"/>
                  </a:lnTo>
                  <a:lnTo>
                    <a:pt x="2125853" y="676910"/>
                  </a:lnTo>
                  <a:lnTo>
                    <a:pt x="2124824" y="676910"/>
                  </a:lnTo>
                  <a:lnTo>
                    <a:pt x="2124951" y="675640"/>
                  </a:lnTo>
                  <a:lnTo>
                    <a:pt x="2126030" y="675640"/>
                  </a:lnTo>
                  <a:lnTo>
                    <a:pt x="2126030" y="501650"/>
                  </a:lnTo>
                  <a:lnTo>
                    <a:pt x="2124164" y="501650"/>
                  </a:lnTo>
                  <a:lnTo>
                    <a:pt x="2123859" y="499110"/>
                  </a:lnTo>
                  <a:lnTo>
                    <a:pt x="2123681" y="498690"/>
                  </a:lnTo>
                  <a:lnTo>
                    <a:pt x="2123681" y="681990"/>
                  </a:lnTo>
                  <a:lnTo>
                    <a:pt x="2123643" y="683260"/>
                  </a:lnTo>
                  <a:lnTo>
                    <a:pt x="2122157" y="683260"/>
                  </a:lnTo>
                  <a:lnTo>
                    <a:pt x="2122538" y="681990"/>
                  </a:lnTo>
                  <a:lnTo>
                    <a:pt x="2123681" y="681990"/>
                  </a:lnTo>
                  <a:lnTo>
                    <a:pt x="2123681" y="498690"/>
                  </a:lnTo>
                  <a:lnTo>
                    <a:pt x="2122805" y="496570"/>
                  </a:lnTo>
                  <a:lnTo>
                    <a:pt x="2127758" y="495300"/>
                  </a:lnTo>
                  <a:lnTo>
                    <a:pt x="2129650" y="495300"/>
                  </a:lnTo>
                  <a:lnTo>
                    <a:pt x="2129701" y="496570"/>
                  </a:lnTo>
                  <a:lnTo>
                    <a:pt x="2130374" y="499110"/>
                  </a:lnTo>
                  <a:lnTo>
                    <a:pt x="2130374" y="491490"/>
                  </a:lnTo>
                  <a:lnTo>
                    <a:pt x="2125421" y="491490"/>
                  </a:lnTo>
                  <a:lnTo>
                    <a:pt x="2125395" y="487680"/>
                  </a:lnTo>
                  <a:lnTo>
                    <a:pt x="2127339" y="486410"/>
                  </a:lnTo>
                  <a:lnTo>
                    <a:pt x="2131377" y="486410"/>
                  </a:lnTo>
                  <a:lnTo>
                    <a:pt x="2131377" y="463905"/>
                  </a:lnTo>
                  <a:lnTo>
                    <a:pt x="2120900" y="467842"/>
                  </a:lnTo>
                  <a:lnTo>
                    <a:pt x="2120900" y="543560"/>
                  </a:lnTo>
                  <a:lnTo>
                    <a:pt x="2118461" y="547954"/>
                  </a:lnTo>
                  <a:lnTo>
                    <a:pt x="2118461" y="698500"/>
                  </a:lnTo>
                  <a:lnTo>
                    <a:pt x="2118131" y="699770"/>
                  </a:lnTo>
                  <a:lnTo>
                    <a:pt x="2117267" y="699770"/>
                  </a:lnTo>
                  <a:lnTo>
                    <a:pt x="2117242" y="698500"/>
                  </a:lnTo>
                  <a:lnTo>
                    <a:pt x="2118461" y="698500"/>
                  </a:lnTo>
                  <a:lnTo>
                    <a:pt x="2118461" y="547954"/>
                  </a:lnTo>
                  <a:lnTo>
                    <a:pt x="2118080" y="548640"/>
                  </a:lnTo>
                  <a:lnTo>
                    <a:pt x="2116899" y="549516"/>
                  </a:lnTo>
                  <a:lnTo>
                    <a:pt x="2116899" y="696099"/>
                  </a:lnTo>
                  <a:lnTo>
                    <a:pt x="2116378" y="697344"/>
                  </a:lnTo>
                  <a:lnTo>
                    <a:pt x="2115972" y="698500"/>
                  </a:lnTo>
                  <a:lnTo>
                    <a:pt x="2114131" y="698500"/>
                  </a:lnTo>
                  <a:lnTo>
                    <a:pt x="2113381" y="699274"/>
                  </a:lnTo>
                  <a:lnTo>
                    <a:pt x="2113381" y="748030"/>
                  </a:lnTo>
                  <a:lnTo>
                    <a:pt x="2111222" y="751840"/>
                  </a:lnTo>
                  <a:lnTo>
                    <a:pt x="2102929" y="748030"/>
                  </a:lnTo>
                  <a:lnTo>
                    <a:pt x="2104936" y="742950"/>
                  </a:lnTo>
                  <a:lnTo>
                    <a:pt x="2113381" y="748030"/>
                  </a:lnTo>
                  <a:lnTo>
                    <a:pt x="2113381" y="699274"/>
                  </a:lnTo>
                  <a:lnTo>
                    <a:pt x="2112899" y="699770"/>
                  </a:lnTo>
                  <a:lnTo>
                    <a:pt x="2112264" y="697230"/>
                  </a:lnTo>
                  <a:lnTo>
                    <a:pt x="2111845" y="695553"/>
                  </a:lnTo>
                  <a:lnTo>
                    <a:pt x="2111845" y="716280"/>
                  </a:lnTo>
                  <a:lnTo>
                    <a:pt x="2109292" y="721360"/>
                  </a:lnTo>
                  <a:lnTo>
                    <a:pt x="2106498" y="725170"/>
                  </a:lnTo>
                  <a:lnTo>
                    <a:pt x="2103755" y="730250"/>
                  </a:lnTo>
                  <a:lnTo>
                    <a:pt x="2101672" y="728980"/>
                  </a:lnTo>
                  <a:lnTo>
                    <a:pt x="2100249" y="728116"/>
                  </a:lnTo>
                  <a:lnTo>
                    <a:pt x="2100249" y="744220"/>
                  </a:lnTo>
                  <a:lnTo>
                    <a:pt x="2095169" y="753110"/>
                  </a:lnTo>
                  <a:lnTo>
                    <a:pt x="2093404" y="751840"/>
                  </a:lnTo>
                  <a:lnTo>
                    <a:pt x="2092515" y="750570"/>
                  </a:lnTo>
                  <a:lnTo>
                    <a:pt x="2091143" y="750570"/>
                  </a:lnTo>
                  <a:lnTo>
                    <a:pt x="2090051" y="749300"/>
                  </a:lnTo>
                  <a:lnTo>
                    <a:pt x="2090127" y="748030"/>
                  </a:lnTo>
                  <a:lnTo>
                    <a:pt x="2089810" y="745490"/>
                  </a:lnTo>
                  <a:lnTo>
                    <a:pt x="2093607" y="745490"/>
                  </a:lnTo>
                  <a:lnTo>
                    <a:pt x="2093963" y="746760"/>
                  </a:lnTo>
                  <a:lnTo>
                    <a:pt x="2095157" y="745490"/>
                  </a:lnTo>
                  <a:lnTo>
                    <a:pt x="2097557" y="742950"/>
                  </a:lnTo>
                  <a:lnTo>
                    <a:pt x="2100249" y="744220"/>
                  </a:lnTo>
                  <a:lnTo>
                    <a:pt x="2100249" y="728116"/>
                  </a:lnTo>
                  <a:lnTo>
                    <a:pt x="2099589" y="727710"/>
                  </a:lnTo>
                  <a:lnTo>
                    <a:pt x="2098916" y="727710"/>
                  </a:lnTo>
                  <a:lnTo>
                    <a:pt x="2097709" y="728980"/>
                  </a:lnTo>
                  <a:lnTo>
                    <a:pt x="2097100" y="727710"/>
                  </a:lnTo>
                  <a:lnTo>
                    <a:pt x="2096884" y="726440"/>
                  </a:lnTo>
                  <a:lnTo>
                    <a:pt x="2096604" y="725170"/>
                  </a:lnTo>
                  <a:lnTo>
                    <a:pt x="2096338" y="723900"/>
                  </a:lnTo>
                  <a:lnTo>
                    <a:pt x="2099970" y="723900"/>
                  </a:lnTo>
                  <a:lnTo>
                    <a:pt x="2100059" y="725170"/>
                  </a:lnTo>
                  <a:lnTo>
                    <a:pt x="2100745" y="723900"/>
                  </a:lnTo>
                  <a:lnTo>
                    <a:pt x="2102129" y="721360"/>
                  </a:lnTo>
                  <a:lnTo>
                    <a:pt x="2106955" y="712470"/>
                  </a:lnTo>
                  <a:lnTo>
                    <a:pt x="2108631" y="713740"/>
                  </a:lnTo>
                  <a:lnTo>
                    <a:pt x="2111845" y="716280"/>
                  </a:lnTo>
                  <a:lnTo>
                    <a:pt x="2111845" y="695553"/>
                  </a:lnTo>
                  <a:lnTo>
                    <a:pt x="2111311" y="693420"/>
                  </a:lnTo>
                  <a:lnTo>
                    <a:pt x="2113597" y="693420"/>
                  </a:lnTo>
                  <a:lnTo>
                    <a:pt x="2115489" y="692150"/>
                  </a:lnTo>
                  <a:lnTo>
                    <a:pt x="2116734" y="693420"/>
                  </a:lnTo>
                  <a:lnTo>
                    <a:pt x="2116810" y="694309"/>
                  </a:lnTo>
                  <a:lnTo>
                    <a:pt x="2116899" y="696099"/>
                  </a:lnTo>
                  <a:lnTo>
                    <a:pt x="2116899" y="549516"/>
                  </a:lnTo>
                  <a:lnTo>
                    <a:pt x="2112924" y="552450"/>
                  </a:lnTo>
                  <a:lnTo>
                    <a:pt x="2107158" y="556260"/>
                  </a:lnTo>
                  <a:lnTo>
                    <a:pt x="2115667" y="561340"/>
                  </a:lnTo>
                  <a:lnTo>
                    <a:pt x="2114410" y="563880"/>
                  </a:lnTo>
                  <a:lnTo>
                    <a:pt x="2114372" y="588010"/>
                  </a:lnTo>
                  <a:lnTo>
                    <a:pt x="2113432" y="589280"/>
                  </a:lnTo>
                  <a:lnTo>
                    <a:pt x="2113419" y="669290"/>
                  </a:lnTo>
                  <a:lnTo>
                    <a:pt x="2108809" y="666750"/>
                  </a:lnTo>
                  <a:lnTo>
                    <a:pt x="2106498" y="665480"/>
                  </a:lnTo>
                  <a:lnTo>
                    <a:pt x="2103539" y="664413"/>
                  </a:lnTo>
                  <a:lnTo>
                    <a:pt x="2103539" y="708660"/>
                  </a:lnTo>
                  <a:lnTo>
                    <a:pt x="2102434" y="711200"/>
                  </a:lnTo>
                  <a:lnTo>
                    <a:pt x="2098649" y="712470"/>
                  </a:lnTo>
                  <a:lnTo>
                    <a:pt x="2097468" y="709930"/>
                  </a:lnTo>
                  <a:lnTo>
                    <a:pt x="2096897" y="707390"/>
                  </a:lnTo>
                  <a:lnTo>
                    <a:pt x="2097481" y="704850"/>
                  </a:lnTo>
                  <a:lnTo>
                    <a:pt x="2100135" y="704850"/>
                  </a:lnTo>
                  <a:lnTo>
                    <a:pt x="2102942" y="703580"/>
                  </a:lnTo>
                  <a:lnTo>
                    <a:pt x="2102980" y="706120"/>
                  </a:lnTo>
                  <a:lnTo>
                    <a:pt x="2103539" y="708660"/>
                  </a:lnTo>
                  <a:lnTo>
                    <a:pt x="2103539" y="664413"/>
                  </a:lnTo>
                  <a:lnTo>
                    <a:pt x="2099437" y="662914"/>
                  </a:lnTo>
                  <a:lnTo>
                    <a:pt x="2098484" y="662355"/>
                  </a:lnTo>
                  <a:lnTo>
                    <a:pt x="2098484" y="675640"/>
                  </a:lnTo>
                  <a:lnTo>
                    <a:pt x="2096376" y="679450"/>
                  </a:lnTo>
                  <a:lnTo>
                    <a:pt x="2092807" y="676910"/>
                  </a:lnTo>
                  <a:lnTo>
                    <a:pt x="2091016" y="675640"/>
                  </a:lnTo>
                  <a:lnTo>
                    <a:pt x="2086305" y="672287"/>
                  </a:lnTo>
                  <a:lnTo>
                    <a:pt x="2086305" y="707390"/>
                  </a:lnTo>
                  <a:lnTo>
                    <a:pt x="2080501" y="708660"/>
                  </a:lnTo>
                  <a:lnTo>
                    <a:pt x="2080361" y="707390"/>
                  </a:lnTo>
                  <a:lnTo>
                    <a:pt x="2079701" y="706120"/>
                  </a:lnTo>
                  <a:lnTo>
                    <a:pt x="2080717" y="704850"/>
                  </a:lnTo>
                  <a:lnTo>
                    <a:pt x="2082685" y="703580"/>
                  </a:lnTo>
                  <a:lnTo>
                    <a:pt x="2084590" y="704850"/>
                  </a:lnTo>
                  <a:lnTo>
                    <a:pt x="2085174" y="706120"/>
                  </a:lnTo>
                  <a:lnTo>
                    <a:pt x="2086305" y="707390"/>
                  </a:lnTo>
                  <a:lnTo>
                    <a:pt x="2086305" y="672287"/>
                  </a:lnTo>
                  <a:lnTo>
                    <a:pt x="2085670" y="671830"/>
                  </a:lnTo>
                  <a:lnTo>
                    <a:pt x="2083879" y="670560"/>
                  </a:lnTo>
                  <a:lnTo>
                    <a:pt x="2086673" y="666750"/>
                  </a:lnTo>
                  <a:lnTo>
                    <a:pt x="2098484" y="675640"/>
                  </a:lnTo>
                  <a:lnTo>
                    <a:pt x="2098484" y="662355"/>
                  </a:lnTo>
                  <a:lnTo>
                    <a:pt x="2093048" y="659130"/>
                  </a:lnTo>
                  <a:lnTo>
                    <a:pt x="2091601" y="659130"/>
                  </a:lnTo>
                  <a:lnTo>
                    <a:pt x="2092045" y="654050"/>
                  </a:lnTo>
                  <a:lnTo>
                    <a:pt x="2091715" y="651510"/>
                  </a:lnTo>
                  <a:lnTo>
                    <a:pt x="2098611" y="654050"/>
                  </a:lnTo>
                  <a:lnTo>
                    <a:pt x="2105964" y="656590"/>
                  </a:lnTo>
                  <a:lnTo>
                    <a:pt x="2111629" y="660400"/>
                  </a:lnTo>
                  <a:lnTo>
                    <a:pt x="2113419" y="669290"/>
                  </a:lnTo>
                  <a:lnTo>
                    <a:pt x="2113419" y="589280"/>
                  </a:lnTo>
                  <a:lnTo>
                    <a:pt x="2109774" y="589280"/>
                  </a:lnTo>
                  <a:lnTo>
                    <a:pt x="2109266" y="588010"/>
                  </a:lnTo>
                  <a:lnTo>
                    <a:pt x="2107920" y="585470"/>
                  </a:lnTo>
                  <a:lnTo>
                    <a:pt x="2113051" y="585470"/>
                  </a:lnTo>
                  <a:lnTo>
                    <a:pt x="2114194" y="586740"/>
                  </a:lnTo>
                  <a:lnTo>
                    <a:pt x="2114372" y="588010"/>
                  </a:lnTo>
                  <a:lnTo>
                    <a:pt x="2114372" y="563956"/>
                  </a:lnTo>
                  <a:lnTo>
                    <a:pt x="2114067" y="564476"/>
                  </a:lnTo>
                  <a:lnTo>
                    <a:pt x="2114067" y="570230"/>
                  </a:lnTo>
                  <a:lnTo>
                    <a:pt x="2110270" y="570230"/>
                  </a:lnTo>
                  <a:lnTo>
                    <a:pt x="2110105" y="568960"/>
                  </a:lnTo>
                  <a:lnTo>
                    <a:pt x="2109825" y="567690"/>
                  </a:lnTo>
                  <a:lnTo>
                    <a:pt x="2112962" y="566420"/>
                  </a:lnTo>
                  <a:lnTo>
                    <a:pt x="2114067" y="570230"/>
                  </a:lnTo>
                  <a:lnTo>
                    <a:pt x="2114067" y="564476"/>
                  </a:lnTo>
                  <a:lnTo>
                    <a:pt x="2112924" y="566420"/>
                  </a:lnTo>
                  <a:lnTo>
                    <a:pt x="2108289" y="566420"/>
                  </a:lnTo>
                  <a:lnTo>
                    <a:pt x="2103983" y="565150"/>
                  </a:lnTo>
                  <a:lnTo>
                    <a:pt x="2096236" y="558800"/>
                  </a:lnTo>
                  <a:lnTo>
                    <a:pt x="2095792" y="558126"/>
                  </a:lnTo>
                  <a:lnTo>
                    <a:pt x="2095792" y="621030"/>
                  </a:lnTo>
                  <a:lnTo>
                    <a:pt x="2091778" y="630288"/>
                  </a:lnTo>
                  <a:lnTo>
                    <a:pt x="2091778" y="642620"/>
                  </a:lnTo>
                  <a:lnTo>
                    <a:pt x="2091448" y="651510"/>
                  </a:lnTo>
                  <a:lnTo>
                    <a:pt x="2090623" y="650240"/>
                  </a:lnTo>
                  <a:lnTo>
                    <a:pt x="2088146" y="646430"/>
                  </a:lnTo>
                  <a:lnTo>
                    <a:pt x="2086495" y="643890"/>
                  </a:lnTo>
                  <a:lnTo>
                    <a:pt x="2090013" y="642620"/>
                  </a:lnTo>
                  <a:lnTo>
                    <a:pt x="2091778" y="642620"/>
                  </a:lnTo>
                  <a:lnTo>
                    <a:pt x="2091778" y="630288"/>
                  </a:lnTo>
                  <a:lnTo>
                    <a:pt x="2090280" y="633730"/>
                  </a:lnTo>
                  <a:lnTo>
                    <a:pt x="2086114" y="631520"/>
                  </a:lnTo>
                  <a:lnTo>
                    <a:pt x="2086114" y="665480"/>
                  </a:lnTo>
                  <a:lnTo>
                    <a:pt x="2083231" y="668020"/>
                  </a:lnTo>
                  <a:lnTo>
                    <a:pt x="2080285" y="671830"/>
                  </a:lnTo>
                  <a:lnTo>
                    <a:pt x="2078774" y="671601"/>
                  </a:lnTo>
                  <a:lnTo>
                    <a:pt x="2078774" y="708660"/>
                  </a:lnTo>
                  <a:lnTo>
                    <a:pt x="2071687" y="721360"/>
                  </a:lnTo>
                  <a:lnTo>
                    <a:pt x="2067623" y="713740"/>
                  </a:lnTo>
                  <a:lnTo>
                    <a:pt x="2066772" y="711200"/>
                  </a:lnTo>
                  <a:lnTo>
                    <a:pt x="2071636" y="709930"/>
                  </a:lnTo>
                  <a:lnTo>
                    <a:pt x="2071509" y="708660"/>
                  </a:lnTo>
                  <a:lnTo>
                    <a:pt x="2072881" y="707390"/>
                  </a:lnTo>
                  <a:lnTo>
                    <a:pt x="2074989" y="706120"/>
                  </a:lnTo>
                  <a:lnTo>
                    <a:pt x="2076843" y="707390"/>
                  </a:lnTo>
                  <a:lnTo>
                    <a:pt x="2077288" y="708660"/>
                  </a:lnTo>
                  <a:lnTo>
                    <a:pt x="2078774" y="708660"/>
                  </a:lnTo>
                  <a:lnTo>
                    <a:pt x="2078774" y="671601"/>
                  </a:lnTo>
                  <a:lnTo>
                    <a:pt x="2076958" y="671334"/>
                  </a:lnTo>
                  <a:lnTo>
                    <a:pt x="2076958" y="681990"/>
                  </a:lnTo>
                  <a:lnTo>
                    <a:pt x="2075561" y="684530"/>
                  </a:lnTo>
                  <a:lnTo>
                    <a:pt x="2071458" y="684530"/>
                  </a:lnTo>
                  <a:lnTo>
                    <a:pt x="2070938" y="681990"/>
                  </a:lnTo>
                  <a:lnTo>
                    <a:pt x="2071027" y="680720"/>
                  </a:lnTo>
                  <a:lnTo>
                    <a:pt x="2069998" y="681990"/>
                  </a:lnTo>
                  <a:lnTo>
                    <a:pt x="2067521" y="681990"/>
                  </a:lnTo>
                  <a:lnTo>
                    <a:pt x="2066810" y="678180"/>
                  </a:lnTo>
                  <a:lnTo>
                    <a:pt x="2067280" y="678180"/>
                  </a:lnTo>
                  <a:lnTo>
                    <a:pt x="2068385" y="676910"/>
                  </a:lnTo>
                  <a:lnTo>
                    <a:pt x="2070125" y="676910"/>
                  </a:lnTo>
                  <a:lnTo>
                    <a:pt x="2072297" y="675640"/>
                  </a:lnTo>
                  <a:lnTo>
                    <a:pt x="2072373" y="676910"/>
                  </a:lnTo>
                  <a:lnTo>
                    <a:pt x="2072551" y="678180"/>
                  </a:lnTo>
                  <a:lnTo>
                    <a:pt x="2072652" y="679450"/>
                  </a:lnTo>
                  <a:lnTo>
                    <a:pt x="2073465" y="678180"/>
                  </a:lnTo>
                  <a:lnTo>
                    <a:pt x="2074494" y="678180"/>
                  </a:lnTo>
                  <a:lnTo>
                    <a:pt x="2075751" y="676910"/>
                  </a:lnTo>
                  <a:lnTo>
                    <a:pt x="2076107" y="680720"/>
                  </a:lnTo>
                  <a:lnTo>
                    <a:pt x="2076958" y="681990"/>
                  </a:lnTo>
                  <a:lnTo>
                    <a:pt x="2076958" y="671334"/>
                  </a:lnTo>
                  <a:lnTo>
                    <a:pt x="2071890" y="670560"/>
                  </a:lnTo>
                  <a:lnTo>
                    <a:pt x="2060803" y="668020"/>
                  </a:lnTo>
                  <a:lnTo>
                    <a:pt x="2054479" y="670560"/>
                  </a:lnTo>
                  <a:lnTo>
                    <a:pt x="2052840" y="671322"/>
                  </a:lnTo>
                  <a:lnTo>
                    <a:pt x="2052840" y="694690"/>
                  </a:lnTo>
                  <a:lnTo>
                    <a:pt x="2052027" y="695960"/>
                  </a:lnTo>
                  <a:lnTo>
                    <a:pt x="2049094" y="695960"/>
                  </a:lnTo>
                  <a:lnTo>
                    <a:pt x="2047557" y="697230"/>
                  </a:lnTo>
                  <a:lnTo>
                    <a:pt x="2047341" y="695960"/>
                  </a:lnTo>
                  <a:lnTo>
                    <a:pt x="2046528" y="693420"/>
                  </a:lnTo>
                  <a:lnTo>
                    <a:pt x="2047925" y="692150"/>
                  </a:lnTo>
                  <a:lnTo>
                    <a:pt x="2049653" y="690880"/>
                  </a:lnTo>
                  <a:lnTo>
                    <a:pt x="2052586" y="688340"/>
                  </a:lnTo>
                  <a:lnTo>
                    <a:pt x="2052383" y="692150"/>
                  </a:lnTo>
                  <a:lnTo>
                    <a:pt x="2052840" y="694690"/>
                  </a:lnTo>
                  <a:lnTo>
                    <a:pt x="2052840" y="671322"/>
                  </a:lnTo>
                  <a:lnTo>
                    <a:pt x="2040699" y="676910"/>
                  </a:lnTo>
                  <a:lnTo>
                    <a:pt x="2040788" y="671830"/>
                  </a:lnTo>
                  <a:lnTo>
                    <a:pt x="2040940" y="662940"/>
                  </a:lnTo>
                  <a:lnTo>
                    <a:pt x="2041055" y="656590"/>
                  </a:lnTo>
                  <a:lnTo>
                    <a:pt x="2041093" y="654050"/>
                  </a:lnTo>
                  <a:lnTo>
                    <a:pt x="2039366" y="654050"/>
                  </a:lnTo>
                  <a:lnTo>
                    <a:pt x="2038718" y="652780"/>
                  </a:lnTo>
                  <a:lnTo>
                    <a:pt x="2039162" y="651510"/>
                  </a:lnTo>
                  <a:lnTo>
                    <a:pt x="2041677" y="650240"/>
                  </a:lnTo>
                  <a:lnTo>
                    <a:pt x="2041499" y="652780"/>
                  </a:lnTo>
                  <a:lnTo>
                    <a:pt x="2060092" y="662914"/>
                  </a:lnTo>
                  <a:lnTo>
                    <a:pt x="2066518" y="661670"/>
                  </a:lnTo>
                  <a:lnTo>
                    <a:pt x="2073033" y="659130"/>
                  </a:lnTo>
                  <a:lnTo>
                    <a:pt x="2081707" y="659130"/>
                  </a:lnTo>
                  <a:lnTo>
                    <a:pt x="2083930" y="662940"/>
                  </a:lnTo>
                  <a:lnTo>
                    <a:pt x="2086114" y="665480"/>
                  </a:lnTo>
                  <a:lnTo>
                    <a:pt x="2086114" y="631520"/>
                  </a:lnTo>
                  <a:lnTo>
                    <a:pt x="2085492" y="631190"/>
                  </a:lnTo>
                  <a:lnTo>
                    <a:pt x="2089721" y="622300"/>
                  </a:lnTo>
                  <a:lnTo>
                    <a:pt x="2090928" y="619760"/>
                  </a:lnTo>
                  <a:lnTo>
                    <a:pt x="2082342" y="613410"/>
                  </a:lnTo>
                  <a:lnTo>
                    <a:pt x="2083930" y="610870"/>
                  </a:lnTo>
                  <a:lnTo>
                    <a:pt x="2094255" y="615950"/>
                  </a:lnTo>
                  <a:lnTo>
                    <a:pt x="2092210" y="619760"/>
                  </a:lnTo>
                  <a:lnTo>
                    <a:pt x="2095792" y="621030"/>
                  </a:lnTo>
                  <a:lnTo>
                    <a:pt x="2095792" y="558126"/>
                  </a:lnTo>
                  <a:lnTo>
                    <a:pt x="2092883" y="553720"/>
                  </a:lnTo>
                  <a:lnTo>
                    <a:pt x="2092032" y="552450"/>
                  </a:lnTo>
                  <a:lnTo>
                    <a:pt x="2086317" y="546100"/>
                  </a:lnTo>
                  <a:lnTo>
                    <a:pt x="2102548" y="541020"/>
                  </a:lnTo>
                  <a:lnTo>
                    <a:pt x="2102421" y="539750"/>
                  </a:lnTo>
                  <a:lnTo>
                    <a:pt x="2102167" y="537210"/>
                  </a:lnTo>
                  <a:lnTo>
                    <a:pt x="2106269" y="535940"/>
                  </a:lnTo>
                  <a:lnTo>
                    <a:pt x="2106371" y="539750"/>
                  </a:lnTo>
                  <a:lnTo>
                    <a:pt x="2115197" y="537210"/>
                  </a:lnTo>
                  <a:lnTo>
                    <a:pt x="2119617" y="535940"/>
                  </a:lnTo>
                  <a:lnTo>
                    <a:pt x="2120900" y="543560"/>
                  </a:lnTo>
                  <a:lnTo>
                    <a:pt x="2120900" y="467842"/>
                  </a:lnTo>
                  <a:lnTo>
                    <a:pt x="2115731" y="469773"/>
                  </a:lnTo>
                  <a:lnTo>
                    <a:pt x="2115731" y="518160"/>
                  </a:lnTo>
                  <a:lnTo>
                    <a:pt x="2115324" y="519430"/>
                  </a:lnTo>
                  <a:lnTo>
                    <a:pt x="2114194" y="519430"/>
                  </a:lnTo>
                  <a:lnTo>
                    <a:pt x="2114219" y="518160"/>
                  </a:lnTo>
                  <a:lnTo>
                    <a:pt x="2115731" y="518160"/>
                  </a:lnTo>
                  <a:lnTo>
                    <a:pt x="2115731" y="469773"/>
                  </a:lnTo>
                  <a:lnTo>
                    <a:pt x="2113991" y="470433"/>
                  </a:lnTo>
                  <a:lnTo>
                    <a:pt x="2113991" y="534670"/>
                  </a:lnTo>
                  <a:lnTo>
                    <a:pt x="2113737" y="535940"/>
                  </a:lnTo>
                  <a:lnTo>
                    <a:pt x="2111921" y="537210"/>
                  </a:lnTo>
                  <a:lnTo>
                    <a:pt x="2110816" y="535940"/>
                  </a:lnTo>
                  <a:lnTo>
                    <a:pt x="2110371" y="534670"/>
                  </a:lnTo>
                  <a:lnTo>
                    <a:pt x="2109457" y="533400"/>
                  </a:lnTo>
                  <a:lnTo>
                    <a:pt x="2113381" y="532130"/>
                  </a:lnTo>
                  <a:lnTo>
                    <a:pt x="2113559" y="533400"/>
                  </a:lnTo>
                  <a:lnTo>
                    <a:pt x="2113991" y="534670"/>
                  </a:lnTo>
                  <a:lnTo>
                    <a:pt x="2113991" y="470433"/>
                  </a:lnTo>
                  <a:lnTo>
                    <a:pt x="2111997" y="471170"/>
                  </a:lnTo>
                  <a:lnTo>
                    <a:pt x="2113826" y="463550"/>
                  </a:lnTo>
                  <a:lnTo>
                    <a:pt x="2115007" y="462280"/>
                  </a:lnTo>
                  <a:lnTo>
                    <a:pt x="2117382" y="459740"/>
                  </a:lnTo>
                  <a:lnTo>
                    <a:pt x="2118563" y="458470"/>
                  </a:lnTo>
                  <a:lnTo>
                    <a:pt x="2125688" y="457200"/>
                  </a:lnTo>
                  <a:lnTo>
                    <a:pt x="2134514" y="458444"/>
                  </a:lnTo>
                  <a:lnTo>
                    <a:pt x="2135022" y="457200"/>
                  </a:lnTo>
                  <a:lnTo>
                    <a:pt x="2135530" y="455930"/>
                  </a:lnTo>
                  <a:lnTo>
                    <a:pt x="2137626" y="455930"/>
                  </a:lnTo>
                  <a:lnTo>
                    <a:pt x="2140458" y="453390"/>
                  </a:lnTo>
                  <a:lnTo>
                    <a:pt x="2140534" y="457200"/>
                  </a:lnTo>
                  <a:lnTo>
                    <a:pt x="2141169" y="458470"/>
                  </a:lnTo>
                  <a:lnTo>
                    <a:pt x="2141169" y="360184"/>
                  </a:lnTo>
                  <a:lnTo>
                    <a:pt x="2140369" y="359410"/>
                  </a:lnTo>
                  <a:lnTo>
                    <a:pt x="2143264" y="355600"/>
                  </a:lnTo>
                  <a:lnTo>
                    <a:pt x="2146363" y="353060"/>
                  </a:lnTo>
                  <a:lnTo>
                    <a:pt x="2149335" y="349250"/>
                  </a:lnTo>
                  <a:lnTo>
                    <a:pt x="2148611" y="347980"/>
                  </a:lnTo>
                  <a:lnTo>
                    <a:pt x="2145423" y="345440"/>
                  </a:lnTo>
                  <a:lnTo>
                    <a:pt x="2147100" y="342900"/>
                  </a:lnTo>
                  <a:lnTo>
                    <a:pt x="2146528" y="341630"/>
                  </a:lnTo>
                  <a:lnTo>
                    <a:pt x="2145347" y="342900"/>
                  </a:lnTo>
                  <a:lnTo>
                    <a:pt x="2143836" y="341630"/>
                  </a:lnTo>
                  <a:lnTo>
                    <a:pt x="2140813" y="340360"/>
                  </a:lnTo>
                  <a:lnTo>
                    <a:pt x="2146389" y="330200"/>
                  </a:lnTo>
                  <a:lnTo>
                    <a:pt x="2147786" y="327660"/>
                  </a:lnTo>
                  <a:lnTo>
                    <a:pt x="2151164" y="328930"/>
                  </a:lnTo>
                  <a:lnTo>
                    <a:pt x="2152840" y="330200"/>
                  </a:lnTo>
                  <a:lnTo>
                    <a:pt x="2150059" y="335280"/>
                  </a:lnTo>
                  <a:lnTo>
                    <a:pt x="2151075" y="335280"/>
                  </a:lnTo>
                  <a:lnTo>
                    <a:pt x="2151621" y="336550"/>
                  </a:lnTo>
                  <a:lnTo>
                    <a:pt x="2157057" y="327660"/>
                  </a:lnTo>
                  <a:lnTo>
                    <a:pt x="2158606" y="325120"/>
                  </a:lnTo>
                  <a:lnTo>
                    <a:pt x="2163775" y="328930"/>
                  </a:lnTo>
                  <a:lnTo>
                    <a:pt x="2163775" y="306171"/>
                  </a:lnTo>
                  <a:lnTo>
                    <a:pt x="2163381" y="306400"/>
                  </a:lnTo>
                  <a:lnTo>
                    <a:pt x="2163381" y="317500"/>
                  </a:lnTo>
                  <a:lnTo>
                    <a:pt x="2162073" y="318770"/>
                  </a:lnTo>
                  <a:lnTo>
                    <a:pt x="2159927" y="318770"/>
                  </a:lnTo>
                  <a:lnTo>
                    <a:pt x="2158403" y="320040"/>
                  </a:lnTo>
                  <a:lnTo>
                    <a:pt x="2157869" y="318770"/>
                  </a:lnTo>
                  <a:lnTo>
                    <a:pt x="2156637" y="316230"/>
                  </a:lnTo>
                  <a:lnTo>
                    <a:pt x="2157018" y="314960"/>
                  </a:lnTo>
                  <a:lnTo>
                    <a:pt x="2157349" y="313690"/>
                  </a:lnTo>
                  <a:lnTo>
                    <a:pt x="2159482" y="313690"/>
                  </a:lnTo>
                  <a:lnTo>
                    <a:pt x="2161883" y="312420"/>
                  </a:lnTo>
                  <a:lnTo>
                    <a:pt x="2162391" y="314960"/>
                  </a:lnTo>
                  <a:lnTo>
                    <a:pt x="2163381" y="317500"/>
                  </a:lnTo>
                  <a:lnTo>
                    <a:pt x="2163381" y="306400"/>
                  </a:lnTo>
                  <a:lnTo>
                    <a:pt x="2159546" y="308610"/>
                  </a:lnTo>
                  <a:lnTo>
                    <a:pt x="2159000" y="304800"/>
                  </a:lnTo>
                  <a:lnTo>
                    <a:pt x="2158415" y="303530"/>
                  </a:lnTo>
                  <a:lnTo>
                    <a:pt x="2156663" y="299720"/>
                  </a:lnTo>
                  <a:lnTo>
                    <a:pt x="2159863" y="295910"/>
                  </a:lnTo>
                  <a:lnTo>
                    <a:pt x="2160930" y="294640"/>
                  </a:lnTo>
                  <a:lnTo>
                    <a:pt x="2163076" y="292100"/>
                  </a:lnTo>
                  <a:lnTo>
                    <a:pt x="2169414" y="288290"/>
                  </a:lnTo>
                  <a:lnTo>
                    <a:pt x="2170849" y="287020"/>
                  </a:lnTo>
                  <a:lnTo>
                    <a:pt x="2175167" y="283210"/>
                  </a:lnTo>
                  <a:lnTo>
                    <a:pt x="2179370" y="287020"/>
                  </a:lnTo>
                  <a:lnTo>
                    <a:pt x="2179459" y="288290"/>
                  </a:lnTo>
                  <a:lnTo>
                    <a:pt x="2180005" y="292100"/>
                  </a:lnTo>
                  <a:lnTo>
                    <a:pt x="2180145" y="293370"/>
                  </a:lnTo>
                  <a:lnTo>
                    <a:pt x="2182825" y="290830"/>
                  </a:lnTo>
                  <a:lnTo>
                    <a:pt x="2187524" y="293370"/>
                  </a:lnTo>
                  <a:lnTo>
                    <a:pt x="2189772" y="295910"/>
                  </a:lnTo>
                  <a:lnTo>
                    <a:pt x="2190864" y="290830"/>
                  </a:lnTo>
                  <a:lnTo>
                    <a:pt x="2191143" y="289560"/>
                  </a:lnTo>
                  <a:lnTo>
                    <a:pt x="2193036" y="289560"/>
                  </a:lnTo>
                  <a:lnTo>
                    <a:pt x="2182799" y="283210"/>
                  </a:lnTo>
                  <a:lnTo>
                    <a:pt x="2180742" y="281940"/>
                  </a:lnTo>
                  <a:lnTo>
                    <a:pt x="2168461" y="274320"/>
                  </a:lnTo>
                  <a:lnTo>
                    <a:pt x="2164359" y="271780"/>
                  </a:lnTo>
                  <a:lnTo>
                    <a:pt x="2162124" y="270510"/>
                  </a:lnTo>
                  <a:lnTo>
                    <a:pt x="2157666" y="267970"/>
                  </a:lnTo>
                  <a:lnTo>
                    <a:pt x="2147938" y="262432"/>
                  </a:lnTo>
                  <a:lnTo>
                    <a:pt x="2147938" y="271780"/>
                  </a:lnTo>
                  <a:lnTo>
                    <a:pt x="2146566" y="271780"/>
                  </a:lnTo>
                  <a:lnTo>
                    <a:pt x="2146528" y="270510"/>
                  </a:lnTo>
                  <a:lnTo>
                    <a:pt x="2147900" y="270510"/>
                  </a:lnTo>
                  <a:lnTo>
                    <a:pt x="2147938" y="271780"/>
                  </a:lnTo>
                  <a:lnTo>
                    <a:pt x="2147938" y="262432"/>
                  </a:lnTo>
                  <a:lnTo>
                    <a:pt x="2145487" y="261035"/>
                  </a:lnTo>
                  <a:lnTo>
                    <a:pt x="2145487" y="269240"/>
                  </a:lnTo>
                  <a:lnTo>
                    <a:pt x="2145131" y="271780"/>
                  </a:lnTo>
                  <a:lnTo>
                    <a:pt x="2144255" y="273050"/>
                  </a:lnTo>
                  <a:lnTo>
                    <a:pt x="2141613" y="274320"/>
                  </a:lnTo>
                  <a:lnTo>
                    <a:pt x="2140267" y="271983"/>
                  </a:lnTo>
                  <a:lnTo>
                    <a:pt x="2140267" y="381000"/>
                  </a:lnTo>
                  <a:lnTo>
                    <a:pt x="2139150" y="382270"/>
                  </a:lnTo>
                  <a:lnTo>
                    <a:pt x="2136444" y="382270"/>
                  </a:lnTo>
                  <a:lnTo>
                    <a:pt x="2136089" y="381000"/>
                  </a:lnTo>
                  <a:lnTo>
                    <a:pt x="2136483" y="379730"/>
                  </a:lnTo>
                  <a:lnTo>
                    <a:pt x="2137143" y="379730"/>
                  </a:lnTo>
                  <a:lnTo>
                    <a:pt x="2138273" y="378460"/>
                  </a:lnTo>
                  <a:lnTo>
                    <a:pt x="2139962" y="377190"/>
                  </a:lnTo>
                  <a:lnTo>
                    <a:pt x="2139886" y="379730"/>
                  </a:lnTo>
                  <a:lnTo>
                    <a:pt x="2140267" y="381000"/>
                  </a:lnTo>
                  <a:lnTo>
                    <a:pt x="2140267" y="271983"/>
                  </a:lnTo>
                  <a:lnTo>
                    <a:pt x="2140153" y="271780"/>
                  </a:lnTo>
                  <a:lnTo>
                    <a:pt x="2139975" y="270510"/>
                  </a:lnTo>
                  <a:lnTo>
                    <a:pt x="2139023" y="267970"/>
                  </a:lnTo>
                  <a:lnTo>
                    <a:pt x="2144763" y="267970"/>
                  </a:lnTo>
                  <a:lnTo>
                    <a:pt x="2145487" y="269240"/>
                  </a:lnTo>
                  <a:lnTo>
                    <a:pt x="2145487" y="261035"/>
                  </a:lnTo>
                  <a:lnTo>
                    <a:pt x="2138070" y="256806"/>
                  </a:lnTo>
                  <a:lnTo>
                    <a:pt x="2138070" y="285750"/>
                  </a:lnTo>
                  <a:lnTo>
                    <a:pt x="2136546" y="287020"/>
                  </a:lnTo>
                  <a:lnTo>
                    <a:pt x="2134324" y="287020"/>
                  </a:lnTo>
                  <a:lnTo>
                    <a:pt x="2134324" y="327660"/>
                  </a:lnTo>
                  <a:lnTo>
                    <a:pt x="2133206" y="328930"/>
                  </a:lnTo>
                  <a:lnTo>
                    <a:pt x="2130983" y="330200"/>
                  </a:lnTo>
                  <a:lnTo>
                    <a:pt x="2126831" y="325120"/>
                  </a:lnTo>
                  <a:lnTo>
                    <a:pt x="2124875" y="326339"/>
                  </a:lnTo>
                  <a:lnTo>
                    <a:pt x="2124875" y="430530"/>
                  </a:lnTo>
                  <a:lnTo>
                    <a:pt x="2116201" y="438150"/>
                  </a:lnTo>
                  <a:lnTo>
                    <a:pt x="2112822" y="434340"/>
                  </a:lnTo>
                  <a:lnTo>
                    <a:pt x="2115362" y="431800"/>
                  </a:lnTo>
                  <a:lnTo>
                    <a:pt x="2116264" y="430530"/>
                  </a:lnTo>
                  <a:lnTo>
                    <a:pt x="2118068" y="427990"/>
                  </a:lnTo>
                  <a:lnTo>
                    <a:pt x="2120684" y="425450"/>
                  </a:lnTo>
                  <a:lnTo>
                    <a:pt x="2124875" y="430530"/>
                  </a:lnTo>
                  <a:lnTo>
                    <a:pt x="2124875" y="326339"/>
                  </a:lnTo>
                  <a:lnTo>
                    <a:pt x="2122690" y="328930"/>
                  </a:lnTo>
                  <a:lnTo>
                    <a:pt x="2120557" y="330200"/>
                  </a:lnTo>
                  <a:lnTo>
                    <a:pt x="2118068" y="327660"/>
                  </a:lnTo>
                  <a:lnTo>
                    <a:pt x="2116823" y="325120"/>
                  </a:lnTo>
                  <a:lnTo>
                    <a:pt x="2123516" y="320040"/>
                  </a:lnTo>
                  <a:lnTo>
                    <a:pt x="2122132" y="318770"/>
                  </a:lnTo>
                  <a:lnTo>
                    <a:pt x="2119376" y="316230"/>
                  </a:lnTo>
                  <a:lnTo>
                    <a:pt x="2118957" y="316230"/>
                  </a:lnTo>
                  <a:lnTo>
                    <a:pt x="2113864" y="318770"/>
                  </a:lnTo>
                  <a:lnTo>
                    <a:pt x="2112568" y="316230"/>
                  </a:lnTo>
                  <a:lnTo>
                    <a:pt x="2118957" y="316230"/>
                  </a:lnTo>
                  <a:lnTo>
                    <a:pt x="2119236" y="314960"/>
                  </a:lnTo>
                  <a:lnTo>
                    <a:pt x="2119376" y="316230"/>
                  </a:lnTo>
                  <a:lnTo>
                    <a:pt x="2122132" y="314960"/>
                  </a:lnTo>
                  <a:lnTo>
                    <a:pt x="2124900" y="313690"/>
                  </a:lnTo>
                  <a:lnTo>
                    <a:pt x="2130437" y="311150"/>
                  </a:lnTo>
                  <a:lnTo>
                    <a:pt x="2134324" y="327660"/>
                  </a:lnTo>
                  <a:lnTo>
                    <a:pt x="2134324" y="287020"/>
                  </a:lnTo>
                  <a:lnTo>
                    <a:pt x="2133346" y="287020"/>
                  </a:lnTo>
                  <a:lnTo>
                    <a:pt x="2131885" y="283210"/>
                  </a:lnTo>
                  <a:lnTo>
                    <a:pt x="2133866" y="283210"/>
                  </a:lnTo>
                  <a:lnTo>
                    <a:pt x="2135416" y="281940"/>
                  </a:lnTo>
                  <a:lnTo>
                    <a:pt x="2137308" y="281940"/>
                  </a:lnTo>
                  <a:lnTo>
                    <a:pt x="2138070" y="285750"/>
                  </a:lnTo>
                  <a:lnTo>
                    <a:pt x="2138070" y="256806"/>
                  </a:lnTo>
                  <a:lnTo>
                    <a:pt x="2135390" y="255270"/>
                  </a:lnTo>
                  <a:lnTo>
                    <a:pt x="2127948" y="251447"/>
                  </a:lnTo>
                  <a:lnTo>
                    <a:pt x="2127948" y="299720"/>
                  </a:lnTo>
                  <a:lnTo>
                    <a:pt x="2126488" y="302260"/>
                  </a:lnTo>
                  <a:lnTo>
                    <a:pt x="2124367" y="302260"/>
                  </a:lnTo>
                  <a:lnTo>
                    <a:pt x="2121509" y="303530"/>
                  </a:lnTo>
                  <a:lnTo>
                    <a:pt x="2121687" y="302260"/>
                  </a:lnTo>
                  <a:lnTo>
                    <a:pt x="2122043" y="299720"/>
                  </a:lnTo>
                  <a:lnTo>
                    <a:pt x="2121801" y="298450"/>
                  </a:lnTo>
                  <a:lnTo>
                    <a:pt x="2122741" y="297180"/>
                  </a:lnTo>
                  <a:lnTo>
                    <a:pt x="2123719" y="295910"/>
                  </a:lnTo>
                  <a:lnTo>
                    <a:pt x="2127415" y="295910"/>
                  </a:lnTo>
                  <a:lnTo>
                    <a:pt x="2127402" y="298450"/>
                  </a:lnTo>
                  <a:lnTo>
                    <a:pt x="2127948" y="299720"/>
                  </a:lnTo>
                  <a:lnTo>
                    <a:pt x="2127948" y="251447"/>
                  </a:lnTo>
                  <a:lnTo>
                    <a:pt x="2106765" y="240563"/>
                  </a:lnTo>
                  <a:lnTo>
                    <a:pt x="2106765" y="458470"/>
                  </a:lnTo>
                  <a:lnTo>
                    <a:pt x="2104224" y="459740"/>
                  </a:lnTo>
                  <a:lnTo>
                    <a:pt x="2102370" y="458597"/>
                  </a:lnTo>
                  <a:lnTo>
                    <a:pt x="2102370" y="496570"/>
                  </a:lnTo>
                  <a:lnTo>
                    <a:pt x="2099868" y="498284"/>
                  </a:lnTo>
                  <a:lnTo>
                    <a:pt x="2099868" y="508000"/>
                  </a:lnTo>
                  <a:lnTo>
                    <a:pt x="2096820" y="508000"/>
                  </a:lnTo>
                  <a:lnTo>
                    <a:pt x="2094788" y="509270"/>
                  </a:lnTo>
                  <a:lnTo>
                    <a:pt x="2092591" y="508000"/>
                  </a:lnTo>
                  <a:lnTo>
                    <a:pt x="2092375" y="505460"/>
                  </a:lnTo>
                  <a:lnTo>
                    <a:pt x="2091753" y="504190"/>
                  </a:lnTo>
                  <a:lnTo>
                    <a:pt x="2093328" y="504190"/>
                  </a:lnTo>
                  <a:lnTo>
                    <a:pt x="2095157" y="502920"/>
                  </a:lnTo>
                  <a:lnTo>
                    <a:pt x="2097620" y="502920"/>
                  </a:lnTo>
                  <a:lnTo>
                    <a:pt x="2098243" y="505460"/>
                  </a:lnTo>
                  <a:lnTo>
                    <a:pt x="2099868" y="508000"/>
                  </a:lnTo>
                  <a:lnTo>
                    <a:pt x="2099868" y="498284"/>
                  </a:lnTo>
                  <a:lnTo>
                    <a:pt x="2094903" y="501650"/>
                  </a:lnTo>
                  <a:lnTo>
                    <a:pt x="2090534" y="501650"/>
                  </a:lnTo>
                  <a:lnTo>
                    <a:pt x="2090534" y="535940"/>
                  </a:lnTo>
                  <a:lnTo>
                    <a:pt x="2078266" y="539750"/>
                  </a:lnTo>
                  <a:lnTo>
                    <a:pt x="2077707" y="537210"/>
                  </a:lnTo>
                  <a:lnTo>
                    <a:pt x="2077415" y="535940"/>
                  </a:lnTo>
                  <a:lnTo>
                    <a:pt x="2076856" y="533400"/>
                  </a:lnTo>
                  <a:lnTo>
                    <a:pt x="2080933" y="532130"/>
                  </a:lnTo>
                  <a:lnTo>
                    <a:pt x="2089099" y="529590"/>
                  </a:lnTo>
                  <a:lnTo>
                    <a:pt x="2090534" y="535940"/>
                  </a:lnTo>
                  <a:lnTo>
                    <a:pt x="2090534" y="501650"/>
                  </a:lnTo>
                  <a:lnTo>
                    <a:pt x="2088362" y="501650"/>
                  </a:lnTo>
                  <a:lnTo>
                    <a:pt x="2086381" y="500380"/>
                  </a:lnTo>
                  <a:lnTo>
                    <a:pt x="2082393" y="497840"/>
                  </a:lnTo>
                  <a:lnTo>
                    <a:pt x="2076780" y="492912"/>
                  </a:lnTo>
                  <a:lnTo>
                    <a:pt x="2076780" y="636270"/>
                  </a:lnTo>
                  <a:lnTo>
                    <a:pt x="2070722" y="646430"/>
                  </a:lnTo>
                  <a:lnTo>
                    <a:pt x="2067687" y="645160"/>
                  </a:lnTo>
                  <a:lnTo>
                    <a:pt x="2066175" y="643890"/>
                  </a:lnTo>
                  <a:lnTo>
                    <a:pt x="2067534" y="640080"/>
                  </a:lnTo>
                  <a:lnTo>
                    <a:pt x="2070506" y="633730"/>
                  </a:lnTo>
                  <a:lnTo>
                    <a:pt x="2070684" y="633730"/>
                  </a:lnTo>
                  <a:lnTo>
                    <a:pt x="2074595" y="635000"/>
                  </a:lnTo>
                  <a:lnTo>
                    <a:pt x="2076780" y="636270"/>
                  </a:lnTo>
                  <a:lnTo>
                    <a:pt x="2076780" y="492912"/>
                  </a:lnTo>
                  <a:lnTo>
                    <a:pt x="2076615" y="492760"/>
                  </a:lnTo>
                  <a:lnTo>
                    <a:pt x="2078418" y="491490"/>
                  </a:lnTo>
                  <a:lnTo>
                    <a:pt x="2085682" y="486410"/>
                  </a:lnTo>
                  <a:lnTo>
                    <a:pt x="2092185" y="485140"/>
                  </a:lnTo>
                  <a:lnTo>
                    <a:pt x="2097328" y="487680"/>
                  </a:lnTo>
                  <a:lnTo>
                    <a:pt x="2102370" y="496570"/>
                  </a:lnTo>
                  <a:lnTo>
                    <a:pt x="2102370" y="458597"/>
                  </a:lnTo>
                  <a:lnTo>
                    <a:pt x="2102167" y="458470"/>
                  </a:lnTo>
                  <a:lnTo>
                    <a:pt x="2101405" y="455930"/>
                  </a:lnTo>
                  <a:lnTo>
                    <a:pt x="2099437" y="453390"/>
                  </a:lnTo>
                  <a:lnTo>
                    <a:pt x="2102561" y="453390"/>
                  </a:lnTo>
                  <a:lnTo>
                    <a:pt x="2104555" y="452120"/>
                  </a:lnTo>
                  <a:lnTo>
                    <a:pt x="2105558" y="453390"/>
                  </a:lnTo>
                  <a:lnTo>
                    <a:pt x="2106549" y="453390"/>
                  </a:lnTo>
                  <a:lnTo>
                    <a:pt x="2106701" y="454660"/>
                  </a:lnTo>
                  <a:lnTo>
                    <a:pt x="2106765" y="458470"/>
                  </a:lnTo>
                  <a:lnTo>
                    <a:pt x="2106765" y="240563"/>
                  </a:lnTo>
                  <a:lnTo>
                    <a:pt x="2105749" y="240030"/>
                  </a:lnTo>
                  <a:lnTo>
                    <a:pt x="2104136" y="239306"/>
                  </a:lnTo>
                  <a:lnTo>
                    <a:pt x="2104136" y="299720"/>
                  </a:lnTo>
                  <a:lnTo>
                    <a:pt x="2104021" y="300177"/>
                  </a:lnTo>
                  <a:lnTo>
                    <a:pt x="2104021" y="436880"/>
                  </a:lnTo>
                  <a:lnTo>
                    <a:pt x="2099678" y="440690"/>
                  </a:lnTo>
                  <a:lnTo>
                    <a:pt x="2095385" y="443230"/>
                  </a:lnTo>
                  <a:lnTo>
                    <a:pt x="2090648" y="447040"/>
                  </a:lnTo>
                  <a:lnTo>
                    <a:pt x="2088007" y="443230"/>
                  </a:lnTo>
                  <a:lnTo>
                    <a:pt x="2086508" y="440690"/>
                  </a:lnTo>
                  <a:lnTo>
                    <a:pt x="2089772" y="438150"/>
                  </a:lnTo>
                  <a:lnTo>
                    <a:pt x="2099551" y="430530"/>
                  </a:lnTo>
                  <a:lnTo>
                    <a:pt x="2104021" y="436880"/>
                  </a:lnTo>
                  <a:lnTo>
                    <a:pt x="2104021" y="300177"/>
                  </a:lnTo>
                  <a:lnTo>
                    <a:pt x="2103488" y="302260"/>
                  </a:lnTo>
                  <a:lnTo>
                    <a:pt x="2100516" y="302260"/>
                  </a:lnTo>
                  <a:lnTo>
                    <a:pt x="2099462" y="300990"/>
                  </a:lnTo>
                  <a:lnTo>
                    <a:pt x="2098941" y="298450"/>
                  </a:lnTo>
                  <a:lnTo>
                    <a:pt x="2099437" y="295910"/>
                  </a:lnTo>
                  <a:lnTo>
                    <a:pt x="2101342" y="295910"/>
                  </a:lnTo>
                  <a:lnTo>
                    <a:pt x="2103666" y="294640"/>
                  </a:lnTo>
                  <a:lnTo>
                    <a:pt x="2103755" y="298450"/>
                  </a:lnTo>
                  <a:lnTo>
                    <a:pt x="2104136" y="299720"/>
                  </a:lnTo>
                  <a:lnTo>
                    <a:pt x="2104136" y="239306"/>
                  </a:lnTo>
                  <a:lnTo>
                    <a:pt x="2079256" y="227977"/>
                  </a:lnTo>
                  <a:lnTo>
                    <a:pt x="2079256" y="478790"/>
                  </a:lnTo>
                  <a:lnTo>
                    <a:pt x="2073300" y="483870"/>
                  </a:lnTo>
                  <a:lnTo>
                    <a:pt x="2072322" y="484682"/>
                  </a:lnTo>
                  <a:lnTo>
                    <a:pt x="2072322" y="509270"/>
                  </a:lnTo>
                  <a:lnTo>
                    <a:pt x="2069338" y="509612"/>
                  </a:lnTo>
                  <a:lnTo>
                    <a:pt x="2069338" y="524510"/>
                  </a:lnTo>
                  <a:lnTo>
                    <a:pt x="2069223" y="525780"/>
                  </a:lnTo>
                  <a:lnTo>
                    <a:pt x="2068106" y="525780"/>
                  </a:lnTo>
                  <a:lnTo>
                    <a:pt x="2067661" y="524510"/>
                  </a:lnTo>
                  <a:lnTo>
                    <a:pt x="2069338" y="524510"/>
                  </a:lnTo>
                  <a:lnTo>
                    <a:pt x="2069338" y="509612"/>
                  </a:lnTo>
                  <a:lnTo>
                    <a:pt x="2064359" y="510184"/>
                  </a:lnTo>
                  <a:lnTo>
                    <a:pt x="2064359" y="539750"/>
                  </a:lnTo>
                  <a:lnTo>
                    <a:pt x="2063102" y="544830"/>
                  </a:lnTo>
                  <a:lnTo>
                    <a:pt x="2060143" y="544830"/>
                  </a:lnTo>
                  <a:lnTo>
                    <a:pt x="2060219" y="547370"/>
                  </a:lnTo>
                  <a:lnTo>
                    <a:pt x="2060473" y="549910"/>
                  </a:lnTo>
                  <a:lnTo>
                    <a:pt x="2059546" y="551180"/>
                  </a:lnTo>
                  <a:lnTo>
                    <a:pt x="2058187" y="552450"/>
                  </a:lnTo>
                  <a:lnTo>
                    <a:pt x="2055075" y="552450"/>
                  </a:lnTo>
                  <a:lnTo>
                    <a:pt x="2052726" y="553720"/>
                  </a:lnTo>
                  <a:lnTo>
                    <a:pt x="2052510" y="551180"/>
                  </a:lnTo>
                  <a:lnTo>
                    <a:pt x="2051951" y="549910"/>
                  </a:lnTo>
                  <a:lnTo>
                    <a:pt x="2051380" y="548640"/>
                  </a:lnTo>
                  <a:lnTo>
                    <a:pt x="2053005" y="546100"/>
                  </a:lnTo>
                  <a:lnTo>
                    <a:pt x="2056472" y="543560"/>
                  </a:lnTo>
                  <a:lnTo>
                    <a:pt x="2052916" y="543560"/>
                  </a:lnTo>
                  <a:lnTo>
                    <a:pt x="2051138" y="542290"/>
                  </a:lnTo>
                  <a:lnTo>
                    <a:pt x="2052066" y="538480"/>
                  </a:lnTo>
                  <a:lnTo>
                    <a:pt x="2052383" y="537210"/>
                  </a:lnTo>
                  <a:lnTo>
                    <a:pt x="2056371" y="538480"/>
                  </a:lnTo>
                  <a:lnTo>
                    <a:pt x="2064359" y="539750"/>
                  </a:lnTo>
                  <a:lnTo>
                    <a:pt x="2064359" y="510184"/>
                  </a:lnTo>
                  <a:lnTo>
                    <a:pt x="2061184" y="510540"/>
                  </a:lnTo>
                  <a:lnTo>
                    <a:pt x="2050618" y="515620"/>
                  </a:lnTo>
                  <a:lnTo>
                    <a:pt x="2044903" y="516699"/>
                  </a:lnTo>
                  <a:lnTo>
                    <a:pt x="2044903" y="553720"/>
                  </a:lnTo>
                  <a:lnTo>
                    <a:pt x="2036572" y="556374"/>
                  </a:lnTo>
                  <a:lnTo>
                    <a:pt x="2036572" y="595630"/>
                  </a:lnTo>
                  <a:lnTo>
                    <a:pt x="2035949" y="604520"/>
                  </a:lnTo>
                  <a:lnTo>
                    <a:pt x="2035124" y="604520"/>
                  </a:lnTo>
                  <a:lnTo>
                    <a:pt x="2035124" y="632460"/>
                  </a:lnTo>
                  <a:lnTo>
                    <a:pt x="2027796" y="635000"/>
                  </a:lnTo>
                  <a:lnTo>
                    <a:pt x="2027948" y="638810"/>
                  </a:lnTo>
                  <a:lnTo>
                    <a:pt x="2028304" y="646430"/>
                  </a:lnTo>
                  <a:lnTo>
                    <a:pt x="2027885" y="645972"/>
                  </a:lnTo>
                  <a:lnTo>
                    <a:pt x="2027885" y="659130"/>
                  </a:lnTo>
                  <a:lnTo>
                    <a:pt x="2027631" y="660412"/>
                  </a:lnTo>
                  <a:lnTo>
                    <a:pt x="2026996" y="661670"/>
                  </a:lnTo>
                  <a:lnTo>
                    <a:pt x="2026666" y="662940"/>
                  </a:lnTo>
                  <a:lnTo>
                    <a:pt x="2023948" y="662940"/>
                  </a:lnTo>
                  <a:lnTo>
                    <a:pt x="2022500" y="661670"/>
                  </a:lnTo>
                  <a:lnTo>
                    <a:pt x="2022360" y="660400"/>
                  </a:lnTo>
                  <a:lnTo>
                    <a:pt x="2021763" y="657860"/>
                  </a:lnTo>
                  <a:lnTo>
                    <a:pt x="2021459" y="656590"/>
                  </a:lnTo>
                  <a:lnTo>
                    <a:pt x="2024354" y="657860"/>
                  </a:lnTo>
                  <a:lnTo>
                    <a:pt x="2026666" y="656590"/>
                  </a:lnTo>
                  <a:lnTo>
                    <a:pt x="2027885" y="659130"/>
                  </a:lnTo>
                  <a:lnTo>
                    <a:pt x="2027885" y="645972"/>
                  </a:lnTo>
                  <a:lnTo>
                    <a:pt x="2027148" y="645160"/>
                  </a:lnTo>
                  <a:lnTo>
                    <a:pt x="2024214" y="645160"/>
                  </a:lnTo>
                  <a:lnTo>
                    <a:pt x="2017191" y="657860"/>
                  </a:lnTo>
                  <a:lnTo>
                    <a:pt x="2013216" y="655320"/>
                  </a:lnTo>
                  <a:lnTo>
                    <a:pt x="2011934" y="647700"/>
                  </a:lnTo>
                  <a:lnTo>
                    <a:pt x="2014893" y="643890"/>
                  </a:lnTo>
                  <a:lnTo>
                    <a:pt x="2020709" y="641350"/>
                  </a:lnTo>
                  <a:lnTo>
                    <a:pt x="2020582" y="638810"/>
                  </a:lnTo>
                  <a:lnTo>
                    <a:pt x="2015070" y="640080"/>
                  </a:lnTo>
                  <a:lnTo>
                    <a:pt x="2011616" y="641350"/>
                  </a:lnTo>
                  <a:lnTo>
                    <a:pt x="2012937" y="635000"/>
                  </a:lnTo>
                  <a:lnTo>
                    <a:pt x="2013204" y="633730"/>
                  </a:lnTo>
                  <a:lnTo>
                    <a:pt x="2012975" y="626110"/>
                  </a:lnTo>
                  <a:lnTo>
                    <a:pt x="2012899" y="623570"/>
                  </a:lnTo>
                  <a:lnTo>
                    <a:pt x="2015566" y="622300"/>
                  </a:lnTo>
                  <a:lnTo>
                    <a:pt x="2021471" y="622300"/>
                  </a:lnTo>
                  <a:lnTo>
                    <a:pt x="2026780" y="623570"/>
                  </a:lnTo>
                  <a:lnTo>
                    <a:pt x="2031365" y="627380"/>
                  </a:lnTo>
                  <a:lnTo>
                    <a:pt x="2035124" y="632460"/>
                  </a:lnTo>
                  <a:lnTo>
                    <a:pt x="2035124" y="604520"/>
                  </a:lnTo>
                  <a:lnTo>
                    <a:pt x="2033308" y="604520"/>
                  </a:lnTo>
                  <a:lnTo>
                    <a:pt x="2033320" y="603250"/>
                  </a:lnTo>
                  <a:lnTo>
                    <a:pt x="2033397" y="596900"/>
                  </a:lnTo>
                  <a:lnTo>
                    <a:pt x="2033409" y="595630"/>
                  </a:lnTo>
                  <a:lnTo>
                    <a:pt x="2036572" y="595630"/>
                  </a:lnTo>
                  <a:lnTo>
                    <a:pt x="2036572" y="556374"/>
                  </a:lnTo>
                  <a:lnTo>
                    <a:pt x="2036102" y="556514"/>
                  </a:lnTo>
                  <a:lnTo>
                    <a:pt x="2036102" y="590550"/>
                  </a:lnTo>
                  <a:lnTo>
                    <a:pt x="2035810" y="591820"/>
                  </a:lnTo>
                  <a:lnTo>
                    <a:pt x="2035619" y="593090"/>
                  </a:lnTo>
                  <a:lnTo>
                    <a:pt x="2035086" y="594360"/>
                  </a:lnTo>
                  <a:lnTo>
                    <a:pt x="2033066" y="594360"/>
                  </a:lnTo>
                  <a:lnTo>
                    <a:pt x="2032889" y="593090"/>
                  </a:lnTo>
                  <a:lnTo>
                    <a:pt x="2033181" y="591820"/>
                  </a:lnTo>
                  <a:lnTo>
                    <a:pt x="2033295" y="590550"/>
                  </a:lnTo>
                  <a:lnTo>
                    <a:pt x="2036102" y="590550"/>
                  </a:lnTo>
                  <a:lnTo>
                    <a:pt x="2036102" y="556514"/>
                  </a:lnTo>
                  <a:lnTo>
                    <a:pt x="2029421" y="558634"/>
                  </a:lnTo>
                  <a:lnTo>
                    <a:pt x="2029421" y="584200"/>
                  </a:lnTo>
                  <a:lnTo>
                    <a:pt x="2027199" y="588010"/>
                  </a:lnTo>
                  <a:lnTo>
                    <a:pt x="2024100" y="588010"/>
                  </a:lnTo>
                  <a:lnTo>
                    <a:pt x="2021865" y="589280"/>
                  </a:lnTo>
                  <a:lnTo>
                    <a:pt x="2021382" y="586740"/>
                  </a:lnTo>
                  <a:lnTo>
                    <a:pt x="2019998" y="582930"/>
                  </a:lnTo>
                  <a:lnTo>
                    <a:pt x="2021166" y="579120"/>
                  </a:lnTo>
                  <a:lnTo>
                    <a:pt x="2024811" y="579120"/>
                  </a:lnTo>
                  <a:lnTo>
                    <a:pt x="2028431" y="576580"/>
                  </a:lnTo>
                  <a:lnTo>
                    <a:pt x="2028494" y="580390"/>
                  </a:lnTo>
                  <a:lnTo>
                    <a:pt x="2029421" y="584200"/>
                  </a:lnTo>
                  <a:lnTo>
                    <a:pt x="2029421" y="558634"/>
                  </a:lnTo>
                  <a:lnTo>
                    <a:pt x="2028888" y="558800"/>
                  </a:lnTo>
                  <a:lnTo>
                    <a:pt x="2028228" y="556260"/>
                  </a:lnTo>
                  <a:lnTo>
                    <a:pt x="2027250" y="552450"/>
                  </a:lnTo>
                  <a:lnTo>
                    <a:pt x="2043772" y="549910"/>
                  </a:lnTo>
                  <a:lnTo>
                    <a:pt x="2044903" y="553720"/>
                  </a:lnTo>
                  <a:lnTo>
                    <a:pt x="2044903" y="516699"/>
                  </a:lnTo>
                  <a:lnTo>
                    <a:pt x="2043849" y="516890"/>
                  </a:lnTo>
                  <a:lnTo>
                    <a:pt x="2040255" y="516890"/>
                  </a:lnTo>
                  <a:lnTo>
                    <a:pt x="2038908" y="513499"/>
                  </a:lnTo>
                  <a:lnTo>
                    <a:pt x="2038908" y="524510"/>
                  </a:lnTo>
                  <a:lnTo>
                    <a:pt x="2035136" y="524510"/>
                  </a:lnTo>
                  <a:lnTo>
                    <a:pt x="2035035" y="523240"/>
                  </a:lnTo>
                  <a:lnTo>
                    <a:pt x="2034933" y="521970"/>
                  </a:lnTo>
                  <a:lnTo>
                    <a:pt x="2038883" y="521970"/>
                  </a:lnTo>
                  <a:lnTo>
                    <a:pt x="2038908" y="524510"/>
                  </a:lnTo>
                  <a:lnTo>
                    <a:pt x="2038908" y="513499"/>
                  </a:lnTo>
                  <a:lnTo>
                    <a:pt x="2038743" y="513080"/>
                  </a:lnTo>
                  <a:lnTo>
                    <a:pt x="2038591" y="509270"/>
                  </a:lnTo>
                  <a:lnTo>
                    <a:pt x="2039785" y="508000"/>
                  </a:lnTo>
                  <a:lnTo>
                    <a:pt x="2044319" y="502920"/>
                  </a:lnTo>
                  <a:lnTo>
                    <a:pt x="2049945" y="500380"/>
                  </a:lnTo>
                  <a:lnTo>
                    <a:pt x="2056168" y="501650"/>
                  </a:lnTo>
                  <a:lnTo>
                    <a:pt x="2062556" y="504190"/>
                  </a:lnTo>
                  <a:lnTo>
                    <a:pt x="2068461" y="502920"/>
                  </a:lnTo>
                  <a:lnTo>
                    <a:pt x="2071408" y="501650"/>
                  </a:lnTo>
                  <a:lnTo>
                    <a:pt x="2072322" y="509270"/>
                  </a:lnTo>
                  <a:lnTo>
                    <a:pt x="2072322" y="484682"/>
                  </a:lnTo>
                  <a:lnTo>
                    <a:pt x="2064118" y="491490"/>
                  </a:lnTo>
                  <a:lnTo>
                    <a:pt x="2063076" y="483870"/>
                  </a:lnTo>
                  <a:lnTo>
                    <a:pt x="2062899" y="482600"/>
                  </a:lnTo>
                  <a:lnTo>
                    <a:pt x="2064397" y="478790"/>
                  </a:lnTo>
                  <a:lnTo>
                    <a:pt x="2069541" y="477520"/>
                  </a:lnTo>
                  <a:lnTo>
                    <a:pt x="2079256" y="478790"/>
                  </a:lnTo>
                  <a:lnTo>
                    <a:pt x="2079256" y="227977"/>
                  </a:lnTo>
                  <a:lnTo>
                    <a:pt x="2079078" y="227901"/>
                  </a:lnTo>
                  <a:lnTo>
                    <a:pt x="2079078" y="441960"/>
                  </a:lnTo>
                  <a:lnTo>
                    <a:pt x="2076500" y="448310"/>
                  </a:lnTo>
                  <a:lnTo>
                    <a:pt x="2074037" y="459740"/>
                  </a:lnTo>
                  <a:lnTo>
                    <a:pt x="2064232" y="459740"/>
                  </a:lnTo>
                  <a:lnTo>
                    <a:pt x="2057057" y="458444"/>
                  </a:lnTo>
                  <a:lnTo>
                    <a:pt x="2049983" y="455930"/>
                  </a:lnTo>
                  <a:lnTo>
                    <a:pt x="2042858" y="454660"/>
                  </a:lnTo>
                  <a:lnTo>
                    <a:pt x="2042693" y="448310"/>
                  </a:lnTo>
                  <a:lnTo>
                    <a:pt x="2075091" y="438150"/>
                  </a:lnTo>
                  <a:lnTo>
                    <a:pt x="2079078" y="441960"/>
                  </a:lnTo>
                  <a:lnTo>
                    <a:pt x="2079078" y="227901"/>
                  </a:lnTo>
                  <a:lnTo>
                    <a:pt x="2075053" y="226060"/>
                  </a:lnTo>
                  <a:lnTo>
                    <a:pt x="2065337" y="221018"/>
                  </a:lnTo>
                  <a:lnTo>
                    <a:pt x="2065337" y="394970"/>
                  </a:lnTo>
                  <a:lnTo>
                    <a:pt x="2064702" y="398780"/>
                  </a:lnTo>
                  <a:lnTo>
                    <a:pt x="2064435" y="400050"/>
                  </a:lnTo>
                  <a:lnTo>
                    <a:pt x="2061337" y="398780"/>
                  </a:lnTo>
                  <a:lnTo>
                    <a:pt x="2055139" y="398780"/>
                  </a:lnTo>
                  <a:lnTo>
                    <a:pt x="2055977" y="393700"/>
                  </a:lnTo>
                  <a:lnTo>
                    <a:pt x="2059063" y="393700"/>
                  </a:lnTo>
                  <a:lnTo>
                    <a:pt x="2062175" y="394970"/>
                  </a:lnTo>
                  <a:lnTo>
                    <a:pt x="2065337" y="394970"/>
                  </a:lnTo>
                  <a:lnTo>
                    <a:pt x="2065337" y="221018"/>
                  </a:lnTo>
                  <a:lnTo>
                    <a:pt x="2062835" y="219710"/>
                  </a:lnTo>
                  <a:lnTo>
                    <a:pt x="2052802" y="212090"/>
                  </a:lnTo>
                  <a:lnTo>
                    <a:pt x="2044255" y="201930"/>
                  </a:lnTo>
                  <a:lnTo>
                    <a:pt x="2036546" y="190500"/>
                  </a:lnTo>
                  <a:lnTo>
                    <a:pt x="2034895" y="187845"/>
                  </a:lnTo>
                  <a:lnTo>
                    <a:pt x="2034895" y="476250"/>
                  </a:lnTo>
                  <a:lnTo>
                    <a:pt x="2032736" y="477393"/>
                  </a:lnTo>
                  <a:lnTo>
                    <a:pt x="2032736" y="537210"/>
                  </a:lnTo>
                  <a:lnTo>
                    <a:pt x="2032406" y="538480"/>
                  </a:lnTo>
                  <a:lnTo>
                    <a:pt x="2030857" y="538480"/>
                  </a:lnTo>
                  <a:lnTo>
                    <a:pt x="2029866" y="537210"/>
                  </a:lnTo>
                  <a:lnTo>
                    <a:pt x="2031707" y="535940"/>
                  </a:lnTo>
                  <a:lnTo>
                    <a:pt x="2032025" y="535940"/>
                  </a:lnTo>
                  <a:lnTo>
                    <a:pt x="2032736" y="537210"/>
                  </a:lnTo>
                  <a:lnTo>
                    <a:pt x="2032736" y="477393"/>
                  </a:lnTo>
                  <a:lnTo>
                    <a:pt x="2025256" y="481342"/>
                  </a:lnTo>
                  <a:lnTo>
                    <a:pt x="2025256" y="520700"/>
                  </a:lnTo>
                  <a:lnTo>
                    <a:pt x="2024646" y="521970"/>
                  </a:lnTo>
                  <a:lnTo>
                    <a:pt x="2023770" y="523240"/>
                  </a:lnTo>
                  <a:lnTo>
                    <a:pt x="2022500" y="521970"/>
                  </a:lnTo>
                  <a:lnTo>
                    <a:pt x="2021751" y="520700"/>
                  </a:lnTo>
                  <a:lnTo>
                    <a:pt x="2020811" y="520700"/>
                  </a:lnTo>
                  <a:lnTo>
                    <a:pt x="2022919" y="518160"/>
                  </a:lnTo>
                  <a:lnTo>
                    <a:pt x="2023935" y="519430"/>
                  </a:lnTo>
                  <a:lnTo>
                    <a:pt x="2024557" y="520700"/>
                  </a:lnTo>
                  <a:lnTo>
                    <a:pt x="2025256" y="520700"/>
                  </a:lnTo>
                  <a:lnTo>
                    <a:pt x="2025256" y="481342"/>
                  </a:lnTo>
                  <a:lnTo>
                    <a:pt x="2020455" y="483870"/>
                  </a:lnTo>
                  <a:lnTo>
                    <a:pt x="2020417" y="483400"/>
                  </a:lnTo>
                  <a:lnTo>
                    <a:pt x="2020417" y="485140"/>
                  </a:lnTo>
                  <a:lnTo>
                    <a:pt x="2019300" y="486714"/>
                  </a:lnTo>
                  <a:lnTo>
                    <a:pt x="2019300" y="538480"/>
                  </a:lnTo>
                  <a:lnTo>
                    <a:pt x="2017344" y="538480"/>
                  </a:lnTo>
                  <a:lnTo>
                    <a:pt x="2017496" y="537210"/>
                  </a:lnTo>
                  <a:lnTo>
                    <a:pt x="2019033" y="537210"/>
                  </a:lnTo>
                  <a:lnTo>
                    <a:pt x="2019300" y="538480"/>
                  </a:lnTo>
                  <a:lnTo>
                    <a:pt x="2019300" y="486714"/>
                  </a:lnTo>
                  <a:lnTo>
                    <a:pt x="2017268" y="489559"/>
                  </a:lnTo>
                  <a:lnTo>
                    <a:pt x="2017268" y="599440"/>
                  </a:lnTo>
                  <a:lnTo>
                    <a:pt x="2015998" y="601980"/>
                  </a:lnTo>
                  <a:lnTo>
                    <a:pt x="2014169" y="601980"/>
                  </a:lnTo>
                  <a:lnTo>
                    <a:pt x="2012581" y="600710"/>
                  </a:lnTo>
                  <a:lnTo>
                    <a:pt x="2012022" y="598170"/>
                  </a:lnTo>
                  <a:lnTo>
                    <a:pt x="2012480" y="598170"/>
                  </a:lnTo>
                  <a:lnTo>
                    <a:pt x="2013051" y="596900"/>
                  </a:lnTo>
                  <a:lnTo>
                    <a:pt x="2016569" y="596900"/>
                  </a:lnTo>
                  <a:lnTo>
                    <a:pt x="2016683" y="598170"/>
                  </a:lnTo>
                  <a:lnTo>
                    <a:pt x="2017268" y="599440"/>
                  </a:lnTo>
                  <a:lnTo>
                    <a:pt x="2017268" y="489559"/>
                  </a:lnTo>
                  <a:lnTo>
                    <a:pt x="2011362" y="497840"/>
                  </a:lnTo>
                  <a:lnTo>
                    <a:pt x="2014524" y="497840"/>
                  </a:lnTo>
                  <a:lnTo>
                    <a:pt x="2014664" y="501650"/>
                  </a:lnTo>
                  <a:lnTo>
                    <a:pt x="2016277" y="506730"/>
                  </a:lnTo>
                  <a:lnTo>
                    <a:pt x="2011400" y="511810"/>
                  </a:lnTo>
                  <a:lnTo>
                    <a:pt x="2009876" y="512178"/>
                  </a:lnTo>
                  <a:lnTo>
                    <a:pt x="2009876" y="554990"/>
                  </a:lnTo>
                  <a:lnTo>
                    <a:pt x="2009673" y="556260"/>
                  </a:lnTo>
                  <a:lnTo>
                    <a:pt x="2008708" y="556260"/>
                  </a:lnTo>
                  <a:lnTo>
                    <a:pt x="2008708" y="617220"/>
                  </a:lnTo>
                  <a:lnTo>
                    <a:pt x="2008352" y="619760"/>
                  </a:lnTo>
                  <a:lnTo>
                    <a:pt x="2008568" y="621030"/>
                  </a:lnTo>
                  <a:lnTo>
                    <a:pt x="2007819" y="622300"/>
                  </a:lnTo>
                  <a:lnTo>
                    <a:pt x="2006765" y="623570"/>
                  </a:lnTo>
                  <a:lnTo>
                    <a:pt x="2003539" y="623570"/>
                  </a:lnTo>
                  <a:lnTo>
                    <a:pt x="2003348" y="622300"/>
                  </a:lnTo>
                  <a:lnTo>
                    <a:pt x="2002599" y="621030"/>
                  </a:lnTo>
                  <a:lnTo>
                    <a:pt x="2003107" y="619760"/>
                  </a:lnTo>
                  <a:lnTo>
                    <a:pt x="2003602" y="618490"/>
                  </a:lnTo>
                  <a:lnTo>
                    <a:pt x="2005330" y="618490"/>
                  </a:lnTo>
                  <a:lnTo>
                    <a:pt x="2008708" y="617220"/>
                  </a:lnTo>
                  <a:lnTo>
                    <a:pt x="2008708" y="556260"/>
                  </a:lnTo>
                  <a:lnTo>
                    <a:pt x="2007412" y="556260"/>
                  </a:lnTo>
                  <a:lnTo>
                    <a:pt x="2007336" y="553720"/>
                  </a:lnTo>
                  <a:lnTo>
                    <a:pt x="2008111" y="553720"/>
                  </a:lnTo>
                  <a:lnTo>
                    <a:pt x="2009571" y="552450"/>
                  </a:lnTo>
                  <a:lnTo>
                    <a:pt x="2009648" y="553720"/>
                  </a:lnTo>
                  <a:lnTo>
                    <a:pt x="2009876" y="554990"/>
                  </a:lnTo>
                  <a:lnTo>
                    <a:pt x="2009876" y="512178"/>
                  </a:lnTo>
                  <a:lnTo>
                    <a:pt x="2006041" y="513080"/>
                  </a:lnTo>
                  <a:lnTo>
                    <a:pt x="2004352" y="513080"/>
                  </a:lnTo>
                  <a:lnTo>
                    <a:pt x="2004352" y="598170"/>
                  </a:lnTo>
                  <a:lnTo>
                    <a:pt x="2004148" y="600710"/>
                  </a:lnTo>
                  <a:lnTo>
                    <a:pt x="2004326" y="601980"/>
                  </a:lnTo>
                  <a:lnTo>
                    <a:pt x="2002751" y="601980"/>
                  </a:lnTo>
                  <a:lnTo>
                    <a:pt x="2001075" y="603250"/>
                  </a:lnTo>
                  <a:lnTo>
                    <a:pt x="1999653" y="601980"/>
                  </a:lnTo>
                  <a:lnTo>
                    <a:pt x="1999056" y="601980"/>
                  </a:lnTo>
                  <a:lnTo>
                    <a:pt x="1998954" y="600710"/>
                  </a:lnTo>
                  <a:lnTo>
                    <a:pt x="1998649" y="599440"/>
                  </a:lnTo>
                  <a:lnTo>
                    <a:pt x="1998332" y="598170"/>
                  </a:lnTo>
                  <a:lnTo>
                    <a:pt x="2004352" y="598170"/>
                  </a:lnTo>
                  <a:lnTo>
                    <a:pt x="2004352" y="513080"/>
                  </a:lnTo>
                  <a:lnTo>
                    <a:pt x="2003615" y="513080"/>
                  </a:lnTo>
                  <a:lnTo>
                    <a:pt x="2003615" y="582930"/>
                  </a:lnTo>
                  <a:lnTo>
                    <a:pt x="1997811" y="584390"/>
                  </a:lnTo>
                  <a:lnTo>
                    <a:pt x="1997811" y="614680"/>
                  </a:lnTo>
                  <a:lnTo>
                    <a:pt x="1996262" y="615950"/>
                  </a:lnTo>
                  <a:lnTo>
                    <a:pt x="1994242" y="617220"/>
                  </a:lnTo>
                  <a:lnTo>
                    <a:pt x="1992655" y="617220"/>
                  </a:lnTo>
                  <a:lnTo>
                    <a:pt x="1992350" y="615950"/>
                  </a:lnTo>
                  <a:lnTo>
                    <a:pt x="1992312" y="617220"/>
                  </a:lnTo>
                  <a:lnTo>
                    <a:pt x="1991398" y="618490"/>
                  </a:lnTo>
                  <a:lnTo>
                    <a:pt x="1988134" y="619760"/>
                  </a:lnTo>
                  <a:lnTo>
                    <a:pt x="1985962" y="619760"/>
                  </a:lnTo>
                  <a:lnTo>
                    <a:pt x="1985137" y="617220"/>
                  </a:lnTo>
                  <a:lnTo>
                    <a:pt x="1983105" y="614680"/>
                  </a:lnTo>
                  <a:lnTo>
                    <a:pt x="1983803" y="613410"/>
                  </a:lnTo>
                  <a:lnTo>
                    <a:pt x="1984540" y="610870"/>
                  </a:lnTo>
                  <a:lnTo>
                    <a:pt x="1987816" y="610870"/>
                  </a:lnTo>
                  <a:lnTo>
                    <a:pt x="1991283" y="608330"/>
                  </a:lnTo>
                  <a:lnTo>
                    <a:pt x="1991499" y="609600"/>
                  </a:lnTo>
                  <a:lnTo>
                    <a:pt x="1992071" y="612140"/>
                  </a:lnTo>
                  <a:lnTo>
                    <a:pt x="1992858" y="610870"/>
                  </a:lnTo>
                  <a:lnTo>
                    <a:pt x="1994598" y="610870"/>
                  </a:lnTo>
                  <a:lnTo>
                    <a:pt x="1997100" y="609600"/>
                  </a:lnTo>
                  <a:lnTo>
                    <a:pt x="1997176" y="612140"/>
                  </a:lnTo>
                  <a:lnTo>
                    <a:pt x="1997811" y="614680"/>
                  </a:lnTo>
                  <a:lnTo>
                    <a:pt x="1997811" y="584390"/>
                  </a:lnTo>
                  <a:lnTo>
                    <a:pt x="1988464" y="586740"/>
                  </a:lnTo>
                  <a:lnTo>
                    <a:pt x="1987524" y="581660"/>
                  </a:lnTo>
                  <a:lnTo>
                    <a:pt x="1995182" y="580390"/>
                  </a:lnTo>
                  <a:lnTo>
                    <a:pt x="2002840" y="579120"/>
                  </a:lnTo>
                  <a:lnTo>
                    <a:pt x="2003615" y="582930"/>
                  </a:lnTo>
                  <a:lnTo>
                    <a:pt x="2003615" y="513080"/>
                  </a:lnTo>
                  <a:lnTo>
                    <a:pt x="2002142" y="513080"/>
                  </a:lnTo>
                  <a:lnTo>
                    <a:pt x="1999170" y="511810"/>
                  </a:lnTo>
                  <a:lnTo>
                    <a:pt x="1997113" y="506730"/>
                  </a:lnTo>
                  <a:lnTo>
                    <a:pt x="1996909" y="506526"/>
                  </a:lnTo>
                  <a:lnTo>
                    <a:pt x="1996909" y="535940"/>
                  </a:lnTo>
                  <a:lnTo>
                    <a:pt x="1995792" y="538480"/>
                  </a:lnTo>
                  <a:lnTo>
                    <a:pt x="1994204" y="537210"/>
                  </a:lnTo>
                  <a:lnTo>
                    <a:pt x="1993099" y="538480"/>
                  </a:lnTo>
                  <a:lnTo>
                    <a:pt x="1993074" y="537210"/>
                  </a:lnTo>
                  <a:lnTo>
                    <a:pt x="1992718" y="535940"/>
                  </a:lnTo>
                  <a:lnTo>
                    <a:pt x="1993112" y="535940"/>
                  </a:lnTo>
                  <a:lnTo>
                    <a:pt x="1993773" y="534670"/>
                  </a:lnTo>
                  <a:lnTo>
                    <a:pt x="1994916" y="533400"/>
                  </a:lnTo>
                  <a:lnTo>
                    <a:pt x="1996605" y="532130"/>
                  </a:lnTo>
                  <a:lnTo>
                    <a:pt x="1996528" y="534670"/>
                  </a:lnTo>
                  <a:lnTo>
                    <a:pt x="1996909" y="535940"/>
                  </a:lnTo>
                  <a:lnTo>
                    <a:pt x="1996909" y="506526"/>
                  </a:lnTo>
                  <a:lnTo>
                    <a:pt x="1994636" y="504190"/>
                  </a:lnTo>
                  <a:lnTo>
                    <a:pt x="1996782" y="501650"/>
                  </a:lnTo>
                  <a:lnTo>
                    <a:pt x="2001075" y="499110"/>
                  </a:lnTo>
                  <a:lnTo>
                    <a:pt x="2003005" y="499110"/>
                  </a:lnTo>
                  <a:lnTo>
                    <a:pt x="2015236" y="481330"/>
                  </a:lnTo>
                  <a:lnTo>
                    <a:pt x="2020417" y="485140"/>
                  </a:lnTo>
                  <a:lnTo>
                    <a:pt x="2020417" y="483400"/>
                  </a:lnTo>
                  <a:lnTo>
                    <a:pt x="2020252" y="481330"/>
                  </a:lnTo>
                  <a:lnTo>
                    <a:pt x="2020049" y="478790"/>
                  </a:lnTo>
                  <a:lnTo>
                    <a:pt x="2019846" y="476250"/>
                  </a:lnTo>
                  <a:lnTo>
                    <a:pt x="2018728" y="462280"/>
                  </a:lnTo>
                  <a:lnTo>
                    <a:pt x="2021903" y="462280"/>
                  </a:lnTo>
                  <a:lnTo>
                    <a:pt x="2034895" y="476250"/>
                  </a:lnTo>
                  <a:lnTo>
                    <a:pt x="2034895" y="187845"/>
                  </a:lnTo>
                  <a:lnTo>
                    <a:pt x="2027085" y="175260"/>
                  </a:lnTo>
                  <a:lnTo>
                    <a:pt x="2017255" y="161290"/>
                  </a:lnTo>
                  <a:lnTo>
                    <a:pt x="2008492" y="149987"/>
                  </a:lnTo>
                  <a:lnTo>
                    <a:pt x="2008492" y="476250"/>
                  </a:lnTo>
                  <a:lnTo>
                    <a:pt x="2008365" y="478790"/>
                  </a:lnTo>
                  <a:lnTo>
                    <a:pt x="2004860" y="478790"/>
                  </a:lnTo>
                  <a:lnTo>
                    <a:pt x="2004910" y="477520"/>
                  </a:lnTo>
                  <a:lnTo>
                    <a:pt x="2004783" y="476250"/>
                  </a:lnTo>
                  <a:lnTo>
                    <a:pt x="2008492" y="476250"/>
                  </a:lnTo>
                  <a:lnTo>
                    <a:pt x="2008492" y="149987"/>
                  </a:lnTo>
                  <a:lnTo>
                    <a:pt x="2006434" y="147320"/>
                  </a:lnTo>
                  <a:lnTo>
                    <a:pt x="1994001" y="135890"/>
                  </a:lnTo>
                  <a:lnTo>
                    <a:pt x="1981504" y="126390"/>
                  </a:lnTo>
                  <a:lnTo>
                    <a:pt x="1981504" y="585470"/>
                  </a:lnTo>
                  <a:lnTo>
                    <a:pt x="1976437" y="589940"/>
                  </a:lnTo>
                  <a:lnTo>
                    <a:pt x="1976437" y="635000"/>
                  </a:lnTo>
                  <a:lnTo>
                    <a:pt x="1959813" y="633730"/>
                  </a:lnTo>
                  <a:lnTo>
                    <a:pt x="1959800" y="628650"/>
                  </a:lnTo>
                  <a:lnTo>
                    <a:pt x="1959800" y="627380"/>
                  </a:lnTo>
                  <a:lnTo>
                    <a:pt x="1976158" y="626110"/>
                  </a:lnTo>
                  <a:lnTo>
                    <a:pt x="1976437" y="635000"/>
                  </a:lnTo>
                  <a:lnTo>
                    <a:pt x="1976437" y="589940"/>
                  </a:lnTo>
                  <a:lnTo>
                    <a:pt x="1972843" y="593090"/>
                  </a:lnTo>
                  <a:lnTo>
                    <a:pt x="1971725" y="591820"/>
                  </a:lnTo>
                  <a:lnTo>
                    <a:pt x="1969465" y="590550"/>
                  </a:lnTo>
                  <a:lnTo>
                    <a:pt x="1971992" y="586740"/>
                  </a:lnTo>
                  <a:lnTo>
                    <a:pt x="1974710" y="584200"/>
                  </a:lnTo>
                  <a:lnTo>
                    <a:pt x="1977313" y="580390"/>
                  </a:lnTo>
                  <a:lnTo>
                    <a:pt x="1981504" y="585470"/>
                  </a:lnTo>
                  <a:lnTo>
                    <a:pt x="1981504" y="126390"/>
                  </a:lnTo>
                  <a:lnTo>
                    <a:pt x="1977326" y="123202"/>
                  </a:lnTo>
                  <a:lnTo>
                    <a:pt x="1977326" y="553720"/>
                  </a:lnTo>
                  <a:lnTo>
                    <a:pt x="1964436" y="558800"/>
                  </a:lnTo>
                  <a:lnTo>
                    <a:pt x="1963496" y="555231"/>
                  </a:lnTo>
                  <a:lnTo>
                    <a:pt x="1963496" y="610870"/>
                  </a:lnTo>
                  <a:lnTo>
                    <a:pt x="1963407" y="613410"/>
                  </a:lnTo>
                  <a:lnTo>
                    <a:pt x="1960867" y="614680"/>
                  </a:lnTo>
                  <a:lnTo>
                    <a:pt x="1960079" y="614680"/>
                  </a:lnTo>
                  <a:lnTo>
                    <a:pt x="1958809" y="613410"/>
                  </a:lnTo>
                  <a:lnTo>
                    <a:pt x="1958035" y="612140"/>
                  </a:lnTo>
                  <a:lnTo>
                    <a:pt x="1956066" y="609600"/>
                  </a:lnTo>
                  <a:lnTo>
                    <a:pt x="1959203" y="608330"/>
                  </a:lnTo>
                  <a:lnTo>
                    <a:pt x="1962200" y="608330"/>
                  </a:lnTo>
                  <a:lnTo>
                    <a:pt x="1963191" y="609600"/>
                  </a:lnTo>
                  <a:lnTo>
                    <a:pt x="1963496" y="610870"/>
                  </a:lnTo>
                  <a:lnTo>
                    <a:pt x="1963496" y="555231"/>
                  </a:lnTo>
                  <a:lnTo>
                    <a:pt x="1963102" y="553720"/>
                  </a:lnTo>
                  <a:lnTo>
                    <a:pt x="1976221" y="549910"/>
                  </a:lnTo>
                  <a:lnTo>
                    <a:pt x="1977326" y="553720"/>
                  </a:lnTo>
                  <a:lnTo>
                    <a:pt x="1977326" y="123202"/>
                  </a:lnTo>
                  <a:lnTo>
                    <a:pt x="1950618" y="102870"/>
                  </a:lnTo>
                  <a:lnTo>
                    <a:pt x="1939950" y="95961"/>
                  </a:lnTo>
                  <a:lnTo>
                    <a:pt x="1939950" y="632460"/>
                  </a:lnTo>
                  <a:lnTo>
                    <a:pt x="1938705" y="633730"/>
                  </a:lnTo>
                  <a:lnTo>
                    <a:pt x="1935518" y="633730"/>
                  </a:lnTo>
                  <a:lnTo>
                    <a:pt x="1935365" y="631190"/>
                  </a:lnTo>
                  <a:lnTo>
                    <a:pt x="1934705" y="629920"/>
                  </a:lnTo>
                  <a:lnTo>
                    <a:pt x="1936597" y="629920"/>
                  </a:lnTo>
                  <a:lnTo>
                    <a:pt x="1938197" y="628650"/>
                  </a:lnTo>
                  <a:lnTo>
                    <a:pt x="1938934" y="629920"/>
                  </a:lnTo>
                  <a:lnTo>
                    <a:pt x="1939709" y="629920"/>
                  </a:lnTo>
                  <a:lnTo>
                    <a:pt x="1939645" y="631190"/>
                  </a:lnTo>
                  <a:lnTo>
                    <a:pt x="1939950" y="632460"/>
                  </a:lnTo>
                  <a:lnTo>
                    <a:pt x="1939950" y="95961"/>
                  </a:lnTo>
                  <a:lnTo>
                    <a:pt x="1921103" y="83731"/>
                  </a:lnTo>
                  <a:lnTo>
                    <a:pt x="1921103" y="599440"/>
                  </a:lnTo>
                  <a:lnTo>
                    <a:pt x="1920798" y="601980"/>
                  </a:lnTo>
                  <a:lnTo>
                    <a:pt x="1921027" y="603250"/>
                  </a:lnTo>
                  <a:lnTo>
                    <a:pt x="1919681" y="604520"/>
                  </a:lnTo>
                  <a:lnTo>
                    <a:pt x="1918055" y="604520"/>
                  </a:lnTo>
                  <a:lnTo>
                    <a:pt x="1916722" y="603250"/>
                  </a:lnTo>
                  <a:lnTo>
                    <a:pt x="1916633" y="601980"/>
                  </a:lnTo>
                  <a:lnTo>
                    <a:pt x="1917077" y="600710"/>
                  </a:lnTo>
                  <a:lnTo>
                    <a:pt x="1919198" y="600710"/>
                  </a:lnTo>
                  <a:lnTo>
                    <a:pt x="1921103" y="599440"/>
                  </a:lnTo>
                  <a:lnTo>
                    <a:pt x="1921103" y="83731"/>
                  </a:lnTo>
                  <a:lnTo>
                    <a:pt x="1905596" y="73660"/>
                  </a:lnTo>
                  <a:lnTo>
                    <a:pt x="1858657" y="48260"/>
                  </a:lnTo>
                  <a:lnTo>
                    <a:pt x="1809546" y="26670"/>
                  </a:lnTo>
                  <a:lnTo>
                    <a:pt x="1757984" y="8890"/>
                  </a:lnTo>
                  <a:lnTo>
                    <a:pt x="1689608" y="0"/>
                  </a:lnTo>
                  <a:lnTo>
                    <a:pt x="1656029" y="3810"/>
                  </a:lnTo>
                  <a:lnTo>
                    <a:pt x="1526971" y="52070"/>
                  </a:lnTo>
                  <a:lnTo>
                    <a:pt x="1480083" y="72390"/>
                  </a:lnTo>
                  <a:lnTo>
                    <a:pt x="1341031" y="137160"/>
                  </a:lnTo>
                  <a:lnTo>
                    <a:pt x="1249578" y="182880"/>
                  </a:lnTo>
                  <a:lnTo>
                    <a:pt x="1166406" y="227330"/>
                  </a:lnTo>
                  <a:lnTo>
                    <a:pt x="1130630" y="250190"/>
                  </a:lnTo>
                  <a:lnTo>
                    <a:pt x="1099121" y="279400"/>
                  </a:lnTo>
                  <a:lnTo>
                    <a:pt x="1074153" y="317500"/>
                  </a:lnTo>
                  <a:lnTo>
                    <a:pt x="1047356" y="382270"/>
                  </a:lnTo>
                  <a:lnTo>
                    <a:pt x="1040828" y="415290"/>
                  </a:lnTo>
                  <a:lnTo>
                    <a:pt x="1042276" y="450850"/>
                  </a:lnTo>
                  <a:lnTo>
                    <a:pt x="1076540" y="502920"/>
                  </a:lnTo>
                  <a:lnTo>
                    <a:pt x="1138237" y="509270"/>
                  </a:lnTo>
                  <a:lnTo>
                    <a:pt x="1181201" y="495300"/>
                  </a:lnTo>
                  <a:lnTo>
                    <a:pt x="1221879" y="474980"/>
                  </a:lnTo>
                  <a:lnTo>
                    <a:pt x="1261198" y="453390"/>
                  </a:lnTo>
                  <a:lnTo>
                    <a:pt x="1300111" y="430530"/>
                  </a:lnTo>
                  <a:lnTo>
                    <a:pt x="1349260" y="402590"/>
                  </a:lnTo>
                  <a:lnTo>
                    <a:pt x="1399133" y="377190"/>
                  </a:lnTo>
                  <a:lnTo>
                    <a:pt x="1449743" y="353060"/>
                  </a:lnTo>
                  <a:lnTo>
                    <a:pt x="1501152" y="330200"/>
                  </a:lnTo>
                  <a:lnTo>
                    <a:pt x="1519885" y="320040"/>
                  </a:lnTo>
                  <a:lnTo>
                    <a:pt x="1529727" y="314960"/>
                  </a:lnTo>
                  <a:lnTo>
                    <a:pt x="1540814" y="313690"/>
                  </a:lnTo>
                  <a:lnTo>
                    <a:pt x="1536230" y="321310"/>
                  </a:lnTo>
                  <a:lnTo>
                    <a:pt x="1529283" y="325120"/>
                  </a:lnTo>
                  <a:lnTo>
                    <a:pt x="1522552" y="328930"/>
                  </a:lnTo>
                  <a:lnTo>
                    <a:pt x="1468894" y="363220"/>
                  </a:lnTo>
                  <a:lnTo>
                    <a:pt x="1439443" y="382270"/>
                  </a:lnTo>
                  <a:lnTo>
                    <a:pt x="1398358" y="410210"/>
                  </a:lnTo>
                  <a:lnTo>
                    <a:pt x="1356982" y="436880"/>
                  </a:lnTo>
                  <a:lnTo>
                    <a:pt x="1314856" y="462280"/>
                  </a:lnTo>
                  <a:lnTo>
                    <a:pt x="1271511" y="486410"/>
                  </a:lnTo>
                  <a:lnTo>
                    <a:pt x="1209789" y="515620"/>
                  </a:lnTo>
                  <a:lnTo>
                    <a:pt x="1145628" y="539750"/>
                  </a:lnTo>
                  <a:lnTo>
                    <a:pt x="1114094" y="543560"/>
                  </a:lnTo>
                  <a:lnTo>
                    <a:pt x="1084453" y="537210"/>
                  </a:lnTo>
                  <a:lnTo>
                    <a:pt x="1058468" y="519430"/>
                  </a:lnTo>
                  <a:lnTo>
                    <a:pt x="1037907" y="492760"/>
                  </a:lnTo>
                  <a:lnTo>
                    <a:pt x="1028534" y="480060"/>
                  </a:lnTo>
                  <a:lnTo>
                    <a:pt x="1018514" y="473710"/>
                  </a:lnTo>
                  <a:lnTo>
                    <a:pt x="1006970" y="476250"/>
                  </a:lnTo>
                  <a:lnTo>
                    <a:pt x="992974" y="483870"/>
                  </a:lnTo>
                  <a:lnTo>
                    <a:pt x="953935" y="513080"/>
                  </a:lnTo>
                  <a:lnTo>
                    <a:pt x="914946" y="541020"/>
                  </a:lnTo>
                  <a:lnTo>
                    <a:pt x="876655" y="570230"/>
                  </a:lnTo>
                  <a:lnTo>
                    <a:pt x="839698" y="601980"/>
                  </a:lnTo>
                  <a:lnTo>
                    <a:pt x="833920" y="607060"/>
                  </a:lnTo>
                  <a:lnTo>
                    <a:pt x="827532" y="610870"/>
                  </a:lnTo>
                  <a:lnTo>
                    <a:pt x="820166" y="613410"/>
                  </a:lnTo>
                  <a:lnTo>
                    <a:pt x="811453" y="614680"/>
                  </a:lnTo>
                  <a:lnTo>
                    <a:pt x="759460" y="582866"/>
                  </a:lnTo>
                  <a:lnTo>
                    <a:pt x="724357" y="561340"/>
                  </a:lnTo>
                  <a:lnTo>
                    <a:pt x="680491" y="533400"/>
                  </a:lnTo>
                  <a:lnTo>
                    <a:pt x="635698" y="506730"/>
                  </a:lnTo>
                  <a:lnTo>
                    <a:pt x="590740" y="482600"/>
                  </a:lnTo>
                  <a:lnTo>
                    <a:pt x="545566" y="457200"/>
                  </a:lnTo>
                  <a:lnTo>
                    <a:pt x="499783" y="434340"/>
                  </a:lnTo>
                  <a:lnTo>
                    <a:pt x="452970" y="414020"/>
                  </a:lnTo>
                  <a:lnTo>
                    <a:pt x="404710" y="396240"/>
                  </a:lnTo>
                  <a:lnTo>
                    <a:pt x="350659" y="379730"/>
                  </a:lnTo>
                  <a:lnTo>
                    <a:pt x="296202" y="364490"/>
                  </a:lnTo>
                  <a:lnTo>
                    <a:pt x="241007" y="353060"/>
                  </a:lnTo>
                  <a:lnTo>
                    <a:pt x="184759" y="345440"/>
                  </a:lnTo>
                  <a:lnTo>
                    <a:pt x="133083" y="346710"/>
                  </a:lnTo>
                  <a:lnTo>
                    <a:pt x="92405" y="356870"/>
                  </a:lnTo>
                  <a:lnTo>
                    <a:pt x="59791" y="377190"/>
                  </a:lnTo>
                  <a:lnTo>
                    <a:pt x="32321" y="408940"/>
                  </a:lnTo>
                  <a:lnTo>
                    <a:pt x="7061" y="450850"/>
                  </a:lnTo>
                  <a:lnTo>
                    <a:pt x="0" y="469900"/>
                  </a:lnTo>
                  <a:lnTo>
                    <a:pt x="711" y="486410"/>
                  </a:lnTo>
                  <a:lnTo>
                    <a:pt x="60109" y="529590"/>
                  </a:lnTo>
                  <a:lnTo>
                    <a:pt x="129616" y="565150"/>
                  </a:lnTo>
                  <a:lnTo>
                    <a:pt x="165176" y="581660"/>
                  </a:lnTo>
                  <a:lnTo>
                    <a:pt x="253606" y="619760"/>
                  </a:lnTo>
                  <a:lnTo>
                    <a:pt x="297370" y="641350"/>
                  </a:lnTo>
                  <a:lnTo>
                    <a:pt x="346608" y="664210"/>
                  </a:lnTo>
                  <a:lnTo>
                    <a:pt x="385051" y="681990"/>
                  </a:lnTo>
                  <a:lnTo>
                    <a:pt x="429374" y="701040"/>
                  </a:lnTo>
                  <a:lnTo>
                    <a:pt x="469226" y="717550"/>
                  </a:lnTo>
                  <a:lnTo>
                    <a:pt x="509193" y="732790"/>
                  </a:lnTo>
                  <a:lnTo>
                    <a:pt x="588886" y="765810"/>
                  </a:lnTo>
                  <a:lnTo>
                    <a:pt x="632155" y="784860"/>
                  </a:lnTo>
                  <a:lnTo>
                    <a:pt x="762660" y="838200"/>
                  </a:lnTo>
                  <a:lnTo>
                    <a:pt x="806081" y="855980"/>
                  </a:lnTo>
                  <a:lnTo>
                    <a:pt x="939774" y="913130"/>
                  </a:lnTo>
                  <a:lnTo>
                    <a:pt x="984681" y="930910"/>
                  </a:lnTo>
                  <a:lnTo>
                    <a:pt x="1030084" y="947420"/>
                  </a:lnTo>
                  <a:lnTo>
                    <a:pt x="1076198" y="961390"/>
                  </a:lnTo>
                  <a:lnTo>
                    <a:pt x="1123238" y="974090"/>
                  </a:lnTo>
                  <a:lnTo>
                    <a:pt x="1172946" y="980440"/>
                  </a:lnTo>
                  <a:lnTo>
                    <a:pt x="1197660" y="980440"/>
                  </a:lnTo>
                  <a:lnTo>
                    <a:pt x="1263243" y="960120"/>
                  </a:lnTo>
                  <a:lnTo>
                    <a:pt x="1465262" y="845743"/>
                  </a:lnTo>
                  <a:lnTo>
                    <a:pt x="1521180" y="811530"/>
                  </a:lnTo>
                  <a:lnTo>
                    <a:pt x="1563293" y="783590"/>
                  </a:lnTo>
                  <a:lnTo>
                    <a:pt x="1602206" y="756920"/>
                  </a:lnTo>
                  <a:lnTo>
                    <a:pt x="1721002" y="680720"/>
                  </a:lnTo>
                  <a:lnTo>
                    <a:pt x="1760143" y="654050"/>
                  </a:lnTo>
                  <a:lnTo>
                    <a:pt x="1782991" y="638810"/>
                  </a:lnTo>
                  <a:lnTo>
                    <a:pt x="1806422" y="623570"/>
                  </a:lnTo>
                  <a:lnTo>
                    <a:pt x="1823707" y="614680"/>
                  </a:lnTo>
                  <a:lnTo>
                    <a:pt x="1831111" y="610870"/>
                  </a:lnTo>
                  <a:lnTo>
                    <a:pt x="1878355" y="613410"/>
                  </a:lnTo>
                  <a:lnTo>
                    <a:pt x="1916658" y="633730"/>
                  </a:lnTo>
                  <a:lnTo>
                    <a:pt x="1934578" y="646430"/>
                  </a:lnTo>
                  <a:lnTo>
                    <a:pt x="1946135" y="654050"/>
                  </a:lnTo>
                  <a:lnTo>
                    <a:pt x="1980730" y="679450"/>
                  </a:lnTo>
                  <a:lnTo>
                    <a:pt x="1981619" y="678180"/>
                  </a:lnTo>
                  <a:lnTo>
                    <a:pt x="1987321" y="683260"/>
                  </a:lnTo>
                  <a:lnTo>
                    <a:pt x="1986851" y="683260"/>
                  </a:lnTo>
                  <a:lnTo>
                    <a:pt x="1992668" y="687070"/>
                  </a:lnTo>
                  <a:lnTo>
                    <a:pt x="1993747" y="685800"/>
                  </a:lnTo>
                  <a:lnTo>
                    <a:pt x="1994433" y="684530"/>
                  </a:lnTo>
                  <a:lnTo>
                    <a:pt x="1999932" y="678180"/>
                  </a:lnTo>
                  <a:lnTo>
                    <a:pt x="2006523" y="674370"/>
                  </a:lnTo>
                  <a:lnTo>
                    <a:pt x="2014080" y="671830"/>
                  </a:lnTo>
                  <a:lnTo>
                    <a:pt x="2022449" y="671830"/>
                  </a:lnTo>
                  <a:lnTo>
                    <a:pt x="2027986" y="674370"/>
                  </a:lnTo>
                  <a:lnTo>
                    <a:pt x="2030958" y="679450"/>
                  </a:lnTo>
                  <a:lnTo>
                    <a:pt x="2030882" y="684530"/>
                  </a:lnTo>
                  <a:lnTo>
                    <a:pt x="2027301" y="688340"/>
                  </a:lnTo>
                  <a:lnTo>
                    <a:pt x="2024697" y="690880"/>
                  </a:lnTo>
                  <a:lnTo>
                    <a:pt x="2022017" y="692111"/>
                  </a:lnTo>
                  <a:lnTo>
                    <a:pt x="2022017" y="701040"/>
                  </a:lnTo>
                  <a:lnTo>
                    <a:pt x="2021687" y="702310"/>
                  </a:lnTo>
                  <a:lnTo>
                    <a:pt x="2021243" y="702310"/>
                  </a:lnTo>
                  <a:lnTo>
                    <a:pt x="2019744" y="703580"/>
                  </a:lnTo>
                  <a:lnTo>
                    <a:pt x="2018715" y="703580"/>
                  </a:lnTo>
                  <a:lnTo>
                    <a:pt x="2016734" y="701040"/>
                  </a:lnTo>
                  <a:lnTo>
                    <a:pt x="2019414" y="699770"/>
                  </a:lnTo>
                  <a:lnTo>
                    <a:pt x="2020531" y="698500"/>
                  </a:lnTo>
                  <a:lnTo>
                    <a:pt x="2020963" y="699770"/>
                  </a:lnTo>
                  <a:lnTo>
                    <a:pt x="2022017" y="701040"/>
                  </a:lnTo>
                  <a:lnTo>
                    <a:pt x="2022017" y="692111"/>
                  </a:lnTo>
                  <a:lnTo>
                    <a:pt x="2019096" y="694690"/>
                  </a:lnTo>
                  <a:lnTo>
                    <a:pt x="2020201" y="695960"/>
                  </a:lnTo>
                  <a:lnTo>
                    <a:pt x="2019058" y="697230"/>
                  </a:lnTo>
                  <a:lnTo>
                    <a:pt x="2017001" y="698500"/>
                  </a:lnTo>
                  <a:lnTo>
                    <a:pt x="2016302" y="698500"/>
                  </a:lnTo>
                  <a:lnTo>
                    <a:pt x="2015782" y="697230"/>
                  </a:lnTo>
                  <a:lnTo>
                    <a:pt x="2015197" y="695960"/>
                  </a:lnTo>
                  <a:lnTo>
                    <a:pt x="2013191" y="697230"/>
                  </a:lnTo>
                  <a:lnTo>
                    <a:pt x="2009038" y="699770"/>
                  </a:lnTo>
                  <a:lnTo>
                    <a:pt x="2043404" y="723900"/>
                  </a:lnTo>
                  <a:lnTo>
                    <a:pt x="2054847" y="731520"/>
                  </a:lnTo>
                  <a:lnTo>
                    <a:pt x="2058962" y="728980"/>
                  </a:lnTo>
                  <a:lnTo>
                    <a:pt x="2065477" y="726440"/>
                  </a:lnTo>
                  <a:lnTo>
                    <a:pt x="2075345" y="725170"/>
                  </a:lnTo>
                  <a:lnTo>
                    <a:pt x="2076183" y="731520"/>
                  </a:lnTo>
                  <a:lnTo>
                    <a:pt x="2076259" y="733158"/>
                  </a:lnTo>
                  <a:lnTo>
                    <a:pt x="2074710" y="739140"/>
                  </a:lnTo>
                  <a:lnTo>
                    <a:pt x="2071763" y="744220"/>
                  </a:lnTo>
                  <a:lnTo>
                    <a:pt x="2104364" y="767080"/>
                  </a:lnTo>
                  <a:lnTo>
                    <a:pt x="2107184" y="767080"/>
                  </a:lnTo>
                  <a:lnTo>
                    <a:pt x="2109571" y="765810"/>
                  </a:lnTo>
                  <a:lnTo>
                    <a:pt x="2109495" y="770890"/>
                  </a:lnTo>
                  <a:lnTo>
                    <a:pt x="2115528" y="775970"/>
                  </a:lnTo>
                  <a:lnTo>
                    <a:pt x="2116963" y="774700"/>
                  </a:lnTo>
                  <a:lnTo>
                    <a:pt x="2119084" y="773430"/>
                  </a:lnTo>
                  <a:lnTo>
                    <a:pt x="2121433" y="772160"/>
                  </a:lnTo>
                  <a:lnTo>
                    <a:pt x="2121903" y="775970"/>
                  </a:lnTo>
                  <a:lnTo>
                    <a:pt x="2123008" y="778510"/>
                  </a:lnTo>
                  <a:lnTo>
                    <a:pt x="2170341" y="814070"/>
                  </a:lnTo>
                  <a:lnTo>
                    <a:pt x="2179878" y="819150"/>
                  </a:lnTo>
                  <a:lnTo>
                    <a:pt x="2178253" y="816610"/>
                  </a:lnTo>
                  <a:lnTo>
                    <a:pt x="2189238" y="810260"/>
                  </a:lnTo>
                  <a:lnTo>
                    <a:pt x="2191258" y="814070"/>
                  </a:lnTo>
                  <a:lnTo>
                    <a:pt x="2180679" y="820420"/>
                  </a:lnTo>
                  <a:lnTo>
                    <a:pt x="2223490" y="845743"/>
                  </a:lnTo>
                  <a:lnTo>
                    <a:pt x="2224621" y="844550"/>
                  </a:lnTo>
                  <a:lnTo>
                    <a:pt x="2222741" y="840740"/>
                  </a:lnTo>
                  <a:lnTo>
                    <a:pt x="2228215" y="838200"/>
                  </a:lnTo>
                  <a:lnTo>
                    <a:pt x="2228570" y="840740"/>
                  </a:lnTo>
                  <a:lnTo>
                    <a:pt x="2229637" y="842010"/>
                  </a:lnTo>
                  <a:lnTo>
                    <a:pt x="2229040" y="843280"/>
                  </a:lnTo>
                  <a:lnTo>
                    <a:pt x="2228888" y="843280"/>
                  </a:lnTo>
                  <a:lnTo>
                    <a:pt x="2229866" y="849630"/>
                  </a:lnTo>
                  <a:lnTo>
                    <a:pt x="2241169" y="857250"/>
                  </a:lnTo>
                  <a:lnTo>
                    <a:pt x="2252434" y="863600"/>
                  </a:lnTo>
                  <a:lnTo>
                    <a:pt x="2253081" y="861060"/>
                  </a:lnTo>
                  <a:lnTo>
                    <a:pt x="2253932" y="858520"/>
                  </a:lnTo>
                  <a:lnTo>
                    <a:pt x="2255101" y="855980"/>
                  </a:lnTo>
                  <a:lnTo>
                    <a:pt x="2252434" y="853440"/>
                  </a:lnTo>
                  <a:lnTo>
                    <a:pt x="2250783" y="849630"/>
                  </a:lnTo>
                  <a:lnTo>
                    <a:pt x="2251011" y="845820"/>
                  </a:lnTo>
                  <a:lnTo>
                    <a:pt x="2251151" y="843280"/>
                  </a:lnTo>
                  <a:lnTo>
                    <a:pt x="2260714" y="845820"/>
                  </a:lnTo>
                  <a:lnTo>
                    <a:pt x="2267737" y="850900"/>
                  </a:lnTo>
                  <a:lnTo>
                    <a:pt x="2272004" y="858520"/>
                  </a:lnTo>
                  <a:lnTo>
                    <a:pt x="2273287" y="867410"/>
                  </a:lnTo>
                  <a:lnTo>
                    <a:pt x="2271623" y="866140"/>
                  </a:lnTo>
                  <a:lnTo>
                    <a:pt x="2270810" y="865517"/>
                  </a:lnTo>
                  <a:lnTo>
                    <a:pt x="2270810" y="869950"/>
                  </a:lnTo>
                  <a:lnTo>
                    <a:pt x="2270277" y="869950"/>
                  </a:lnTo>
                  <a:lnTo>
                    <a:pt x="2269744" y="871220"/>
                  </a:lnTo>
                  <a:lnTo>
                    <a:pt x="2266975" y="871220"/>
                  </a:lnTo>
                  <a:lnTo>
                    <a:pt x="2266759" y="869950"/>
                  </a:lnTo>
                  <a:lnTo>
                    <a:pt x="2266010" y="868680"/>
                  </a:lnTo>
                  <a:lnTo>
                    <a:pt x="2266861" y="867410"/>
                  </a:lnTo>
                  <a:lnTo>
                    <a:pt x="2268499" y="867410"/>
                  </a:lnTo>
                  <a:lnTo>
                    <a:pt x="2270150" y="866140"/>
                  </a:lnTo>
                  <a:lnTo>
                    <a:pt x="2270264" y="867410"/>
                  </a:lnTo>
                  <a:lnTo>
                    <a:pt x="2270810" y="869950"/>
                  </a:lnTo>
                  <a:lnTo>
                    <a:pt x="2270810" y="865517"/>
                  </a:lnTo>
                  <a:lnTo>
                    <a:pt x="2268309" y="863600"/>
                  </a:lnTo>
                  <a:lnTo>
                    <a:pt x="2262047" y="862330"/>
                  </a:lnTo>
                  <a:lnTo>
                    <a:pt x="2257437" y="858520"/>
                  </a:lnTo>
                  <a:lnTo>
                    <a:pt x="2259901" y="863600"/>
                  </a:lnTo>
                  <a:lnTo>
                    <a:pt x="2262098" y="867410"/>
                  </a:lnTo>
                  <a:lnTo>
                    <a:pt x="2264105" y="871220"/>
                  </a:lnTo>
                  <a:lnTo>
                    <a:pt x="2277351" y="878840"/>
                  </a:lnTo>
                  <a:lnTo>
                    <a:pt x="2303475" y="876300"/>
                  </a:lnTo>
                  <a:lnTo>
                    <a:pt x="2304275" y="877570"/>
                  </a:lnTo>
                  <a:lnTo>
                    <a:pt x="2305697" y="877570"/>
                  </a:lnTo>
                  <a:lnTo>
                    <a:pt x="2306307" y="876300"/>
                  </a:lnTo>
                  <a:lnTo>
                    <a:pt x="2306942" y="878840"/>
                  </a:lnTo>
                  <a:lnTo>
                    <a:pt x="2307844" y="881380"/>
                  </a:lnTo>
                  <a:lnTo>
                    <a:pt x="2306751" y="882650"/>
                  </a:lnTo>
                  <a:lnTo>
                    <a:pt x="2304681" y="882650"/>
                  </a:lnTo>
                  <a:lnTo>
                    <a:pt x="2301748" y="886460"/>
                  </a:lnTo>
                  <a:lnTo>
                    <a:pt x="2298776" y="891540"/>
                  </a:lnTo>
                  <a:lnTo>
                    <a:pt x="2295334" y="891540"/>
                  </a:lnTo>
                  <a:lnTo>
                    <a:pt x="2294763" y="890270"/>
                  </a:lnTo>
                  <a:lnTo>
                    <a:pt x="2294153" y="890270"/>
                  </a:lnTo>
                  <a:lnTo>
                    <a:pt x="2294737" y="891540"/>
                  </a:lnTo>
                  <a:lnTo>
                    <a:pt x="2295309" y="891540"/>
                  </a:lnTo>
                  <a:lnTo>
                    <a:pt x="2302154" y="896620"/>
                  </a:lnTo>
                  <a:lnTo>
                    <a:pt x="2308390" y="900430"/>
                  </a:lnTo>
                  <a:lnTo>
                    <a:pt x="2314664" y="905510"/>
                  </a:lnTo>
                  <a:lnTo>
                    <a:pt x="2316391" y="905510"/>
                  </a:lnTo>
                  <a:lnTo>
                    <a:pt x="2317635" y="904240"/>
                  </a:lnTo>
                  <a:lnTo>
                    <a:pt x="2318702" y="905510"/>
                  </a:lnTo>
                  <a:lnTo>
                    <a:pt x="2318867" y="906780"/>
                  </a:lnTo>
                  <a:lnTo>
                    <a:pt x="2319147" y="908050"/>
                  </a:lnTo>
                  <a:lnTo>
                    <a:pt x="2320137" y="909320"/>
                  </a:lnTo>
                  <a:lnTo>
                    <a:pt x="2322131" y="910564"/>
                  </a:lnTo>
                  <a:lnTo>
                    <a:pt x="2322030" y="909320"/>
                  </a:lnTo>
                  <a:lnTo>
                    <a:pt x="2322995" y="909320"/>
                  </a:lnTo>
                  <a:lnTo>
                    <a:pt x="2324150" y="908050"/>
                  </a:lnTo>
                  <a:lnTo>
                    <a:pt x="2325268" y="908050"/>
                  </a:lnTo>
                  <a:lnTo>
                    <a:pt x="2324443" y="905510"/>
                  </a:lnTo>
                  <a:lnTo>
                    <a:pt x="2323681" y="904240"/>
                  </a:lnTo>
                  <a:lnTo>
                    <a:pt x="2323160" y="902970"/>
                  </a:lnTo>
                  <a:lnTo>
                    <a:pt x="2323122" y="904240"/>
                  </a:lnTo>
                  <a:lnTo>
                    <a:pt x="2315070" y="902970"/>
                  </a:lnTo>
                  <a:lnTo>
                    <a:pt x="2312352" y="897890"/>
                  </a:lnTo>
                  <a:lnTo>
                    <a:pt x="2315095" y="894080"/>
                  </a:lnTo>
                  <a:lnTo>
                    <a:pt x="2317851" y="890270"/>
                  </a:lnTo>
                  <a:lnTo>
                    <a:pt x="2315400" y="890270"/>
                  </a:lnTo>
                  <a:lnTo>
                    <a:pt x="2314079" y="889000"/>
                  </a:lnTo>
                  <a:lnTo>
                    <a:pt x="2313952" y="886460"/>
                  </a:lnTo>
                  <a:lnTo>
                    <a:pt x="2313038" y="883920"/>
                  </a:lnTo>
                  <a:lnTo>
                    <a:pt x="2318232" y="883920"/>
                  </a:lnTo>
                  <a:lnTo>
                    <a:pt x="2319363" y="885190"/>
                  </a:lnTo>
                  <a:lnTo>
                    <a:pt x="2319197" y="886460"/>
                  </a:lnTo>
                  <a:lnTo>
                    <a:pt x="2318753" y="887730"/>
                  </a:lnTo>
                  <a:lnTo>
                    <a:pt x="2320048" y="886460"/>
                  </a:lnTo>
                  <a:lnTo>
                    <a:pt x="2321560" y="885190"/>
                  </a:lnTo>
                  <a:lnTo>
                    <a:pt x="2322576" y="883920"/>
                  </a:lnTo>
                  <a:lnTo>
                    <a:pt x="2323592" y="882650"/>
                  </a:lnTo>
                  <a:lnTo>
                    <a:pt x="2323325" y="894080"/>
                  </a:lnTo>
                  <a:lnTo>
                    <a:pt x="2323985" y="892810"/>
                  </a:lnTo>
                  <a:lnTo>
                    <a:pt x="2324938" y="891540"/>
                  </a:lnTo>
                  <a:lnTo>
                    <a:pt x="2327135" y="889000"/>
                  </a:lnTo>
                  <a:lnTo>
                    <a:pt x="2326513" y="889000"/>
                  </a:lnTo>
                  <a:lnTo>
                    <a:pt x="2327465" y="885190"/>
                  </a:lnTo>
                  <a:lnTo>
                    <a:pt x="2329370" y="880110"/>
                  </a:lnTo>
                  <a:lnTo>
                    <a:pt x="2330335" y="881380"/>
                  </a:lnTo>
                  <a:lnTo>
                    <a:pt x="2332278" y="881380"/>
                  </a:lnTo>
                  <a:lnTo>
                    <a:pt x="2331783" y="882650"/>
                  </a:lnTo>
                  <a:lnTo>
                    <a:pt x="2331567" y="883920"/>
                  </a:lnTo>
                  <a:lnTo>
                    <a:pt x="2333383" y="880110"/>
                  </a:lnTo>
                  <a:lnTo>
                    <a:pt x="2333980" y="878840"/>
                  </a:lnTo>
                  <a:lnTo>
                    <a:pt x="2336292" y="876300"/>
                  </a:lnTo>
                  <a:lnTo>
                    <a:pt x="2338844" y="873760"/>
                  </a:lnTo>
                  <a:lnTo>
                    <a:pt x="2339124" y="873760"/>
                  </a:lnTo>
                  <a:lnTo>
                    <a:pt x="2341130" y="872490"/>
                  </a:lnTo>
                  <a:lnTo>
                    <a:pt x="2341511" y="872490"/>
                  </a:lnTo>
                  <a:lnTo>
                    <a:pt x="2341511" y="871220"/>
                  </a:lnTo>
                  <a:lnTo>
                    <a:pt x="2341549" y="869950"/>
                  </a:lnTo>
                  <a:lnTo>
                    <a:pt x="2340800" y="871220"/>
                  </a:lnTo>
                  <a:lnTo>
                    <a:pt x="2338438" y="867410"/>
                  </a:lnTo>
                  <a:lnTo>
                    <a:pt x="2336838" y="869950"/>
                  </a:lnTo>
                  <a:lnTo>
                    <a:pt x="2334755" y="871220"/>
                  </a:lnTo>
                  <a:lnTo>
                    <a:pt x="2331923" y="873760"/>
                  </a:lnTo>
                  <a:lnTo>
                    <a:pt x="2331643" y="868680"/>
                  </a:lnTo>
                  <a:lnTo>
                    <a:pt x="2330386" y="845820"/>
                  </a:lnTo>
                  <a:lnTo>
                    <a:pt x="2336876" y="850900"/>
                  </a:lnTo>
                  <a:lnTo>
                    <a:pt x="2340546" y="855980"/>
                  </a:lnTo>
                  <a:lnTo>
                    <a:pt x="2341461" y="861060"/>
                  </a:lnTo>
                  <a:lnTo>
                    <a:pt x="2339708" y="866140"/>
                  </a:lnTo>
                  <a:lnTo>
                    <a:pt x="2344902" y="861060"/>
                  </a:lnTo>
                  <a:lnTo>
                    <a:pt x="2347785" y="864870"/>
                  </a:lnTo>
                  <a:lnTo>
                    <a:pt x="2346274" y="866140"/>
                  </a:lnTo>
                  <a:lnTo>
                    <a:pt x="2344699" y="867410"/>
                  </a:lnTo>
                  <a:lnTo>
                    <a:pt x="2343188" y="868680"/>
                  </a:lnTo>
                  <a:lnTo>
                    <a:pt x="2344788" y="868680"/>
                  </a:lnTo>
                  <a:lnTo>
                    <a:pt x="2346490" y="867410"/>
                  </a:lnTo>
                  <a:lnTo>
                    <a:pt x="2346579" y="868362"/>
                  </a:lnTo>
                  <a:lnTo>
                    <a:pt x="2346655" y="871220"/>
                  </a:lnTo>
                  <a:lnTo>
                    <a:pt x="2348115" y="871220"/>
                  </a:lnTo>
                  <a:lnTo>
                    <a:pt x="2348357" y="867410"/>
                  </a:lnTo>
                  <a:lnTo>
                    <a:pt x="2348915" y="863600"/>
                  </a:lnTo>
                  <a:lnTo>
                    <a:pt x="2348725" y="861060"/>
                  </a:lnTo>
                  <a:lnTo>
                    <a:pt x="2348636" y="859790"/>
                  </a:lnTo>
                  <a:lnTo>
                    <a:pt x="2350008" y="858520"/>
                  </a:lnTo>
                  <a:lnTo>
                    <a:pt x="2351633" y="855980"/>
                  </a:lnTo>
                  <a:lnTo>
                    <a:pt x="2352510" y="855980"/>
                  </a:lnTo>
                  <a:lnTo>
                    <a:pt x="2352129" y="854710"/>
                  </a:lnTo>
                  <a:lnTo>
                    <a:pt x="2352103" y="853440"/>
                  </a:lnTo>
                  <a:lnTo>
                    <a:pt x="2351938" y="852170"/>
                  </a:lnTo>
                  <a:lnTo>
                    <a:pt x="2350008" y="850900"/>
                  </a:lnTo>
                  <a:lnTo>
                    <a:pt x="2349766" y="850900"/>
                  </a:lnTo>
                  <a:lnTo>
                    <a:pt x="2350097" y="852170"/>
                  </a:lnTo>
                  <a:lnTo>
                    <a:pt x="2347595" y="852170"/>
                  </a:lnTo>
                  <a:lnTo>
                    <a:pt x="2347290" y="853440"/>
                  </a:lnTo>
                  <a:lnTo>
                    <a:pt x="2347150" y="850900"/>
                  </a:lnTo>
                  <a:lnTo>
                    <a:pt x="2346845" y="849630"/>
                  </a:lnTo>
                  <a:lnTo>
                    <a:pt x="2347125" y="848360"/>
                  </a:lnTo>
                  <a:lnTo>
                    <a:pt x="2347569" y="848360"/>
                  </a:lnTo>
                  <a:lnTo>
                    <a:pt x="2345144" y="847090"/>
                  </a:lnTo>
                  <a:lnTo>
                    <a:pt x="2346464" y="845820"/>
                  </a:lnTo>
                  <a:lnTo>
                    <a:pt x="2348636" y="842010"/>
                  </a:lnTo>
                  <a:lnTo>
                    <a:pt x="2349982" y="843280"/>
                  </a:lnTo>
                  <a:lnTo>
                    <a:pt x="2350947" y="843280"/>
                  </a:lnTo>
                  <a:lnTo>
                    <a:pt x="2351938" y="844550"/>
                  </a:lnTo>
                  <a:lnTo>
                    <a:pt x="2352040" y="842010"/>
                  </a:lnTo>
                  <a:lnTo>
                    <a:pt x="2352294" y="840740"/>
                  </a:lnTo>
                  <a:lnTo>
                    <a:pt x="2355697" y="839470"/>
                  </a:lnTo>
                  <a:lnTo>
                    <a:pt x="2360892" y="839470"/>
                  </a:lnTo>
                  <a:lnTo>
                    <a:pt x="2360447" y="838174"/>
                  </a:lnTo>
                  <a:lnTo>
                    <a:pt x="2360231" y="836930"/>
                  </a:lnTo>
                  <a:lnTo>
                    <a:pt x="2360460" y="836930"/>
                  </a:lnTo>
                  <a:lnTo>
                    <a:pt x="2363178" y="830580"/>
                  </a:lnTo>
                  <a:lnTo>
                    <a:pt x="2364575" y="828040"/>
                  </a:lnTo>
                  <a:lnTo>
                    <a:pt x="2365298" y="825500"/>
                  </a:lnTo>
                  <a:lnTo>
                    <a:pt x="2365921" y="824230"/>
                  </a:lnTo>
                  <a:lnTo>
                    <a:pt x="2366835" y="822960"/>
                  </a:lnTo>
                  <a:lnTo>
                    <a:pt x="2370264" y="824230"/>
                  </a:lnTo>
                  <a:lnTo>
                    <a:pt x="2372169" y="825500"/>
                  </a:lnTo>
                  <a:lnTo>
                    <a:pt x="2371801" y="825500"/>
                  </a:lnTo>
                  <a:lnTo>
                    <a:pt x="2371115" y="826770"/>
                  </a:lnTo>
                  <a:lnTo>
                    <a:pt x="2372385" y="831850"/>
                  </a:lnTo>
                  <a:lnTo>
                    <a:pt x="2373071" y="831850"/>
                  </a:lnTo>
                  <a:lnTo>
                    <a:pt x="2373376" y="830580"/>
                  </a:lnTo>
                  <a:lnTo>
                    <a:pt x="2374036" y="828040"/>
                  </a:lnTo>
                  <a:lnTo>
                    <a:pt x="2374912" y="826770"/>
                  </a:lnTo>
                  <a:lnTo>
                    <a:pt x="2375077" y="826770"/>
                  </a:lnTo>
                  <a:lnTo>
                    <a:pt x="2375738" y="825500"/>
                  </a:lnTo>
                  <a:lnTo>
                    <a:pt x="2376474" y="822960"/>
                  </a:lnTo>
                  <a:lnTo>
                    <a:pt x="2377490" y="821690"/>
                  </a:lnTo>
                  <a:lnTo>
                    <a:pt x="2380437" y="828040"/>
                  </a:lnTo>
                  <a:lnTo>
                    <a:pt x="2385466" y="831850"/>
                  </a:lnTo>
                  <a:lnTo>
                    <a:pt x="2386431" y="838200"/>
                  </a:lnTo>
                  <a:lnTo>
                    <a:pt x="2386977" y="835660"/>
                  </a:lnTo>
                  <a:lnTo>
                    <a:pt x="2387968" y="834390"/>
                  </a:lnTo>
                  <a:lnTo>
                    <a:pt x="2390394" y="834390"/>
                  </a:lnTo>
                  <a:lnTo>
                    <a:pt x="2390254" y="835660"/>
                  </a:lnTo>
                  <a:lnTo>
                    <a:pt x="2390419" y="836930"/>
                  </a:lnTo>
                  <a:lnTo>
                    <a:pt x="2389644" y="839470"/>
                  </a:lnTo>
                  <a:lnTo>
                    <a:pt x="2386546" y="839470"/>
                  </a:lnTo>
                  <a:lnTo>
                    <a:pt x="2386558" y="843280"/>
                  </a:lnTo>
                  <a:lnTo>
                    <a:pt x="2386431" y="844550"/>
                  </a:lnTo>
                  <a:lnTo>
                    <a:pt x="2385517" y="847090"/>
                  </a:lnTo>
                  <a:lnTo>
                    <a:pt x="2384006" y="847090"/>
                  </a:lnTo>
                  <a:lnTo>
                    <a:pt x="2382697" y="845820"/>
                  </a:lnTo>
                  <a:lnTo>
                    <a:pt x="2381453" y="845820"/>
                  </a:lnTo>
                  <a:lnTo>
                    <a:pt x="2381783" y="847090"/>
                  </a:lnTo>
                  <a:lnTo>
                    <a:pt x="2382329" y="848360"/>
                  </a:lnTo>
                  <a:lnTo>
                    <a:pt x="2381618" y="849630"/>
                  </a:lnTo>
                  <a:lnTo>
                    <a:pt x="2380958" y="849630"/>
                  </a:lnTo>
                  <a:lnTo>
                    <a:pt x="2380958" y="852170"/>
                  </a:lnTo>
                  <a:lnTo>
                    <a:pt x="2379726" y="853440"/>
                  </a:lnTo>
                  <a:lnTo>
                    <a:pt x="2379014" y="853440"/>
                  </a:lnTo>
                  <a:lnTo>
                    <a:pt x="2378595" y="852170"/>
                  </a:lnTo>
                  <a:lnTo>
                    <a:pt x="2379040" y="852170"/>
                  </a:lnTo>
                  <a:lnTo>
                    <a:pt x="2379535" y="850900"/>
                  </a:lnTo>
                  <a:lnTo>
                    <a:pt x="2379967" y="850900"/>
                  </a:lnTo>
                  <a:lnTo>
                    <a:pt x="2380958" y="852170"/>
                  </a:lnTo>
                  <a:lnTo>
                    <a:pt x="2380958" y="849630"/>
                  </a:lnTo>
                  <a:lnTo>
                    <a:pt x="2379891" y="849630"/>
                  </a:lnTo>
                  <a:lnTo>
                    <a:pt x="2378214" y="850900"/>
                  </a:lnTo>
                  <a:lnTo>
                    <a:pt x="2377986" y="848360"/>
                  </a:lnTo>
                  <a:lnTo>
                    <a:pt x="2377325" y="847090"/>
                  </a:lnTo>
                  <a:lnTo>
                    <a:pt x="2378265" y="845820"/>
                  </a:lnTo>
                  <a:lnTo>
                    <a:pt x="2379561" y="845820"/>
                  </a:lnTo>
                  <a:lnTo>
                    <a:pt x="2380653" y="844550"/>
                  </a:lnTo>
                  <a:lnTo>
                    <a:pt x="2379332" y="844550"/>
                  </a:lnTo>
                  <a:lnTo>
                    <a:pt x="2378151" y="843280"/>
                  </a:lnTo>
                  <a:lnTo>
                    <a:pt x="2373973" y="843280"/>
                  </a:lnTo>
                  <a:lnTo>
                    <a:pt x="2369629" y="844550"/>
                  </a:lnTo>
                  <a:lnTo>
                    <a:pt x="2367496" y="844550"/>
                  </a:lnTo>
                  <a:lnTo>
                    <a:pt x="2368486" y="845820"/>
                  </a:lnTo>
                  <a:lnTo>
                    <a:pt x="2369909" y="850900"/>
                  </a:lnTo>
                  <a:lnTo>
                    <a:pt x="2369832" y="852170"/>
                  </a:lnTo>
                  <a:lnTo>
                    <a:pt x="2369629" y="853440"/>
                  </a:lnTo>
                  <a:lnTo>
                    <a:pt x="2370988" y="855980"/>
                  </a:lnTo>
                  <a:lnTo>
                    <a:pt x="2371204" y="857250"/>
                  </a:lnTo>
                  <a:lnTo>
                    <a:pt x="2370620" y="861060"/>
                  </a:lnTo>
                  <a:lnTo>
                    <a:pt x="2375903" y="853440"/>
                  </a:lnTo>
                  <a:lnTo>
                    <a:pt x="2379891" y="855980"/>
                  </a:lnTo>
                  <a:lnTo>
                    <a:pt x="2374468" y="864870"/>
                  </a:lnTo>
                  <a:lnTo>
                    <a:pt x="2390851" y="864870"/>
                  </a:lnTo>
                  <a:lnTo>
                    <a:pt x="2389644" y="867410"/>
                  </a:lnTo>
                  <a:lnTo>
                    <a:pt x="2389213" y="868362"/>
                  </a:lnTo>
                  <a:lnTo>
                    <a:pt x="2394178" y="864870"/>
                  </a:lnTo>
                  <a:lnTo>
                    <a:pt x="2395093" y="866140"/>
                  </a:lnTo>
                  <a:lnTo>
                    <a:pt x="2396820" y="862330"/>
                  </a:lnTo>
                  <a:lnTo>
                    <a:pt x="2398166" y="859790"/>
                  </a:lnTo>
                  <a:lnTo>
                    <a:pt x="2400909" y="861060"/>
                  </a:lnTo>
                  <a:lnTo>
                    <a:pt x="2402459" y="861060"/>
                  </a:lnTo>
                  <a:lnTo>
                    <a:pt x="2402014" y="862330"/>
                  </a:lnTo>
                  <a:lnTo>
                    <a:pt x="2401544" y="863600"/>
                  </a:lnTo>
                  <a:lnTo>
                    <a:pt x="2401112" y="864870"/>
                  </a:lnTo>
                  <a:lnTo>
                    <a:pt x="2401214" y="866140"/>
                  </a:lnTo>
                  <a:lnTo>
                    <a:pt x="2400782" y="866140"/>
                  </a:lnTo>
                  <a:lnTo>
                    <a:pt x="2399322" y="869950"/>
                  </a:lnTo>
                  <a:lnTo>
                    <a:pt x="2402509" y="869950"/>
                  </a:lnTo>
                  <a:lnTo>
                    <a:pt x="2404707" y="868680"/>
                  </a:lnTo>
                  <a:lnTo>
                    <a:pt x="2405316" y="869950"/>
                  </a:lnTo>
                  <a:lnTo>
                    <a:pt x="2405456" y="869950"/>
                  </a:lnTo>
                  <a:lnTo>
                    <a:pt x="2405672" y="871220"/>
                  </a:lnTo>
                  <a:lnTo>
                    <a:pt x="2406853" y="871220"/>
                  </a:lnTo>
                  <a:lnTo>
                    <a:pt x="2407132" y="872490"/>
                  </a:lnTo>
                  <a:lnTo>
                    <a:pt x="2407488" y="872490"/>
                  </a:lnTo>
                  <a:lnTo>
                    <a:pt x="2409952" y="868680"/>
                  </a:lnTo>
                  <a:lnTo>
                    <a:pt x="2411603" y="866140"/>
                  </a:lnTo>
                  <a:lnTo>
                    <a:pt x="2411603" y="862330"/>
                  </a:lnTo>
                  <a:lnTo>
                    <a:pt x="2412263" y="858520"/>
                  </a:lnTo>
                  <a:lnTo>
                    <a:pt x="2406078" y="858520"/>
                  </a:lnTo>
                  <a:lnTo>
                    <a:pt x="2405786" y="859790"/>
                  </a:lnTo>
                  <a:lnTo>
                    <a:pt x="2405672" y="858520"/>
                  </a:lnTo>
                  <a:lnTo>
                    <a:pt x="2401354" y="858520"/>
                  </a:lnTo>
                  <a:lnTo>
                    <a:pt x="2401684" y="855980"/>
                  </a:lnTo>
                  <a:lnTo>
                    <a:pt x="2398661" y="858520"/>
                  </a:lnTo>
                  <a:lnTo>
                    <a:pt x="2397125" y="852170"/>
                  </a:lnTo>
                  <a:lnTo>
                    <a:pt x="2398382" y="852170"/>
                  </a:lnTo>
                  <a:lnTo>
                    <a:pt x="2398115" y="850900"/>
                  </a:lnTo>
                  <a:lnTo>
                    <a:pt x="2398115" y="849630"/>
                  </a:lnTo>
                  <a:lnTo>
                    <a:pt x="2396731" y="850900"/>
                  </a:lnTo>
                  <a:lnTo>
                    <a:pt x="2395093" y="852170"/>
                  </a:lnTo>
                  <a:lnTo>
                    <a:pt x="2393607" y="852170"/>
                  </a:lnTo>
                  <a:lnTo>
                    <a:pt x="2392946" y="850900"/>
                  </a:lnTo>
                  <a:lnTo>
                    <a:pt x="2391460" y="848360"/>
                  </a:lnTo>
                  <a:lnTo>
                    <a:pt x="2391651" y="847090"/>
                  </a:lnTo>
                  <a:lnTo>
                    <a:pt x="2392400" y="842010"/>
                  </a:lnTo>
                  <a:lnTo>
                    <a:pt x="2393988" y="836930"/>
                  </a:lnTo>
                  <a:lnTo>
                    <a:pt x="2394712" y="834390"/>
                  </a:lnTo>
                  <a:lnTo>
                    <a:pt x="2395448" y="831850"/>
                  </a:lnTo>
                  <a:lnTo>
                    <a:pt x="2398090" y="831850"/>
                  </a:lnTo>
                  <a:lnTo>
                    <a:pt x="2399766" y="833120"/>
                  </a:lnTo>
                  <a:lnTo>
                    <a:pt x="2400947" y="835660"/>
                  </a:lnTo>
                  <a:lnTo>
                    <a:pt x="2402725" y="831850"/>
                  </a:lnTo>
                  <a:lnTo>
                    <a:pt x="2403614" y="830580"/>
                  </a:lnTo>
                  <a:lnTo>
                    <a:pt x="2412492" y="836930"/>
                  </a:lnTo>
                  <a:lnTo>
                    <a:pt x="2412352" y="838200"/>
                  </a:lnTo>
                  <a:lnTo>
                    <a:pt x="2414663" y="839470"/>
                  </a:lnTo>
                  <a:lnTo>
                    <a:pt x="2416454" y="838174"/>
                  </a:lnTo>
                  <a:lnTo>
                    <a:pt x="2418677" y="836930"/>
                  </a:lnTo>
                  <a:lnTo>
                    <a:pt x="2421890" y="838174"/>
                  </a:lnTo>
                  <a:lnTo>
                    <a:pt x="2422106" y="836930"/>
                  </a:lnTo>
                  <a:lnTo>
                    <a:pt x="2422321" y="835660"/>
                  </a:lnTo>
                  <a:lnTo>
                    <a:pt x="2423261" y="835660"/>
                  </a:lnTo>
                  <a:lnTo>
                    <a:pt x="2424036" y="834390"/>
                  </a:lnTo>
                  <a:lnTo>
                    <a:pt x="2424861" y="834390"/>
                  </a:lnTo>
                  <a:lnTo>
                    <a:pt x="2424531" y="833120"/>
                  </a:lnTo>
                  <a:lnTo>
                    <a:pt x="2424328" y="831850"/>
                  </a:lnTo>
                  <a:lnTo>
                    <a:pt x="2425268" y="831850"/>
                  </a:lnTo>
                  <a:lnTo>
                    <a:pt x="2426043" y="830580"/>
                  </a:lnTo>
                  <a:lnTo>
                    <a:pt x="2425027" y="830580"/>
                  </a:lnTo>
                  <a:lnTo>
                    <a:pt x="2423807" y="826770"/>
                  </a:lnTo>
                  <a:lnTo>
                    <a:pt x="2423591" y="825500"/>
                  </a:lnTo>
                  <a:lnTo>
                    <a:pt x="2422931" y="821690"/>
                  </a:lnTo>
                  <a:lnTo>
                    <a:pt x="2422626" y="821690"/>
                  </a:lnTo>
                  <a:lnTo>
                    <a:pt x="2422055" y="820420"/>
                  </a:lnTo>
                  <a:lnTo>
                    <a:pt x="2421864" y="819150"/>
                  </a:lnTo>
                  <a:lnTo>
                    <a:pt x="2422525" y="819150"/>
                  </a:lnTo>
                  <a:lnTo>
                    <a:pt x="2422436" y="817880"/>
                  </a:lnTo>
                  <a:lnTo>
                    <a:pt x="2425598" y="817880"/>
                  </a:lnTo>
                  <a:lnTo>
                    <a:pt x="2429611" y="816610"/>
                  </a:lnTo>
                  <a:lnTo>
                    <a:pt x="2432227" y="817880"/>
                  </a:lnTo>
                  <a:lnTo>
                    <a:pt x="2431834" y="816610"/>
                  </a:lnTo>
                  <a:lnTo>
                    <a:pt x="2431834" y="812800"/>
                  </a:lnTo>
                  <a:lnTo>
                    <a:pt x="2433764" y="812800"/>
                  </a:lnTo>
                  <a:lnTo>
                    <a:pt x="2436406" y="811530"/>
                  </a:lnTo>
                  <a:lnTo>
                    <a:pt x="2438374" y="814070"/>
                  </a:lnTo>
                  <a:lnTo>
                    <a:pt x="2438438" y="815340"/>
                  </a:lnTo>
                  <a:lnTo>
                    <a:pt x="2438768" y="817880"/>
                  </a:lnTo>
                  <a:lnTo>
                    <a:pt x="2440165" y="816610"/>
                  </a:lnTo>
                  <a:lnTo>
                    <a:pt x="2440381" y="816610"/>
                  </a:lnTo>
                  <a:lnTo>
                    <a:pt x="2440495" y="817880"/>
                  </a:lnTo>
                  <a:lnTo>
                    <a:pt x="2440660" y="817880"/>
                  </a:lnTo>
                  <a:lnTo>
                    <a:pt x="2441867" y="816610"/>
                  </a:lnTo>
                  <a:lnTo>
                    <a:pt x="2443251" y="816610"/>
                  </a:lnTo>
                  <a:lnTo>
                    <a:pt x="2444699" y="815340"/>
                  </a:lnTo>
                  <a:lnTo>
                    <a:pt x="2445715" y="821690"/>
                  </a:lnTo>
                  <a:lnTo>
                    <a:pt x="2447582" y="817880"/>
                  </a:lnTo>
                  <a:lnTo>
                    <a:pt x="2449017" y="819150"/>
                  </a:lnTo>
                  <a:lnTo>
                    <a:pt x="2449842" y="817880"/>
                  </a:lnTo>
                  <a:lnTo>
                    <a:pt x="2451214" y="815340"/>
                  </a:lnTo>
                  <a:lnTo>
                    <a:pt x="2453881" y="814070"/>
                  </a:lnTo>
                  <a:lnTo>
                    <a:pt x="2454021" y="811530"/>
                  </a:lnTo>
                  <a:lnTo>
                    <a:pt x="2453665" y="808990"/>
                  </a:lnTo>
                  <a:lnTo>
                    <a:pt x="2454325" y="807720"/>
                  </a:lnTo>
                  <a:lnTo>
                    <a:pt x="2455087" y="807720"/>
                  </a:lnTo>
                  <a:lnTo>
                    <a:pt x="2456738" y="806450"/>
                  </a:lnTo>
                  <a:lnTo>
                    <a:pt x="2458008" y="806450"/>
                  </a:lnTo>
                  <a:lnTo>
                    <a:pt x="2458199" y="807720"/>
                  </a:lnTo>
                  <a:lnTo>
                    <a:pt x="2458974" y="808990"/>
                  </a:lnTo>
                  <a:lnTo>
                    <a:pt x="2458110" y="810260"/>
                  </a:lnTo>
                  <a:lnTo>
                    <a:pt x="2455748" y="812800"/>
                  </a:lnTo>
                  <a:lnTo>
                    <a:pt x="2458199" y="811530"/>
                  </a:lnTo>
                  <a:lnTo>
                    <a:pt x="2460206" y="810260"/>
                  </a:lnTo>
                  <a:lnTo>
                    <a:pt x="2460752" y="810260"/>
                  </a:lnTo>
                  <a:lnTo>
                    <a:pt x="2461272" y="808990"/>
                  </a:lnTo>
                  <a:lnTo>
                    <a:pt x="2460701" y="808990"/>
                  </a:lnTo>
                  <a:lnTo>
                    <a:pt x="2460282" y="807720"/>
                  </a:lnTo>
                  <a:lnTo>
                    <a:pt x="2462517" y="807720"/>
                  </a:lnTo>
                  <a:lnTo>
                    <a:pt x="2463368" y="806450"/>
                  </a:lnTo>
                  <a:lnTo>
                    <a:pt x="2470327" y="795020"/>
                  </a:lnTo>
                  <a:lnTo>
                    <a:pt x="2474976" y="787400"/>
                  </a:lnTo>
                  <a:lnTo>
                    <a:pt x="2477300" y="783590"/>
                  </a:lnTo>
                  <a:lnTo>
                    <a:pt x="2475674" y="783590"/>
                  </a:lnTo>
                  <a:lnTo>
                    <a:pt x="2474163" y="782320"/>
                  </a:lnTo>
                  <a:lnTo>
                    <a:pt x="2471445" y="778510"/>
                  </a:lnTo>
                  <a:lnTo>
                    <a:pt x="2470874" y="776376"/>
                  </a:lnTo>
                  <a:lnTo>
                    <a:pt x="2470073" y="781050"/>
                  </a:lnTo>
                  <a:lnTo>
                    <a:pt x="2465946" y="782320"/>
                  </a:lnTo>
                  <a:lnTo>
                    <a:pt x="2466911" y="787400"/>
                  </a:lnTo>
                  <a:lnTo>
                    <a:pt x="2462619" y="784783"/>
                  </a:lnTo>
                  <a:lnTo>
                    <a:pt x="2462619" y="795020"/>
                  </a:lnTo>
                  <a:lnTo>
                    <a:pt x="2462187" y="797560"/>
                  </a:lnTo>
                  <a:lnTo>
                    <a:pt x="2462263" y="798830"/>
                  </a:lnTo>
                  <a:lnTo>
                    <a:pt x="2460942" y="800100"/>
                  </a:lnTo>
                  <a:lnTo>
                    <a:pt x="2459405" y="800100"/>
                  </a:lnTo>
                  <a:lnTo>
                    <a:pt x="2458148" y="798830"/>
                  </a:lnTo>
                  <a:lnTo>
                    <a:pt x="2458174" y="797560"/>
                  </a:lnTo>
                  <a:lnTo>
                    <a:pt x="2458605" y="797560"/>
                  </a:lnTo>
                  <a:lnTo>
                    <a:pt x="2459494" y="796290"/>
                  </a:lnTo>
                  <a:lnTo>
                    <a:pt x="2460726" y="796290"/>
                  </a:lnTo>
                  <a:lnTo>
                    <a:pt x="2462619" y="795020"/>
                  </a:lnTo>
                  <a:lnTo>
                    <a:pt x="2462619" y="784783"/>
                  </a:lnTo>
                  <a:lnTo>
                    <a:pt x="2460675" y="783590"/>
                  </a:lnTo>
                  <a:lnTo>
                    <a:pt x="2457399" y="781050"/>
                  </a:lnTo>
                  <a:lnTo>
                    <a:pt x="2456713" y="778510"/>
                  </a:lnTo>
                  <a:lnTo>
                    <a:pt x="2453271" y="784860"/>
                  </a:lnTo>
                  <a:lnTo>
                    <a:pt x="2449868" y="792480"/>
                  </a:lnTo>
                  <a:lnTo>
                    <a:pt x="2446439" y="798830"/>
                  </a:lnTo>
                  <a:lnTo>
                    <a:pt x="2443251" y="798830"/>
                  </a:lnTo>
                  <a:lnTo>
                    <a:pt x="2441625" y="800100"/>
                  </a:lnTo>
                  <a:lnTo>
                    <a:pt x="2442667" y="800100"/>
                  </a:lnTo>
                  <a:lnTo>
                    <a:pt x="2444889" y="802640"/>
                  </a:lnTo>
                  <a:lnTo>
                    <a:pt x="2442260" y="805180"/>
                  </a:lnTo>
                  <a:lnTo>
                    <a:pt x="2440876" y="807720"/>
                  </a:lnTo>
                  <a:lnTo>
                    <a:pt x="2435517" y="802640"/>
                  </a:lnTo>
                  <a:lnTo>
                    <a:pt x="2429230" y="802640"/>
                  </a:lnTo>
                  <a:lnTo>
                    <a:pt x="2427490" y="800100"/>
                  </a:lnTo>
                  <a:lnTo>
                    <a:pt x="2426093" y="798830"/>
                  </a:lnTo>
                  <a:lnTo>
                    <a:pt x="2425877" y="808990"/>
                  </a:lnTo>
                  <a:lnTo>
                    <a:pt x="2420353" y="813879"/>
                  </a:lnTo>
                  <a:lnTo>
                    <a:pt x="2420353" y="830580"/>
                  </a:lnTo>
                  <a:lnTo>
                    <a:pt x="2419997" y="833120"/>
                  </a:lnTo>
                  <a:lnTo>
                    <a:pt x="2416391" y="834390"/>
                  </a:lnTo>
                  <a:lnTo>
                    <a:pt x="2415844" y="833120"/>
                  </a:lnTo>
                  <a:lnTo>
                    <a:pt x="2414625" y="831850"/>
                  </a:lnTo>
                  <a:lnTo>
                    <a:pt x="2414295" y="830580"/>
                  </a:lnTo>
                  <a:lnTo>
                    <a:pt x="2413927" y="829310"/>
                  </a:lnTo>
                  <a:lnTo>
                    <a:pt x="2413177" y="826770"/>
                  </a:lnTo>
                  <a:lnTo>
                    <a:pt x="2416010" y="826770"/>
                  </a:lnTo>
                  <a:lnTo>
                    <a:pt x="2418588" y="825500"/>
                  </a:lnTo>
                  <a:lnTo>
                    <a:pt x="2418943" y="826770"/>
                  </a:lnTo>
                  <a:lnTo>
                    <a:pt x="2419934" y="828040"/>
                  </a:lnTo>
                  <a:lnTo>
                    <a:pt x="2420353" y="830580"/>
                  </a:lnTo>
                  <a:lnTo>
                    <a:pt x="2420353" y="813879"/>
                  </a:lnTo>
                  <a:lnTo>
                    <a:pt x="2420124" y="814070"/>
                  </a:lnTo>
                  <a:lnTo>
                    <a:pt x="2408250" y="815340"/>
                  </a:lnTo>
                  <a:lnTo>
                    <a:pt x="2413889" y="822960"/>
                  </a:lnTo>
                  <a:lnTo>
                    <a:pt x="2409596" y="828040"/>
                  </a:lnTo>
                  <a:lnTo>
                    <a:pt x="2407894" y="826770"/>
                  </a:lnTo>
                  <a:lnTo>
                    <a:pt x="2406167" y="824230"/>
                  </a:lnTo>
                  <a:lnTo>
                    <a:pt x="2404592" y="822960"/>
                  </a:lnTo>
                  <a:lnTo>
                    <a:pt x="2402586" y="825500"/>
                  </a:lnTo>
                  <a:lnTo>
                    <a:pt x="2396325" y="828040"/>
                  </a:lnTo>
                  <a:lnTo>
                    <a:pt x="2394978" y="829310"/>
                  </a:lnTo>
                  <a:lnTo>
                    <a:pt x="2387308" y="829310"/>
                  </a:lnTo>
                  <a:lnTo>
                    <a:pt x="2384336" y="828040"/>
                  </a:lnTo>
                  <a:lnTo>
                    <a:pt x="2381732" y="826770"/>
                  </a:lnTo>
                  <a:lnTo>
                    <a:pt x="2381897" y="822960"/>
                  </a:lnTo>
                  <a:lnTo>
                    <a:pt x="2381923" y="821690"/>
                  </a:lnTo>
                  <a:lnTo>
                    <a:pt x="2398420" y="811530"/>
                  </a:lnTo>
                  <a:lnTo>
                    <a:pt x="2399461" y="806450"/>
                  </a:lnTo>
                  <a:lnTo>
                    <a:pt x="2402700" y="803910"/>
                  </a:lnTo>
                  <a:lnTo>
                    <a:pt x="2406523" y="801370"/>
                  </a:lnTo>
                  <a:lnTo>
                    <a:pt x="2408809" y="803910"/>
                  </a:lnTo>
                  <a:lnTo>
                    <a:pt x="2409964" y="803910"/>
                  </a:lnTo>
                  <a:lnTo>
                    <a:pt x="2405646" y="811530"/>
                  </a:lnTo>
                  <a:lnTo>
                    <a:pt x="2405786" y="811530"/>
                  </a:lnTo>
                  <a:lnTo>
                    <a:pt x="2406027" y="812800"/>
                  </a:lnTo>
                  <a:lnTo>
                    <a:pt x="2406167" y="812800"/>
                  </a:lnTo>
                  <a:lnTo>
                    <a:pt x="2413952" y="801370"/>
                  </a:lnTo>
                  <a:lnTo>
                    <a:pt x="2414828" y="800100"/>
                  </a:lnTo>
                  <a:lnTo>
                    <a:pt x="2415489" y="800100"/>
                  </a:lnTo>
                  <a:lnTo>
                    <a:pt x="2416352" y="798830"/>
                  </a:lnTo>
                  <a:lnTo>
                    <a:pt x="2418092" y="796290"/>
                  </a:lnTo>
                  <a:lnTo>
                    <a:pt x="2417241" y="792480"/>
                  </a:lnTo>
                  <a:lnTo>
                    <a:pt x="2414905" y="793750"/>
                  </a:lnTo>
                  <a:lnTo>
                    <a:pt x="2411577" y="795020"/>
                  </a:lnTo>
                  <a:lnTo>
                    <a:pt x="2405202" y="795020"/>
                  </a:lnTo>
                  <a:lnTo>
                    <a:pt x="2405646" y="796290"/>
                  </a:lnTo>
                  <a:lnTo>
                    <a:pt x="2404516" y="796290"/>
                  </a:lnTo>
                  <a:lnTo>
                    <a:pt x="2403335" y="797560"/>
                  </a:lnTo>
                  <a:lnTo>
                    <a:pt x="2402179" y="797560"/>
                  </a:lnTo>
                  <a:lnTo>
                    <a:pt x="2402154" y="796290"/>
                  </a:lnTo>
                  <a:lnTo>
                    <a:pt x="2400173" y="797560"/>
                  </a:lnTo>
                  <a:lnTo>
                    <a:pt x="2397861" y="797560"/>
                  </a:lnTo>
                  <a:lnTo>
                    <a:pt x="2395550" y="798830"/>
                  </a:lnTo>
                  <a:lnTo>
                    <a:pt x="2395385" y="795020"/>
                  </a:lnTo>
                  <a:lnTo>
                    <a:pt x="2387333" y="798830"/>
                  </a:lnTo>
                  <a:lnTo>
                    <a:pt x="2391537" y="808990"/>
                  </a:lnTo>
                  <a:lnTo>
                    <a:pt x="2394127" y="814070"/>
                  </a:lnTo>
                  <a:lnTo>
                    <a:pt x="2382037" y="815340"/>
                  </a:lnTo>
                  <a:lnTo>
                    <a:pt x="2377821" y="808990"/>
                  </a:lnTo>
                  <a:lnTo>
                    <a:pt x="2374747" y="805675"/>
                  </a:lnTo>
                  <a:lnTo>
                    <a:pt x="2374747" y="820420"/>
                  </a:lnTo>
                  <a:lnTo>
                    <a:pt x="2371560" y="822960"/>
                  </a:lnTo>
                  <a:lnTo>
                    <a:pt x="2370950" y="820420"/>
                  </a:lnTo>
                  <a:lnTo>
                    <a:pt x="2370239" y="819150"/>
                  </a:lnTo>
                  <a:lnTo>
                    <a:pt x="2370328" y="817880"/>
                  </a:lnTo>
                  <a:lnTo>
                    <a:pt x="2371941" y="816584"/>
                  </a:lnTo>
                  <a:lnTo>
                    <a:pt x="2372830" y="815340"/>
                  </a:lnTo>
                  <a:lnTo>
                    <a:pt x="2373477" y="816610"/>
                  </a:lnTo>
                  <a:lnTo>
                    <a:pt x="2374366" y="817880"/>
                  </a:lnTo>
                  <a:lnTo>
                    <a:pt x="2374747" y="820420"/>
                  </a:lnTo>
                  <a:lnTo>
                    <a:pt x="2374747" y="805675"/>
                  </a:lnTo>
                  <a:lnTo>
                    <a:pt x="2373122" y="803910"/>
                  </a:lnTo>
                  <a:lnTo>
                    <a:pt x="2373350" y="806450"/>
                  </a:lnTo>
                  <a:lnTo>
                    <a:pt x="2373401" y="808990"/>
                  </a:lnTo>
                  <a:lnTo>
                    <a:pt x="2371839" y="814070"/>
                  </a:lnTo>
                  <a:lnTo>
                    <a:pt x="2369629" y="815340"/>
                  </a:lnTo>
                  <a:lnTo>
                    <a:pt x="2367216" y="817880"/>
                  </a:lnTo>
                  <a:lnTo>
                    <a:pt x="2367851" y="817880"/>
                  </a:lnTo>
                  <a:lnTo>
                    <a:pt x="2368512" y="819150"/>
                  </a:lnTo>
                  <a:lnTo>
                    <a:pt x="2369528" y="821690"/>
                  </a:lnTo>
                  <a:lnTo>
                    <a:pt x="2366695" y="821690"/>
                  </a:lnTo>
                  <a:lnTo>
                    <a:pt x="2364714" y="822960"/>
                  </a:lnTo>
                  <a:lnTo>
                    <a:pt x="2363317" y="821690"/>
                  </a:lnTo>
                  <a:lnTo>
                    <a:pt x="2362758" y="820420"/>
                  </a:lnTo>
                  <a:lnTo>
                    <a:pt x="2362263" y="820420"/>
                  </a:lnTo>
                  <a:lnTo>
                    <a:pt x="2358809" y="819150"/>
                  </a:lnTo>
                  <a:lnTo>
                    <a:pt x="2358860" y="814070"/>
                  </a:lnTo>
                  <a:lnTo>
                    <a:pt x="2357234" y="806450"/>
                  </a:lnTo>
                  <a:lnTo>
                    <a:pt x="2358771" y="803910"/>
                  </a:lnTo>
                  <a:lnTo>
                    <a:pt x="2361057" y="800100"/>
                  </a:lnTo>
                  <a:lnTo>
                    <a:pt x="2365260" y="798830"/>
                  </a:lnTo>
                  <a:lnTo>
                    <a:pt x="2369172" y="797560"/>
                  </a:lnTo>
                  <a:lnTo>
                    <a:pt x="2369147" y="796290"/>
                  </a:lnTo>
                  <a:lnTo>
                    <a:pt x="2370353" y="795020"/>
                  </a:lnTo>
                  <a:lnTo>
                    <a:pt x="2371801" y="793750"/>
                  </a:lnTo>
                  <a:lnTo>
                    <a:pt x="2373261" y="792480"/>
                  </a:lnTo>
                  <a:lnTo>
                    <a:pt x="2373122" y="791210"/>
                  </a:lnTo>
                  <a:lnTo>
                    <a:pt x="2372741" y="789940"/>
                  </a:lnTo>
                  <a:lnTo>
                    <a:pt x="2374798" y="787400"/>
                  </a:lnTo>
                  <a:lnTo>
                    <a:pt x="2372995" y="787400"/>
                  </a:lnTo>
                  <a:lnTo>
                    <a:pt x="2371560" y="786130"/>
                  </a:lnTo>
                  <a:lnTo>
                    <a:pt x="2371826" y="784021"/>
                  </a:lnTo>
                  <a:lnTo>
                    <a:pt x="2371750" y="782320"/>
                  </a:lnTo>
                  <a:lnTo>
                    <a:pt x="2372626" y="782320"/>
                  </a:lnTo>
                  <a:lnTo>
                    <a:pt x="2371953" y="779780"/>
                  </a:lnTo>
                  <a:lnTo>
                    <a:pt x="2370607" y="774700"/>
                  </a:lnTo>
                  <a:lnTo>
                    <a:pt x="2370163" y="773036"/>
                  </a:lnTo>
                  <a:lnTo>
                    <a:pt x="2370163" y="777240"/>
                  </a:lnTo>
                  <a:lnTo>
                    <a:pt x="2369934" y="777240"/>
                  </a:lnTo>
                  <a:lnTo>
                    <a:pt x="2369794" y="778510"/>
                  </a:lnTo>
                  <a:lnTo>
                    <a:pt x="2368397" y="778510"/>
                  </a:lnTo>
                  <a:lnTo>
                    <a:pt x="2366937" y="779780"/>
                  </a:lnTo>
                  <a:lnTo>
                    <a:pt x="2367000" y="778510"/>
                  </a:lnTo>
                  <a:lnTo>
                    <a:pt x="2366810" y="777240"/>
                  </a:lnTo>
                  <a:lnTo>
                    <a:pt x="2367305" y="775970"/>
                  </a:lnTo>
                  <a:lnTo>
                    <a:pt x="2368893" y="774700"/>
                  </a:lnTo>
                  <a:lnTo>
                    <a:pt x="2369464" y="775970"/>
                  </a:lnTo>
                  <a:lnTo>
                    <a:pt x="2370163" y="777240"/>
                  </a:lnTo>
                  <a:lnTo>
                    <a:pt x="2370163" y="773036"/>
                  </a:lnTo>
                  <a:lnTo>
                    <a:pt x="2369591" y="770890"/>
                  </a:lnTo>
                  <a:lnTo>
                    <a:pt x="2368918" y="768350"/>
                  </a:lnTo>
                  <a:lnTo>
                    <a:pt x="2370353" y="767080"/>
                  </a:lnTo>
                  <a:lnTo>
                    <a:pt x="2371775" y="765810"/>
                  </a:lnTo>
                  <a:lnTo>
                    <a:pt x="2374912" y="767080"/>
                  </a:lnTo>
                  <a:lnTo>
                    <a:pt x="2379942" y="768350"/>
                  </a:lnTo>
                  <a:lnTo>
                    <a:pt x="2381643" y="774700"/>
                  </a:lnTo>
                  <a:lnTo>
                    <a:pt x="2379230" y="779780"/>
                  </a:lnTo>
                  <a:lnTo>
                    <a:pt x="2378265" y="783590"/>
                  </a:lnTo>
                  <a:lnTo>
                    <a:pt x="2376614" y="783590"/>
                  </a:lnTo>
                  <a:lnTo>
                    <a:pt x="2376805" y="784860"/>
                  </a:lnTo>
                  <a:lnTo>
                    <a:pt x="2376970" y="786130"/>
                  </a:lnTo>
                  <a:lnTo>
                    <a:pt x="2377275" y="787298"/>
                  </a:lnTo>
                  <a:lnTo>
                    <a:pt x="2379992" y="786130"/>
                  </a:lnTo>
                  <a:lnTo>
                    <a:pt x="2380107" y="788670"/>
                  </a:lnTo>
                  <a:lnTo>
                    <a:pt x="2381313" y="788670"/>
                  </a:lnTo>
                  <a:lnTo>
                    <a:pt x="2382697" y="789940"/>
                  </a:lnTo>
                  <a:lnTo>
                    <a:pt x="2383764" y="792480"/>
                  </a:lnTo>
                  <a:lnTo>
                    <a:pt x="2384806" y="793750"/>
                  </a:lnTo>
                  <a:lnTo>
                    <a:pt x="2384996" y="793750"/>
                  </a:lnTo>
                  <a:lnTo>
                    <a:pt x="2384501" y="789940"/>
                  </a:lnTo>
                  <a:lnTo>
                    <a:pt x="2384234" y="787400"/>
                  </a:lnTo>
                  <a:lnTo>
                    <a:pt x="2383485" y="786130"/>
                  </a:lnTo>
                  <a:lnTo>
                    <a:pt x="2383218" y="785520"/>
                  </a:lnTo>
                  <a:lnTo>
                    <a:pt x="2383218" y="786130"/>
                  </a:lnTo>
                  <a:lnTo>
                    <a:pt x="2383028" y="787400"/>
                  </a:lnTo>
                  <a:lnTo>
                    <a:pt x="2381923" y="787400"/>
                  </a:lnTo>
                  <a:lnTo>
                    <a:pt x="2381339" y="788670"/>
                  </a:lnTo>
                  <a:lnTo>
                    <a:pt x="2380526" y="786130"/>
                  </a:lnTo>
                  <a:lnTo>
                    <a:pt x="2380132" y="786130"/>
                  </a:lnTo>
                  <a:lnTo>
                    <a:pt x="2380818" y="784860"/>
                  </a:lnTo>
                  <a:lnTo>
                    <a:pt x="2382583" y="784860"/>
                  </a:lnTo>
                  <a:lnTo>
                    <a:pt x="2383218" y="786130"/>
                  </a:lnTo>
                  <a:lnTo>
                    <a:pt x="2383218" y="785520"/>
                  </a:lnTo>
                  <a:lnTo>
                    <a:pt x="2382939" y="784860"/>
                  </a:lnTo>
                  <a:lnTo>
                    <a:pt x="2383955" y="781050"/>
                  </a:lnTo>
                  <a:lnTo>
                    <a:pt x="2387828" y="775970"/>
                  </a:lnTo>
                  <a:lnTo>
                    <a:pt x="2392337" y="774700"/>
                  </a:lnTo>
                  <a:lnTo>
                    <a:pt x="2394978" y="774700"/>
                  </a:lnTo>
                  <a:lnTo>
                    <a:pt x="2393137" y="767080"/>
                  </a:lnTo>
                  <a:lnTo>
                    <a:pt x="2394089" y="765810"/>
                  </a:lnTo>
                  <a:lnTo>
                    <a:pt x="2395994" y="763270"/>
                  </a:lnTo>
                  <a:lnTo>
                    <a:pt x="2401493" y="760730"/>
                  </a:lnTo>
                  <a:lnTo>
                    <a:pt x="2401214" y="760730"/>
                  </a:lnTo>
                  <a:lnTo>
                    <a:pt x="2401024" y="759460"/>
                  </a:lnTo>
                  <a:lnTo>
                    <a:pt x="2404961" y="758190"/>
                  </a:lnTo>
                  <a:lnTo>
                    <a:pt x="2405011" y="759460"/>
                  </a:lnTo>
                  <a:lnTo>
                    <a:pt x="2406408" y="758190"/>
                  </a:lnTo>
                  <a:lnTo>
                    <a:pt x="2409431" y="756920"/>
                  </a:lnTo>
                  <a:lnTo>
                    <a:pt x="2399347" y="774700"/>
                  </a:lnTo>
                  <a:lnTo>
                    <a:pt x="2409660" y="774700"/>
                  </a:lnTo>
                  <a:lnTo>
                    <a:pt x="2408504" y="772083"/>
                  </a:lnTo>
                  <a:lnTo>
                    <a:pt x="2407488" y="769620"/>
                  </a:lnTo>
                  <a:lnTo>
                    <a:pt x="2406281" y="763270"/>
                  </a:lnTo>
                  <a:lnTo>
                    <a:pt x="2409101" y="758190"/>
                  </a:lnTo>
                  <a:lnTo>
                    <a:pt x="2410383" y="756920"/>
                  </a:lnTo>
                  <a:lnTo>
                    <a:pt x="2412923" y="754380"/>
                  </a:lnTo>
                  <a:lnTo>
                    <a:pt x="2416670" y="754380"/>
                  </a:lnTo>
                  <a:lnTo>
                    <a:pt x="2418918" y="755650"/>
                  </a:lnTo>
                  <a:lnTo>
                    <a:pt x="2420239" y="754380"/>
                  </a:lnTo>
                  <a:lnTo>
                    <a:pt x="2421572" y="753110"/>
                  </a:lnTo>
                  <a:lnTo>
                    <a:pt x="2424226" y="750570"/>
                  </a:lnTo>
                  <a:lnTo>
                    <a:pt x="2426639" y="748030"/>
                  </a:lnTo>
                  <a:lnTo>
                    <a:pt x="2426970" y="749300"/>
                  </a:lnTo>
                  <a:lnTo>
                    <a:pt x="2428710" y="746760"/>
                  </a:lnTo>
                  <a:lnTo>
                    <a:pt x="2432304" y="744220"/>
                  </a:lnTo>
                  <a:lnTo>
                    <a:pt x="2439263" y="742950"/>
                  </a:lnTo>
                  <a:lnTo>
                    <a:pt x="2439809" y="741680"/>
                  </a:lnTo>
                  <a:lnTo>
                    <a:pt x="2440914" y="739140"/>
                  </a:lnTo>
                  <a:lnTo>
                    <a:pt x="2437993" y="739140"/>
                  </a:lnTo>
                  <a:lnTo>
                    <a:pt x="2434475" y="740410"/>
                  </a:lnTo>
                  <a:lnTo>
                    <a:pt x="2430843" y="741680"/>
                  </a:lnTo>
                  <a:lnTo>
                    <a:pt x="2426424" y="741680"/>
                  </a:lnTo>
                  <a:lnTo>
                    <a:pt x="2425979" y="740410"/>
                  </a:lnTo>
                  <a:lnTo>
                    <a:pt x="2412542" y="740410"/>
                  </a:lnTo>
                  <a:lnTo>
                    <a:pt x="2410206" y="741680"/>
                  </a:lnTo>
                  <a:lnTo>
                    <a:pt x="2407374" y="742950"/>
                  </a:lnTo>
                  <a:lnTo>
                    <a:pt x="2407234" y="742950"/>
                  </a:lnTo>
                  <a:lnTo>
                    <a:pt x="2406929" y="741680"/>
                  </a:lnTo>
                  <a:lnTo>
                    <a:pt x="2406764" y="740410"/>
                  </a:lnTo>
                  <a:lnTo>
                    <a:pt x="2406523" y="740410"/>
                  </a:lnTo>
                  <a:lnTo>
                    <a:pt x="2402890" y="739140"/>
                  </a:lnTo>
                  <a:lnTo>
                    <a:pt x="2399931" y="739140"/>
                  </a:lnTo>
                  <a:lnTo>
                    <a:pt x="2399931" y="741680"/>
                  </a:lnTo>
                  <a:lnTo>
                    <a:pt x="2396934" y="748030"/>
                  </a:lnTo>
                  <a:lnTo>
                    <a:pt x="2396274" y="748030"/>
                  </a:lnTo>
                  <a:lnTo>
                    <a:pt x="2394978" y="746760"/>
                  </a:lnTo>
                  <a:lnTo>
                    <a:pt x="2390940" y="753110"/>
                  </a:lnTo>
                  <a:lnTo>
                    <a:pt x="2375954" y="741680"/>
                  </a:lnTo>
                  <a:lnTo>
                    <a:pt x="2374773" y="741680"/>
                  </a:lnTo>
                  <a:lnTo>
                    <a:pt x="2374341" y="740410"/>
                  </a:lnTo>
                  <a:lnTo>
                    <a:pt x="2374582" y="740410"/>
                  </a:lnTo>
                  <a:lnTo>
                    <a:pt x="2374938" y="739140"/>
                  </a:lnTo>
                  <a:lnTo>
                    <a:pt x="2375357" y="739140"/>
                  </a:lnTo>
                  <a:lnTo>
                    <a:pt x="2379332" y="734060"/>
                  </a:lnTo>
                  <a:lnTo>
                    <a:pt x="2380196" y="735330"/>
                  </a:lnTo>
                  <a:lnTo>
                    <a:pt x="2380602" y="735330"/>
                  </a:lnTo>
                  <a:lnTo>
                    <a:pt x="2381948" y="732790"/>
                  </a:lnTo>
                  <a:lnTo>
                    <a:pt x="2383980" y="732790"/>
                  </a:lnTo>
                  <a:lnTo>
                    <a:pt x="2383599" y="731520"/>
                  </a:lnTo>
                  <a:lnTo>
                    <a:pt x="2383320" y="731520"/>
                  </a:lnTo>
                  <a:lnTo>
                    <a:pt x="2384920" y="730250"/>
                  </a:lnTo>
                  <a:lnTo>
                    <a:pt x="2386736" y="728980"/>
                  </a:lnTo>
                  <a:lnTo>
                    <a:pt x="2387993" y="730250"/>
                  </a:lnTo>
                  <a:lnTo>
                    <a:pt x="2389200" y="730250"/>
                  </a:lnTo>
                  <a:lnTo>
                    <a:pt x="2389809" y="732790"/>
                  </a:lnTo>
                  <a:lnTo>
                    <a:pt x="2391460" y="735330"/>
                  </a:lnTo>
                  <a:lnTo>
                    <a:pt x="2388387" y="735330"/>
                  </a:lnTo>
                  <a:lnTo>
                    <a:pt x="2399931" y="741680"/>
                  </a:lnTo>
                  <a:lnTo>
                    <a:pt x="2399931" y="739140"/>
                  </a:lnTo>
                  <a:lnTo>
                    <a:pt x="2399373" y="739140"/>
                  </a:lnTo>
                  <a:lnTo>
                    <a:pt x="2394483" y="737870"/>
                  </a:lnTo>
                  <a:lnTo>
                    <a:pt x="2394940" y="728980"/>
                  </a:lnTo>
                  <a:lnTo>
                    <a:pt x="2394915" y="726440"/>
                  </a:lnTo>
                  <a:lnTo>
                    <a:pt x="2394813" y="725170"/>
                  </a:lnTo>
                  <a:lnTo>
                    <a:pt x="2394712" y="723900"/>
                  </a:lnTo>
                  <a:lnTo>
                    <a:pt x="2394623" y="722630"/>
                  </a:lnTo>
                  <a:lnTo>
                    <a:pt x="2398687" y="721360"/>
                  </a:lnTo>
                  <a:lnTo>
                    <a:pt x="2404592" y="723900"/>
                  </a:lnTo>
                  <a:lnTo>
                    <a:pt x="2411031" y="725170"/>
                  </a:lnTo>
                  <a:lnTo>
                    <a:pt x="2417572" y="728980"/>
                  </a:lnTo>
                  <a:lnTo>
                    <a:pt x="2423782" y="734060"/>
                  </a:lnTo>
                  <a:lnTo>
                    <a:pt x="2424531" y="732790"/>
                  </a:lnTo>
                  <a:lnTo>
                    <a:pt x="2424582" y="730250"/>
                  </a:lnTo>
                  <a:lnTo>
                    <a:pt x="2424303" y="728980"/>
                  </a:lnTo>
                  <a:lnTo>
                    <a:pt x="2426043" y="727710"/>
                  </a:lnTo>
                  <a:lnTo>
                    <a:pt x="2428341" y="726440"/>
                  </a:lnTo>
                  <a:lnTo>
                    <a:pt x="2429586" y="727710"/>
                  </a:lnTo>
                  <a:lnTo>
                    <a:pt x="2430107" y="727710"/>
                  </a:lnTo>
                  <a:lnTo>
                    <a:pt x="2430259" y="728395"/>
                  </a:lnTo>
                  <a:lnTo>
                    <a:pt x="2430322" y="730250"/>
                  </a:lnTo>
                  <a:lnTo>
                    <a:pt x="2439276" y="726440"/>
                  </a:lnTo>
                  <a:lnTo>
                    <a:pt x="2442260" y="725170"/>
                  </a:lnTo>
                  <a:lnTo>
                    <a:pt x="2442476" y="726440"/>
                  </a:lnTo>
                  <a:lnTo>
                    <a:pt x="2443111" y="731520"/>
                  </a:lnTo>
                  <a:lnTo>
                    <a:pt x="2447125" y="728980"/>
                  </a:lnTo>
                  <a:lnTo>
                    <a:pt x="2447544" y="728395"/>
                  </a:lnTo>
                  <a:lnTo>
                    <a:pt x="2446959" y="728980"/>
                  </a:lnTo>
                  <a:lnTo>
                    <a:pt x="2446515" y="727710"/>
                  </a:lnTo>
                  <a:lnTo>
                    <a:pt x="2445423" y="726440"/>
                  </a:lnTo>
                  <a:lnTo>
                    <a:pt x="2445893" y="725170"/>
                  </a:lnTo>
                  <a:lnTo>
                    <a:pt x="2446375" y="723900"/>
                  </a:lnTo>
                  <a:lnTo>
                    <a:pt x="2447861" y="722630"/>
                  </a:lnTo>
                  <a:lnTo>
                    <a:pt x="2449677" y="721360"/>
                  </a:lnTo>
                  <a:lnTo>
                    <a:pt x="2450287" y="723900"/>
                  </a:lnTo>
                  <a:lnTo>
                    <a:pt x="2451189" y="725170"/>
                  </a:lnTo>
                  <a:lnTo>
                    <a:pt x="2450782" y="726440"/>
                  </a:lnTo>
                  <a:lnTo>
                    <a:pt x="2449868" y="727710"/>
                  </a:lnTo>
                  <a:lnTo>
                    <a:pt x="2451824" y="727710"/>
                  </a:lnTo>
                  <a:lnTo>
                    <a:pt x="2452395" y="726440"/>
                  </a:lnTo>
                  <a:lnTo>
                    <a:pt x="2453500" y="721360"/>
                  </a:lnTo>
                  <a:lnTo>
                    <a:pt x="2454592" y="716280"/>
                  </a:lnTo>
                  <a:lnTo>
                    <a:pt x="2455545" y="712470"/>
                  </a:lnTo>
                  <a:lnTo>
                    <a:pt x="2455862" y="711200"/>
                  </a:lnTo>
                  <a:lnTo>
                    <a:pt x="2459329" y="709930"/>
                  </a:lnTo>
                  <a:lnTo>
                    <a:pt x="2458974" y="708660"/>
                  </a:lnTo>
                  <a:lnTo>
                    <a:pt x="2470073" y="704850"/>
                  </a:lnTo>
                  <a:lnTo>
                    <a:pt x="2471394" y="708660"/>
                  </a:lnTo>
                  <a:lnTo>
                    <a:pt x="2474963" y="708660"/>
                  </a:lnTo>
                  <a:lnTo>
                    <a:pt x="2474912" y="707390"/>
                  </a:lnTo>
                  <a:lnTo>
                    <a:pt x="2482418" y="707390"/>
                  </a:lnTo>
                  <a:lnTo>
                    <a:pt x="2484755" y="704850"/>
                  </a:lnTo>
                  <a:lnTo>
                    <a:pt x="2486926" y="703580"/>
                  </a:lnTo>
                  <a:lnTo>
                    <a:pt x="2485872" y="702310"/>
                  </a:lnTo>
                  <a:lnTo>
                    <a:pt x="2484920" y="699770"/>
                  </a:lnTo>
                  <a:lnTo>
                    <a:pt x="2483815" y="698500"/>
                  </a:lnTo>
                  <a:lnTo>
                    <a:pt x="2484094" y="698500"/>
                  </a:lnTo>
                  <a:lnTo>
                    <a:pt x="2484310" y="697344"/>
                  </a:lnTo>
                  <a:lnTo>
                    <a:pt x="2478735" y="699770"/>
                  </a:lnTo>
                  <a:lnTo>
                    <a:pt x="2479090" y="697230"/>
                  </a:lnTo>
                  <a:lnTo>
                    <a:pt x="2479471" y="695960"/>
                  </a:lnTo>
                  <a:lnTo>
                    <a:pt x="2479827" y="693420"/>
                  </a:lnTo>
                  <a:lnTo>
                    <a:pt x="2475458" y="692150"/>
                  </a:lnTo>
                  <a:lnTo>
                    <a:pt x="2474303" y="690880"/>
                  </a:lnTo>
                  <a:lnTo>
                    <a:pt x="2471991" y="688340"/>
                  </a:lnTo>
                  <a:lnTo>
                    <a:pt x="2470073" y="683260"/>
                  </a:lnTo>
                  <a:lnTo>
                    <a:pt x="2471826" y="680720"/>
                  </a:lnTo>
                  <a:lnTo>
                    <a:pt x="2471204" y="680720"/>
                  </a:lnTo>
                  <a:lnTo>
                    <a:pt x="2470645" y="678180"/>
                  </a:lnTo>
                  <a:lnTo>
                    <a:pt x="2471089" y="678180"/>
                  </a:lnTo>
                  <a:lnTo>
                    <a:pt x="2471864" y="676910"/>
                  </a:lnTo>
                  <a:lnTo>
                    <a:pt x="2473261" y="676910"/>
                  </a:lnTo>
                  <a:lnTo>
                    <a:pt x="2475103" y="675640"/>
                  </a:lnTo>
                  <a:lnTo>
                    <a:pt x="2473147" y="675640"/>
                  </a:lnTo>
                  <a:lnTo>
                    <a:pt x="2471305" y="674370"/>
                  </a:lnTo>
                  <a:lnTo>
                    <a:pt x="2470213" y="671830"/>
                  </a:lnTo>
                  <a:lnTo>
                    <a:pt x="2471369" y="669290"/>
                  </a:lnTo>
                  <a:lnTo>
                    <a:pt x="2473668" y="668020"/>
                  </a:lnTo>
                  <a:lnTo>
                    <a:pt x="2476093" y="668020"/>
                  </a:lnTo>
                  <a:lnTo>
                    <a:pt x="2476804" y="670560"/>
                  </a:lnTo>
                  <a:lnTo>
                    <a:pt x="2477681" y="671830"/>
                  </a:lnTo>
                  <a:lnTo>
                    <a:pt x="2477655" y="675640"/>
                  </a:lnTo>
                  <a:lnTo>
                    <a:pt x="2484285" y="669290"/>
                  </a:lnTo>
                  <a:lnTo>
                    <a:pt x="2488869" y="679450"/>
                  </a:lnTo>
                  <a:lnTo>
                    <a:pt x="2489860" y="678180"/>
                  </a:lnTo>
                  <a:lnTo>
                    <a:pt x="2490381" y="676910"/>
                  </a:lnTo>
                  <a:lnTo>
                    <a:pt x="2490774" y="678180"/>
                  </a:lnTo>
                  <a:lnTo>
                    <a:pt x="2491600" y="678180"/>
                  </a:lnTo>
                  <a:lnTo>
                    <a:pt x="2491371" y="679450"/>
                  </a:lnTo>
                  <a:lnTo>
                    <a:pt x="2491105" y="679450"/>
                  </a:lnTo>
                  <a:lnTo>
                    <a:pt x="2491765" y="680720"/>
                  </a:lnTo>
                  <a:lnTo>
                    <a:pt x="2491155" y="680720"/>
                  </a:lnTo>
                  <a:lnTo>
                    <a:pt x="2490495" y="681990"/>
                  </a:lnTo>
                  <a:lnTo>
                    <a:pt x="2489949" y="681990"/>
                  </a:lnTo>
                  <a:lnTo>
                    <a:pt x="2493772" y="689610"/>
                  </a:lnTo>
                  <a:lnTo>
                    <a:pt x="2496820" y="689610"/>
                  </a:lnTo>
                  <a:lnTo>
                    <a:pt x="2501468" y="690880"/>
                  </a:lnTo>
                  <a:lnTo>
                    <a:pt x="2502446" y="693420"/>
                  </a:lnTo>
                  <a:lnTo>
                    <a:pt x="2502700" y="694690"/>
                  </a:lnTo>
                  <a:lnTo>
                    <a:pt x="2506357" y="695960"/>
                  </a:lnTo>
                  <a:lnTo>
                    <a:pt x="2504071" y="701040"/>
                  </a:lnTo>
                  <a:lnTo>
                    <a:pt x="2504656" y="704850"/>
                  </a:lnTo>
                  <a:lnTo>
                    <a:pt x="2505037" y="709930"/>
                  </a:lnTo>
                  <a:lnTo>
                    <a:pt x="2505672" y="713740"/>
                  </a:lnTo>
                  <a:lnTo>
                    <a:pt x="2502281" y="712470"/>
                  </a:lnTo>
                  <a:lnTo>
                    <a:pt x="2499372" y="711200"/>
                  </a:lnTo>
                  <a:lnTo>
                    <a:pt x="2496655" y="711200"/>
                  </a:lnTo>
                  <a:lnTo>
                    <a:pt x="2498471" y="713740"/>
                  </a:lnTo>
                  <a:lnTo>
                    <a:pt x="2502065" y="716280"/>
                  </a:lnTo>
                  <a:lnTo>
                    <a:pt x="2499017" y="718820"/>
                  </a:lnTo>
                  <a:lnTo>
                    <a:pt x="2496629" y="720090"/>
                  </a:lnTo>
                  <a:lnTo>
                    <a:pt x="2494750" y="718908"/>
                  </a:lnTo>
                  <a:lnTo>
                    <a:pt x="2494750" y="722630"/>
                  </a:lnTo>
                  <a:lnTo>
                    <a:pt x="2494394" y="723900"/>
                  </a:lnTo>
                  <a:lnTo>
                    <a:pt x="2491562" y="726440"/>
                  </a:lnTo>
                  <a:lnTo>
                    <a:pt x="2491625" y="723900"/>
                  </a:lnTo>
                  <a:lnTo>
                    <a:pt x="2491435" y="722630"/>
                  </a:lnTo>
                  <a:lnTo>
                    <a:pt x="2491930" y="721360"/>
                  </a:lnTo>
                  <a:lnTo>
                    <a:pt x="2494064" y="721360"/>
                  </a:lnTo>
                  <a:lnTo>
                    <a:pt x="2494750" y="722630"/>
                  </a:lnTo>
                  <a:lnTo>
                    <a:pt x="2494750" y="718908"/>
                  </a:lnTo>
                  <a:lnTo>
                    <a:pt x="2494623" y="718820"/>
                  </a:lnTo>
                  <a:lnTo>
                    <a:pt x="2494623" y="720090"/>
                  </a:lnTo>
                  <a:lnTo>
                    <a:pt x="2489225" y="720090"/>
                  </a:lnTo>
                  <a:lnTo>
                    <a:pt x="2480767" y="734060"/>
                  </a:lnTo>
                  <a:lnTo>
                    <a:pt x="2481897" y="734060"/>
                  </a:lnTo>
                  <a:lnTo>
                    <a:pt x="2473401" y="748030"/>
                  </a:lnTo>
                  <a:lnTo>
                    <a:pt x="2475077" y="750570"/>
                  </a:lnTo>
                  <a:lnTo>
                    <a:pt x="2476335" y="753110"/>
                  </a:lnTo>
                  <a:lnTo>
                    <a:pt x="2478671" y="748030"/>
                  </a:lnTo>
                  <a:lnTo>
                    <a:pt x="2482418" y="742950"/>
                  </a:lnTo>
                  <a:lnTo>
                    <a:pt x="2487168" y="740410"/>
                  </a:lnTo>
                  <a:lnTo>
                    <a:pt x="2486787" y="732790"/>
                  </a:lnTo>
                  <a:lnTo>
                    <a:pt x="2489225" y="732790"/>
                  </a:lnTo>
                  <a:lnTo>
                    <a:pt x="2491981" y="731520"/>
                  </a:lnTo>
                  <a:lnTo>
                    <a:pt x="2494648" y="732790"/>
                  </a:lnTo>
                  <a:lnTo>
                    <a:pt x="2495169" y="734060"/>
                  </a:lnTo>
                  <a:lnTo>
                    <a:pt x="2495334" y="735330"/>
                  </a:lnTo>
                  <a:lnTo>
                    <a:pt x="2499156" y="734060"/>
                  </a:lnTo>
                  <a:lnTo>
                    <a:pt x="2507615" y="734060"/>
                  </a:lnTo>
                  <a:lnTo>
                    <a:pt x="2507373" y="735330"/>
                  </a:lnTo>
                  <a:lnTo>
                    <a:pt x="2507970" y="735330"/>
                  </a:lnTo>
                  <a:lnTo>
                    <a:pt x="2508554" y="736600"/>
                  </a:lnTo>
                  <a:lnTo>
                    <a:pt x="2509164" y="736600"/>
                  </a:lnTo>
                  <a:lnTo>
                    <a:pt x="2508910" y="734060"/>
                  </a:lnTo>
                  <a:lnTo>
                    <a:pt x="2508669" y="731520"/>
                  </a:lnTo>
                  <a:lnTo>
                    <a:pt x="2510612" y="731520"/>
                  </a:lnTo>
                  <a:lnTo>
                    <a:pt x="2511577" y="730250"/>
                  </a:lnTo>
                  <a:lnTo>
                    <a:pt x="2512352" y="732790"/>
                  </a:lnTo>
                  <a:lnTo>
                    <a:pt x="2513723" y="734060"/>
                  </a:lnTo>
                  <a:lnTo>
                    <a:pt x="2513749" y="736600"/>
                  </a:lnTo>
                  <a:lnTo>
                    <a:pt x="2513419" y="737870"/>
                  </a:lnTo>
                  <a:lnTo>
                    <a:pt x="2512974" y="739140"/>
                  </a:lnTo>
                  <a:lnTo>
                    <a:pt x="2520124" y="742950"/>
                  </a:lnTo>
                  <a:lnTo>
                    <a:pt x="2522182" y="741680"/>
                  </a:lnTo>
                  <a:lnTo>
                    <a:pt x="2523782" y="741680"/>
                  </a:lnTo>
                  <a:lnTo>
                    <a:pt x="2524963" y="742950"/>
                  </a:lnTo>
                  <a:lnTo>
                    <a:pt x="2525242" y="742950"/>
                  </a:lnTo>
                  <a:lnTo>
                    <a:pt x="2525407" y="744220"/>
                  </a:lnTo>
                  <a:lnTo>
                    <a:pt x="2526144" y="741680"/>
                  </a:lnTo>
                  <a:lnTo>
                    <a:pt x="2526893" y="739140"/>
                  </a:lnTo>
                  <a:lnTo>
                    <a:pt x="2529636" y="735330"/>
                  </a:lnTo>
                  <a:lnTo>
                    <a:pt x="2535466" y="735330"/>
                  </a:lnTo>
                  <a:lnTo>
                    <a:pt x="2535250" y="734060"/>
                  </a:lnTo>
                  <a:lnTo>
                    <a:pt x="2534831" y="731520"/>
                  </a:lnTo>
                  <a:lnTo>
                    <a:pt x="2530538" y="734060"/>
                  </a:lnTo>
                  <a:lnTo>
                    <a:pt x="2528341" y="730250"/>
                  </a:lnTo>
                  <a:lnTo>
                    <a:pt x="2527604" y="728980"/>
                  </a:lnTo>
                  <a:lnTo>
                    <a:pt x="2525407" y="725170"/>
                  </a:lnTo>
                  <a:lnTo>
                    <a:pt x="2525979" y="723900"/>
                  </a:lnTo>
                  <a:lnTo>
                    <a:pt x="2525839" y="723900"/>
                  </a:lnTo>
                  <a:lnTo>
                    <a:pt x="2525928" y="722630"/>
                  </a:lnTo>
                  <a:lnTo>
                    <a:pt x="2526309" y="723900"/>
                  </a:lnTo>
                  <a:lnTo>
                    <a:pt x="2526500" y="723900"/>
                  </a:lnTo>
                  <a:lnTo>
                    <a:pt x="2528620" y="722630"/>
                  </a:lnTo>
                  <a:lnTo>
                    <a:pt x="2532189" y="722630"/>
                  </a:lnTo>
                  <a:lnTo>
                    <a:pt x="2526944" y="718820"/>
                  </a:lnTo>
                  <a:lnTo>
                    <a:pt x="2528595" y="716280"/>
                  </a:lnTo>
                  <a:lnTo>
                    <a:pt x="2534551" y="720090"/>
                  </a:lnTo>
                  <a:lnTo>
                    <a:pt x="2533180" y="722630"/>
                  </a:lnTo>
                  <a:lnTo>
                    <a:pt x="2534856" y="722630"/>
                  </a:lnTo>
                  <a:lnTo>
                    <a:pt x="2535021" y="723900"/>
                  </a:lnTo>
                  <a:lnTo>
                    <a:pt x="2537142" y="723900"/>
                  </a:lnTo>
                  <a:lnTo>
                    <a:pt x="2541397" y="725170"/>
                  </a:lnTo>
                  <a:lnTo>
                    <a:pt x="2541460" y="723900"/>
                  </a:lnTo>
                  <a:lnTo>
                    <a:pt x="2541625" y="722630"/>
                  </a:lnTo>
                  <a:lnTo>
                    <a:pt x="2542832" y="721360"/>
                  </a:lnTo>
                  <a:lnTo>
                    <a:pt x="2547226" y="720090"/>
                  </a:lnTo>
                  <a:lnTo>
                    <a:pt x="2548407" y="721360"/>
                  </a:lnTo>
                  <a:lnTo>
                    <a:pt x="2552484" y="721360"/>
                  </a:lnTo>
                  <a:lnTo>
                    <a:pt x="2554071" y="722630"/>
                  </a:lnTo>
                  <a:lnTo>
                    <a:pt x="2551671" y="720090"/>
                  </a:lnTo>
                  <a:lnTo>
                    <a:pt x="2548077" y="716280"/>
                  </a:lnTo>
                  <a:lnTo>
                    <a:pt x="2545080" y="713740"/>
                  </a:lnTo>
                  <a:lnTo>
                    <a:pt x="2546375" y="712470"/>
                  </a:lnTo>
                  <a:lnTo>
                    <a:pt x="2547670" y="711200"/>
                  </a:lnTo>
                  <a:lnTo>
                    <a:pt x="2548953" y="709930"/>
                  </a:lnTo>
                  <a:lnTo>
                    <a:pt x="2558135" y="718820"/>
                  </a:lnTo>
                  <a:lnTo>
                    <a:pt x="2554351" y="722630"/>
                  </a:lnTo>
                  <a:lnTo>
                    <a:pt x="2556980" y="723900"/>
                  </a:lnTo>
                  <a:lnTo>
                    <a:pt x="2559100" y="727710"/>
                  </a:lnTo>
                  <a:lnTo>
                    <a:pt x="2561158" y="732790"/>
                  </a:lnTo>
                  <a:lnTo>
                    <a:pt x="2561856" y="731520"/>
                  </a:lnTo>
                  <a:lnTo>
                    <a:pt x="2564790" y="730250"/>
                  </a:lnTo>
                  <a:lnTo>
                    <a:pt x="2566746" y="731520"/>
                  </a:lnTo>
                  <a:lnTo>
                    <a:pt x="2567317" y="735330"/>
                  </a:lnTo>
                  <a:lnTo>
                    <a:pt x="2566276" y="737870"/>
                  </a:lnTo>
                  <a:lnTo>
                    <a:pt x="2563914" y="737870"/>
                  </a:lnTo>
                  <a:lnTo>
                    <a:pt x="2561463" y="740410"/>
                  </a:lnTo>
                  <a:lnTo>
                    <a:pt x="2561386" y="739140"/>
                  </a:lnTo>
                  <a:lnTo>
                    <a:pt x="2561298" y="737870"/>
                  </a:lnTo>
                  <a:lnTo>
                    <a:pt x="2561056" y="736600"/>
                  </a:lnTo>
                  <a:lnTo>
                    <a:pt x="2561031" y="735330"/>
                  </a:lnTo>
                  <a:lnTo>
                    <a:pt x="2557640" y="732790"/>
                  </a:lnTo>
                  <a:lnTo>
                    <a:pt x="2557678" y="734060"/>
                  </a:lnTo>
                  <a:lnTo>
                    <a:pt x="2557043" y="735330"/>
                  </a:lnTo>
                  <a:lnTo>
                    <a:pt x="2555227" y="735330"/>
                  </a:lnTo>
                  <a:lnTo>
                    <a:pt x="2552636" y="736600"/>
                  </a:lnTo>
                  <a:lnTo>
                    <a:pt x="2553004" y="735330"/>
                  </a:lnTo>
                  <a:lnTo>
                    <a:pt x="2553360" y="734060"/>
                  </a:lnTo>
                  <a:lnTo>
                    <a:pt x="2553601" y="732790"/>
                  </a:lnTo>
                  <a:lnTo>
                    <a:pt x="2554122" y="731520"/>
                  </a:lnTo>
                  <a:lnTo>
                    <a:pt x="2549982" y="729475"/>
                  </a:lnTo>
                  <a:lnTo>
                    <a:pt x="2549982" y="746760"/>
                  </a:lnTo>
                  <a:lnTo>
                    <a:pt x="2549372" y="746760"/>
                  </a:lnTo>
                  <a:lnTo>
                    <a:pt x="2548077" y="748030"/>
                  </a:lnTo>
                  <a:lnTo>
                    <a:pt x="2545931" y="749300"/>
                  </a:lnTo>
                  <a:lnTo>
                    <a:pt x="2544153" y="749300"/>
                  </a:lnTo>
                  <a:lnTo>
                    <a:pt x="2542006" y="744220"/>
                  </a:lnTo>
                  <a:lnTo>
                    <a:pt x="2548496" y="741680"/>
                  </a:lnTo>
                  <a:lnTo>
                    <a:pt x="2548953" y="744220"/>
                  </a:lnTo>
                  <a:lnTo>
                    <a:pt x="2549982" y="746760"/>
                  </a:lnTo>
                  <a:lnTo>
                    <a:pt x="2549982" y="729475"/>
                  </a:lnTo>
                  <a:lnTo>
                    <a:pt x="2548991" y="728980"/>
                  </a:lnTo>
                  <a:lnTo>
                    <a:pt x="2547442" y="728980"/>
                  </a:lnTo>
                  <a:lnTo>
                    <a:pt x="2547607" y="731520"/>
                  </a:lnTo>
                  <a:lnTo>
                    <a:pt x="2548267" y="732790"/>
                  </a:lnTo>
                  <a:lnTo>
                    <a:pt x="2547150" y="734060"/>
                  </a:lnTo>
                  <a:lnTo>
                    <a:pt x="2545029" y="735330"/>
                  </a:lnTo>
                  <a:lnTo>
                    <a:pt x="2543568" y="734060"/>
                  </a:lnTo>
                  <a:lnTo>
                    <a:pt x="2543137" y="731520"/>
                  </a:lnTo>
                  <a:lnTo>
                    <a:pt x="2543632" y="730250"/>
                  </a:lnTo>
                  <a:lnTo>
                    <a:pt x="2543213" y="730250"/>
                  </a:lnTo>
                  <a:lnTo>
                    <a:pt x="2542413" y="731520"/>
                  </a:lnTo>
                  <a:lnTo>
                    <a:pt x="2541295" y="731520"/>
                  </a:lnTo>
                  <a:lnTo>
                    <a:pt x="2541320" y="728980"/>
                  </a:lnTo>
                  <a:lnTo>
                    <a:pt x="2540736" y="737870"/>
                  </a:lnTo>
                  <a:lnTo>
                    <a:pt x="2541181" y="736600"/>
                  </a:lnTo>
                  <a:lnTo>
                    <a:pt x="2541397" y="736600"/>
                  </a:lnTo>
                  <a:lnTo>
                    <a:pt x="2541511" y="737870"/>
                  </a:lnTo>
                  <a:lnTo>
                    <a:pt x="2541232" y="737870"/>
                  </a:lnTo>
                  <a:lnTo>
                    <a:pt x="2540685" y="739140"/>
                  </a:lnTo>
                  <a:lnTo>
                    <a:pt x="2539784" y="739140"/>
                  </a:lnTo>
                  <a:lnTo>
                    <a:pt x="2540050" y="737870"/>
                  </a:lnTo>
                  <a:lnTo>
                    <a:pt x="2539365" y="737870"/>
                  </a:lnTo>
                  <a:lnTo>
                    <a:pt x="2539377" y="742950"/>
                  </a:lnTo>
                  <a:lnTo>
                    <a:pt x="2539314" y="744220"/>
                  </a:lnTo>
                  <a:lnTo>
                    <a:pt x="2540444" y="749300"/>
                  </a:lnTo>
                  <a:lnTo>
                    <a:pt x="2537282" y="750570"/>
                  </a:lnTo>
                  <a:lnTo>
                    <a:pt x="2536926" y="750570"/>
                  </a:lnTo>
                  <a:lnTo>
                    <a:pt x="2536507" y="751840"/>
                  </a:lnTo>
                  <a:lnTo>
                    <a:pt x="2535986" y="751840"/>
                  </a:lnTo>
                  <a:lnTo>
                    <a:pt x="2537307" y="753110"/>
                  </a:lnTo>
                  <a:lnTo>
                    <a:pt x="2537942" y="753110"/>
                  </a:lnTo>
                  <a:lnTo>
                    <a:pt x="2539339" y="754380"/>
                  </a:lnTo>
                  <a:lnTo>
                    <a:pt x="2539250" y="760730"/>
                  </a:lnTo>
                  <a:lnTo>
                    <a:pt x="2534196" y="763270"/>
                  </a:lnTo>
                  <a:lnTo>
                    <a:pt x="2529548" y="763270"/>
                  </a:lnTo>
                  <a:lnTo>
                    <a:pt x="2526969" y="764540"/>
                  </a:lnTo>
                  <a:lnTo>
                    <a:pt x="2526423" y="765810"/>
                  </a:lnTo>
                  <a:lnTo>
                    <a:pt x="2525903" y="768350"/>
                  </a:lnTo>
                  <a:lnTo>
                    <a:pt x="2525344" y="770890"/>
                  </a:lnTo>
                  <a:lnTo>
                    <a:pt x="2529662" y="768350"/>
                  </a:lnTo>
                  <a:lnTo>
                    <a:pt x="2533840" y="768350"/>
                  </a:lnTo>
                  <a:lnTo>
                    <a:pt x="2537307" y="773430"/>
                  </a:lnTo>
                  <a:lnTo>
                    <a:pt x="2537574" y="773430"/>
                  </a:lnTo>
                  <a:lnTo>
                    <a:pt x="2538158" y="772160"/>
                  </a:lnTo>
                  <a:lnTo>
                    <a:pt x="2538679" y="772160"/>
                  </a:lnTo>
                  <a:lnTo>
                    <a:pt x="2539123" y="770890"/>
                  </a:lnTo>
                  <a:lnTo>
                    <a:pt x="2538463" y="769620"/>
                  </a:lnTo>
                  <a:lnTo>
                    <a:pt x="2542286" y="768350"/>
                  </a:lnTo>
                  <a:lnTo>
                    <a:pt x="2544292" y="765810"/>
                  </a:lnTo>
                  <a:lnTo>
                    <a:pt x="2546400" y="764540"/>
                  </a:lnTo>
                  <a:lnTo>
                    <a:pt x="2548661" y="763270"/>
                  </a:lnTo>
                  <a:lnTo>
                    <a:pt x="2548305" y="762000"/>
                  </a:lnTo>
                  <a:lnTo>
                    <a:pt x="2548051" y="762000"/>
                  </a:lnTo>
                  <a:lnTo>
                    <a:pt x="2548217" y="760730"/>
                  </a:lnTo>
                  <a:lnTo>
                    <a:pt x="2544788" y="759460"/>
                  </a:lnTo>
                  <a:lnTo>
                    <a:pt x="2547505" y="754380"/>
                  </a:lnTo>
                  <a:lnTo>
                    <a:pt x="2550058" y="749300"/>
                  </a:lnTo>
                  <a:lnTo>
                    <a:pt x="2553551" y="744220"/>
                  </a:lnTo>
                  <a:lnTo>
                    <a:pt x="2557068" y="746760"/>
                  </a:lnTo>
                  <a:lnTo>
                    <a:pt x="2559126" y="746760"/>
                  </a:lnTo>
                  <a:lnTo>
                    <a:pt x="2558796" y="748030"/>
                  </a:lnTo>
                  <a:lnTo>
                    <a:pt x="2560345" y="746760"/>
                  </a:lnTo>
                  <a:lnTo>
                    <a:pt x="2561107" y="745490"/>
                  </a:lnTo>
                  <a:lnTo>
                    <a:pt x="2563418" y="753110"/>
                  </a:lnTo>
                  <a:lnTo>
                    <a:pt x="2564549" y="755650"/>
                  </a:lnTo>
                  <a:lnTo>
                    <a:pt x="2566390" y="755650"/>
                  </a:lnTo>
                  <a:lnTo>
                    <a:pt x="2569273" y="753110"/>
                  </a:lnTo>
                  <a:lnTo>
                    <a:pt x="2569108" y="751840"/>
                  </a:lnTo>
                  <a:lnTo>
                    <a:pt x="2567736" y="751840"/>
                  </a:lnTo>
                  <a:lnTo>
                    <a:pt x="2566251" y="753110"/>
                  </a:lnTo>
                  <a:lnTo>
                    <a:pt x="2564460" y="750570"/>
                  </a:lnTo>
                  <a:lnTo>
                    <a:pt x="2564485" y="749300"/>
                  </a:lnTo>
                  <a:lnTo>
                    <a:pt x="2563749" y="746760"/>
                  </a:lnTo>
                  <a:lnTo>
                    <a:pt x="2566301" y="746760"/>
                  </a:lnTo>
                  <a:lnTo>
                    <a:pt x="2568943" y="745490"/>
                  </a:lnTo>
                  <a:lnTo>
                    <a:pt x="2569413" y="746760"/>
                  </a:lnTo>
                  <a:lnTo>
                    <a:pt x="2570454" y="745490"/>
                  </a:lnTo>
                  <a:lnTo>
                    <a:pt x="2573032" y="745490"/>
                  </a:lnTo>
                  <a:lnTo>
                    <a:pt x="2576284" y="744220"/>
                  </a:lnTo>
                  <a:lnTo>
                    <a:pt x="2576360" y="746760"/>
                  </a:lnTo>
                  <a:lnTo>
                    <a:pt x="2577084" y="746760"/>
                  </a:lnTo>
                  <a:lnTo>
                    <a:pt x="2577020" y="744220"/>
                  </a:lnTo>
                  <a:lnTo>
                    <a:pt x="2578150" y="742950"/>
                  </a:lnTo>
                  <a:lnTo>
                    <a:pt x="2582278" y="742950"/>
                  </a:lnTo>
                  <a:lnTo>
                    <a:pt x="2583510" y="741680"/>
                  </a:lnTo>
                  <a:lnTo>
                    <a:pt x="2585326" y="741680"/>
                  </a:lnTo>
                  <a:lnTo>
                    <a:pt x="2585161" y="740410"/>
                  </a:lnTo>
                  <a:lnTo>
                    <a:pt x="2585110" y="739140"/>
                  </a:lnTo>
                  <a:lnTo>
                    <a:pt x="2586621" y="736600"/>
                  </a:lnTo>
                  <a:lnTo>
                    <a:pt x="2589619" y="735330"/>
                  </a:lnTo>
                  <a:lnTo>
                    <a:pt x="2593136" y="734060"/>
                  </a:lnTo>
                  <a:lnTo>
                    <a:pt x="2593568" y="737870"/>
                  </a:lnTo>
                  <a:lnTo>
                    <a:pt x="2598686" y="735330"/>
                  </a:lnTo>
                  <a:lnTo>
                    <a:pt x="2601518" y="735330"/>
                  </a:lnTo>
                  <a:lnTo>
                    <a:pt x="2600033" y="734060"/>
                  </a:lnTo>
                  <a:lnTo>
                    <a:pt x="2598547" y="732790"/>
                  </a:lnTo>
                  <a:lnTo>
                    <a:pt x="2599283" y="731520"/>
                  </a:lnTo>
                  <a:lnTo>
                    <a:pt x="2600744" y="728980"/>
                  </a:lnTo>
                  <a:lnTo>
                    <a:pt x="2608656" y="732790"/>
                  </a:lnTo>
                  <a:lnTo>
                    <a:pt x="2607170" y="735330"/>
                  </a:lnTo>
                  <a:lnTo>
                    <a:pt x="2606408" y="737870"/>
                  </a:lnTo>
                  <a:lnTo>
                    <a:pt x="2603627" y="735330"/>
                  </a:lnTo>
                  <a:lnTo>
                    <a:pt x="2602255" y="735330"/>
                  </a:lnTo>
                  <a:lnTo>
                    <a:pt x="2602039" y="737870"/>
                  </a:lnTo>
                  <a:lnTo>
                    <a:pt x="2601620" y="739140"/>
                  </a:lnTo>
                  <a:lnTo>
                    <a:pt x="2601163" y="741680"/>
                  </a:lnTo>
                  <a:lnTo>
                    <a:pt x="2602890" y="741680"/>
                  </a:lnTo>
                  <a:lnTo>
                    <a:pt x="2602915" y="742950"/>
                  </a:lnTo>
                  <a:lnTo>
                    <a:pt x="2602674" y="744220"/>
                  </a:lnTo>
                  <a:lnTo>
                    <a:pt x="2601290" y="744220"/>
                  </a:lnTo>
                  <a:lnTo>
                    <a:pt x="2600909" y="742950"/>
                  </a:lnTo>
                  <a:lnTo>
                    <a:pt x="2600629" y="744220"/>
                  </a:lnTo>
                  <a:lnTo>
                    <a:pt x="2600388" y="744220"/>
                  </a:lnTo>
                  <a:lnTo>
                    <a:pt x="2600058" y="745490"/>
                  </a:lnTo>
                  <a:lnTo>
                    <a:pt x="2600274" y="745490"/>
                  </a:lnTo>
                  <a:lnTo>
                    <a:pt x="2600579" y="746760"/>
                  </a:lnTo>
                  <a:lnTo>
                    <a:pt x="2602395" y="750570"/>
                  </a:lnTo>
                  <a:lnTo>
                    <a:pt x="2604312" y="751840"/>
                  </a:lnTo>
                  <a:lnTo>
                    <a:pt x="2606433" y="753110"/>
                  </a:lnTo>
                  <a:lnTo>
                    <a:pt x="2607995" y="753110"/>
                  </a:lnTo>
                  <a:lnTo>
                    <a:pt x="2616720" y="751840"/>
                  </a:lnTo>
                  <a:lnTo>
                    <a:pt x="2621940" y="737870"/>
                  </a:lnTo>
                  <a:lnTo>
                    <a:pt x="2624175" y="732790"/>
                  </a:lnTo>
                  <a:lnTo>
                    <a:pt x="2624734" y="731520"/>
                  </a:lnTo>
                  <a:lnTo>
                    <a:pt x="2619578" y="730250"/>
                  </a:lnTo>
                  <a:lnTo>
                    <a:pt x="2621775" y="722630"/>
                  </a:lnTo>
                  <a:lnTo>
                    <a:pt x="2622981" y="720090"/>
                  </a:lnTo>
                  <a:lnTo>
                    <a:pt x="2623362" y="718820"/>
                  </a:lnTo>
                  <a:lnTo>
                    <a:pt x="2623528" y="718820"/>
                  </a:lnTo>
                  <a:lnTo>
                    <a:pt x="2623921" y="717550"/>
                  </a:lnTo>
                  <a:lnTo>
                    <a:pt x="2626499" y="717550"/>
                  </a:lnTo>
                  <a:lnTo>
                    <a:pt x="2627706" y="718820"/>
                  </a:lnTo>
                  <a:lnTo>
                    <a:pt x="2628011" y="713740"/>
                  </a:lnTo>
                  <a:lnTo>
                    <a:pt x="2629801" y="709930"/>
                  </a:lnTo>
                  <a:lnTo>
                    <a:pt x="2634805" y="708660"/>
                  </a:lnTo>
                  <a:lnTo>
                    <a:pt x="2635072" y="706094"/>
                  </a:lnTo>
                  <a:lnTo>
                    <a:pt x="2635186" y="702310"/>
                  </a:lnTo>
                  <a:lnTo>
                    <a:pt x="2637523" y="698500"/>
                  </a:lnTo>
                  <a:lnTo>
                    <a:pt x="2640571" y="698500"/>
                  </a:lnTo>
                  <a:lnTo>
                    <a:pt x="2642793" y="697230"/>
                  </a:lnTo>
                  <a:lnTo>
                    <a:pt x="2642793" y="698449"/>
                  </a:lnTo>
                  <a:lnTo>
                    <a:pt x="2643568" y="697230"/>
                  </a:lnTo>
                  <a:lnTo>
                    <a:pt x="2645549" y="697230"/>
                  </a:lnTo>
                  <a:lnTo>
                    <a:pt x="2646286" y="695960"/>
                  </a:lnTo>
                  <a:lnTo>
                    <a:pt x="2647556" y="694690"/>
                  </a:lnTo>
                  <a:lnTo>
                    <a:pt x="2649537" y="693420"/>
                  </a:lnTo>
                  <a:lnTo>
                    <a:pt x="2649702" y="694690"/>
                  </a:lnTo>
                  <a:lnTo>
                    <a:pt x="2649944" y="695960"/>
                  </a:lnTo>
                  <a:lnTo>
                    <a:pt x="2650096" y="697344"/>
                  </a:lnTo>
                  <a:lnTo>
                    <a:pt x="2650464" y="698500"/>
                  </a:lnTo>
                  <a:lnTo>
                    <a:pt x="2650693" y="698500"/>
                  </a:lnTo>
                  <a:lnTo>
                    <a:pt x="2653906" y="695960"/>
                  </a:lnTo>
                  <a:lnTo>
                    <a:pt x="2656078" y="698500"/>
                  </a:lnTo>
                  <a:lnTo>
                    <a:pt x="2652725" y="702310"/>
                  </a:lnTo>
                  <a:lnTo>
                    <a:pt x="2656243" y="708660"/>
                  </a:lnTo>
                  <a:lnTo>
                    <a:pt x="2658021" y="711200"/>
                  </a:lnTo>
                  <a:lnTo>
                    <a:pt x="2660891" y="706120"/>
                  </a:lnTo>
                  <a:lnTo>
                    <a:pt x="2664104" y="708660"/>
                  </a:lnTo>
                  <a:lnTo>
                    <a:pt x="2660192" y="715010"/>
                  </a:lnTo>
                  <a:lnTo>
                    <a:pt x="2662999" y="720090"/>
                  </a:lnTo>
                  <a:lnTo>
                    <a:pt x="2663875" y="721360"/>
                  </a:lnTo>
                  <a:lnTo>
                    <a:pt x="2664345" y="721360"/>
                  </a:lnTo>
                  <a:lnTo>
                    <a:pt x="2663799" y="718820"/>
                  </a:lnTo>
                  <a:lnTo>
                    <a:pt x="2663228" y="716280"/>
                  </a:lnTo>
                  <a:lnTo>
                    <a:pt x="2662453" y="713740"/>
                  </a:lnTo>
                  <a:lnTo>
                    <a:pt x="2668968" y="716280"/>
                  </a:lnTo>
                  <a:lnTo>
                    <a:pt x="2670695" y="716280"/>
                  </a:lnTo>
                  <a:lnTo>
                    <a:pt x="2670530" y="713740"/>
                  </a:lnTo>
                  <a:lnTo>
                    <a:pt x="2670175" y="712470"/>
                  </a:lnTo>
                  <a:lnTo>
                    <a:pt x="2671470" y="712470"/>
                  </a:lnTo>
                  <a:lnTo>
                    <a:pt x="2673096" y="711200"/>
                  </a:lnTo>
                  <a:lnTo>
                    <a:pt x="2675013" y="711200"/>
                  </a:lnTo>
                  <a:lnTo>
                    <a:pt x="2675369" y="713740"/>
                  </a:lnTo>
                  <a:lnTo>
                    <a:pt x="2676550" y="716280"/>
                  </a:lnTo>
                  <a:lnTo>
                    <a:pt x="2674543" y="716280"/>
                  </a:lnTo>
                  <a:lnTo>
                    <a:pt x="2673197" y="717550"/>
                  </a:lnTo>
                  <a:lnTo>
                    <a:pt x="2672270" y="717550"/>
                  </a:lnTo>
                  <a:lnTo>
                    <a:pt x="2676690" y="718820"/>
                  </a:lnTo>
                  <a:lnTo>
                    <a:pt x="2674239" y="722630"/>
                  </a:lnTo>
                  <a:lnTo>
                    <a:pt x="2673032" y="725170"/>
                  </a:lnTo>
                  <a:lnTo>
                    <a:pt x="2675369" y="727710"/>
                  </a:lnTo>
                  <a:lnTo>
                    <a:pt x="2676690" y="733158"/>
                  </a:lnTo>
                  <a:lnTo>
                    <a:pt x="2677109" y="730250"/>
                  </a:lnTo>
                  <a:lnTo>
                    <a:pt x="2677845" y="730250"/>
                  </a:lnTo>
                  <a:lnTo>
                    <a:pt x="2678836" y="728980"/>
                  </a:lnTo>
                  <a:lnTo>
                    <a:pt x="2675648" y="727710"/>
                  </a:lnTo>
                  <a:lnTo>
                    <a:pt x="2675394" y="726440"/>
                  </a:lnTo>
                  <a:lnTo>
                    <a:pt x="2674848" y="723900"/>
                  </a:lnTo>
                  <a:lnTo>
                    <a:pt x="2679306" y="722630"/>
                  </a:lnTo>
                  <a:lnTo>
                    <a:pt x="2677630" y="720090"/>
                  </a:lnTo>
                  <a:lnTo>
                    <a:pt x="2680233" y="718820"/>
                  </a:lnTo>
                  <a:lnTo>
                    <a:pt x="2682468" y="717550"/>
                  </a:lnTo>
                  <a:lnTo>
                    <a:pt x="2682138" y="716280"/>
                  </a:lnTo>
                  <a:lnTo>
                    <a:pt x="2683345" y="715010"/>
                  </a:lnTo>
                  <a:lnTo>
                    <a:pt x="2682075" y="712470"/>
                  </a:lnTo>
                  <a:lnTo>
                    <a:pt x="2681440" y="711200"/>
                  </a:lnTo>
                  <a:lnTo>
                    <a:pt x="2682240" y="711200"/>
                  </a:lnTo>
                  <a:lnTo>
                    <a:pt x="2682024" y="709930"/>
                  </a:lnTo>
                  <a:lnTo>
                    <a:pt x="2683065" y="706120"/>
                  </a:lnTo>
                  <a:lnTo>
                    <a:pt x="2683560" y="703580"/>
                  </a:lnTo>
                  <a:close/>
                </a:path>
                <a:path w="2787015" h="1017904">
                  <a:moveTo>
                    <a:pt x="2693924" y="643928"/>
                  </a:moveTo>
                  <a:lnTo>
                    <a:pt x="2693212" y="644867"/>
                  </a:lnTo>
                  <a:lnTo>
                    <a:pt x="2692882" y="645325"/>
                  </a:lnTo>
                  <a:lnTo>
                    <a:pt x="2693124" y="645134"/>
                  </a:lnTo>
                  <a:lnTo>
                    <a:pt x="2693314" y="644969"/>
                  </a:lnTo>
                  <a:lnTo>
                    <a:pt x="2693619" y="644753"/>
                  </a:lnTo>
                  <a:lnTo>
                    <a:pt x="2693708" y="644474"/>
                  </a:lnTo>
                  <a:lnTo>
                    <a:pt x="2693924" y="643928"/>
                  </a:lnTo>
                  <a:close/>
                </a:path>
                <a:path w="2787015" h="1017904">
                  <a:moveTo>
                    <a:pt x="2715310" y="828827"/>
                  </a:moveTo>
                  <a:lnTo>
                    <a:pt x="2714307" y="830859"/>
                  </a:lnTo>
                  <a:lnTo>
                    <a:pt x="2712948" y="833145"/>
                  </a:lnTo>
                  <a:lnTo>
                    <a:pt x="2712529" y="833272"/>
                  </a:lnTo>
                  <a:lnTo>
                    <a:pt x="2712199" y="833653"/>
                  </a:lnTo>
                  <a:lnTo>
                    <a:pt x="2710167" y="837463"/>
                  </a:lnTo>
                  <a:lnTo>
                    <a:pt x="2709329" y="837336"/>
                  </a:lnTo>
                  <a:lnTo>
                    <a:pt x="2708491" y="837209"/>
                  </a:lnTo>
                  <a:lnTo>
                    <a:pt x="2707284" y="836701"/>
                  </a:lnTo>
                  <a:lnTo>
                    <a:pt x="2706078" y="836066"/>
                  </a:lnTo>
                  <a:lnTo>
                    <a:pt x="2705684" y="836206"/>
                  </a:lnTo>
                  <a:lnTo>
                    <a:pt x="2705684" y="844575"/>
                  </a:lnTo>
                  <a:lnTo>
                    <a:pt x="2705519" y="845210"/>
                  </a:lnTo>
                  <a:lnTo>
                    <a:pt x="2705087" y="846607"/>
                  </a:lnTo>
                  <a:lnTo>
                    <a:pt x="2704541" y="846480"/>
                  </a:lnTo>
                  <a:lnTo>
                    <a:pt x="2704236" y="846480"/>
                  </a:lnTo>
                  <a:lnTo>
                    <a:pt x="2704350" y="846099"/>
                  </a:lnTo>
                  <a:lnTo>
                    <a:pt x="2704566" y="845210"/>
                  </a:lnTo>
                  <a:lnTo>
                    <a:pt x="2704833" y="844448"/>
                  </a:lnTo>
                  <a:lnTo>
                    <a:pt x="2705392" y="844575"/>
                  </a:lnTo>
                  <a:lnTo>
                    <a:pt x="2705684" y="844575"/>
                  </a:lnTo>
                  <a:lnTo>
                    <a:pt x="2705684" y="836206"/>
                  </a:lnTo>
                  <a:lnTo>
                    <a:pt x="2704922" y="836447"/>
                  </a:lnTo>
                  <a:lnTo>
                    <a:pt x="2703766" y="836701"/>
                  </a:lnTo>
                  <a:lnTo>
                    <a:pt x="2702725" y="837209"/>
                  </a:lnTo>
                  <a:lnTo>
                    <a:pt x="2702610" y="836320"/>
                  </a:lnTo>
                  <a:lnTo>
                    <a:pt x="2702204" y="834415"/>
                  </a:lnTo>
                  <a:lnTo>
                    <a:pt x="2701544" y="834034"/>
                  </a:lnTo>
                  <a:lnTo>
                    <a:pt x="2700197" y="833399"/>
                  </a:lnTo>
                  <a:lnTo>
                    <a:pt x="2700731" y="832129"/>
                  </a:lnTo>
                  <a:lnTo>
                    <a:pt x="2700985" y="831621"/>
                  </a:lnTo>
                  <a:lnTo>
                    <a:pt x="2701099" y="831367"/>
                  </a:lnTo>
                  <a:lnTo>
                    <a:pt x="2701353" y="830732"/>
                  </a:lnTo>
                  <a:lnTo>
                    <a:pt x="2701328" y="827684"/>
                  </a:lnTo>
                  <a:lnTo>
                    <a:pt x="2701493" y="827430"/>
                  </a:lnTo>
                  <a:lnTo>
                    <a:pt x="2702115" y="826541"/>
                  </a:lnTo>
                  <a:lnTo>
                    <a:pt x="2702534" y="826287"/>
                  </a:lnTo>
                  <a:lnTo>
                    <a:pt x="2702826" y="825779"/>
                  </a:lnTo>
                  <a:lnTo>
                    <a:pt x="2702369" y="825779"/>
                  </a:lnTo>
                  <a:lnTo>
                    <a:pt x="2702039" y="824763"/>
                  </a:lnTo>
                  <a:lnTo>
                    <a:pt x="2702064" y="822604"/>
                  </a:lnTo>
                  <a:lnTo>
                    <a:pt x="2702445" y="822477"/>
                  </a:lnTo>
                  <a:lnTo>
                    <a:pt x="2703436" y="822350"/>
                  </a:lnTo>
                  <a:lnTo>
                    <a:pt x="2703385" y="822096"/>
                  </a:lnTo>
                  <a:lnTo>
                    <a:pt x="2703245" y="821842"/>
                  </a:lnTo>
                  <a:lnTo>
                    <a:pt x="2703220" y="821207"/>
                  </a:lnTo>
                  <a:lnTo>
                    <a:pt x="2703499" y="821080"/>
                  </a:lnTo>
                  <a:lnTo>
                    <a:pt x="2705227" y="820318"/>
                  </a:lnTo>
                  <a:lnTo>
                    <a:pt x="2705633" y="820826"/>
                  </a:lnTo>
                  <a:lnTo>
                    <a:pt x="2706103" y="821842"/>
                  </a:lnTo>
                  <a:lnTo>
                    <a:pt x="2705862" y="820318"/>
                  </a:lnTo>
                  <a:lnTo>
                    <a:pt x="2705735" y="819683"/>
                  </a:lnTo>
                  <a:lnTo>
                    <a:pt x="2705633" y="819175"/>
                  </a:lnTo>
                  <a:lnTo>
                    <a:pt x="2705557" y="818794"/>
                  </a:lnTo>
                  <a:lnTo>
                    <a:pt x="2705087" y="816381"/>
                  </a:lnTo>
                  <a:lnTo>
                    <a:pt x="2703512" y="816635"/>
                  </a:lnTo>
                  <a:lnTo>
                    <a:pt x="2703626" y="818413"/>
                  </a:lnTo>
                  <a:lnTo>
                    <a:pt x="2701150" y="818794"/>
                  </a:lnTo>
                  <a:lnTo>
                    <a:pt x="2701544" y="816889"/>
                  </a:lnTo>
                  <a:lnTo>
                    <a:pt x="2701125" y="817016"/>
                  </a:lnTo>
                  <a:lnTo>
                    <a:pt x="2700655" y="817016"/>
                  </a:lnTo>
                  <a:lnTo>
                    <a:pt x="2700248" y="817143"/>
                  </a:lnTo>
                  <a:lnTo>
                    <a:pt x="2700274" y="817397"/>
                  </a:lnTo>
                  <a:lnTo>
                    <a:pt x="2700388" y="817778"/>
                  </a:lnTo>
                  <a:lnTo>
                    <a:pt x="2699093" y="818603"/>
                  </a:lnTo>
                  <a:lnTo>
                    <a:pt x="2699093" y="842924"/>
                  </a:lnTo>
                  <a:lnTo>
                    <a:pt x="2696680" y="842924"/>
                  </a:lnTo>
                  <a:lnTo>
                    <a:pt x="2694889" y="843432"/>
                  </a:lnTo>
                  <a:lnTo>
                    <a:pt x="2693632" y="842162"/>
                  </a:lnTo>
                  <a:lnTo>
                    <a:pt x="2693543" y="841908"/>
                  </a:lnTo>
                  <a:lnTo>
                    <a:pt x="2693924" y="840130"/>
                  </a:lnTo>
                  <a:lnTo>
                    <a:pt x="2693924" y="838479"/>
                  </a:lnTo>
                  <a:lnTo>
                    <a:pt x="2695295" y="838225"/>
                  </a:lnTo>
                  <a:lnTo>
                    <a:pt x="2696997" y="837336"/>
                  </a:lnTo>
                  <a:lnTo>
                    <a:pt x="2698737" y="838352"/>
                  </a:lnTo>
                  <a:lnTo>
                    <a:pt x="2698724" y="841019"/>
                  </a:lnTo>
                  <a:lnTo>
                    <a:pt x="2699093" y="842924"/>
                  </a:lnTo>
                  <a:lnTo>
                    <a:pt x="2699093" y="818603"/>
                  </a:lnTo>
                  <a:lnTo>
                    <a:pt x="2697365" y="818794"/>
                  </a:lnTo>
                  <a:lnTo>
                    <a:pt x="2695854" y="819175"/>
                  </a:lnTo>
                  <a:lnTo>
                    <a:pt x="2695740" y="818413"/>
                  </a:lnTo>
                  <a:lnTo>
                    <a:pt x="2695625" y="817905"/>
                  </a:lnTo>
                  <a:lnTo>
                    <a:pt x="2695156" y="817905"/>
                  </a:lnTo>
                  <a:lnTo>
                    <a:pt x="2694914" y="818032"/>
                  </a:lnTo>
                  <a:lnTo>
                    <a:pt x="2695130" y="818667"/>
                  </a:lnTo>
                  <a:lnTo>
                    <a:pt x="2693924" y="818921"/>
                  </a:lnTo>
                  <a:lnTo>
                    <a:pt x="2692412" y="819683"/>
                  </a:lnTo>
                  <a:lnTo>
                    <a:pt x="2691536" y="819302"/>
                  </a:lnTo>
                  <a:lnTo>
                    <a:pt x="2690660" y="818794"/>
                  </a:lnTo>
                  <a:lnTo>
                    <a:pt x="2690431" y="817143"/>
                  </a:lnTo>
                  <a:lnTo>
                    <a:pt x="2689720" y="815492"/>
                  </a:lnTo>
                  <a:lnTo>
                    <a:pt x="2691346" y="814984"/>
                  </a:lnTo>
                  <a:lnTo>
                    <a:pt x="2693289" y="813968"/>
                  </a:lnTo>
                  <a:lnTo>
                    <a:pt x="2693543" y="814349"/>
                  </a:lnTo>
                  <a:lnTo>
                    <a:pt x="2693568" y="814476"/>
                  </a:lnTo>
                  <a:lnTo>
                    <a:pt x="2693771" y="813968"/>
                  </a:lnTo>
                  <a:lnTo>
                    <a:pt x="2693809" y="813841"/>
                  </a:lnTo>
                  <a:lnTo>
                    <a:pt x="2696654" y="804570"/>
                  </a:lnTo>
                  <a:lnTo>
                    <a:pt x="2696997" y="803427"/>
                  </a:lnTo>
                  <a:lnTo>
                    <a:pt x="2696832" y="803300"/>
                  </a:lnTo>
                  <a:lnTo>
                    <a:pt x="2696641" y="803427"/>
                  </a:lnTo>
                  <a:lnTo>
                    <a:pt x="2696476" y="803300"/>
                  </a:lnTo>
                  <a:lnTo>
                    <a:pt x="2696210" y="803173"/>
                  </a:lnTo>
                  <a:lnTo>
                    <a:pt x="2696210" y="801141"/>
                  </a:lnTo>
                  <a:lnTo>
                    <a:pt x="2692666" y="803300"/>
                  </a:lnTo>
                  <a:lnTo>
                    <a:pt x="2692412" y="804951"/>
                  </a:lnTo>
                  <a:lnTo>
                    <a:pt x="2692984" y="804570"/>
                  </a:lnTo>
                  <a:lnTo>
                    <a:pt x="2693289" y="804570"/>
                  </a:lnTo>
                  <a:lnTo>
                    <a:pt x="2693759" y="805713"/>
                  </a:lnTo>
                  <a:lnTo>
                    <a:pt x="2692196" y="806348"/>
                  </a:lnTo>
                  <a:lnTo>
                    <a:pt x="2691727" y="809269"/>
                  </a:lnTo>
                  <a:lnTo>
                    <a:pt x="2691384" y="811682"/>
                  </a:lnTo>
                  <a:lnTo>
                    <a:pt x="2691041" y="813841"/>
                  </a:lnTo>
                  <a:lnTo>
                    <a:pt x="2683421" y="812698"/>
                  </a:lnTo>
                  <a:lnTo>
                    <a:pt x="2684107" y="809015"/>
                  </a:lnTo>
                  <a:lnTo>
                    <a:pt x="2680919" y="813587"/>
                  </a:lnTo>
                  <a:lnTo>
                    <a:pt x="2687028" y="816000"/>
                  </a:lnTo>
                  <a:lnTo>
                    <a:pt x="2684932" y="821080"/>
                  </a:lnTo>
                  <a:lnTo>
                    <a:pt x="2678239" y="818032"/>
                  </a:lnTo>
                  <a:lnTo>
                    <a:pt x="2677922" y="817905"/>
                  </a:lnTo>
                  <a:lnTo>
                    <a:pt x="2677922" y="821461"/>
                  </a:lnTo>
                  <a:lnTo>
                    <a:pt x="2677210" y="821651"/>
                  </a:lnTo>
                  <a:lnTo>
                    <a:pt x="2677210" y="832637"/>
                  </a:lnTo>
                  <a:lnTo>
                    <a:pt x="2675585" y="832383"/>
                  </a:lnTo>
                  <a:lnTo>
                    <a:pt x="2676055" y="831367"/>
                  </a:lnTo>
                  <a:lnTo>
                    <a:pt x="2676385" y="831494"/>
                  </a:lnTo>
                  <a:lnTo>
                    <a:pt x="2676855" y="831367"/>
                  </a:lnTo>
                  <a:lnTo>
                    <a:pt x="2677109" y="831621"/>
                  </a:lnTo>
                  <a:lnTo>
                    <a:pt x="2677210" y="832637"/>
                  </a:lnTo>
                  <a:lnTo>
                    <a:pt x="2677210" y="821651"/>
                  </a:lnTo>
                  <a:lnTo>
                    <a:pt x="2676448" y="821842"/>
                  </a:lnTo>
                  <a:lnTo>
                    <a:pt x="2675178" y="822604"/>
                  </a:lnTo>
                  <a:lnTo>
                    <a:pt x="2673997" y="821842"/>
                  </a:lnTo>
                  <a:lnTo>
                    <a:pt x="2674112" y="820826"/>
                  </a:lnTo>
                  <a:lnTo>
                    <a:pt x="2673997" y="819302"/>
                  </a:lnTo>
                  <a:lnTo>
                    <a:pt x="2674988" y="818921"/>
                  </a:lnTo>
                  <a:lnTo>
                    <a:pt x="2676169" y="818032"/>
                  </a:lnTo>
                  <a:lnTo>
                    <a:pt x="2676855" y="818286"/>
                  </a:lnTo>
                  <a:lnTo>
                    <a:pt x="2677464" y="818540"/>
                  </a:lnTo>
                  <a:lnTo>
                    <a:pt x="2677477" y="819683"/>
                  </a:lnTo>
                  <a:lnTo>
                    <a:pt x="2677604" y="820445"/>
                  </a:lnTo>
                  <a:lnTo>
                    <a:pt x="2677922" y="821461"/>
                  </a:lnTo>
                  <a:lnTo>
                    <a:pt x="2677922" y="817905"/>
                  </a:lnTo>
                  <a:lnTo>
                    <a:pt x="2674442" y="816381"/>
                  </a:lnTo>
                  <a:lnTo>
                    <a:pt x="2674480" y="816254"/>
                  </a:lnTo>
                  <a:lnTo>
                    <a:pt x="2674607" y="815873"/>
                  </a:lnTo>
                  <a:lnTo>
                    <a:pt x="2674963" y="815111"/>
                  </a:lnTo>
                  <a:lnTo>
                    <a:pt x="2673121" y="813968"/>
                  </a:lnTo>
                  <a:lnTo>
                    <a:pt x="2665285" y="816254"/>
                  </a:lnTo>
                  <a:lnTo>
                    <a:pt x="2664536" y="813714"/>
                  </a:lnTo>
                  <a:lnTo>
                    <a:pt x="2655557" y="820826"/>
                  </a:lnTo>
                  <a:lnTo>
                    <a:pt x="2651569" y="816254"/>
                  </a:lnTo>
                  <a:lnTo>
                    <a:pt x="2651823" y="816000"/>
                  </a:lnTo>
                  <a:lnTo>
                    <a:pt x="2655265" y="812571"/>
                  </a:lnTo>
                  <a:lnTo>
                    <a:pt x="2656154" y="811682"/>
                  </a:lnTo>
                  <a:lnTo>
                    <a:pt x="2656713" y="808888"/>
                  </a:lnTo>
                  <a:lnTo>
                    <a:pt x="2657106" y="807999"/>
                  </a:lnTo>
                  <a:lnTo>
                    <a:pt x="2657779" y="806475"/>
                  </a:lnTo>
                  <a:lnTo>
                    <a:pt x="2658122" y="805967"/>
                  </a:lnTo>
                  <a:lnTo>
                    <a:pt x="2659227" y="804316"/>
                  </a:lnTo>
                  <a:lnTo>
                    <a:pt x="2659265" y="803935"/>
                  </a:lnTo>
                  <a:lnTo>
                    <a:pt x="2658757" y="801395"/>
                  </a:lnTo>
                  <a:lnTo>
                    <a:pt x="2658707" y="801141"/>
                  </a:lnTo>
                  <a:lnTo>
                    <a:pt x="2658605" y="800633"/>
                  </a:lnTo>
                  <a:lnTo>
                    <a:pt x="2660307" y="797458"/>
                  </a:lnTo>
                  <a:lnTo>
                    <a:pt x="2663329" y="796823"/>
                  </a:lnTo>
                  <a:lnTo>
                    <a:pt x="2666187" y="795172"/>
                  </a:lnTo>
                  <a:lnTo>
                    <a:pt x="2667076" y="794664"/>
                  </a:lnTo>
                  <a:lnTo>
                    <a:pt x="2667101" y="798220"/>
                  </a:lnTo>
                  <a:lnTo>
                    <a:pt x="2668054" y="797839"/>
                  </a:lnTo>
                  <a:lnTo>
                    <a:pt x="2668854" y="797331"/>
                  </a:lnTo>
                  <a:lnTo>
                    <a:pt x="2669984" y="797077"/>
                  </a:lnTo>
                  <a:lnTo>
                    <a:pt x="2669514" y="797839"/>
                  </a:lnTo>
                  <a:lnTo>
                    <a:pt x="2671991" y="799109"/>
                  </a:lnTo>
                  <a:lnTo>
                    <a:pt x="2668257" y="805332"/>
                  </a:lnTo>
                  <a:lnTo>
                    <a:pt x="2666847" y="804697"/>
                  </a:lnTo>
                  <a:lnTo>
                    <a:pt x="2666161" y="804316"/>
                  </a:lnTo>
                  <a:lnTo>
                    <a:pt x="2666441" y="803681"/>
                  </a:lnTo>
                  <a:lnTo>
                    <a:pt x="2666187" y="803935"/>
                  </a:lnTo>
                  <a:lnTo>
                    <a:pt x="2666047" y="803935"/>
                  </a:lnTo>
                  <a:lnTo>
                    <a:pt x="2665311" y="805332"/>
                  </a:lnTo>
                  <a:lnTo>
                    <a:pt x="2666022" y="805586"/>
                  </a:lnTo>
                  <a:lnTo>
                    <a:pt x="2666377" y="805586"/>
                  </a:lnTo>
                  <a:lnTo>
                    <a:pt x="2665006" y="809396"/>
                  </a:lnTo>
                  <a:lnTo>
                    <a:pt x="2665666" y="810031"/>
                  </a:lnTo>
                  <a:lnTo>
                    <a:pt x="2666276" y="810793"/>
                  </a:lnTo>
                  <a:lnTo>
                    <a:pt x="2666847" y="811301"/>
                  </a:lnTo>
                  <a:lnTo>
                    <a:pt x="2667571" y="811047"/>
                  </a:lnTo>
                  <a:lnTo>
                    <a:pt x="2669082" y="810412"/>
                  </a:lnTo>
                  <a:lnTo>
                    <a:pt x="2668968" y="810158"/>
                  </a:lnTo>
                  <a:lnTo>
                    <a:pt x="2668879" y="810031"/>
                  </a:lnTo>
                  <a:lnTo>
                    <a:pt x="2672156" y="809015"/>
                  </a:lnTo>
                  <a:lnTo>
                    <a:pt x="2673172" y="808888"/>
                  </a:lnTo>
                  <a:lnTo>
                    <a:pt x="2673578" y="808761"/>
                  </a:lnTo>
                  <a:lnTo>
                    <a:pt x="2673667" y="808888"/>
                  </a:lnTo>
                  <a:lnTo>
                    <a:pt x="2673781" y="808761"/>
                  </a:lnTo>
                  <a:lnTo>
                    <a:pt x="2674074" y="808888"/>
                  </a:lnTo>
                  <a:lnTo>
                    <a:pt x="2674493" y="809904"/>
                  </a:lnTo>
                  <a:lnTo>
                    <a:pt x="2675039" y="808761"/>
                  </a:lnTo>
                  <a:lnTo>
                    <a:pt x="2676690" y="805332"/>
                  </a:lnTo>
                  <a:lnTo>
                    <a:pt x="2678734" y="801141"/>
                  </a:lnTo>
                  <a:lnTo>
                    <a:pt x="2678849" y="800633"/>
                  </a:lnTo>
                  <a:lnTo>
                    <a:pt x="2678696" y="800379"/>
                  </a:lnTo>
                  <a:lnTo>
                    <a:pt x="2678595" y="799998"/>
                  </a:lnTo>
                  <a:lnTo>
                    <a:pt x="2678455" y="799236"/>
                  </a:lnTo>
                  <a:lnTo>
                    <a:pt x="2676474" y="797204"/>
                  </a:lnTo>
                  <a:lnTo>
                    <a:pt x="2676614" y="797077"/>
                  </a:lnTo>
                  <a:lnTo>
                    <a:pt x="2679281" y="794664"/>
                  </a:lnTo>
                  <a:lnTo>
                    <a:pt x="2680119" y="793902"/>
                  </a:lnTo>
                  <a:lnTo>
                    <a:pt x="2682570" y="791616"/>
                  </a:lnTo>
                  <a:lnTo>
                    <a:pt x="2682671" y="790219"/>
                  </a:lnTo>
                  <a:lnTo>
                    <a:pt x="2682798" y="789076"/>
                  </a:lnTo>
                  <a:lnTo>
                    <a:pt x="2682875" y="788060"/>
                  </a:lnTo>
                  <a:lnTo>
                    <a:pt x="2680017" y="786917"/>
                  </a:lnTo>
                  <a:lnTo>
                    <a:pt x="2672461" y="793902"/>
                  </a:lnTo>
                  <a:lnTo>
                    <a:pt x="2671153" y="791235"/>
                  </a:lnTo>
                  <a:lnTo>
                    <a:pt x="2664752" y="778281"/>
                  </a:lnTo>
                  <a:lnTo>
                    <a:pt x="2668447" y="774700"/>
                  </a:lnTo>
                  <a:lnTo>
                    <a:pt x="2672435" y="770890"/>
                  </a:lnTo>
                  <a:lnTo>
                    <a:pt x="2668714" y="770890"/>
                  </a:lnTo>
                  <a:lnTo>
                    <a:pt x="2666911" y="769620"/>
                  </a:lnTo>
                  <a:lnTo>
                    <a:pt x="2666708" y="767080"/>
                  </a:lnTo>
                  <a:lnTo>
                    <a:pt x="2668193" y="764540"/>
                  </a:lnTo>
                  <a:lnTo>
                    <a:pt x="2669870" y="764540"/>
                  </a:lnTo>
                  <a:lnTo>
                    <a:pt x="2667838" y="763270"/>
                  </a:lnTo>
                  <a:lnTo>
                    <a:pt x="2667431" y="763270"/>
                  </a:lnTo>
                  <a:lnTo>
                    <a:pt x="2645384" y="765365"/>
                  </a:lnTo>
                  <a:lnTo>
                    <a:pt x="2645384" y="767080"/>
                  </a:lnTo>
                  <a:lnTo>
                    <a:pt x="2644508" y="768350"/>
                  </a:lnTo>
                  <a:lnTo>
                    <a:pt x="2643568" y="769620"/>
                  </a:lnTo>
                  <a:lnTo>
                    <a:pt x="2642793" y="768350"/>
                  </a:lnTo>
                  <a:lnTo>
                    <a:pt x="2642247" y="768350"/>
                  </a:lnTo>
                  <a:lnTo>
                    <a:pt x="2641841" y="767080"/>
                  </a:lnTo>
                  <a:lnTo>
                    <a:pt x="2643124" y="765810"/>
                  </a:lnTo>
                  <a:lnTo>
                    <a:pt x="2644089" y="765810"/>
                  </a:lnTo>
                  <a:lnTo>
                    <a:pt x="2644673" y="767080"/>
                  </a:lnTo>
                  <a:lnTo>
                    <a:pt x="2645384" y="767080"/>
                  </a:lnTo>
                  <a:lnTo>
                    <a:pt x="2645384" y="765365"/>
                  </a:lnTo>
                  <a:lnTo>
                    <a:pt x="2640622" y="765810"/>
                  </a:lnTo>
                  <a:lnTo>
                    <a:pt x="2642882" y="762000"/>
                  </a:lnTo>
                  <a:lnTo>
                    <a:pt x="2644394" y="759460"/>
                  </a:lnTo>
                  <a:lnTo>
                    <a:pt x="2647861" y="755650"/>
                  </a:lnTo>
                  <a:lnTo>
                    <a:pt x="2651518" y="754380"/>
                  </a:lnTo>
                  <a:lnTo>
                    <a:pt x="2651353" y="753110"/>
                  </a:lnTo>
                  <a:lnTo>
                    <a:pt x="2651214" y="753110"/>
                  </a:lnTo>
                  <a:lnTo>
                    <a:pt x="2650985" y="751840"/>
                  </a:lnTo>
                  <a:lnTo>
                    <a:pt x="2655582" y="750570"/>
                  </a:lnTo>
                  <a:lnTo>
                    <a:pt x="2658821" y="749300"/>
                  </a:lnTo>
                  <a:lnTo>
                    <a:pt x="2660777" y="750570"/>
                  </a:lnTo>
                  <a:lnTo>
                    <a:pt x="2661869" y="750570"/>
                  </a:lnTo>
                  <a:lnTo>
                    <a:pt x="2661691" y="753110"/>
                  </a:lnTo>
                  <a:lnTo>
                    <a:pt x="2661653" y="756920"/>
                  </a:lnTo>
                  <a:lnTo>
                    <a:pt x="2663355" y="758190"/>
                  </a:lnTo>
                  <a:lnTo>
                    <a:pt x="2665171" y="759460"/>
                  </a:lnTo>
                  <a:lnTo>
                    <a:pt x="2667127" y="762000"/>
                  </a:lnTo>
                  <a:lnTo>
                    <a:pt x="2666962" y="760730"/>
                  </a:lnTo>
                  <a:lnTo>
                    <a:pt x="2666847" y="759460"/>
                  </a:lnTo>
                  <a:lnTo>
                    <a:pt x="2666606" y="758190"/>
                  </a:lnTo>
                  <a:lnTo>
                    <a:pt x="2669044" y="758190"/>
                  </a:lnTo>
                  <a:lnTo>
                    <a:pt x="2671572" y="756920"/>
                  </a:lnTo>
                  <a:lnTo>
                    <a:pt x="2674162" y="756920"/>
                  </a:lnTo>
                  <a:lnTo>
                    <a:pt x="2674404" y="758190"/>
                  </a:lnTo>
                  <a:lnTo>
                    <a:pt x="2674632" y="758190"/>
                  </a:lnTo>
                  <a:lnTo>
                    <a:pt x="2674328" y="756920"/>
                  </a:lnTo>
                  <a:lnTo>
                    <a:pt x="2673997" y="754380"/>
                  </a:lnTo>
                  <a:lnTo>
                    <a:pt x="2673693" y="753110"/>
                  </a:lnTo>
                  <a:lnTo>
                    <a:pt x="2678861" y="750570"/>
                  </a:lnTo>
                  <a:lnTo>
                    <a:pt x="2679903" y="750570"/>
                  </a:lnTo>
                  <a:lnTo>
                    <a:pt x="2680208" y="749300"/>
                  </a:lnTo>
                  <a:lnTo>
                    <a:pt x="2680601" y="748030"/>
                  </a:lnTo>
                  <a:lnTo>
                    <a:pt x="2681224" y="745490"/>
                  </a:lnTo>
                  <a:lnTo>
                    <a:pt x="2681668" y="742950"/>
                  </a:lnTo>
                  <a:lnTo>
                    <a:pt x="2679281" y="739140"/>
                  </a:lnTo>
                  <a:lnTo>
                    <a:pt x="2676690" y="735723"/>
                  </a:lnTo>
                  <a:lnTo>
                    <a:pt x="2675890" y="741680"/>
                  </a:lnTo>
                  <a:lnTo>
                    <a:pt x="2670949" y="748030"/>
                  </a:lnTo>
                  <a:lnTo>
                    <a:pt x="2664676" y="746760"/>
                  </a:lnTo>
                  <a:lnTo>
                    <a:pt x="2660827" y="746760"/>
                  </a:lnTo>
                  <a:lnTo>
                    <a:pt x="2656814" y="745490"/>
                  </a:lnTo>
                  <a:lnTo>
                    <a:pt x="2656408" y="746760"/>
                  </a:lnTo>
                  <a:lnTo>
                    <a:pt x="2656014" y="748030"/>
                  </a:lnTo>
                  <a:lnTo>
                    <a:pt x="2654262" y="748030"/>
                  </a:lnTo>
                  <a:lnTo>
                    <a:pt x="2652445" y="746760"/>
                  </a:lnTo>
                  <a:lnTo>
                    <a:pt x="2651048" y="745490"/>
                  </a:lnTo>
                  <a:lnTo>
                    <a:pt x="2651379" y="744220"/>
                  </a:lnTo>
                  <a:lnTo>
                    <a:pt x="2647531" y="742950"/>
                  </a:lnTo>
                  <a:lnTo>
                    <a:pt x="2643492" y="741680"/>
                  </a:lnTo>
                  <a:lnTo>
                    <a:pt x="2638869" y="740410"/>
                  </a:lnTo>
                  <a:lnTo>
                    <a:pt x="2636913" y="742950"/>
                  </a:lnTo>
                  <a:lnTo>
                    <a:pt x="2634691" y="745490"/>
                  </a:lnTo>
                  <a:lnTo>
                    <a:pt x="2632354" y="748030"/>
                  </a:lnTo>
                  <a:lnTo>
                    <a:pt x="2632303" y="749300"/>
                  </a:lnTo>
                  <a:lnTo>
                    <a:pt x="2632049" y="749300"/>
                  </a:lnTo>
                  <a:lnTo>
                    <a:pt x="2631910" y="750570"/>
                  </a:lnTo>
                  <a:lnTo>
                    <a:pt x="2632519" y="749300"/>
                  </a:lnTo>
                  <a:lnTo>
                    <a:pt x="2634005" y="750570"/>
                  </a:lnTo>
                  <a:lnTo>
                    <a:pt x="2637002" y="751840"/>
                  </a:lnTo>
                  <a:lnTo>
                    <a:pt x="2635427" y="754380"/>
                  </a:lnTo>
                  <a:lnTo>
                    <a:pt x="2636062" y="754380"/>
                  </a:lnTo>
                  <a:lnTo>
                    <a:pt x="2637193" y="753110"/>
                  </a:lnTo>
                  <a:lnTo>
                    <a:pt x="2638450" y="753110"/>
                  </a:lnTo>
                  <a:lnTo>
                    <a:pt x="2638983" y="754380"/>
                  </a:lnTo>
                  <a:lnTo>
                    <a:pt x="2639936" y="756920"/>
                  </a:lnTo>
                  <a:lnTo>
                    <a:pt x="2638488" y="758190"/>
                  </a:lnTo>
                  <a:lnTo>
                    <a:pt x="2636913" y="758190"/>
                  </a:lnTo>
                  <a:lnTo>
                    <a:pt x="2635491" y="759460"/>
                  </a:lnTo>
                  <a:lnTo>
                    <a:pt x="2635300" y="758190"/>
                  </a:lnTo>
                  <a:lnTo>
                    <a:pt x="2634767" y="756920"/>
                  </a:lnTo>
                  <a:lnTo>
                    <a:pt x="2634970" y="755650"/>
                  </a:lnTo>
                  <a:lnTo>
                    <a:pt x="2626118" y="769620"/>
                  </a:lnTo>
                  <a:lnTo>
                    <a:pt x="2622981" y="768350"/>
                  </a:lnTo>
                  <a:lnTo>
                    <a:pt x="2618308" y="773430"/>
                  </a:lnTo>
                  <a:lnTo>
                    <a:pt x="2613025" y="777240"/>
                  </a:lnTo>
                  <a:lnTo>
                    <a:pt x="2613710" y="777240"/>
                  </a:lnTo>
                  <a:lnTo>
                    <a:pt x="2616885" y="774700"/>
                  </a:lnTo>
                  <a:lnTo>
                    <a:pt x="2624124" y="770890"/>
                  </a:lnTo>
                  <a:lnTo>
                    <a:pt x="2632545" y="769620"/>
                  </a:lnTo>
                  <a:lnTo>
                    <a:pt x="2633865" y="762000"/>
                  </a:lnTo>
                  <a:lnTo>
                    <a:pt x="2639479" y="763270"/>
                  </a:lnTo>
                  <a:lnTo>
                    <a:pt x="2638679" y="767080"/>
                  </a:lnTo>
                  <a:lnTo>
                    <a:pt x="2638044" y="769620"/>
                  </a:lnTo>
                  <a:lnTo>
                    <a:pt x="2636837" y="772160"/>
                  </a:lnTo>
                  <a:lnTo>
                    <a:pt x="2636723" y="773430"/>
                  </a:lnTo>
                  <a:lnTo>
                    <a:pt x="2638920" y="770890"/>
                  </a:lnTo>
                  <a:lnTo>
                    <a:pt x="2641777" y="775970"/>
                  </a:lnTo>
                  <a:lnTo>
                    <a:pt x="2641892" y="774700"/>
                  </a:lnTo>
                  <a:lnTo>
                    <a:pt x="2642908" y="773430"/>
                  </a:lnTo>
                  <a:lnTo>
                    <a:pt x="2644419" y="773430"/>
                  </a:lnTo>
                  <a:lnTo>
                    <a:pt x="2643848" y="772083"/>
                  </a:lnTo>
                  <a:lnTo>
                    <a:pt x="2643568" y="770890"/>
                  </a:lnTo>
                  <a:lnTo>
                    <a:pt x="2648115" y="769620"/>
                  </a:lnTo>
                  <a:lnTo>
                    <a:pt x="2661767" y="765810"/>
                  </a:lnTo>
                  <a:lnTo>
                    <a:pt x="2662478" y="769620"/>
                  </a:lnTo>
                  <a:lnTo>
                    <a:pt x="2665234" y="775970"/>
                  </a:lnTo>
                  <a:lnTo>
                    <a:pt x="2663494" y="778510"/>
                  </a:lnTo>
                  <a:lnTo>
                    <a:pt x="2664206" y="778510"/>
                  </a:lnTo>
                  <a:lnTo>
                    <a:pt x="2662694" y="782345"/>
                  </a:lnTo>
                  <a:lnTo>
                    <a:pt x="2659049" y="791235"/>
                  </a:lnTo>
                  <a:lnTo>
                    <a:pt x="2656294" y="789838"/>
                  </a:lnTo>
                  <a:lnTo>
                    <a:pt x="2654922" y="789076"/>
                  </a:lnTo>
                  <a:lnTo>
                    <a:pt x="2654947" y="785901"/>
                  </a:lnTo>
                  <a:lnTo>
                    <a:pt x="2655112" y="784758"/>
                  </a:lnTo>
                  <a:lnTo>
                    <a:pt x="2655862" y="782853"/>
                  </a:lnTo>
                  <a:lnTo>
                    <a:pt x="2653576" y="783869"/>
                  </a:lnTo>
                  <a:lnTo>
                    <a:pt x="2652001" y="784466"/>
                  </a:lnTo>
                  <a:lnTo>
                    <a:pt x="2652001" y="798601"/>
                  </a:lnTo>
                  <a:lnTo>
                    <a:pt x="2651683" y="798855"/>
                  </a:lnTo>
                  <a:lnTo>
                    <a:pt x="2650604" y="799871"/>
                  </a:lnTo>
                  <a:lnTo>
                    <a:pt x="2649067" y="800379"/>
                  </a:lnTo>
                  <a:lnTo>
                    <a:pt x="2647696" y="801141"/>
                  </a:lnTo>
                  <a:lnTo>
                    <a:pt x="2647442" y="799871"/>
                  </a:lnTo>
                  <a:lnTo>
                    <a:pt x="2646769" y="798601"/>
                  </a:lnTo>
                  <a:lnTo>
                    <a:pt x="2646807" y="798220"/>
                  </a:lnTo>
                  <a:lnTo>
                    <a:pt x="2647213" y="797204"/>
                  </a:lnTo>
                  <a:lnTo>
                    <a:pt x="2647467" y="796569"/>
                  </a:lnTo>
                  <a:lnTo>
                    <a:pt x="2648978" y="796188"/>
                  </a:lnTo>
                  <a:lnTo>
                    <a:pt x="2650464" y="795172"/>
                  </a:lnTo>
                  <a:lnTo>
                    <a:pt x="2651023" y="796823"/>
                  </a:lnTo>
                  <a:lnTo>
                    <a:pt x="2652001" y="798601"/>
                  </a:lnTo>
                  <a:lnTo>
                    <a:pt x="2652001" y="784466"/>
                  </a:lnTo>
                  <a:lnTo>
                    <a:pt x="2651214" y="784758"/>
                  </a:lnTo>
                  <a:lnTo>
                    <a:pt x="2649016" y="785901"/>
                  </a:lnTo>
                  <a:lnTo>
                    <a:pt x="2648458" y="784250"/>
                  </a:lnTo>
                  <a:lnTo>
                    <a:pt x="2647315" y="780948"/>
                  </a:lnTo>
                  <a:lnTo>
                    <a:pt x="2647226" y="780694"/>
                  </a:lnTo>
                  <a:lnTo>
                    <a:pt x="2646515" y="780948"/>
                  </a:lnTo>
                  <a:lnTo>
                    <a:pt x="2645524" y="780821"/>
                  </a:lnTo>
                  <a:lnTo>
                    <a:pt x="2644724" y="780567"/>
                  </a:lnTo>
                  <a:lnTo>
                    <a:pt x="2641320" y="789076"/>
                  </a:lnTo>
                  <a:lnTo>
                    <a:pt x="2638983" y="788187"/>
                  </a:lnTo>
                  <a:lnTo>
                    <a:pt x="2636316" y="787171"/>
                  </a:lnTo>
                  <a:lnTo>
                    <a:pt x="2636583" y="786536"/>
                  </a:lnTo>
                  <a:lnTo>
                    <a:pt x="2637967" y="783361"/>
                  </a:lnTo>
                  <a:lnTo>
                    <a:pt x="2641282" y="775868"/>
                  </a:lnTo>
                  <a:lnTo>
                    <a:pt x="2639530" y="777138"/>
                  </a:lnTo>
                  <a:lnTo>
                    <a:pt x="2637739" y="778281"/>
                  </a:lnTo>
                  <a:lnTo>
                    <a:pt x="2635897" y="779297"/>
                  </a:lnTo>
                  <a:lnTo>
                    <a:pt x="2635224" y="784758"/>
                  </a:lnTo>
                  <a:lnTo>
                    <a:pt x="2634996" y="786917"/>
                  </a:lnTo>
                  <a:lnTo>
                    <a:pt x="2635567" y="786536"/>
                  </a:lnTo>
                  <a:lnTo>
                    <a:pt x="2637434" y="789076"/>
                  </a:lnTo>
                  <a:lnTo>
                    <a:pt x="2638653" y="788187"/>
                  </a:lnTo>
                  <a:lnTo>
                    <a:pt x="2638983" y="788949"/>
                  </a:lnTo>
                  <a:lnTo>
                    <a:pt x="2639669" y="789711"/>
                  </a:lnTo>
                  <a:lnTo>
                    <a:pt x="2639530" y="790219"/>
                  </a:lnTo>
                  <a:lnTo>
                    <a:pt x="2639415" y="790473"/>
                  </a:lnTo>
                  <a:lnTo>
                    <a:pt x="2639110" y="790727"/>
                  </a:lnTo>
                  <a:lnTo>
                    <a:pt x="2638729" y="790981"/>
                  </a:lnTo>
                  <a:lnTo>
                    <a:pt x="2640495" y="793521"/>
                  </a:lnTo>
                  <a:lnTo>
                    <a:pt x="2641092" y="794283"/>
                  </a:lnTo>
                  <a:lnTo>
                    <a:pt x="2639809" y="795299"/>
                  </a:lnTo>
                  <a:lnTo>
                    <a:pt x="2637472" y="797204"/>
                  </a:lnTo>
                  <a:lnTo>
                    <a:pt x="2636164" y="795680"/>
                  </a:lnTo>
                  <a:lnTo>
                    <a:pt x="2634246" y="793013"/>
                  </a:lnTo>
                  <a:lnTo>
                    <a:pt x="2634119" y="794156"/>
                  </a:lnTo>
                  <a:lnTo>
                    <a:pt x="2629966" y="795680"/>
                  </a:lnTo>
                  <a:lnTo>
                    <a:pt x="2625509" y="797077"/>
                  </a:lnTo>
                  <a:lnTo>
                    <a:pt x="2621381" y="798982"/>
                  </a:lnTo>
                  <a:lnTo>
                    <a:pt x="2621584" y="799490"/>
                  </a:lnTo>
                  <a:lnTo>
                    <a:pt x="2620759" y="799617"/>
                  </a:lnTo>
                  <a:lnTo>
                    <a:pt x="2619933" y="799871"/>
                  </a:lnTo>
                  <a:lnTo>
                    <a:pt x="2619108" y="799998"/>
                  </a:lnTo>
                  <a:lnTo>
                    <a:pt x="2613914" y="802919"/>
                  </a:lnTo>
                  <a:lnTo>
                    <a:pt x="2610586" y="806475"/>
                  </a:lnTo>
                  <a:lnTo>
                    <a:pt x="2608986" y="810793"/>
                  </a:lnTo>
                  <a:lnTo>
                    <a:pt x="2611844" y="809269"/>
                  </a:lnTo>
                  <a:lnTo>
                    <a:pt x="2614625" y="807618"/>
                  </a:lnTo>
                  <a:lnTo>
                    <a:pt x="2616720" y="804951"/>
                  </a:lnTo>
                  <a:lnTo>
                    <a:pt x="2616847" y="805205"/>
                  </a:lnTo>
                  <a:lnTo>
                    <a:pt x="2617076" y="805713"/>
                  </a:lnTo>
                  <a:lnTo>
                    <a:pt x="2618321" y="804951"/>
                  </a:lnTo>
                  <a:lnTo>
                    <a:pt x="2620200" y="803808"/>
                  </a:lnTo>
                  <a:lnTo>
                    <a:pt x="2624328" y="802538"/>
                  </a:lnTo>
                  <a:lnTo>
                    <a:pt x="2629166" y="801395"/>
                  </a:lnTo>
                  <a:lnTo>
                    <a:pt x="2628963" y="802538"/>
                  </a:lnTo>
                  <a:lnTo>
                    <a:pt x="2628849" y="803427"/>
                  </a:lnTo>
                  <a:lnTo>
                    <a:pt x="2628722" y="804062"/>
                  </a:lnTo>
                  <a:lnTo>
                    <a:pt x="2629077" y="804062"/>
                  </a:lnTo>
                  <a:lnTo>
                    <a:pt x="2629471" y="803935"/>
                  </a:lnTo>
                  <a:lnTo>
                    <a:pt x="2630106" y="804189"/>
                  </a:lnTo>
                  <a:lnTo>
                    <a:pt x="2630220" y="805713"/>
                  </a:lnTo>
                  <a:lnTo>
                    <a:pt x="2630106" y="806729"/>
                  </a:lnTo>
                  <a:lnTo>
                    <a:pt x="2633065" y="805967"/>
                  </a:lnTo>
                  <a:lnTo>
                    <a:pt x="2633815" y="809015"/>
                  </a:lnTo>
                  <a:lnTo>
                    <a:pt x="2634907" y="808634"/>
                  </a:lnTo>
                  <a:lnTo>
                    <a:pt x="2636177" y="808380"/>
                  </a:lnTo>
                  <a:lnTo>
                    <a:pt x="2637663" y="807999"/>
                  </a:lnTo>
                  <a:lnTo>
                    <a:pt x="2637853" y="813841"/>
                  </a:lnTo>
                  <a:lnTo>
                    <a:pt x="2638780" y="812571"/>
                  </a:lnTo>
                  <a:lnTo>
                    <a:pt x="2641155" y="814476"/>
                  </a:lnTo>
                  <a:lnTo>
                    <a:pt x="2642336" y="815365"/>
                  </a:lnTo>
                  <a:lnTo>
                    <a:pt x="2640533" y="817778"/>
                  </a:lnTo>
                  <a:lnTo>
                    <a:pt x="2640482" y="818032"/>
                  </a:lnTo>
                  <a:lnTo>
                    <a:pt x="2640990" y="819302"/>
                  </a:lnTo>
                  <a:lnTo>
                    <a:pt x="2641066" y="820191"/>
                  </a:lnTo>
                  <a:lnTo>
                    <a:pt x="2642438" y="818286"/>
                  </a:lnTo>
                  <a:lnTo>
                    <a:pt x="2642857" y="817651"/>
                  </a:lnTo>
                  <a:lnTo>
                    <a:pt x="2643327" y="816000"/>
                  </a:lnTo>
                  <a:lnTo>
                    <a:pt x="2644571" y="820318"/>
                  </a:lnTo>
                  <a:lnTo>
                    <a:pt x="2644673" y="821080"/>
                  </a:lnTo>
                  <a:lnTo>
                    <a:pt x="2644940" y="824001"/>
                  </a:lnTo>
                  <a:lnTo>
                    <a:pt x="2643784" y="827684"/>
                  </a:lnTo>
                  <a:lnTo>
                    <a:pt x="2645435" y="828065"/>
                  </a:lnTo>
                  <a:lnTo>
                    <a:pt x="2646261" y="828319"/>
                  </a:lnTo>
                  <a:lnTo>
                    <a:pt x="2645295" y="831240"/>
                  </a:lnTo>
                  <a:lnTo>
                    <a:pt x="2642692" y="830732"/>
                  </a:lnTo>
                  <a:lnTo>
                    <a:pt x="2643352" y="835431"/>
                  </a:lnTo>
                  <a:lnTo>
                    <a:pt x="2644229" y="835177"/>
                  </a:lnTo>
                  <a:lnTo>
                    <a:pt x="2644635" y="834923"/>
                  </a:lnTo>
                  <a:lnTo>
                    <a:pt x="2644635" y="835050"/>
                  </a:lnTo>
                  <a:lnTo>
                    <a:pt x="2644737" y="834923"/>
                  </a:lnTo>
                  <a:lnTo>
                    <a:pt x="2647619" y="831240"/>
                  </a:lnTo>
                  <a:lnTo>
                    <a:pt x="2648026" y="830732"/>
                  </a:lnTo>
                  <a:lnTo>
                    <a:pt x="2648737" y="831367"/>
                  </a:lnTo>
                  <a:lnTo>
                    <a:pt x="2648458" y="830732"/>
                  </a:lnTo>
                  <a:lnTo>
                    <a:pt x="2647886" y="829462"/>
                  </a:lnTo>
                  <a:lnTo>
                    <a:pt x="2648267" y="829462"/>
                  </a:lnTo>
                  <a:lnTo>
                    <a:pt x="2648813" y="829335"/>
                  </a:lnTo>
                  <a:lnTo>
                    <a:pt x="2648788" y="829208"/>
                  </a:lnTo>
                  <a:lnTo>
                    <a:pt x="2649969" y="828700"/>
                  </a:lnTo>
                  <a:lnTo>
                    <a:pt x="2651214" y="827811"/>
                  </a:lnTo>
                  <a:lnTo>
                    <a:pt x="2652661" y="827811"/>
                  </a:lnTo>
                  <a:lnTo>
                    <a:pt x="2652699" y="828700"/>
                  </a:lnTo>
                  <a:lnTo>
                    <a:pt x="2652814" y="830224"/>
                  </a:lnTo>
                  <a:lnTo>
                    <a:pt x="2653030" y="831367"/>
                  </a:lnTo>
                  <a:lnTo>
                    <a:pt x="2653017" y="831494"/>
                  </a:lnTo>
                  <a:lnTo>
                    <a:pt x="2653246" y="832637"/>
                  </a:lnTo>
                  <a:lnTo>
                    <a:pt x="2653360" y="833018"/>
                  </a:lnTo>
                  <a:lnTo>
                    <a:pt x="2652890" y="833272"/>
                  </a:lnTo>
                  <a:lnTo>
                    <a:pt x="2651760" y="834034"/>
                  </a:lnTo>
                  <a:lnTo>
                    <a:pt x="2653055" y="835177"/>
                  </a:lnTo>
                  <a:lnTo>
                    <a:pt x="2646896" y="842162"/>
                  </a:lnTo>
                  <a:lnTo>
                    <a:pt x="2647658" y="844829"/>
                  </a:lnTo>
                  <a:lnTo>
                    <a:pt x="2648191" y="846353"/>
                  </a:lnTo>
                  <a:lnTo>
                    <a:pt x="2646095" y="846353"/>
                  </a:lnTo>
                  <a:lnTo>
                    <a:pt x="2646311" y="847115"/>
                  </a:lnTo>
                  <a:lnTo>
                    <a:pt x="2647416" y="846734"/>
                  </a:lnTo>
                  <a:lnTo>
                    <a:pt x="2648686" y="846734"/>
                  </a:lnTo>
                  <a:lnTo>
                    <a:pt x="2649842" y="846480"/>
                  </a:lnTo>
                  <a:lnTo>
                    <a:pt x="2648978" y="844702"/>
                  </a:lnTo>
                  <a:lnTo>
                    <a:pt x="2657233" y="838352"/>
                  </a:lnTo>
                  <a:lnTo>
                    <a:pt x="2657398" y="838225"/>
                  </a:lnTo>
                  <a:lnTo>
                    <a:pt x="2658770" y="840638"/>
                  </a:lnTo>
                  <a:lnTo>
                    <a:pt x="2659430" y="841908"/>
                  </a:lnTo>
                  <a:lnTo>
                    <a:pt x="2654617" y="845591"/>
                  </a:lnTo>
                  <a:lnTo>
                    <a:pt x="2654592" y="845845"/>
                  </a:lnTo>
                  <a:lnTo>
                    <a:pt x="2653855" y="847648"/>
                  </a:lnTo>
                  <a:lnTo>
                    <a:pt x="2661107" y="844829"/>
                  </a:lnTo>
                  <a:lnTo>
                    <a:pt x="2660637" y="841019"/>
                  </a:lnTo>
                  <a:lnTo>
                    <a:pt x="2662123" y="840384"/>
                  </a:lnTo>
                  <a:lnTo>
                    <a:pt x="2662859" y="840130"/>
                  </a:lnTo>
                  <a:lnTo>
                    <a:pt x="2662898" y="839114"/>
                  </a:lnTo>
                  <a:lnTo>
                    <a:pt x="2661437" y="838225"/>
                  </a:lnTo>
                  <a:lnTo>
                    <a:pt x="2658935" y="836701"/>
                  </a:lnTo>
                  <a:lnTo>
                    <a:pt x="2657665" y="837717"/>
                  </a:lnTo>
                  <a:lnTo>
                    <a:pt x="2656929" y="838352"/>
                  </a:lnTo>
                  <a:lnTo>
                    <a:pt x="2656649" y="836701"/>
                  </a:lnTo>
                  <a:lnTo>
                    <a:pt x="2656471" y="836066"/>
                  </a:lnTo>
                  <a:lnTo>
                    <a:pt x="2656294" y="835050"/>
                  </a:lnTo>
                  <a:lnTo>
                    <a:pt x="2655824" y="834669"/>
                  </a:lnTo>
                  <a:lnTo>
                    <a:pt x="2657995" y="830732"/>
                  </a:lnTo>
                  <a:lnTo>
                    <a:pt x="2659837" y="831748"/>
                  </a:lnTo>
                  <a:lnTo>
                    <a:pt x="2660002" y="831621"/>
                  </a:lnTo>
                  <a:lnTo>
                    <a:pt x="2660065" y="831748"/>
                  </a:lnTo>
                  <a:lnTo>
                    <a:pt x="2666631" y="835431"/>
                  </a:lnTo>
                  <a:lnTo>
                    <a:pt x="2667127" y="832764"/>
                  </a:lnTo>
                  <a:lnTo>
                    <a:pt x="2667241" y="832256"/>
                  </a:lnTo>
                  <a:lnTo>
                    <a:pt x="2666161" y="832764"/>
                  </a:lnTo>
                  <a:lnTo>
                    <a:pt x="2666022" y="831621"/>
                  </a:lnTo>
                  <a:lnTo>
                    <a:pt x="2665653" y="830732"/>
                  </a:lnTo>
                  <a:lnTo>
                    <a:pt x="2665552" y="830478"/>
                  </a:lnTo>
                  <a:lnTo>
                    <a:pt x="2665565" y="830224"/>
                  </a:lnTo>
                  <a:lnTo>
                    <a:pt x="2666301" y="828700"/>
                  </a:lnTo>
                  <a:lnTo>
                    <a:pt x="2667673" y="828319"/>
                  </a:lnTo>
                  <a:lnTo>
                    <a:pt x="2668409" y="827811"/>
                  </a:lnTo>
                  <a:lnTo>
                    <a:pt x="2668968" y="827430"/>
                  </a:lnTo>
                  <a:lnTo>
                    <a:pt x="2669819" y="830859"/>
                  </a:lnTo>
                  <a:lnTo>
                    <a:pt x="2668867" y="831367"/>
                  </a:lnTo>
                  <a:lnTo>
                    <a:pt x="2668765" y="831748"/>
                  </a:lnTo>
                  <a:lnTo>
                    <a:pt x="2670124" y="834542"/>
                  </a:lnTo>
                  <a:lnTo>
                    <a:pt x="2670670" y="837082"/>
                  </a:lnTo>
                  <a:lnTo>
                    <a:pt x="2670772" y="837717"/>
                  </a:lnTo>
                  <a:lnTo>
                    <a:pt x="2670975" y="840257"/>
                  </a:lnTo>
                  <a:lnTo>
                    <a:pt x="2675813" y="837844"/>
                  </a:lnTo>
                  <a:lnTo>
                    <a:pt x="2681414" y="835685"/>
                  </a:lnTo>
                  <a:lnTo>
                    <a:pt x="2686037" y="832637"/>
                  </a:lnTo>
                  <a:lnTo>
                    <a:pt x="2686418" y="832383"/>
                  </a:lnTo>
                  <a:lnTo>
                    <a:pt x="2685758" y="831621"/>
                  </a:lnTo>
                  <a:lnTo>
                    <a:pt x="2686278" y="831621"/>
                  </a:lnTo>
                  <a:lnTo>
                    <a:pt x="2686913" y="831748"/>
                  </a:lnTo>
                  <a:lnTo>
                    <a:pt x="2686837" y="832129"/>
                  </a:lnTo>
                  <a:lnTo>
                    <a:pt x="2686901" y="832256"/>
                  </a:lnTo>
                  <a:lnTo>
                    <a:pt x="2688729" y="837717"/>
                  </a:lnTo>
                  <a:lnTo>
                    <a:pt x="2692082" y="843178"/>
                  </a:lnTo>
                  <a:lnTo>
                    <a:pt x="2692692" y="847369"/>
                  </a:lnTo>
                  <a:lnTo>
                    <a:pt x="2693314" y="847242"/>
                  </a:lnTo>
                  <a:lnTo>
                    <a:pt x="2693352" y="849147"/>
                  </a:lnTo>
                  <a:lnTo>
                    <a:pt x="2694597" y="847242"/>
                  </a:lnTo>
                  <a:lnTo>
                    <a:pt x="2695359" y="846099"/>
                  </a:lnTo>
                  <a:lnTo>
                    <a:pt x="2698521" y="848004"/>
                  </a:lnTo>
                  <a:lnTo>
                    <a:pt x="2696616" y="850798"/>
                  </a:lnTo>
                  <a:lnTo>
                    <a:pt x="2694749" y="853719"/>
                  </a:lnTo>
                  <a:lnTo>
                    <a:pt x="2692692" y="856386"/>
                  </a:lnTo>
                  <a:lnTo>
                    <a:pt x="2692285" y="861466"/>
                  </a:lnTo>
                  <a:lnTo>
                    <a:pt x="2692171" y="861847"/>
                  </a:lnTo>
                  <a:lnTo>
                    <a:pt x="2690736" y="865276"/>
                  </a:lnTo>
                  <a:lnTo>
                    <a:pt x="2688679" y="868324"/>
                  </a:lnTo>
                  <a:lnTo>
                    <a:pt x="2688590" y="868959"/>
                  </a:lnTo>
                  <a:lnTo>
                    <a:pt x="2688488" y="870864"/>
                  </a:lnTo>
                  <a:lnTo>
                    <a:pt x="2689529" y="869213"/>
                  </a:lnTo>
                  <a:lnTo>
                    <a:pt x="2690520" y="867816"/>
                  </a:lnTo>
                  <a:lnTo>
                    <a:pt x="2691536" y="866292"/>
                  </a:lnTo>
                  <a:lnTo>
                    <a:pt x="2691447" y="866038"/>
                  </a:lnTo>
                  <a:lnTo>
                    <a:pt x="2691346" y="865657"/>
                  </a:lnTo>
                  <a:lnTo>
                    <a:pt x="2691180" y="865276"/>
                  </a:lnTo>
                  <a:lnTo>
                    <a:pt x="2691638" y="865149"/>
                  </a:lnTo>
                  <a:lnTo>
                    <a:pt x="2692387" y="864895"/>
                  </a:lnTo>
                  <a:lnTo>
                    <a:pt x="2692768" y="864387"/>
                  </a:lnTo>
                  <a:lnTo>
                    <a:pt x="2693124" y="863752"/>
                  </a:lnTo>
                  <a:lnTo>
                    <a:pt x="2693543" y="863244"/>
                  </a:lnTo>
                  <a:lnTo>
                    <a:pt x="2693339" y="861847"/>
                  </a:lnTo>
                  <a:lnTo>
                    <a:pt x="2693251" y="860958"/>
                  </a:lnTo>
                  <a:lnTo>
                    <a:pt x="2693187" y="859815"/>
                  </a:lnTo>
                  <a:lnTo>
                    <a:pt x="2693898" y="857402"/>
                  </a:lnTo>
                  <a:lnTo>
                    <a:pt x="2696946" y="857021"/>
                  </a:lnTo>
                  <a:lnTo>
                    <a:pt x="2698762" y="856259"/>
                  </a:lnTo>
                  <a:lnTo>
                    <a:pt x="2699067" y="857275"/>
                  </a:lnTo>
                  <a:lnTo>
                    <a:pt x="2699143" y="857148"/>
                  </a:lnTo>
                  <a:lnTo>
                    <a:pt x="2699283" y="857021"/>
                  </a:lnTo>
                  <a:lnTo>
                    <a:pt x="2700121" y="856259"/>
                  </a:lnTo>
                  <a:lnTo>
                    <a:pt x="2705735" y="851179"/>
                  </a:lnTo>
                  <a:lnTo>
                    <a:pt x="2708986" y="846607"/>
                  </a:lnTo>
                  <a:lnTo>
                    <a:pt x="2710523" y="844448"/>
                  </a:lnTo>
                  <a:lnTo>
                    <a:pt x="2710954" y="843432"/>
                  </a:lnTo>
                  <a:lnTo>
                    <a:pt x="2713532" y="837463"/>
                  </a:lnTo>
                  <a:lnTo>
                    <a:pt x="2713647" y="837209"/>
                  </a:lnTo>
                  <a:lnTo>
                    <a:pt x="2713748" y="836828"/>
                  </a:lnTo>
                  <a:lnTo>
                    <a:pt x="2715310" y="828827"/>
                  </a:lnTo>
                  <a:close/>
                </a:path>
                <a:path w="2787015" h="1017904">
                  <a:moveTo>
                    <a:pt x="2786888" y="643788"/>
                  </a:moveTo>
                  <a:close/>
                </a:path>
              </a:pathLst>
            </a:custGeom>
            <a:solidFill>
              <a:srgbClr val="0097D1"/>
            </a:solidFill>
          </p:spPr>
          <p:txBody>
            <a:bodyPr wrap="square" lIns="0" tIns="0" rIns="0" bIns="0" rtlCol="0"/>
            <a:lstStyle/>
            <a:p>
              <a:endParaRPr/>
            </a:p>
          </p:txBody>
        </p:sp>
        <p:sp>
          <p:nvSpPr>
            <p:cNvPr id="49" name="object 49"/>
            <p:cNvSpPr/>
            <p:nvPr/>
          </p:nvSpPr>
          <p:spPr>
            <a:xfrm>
              <a:off x="7648067" y="4344784"/>
              <a:ext cx="408305" cy="655320"/>
            </a:xfrm>
            <a:custGeom>
              <a:avLst/>
              <a:gdLst/>
              <a:ahLst/>
              <a:cxnLst/>
              <a:rect l="l" t="t" r="r" b="b"/>
              <a:pathLst>
                <a:path w="408304" h="655320">
                  <a:moveTo>
                    <a:pt x="3543" y="530948"/>
                  </a:moveTo>
                  <a:lnTo>
                    <a:pt x="3022" y="529475"/>
                  </a:lnTo>
                  <a:lnTo>
                    <a:pt x="2362" y="527875"/>
                  </a:lnTo>
                  <a:lnTo>
                    <a:pt x="1727" y="526618"/>
                  </a:lnTo>
                  <a:lnTo>
                    <a:pt x="1346" y="527329"/>
                  </a:lnTo>
                  <a:lnTo>
                    <a:pt x="736" y="527875"/>
                  </a:lnTo>
                  <a:lnTo>
                    <a:pt x="0" y="528485"/>
                  </a:lnTo>
                  <a:lnTo>
                    <a:pt x="3543" y="530948"/>
                  </a:lnTo>
                  <a:close/>
                </a:path>
                <a:path w="408304" h="655320">
                  <a:moveTo>
                    <a:pt x="24460" y="44856"/>
                  </a:moveTo>
                  <a:lnTo>
                    <a:pt x="24130" y="44107"/>
                  </a:lnTo>
                  <a:lnTo>
                    <a:pt x="23634" y="42684"/>
                  </a:lnTo>
                  <a:lnTo>
                    <a:pt x="21437" y="44932"/>
                  </a:lnTo>
                  <a:lnTo>
                    <a:pt x="18745" y="46888"/>
                  </a:lnTo>
                  <a:lnTo>
                    <a:pt x="15887" y="48641"/>
                  </a:lnTo>
                  <a:lnTo>
                    <a:pt x="17970" y="49961"/>
                  </a:lnTo>
                  <a:lnTo>
                    <a:pt x="19951" y="48234"/>
                  </a:lnTo>
                  <a:lnTo>
                    <a:pt x="22021" y="46558"/>
                  </a:lnTo>
                  <a:lnTo>
                    <a:pt x="24269" y="44983"/>
                  </a:lnTo>
                  <a:lnTo>
                    <a:pt x="24409" y="44881"/>
                  </a:lnTo>
                  <a:close/>
                </a:path>
                <a:path w="408304" h="655320">
                  <a:moveTo>
                    <a:pt x="33121" y="3403"/>
                  </a:moveTo>
                  <a:lnTo>
                    <a:pt x="31280" y="2273"/>
                  </a:lnTo>
                  <a:lnTo>
                    <a:pt x="29438" y="1117"/>
                  </a:lnTo>
                  <a:lnTo>
                    <a:pt x="27597" y="0"/>
                  </a:lnTo>
                  <a:lnTo>
                    <a:pt x="27178" y="1917"/>
                  </a:lnTo>
                  <a:lnTo>
                    <a:pt x="26746" y="3848"/>
                  </a:lnTo>
                  <a:lnTo>
                    <a:pt x="26327" y="5765"/>
                  </a:lnTo>
                  <a:lnTo>
                    <a:pt x="27101" y="5575"/>
                  </a:lnTo>
                  <a:lnTo>
                    <a:pt x="27762" y="5486"/>
                  </a:lnTo>
                  <a:lnTo>
                    <a:pt x="28067" y="5791"/>
                  </a:lnTo>
                  <a:lnTo>
                    <a:pt x="28917" y="6705"/>
                  </a:lnTo>
                  <a:lnTo>
                    <a:pt x="29908" y="10083"/>
                  </a:lnTo>
                  <a:lnTo>
                    <a:pt x="29387" y="6972"/>
                  </a:lnTo>
                  <a:lnTo>
                    <a:pt x="28917" y="4305"/>
                  </a:lnTo>
                  <a:lnTo>
                    <a:pt x="30543" y="3975"/>
                  </a:lnTo>
                  <a:lnTo>
                    <a:pt x="31889" y="3644"/>
                  </a:lnTo>
                  <a:lnTo>
                    <a:pt x="33121" y="3403"/>
                  </a:lnTo>
                  <a:close/>
                </a:path>
                <a:path w="408304" h="655320">
                  <a:moveTo>
                    <a:pt x="98704" y="410171"/>
                  </a:moveTo>
                  <a:lnTo>
                    <a:pt x="98590" y="409905"/>
                  </a:lnTo>
                  <a:lnTo>
                    <a:pt x="98564" y="409765"/>
                  </a:lnTo>
                  <a:lnTo>
                    <a:pt x="97739" y="409930"/>
                  </a:lnTo>
                  <a:lnTo>
                    <a:pt x="96126" y="410375"/>
                  </a:lnTo>
                  <a:lnTo>
                    <a:pt x="95542" y="408063"/>
                  </a:lnTo>
                  <a:lnTo>
                    <a:pt x="93154" y="412076"/>
                  </a:lnTo>
                  <a:lnTo>
                    <a:pt x="93205" y="412267"/>
                  </a:lnTo>
                  <a:lnTo>
                    <a:pt x="96723" y="410946"/>
                  </a:lnTo>
                  <a:lnTo>
                    <a:pt x="98209" y="410375"/>
                  </a:lnTo>
                  <a:lnTo>
                    <a:pt x="98704" y="410171"/>
                  </a:lnTo>
                  <a:close/>
                </a:path>
                <a:path w="408304" h="655320">
                  <a:moveTo>
                    <a:pt x="117005" y="59524"/>
                  </a:moveTo>
                  <a:lnTo>
                    <a:pt x="115227" y="54063"/>
                  </a:lnTo>
                  <a:lnTo>
                    <a:pt x="108077" y="49745"/>
                  </a:lnTo>
                  <a:lnTo>
                    <a:pt x="103352" y="50673"/>
                  </a:lnTo>
                  <a:lnTo>
                    <a:pt x="103657" y="51803"/>
                  </a:lnTo>
                  <a:lnTo>
                    <a:pt x="104482" y="53174"/>
                  </a:lnTo>
                  <a:lnTo>
                    <a:pt x="103682" y="54889"/>
                  </a:lnTo>
                  <a:lnTo>
                    <a:pt x="102171" y="55245"/>
                  </a:lnTo>
                  <a:lnTo>
                    <a:pt x="100304" y="56311"/>
                  </a:lnTo>
                  <a:lnTo>
                    <a:pt x="100660" y="54165"/>
                  </a:lnTo>
                  <a:lnTo>
                    <a:pt x="100634" y="52882"/>
                  </a:lnTo>
                  <a:lnTo>
                    <a:pt x="101422" y="51257"/>
                  </a:lnTo>
                  <a:lnTo>
                    <a:pt x="102438" y="51066"/>
                  </a:lnTo>
                  <a:lnTo>
                    <a:pt x="103187" y="50736"/>
                  </a:lnTo>
                  <a:lnTo>
                    <a:pt x="101815" y="51003"/>
                  </a:lnTo>
                  <a:lnTo>
                    <a:pt x="97764" y="52628"/>
                  </a:lnTo>
                  <a:lnTo>
                    <a:pt x="93535" y="53479"/>
                  </a:lnTo>
                  <a:lnTo>
                    <a:pt x="89573" y="53479"/>
                  </a:lnTo>
                  <a:lnTo>
                    <a:pt x="89738" y="59677"/>
                  </a:lnTo>
                  <a:lnTo>
                    <a:pt x="93713" y="63334"/>
                  </a:lnTo>
                  <a:lnTo>
                    <a:pt x="97955" y="66738"/>
                  </a:lnTo>
                  <a:lnTo>
                    <a:pt x="98958" y="72123"/>
                  </a:lnTo>
                  <a:lnTo>
                    <a:pt x="99999" y="71793"/>
                  </a:lnTo>
                  <a:lnTo>
                    <a:pt x="100761" y="71462"/>
                  </a:lnTo>
                  <a:lnTo>
                    <a:pt x="101701" y="71132"/>
                  </a:lnTo>
                  <a:lnTo>
                    <a:pt x="101117" y="68897"/>
                  </a:lnTo>
                  <a:lnTo>
                    <a:pt x="113436" y="65633"/>
                  </a:lnTo>
                  <a:lnTo>
                    <a:pt x="116814" y="62852"/>
                  </a:lnTo>
                  <a:lnTo>
                    <a:pt x="117005" y="59524"/>
                  </a:lnTo>
                  <a:close/>
                </a:path>
                <a:path w="408304" h="655320">
                  <a:moveTo>
                    <a:pt x="118846" y="593267"/>
                  </a:moveTo>
                  <a:lnTo>
                    <a:pt x="118249" y="592137"/>
                  </a:lnTo>
                  <a:lnTo>
                    <a:pt x="117665" y="590905"/>
                  </a:lnTo>
                  <a:lnTo>
                    <a:pt x="117144" y="589470"/>
                  </a:lnTo>
                  <a:lnTo>
                    <a:pt x="116624" y="590740"/>
                  </a:lnTo>
                  <a:lnTo>
                    <a:pt x="116052" y="592086"/>
                  </a:lnTo>
                  <a:lnTo>
                    <a:pt x="115493" y="593344"/>
                  </a:lnTo>
                  <a:lnTo>
                    <a:pt x="118846" y="593267"/>
                  </a:lnTo>
                  <a:close/>
                </a:path>
                <a:path w="408304" h="655320">
                  <a:moveTo>
                    <a:pt x="118884" y="571931"/>
                  </a:moveTo>
                  <a:lnTo>
                    <a:pt x="117665" y="572071"/>
                  </a:lnTo>
                  <a:lnTo>
                    <a:pt x="116243" y="571881"/>
                  </a:lnTo>
                  <a:lnTo>
                    <a:pt x="115112" y="571525"/>
                  </a:lnTo>
                  <a:lnTo>
                    <a:pt x="114947" y="574243"/>
                  </a:lnTo>
                  <a:lnTo>
                    <a:pt x="114808" y="575564"/>
                  </a:lnTo>
                  <a:lnTo>
                    <a:pt x="114998" y="575538"/>
                  </a:lnTo>
                  <a:lnTo>
                    <a:pt x="115392" y="575538"/>
                  </a:lnTo>
                  <a:lnTo>
                    <a:pt x="116433" y="574243"/>
                  </a:lnTo>
                  <a:lnTo>
                    <a:pt x="117640" y="573062"/>
                  </a:lnTo>
                  <a:lnTo>
                    <a:pt x="118884" y="571931"/>
                  </a:lnTo>
                  <a:close/>
                </a:path>
                <a:path w="408304" h="655320">
                  <a:moveTo>
                    <a:pt x="122948" y="288493"/>
                  </a:moveTo>
                  <a:lnTo>
                    <a:pt x="122288" y="288493"/>
                  </a:lnTo>
                  <a:lnTo>
                    <a:pt x="121577" y="288544"/>
                  </a:lnTo>
                  <a:lnTo>
                    <a:pt x="120916" y="288518"/>
                  </a:lnTo>
                  <a:lnTo>
                    <a:pt x="121246" y="288709"/>
                  </a:lnTo>
                  <a:lnTo>
                    <a:pt x="121551" y="288912"/>
                  </a:lnTo>
                  <a:lnTo>
                    <a:pt x="121881" y="289102"/>
                  </a:lnTo>
                  <a:lnTo>
                    <a:pt x="122237" y="288912"/>
                  </a:lnTo>
                  <a:lnTo>
                    <a:pt x="122593" y="288683"/>
                  </a:lnTo>
                  <a:lnTo>
                    <a:pt x="122948" y="288493"/>
                  </a:lnTo>
                  <a:close/>
                </a:path>
                <a:path w="408304" h="655320">
                  <a:moveTo>
                    <a:pt x="139242" y="282130"/>
                  </a:moveTo>
                  <a:lnTo>
                    <a:pt x="138912" y="281952"/>
                  </a:lnTo>
                  <a:lnTo>
                    <a:pt x="138912" y="282092"/>
                  </a:lnTo>
                  <a:lnTo>
                    <a:pt x="139242" y="282130"/>
                  </a:lnTo>
                  <a:close/>
                </a:path>
                <a:path w="408304" h="655320">
                  <a:moveTo>
                    <a:pt x="141668" y="283387"/>
                  </a:moveTo>
                  <a:lnTo>
                    <a:pt x="140893" y="282663"/>
                  </a:lnTo>
                  <a:lnTo>
                    <a:pt x="139992" y="282232"/>
                  </a:lnTo>
                  <a:lnTo>
                    <a:pt x="139242" y="282130"/>
                  </a:lnTo>
                  <a:lnTo>
                    <a:pt x="139827" y="282448"/>
                  </a:lnTo>
                  <a:lnTo>
                    <a:pt x="141668" y="283387"/>
                  </a:lnTo>
                  <a:close/>
                </a:path>
                <a:path w="408304" h="655320">
                  <a:moveTo>
                    <a:pt x="150101" y="575868"/>
                  </a:moveTo>
                  <a:lnTo>
                    <a:pt x="149910" y="575538"/>
                  </a:lnTo>
                  <a:lnTo>
                    <a:pt x="148844" y="575843"/>
                  </a:lnTo>
                  <a:lnTo>
                    <a:pt x="148475" y="575868"/>
                  </a:lnTo>
                  <a:lnTo>
                    <a:pt x="150101" y="575868"/>
                  </a:lnTo>
                  <a:close/>
                </a:path>
                <a:path w="408304" h="655320">
                  <a:moveTo>
                    <a:pt x="151320" y="369252"/>
                  </a:moveTo>
                  <a:lnTo>
                    <a:pt x="148209" y="370217"/>
                  </a:lnTo>
                  <a:lnTo>
                    <a:pt x="146011" y="371525"/>
                  </a:lnTo>
                  <a:lnTo>
                    <a:pt x="143230" y="370484"/>
                  </a:lnTo>
                  <a:lnTo>
                    <a:pt x="142760" y="367677"/>
                  </a:lnTo>
                  <a:lnTo>
                    <a:pt x="141909" y="365925"/>
                  </a:lnTo>
                  <a:lnTo>
                    <a:pt x="142544" y="365645"/>
                  </a:lnTo>
                  <a:lnTo>
                    <a:pt x="143840" y="364909"/>
                  </a:lnTo>
                  <a:lnTo>
                    <a:pt x="140677" y="358698"/>
                  </a:lnTo>
                  <a:lnTo>
                    <a:pt x="141909" y="354685"/>
                  </a:lnTo>
                  <a:lnTo>
                    <a:pt x="148259" y="352158"/>
                  </a:lnTo>
                  <a:lnTo>
                    <a:pt x="145402" y="349326"/>
                  </a:lnTo>
                  <a:lnTo>
                    <a:pt x="142925" y="350532"/>
                  </a:lnTo>
                  <a:lnTo>
                    <a:pt x="142379" y="348716"/>
                  </a:lnTo>
                  <a:lnTo>
                    <a:pt x="142240" y="347814"/>
                  </a:lnTo>
                  <a:lnTo>
                    <a:pt x="140487" y="352044"/>
                  </a:lnTo>
                  <a:lnTo>
                    <a:pt x="137845" y="354431"/>
                  </a:lnTo>
                  <a:lnTo>
                    <a:pt x="134797" y="355346"/>
                  </a:lnTo>
                  <a:lnTo>
                    <a:pt x="136359" y="360781"/>
                  </a:lnTo>
                  <a:lnTo>
                    <a:pt x="137566" y="366166"/>
                  </a:lnTo>
                  <a:lnTo>
                    <a:pt x="134086" y="372110"/>
                  </a:lnTo>
                  <a:lnTo>
                    <a:pt x="134632" y="374027"/>
                  </a:lnTo>
                  <a:lnTo>
                    <a:pt x="134734" y="376453"/>
                  </a:lnTo>
                  <a:lnTo>
                    <a:pt x="134353" y="378460"/>
                  </a:lnTo>
                  <a:lnTo>
                    <a:pt x="137820" y="381622"/>
                  </a:lnTo>
                  <a:lnTo>
                    <a:pt x="137045" y="383209"/>
                  </a:lnTo>
                  <a:lnTo>
                    <a:pt x="137896" y="383108"/>
                  </a:lnTo>
                  <a:lnTo>
                    <a:pt x="138747" y="382828"/>
                  </a:lnTo>
                  <a:lnTo>
                    <a:pt x="141478" y="382714"/>
                  </a:lnTo>
                  <a:lnTo>
                    <a:pt x="143370" y="385051"/>
                  </a:lnTo>
                  <a:lnTo>
                    <a:pt x="145237" y="386295"/>
                  </a:lnTo>
                  <a:lnTo>
                    <a:pt x="145237" y="386067"/>
                  </a:lnTo>
                  <a:lnTo>
                    <a:pt x="145491" y="386156"/>
                  </a:lnTo>
                  <a:lnTo>
                    <a:pt x="145821" y="385851"/>
                  </a:lnTo>
                  <a:lnTo>
                    <a:pt x="146443" y="383324"/>
                  </a:lnTo>
                  <a:lnTo>
                    <a:pt x="148615" y="380796"/>
                  </a:lnTo>
                  <a:lnTo>
                    <a:pt x="149225" y="374967"/>
                  </a:lnTo>
                  <a:lnTo>
                    <a:pt x="150126" y="372021"/>
                  </a:lnTo>
                  <a:lnTo>
                    <a:pt x="151320" y="369252"/>
                  </a:lnTo>
                  <a:close/>
                </a:path>
                <a:path w="408304" h="655320">
                  <a:moveTo>
                    <a:pt x="158851" y="132727"/>
                  </a:moveTo>
                  <a:lnTo>
                    <a:pt x="158051" y="132638"/>
                  </a:lnTo>
                  <a:lnTo>
                    <a:pt x="157060" y="134315"/>
                  </a:lnTo>
                  <a:lnTo>
                    <a:pt x="156070" y="135966"/>
                  </a:lnTo>
                  <a:lnTo>
                    <a:pt x="155079" y="137642"/>
                  </a:lnTo>
                  <a:lnTo>
                    <a:pt x="155651" y="138061"/>
                  </a:lnTo>
                  <a:lnTo>
                    <a:pt x="156756" y="136220"/>
                  </a:lnTo>
                  <a:lnTo>
                    <a:pt x="157772" y="134480"/>
                  </a:lnTo>
                  <a:lnTo>
                    <a:pt x="158851" y="132727"/>
                  </a:lnTo>
                  <a:close/>
                </a:path>
                <a:path w="408304" h="655320">
                  <a:moveTo>
                    <a:pt x="178587" y="540651"/>
                  </a:moveTo>
                  <a:lnTo>
                    <a:pt x="178549" y="540461"/>
                  </a:lnTo>
                  <a:lnTo>
                    <a:pt x="178473" y="540626"/>
                  </a:lnTo>
                  <a:lnTo>
                    <a:pt x="178333" y="540740"/>
                  </a:lnTo>
                  <a:lnTo>
                    <a:pt x="178257" y="540905"/>
                  </a:lnTo>
                  <a:lnTo>
                    <a:pt x="178473" y="540791"/>
                  </a:lnTo>
                  <a:lnTo>
                    <a:pt x="178587" y="540651"/>
                  </a:lnTo>
                  <a:close/>
                </a:path>
                <a:path w="408304" h="655320">
                  <a:moveTo>
                    <a:pt x="184327" y="620941"/>
                  </a:moveTo>
                  <a:lnTo>
                    <a:pt x="182816" y="621411"/>
                  </a:lnTo>
                  <a:lnTo>
                    <a:pt x="181571" y="621906"/>
                  </a:lnTo>
                  <a:lnTo>
                    <a:pt x="181279" y="621411"/>
                  </a:lnTo>
                  <a:lnTo>
                    <a:pt x="181076" y="620750"/>
                  </a:lnTo>
                  <a:lnTo>
                    <a:pt x="174663" y="618032"/>
                  </a:lnTo>
                  <a:lnTo>
                    <a:pt x="171729" y="613117"/>
                  </a:lnTo>
                  <a:lnTo>
                    <a:pt x="171691" y="606564"/>
                  </a:lnTo>
                  <a:lnTo>
                    <a:pt x="173088" y="600913"/>
                  </a:lnTo>
                  <a:lnTo>
                    <a:pt x="173355" y="599859"/>
                  </a:lnTo>
                  <a:lnTo>
                    <a:pt x="173583" y="598957"/>
                  </a:lnTo>
                  <a:lnTo>
                    <a:pt x="170776" y="599516"/>
                  </a:lnTo>
                  <a:lnTo>
                    <a:pt x="170776" y="613740"/>
                  </a:lnTo>
                  <a:lnTo>
                    <a:pt x="169887" y="615607"/>
                  </a:lnTo>
                  <a:lnTo>
                    <a:pt x="169214" y="616966"/>
                  </a:lnTo>
                  <a:lnTo>
                    <a:pt x="166408" y="617258"/>
                  </a:lnTo>
                  <a:lnTo>
                    <a:pt x="164566" y="618032"/>
                  </a:lnTo>
                  <a:lnTo>
                    <a:pt x="164172" y="615581"/>
                  </a:lnTo>
                  <a:lnTo>
                    <a:pt x="163080" y="613003"/>
                  </a:lnTo>
                  <a:lnTo>
                    <a:pt x="163372" y="611962"/>
                  </a:lnTo>
                  <a:lnTo>
                    <a:pt x="164084" y="609460"/>
                  </a:lnTo>
                  <a:lnTo>
                    <a:pt x="166903" y="608634"/>
                  </a:lnTo>
                  <a:lnTo>
                    <a:pt x="170230" y="606564"/>
                  </a:lnTo>
                  <a:lnTo>
                    <a:pt x="170167" y="610882"/>
                  </a:lnTo>
                  <a:lnTo>
                    <a:pt x="170675" y="613003"/>
                  </a:lnTo>
                  <a:lnTo>
                    <a:pt x="170776" y="613740"/>
                  </a:lnTo>
                  <a:lnTo>
                    <a:pt x="170776" y="599516"/>
                  </a:lnTo>
                  <a:lnTo>
                    <a:pt x="169049" y="599859"/>
                  </a:lnTo>
                  <a:lnTo>
                    <a:pt x="165303" y="596506"/>
                  </a:lnTo>
                  <a:lnTo>
                    <a:pt x="165252" y="608215"/>
                  </a:lnTo>
                  <a:lnTo>
                    <a:pt x="163880" y="608876"/>
                  </a:lnTo>
                  <a:lnTo>
                    <a:pt x="163156" y="609180"/>
                  </a:lnTo>
                  <a:lnTo>
                    <a:pt x="163245" y="609460"/>
                  </a:lnTo>
                  <a:lnTo>
                    <a:pt x="163080" y="609422"/>
                  </a:lnTo>
                  <a:lnTo>
                    <a:pt x="162801" y="609346"/>
                  </a:lnTo>
                  <a:lnTo>
                    <a:pt x="157086" y="611962"/>
                  </a:lnTo>
                  <a:lnTo>
                    <a:pt x="156946" y="610311"/>
                  </a:lnTo>
                  <a:lnTo>
                    <a:pt x="156692" y="608876"/>
                  </a:lnTo>
                  <a:lnTo>
                    <a:pt x="156451" y="607288"/>
                  </a:lnTo>
                  <a:lnTo>
                    <a:pt x="152552" y="604227"/>
                  </a:lnTo>
                  <a:lnTo>
                    <a:pt x="151447" y="600748"/>
                  </a:lnTo>
                  <a:lnTo>
                    <a:pt x="151155" y="599744"/>
                  </a:lnTo>
                  <a:lnTo>
                    <a:pt x="152476" y="593813"/>
                  </a:lnTo>
                  <a:lnTo>
                    <a:pt x="154622" y="589495"/>
                  </a:lnTo>
                  <a:lnTo>
                    <a:pt x="155054" y="588619"/>
                  </a:lnTo>
                  <a:lnTo>
                    <a:pt x="156311" y="586092"/>
                  </a:lnTo>
                  <a:lnTo>
                    <a:pt x="157911" y="591426"/>
                  </a:lnTo>
                  <a:lnTo>
                    <a:pt x="159499" y="596836"/>
                  </a:lnTo>
                  <a:lnTo>
                    <a:pt x="160883" y="601433"/>
                  </a:lnTo>
                  <a:lnTo>
                    <a:pt x="161810" y="601103"/>
                  </a:lnTo>
                  <a:lnTo>
                    <a:pt x="162725" y="600913"/>
                  </a:lnTo>
                  <a:lnTo>
                    <a:pt x="163271" y="601205"/>
                  </a:lnTo>
                  <a:lnTo>
                    <a:pt x="164757" y="601954"/>
                  </a:lnTo>
                  <a:lnTo>
                    <a:pt x="164706" y="605904"/>
                  </a:lnTo>
                  <a:lnTo>
                    <a:pt x="165252" y="608215"/>
                  </a:lnTo>
                  <a:lnTo>
                    <a:pt x="165252" y="596392"/>
                  </a:lnTo>
                  <a:lnTo>
                    <a:pt x="162255" y="589165"/>
                  </a:lnTo>
                  <a:lnTo>
                    <a:pt x="168935" y="586092"/>
                  </a:lnTo>
                  <a:lnTo>
                    <a:pt x="170726" y="585266"/>
                  </a:lnTo>
                  <a:lnTo>
                    <a:pt x="173824" y="583844"/>
                  </a:lnTo>
                  <a:lnTo>
                    <a:pt x="173113" y="582549"/>
                  </a:lnTo>
                  <a:lnTo>
                    <a:pt x="172796" y="582028"/>
                  </a:lnTo>
                  <a:lnTo>
                    <a:pt x="171792" y="580288"/>
                  </a:lnTo>
                  <a:lnTo>
                    <a:pt x="170942" y="580974"/>
                  </a:lnTo>
                  <a:lnTo>
                    <a:pt x="169837" y="581444"/>
                  </a:lnTo>
                  <a:lnTo>
                    <a:pt x="168884" y="582028"/>
                  </a:lnTo>
                  <a:lnTo>
                    <a:pt x="168783" y="581558"/>
                  </a:lnTo>
                  <a:lnTo>
                    <a:pt x="168706" y="581202"/>
                  </a:lnTo>
                  <a:lnTo>
                    <a:pt x="168414" y="580288"/>
                  </a:lnTo>
                  <a:lnTo>
                    <a:pt x="168249" y="579602"/>
                  </a:lnTo>
                  <a:lnTo>
                    <a:pt x="167728" y="579577"/>
                  </a:lnTo>
                  <a:lnTo>
                    <a:pt x="167208" y="579602"/>
                  </a:lnTo>
                  <a:lnTo>
                    <a:pt x="166674" y="579602"/>
                  </a:lnTo>
                  <a:lnTo>
                    <a:pt x="167995" y="573341"/>
                  </a:lnTo>
                  <a:lnTo>
                    <a:pt x="167855" y="573062"/>
                  </a:lnTo>
                  <a:lnTo>
                    <a:pt x="157822" y="581558"/>
                  </a:lnTo>
                  <a:lnTo>
                    <a:pt x="157657" y="581202"/>
                  </a:lnTo>
                  <a:lnTo>
                    <a:pt x="157416" y="580517"/>
                  </a:lnTo>
                  <a:lnTo>
                    <a:pt x="154724" y="578967"/>
                  </a:lnTo>
                  <a:lnTo>
                    <a:pt x="154343" y="578853"/>
                  </a:lnTo>
                  <a:lnTo>
                    <a:pt x="154343" y="586092"/>
                  </a:lnTo>
                  <a:lnTo>
                    <a:pt x="154305" y="586422"/>
                  </a:lnTo>
                  <a:lnTo>
                    <a:pt x="154228" y="588340"/>
                  </a:lnTo>
                  <a:lnTo>
                    <a:pt x="153492" y="588429"/>
                  </a:lnTo>
                  <a:lnTo>
                    <a:pt x="152742" y="588543"/>
                  </a:lnTo>
                  <a:lnTo>
                    <a:pt x="152006" y="588619"/>
                  </a:lnTo>
                  <a:lnTo>
                    <a:pt x="151841" y="585457"/>
                  </a:lnTo>
                  <a:lnTo>
                    <a:pt x="152577" y="585520"/>
                  </a:lnTo>
                  <a:lnTo>
                    <a:pt x="152806" y="585457"/>
                  </a:lnTo>
                  <a:lnTo>
                    <a:pt x="153619" y="585266"/>
                  </a:lnTo>
                  <a:lnTo>
                    <a:pt x="154343" y="586092"/>
                  </a:lnTo>
                  <a:lnTo>
                    <a:pt x="154343" y="578853"/>
                  </a:lnTo>
                  <a:lnTo>
                    <a:pt x="151320" y="577926"/>
                  </a:lnTo>
                  <a:lnTo>
                    <a:pt x="150152" y="575945"/>
                  </a:lnTo>
                  <a:lnTo>
                    <a:pt x="147408" y="575945"/>
                  </a:lnTo>
                  <a:lnTo>
                    <a:pt x="145376" y="575945"/>
                  </a:lnTo>
                  <a:lnTo>
                    <a:pt x="144500" y="578231"/>
                  </a:lnTo>
                  <a:lnTo>
                    <a:pt x="144665" y="578967"/>
                  </a:lnTo>
                  <a:lnTo>
                    <a:pt x="144691" y="580872"/>
                  </a:lnTo>
                  <a:lnTo>
                    <a:pt x="145542" y="580618"/>
                  </a:lnTo>
                  <a:lnTo>
                    <a:pt x="146342" y="580453"/>
                  </a:lnTo>
                  <a:lnTo>
                    <a:pt x="148780" y="581507"/>
                  </a:lnTo>
                  <a:lnTo>
                    <a:pt x="149580" y="584746"/>
                  </a:lnTo>
                  <a:lnTo>
                    <a:pt x="151777" y="588619"/>
                  </a:lnTo>
                  <a:lnTo>
                    <a:pt x="147434" y="588708"/>
                  </a:lnTo>
                  <a:lnTo>
                    <a:pt x="144640" y="589495"/>
                  </a:lnTo>
                  <a:lnTo>
                    <a:pt x="142074" y="588213"/>
                  </a:lnTo>
                  <a:lnTo>
                    <a:pt x="141668" y="587387"/>
                  </a:lnTo>
                  <a:lnTo>
                    <a:pt x="141338" y="586422"/>
                  </a:lnTo>
                  <a:lnTo>
                    <a:pt x="138950" y="592683"/>
                  </a:lnTo>
                  <a:lnTo>
                    <a:pt x="144907" y="594728"/>
                  </a:lnTo>
                  <a:lnTo>
                    <a:pt x="142989" y="595960"/>
                  </a:lnTo>
                  <a:lnTo>
                    <a:pt x="141287" y="596836"/>
                  </a:lnTo>
                  <a:lnTo>
                    <a:pt x="139573" y="597662"/>
                  </a:lnTo>
                  <a:lnTo>
                    <a:pt x="140398" y="601154"/>
                  </a:lnTo>
                  <a:lnTo>
                    <a:pt x="143789" y="605447"/>
                  </a:lnTo>
                  <a:lnTo>
                    <a:pt x="144386" y="604862"/>
                  </a:lnTo>
                  <a:lnTo>
                    <a:pt x="144640" y="604672"/>
                  </a:lnTo>
                  <a:lnTo>
                    <a:pt x="144437" y="603897"/>
                  </a:lnTo>
                  <a:lnTo>
                    <a:pt x="143979" y="602830"/>
                  </a:lnTo>
                  <a:lnTo>
                    <a:pt x="144907" y="601814"/>
                  </a:lnTo>
                  <a:lnTo>
                    <a:pt x="145897" y="601345"/>
                  </a:lnTo>
                  <a:lnTo>
                    <a:pt x="146812" y="600748"/>
                  </a:lnTo>
                  <a:lnTo>
                    <a:pt x="146786" y="601954"/>
                  </a:lnTo>
                  <a:lnTo>
                    <a:pt x="146913" y="602945"/>
                  </a:lnTo>
                  <a:lnTo>
                    <a:pt x="146608" y="604227"/>
                  </a:lnTo>
                  <a:lnTo>
                    <a:pt x="145948" y="604367"/>
                  </a:lnTo>
                  <a:lnTo>
                    <a:pt x="145326" y="604532"/>
                  </a:lnTo>
                  <a:lnTo>
                    <a:pt x="146367" y="605028"/>
                  </a:lnTo>
                  <a:lnTo>
                    <a:pt x="147574" y="605904"/>
                  </a:lnTo>
                  <a:lnTo>
                    <a:pt x="147764" y="607504"/>
                  </a:lnTo>
                  <a:lnTo>
                    <a:pt x="147281" y="608215"/>
                  </a:lnTo>
                  <a:lnTo>
                    <a:pt x="146786" y="608876"/>
                  </a:lnTo>
                  <a:lnTo>
                    <a:pt x="146723" y="609180"/>
                  </a:lnTo>
                  <a:lnTo>
                    <a:pt x="147599" y="610387"/>
                  </a:lnTo>
                  <a:lnTo>
                    <a:pt x="154927" y="613740"/>
                  </a:lnTo>
                  <a:lnTo>
                    <a:pt x="162153" y="617308"/>
                  </a:lnTo>
                  <a:lnTo>
                    <a:pt x="169291" y="621118"/>
                  </a:lnTo>
                  <a:lnTo>
                    <a:pt x="176301" y="625233"/>
                  </a:lnTo>
                  <a:lnTo>
                    <a:pt x="178523" y="623608"/>
                  </a:lnTo>
                  <a:lnTo>
                    <a:pt x="181216" y="622236"/>
                  </a:lnTo>
                  <a:lnTo>
                    <a:pt x="182016" y="621906"/>
                  </a:lnTo>
                  <a:lnTo>
                    <a:pt x="184327" y="620941"/>
                  </a:lnTo>
                  <a:close/>
                </a:path>
                <a:path w="408304" h="655320">
                  <a:moveTo>
                    <a:pt x="187566" y="561301"/>
                  </a:moveTo>
                  <a:lnTo>
                    <a:pt x="187375" y="561276"/>
                  </a:lnTo>
                  <a:lnTo>
                    <a:pt x="187159" y="561276"/>
                  </a:lnTo>
                  <a:lnTo>
                    <a:pt x="186969" y="561238"/>
                  </a:lnTo>
                  <a:lnTo>
                    <a:pt x="186639" y="561162"/>
                  </a:lnTo>
                  <a:lnTo>
                    <a:pt x="186359" y="560806"/>
                  </a:lnTo>
                  <a:lnTo>
                    <a:pt x="186080" y="560476"/>
                  </a:lnTo>
                  <a:lnTo>
                    <a:pt x="185724" y="561962"/>
                  </a:lnTo>
                  <a:lnTo>
                    <a:pt x="185534" y="563283"/>
                  </a:lnTo>
                  <a:lnTo>
                    <a:pt x="185915" y="563905"/>
                  </a:lnTo>
                  <a:lnTo>
                    <a:pt x="186499" y="563118"/>
                  </a:lnTo>
                  <a:lnTo>
                    <a:pt x="187045" y="562203"/>
                  </a:lnTo>
                  <a:lnTo>
                    <a:pt x="187566" y="561301"/>
                  </a:lnTo>
                  <a:close/>
                </a:path>
                <a:path w="408304" h="655320">
                  <a:moveTo>
                    <a:pt x="191770" y="615442"/>
                  </a:moveTo>
                  <a:lnTo>
                    <a:pt x="191693" y="615315"/>
                  </a:lnTo>
                  <a:lnTo>
                    <a:pt x="191503" y="615276"/>
                  </a:lnTo>
                  <a:lnTo>
                    <a:pt x="191249" y="615315"/>
                  </a:lnTo>
                  <a:lnTo>
                    <a:pt x="191058" y="615480"/>
                  </a:lnTo>
                  <a:lnTo>
                    <a:pt x="190893" y="615556"/>
                  </a:lnTo>
                  <a:lnTo>
                    <a:pt x="191477" y="615505"/>
                  </a:lnTo>
                  <a:lnTo>
                    <a:pt x="191770" y="615442"/>
                  </a:lnTo>
                  <a:close/>
                </a:path>
                <a:path w="408304" h="655320">
                  <a:moveTo>
                    <a:pt x="197904" y="281787"/>
                  </a:moveTo>
                  <a:lnTo>
                    <a:pt x="197853" y="281647"/>
                  </a:lnTo>
                  <a:lnTo>
                    <a:pt x="197789" y="281482"/>
                  </a:lnTo>
                  <a:lnTo>
                    <a:pt x="197764" y="281343"/>
                  </a:lnTo>
                  <a:lnTo>
                    <a:pt x="197624" y="281571"/>
                  </a:lnTo>
                  <a:lnTo>
                    <a:pt x="197459" y="281838"/>
                  </a:lnTo>
                  <a:lnTo>
                    <a:pt x="197332" y="282092"/>
                  </a:lnTo>
                  <a:lnTo>
                    <a:pt x="197523" y="281978"/>
                  </a:lnTo>
                  <a:lnTo>
                    <a:pt x="197713" y="281901"/>
                  </a:lnTo>
                  <a:lnTo>
                    <a:pt x="197904" y="281787"/>
                  </a:lnTo>
                  <a:close/>
                </a:path>
                <a:path w="408304" h="655320">
                  <a:moveTo>
                    <a:pt x="199072" y="607174"/>
                  </a:moveTo>
                  <a:lnTo>
                    <a:pt x="198437" y="607745"/>
                  </a:lnTo>
                  <a:lnTo>
                    <a:pt x="198335" y="607999"/>
                  </a:lnTo>
                  <a:lnTo>
                    <a:pt x="198577" y="608571"/>
                  </a:lnTo>
                  <a:lnTo>
                    <a:pt x="199072" y="607174"/>
                  </a:lnTo>
                  <a:close/>
                </a:path>
                <a:path w="408304" h="655320">
                  <a:moveTo>
                    <a:pt x="199110" y="609841"/>
                  </a:moveTo>
                  <a:lnTo>
                    <a:pt x="198577" y="608571"/>
                  </a:lnTo>
                  <a:lnTo>
                    <a:pt x="197548" y="611378"/>
                  </a:lnTo>
                  <a:lnTo>
                    <a:pt x="199110" y="609841"/>
                  </a:lnTo>
                  <a:close/>
                </a:path>
                <a:path w="408304" h="655320">
                  <a:moveTo>
                    <a:pt x="212001" y="606183"/>
                  </a:moveTo>
                  <a:lnTo>
                    <a:pt x="211899" y="605091"/>
                  </a:lnTo>
                  <a:lnTo>
                    <a:pt x="211810" y="604761"/>
                  </a:lnTo>
                  <a:lnTo>
                    <a:pt x="211632" y="605091"/>
                  </a:lnTo>
                  <a:lnTo>
                    <a:pt x="211569" y="605497"/>
                  </a:lnTo>
                  <a:lnTo>
                    <a:pt x="211886" y="606526"/>
                  </a:lnTo>
                  <a:lnTo>
                    <a:pt x="212001" y="606183"/>
                  </a:lnTo>
                  <a:close/>
                </a:path>
                <a:path w="408304" h="655320">
                  <a:moveTo>
                    <a:pt x="215633" y="147320"/>
                  </a:moveTo>
                  <a:lnTo>
                    <a:pt x="215163" y="144018"/>
                  </a:lnTo>
                  <a:lnTo>
                    <a:pt x="215023" y="143141"/>
                  </a:lnTo>
                  <a:lnTo>
                    <a:pt x="211264" y="144018"/>
                  </a:lnTo>
                  <a:lnTo>
                    <a:pt x="208978" y="144576"/>
                  </a:lnTo>
                  <a:lnTo>
                    <a:pt x="207441" y="146773"/>
                  </a:lnTo>
                  <a:lnTo>
                    <a:pt x="209423" y="146418"/>
                  </a:lnTo>
                  <a:lnTo>
                    <a:pt x="211429" y="145948"/>
                  </a:lnTo>
                  <a:lnTo>
                    <a:pt x="214147" y="145834"/>
                  </a:lnTo>
                  <a:lnTo>
                    <a:pt x="214896" y="146469"/>
                  </a:lnTo>
                  <a:lnTo>
                    <a:pt x="215633" y="147320"/>
                  </a:lnTo>
                  <a:close/>
                </a:path>
                <a:path w="408304" h="655320">
                  <a:moveTo>
                    <a:pt x="215773" y="574852"/>
                  </a:moveTo>
                  <a:lnTo>
                    <a:pt x="215633" y="574802"/>
                  </a:lnTo>
                  <a:lnTo>
                    <a:pt x="215773" y="574852"/>
                  </a:lnTo>
                  <a:close/>
                </a:path>
                <a:path w="408304" h="655320">
                  <a:moveTo>
                    <a:pt x="217805" y="624332"/>
                  </a:moveTo>
                  <a:lnTo>
                    <a:pt x="215887" y="624598"/>
                  </a:lnTo>
                  <a:lnTo>
                    <a:pt x="214426" y="624852"/>
                  </a:lnTo>
                  <a:lnTo>
                    <a:pt x="213334" y="624103"/>
                  </a:lnTo>
                  <a:lnTo>
                    <a:pt x="212801" y="623747"/>
                  </a:lnTo>
                  <a:lnTo>
                    <a:pt x="212394" y="622757"/>
                  </a:lnTo>
                  <a:lnTo>
                    <a:pt x="212039" y="621665"/>
                  </a:lnTo>
                  <a:lnTo>
                    <a:pt x="211670" y="621665"/>
                  </a:lnTo>
                  <a:lnTo>
                    <a:pt x="211264" y="621766"/>
                  </a:lnTo>
                  <a:lnTo>
                    <a:pt x="210908" y="621766"/>
                  </a:lnTo>
                  <a:lnTo>
                    <a:pt x="211264" y="623227"/>
                  </a:lnTo>
                  <a:lnTo>
                    <a:pt x="211404" y="623697"/>
                  </a:lnTo>
                  <a:lnTo>
                    <a:pt x="209892" y="623697"/>
                  </a:lnTo>
                  <a:lnTo>
                    <a:pt x="209892" y="629932"/>
                  </a:lnTo>
                  <a:lnTo>
                    <a:pt x="209664" y="629996"/>
                  </a:lnTo>
                  <a:lnTo>
                    <a:pt x="209664" y="636473"/>
                  </a:lnTo>
                  <a:lnTo>
                    <a:pt x="208711" y="636752"/>
                  </a:lnTo>
                  <a:lnTo>
                    <a:pt x="207162" y="637324"/>
                  </a:lnTo>
                  <a:lnTo>
                    <a:pt x="207632" y="638314"/>
                  </a:lnTo>
                  <a:lnTo>
                    <a:pt x="207975" y="639775"/>
                  </a:lnTo>
                  <a:lnTo>
                    <a:pt x="208241" y="640651"/>
                  </a:lnTo>
                  <a:lnTo>
                    <a:pt x="207251" y="641146"/>
                  </a:lnTo>
                  <a:lnTo>
                    <a:pt x="205816" y="642327"/>
                  </a:lnTo>
                  <a:lnTo>
                    <a:pt x="204393" y="641286"/>
                  </a:lnTo>
                  <a:lnTo>
                    <a:pt x="203962" y="639749"/>
                  </a:lnTo>
                  <a:lnTo>
                    <a:pt x="202996" y="637984"/>
                  </a:lnTo>
                  <a:lnTo>
                    <a:pt x="203923" y="637603"/>
                  </a:lnTo>
                  <a:lnTo>
                    <a:pt x="204774" y="637222"/>
                  </a:lnTo>
                  <a:lnTo>
                    <a:pt x="205460" y="636943"/>
                  </a:lnTo>
                  <a:lnTo>
                    <a:pt x="205054" y="635952"/>
                  </a:lnTo>
                  <a:lnTo>
                    <a:pt x="204914" y="634682"/>
                  </a:lnTo>
                  <a:lnTo>
                    <a:pt x="204698" y="633539"/>
                  </a:lnTo>
                  <a:lnTo>
                    <a:pt x="205752" y="633095"/>
                  </a:lnTo>
                  <a:lnTo>
                    <a:pt x="207137" y="632053"/>
                  </a:lnTo>
                  <a:lnTo>
                    <a:pt x="208508" y="633095"/>
                  </a:lnTo>
                  <a:lnTo>
                    <a:pt x="208838" y="634682"/>
                  </a:lnTo>
                  <a:lnTo>
                    <a:pt x="209664" y="636473"/>
                  </a:lnTo>
                  <a:lnTo>
                    <a:pt x="209664" y="629996"/>
                  </a:lnTo>
                  <a:lnTo>
                    <a:pt x="208026" y="630428"/>
                  </a:lnTo>
                  <a:lnTo>
                    <a:pt x="206311" y="631202"/>
                  </a:lnTo>
                  <a:lnTo>
                    <a:pt x="205714" y="629742"/>
                  </a:lnTo>
                  <a:lnTo>
                    <a:pt x="205600" y="628535"/>
                  </a:lnTo>
                  <a:lnTo>
                    <a:pt x="205701" y="627570"/>
                  </a:lnTo>
                  <a:lnTo>
                    <a:pt x="205955" y="626414"/>
                  </a:lnTo>
                  <a:lnTo>
                    <a:pt x="208241" y="625424"/>
                  </a:lnTo>
                  <a:lnTo>
                    <a:pt x="209283" y="626605"/>
                  </a:lnTo>
                  <a:lnTo>
                    <a:pt x="209410" y="628205"/>
                  </a:lnTo>
                  <a:lnTo>
                    <a:pt x="209892" y="629932"/>
                  </a:lnTo>
                  <a:lnTo>
                    <a:pt x="209892" y="623697"/>
                  </a:lnTo>
                  <a:lnTo>
                    <a:pt x="209143" y="623697"/>
                  </a:lnTo>
                  <a:lnTo>
                    <a:pt x="207467" y="624103"/>
                  </a:lnTo>
                  <a:lnTo>
                    <a:pt x="205600" y="623227"/>
                  </a:lnTo>
                  <a:lnTo>
                    <a:pt x="205676" y="621766"/>
                  </a:lnTo>
                  <a:lnTo>
                    <a:pt x="205701" y="621169"/>
                  </a:lnTo>
                  <a:lnTo>
                    <a:pt x="205587" y="620585"/>
                  </a:lnTo>
                  <a:lnTo>
                    <a:pt x="205600" y="619925"/>
                  </a:lnTo>
                  <a:lnTo>
                    <a:pt x="203479" y="618312"/>
                  </a:lnTo>
                  <a:lnTo>
                    <a:pt x="201891" y="615772"/>
                  </a:lnTo>
                  <a:lnTo>
                    <a:pt x="201396" y="614794"/>
                  </a:lnTo>
                  <a:lnTo>
                    <a:pt x="200520" y="613003"/>
                  </a:lnTo>
                  <a:lnTo>
                    <a:pt x="200533" y="613638"/>
                  </a:lnTo>
                  <a:lnTo>
                    <a:pt x="200190" y="614349"/>
                  </a:lnTo>
                  <a:lnTo>
                    <a:pt x="197332" y="614794"/>
                  </a:lnTo>
                  <a:lnTo>
                    <a:pt x="197002" y="614070"/>
                  </a:lnTo>
                  <a:lnTo>
                    <a:pt x="196837" y="613410"/>
                  </a:lnTo>
                  <a:lnTo>
                    <a:pt x="195821" y="616165"/>
                  </a:lnTo>
                  <a:lnTo>
                    <a:pt x="195770" y="616305"/>
                  </a:lnTo>
                  <a:lnTo>
                    <a:pt x="195656" y="616826"/>
                  </a:lnTo>
                  <a:lnTo>
                    <a:pt x="195605" y="617181"/>
                  </a:lnTo>
                  <a:lnTo>
                    <a:pt x="195491" y="617321"/>
                  </a:lnTo>
                  <a:lnTo>
                    <a:pt x="195376" y="618197"/>
                  </a:lnTo>
                  <a:lnTo>
                    <a:pt x="195160" y="619099"/>
                  </a:lnTo>
                  <a:lnTo>
                    <a:pt x="194500" y="620483"/>
                  </a:lnTo>
                  <a:lnTo>
                    <a:pt x="192214" y="621169"/>
                  </a:lnTo>
                  <a:lnTo>
                    <a:pt x="191262" y="620064"/>
                  </a:lnTo>
                  <a:lnTo>
                    <a:pt x="191135" y="619925"/>
                  </a:lnTo>
                  <a:lnTo>
                    <a:pt x="191071" y="618197"/>
                  </a:lnTo>
                  <a:lnTo>
                    <a:pt x="190766" y="616826"/>
                  </a:lnTo>
                  <a:lnTo>
                    <a:pt x="190538" y="615835"/>
                  </a:lnTo>
                  <a:lnTo>
                    <a:pt x="189687" y="616381"/>
                  </a:lnTo>
                  <a:lnTo>
                    <a:pt x="189191" y="616826"/>
                  </a:lnTo>
                  <a:lnTo>
                    <a:pt x="189090" y="616305"/>
                  </a:lnTo>
                  <a:lnTo>
                    <a:pt x="188836" y="614984"/>
                  </a:lnTo>
                  <a:lnTo>
                    <a:pt x="188125" y="613638"/>
                  </a:lnTo>
                  <a:lnTo>
                    <a:pt x="188429" y="613003"/>
                  </a:lnTo>
                  <a:lnTo>
                    <a:pt x="188531" y="612838"/>
                  </a:lnTo>
                  <a:lnTo>
                    <a:pt x="187413" y="611873"/>
                  </a:lnTo>
                  <a:lnTo>
                    <a:pt x="187210" y="611847"/>
                  </a:lnTo>
                  <a:lnTo>
                    <a:pt x="187096" y="611593"/>
                  </a:lnTo>
                  <a:lnTo>
                    <a:pt x="187261" y="611759"/>
                  </a:lnTo>
                  <a:lnTo>
                    <a:pt x="188645" y="611593"/>
                  </a:lnTo>
                  <a:lnTo>
                    <a:pt x="189801" y="611378"/>
                  </a:lnTo>
                  <a:lnTo>
                    <a:pt x="186220" y="604012"/>
                  </a:lnTo>
                  <a:lnTo>
                    <a:pt x="182600" y="616521"/>
                  </a:lnTo>
                  <a:lnTo>
                    <a:pt x="182816" y="616470"/>
                  </a:lnTo>
                  <a:lnTo>
                    <a:pt x="183083" y="616305"/>
                  </a:lnTo>
                  <a:lnTo>
                    <a:pt x="184048" y="617181"/>
                  </a:lnTo>
                  <a:lnTo>
                    <a:pt x="184353" y="618693"/>
                  </a:lnTo>
                  <a:lnTo>
                    <a:pt x="185178" y="620585"/>
                  </a:lnTo>
                  <a:lnTo>
                    <a:pt x="185585" y="620420"/>
                  </a:lnTo>
                  <a:lnTo>
                    <a:pt x="186334" y="620064"/>
                  </a:lnTo>
                  <a:lnTo>
                    <a:pt x="184899" y="626910"/>
                  </a:lnTo>
                  <a:lnTo>
                    <a:pt x="185813" y="626935"/>
                  </a:lnTo>
                  <a:lnTo>
                    <a:pt x="186715" y="627024"/>
                  </a:lnTo>
                  <a:lnTo>
                    <a:pt x="187591" y="627024"/>
                  </a:lnTo>
                  <a:lnTo>
                    <a:pt x="191109" y="621766"/>
                  </a:lnTo>
                  <a:lnTo>
                    <a:pt x="195986" y="626173"/>
                  </a:lnTo>
                  <a:lnTo>
                    <a:pt x="194881" y="627595"/>
                  </a:lnTo>
                  <a:lnTo>
                    <a:pt x="197332" y="627976"/>
                  </a:lnTo>
                  <a:lnTo>
                    <a:pt x="199745" y="628535"/>
                  </a:lnTo>
                  <a:lnTo>
                    <a:pt x="202196" y="629031"/>
                  </a:lnTo>
                  <a:lnTo>
                    <a:pt x="201345" y="630542"/>
                  </a:lnTo>
                  <a:lnTo>
                    <a:pt x="201345" y="639229"/>
                  </a:lnTo>
                  <a:lnTo>
                    <a:pt x="201041" y="639394"/>
                  </a:lnTo>
                  <a:lnTo>
                    <a:pt x="200685" y="639749"/>
                  </a:lnTo>
                  <a:lnTo>
                    <a:pt x="200431" y="639724"/>
                  </a:lnTo>
                  <a:lnTo>
                    <a:pt x="200190" y="639660"/>
                  </a:lnTo>
                  <a:lnTo>
                    <a:pt x="200050" y="639229"/>
                  </a:lnTo>
                  <a:lnTo>
                    <a:pt x="199859" y="638949"/>
                  </a:lnTo>
                  <a:lnTo>
                    <a:pt x="200482" y="637984"/>
                  </a:lnTo>
                  <a:lnTo>
                    <a:pt x="201345" y="639229"/>
                  </a:lnTo>
                  <a:lnTo>
                    <a:pt x="201345" y="630542"/>
                  </a:lnTo>
                  <a:lnTo>
                    <a:pt x="200710" y="631659"/>
                  </a:lnTo>
                  <a:lnTo>
                    <a:pt x="199771" y="635812"/>
                  </a:lnTo>
                  <a:lnTo>
                    <a:pt x="196723" y="637108"/>
                  </a:lnTo>
                  <a:lnTo>
                    <a:pt x="211404" y="648677"/>
                  </a:lnTo>
                  <a:lnTo>
                    <a:pt x="211480" y="644753"/>
                  </a:lnTo>
                  <a:lnTo>
                    <a:pt x="211721" y="642327"/>
                  </a:lnTo>
                  <a:lnTo>
                    <a:pt x="211899" y="640651"/>
                  </a:lnTo>
                  <a:lnTo>
                    <a:pt x="212750" y="636993"/>
                  </a:lnTo>
                  <a:lnTo>
                    <a:pt x="210388" y="636638"/>
                  </a:lnTo>
                  <a:lnTo>
                    <a:pt x="210769" y="632053"/>
                  </a:lnTo>
                  <a:lnTo>
                    <a:pt x="210845" y="631202"/>
                  </a:lnTo>
                  <a:lnTo>
                    <a:pt x="210934" y="630212"/>
                  </a:lnTo>
                  <a:lnTo>
                    <a:pt x="210273" y="628967"/>
                  </a:lnTo>
                  <a:lnTo>
                    <a:pt x="211048" y="628751"/>
                  </a:lnTo>
                  <a:lnTo>
                    <a:pt x="211239" y="628637"/>
                  </a:lnTo>
                  <a:lnTo>
                    <a:pt x="211416" y="628637"/>
                  </a:lnTo>
                  <a:lnTo>
                    <a:pt x="213385" y="628091"/>
                  </a:lnTo>
                  <a:lnTo>
                    <a:pt x="214922" y="627570"/>
                  </a:lnTo>
                  <a:lnTo>
                    <a:pt x="216039" y="627710"/>
                  </a:lnTo>
                  <a:lnTo>
                    <a:pt x="216103" y="627570"/>
                  </a:lnTo>
                  <a:lnTo>
                    <a:pt x="217093" y="625424"/>
                  </a:lnTo>
                  <a:lnTo>
                    <a:pt x="217462" y="624852"/>
                  </a:lnTo>
                  <a:lnTo>
                    <a:pt x="217805" y="624332"/>
                  </a:lnTo>
                  <a:close/>
                </a:path>
                <a:path w="408304" h="655320">
                  <a:moveTo>
                    <a:pt x="217970" y="569734"/>
                  </a:moveTo>
                  <a:lnTo>
                    <a:pt x="216369" y="569849"/>
                  </a:lnTo>
                  <a:lnTo>
                    <a:pt x="215023" y="569849"/>
                  </a:lnTo>
                  <a:lnTo>
                    <a:pt x="214071" y="567893"/>
                  </a:lnTo>
                  <a:lnTo>
                    <a:pt x="213766" y="566331"/>
                  </a:lnTo>
                  <a:lnTo>
                    <a:pt x="213410" y="564794"/>
                  </a:lnTo>
                  <a:lnTo>
                    <a:pt x="205651" y="575119"/>
                  </a:lnTo>
                  <a:lnTo>
                    <a:pt x="206336" y="574802"/>
                  </a:lnTo>
                  <a:lnTo>
                    <a:pt x="207035" y="574522"/>
                  </a:lnTo>
                  <a:lnTo>
                    <a:pt x="207530" y="574268"/>
                  </a:lnTo>
                  <a:lnTo>
                    <a:pt x="208026" y="575589"/>
                  </a:lnTo>
                  <a:lnTo>
                    <a:pt x="208318" y="576338"/>
                  </a:lnTo>
                  <a:lnTo>
                    <a:pt x="208572" y="577380"/>
                  </a:lnTo>
                  <a:lnTo>
                    <a:pt x="209588" y="576465"/>
                  </a:lnTo>
                  <a:lnTo>
                    <a:pt x="210769" y="575589"/>
                  </a:lnTo>
                  <a:lnTo>
                    <a:pt x="212458" y="574802"/>
                  </a:lnTo>
                  <a:lnTo>
                    <a:pt x="213347" y="574357"/>
                  </a:lnTo>
                  <a:lnTo>
                    <a:pt x="215188" y="574662"/>
                  </a:lnTo>
                  <a:lnTo>
                    <a:pt x="215633" y="574802"/>
                  </a:lnTo>
                  <a:lnTo>
                    <a:pt x="216077" y="574357"/>
                  </a:lnTo>
                  <a:lnTo>
                    <a:pt x="216979" y="573557"/>
                  </a:lnTo>
                  <a:lnTo>
                    <a:pt x="216700" y="575017"/>
                  </a:lnTo>
                  <a:lnTo>
                    <a:pt x="216344" y="574929"/>
                  </a:lnTo>
                  <a:lnTo>
                    <a:pt x="215773" y="574852"/>
                  </a:lnTo>
                  <a:lnTo>
                    <a:pt x="216954" y="575233"/>
                  </a:lnTo>
                  <a:lnTo>
                    <a:pt x="216992" y="575017"/>
                  </a:lnTo>
                  <a:lnTo>
                    <a:pt x="217258" y="573557"/>
                  </a:lnTo>
                  <a:lnTo>
                    <a:pt x="217944" y="569849"/>
                  </a:lnTo>
                  <a:close/>
                </a:path>
                <a:path w="408304" h="655320">
                  <a:moveTo>
                    <a:pt x="226402" y="533806"/>
                  </a:moveTo>
                  <a:lnTo>
                    <a:pt x="224561" y="534797"/>
                  </a:lnTo>
                  <a:lnTo>
                    <a:pt x="222973" y="535495"/>
                  </a:lnTo>
                  <a:lnTo>
                    <a:pt x="221678" y="535622"/>
                  </a:lnTo>
                  <a:lnTo>
                    <a:pt x="222554" y="536803"/>
                  </a:lnTo>
                  <a:lnTo>
                    <a:pt x="223443" y="537959"/>
                  </a:lnTo>
                  <a:lnTo>
                    <a:pt x="224231" y="539178"/>
                  </a:lnTo>
                  <a:lnTo>
                    <a:pt x="224536" y="537197"/>
                  </a:lnTo>
                  <a:lnTo>
                    <a:pt x="225259" y="535381"/>
                  </a:lnTo>
                  <a:lnTo>
                    <a:pt x="226402" y="533806"/>
                  </a:lnTo>
                  <a:close/>
                </a:path>
                <a:path w="408304" h="655320">
                  <a:moveTo>
                    <a:pt x="228117" y="557339"/>
                  </a:moveTo>
                  <a:lnTo>
                    <a:pt x="227457" y="554901"/>
                  </a:lnTo>
                  <a:lnTo>
                    <a:pt x="226326" y="555637"/>
                  </a:lnTo>
                  <a:lnTo>
                    <a:pt x="224129" y="557149"/>
                  </a:lnTo>
                  <a:lnTo>
                    <a:pt x="223901" y="556539"/>
                  </a:lnTo>
                  <a:lnTo>
                    <a:pt x="221246" y="560425"/>
                  </a:lnTo>
                  <a:lnTo>
                    <a:pt x="222719" y="568833"/>
                  </a:lnTo>
                  <a:lnTo>
                    <a:pt x="223253" y="564515"/>
                  </a:lnTo>
                  <a:lnTo>
                    <a:pt x="224726" y="560641"/>
                  </a:lnTo>
                  <a:lnTo>
                    <a:pt x="228117" y="557339"/>
                  </a:lnTo>
                  <a:close/>
                </a:path>
                <a:path w="408304" h="655320">
                  <a:moveTo>
                    <a:pt x="231800" y="564045"/>
                  </a:moveTo>
                  <a:lnTo>
                    <a:pt x="231495" y="563803"/>
                  </a:lnTo>
                  <a:lnTo>
                    <a:pt x="231355" y="563549"/>
                  </a:lnTo>
                  <a:lnTo>
                    <a:pt x="231114" y="563803"/>
                  </a:lnTo>
                  <a:lnTo>
                    <a:pt x="230720" y="564045"/>
                  </a:lnTo>
                  <a:lnTo>
                    <a:pt x="230670" y="564540"/>
                  </a:lnTo>
                  <a:lnTo>
                    <a:pt x="230949" y="564794"/>
                  </a:lnTo>
                  <a:lnTo>
                    <a:pt x="231114" y="565035"/>
                  </a:lnTo>
                  <a:lnTo>
                    <a:pt x="231330" y="564819"/>
                  </a:lnTo>
                  <a:lnTo>
                    <a:pt x="231711" y="564540"/>
                  </a:lnTo>
                  <a:lnTo>
                    <a:pt x="231762" y="564324"/>
                  </a:lnTo>
                  <a:lnTo>
                    <a:pt x="231800" y="564045"/>
                  </a:lnTo>
                  <a:close/>
                </a:path>
                <a:path w="408304" h="655320">
                  <a:moveTo>
                    <a:pt x="235115" y="605739"/>
                  </a:moveTo>
                  <a:lnTo>
                    <a:pt x="235089" y="604100"/>
                  </a:lnTo>
                  <a:lnTo>
                    <a:pt x="235077" y="603465"/>
                  </a:lnTo>
                  <a:lnTo>
                    <a:pt x="235051" y="600748"/>
                  </a:lnTo>
                  <a:lnTo>
                    <a:pt x="234950" y="597916"/>
                  </a:lnTo>
                  <a:lnTo>
                    <a:pt x="234848" y="596036"/>
                  </a:lnTo>
                  <a:lnTo>
                    <a:pt x="232181" y="600748"/>
                  </a:lnTo>
                  <a:lnTo>
                    <a:pt x="228523" y="599122"/>
                  </a:lnTo>
                  <a:lnTo>
                    <a:pt x="230797" y="593509"/>
                  </a:lnTo>
                  <a:lnTo>
                    <a:pt x="231546" y="591807"/>
                  </a:lnTo>
                  <a:lnTo>
                    <a:pt x="231381" y="591731"/>
                  </a:lnTo>
                  <a:lnTo>
                    <a:pt x="231432" y="591591"/>
                  </a:lnTo>
                  <a:lnTo>
                    <a:pt x="232676" y="588403"/>
                  </a:lnTo>
                  <a:lnTo>
                    <a:pt x="233413" y="586473"/>
                  </a:lnTo>
                  <a:lnTo>
                    <a:pt x="233032" y="586613"/>
                  </a:lnTo>
                  <a:lnTo>
                    <a:pt x="232257" y="586828"/>
                  </a:lnTo>
                  <a:lnTo>
                    <a:pt x="231978" y="587413"/>
                  </a:lnTo>
                  <a:lnTo>
                    <a:pt x="231660" y="587857"/>
                  </a:lnTo>
                  <a:lnTo>
                    <a:pt x="231470" y="588403"/>
                  </a:lnTo>
                  <a:lnTo>
                    <a:pt x="231114" y="588213"/>
                  </a:lnTo>
                  <a:lnTo>
                    <a:pt x="230720" y="588048"/>
                  </a:lnTo>
                  <a:lnTo>
                    <a:pt x="230365" y="587857"/>
                  </a:lnTo>
                  <a:lnTo>
                    <a:pt x="230301" y="588759"/>
                  </a:lnTo>
                  <a:lnTo>
                    <a:pt x="230174" y="589305"/>
                  </a:lnTo>
                  <a:lnTo>
                    <a:pt x="228282" y="589991"/>
                  </a:lnTo>
                  <a:lnTo>
                    <a:pt x="226136" y="591007"/>
                  </a:lnTo>
                  <a:lnTo>
                    <a:pt x="224980" y="591591"/>
                  </a:lnTo>
                  <a:lnTo>
                    <a:pt x="224980" y="590130"/>
                  </a:lnTo>
                  <a:lnTo>
                    <a:pt x="223558" y="588924"/>
                  </a:lnTo>
                  <a:lnTo>
                    <a:pt x="223139" y="588568"/>
                  </a:lnTo>
                  <a:lnTo>
                    <a:pt x="222643" y="588670"/>
                  </a:lnTo>
                  <a:lnTo>
                    <a:pt x="222123" y="588759"/>
                  </a:lnTo>
                  <a:lnTo>
                    <a:pt x="221627" y="588924"/>
                  </a:lnTo>
                  <a:lnTo>
                    <a:pt x="221716" y="587857"/>
                  </a:lnTo>
                  <a:lnTo>
                    <a:pt x="221716" y="587362"/>
                  </a:lnTo>
                  <a:lnTo>
                    <a:pt x="221488" y="587197"/>
                  </a:lnTo>
                  <a:lnTo>
                    <a:pt x="220941" y="586727"/>
                  </a:lnTo>
                  <a:lnTo>
                    <a:pt x="220459" y="588048"/>
                  </a:lnTo>
                  <a:lnTo>
                    <a:pt x="219646" y="589305"/>
                  </a:lnTo>
                  <a:lnTo>
                    <a:pt x="218681" y="590384"/>
                  </a:lnTo>
                  <a:lnTo>
                    <a:pt x="220954" y="591731"/>
                  </a:lnTo>
                  <a:lnTo>
                    <a:pt x="223088" y="592912"/>
                  </a:lnTo>
                  <a:lnTo>
                    <a:pt x="225221" y="594233"/>
                  </a:lnTo>
                  <a:lnTo>
                    <a:pt x="225691" y="594004"/>
                  </a:lnTo>
                  <a:lnTo>
                    <a:pt x="226136" y="593737"/>
                  </a:lnTo>
                  <a:lnTo>
                    <a:pt x="226606" y="593509"/>
                  </a:lnTo>
                  <a:lnTo>
                    <a:pt x="228282" y="598182"/>
                  </a:lnTo>
                  <a:lnTo>
                    <a:pt x="227037" y="598792"/>
                  </a:lnTo>
                  <a:lnTo>
                    <a:pt x="226872" y="599452"/>
                  </a:lnTo>
                  <a:lnTo>
                    <a:pt x="226707" y="599859"/>
                  </a:lnTo>
                  <a:lnTo>
                    <a:pt x="226047" y="600379"/>
                  </a:lnTo>
                  <a:lnTo>
                    <a:pt x="225425" y="600748"/>
                  </a:lnTo>
                  <a:lnTo>
                    <a:pt x="224980" y="600964"/>
                  </a:lnTo>
                  <a:lnTo>
                    <a:pt x="224929" y="601459"/>
                  </a:lnTo>
                  <a:lnTo>
                    <a:pt x="224790" y="601573"/>
                  </a:lnTo>
                  <a:lnTo>
                    <a:pt x="223799" y="602589"/>
                  </a:lnTo>
                  <a:lnTo>
                    <a:pt x="223266" y="602678"/>
                  </a:lnTo>
                  <a:lnTo>
                    <a:pt x="223266" y="605383"/>
                  </a:lnTo>
                  <a:lnTo>
                    <a:pt x="222834" y="605739"/>
                  </a:lnTo>
                  <a:lnTo>
                    <a:pt x="222313" y="605523"/>
                  </a:lnTo>
                  <a:lnTo>
                    <a:pt x="221894" y="605497"/>
                  </a:lnTo>
                  <a:lnTo>
                    <a:pt x="221869" y="604481"/>
                  </a:lnTo>
                  <a:lnTo>
                    <a:pt x="221869" y="606374"/>
                  </a:lnTo>
                  <a:lnTo>
                    <a:pt x="221843" y="609320"/>
                  </a:lnTo>
                  <a:lnTo>
                    <a:pt x="220776" y="609422"/>
                  </a:lnTo>
                  <a:lnTo>
                    <a:pt x="219760" y="609650"/>
                  </a:lnTo>
                  <a:lnTo>
                    <a:pt x="218821" y="609561"/>
                  </a:lnTo>
                  <a:lnTo>
                    <a:pt x="218681" y="609536"/>
                  </a:lnTo>
                  <a:lnTo>
                    <a:pt x="218719" y="608355"/>
                  </a:lnTo>
                  <a:lnTo>
                    <a:pt x="218744" y="607504"/>
                  </a:lnTo>
                  <a:lnTo>
                    <a:pt x="219900" y="606767"/>
                  </a:lnTo>
                  <a:lnTo>
                    <a:pt x="220916" y="606653"/>
                  </a:lnTo>
                  <a:lnTo>
                    <a:pt x="221869" y="606374"/>
                  </a:lnTo>
                  <a:lnTo>
                    <a:pt x="221869" y="604481"/>
                  </a:lnTo>
                  <a:lnTo>
                    <a:pt x="222313" y="604100"/>
                  </a:lnTo>
                  <a:lnTo>
                    <a:pt x="222859" y="604316"/>
                  </a:lnTo>
                  <a:lnTo>
                    <a:pt x="223253" y="604342"/>
                  </a:lnTo>
                  <a:lnTo>
                    <a:pt x="223266" y="605383"/>
                  </a:lnTo>
                  <a:lnTo>
                    <a:pt x="223266" y="602678"/>
                  </a:lnTo>
                  <a:lnTo>
                    <a:pt x="222123" y="602856"/>
                  </a:lnTo>
                  <a:lnTo>
                    <a:pt x="220713" y="603465"/>
                  </a:lnTo>
                  <a:lnTo>
                    <a:pt x="220649" y="602856"/>
                  </a:lnTo>
                  <a:lnTo>
                    <a:pt x="220573" y="602615"/>
                  </a:lnTo>
                  <a:lnTo>
                    <a:pt x="220497" y="602335"/>
                  </a:lnTo>
                  <a:lnTo>
                    <a:pt x="220383" y="601764"/>
                  </a:lnTo>
                  <a:lnTo>
                    <a:pt x="216979" y="599859"/>
                  </a:lnTo>
                  <a:lnTo>
                    <a:pt x="215988" y="599249"/>
                  </a:lnTo>
                  <a:lnTo>
                    <a:pt x="215988" y="612368"/>
                  </a:lnTo>
                  <a:lnTo>
                    <a:pt x="215061" y="612292"/>
                  </a:lnTo>
                  <a:lnTo>
                    <a:pt x="215519" y="611543"/>
                  </a:lnTo>
                  <a:lnTo>
                    <a:pt x="215988" y="612368"/>
                  </a:lnTo>
                  <a:lnTo>
                    <a:pt x="215988" y="599249"/>
                  </a:lnTo>
                  <a:lnTo>
                    <a:pt x="212686" y="597192"/>
                  </a:lnTo>
                  <a:lnTo>
                    <a:pt x="210604" y="595871"/>
                  </a:lnTo>
                  <a:lnTo>
                    <a:pt x="209638" y="597192"/>
                  </a:lnTo>
                  <a:lnTo>
                    <a:pt x="203238" y="591210"/>
                  </a:lnTo>
                  <a:lnTo>
                    <a:pt x="202653" y="590842"/>
                  </a:lnTo>
                  <a:lnTo>
                    <a:pt x="202857" y="591286"/>
                  </a:lnTo>
                  <a:lnTo>
                    <a:pt x="203073" y="591591"/>
                  </a:lnTo>
                  <a:lnTo>
                    <a:pt x="203288" y="592086"/>
                  </a:lnTo>
                  <a:lnTo>
                    <a:pt x="193560" y="596976"/>
                  </a:lnTo>
                  <a:lnTo>
                    <a:pt x="193878" y="599859"/>
                  </a:lnTo>
                  <a:lnTo>
                    <a:pt x="194411" y="602856"/>
                  </a:lnTo>
                  <a:lnTo>
                    <a:pt x="195021" y="605688"/>
                  </a:lnTo>
                  <a:lnTo>
                    <a:pt x="199224" y="606767"/>
                  </a:lnTo>
                  <a:lnTo>
                    <a:pt x="199072" y="607174"/>
                  </a:lnTo>
                  <a:lnTo>
                    <a:pt x="201396" y="605091"/>
                  </a:lnTo>
                  <a:lnTo>
                    <a:pt x="202857" y="603021"/>
                  </a:lnTo>
                  <a:lnTo>
                    <a:pt x="208343" y="607783"/>
                  </a:lnTo>
                  <a:lnTo>
                    <a:pt x="208381" y="605091"/>
                  </a:lnTo>
                  <a:lnTo>
                    <a:pt x="209232" y="603707"/>
                  </a:lnTo>
                  <a:lnTo>
                    <a:pt x="210578" y="603440"/>
                  </a:lnTo>
                  <a:lnTo>
                    <a:pt x="211340" y="603021"/>
                  </a:lnTo>
                  <a:lnTo>
                    <a:pt x="211594" y="602881"/>
                  </a:lnTo>
                  <a:lnTo>
                    <a:pt x="211683" y="604342"/>
                  </a:lnTo>
                  <a:lnTo>
                    <a:pt x="211810" y="604761"/>
                  </a:lnTo>
                  <a:lnTo>
                    <a:pt x="212471" y="603542"/>
                  </a:lnTo>
                  <a:lnTo>
                    <a:pt x="213880" y="603186"/>
                  </a:lnTo>
                  <a:lnTo>
                    <a:pt x="214388" y="602881"/>
                  </a:lnTo>
                  <a:lnTo>
                    <a:pt x="214858" y="602615"/>
                  </a:lnTo>
                  <a:lnTo>
                    <a:pt x="215087" y="604012"/>
                  </a:lnTo>
                  <a:lnTo>
                    <a:pt x="215303" y="604761"/>
                  </a:lnTo>
                  <a:lnTo>
                    <a:pt x="215404" y="606183"/>
                  </a:lnTo>
                  <a:lnTo>
                    <a:pt x="215277" y="607199"/>
                  </a:lnTo>
                  <a:lnTo>
                    <a:pt x="213461" y="607720"/>
                  </a:lnTo>
                  <a:lnTo>
                    <a:pt x="212001" y="608355"/>
                  </a:lnTo>
                  <a:lnTo>
                    <a:pt x="211886" y="606526"/>
                  </a:lnTo>
                  <a:lnTo>
                    <a:pt x="211582" y="607504"/>
                  </a:lnTo>
                  <a:lnTo>
                    <a:pt x="211467" y="607783"/>
                  </a:lnTo>
                  <a:lnTo>
                    <a:pt x="209727" y="608965"/>
                  </a:lnTo>
                  <a:lnTo>
                    <a:pt x="218351" y="616432"/>
                  </a:lnTo>
                  <a:lnTo>
                    <a:pt x="217233" y="617943"/>
                  </a:lnTo>
                  <a:lnTo>
                    <a:pt x="218109" y="618693"/>
                  </a:lnTo>
                  <a:lnTo>
                    <a:pt x="219760" y="621957"/>
                  </a:lnTo>
                  <a:lnTo>
                    <a:pt x="220116" y="621576"/>
                  </a:lnTo>
                  <a:lnTo>
                    <a:pt x="220421" y="621080"/>
                  </a:lnTo>
                  <a:lnTo>
                    <a:pt x="220776" y="620750"/>
                  </a:lnTo>
                  <a:lnTo>
                    <a:pt x="222554" y="618248"/>
                  </a:lnTo>
                  <a:lnTo>
                    <a:pt x="225005" y="616000"/>
                  </a:lnTo>
                  <a:lnTo>
                    <a:pt x="227888" y="613689"/>
                  </a:lnTo>
                  <a:lnTo>
                    <a:pt x="229577" y="612368"/>
                  </a:lnTo>
                  <a:lnTo>
                    <a:pt x="230632" y="611543"/>
                  </a:lnTo>
                  <a:lnTo>
                    <a:pt x="230797" y="611378"/>
                  </a:lnTo>
                  <a:lnTo>
                    <a:pt x="232397" y="609650"/>
                  </a:lnTo>
                  <a:lnTo>
                    <a:pt x="233019" y="608965"/>
                  </a:lnTo>
                  <a:lnTo>
                    <a:pt x="235077" y="606374"/>
                  </a:lnTo>
                  <a:lnTo>
                    <a:pt x="235115" y="605739"/>
                  </a:lnTo>
                  <a:close/>
                </a:path>
                <a:path w="408304" h="655320">
                  <a:moveTo>
                    <a:pt x="240093" y="372414"/>
                  </a:moveTo>
                  <a:lnTo>
                    <a:pt x="239826" y="372491"/>
                  </a:lnTo>
                  <a:lnTo>
                    <a:pt x="239763" y="372325"/>
                  </a:lnTo>
                  <a:lnTo>
                    <a:pt x="239712" y="372186"/>
                  </a:lnTo>
                  <a:lnTo>
                    <a:pt x="239661" y="372021"/>
                  </a:lnTo>
                  <a:lnTo>
                    <a:pt x="238531" y="371005"/>
                  </a:lnTo>
                  <a:lnTo>
                    <a:pt x="237375" y="370014"/>
                  </a:lnTo>
                  <a:lnTo>
                    <a:pt x="236245" y="368998"/>
                  </a:lnTo>
                  <a:lnTo>
                    <a:pt x="236054" y="370624"/>
                  </a:lnTo>
                  <a:lnTo>
                    <a:pt x="235889" y="372249"/>
                  </a:lnTo>
                  <a:lnTo>
                    <a:pt x="235699" y="373837"/>
                  </a:lnTo>
                  <a:lnTo>
                    <a:pt x="237185" y="373405"/>
                  </a:lnTo>
                  <a:lnTo>
                    <a:pt x="238645" y="372935"/>
                  </a:lnTo>
                  <a:lnTo>
                    <a:pt x="240093" y="372414"/>
                  </a:lnTo>
                  <a:close/>
                </a:path>
                <a:path w="408304" h="655320">
                  <a:moveTo>
                    <a:pt x="246583" y="474446"/>
                  </a:moveTo>
                  <a:lnTo>
                    <a:pt x="246418" y="474662"/>
                  </a:lnTo>
                  <a:lnTo>
                    <a:pt x="246253" y="474903"/>
                  </a:lnTo>
                  <a:lnTo>
                    <a:pt x="246138" y="475183"/>
                  </a:lnTo>
                  <a:lnTo>
                    <a:pt x="246278" y="474941"/>
                  </a:lnTo>
                  <a:lnTo>
                    <a:pt x="246443" y="474687"/>
                  </a:lnTo>
                  <a:lnTo>
                    <a:pt x="246583" y="474446"/>
                  </a:lnTo>
                  <a:close/>
                </a:path>
                <a:path w="408304" h="655320">
                  <a:moveTo>
                    <a:pt x="249580" y="496430"/>
                  </a:moveTo>
                  <a:lnTo>
                    <a:pt x="248970" y="496354"/>
                  </a:lnTo>
                  <a:lnTo>
                    <a:pt x="248399" y="496265"/>
                  </a:lnTo>
                  <a:lnTo>
                    <a:pt x="247904" y="496100"/>
                  </a:lnTo>
                  <a:lnTo>
                    <a:pt x="247980" y="496239"/>
                  </a:lnTo>
                  <a:lnTo>
                    <a:pt x="248094" y="496379"/>
                  </a:lnTo>
                  <a:lnTo>
                    <a:pt x="248183" y="496519"/>
                  </a:lnTo>
                  <a:lnTo>
                    <a:pt x="249580" y="496430"/>
                  </a:lnTo>
                  <a:close/>
                </a:path>
                <a:path w="408304" h="655320">
                  <a:moveTo>
                    <a:pt x="252133" y="534390"/>
                  </a:moveTo>
                  <a:lnTo>
                    <a:pt x="250736" y="533565"/>
                  </a:lnTo>
                  <a:lnTo>
                    <a:pt x="250621" y="534060"/>
                  </a:lnTo>
                  <a:lnTo>
                    <a:pt x="250482" y="534555"/>
                  </a:lnTo>
                  <a:lnTo>
                    <a:pt x="250355" y="535076"/>
                  </a:lnTo>
                  <a:lnTo>
                    <a:pt x="250875" y="534746"/>
                  </a:lnTo>
                  <a:lnTo>
                    <a:pt x="251536" y="534606"/>
                  </a:lnTo>
                  <a:lnTo>
                    <a:pt x="252133" y="534390"/>
                  </a:lnTo>
                  <a:close/>
                </a:path>
                <a:path w="408304" h="655320">
                  <a:moveTo>
                    <a:pt x="253428" y="240665"/>
                  </a:moveTo>
                  <a:lnTo>
                    <a:pt x="253123" y="240728"/>
                  </a:lnTo>
                  <a:lnTo>
                    <a:pt x="252857" y="240804"/>
                  </a:lnTo>
                  <a:lnTo>
                    <a:pt x="252577" y="240855"/>
                  </a:lnTo>
                  <a:lnTo>
                    <a:pt x="252577" y="240995"/>
                  </a:lnTo>
                  <a:lnTo>
                    <a:pt x="252526" y="241134"/>
                  </a:lnTo>
                  <a:lnTo>
                    <a:pt x="252526" y="241274"/>
                  </a:lnTo>
                  <a:lnTo>
                    <a:pt x="253123" y="240880"/>
                  </a:lnTo>
                  <a:lnTo>
                    <a:pt x="253428" y="240665"/>
                  </a:lnTo>
                  <a:close/>
                </a:path>
                <a:path w="408304" h="655320">
                  <a:moveTo>
                    <a:pt x="258279" y="535901"/>
                  </a:moveTo>
                  <a:lnTo>
                    <a:pt x="258178" y="535762"/>
                  </a:lnTo>
                  <a:lnTo>
                    <a:pt x="257606" y="535330"/>
                  </a:lnTo>
                  <a:lnTo>
                    <a:pt x="257556" y="535901"/>
                  </a:lnTo>
                  <a:lnTo>
                    <a:pt x="257860" y="538899"/>
                  </a:lnTo>
                  <a:lnTo>
                    <a:pt x="258279" y="535901"/>
                  </a:lnTo>
                  <a:close/>
                </a:path>
                <a:path w="408304" h="655320">
                  <a:moveTo>
                    <a:pt x="259118" y="553110"/>
                  </a:moveTo>
                  <a:lnTo>
                    <a:pt x="256971" y="549948"/>
                  </a:lnTo>
                  <a:lnTo>
                    <a:pt x="257035" y="544614"/>
                  </a:lnTo>
                  <a:lnTo>
                    <a:pt x="257797" y="539318"/>
                  </a:lnTo>
                  <a:lnTo>
                    <a:pt x="256095" y="542251"/>
                  </a:lnTo>
                  <a:lnTo>
                    <a:pt x="252984" y="542798"/>
                  </a:lnTo>
                  <a:lnTo>
                    <a:pt x="249389" y="544614"/>
                  </a:lnTo>
                  <a:lnTo>
                    <a:pt x="249377" y="544449"/>
                  </a:lnTo>
                  <a:lnTo>
                    <a:pt x="249262" y="542251"/>
                  </a:lnTo>
                  <a:lnTo>
                    <a:pt x="249021" y="540715"/>
                  </a:lnTo>
                  <a:lnTo>
                    <a:pt x="248894" y="538975"/>
                  </a:lnTo>
                  <a:lnTo>
                    <a:pt x="248729" y="538949"/>
                  </a:lnTo>
                  <a:lnTo>
                    <a:pt x="247434" y="544449"/>
                  </a:lnTo>
                  <a:lnTo>
                    <a:pt x="246214" y="542798"/>
                  </a:lnTo>
                  <a:lnTo>
                    <a:pt x="245618" y="541896"/>
                  </a:lnTo>
                  <a:lnTo>
                    <a:pt x="244779" y="540651"/>
                  </a:lnTo>
                  <a:lnTo>
                    <a:pt x="244602" y="540410"/>
                  </a:lnTo>
                  <a:lnTo>
                    <a:pt x="244360" y="540461"/>
                  </a:lnTo>
                  <a:lnTo>
                    <a:pt x="244030" y="540651"/>
                  </a:lnTo>
                  <a:lnTo>
                    <a:pt x="242900" y="540156"/>
                  </a:lnTo>
                  <a:lnTo>
                    <a:pt x="242684" y="538238"/>
                  </a:lnTo>
                  <a:lnTo>
                    <a:pt x="241693" y="535901"/>
                  </a:lnTo>
                  <a:lnTo>
                    <a:pt x="241884" y="535851"/>
                  </a:lnTo>
                  <a:lnTo>
                    <a:pt x="241769" y="535686"/>
                  </a:lnTo>
                  <a:lnTo>
                    <a:pt x="238480" y="543356"/>
                  </a:lnTo>
                  <a:lnTo>
                    <a:pt x="239547" y="544258"/>
                  </a:lnTo>
                  <a:lnTo>
                    <a:pt x="242163" y="542531"/>
                  </a:lnTo>
                  <a:lnTo>
                    <a:pt x="242354" y="543026"/>
                  </a:lnTo>
                  <a:lnTo>
                    <a:pt x="242912" y="542531"/>
                  </a:lnTo>
                  <a:lnTo>
                    <a:pt x="244957" y="541896"/>
                  </a:lnTo>
                  <a:lnTo>
                    <a:pt x="245872" y="543356"/>
                  </a:lnTo>
                  <a:lnTo>
                    <a:pt x="246316" y="544449"/>
                  </a:lnTo>
                  <a:lnTo>
                    <a:pt x="246418" y="546506"/>
                  </a:lnTo>
                  <a:lnTo>
                    <a:pt x="252323" y="549363"/>
                  </a:lnTo>
                  <a:lnTo>
                    <a:pt x="255930" y="552284"/>
                  </a:lnTo>
                  <a:lnTo>
                    <a:pt x="257022" y="555752"/>
                  </a:lnTo>
                  <a:lnTo>
                    <a:pt x="259118" y="553110"/>
                  </a:lnTo>
                  <a:close/>
                </a:path>
                <a:path w="408304" h="655320">
                  <a:moveTo>
                    <a:pt x="277926" y="223075"/>
                  </a:moveTo>
                  <a:lnTo>
                    <a:pt x="277863" y="223215"/>
                  </a:lnTo>
                  <a:lnTo>
                    <a:pt x="277926" y="223075"/>
                  </a:lnTo>
                  <a:close/>
                </a:path>
                <a:path w="408304" h="655320">
                  <a:moveTo>
                    <a:pt x="278574" y="221348"/>
                  </a:moveTo>
                  <a:lnTo>
                    <a:pt x="278117" y="222580"/>
                  </a:lnTo>
                  <a:lnTo>
                    <a:pt x="278536" y="221513"/>
                  </a:lnTo>
                  <a:lnTo>
                    <a:pt x="278574" y="221348"/>
                  </a:lnTo>
                  <a:close/>
                </a:path>
                <a:path w="408304" h="655320">
                  <a:moveTo>
                    <a:pt x="286270" y="634530"/>
                  </a:moveTo>
                  <a:lnTo>
                    <a:pt x="286054" y="633945"/>
                  </a:lnTo>
                  <a:lnTo>
                    <a:pt x="285864" y="633336"/>
                  </a:lnTo>
                  <a:lnTo>
                    <a:pt x="285559" y="632599"/>
                  </a:lnTo>
                  <a:lnTo>
                    <a:pt x="285318" y="632955"/>
                  </a:lnTo>
                  <a:lnTo>
                    <a:pt x="285089" y="633260"/>
                  </a:lnTo>
                  <a:lnTo>
                    <a:pt x="284822" y="633615"/>
                  </a:lnTo>
                  <a:lnTo>
                    <a:pt x="285813" y="634225"/>
                  </a:lnTo>
                  <a:lnTo>
                    <a:pt x="286270" y="634530"/>
                  </a:lnTo>
                  <a:close/>
                </a:path>
                <a:path w="408304" h="655320">
                  <a:moveTo>
                    <a:pt x="290118" y="635711"/>
                  </a:moveTo>
                  <a:lnTo>
                    <a:pt x="289687" y="635927"/>
                  </a:lnTo>
                  <a:lnTo>
                    <a:pt x="289267" y="636003"/>
                  </a:lnTo>
                  <a:lnTo>
                    <a:pt x="288861" y="636168"/>
                  </a:lnTo>
                  <a:lnTo>
                    <a:pt x="289077" y="636282"/>
                  </a:lnTo>
                  <a:lnTo>
                    <a:pt x="289267" y="636422"/>
                  </a:lnTo>
                  <a:lnTo>
                    <a:pt x="289496" y="636562"/>
                  </a:lnTo>
                  <a:lnTo>
                    <a:pt x="289293" y="636854"/>
                  </a:lnTo>
                  <a:lnTo>
                    <a:pt x="289128" y="637159"/>
                  </a:lnTo>
                  <a:lnTo>
                    <a:pt x="288937" y="637489"/>
                  </a:lnTo>
                  <a:lnTo>
                    <a:pt x="289331" y="636892"/>
                  </a:lnTo>
                  <a:lnTo>
                    <a:pt x="289712" y="636308"/>
                  </a:lnTo>
                  <a:lnTo>
                    <a:pt x="290118" y="635711"/>
                  </a:lnTo>
                  <a:close/>
                </a:path>
                <a:path w="408304" h="655320">
                  <a:moveTo>
                    <a:pt x="300507" y="216535"/>
                  </a:moveTo>
                  <a:lnTo>
                    <a:pt x="299326" y="216535"/>
                  </a:lnTo>
                  <a:lnTo>
                    <a:pt x="299415" y="217360"/>
                  </a:lnTo>
                  <a:lnTo>
                    <a:pt x="299580" y="218757"/>
                  </a:lnTo>
                  <a:lnTo>
                    <a:pt x="299910" y="218020"/>
                  </a:lnTo>
                  <a:lnTo>
                    <a:pt x="300507" y="216535"/>
                  </a:lnTo>
                  <a:close/>
                </a:path>
                <a:path w="408304" h="655320">
                  <a:moveTo>
                    <a:pt x="302717" y="299516"/>
                  </a:moveTo>
                  <a:lnTo>
                    <a:pt x="302323" y="300012"/>
                  </a:lnTo>
                  <a:lnTo>
                    <a:pt x="301967" y="300482"/>
                  </a:lnTo>
                  <a:lnTo>
                    <a:pt x="301586" y="300977"/>
                  </a:lnTo>
                  <a:lnTo>
                    <a:pt x="301942" y="300913"/>
                  </a:lnTo>
                  <a:lnTo>
                    <a:pt x="302298" y="300837"/>
                  </a:lnTo>
                  <a:lnTo>
                    <a:pt x="302653" y="300786"/>
                  </a:lnTo>
                  <a:lnTo>
                    <a:pt x="302653" y="300291"/>
                  </a:lnTo>
                  <a:lnTo>
                    <a:pt x="302717" y="299516"/>
                  </a:lnTo>
                  <a:close/>
                </a:path>
                <a:path w="408304" h="655320">
                  <a:moveTo>
                    <a:pt x="305104" y="281101"/>
                  </a:moveTo>
                  <a:lnTo>
                    <a:pt x="299631" y="278053"/>
                  </a:lnTo>
                  <a:lnTo>
                    <a:pt x="293065" y="289039"/>
                  </a:lnTo>
                  <a:lnTo>
                    <a:pt x="298424" y="287070"/>
                  </a:lnTo>
                  <a:lnTo>
                    <a:pt x="302183" y="284289"/>
                  </a:lnTo>
                  <a:lnTo>
                    <a:pt x="305104" y="281101"/>
                  </a:lnTo>
                  <a:close/>
                </a:path>
                <a:path w="408304" h="655320">
                  <a:moveTo>
                    <a:pt x="308787" y="646201"/>
                  </a:moveTo>
                  <a:lnTo>
                    <a:pt x="306946" y="645109"/>
                  </a:lnTo>
                  <a:lnTo>
                    <a:pt x="307225" y="644144"/>
                  </a:lnTo>
                  <a:lnTo>
                    <a:pt x="307441" y="643153"/>
                  </a:lnTo>
                  <a:lnTo>
                    <a:pt x="307543" y="642747"/>
                  </a:lnTo>
                  <a:lnTo>
                    <a:pt x="307505" y="642378"/>
                  </a:lnTo>
                  <a:lnTo>
                    <a:pt x="307251" y="642086"/>
                  </a:lnTo>
                  <a:lnTo>
                    <a:pt x="306997" y="642378"/>
                  </a:lnTo>
                  <a:lnTo>
                    <a:pt x="306971" y="642581"/>
                  </a:lnTo>
                  <a:lnTo>
                    <a:pt x="306832" y="642581"/>
                  </a:lnTo>
                  <a:lnTo>
                    <a:pt x="306692" y="642747"/>
                  </a:lnTo>
                  <a:lnTo>
                    <a:pt x="306616" y="642607"/>
                  </a:lnTo>
                  <a:lnTo>
                    <a:pt x="301663" y="643153"/>
                  </a:lnTo>
                  <a:lnTo>
                    <a:pt x="301904" y="640791"/>
                  </a:lnTo>
                  <a:lnTo>
                    <a:pt x="302488" y="640651"/>
                  </a:lnTo>
                  <a:lnTo>
                    <a:pt x="303644" y="640537"/>
                  </a:lnTo>
                  <a:lnTo>
                    <a:pt x="303758" y="640105"/>
                  </a:lnTo>
                  <a:lnTo>
                    <a:pt x="304330" y="640016"/>
                  </a:lnTo>
                  <a:lnTo>
                    <a:pt x="304228" y="638949"/>
                  </a:lnTo>
                  <a:lnTo>
                    <a:pt x="304025" y="637959"/>
                  </a:lnTo>
                  <a:lnTo>
                    <a:pt x="304063" y="637082"/>
                  </a:lnTo>
                  <a:lnTo>
                    <a:pt x="302844" y="637082"/>
                  </a:lnTo>
                  <a:lnTo>
                    <a:pt x="302183" y="636993"/>
                  </a:lnTo>
                  <a:lnTo>
                    <a:pt x="303568" y="636003"/>
                  </a:lnTo>
                  <a:lnTo>
                    <a:pt x="299554" y="627380"/>
                  </a:lnTo>
                  <a:lnTo>
                    <a:pt x="299554" y="647877"/>
                  </a:lnTo>
                  <a:lnTo>
                    <a:pt x="299123" y="647827"/>
                  </a:lnTo>
                  <a:lnTo>
                    <a:pt x="296938" y="647547"/>
                  </a:lnTo>
                  <a:lnTo>
                    <a:pt x="295287" y="647827"/>
                  </a:lnTo>
                  <a:lnTo>
                    <a:pt x="293420" y="646366"/>
                  </a:lnTo>
                  <a:lnTo>
                    <a:pt x="293306" y="644550"/>
                  </a:lnTo>
                  <a:lnTo>
                    <a:pt x="293128" y="644004"/>
                  </a:lnTo>
                  <a:lnTo>
                    <a:pt x="292874" y="643242"/>
                  </a:lnTo>
                  <a:lnTo>
                    <a:pt x="294360" y="642378"/>
                  </a:lnTo>
                  <a:lnTo>
                    <a:pt x="295833" y="641235"/>
                  </a:lnTo>
                  <a:lnTo>
                    <a:pt x="297764" y="640791"/>
                  </a:lnTo>
                  <a:lnTo>
                    <a:pt x="298145" y="643293"/>
                  </a:lnTo>
                  <a:lnTo>
                    <a:pt x="299554" y="647877"/>
                  </a:lnTo>
                  <a:lnTo>
                    <a:pt x="299554" y="627380"/>
                  </a:lnTo>
                  <a:lnTo>
                    <a:pt x="298424" y="627811"/>
                  </a:lnTo>
                  <a:lnTo>
                    <a:pt x="297154" y="628091"/>
                  </a:lnTo>
                  <a:lnTo>
                    <a:pt x="295948" y="628472"/>
                  </a:lnTo>
                  <a:lnTo>
                    <a:pt x="294462" y="641096"/>
                  </a:lnTo>
                  <a:lnTo>
                    <a:pt x="294132" y="641235"/>
                  </a:lnTo>
                  <a:lnTo>
                    <a:pt x="291592" y="640486"/>
                  </a:lnTo>
                  <a:lnTo>
                    <a:pt x="287820" y="639394"/>
                  </a:lnTo>
                  <a:lnTo>
                    <a:pt x="287159" y="640486"/>
                  </a:lnTo>
                  <a:lnTo>
                    <a:pt x="282067" y="637273"/>
                  </a:lnTo>
                  <a:lnTo>
                    <a:pt x="278117" y="642543"/>
                  </a:lnTo>
                  <a:lnTo>
                    <a:pt x="277698" y="643242"/>
                  </a:lnTo>
                  <a:lnTo>
                    <a:pt x="277622" y="643699"/>
                  </a:lnTo>
                  <a:lnTo>
                    <a:pt x="277723" y="644194"/>
                  </a:lnTo>
                  <a:lnTo>
                    <a:pt x="278003" y="644004"/>
                  </a:lnTo>
                  <a:lnTo>
                    <a:pt x="278574" y="644169"/>
                  </a:lnTo>
                  <a:lnTo>
                    <a:pt x="278688" y="645210"/>
                  </a:lnTo>
                  <a:lnTo>
                    <a:pt x="278968" y="645845"/>
                  </a:lnTo>
                  <a:lnTo>
                    <a:pt x="278714" y="645985"/>
                  </a:lnTo>
                  <a:lnTo>
                    <a:pt x="278218" y="646366"/>
                  </a:lnTo>
                  <a:lnTo>
                    <a:pt x="278523" y="647687"/>
                  </a:lnTo>
                  <a:lnTo>
                    <a:pt x="278638" y="648347"/>
                  </a:lnTo>
                  <a:lnTo>
                    <a:pt x="279844" y="648538"/>
                  </a:lnTo>
                  <a:lnTo>
                    <a:pt x="282257" y="648868"/>
                  </a:lnTo>
                  <a:lnTo>
                    <a:pt x="282397" y="650468"/>
                  </a:lnTo>
                  <a:lnTo>
                    <a:pt x="285089" y="652741"/>
                  </a:lnTo>
                  <a:lnTo>
                    <a:pt x="286029" y="652856"/>
                  </a:lnTo>
                  <a:lnTo>
                    <a:pt x="287896" y="653161"/>
                  </a:lnTo>
                  <a:lnTo>
                    <a:pt x="290449" y="649859"/>
                  </a:lnTo>
                  <a:lnTo>
                    <a:pt x="293471" y="648931"/>
                  </a:lnTo>
                  <a:lnTo>
                    <a:pt x="297129" y="650278"/>
                  </a:lnTo>
                  <a:lnTo>
                    <a:pt x="298577" y="648931"/>
                  </a:lnTo>
                  <a:lnTo>
                    <a:pt x="298780" y="648728"/>
                  </a:lnTo>
                  <a:lnTo>
                    <a:pt x="302323" y="653491"/>
                  </a:lnTo>
                  <a:lnTo>
                    <a:pt x="302628" y="653707"/>
                  </a:lnTo>
                  <a:lnTo>
                    <a:pt x="302844" y="653732"/>
                  </a:lnTo>
                  <a:lnTo>
                    <a:pt x="303428" y="654202"/>
                  </a:lnTo>
                  <a:lnTo>
                    <a:pt x="303923" y="654723"/>
                  </a:lnTo>
                  <a:lnTo>
                    <a:pt x="304393" y="654748"/>
                  </a:lnTo>
                  <a:lnTo>
                    <a:pt x="304850" y="654812"/>
                  </a:lnTo>
                  <a:lnTo>
                    <a:pt x="305320" y="654837"/>
                  </a:lnTo>
                  <a:lnTo>
                    <a:pt x="305409" y="653491"/>
                  </a:lnTo>
                  <a:lnTo>
                    <a:pt x="305676" y="652551"/>
                  </a:lnTo>
                  <a:lnTo>
                    <a:pt x="307111" y="651649"/>
                  </a:lnTo>
                  <a:lnTo>
                    <a:pt x="308457" y="651014"/>
                  </a:lnTo>
                  <a:lnTo>
                    <a:pt x="308610" y="648728"/>
                  </a:lnTo>
                  <a:lnTo>
                    <a:pt x="308673" y="647877"/>
                  </a:lnTo>
                  <a:lnTo>
                    <a:pt x="308787" y="646201"/>
                  </a:lnTo>
                  <a:close/>
                </a:path>
                <a:path w="408304" h="655320">
                  <a:moveTo>
                    <a:pt x="315823" y="437337"/>
                  </a:moveTo>
                  <a:lnTo>
                    <a:pt x="315442" y="437667"/>
                  </a:lnTo>
                  <a:lnTo>
                    <a:pt x="314718" y="437997"/>
                  </a:lnTo>
                  <a:lnTo>
                    <a:pt x="314172" y="438327"/>
                  </a:lnTo>
                  <a:lnTo>
                    <a:pt x="313677" y="437273"/>
                  </a:lnTo>
                  <a:lnTo>
                    <a:pt x="310984" y="440956"/>
                  </a:lnTo>
                  <a:lnTo>
                    <a:pt x="307581" y="438264"/>
                  </a:lnTo>
                  <a:lnTo>
                    <a:pt x="312089" y="431888"/>
                  </a:lnTo>
                  <a:lnTo>
                    <a:pt x="310299" y="432003"/>
                  </a:lnTo>
                  <a:lnTo>
                    <a:pt x="308457" y="432282"/>
                  </a:lnTo>
                  <a:lnTo>
                    <a:pt x="306806" y="431533"/>
                  </a:lnTo>
                  <a:lnTo>
                    <a:pt x="306476" y="430872"/>
                  </a:lnTo>
                  <a:lnTo>
                    <a:pt x="301142" y="432523"/>
                  </a:lnTo>
                  <a:lnTo>
                    <a:pt x="300177" y="434695"/>
                  </a:lnTo>
                  <a:lnTo>
                    <a:pt x="298538" y="436295"/>
                  </a:lnTo>
                  <a:lnTo>
                    <a:pt x="296418" y="437553"/>
                  </a:lnTo>
                  <a:lnTo>
                    <a:pt x="296468" y="438543"/>
                  </a:lnTo>
                  <a:lnTo>
                    <a:pt x="296303" y="440410"/>
                  </a:lnTo>
                  <a:lnTo>
                    <a:pt x="303809" y="444677"/>
                  </a:lnTo>
                  <a:lnTo>
                    <a:pt x="301205" y="449707"/>
                  </a:lnTo>
                  <a:lnTo>
                    <a:pt x="297243" y="447560"/>
                  </a:lnTo>
                  <a:lnTo>
                    <a:pt x="297789" y="450227"/>
                  </a:lnTo>
                  <a:lnTo>
                    <a:pt x="298145" y="453034"/>
                  </a:lnTo>
                  <a:lnTo>
                    <a:pt x="298043" y="455968"/>
                  </a:lnTo>
                  <a:lnTo>
                    <a:pt x="301002" y="450189"/>
                  </a:lnTo>
                  <a:lnTo>
                    <a:pt x="305790" y="445706"/>
                  </a:lnTo>
                  <a:lnTo>
                    <a:pt x="311137" y="441693"/>
                  </a:lnTo>
                  <a:lnTo>
                    <a:pt x="315823" y="437337"/>
                  </a:lnTo>
                  <a:close/>
                </a:path>
                <a:path w="408304" h="655320">
                  <a:moveTo>
                    <a:pt x="322834" y="572947"/>
                  </a:moveTo>
                  <a:lnTo>
                    <a:pt x="322122" y="571690"/>
                  </a:lnTo>
                  <a:lnTo>
                    <a:pt x="321297" y="570458"/>
                  </a:lnTo>
                  <a:lnTo>
                    <a:pt x="320967" y="569048"/>
                  </a:lnTo>
                  <a:lnTo>
                    <a:pt x="318935" y="570293"/>
                  </a:lnTo>
                  <a:lnTo>
                    <a:pt x="316814" y="571246"/>
                  </a:lnTo>
                  <a:lnTo>
                    <a:pt x="314883" y="571690"/>
                  </a:lnTo>
                  <a:lnTo>
                    <a:pt x="315353" y="572262"/>
                  </a:lnTo>
                  <a:lnTo>
                    <a:pt x="316293" y="573366"/>
                  </a:lnTo>
                  <a:lnTo>
                    <a:pt x="319887" y="575614"/>
                  </a:lnTo>
                  <a:lnTo>
                    <a:pt x="322122" y="572401"/>
                  </a:lnTo>
                  <a:lnTo>
                    <a:pt x="322834" y="572947"/>
                  </a:lnTo>
                  <a:close/>
                </a:path>
                <a:path w="408304" h="655320">
                  <a:moveTo>
                    <a:pt x="325907" y="606818"/>
                  </a:moveTo>
                  <a:lnTo>
                    <a:pt x="325361" y="603707"/>
                  </a:lnTo>
                  <a:lnTo>
                    <a:pt x="323075" y="604596"/>
                  </a:lnTo>
                  <a:lnTo>
                    <a:pt x="322338" y="603300"/>
                  </a:lnTo>
                  <a:lnTo>
                    <a:pt x="322122" y="601726"/>
                  </a:lnTo>
                  <a:lnTo>
                    <a:pt x="322287" y="600163"/>
                  </a:lnTo>
                  <a:lnTo>
                    <a:pt x="322973" y="599719"/>
                  </a:lnTo>
                  <a:lnTo>
                    <a:pt x="323659" y="599427"/>
                  </a:lnTo>
                  <a:lnTo>
                    <a:pt x="322643" y="597331"/>
                  </a:lnTo>
                  <a:lnTo>
                    <a:pt x="322364" y="597306"/>
                  </a:lnTo>
                  <a:lnTo>
                    <a:pt x="315823" y="599617"/>
                  </a:lnTo>
                  <a:lnTo>
                    <a:pt x="312445" y="599782"/>
                  </a:lnTo>
                  <a:lnTo>
                    <a:pt x="312216" y="599478"/>
                  </a:lnTo>
                  <a:lnTo>
                    <a:pt x="312026" y="599008"/>
                  </a:lnTo>
                  <a:lnTo>
                    <a:pt x="311175" y="599071"/>
                  </a:lnTo>
                  <a:lnTo>
                    <a:pt x="311099" y="600379"/>
                  </a:lnTo>
                  <a:lnTo>
                    <a:pt x="307111" y="600684"/>
                  </a:lnTo>
                  <a:lnTo>
                    <a:pt x="308127" y="603846"/>
                  </a:lnTo>
                  <a:lnTo>
                    <a:pt x="308737" y="607009"/>
                  </a:lnTo>
                  <a:lnTo>
                    <a:pt x="308317" y="610146"/>
                  </a:lnTo>
                  <a:lnTo>
                    <a:pt x="313677" y="607999"/>
                  </a:lnTo>
                  <a:lnTo>
                    <a:pt x="315163" y="611898"/>
                  </a:lnTo>
                  <a:lnTo>
                    <a:pt x="314096" y="612787"/>
                  </a:lnTo>
                  <a:lnTo>
                    <a:pt x="312915" y="616496"/>
                  </a:lnTo>
                  <a:lnTo>
                    <a:pt x="311099" y="619290"/>
                  </a:lnTo>
                  <a:lnTo>
                    <a:pt x="308902" y="621525"/>
                  </a:lnTo>
                  <a:lnTo>
                    <a:pt x="308813" y="623036"/>
                  </a:lnTo>
                  <a:lnTo>
                    <a:pt x="307352" y="622871"/>
                  </a:lnTo>
                  <a:lnTo>
                    <a:pt x="305295" y="624573"/>
                  </a:lnTo>
                  <a:lnTo>
                    <a:pt x="303009" y="625970"/>
                  </a:lnTo>
                  <a:lnTo>
                    <a:pt x="300507" y="627024"/>
                  </a:lnTo>
                  <a:lnTo>
                    <a:pt x="305320" y="630542"/>
                  </a:lnTo>
                  <a:lnTo>
                    <a:pt x="304609" y="628827"/>
                  </a:lnTo>
                  <a:lnTo>
                    <a:pt x="308457" y="628180"/>
                  </a:lnTo>
                  <a:lnTo>
                    <a:pt x="308508" y="627570"/>
                  </a:lnTo>
                  <a:lnTo>
                    <a:pt x="309422" y="627049"/>
                  </a:lnTo>
                  <a:lnTo>
                    <a:pt x="309943" y="626529"/>
                  </a:lnTo>
                  <a:lnTo>
                    <a:pt x="310210" y="626960"/>
                  </a:lnTo>
                  <a:lnTo>
                    <a:pt x="310629" y="627405"/>
                  </a:lnTo>
                  <a:lnTo>
                    <a:pt x="310769" y="627811"/>
                  </a:lnTo>
                  <a:lnTo>
                    <a:pt x="315937" y="626935"/>
                  </a:lnTo>
                  <a:lnTo>
                    <a:pt x="320992" y="623252"/>
                  </a:lnTo>
                  <a:lnTo>
                    <a:pt x="323329" y="617816"/>
                  </a:lnTo>
                  <a:lnTo>
                    <a:pt x="325907" y="606818"/>
                  </a:lnTo>
                  <a:close/>
                </a:path>
                <a:path w="408304" h="655320">
                  <a:moveTo>
                    <a:pt x="329590" y="181051"/>
                  </a:moveTo>
                  <a:lnTo>
                    <a:pt x="329399" y="181025"/>
                  </a:lnTo>
                  <a:lnTo>
                    <a:pt x="329565" y="180746"/>
                  </a:lnTo>
                  <a:lnTo>
                    <a:pt x="329234" y="179184"/>
                  </a:lnTo>
                  <a:lnTo>
                    <a:pt x="328663" y="177533"/>
                  </a:lnTo>
                  <a:lnTo>
                    <a:pt x="328168" y="175907"/>
                  </a:lnTo>
                  <a:lnTo>
                    <a:pt x="324815" y="174155"/>
                  </a:lnTo>
                  <a:lnTo>
                    <a:pt x="321462" y="172504"/>
                  </a:lnTo>
                  <a:lnTo>
                    <a:pt x="316928" y="170053"/>
                  </a:lnTo>
                  <a:lnTo>
                    <a:pt x="314617" y="168757"/>
                  </a:lnTo>
                  <a:lnTo>
                    <a:pt x="312686" y="172504"/>
                  </a:lnTo>
                  <a:lnTo>
                    <a:pt x="312635" y="172275"/>
                  </a:lnTo>
                  <a:lnTo>
                    <a:pt x="306527" y="182562"/>
                  </a:lnTo>
                  <a:lnTo>
                    <a:pt x="307136" y="183057"/>
                  </a:lnTo>
                  <a:lnTo>
                    <a:pt x="307441" y="183273"/>
                  </a:lnTo>
                  <a:lnTo>
                    <a:pt x="303453" y="195008"/>
                  </a:lnTo>
                  <a:lnTo>
                    <a:pt x="304190" y="195503"/>
                  </a:lnTo>
                  <a:lnTo>
                    <a:pt x="304177" y="197459"/>
                  </a:lnTo>
                  <a:lnTo>
                    <a:pt x="304304" y="198170"/>
                  </a:lnTo>
                  <a:lnTo>
                    <a:pt x="302844" y="198691"/>
                  </a:lnTo>
                  <a:lnTo>
                    <a:pt x="302133" y="198920"/>
                  </a:lnTo>
                  <a:lnTo>
                    <a:pt x="301256" y="201472"/>
                  </a:lnTo>
                  <a:lnTo>
                    <a:pt x="300837" y="202730"/>
                  </a:lnTo>
                  <a:lnTo>
                    <a:pt x="300266" y="202107"/>
                  </a:lnTo>
                  <a:lnTo>
                    <a:pt x="299580" y="201307"/>
                  </a:lnTo>
                  <a:lnTo>
                    <a:pt x="299161" y="200812"/>
                  </a:lnTo>
                  <a:lnTo>
                    <a:pt x="298373" y="200977"/>
                  </a:lnTo>
                  <a:lnTo>
                    <a:pt x="297548" y="201117"/>
                  </a:lnTo>
                  <a:lnTo>
                    <a:pt x="296773" y="201307"/>
                  </a:lnTo>
                  <a:lnTo>
                    <a:pt x="296710" y="200837"/>
                  </a:lnTo>
                  <a:lnTo>
                    <a:pt x="296494" y="199351"/>
                  </a:lnTo>
                  <a:lnTo>
                    <a:pt x="295643" y="200837"/>
                  </a:lnTo>
                  <a:lnTo>
                    <a:pt x="293598" y="198996"/>
                  </a:lnTo>
                  <a:lnTo>
                    <a:pt x="292315" y="197840"/>
                  </a:lnTo>
                  <a:lnTo>
                    <a:pt x="287235" y="191389"/>
                  </a:lnTo>
                  <a:lnTo>
                    <a:pt x="280009" y="195364"/>
                  </a:lnTo>
                  <a:lnTo>
                    <a:pt x="275996" y="199644"/>
                  </a:lnTo>
                  <a:lnTo>
                    <a:pt x="275996" y="207606"/>
                  </a:lnTo>
                  <a:lnTo>
                    <a:pt x="275729" y="209308"/>
                  </a:lnTo>
                  <a:lnTo>
                    <a:pt x="275615" y="210896"/>
                  </a:lnTo>
                  <a:lnTo>
                    <a:pt x="274955" y="212356"/>
                  </a:lnTo>
                  <a:lnTo>
                    <a:pt x="273773" y="212496"/>
                  </a:lnTo>
                  <a:lnTo>
                    <a:pt x="272999" y="212826"/>
                  </a:lnTo>
                  <a:lnTo>
                    <a:pt x="272580" y="211721"/>
                  </a:lnTo>
                  <a:lnTo>
                    <a:pt x="272351" y="211226"/>
                  </a:lnTo>
                  <a:lnTo>
                    <a:pt x="272097" y="210654"/>
                  </a:lnTo>
                  <a:lnTo>
                    <a:pt x="271868" y="209308"/>
                  </a:lnTo>
                  <a:lnTo>
                    <a:pt x="273304" y="208838"/>
                  </a:lnTo>
                  <a:lnTo>
                    <a:pt x="275996" y="207606"/>
                  </a:lnTo>
                  <a:lnTo>
                    <a:pt x="275996" y="199644"/>
                  </a:lnTo>
                  <a:lnTo>
                    <a:pt x="274612" y="201117"/>
                  </a:lnTo>
                  <a:lnTo>
                    <a:pt x="270217" y="205879"/>
                  </a:lnTo>
                  <a:lnTo>
                    <a:pt x="270217" y="225463"/>
                  </a:lnTo>
                  <a:lnTo>
                    <a:pt x="267169" y="226517"/>
                  </a:lnTo>
                  <a:lnTo>
                    <a:pt x="267157" y="226263"/>
                  </a:lnTo>
                  <a:lnTo>
                    <a:pt x="267157" y="226021"/>
                  </a:lnTo>
                  <a:lnTo>
                    <a:pt x="267093" y="225463"/>
                  </a:lnTo>
                  <a:lnTo>
                    <a:pt x="266865" y="224701"/>
                  </a:lnTo>
                  <a:lnTo>
                    <a:pt x="266966" y="224421"/>
                  </a:lnTo>
                  <a:lnTo>
                    <a:pt x="267589" y="223481"/>
                  </a:lnTo>
                  <a:lnTo>
                    <a:pt x="268655" y="223431"/>
                  </a:lnTo>
                  <a:lnTo>
                    <a:pt x="269455" y="223164"/>
                  </a:lnTo>
                  <a:lnTo>
                    <a:pt x="269697" y="223951"/>
                  </a:lnTo>
                  <a:lnTo>
                    <a:pt x="269976" y="224701"/>
                  </a:lnTo>
                  <a:lnTo>
                    <a:pt x="270217" y="225463"/>
                  </a:lnTo>
                  <a:lnTo>
                    <a:pt x="270217" y="205879"/>
                  </a:lnTo>
                  <a:lnTo>
                    <a:pt x="268566" y="207657"/>
                  </a:lnTo>
                  <a:lnTo>
                    <a:pt x="265252" y="211861"/>
                  </a:lnTo>
                  <a:lnTo>
                    <a:pt x="268046" y="211226"/>
                  </a:lnTo>
                  <a:lnTo>
                    <a:pt x="268630" y="214172"/>
                  </a:lnTo>
                  <a:lnTo>
                    <a:pt x="269506" y="217106"/>
                  </a:lnTo>
                  <a:lnTo>
                    <a:pt x="269455" y="220408"/>
                  </a:lnTo>
                  <a:lnTo>
                    <a:pt x="267792" y="221119"/>
                  </a:lnTo>
                  <a:lnTo>
                    <a:pt x="266458" y="221513"/>
                  </a:lnTo>
                  <a:lnTo>
                    <a:pt x="266103" y="224510"/>
                  </a:lnTo>
                  <a:lnTo>
                    <a:pt x="264401" y="226021"/>
                  </a:lnTo>
                  <a:lnTo>
                    <a:pt x="262394" y="225907"/>
                  </a:lnTo>
                  <a:lnTo>
                    <a:pt x="260794" y="226263"/>
                  </a:lnTo>
                  <a:lnTo>
                    <a:pt x="260680" y="224421"/>
                  </a:lnTo>
                  <a:lnTo>
                    <a:pt x="260210" y="222796"/>
                  </a:lnTo>
                  <a:lnTo>
                    <a:pt x="260299" y="222554"/>
                  </a:lnTo>
                  <a:lnTo>
                    <a:pt x="261366" y="221043"/>
                  </a:lnTo>
                  <a:lnTo>
                    <a:pt x="262305" y="220662"/>
                  </a:lnTo>
                  <a:lnTo>
                    <a:pt x="263512" y="220218"/>
                  </a:lnTo>
                  <a:lnTo>
                    <a:pt x="262305" y="217855"/>
                  </a:lnTo>
                  <a:lnTo>
                    <a:pt x="261696" y="216255"/>
                  </a:lnTo>
                  <a:lnTo>
                    <a:pt x="260057" y="218325"/>
                  </a:lnTo>
                  <a:lnTo>
                    <a:pt x="260223" y="218757"/>
                  </a:lnTo>
                  <a:lnTo>
                    <a:pt x="260273" y="219062"/>
                  </a:lnTo>
                  <a:lnTo>
                    <a:pt x="259803" y="219227"/>
                  </a:lnTo>
                  <a:lnTo>
                    <a:pt x="260819" y="229260"/>
                  </a:lnTo>
                  <a:lnTo>
                    <a:pt x="261670" y="229209"/>
                  </a:lnTo>
                  <a:lnTo>
                    <a:pt x="262115" y="229209"/>
                  </a:lnTo>
                  <a:lnTo>
                    <a:pt x="261975" y="229997"/>
                  </a:lnTo>
                  <a:lnTo>
                    <a:pt x="261975" y="230886"/>
                  </a:lnTo>
                  <a:lnTo>
                    <a:pt x="261569" y="231673"/>
                  </a:lnTo>
                  <a:lnTo>
                    <a:pt x="261073" y="231673"/>
                  </a:lnTo>
                  <a:lnTo>
                    <a:pt x="261404" y="234835"/>
                  </a:lnTo>
                  <a:lnTo>
                    <a:pt x="261810" y="234264"/>
                  </a:lnTo>
                  <a:lnTo>
                    <a:pt x="262470" y="234708"/>
                  </a:lnTo>
                  <a:lnTo>
                    <a:pt x="262978" y="234264"/>
                  </a:lnTo>
                  <a:lnTo>
                    <a:pt x="266369" y="231152"/>
                  </a:lnTo>
                  <a:lnTo>
                    <a:pt x="268668" y="229209"/>
                  </a:lnTo>
                  <a:lnTo>
                    <a:pt x="270357" y="227774"/>
                  </a:lnTo>
                  <a:lnTo>
                    <a:pt x="271792" y="226517"/>
                  </a:lnTo>
                  <a:lnTo>
                    <a:pt x="274167" y="224421"/>
                  </a:lnTo>
                  <a:lnTo>
                    <a:pt x="273773" y="224421"/>
                  </a:lnTo>
                  <a:lnTo>
                    <a:pt x="272618" y="223875"/>
                  </a:lnTo>
                  <a:lnTo>
                    <a:pt x="272554" y="223164"/>
                  </a:lnTo>
                  <a:lnTo>
                    <a:pt x="272465" y="221970"/>
                  </a:lnTo>
                  <a:lnTo>
                    <a:pt x="272389" y="221348"/>
                  </a:lnTo>
                  <a:lnTo>
                    <a:pt x="271513" y="218846"/>
                  </a:lnTo>
                  <a:lnTo>
                    <a:pt x="274231" y="218490"/>
                  </a:lnTo>
                  <a:lnTo>
                    <a:pt x="276377" y="217551"/>
                  </a:lnTo>
                  <a:lnTo>
                    <a:pt x="278193" y="218948"/>
                  </a:lnTo>
                  <a:lnTo>
                    <a:pt x="278574" y="221348"/>
                  </a:lnTo>
                  <a:lnTo>
                    <a:pt x="279539" y="218757"/>
                  </a:lnTo>
                  <a:lnTo>
                    <a:pt x="278993" y="218490"/>
                  </a:lnTo>
                  <a:lnTo>
                    <a:pt x="278917" y="218325"/>
                  </a:lnTo>
                  <a:lnTo>
                    <a:pt x="279133" y="217551"/>
                  </a:lnTo>
                  <a:lnTo>
                    <a:pt x="280492" y="212826"/>
                  </a:lnTo>
                  <a:lnTo>
                    <a:pt x="282016" y="207606"/>
                  </a:lnTo>
                  <a:lnTo>
                    <a:pt x="284543" y="198996"/>
                  </a:lnTo>
                  <a:lnTo>
                    <a:pt x="294132" y="207657"/>
                  </a:lnTo>
                  <a:lnTo>
                    <a:pt x="285750" y="218325"/>
                  </a:lnTo>
                  <a:lnTo>
                    <a:pt x="287121" y="219367"/>
                  </a:lnTo>
                  <a:lnTo>
                    <a:pt x="288632" y="220357"/>
                  </a:lnTo>
                  <a:lnTo>
                    <a:pt x="289991" y="221970"/>
                  </a:lnTo>
                  <a:lnTo>
                    <a:pt x="290182" y="222275"/>
                  </a:lnTo>
                  <a:lnTo>
                    <a:pt x="290423" y="222554"/>
                  </a:lnTo>
                  <a:lnTo>
                    <a:pt x="289572" y="219773"/>
                  </a:lnTo>
                  <a:lnTo>
                    <a:pt x="291058" y="218490"/>
                  </a:lnTo>
                  <a:lnTo>
                    <a:pt x="292214" y="217855"/>
                  </a:lnTo>
                  <a:lnTo>
                    <a:pt x="293611" y="217170"/>
                  </a:lnTo>
                  <a:lnTo>
                    <a:pt x="292811" y="216344"/>
                  </a:lnTo>
                  <a:lnTo>
                    <a:pt x="292061" y="215163"/>
                  </a:lnTo>
                  <a:lnTo>
                    <a:pt x="290969" y="213728"/>
                  </a:lnTo>
                  <a:lnTo>
                    <a:pt x="293306" y="213067"/>
                  </a:lnTo>
                  <a:lnTo>
                    <a:pt x="295021" y="212102"/>
                  </a:lnTo>
                  <a:lnTo>
                    <a:pt x="296252" y="213296"/>
                  </a:lnTo>
                  <a:lnTo>
                    <a:pt x="297154" y="215493"/>
                  </a:lnTo>
                  <a:lnTo>
                    <a:pt x="297853" y="215163"/>
                  </a:lnTo>
                  <a:lnTo>
                    <a:pt x="298373" y="214934"/>
                  </a:lnTo>
                  <a:lnTo>
                    <a:pt x="299059" y="214579"/>
                  </a:lnTo>
                  <a:lnTo>
                    <a:pt x="301650" y="212102"/>
                  </a:lnTo>
                  <a:lnTo>
                    <a:pt x="302882" y="210896"/>
                  </a:lnTo>
                  <a:lnTo>
                    <a:pt x="306285" y="202730"/>
                  </a:lnTo>
                  <a:lnTo>
                    <a:pt x="309473" y="195097"/>
                  </a:lnTo>
                  <a:lnTo>
                    <a:pt x="312191" y="196278"/>
                  </a:lnTo>
                  <a:lnTo>
                    <a:pt x="315417" y="197104"/>
                  </a:lnTo>
                  <a:lnTo>
                    <a:pt x="318300" y="198145"/>
                  </a:lnTo>
                  <a:lnTo>
                    <a:pt x="319697" y="197459"/>
                  </a:lnTo>
                  <a:lnTo>
                    <a:pt x="320382" y="197180"/>
                  </a:lnTo>
                  <a:lnTo>
                    <a:pt x="320611" y="197535"/>
                  </a:lnTo>
                  <a:lnTo>
                    <a:pt x="320776" y="197459"/>
                  </a:lnTo>
                  <a:lnTo>
                    <a:pt x="320903" y="197319"/>
                  </a:lnTo>
                  <a:lnTo>
                    <a:pt x="321068" y="197243"/>
                  </a:lnTo>
                  <a:lnTo>
                    <a:pt x="322224" y="195097"/>
                  </a:lnTo>
                  <a:lnTo>
                    <a:pt x="323164" y="193255"/>
                  </a:lnTo>
                  <a:lnTo>
                    <a:pt x="324231" y="191249"/>
                  </a:lnTo>
                  <a:lnTo>
                    <a:pt x="324370" y="190169"/>
                  </a:lnTo>
                  <a:lnTo>
                    <a:pt x="324485" y="189077"/>
                  </a:lnTo>
                  <a:lnTo>
                    <a:pt x="324624" y="187998"/>
                  </a:lnTo>
                  <a:lnTo>
                    <a:pt x="325056" y="187972"/>
                  </a:lnTo>
                  <a:lnTo>
                    <a:pt x="325526" y="187972"/>
                  </a:lnTo>
                  <a:lnTo>
                    <a:pt x="325970" y="187947"/>
                  </a:lnTo>
                  <a:lnTo>
                    <a:pt x="329590" y="181051"/>
                  </a:lnTo>
                  <a:close/>
                </a:path>
                <a:path w="408304" h="655320">
                  <a:moveTo>
                    <a:pt x="338531" y="181292"/>
                  </a:moveTo>
                  <a:lnTo>
                    <a:pt x="336169" y="180060"/>
                  </a:lnTo>
                  <a:lnTo>
                    <a:pt x="333794" y="178854"/>
                  </a:lnTo>
                  <a:lnTo>
                    <a:pt x="331431" y="177609"/>
                  </a:lnTo>
                  <a:lnTo>
                    <a:pt x="330809" y="178663"/>
                  </a:lnTo>
                  <a:lnTo>
                    <a:pt x="330200" y="179705"/>
                  </a:lnTo>
                  <a:lnTo>
                    <a:pt x="329565" y="180746"/>
                  </a:lnTo>
                  <a:lnTo>
                    <a:pt x="329653" y="180962"/>
                  </a:lnTo>
                  <a:lnTo>
                    <a:pt x="338531" y="181292"/>
                  </a:lnTo>
                  <a:close/>
                </a:path>
                <a:path w="408304" h="655320">
                  <a:moveTo>
                    <a:pt x="344157" y="263537"/>
                  </a:moveTo>
                  <a:lnTo>
                    <a:pt x="343535" y="263093"/>
                  </a:lnTo>
                  <a:lnTo>
                    <a:pt x="342874" y="262661"/>
                  </a:lnTo>
                  <a:lnTo>
                    <a:pt x="342265" y="262267"/>
                  </a:lnTo>
                  <a:lnTo>
                    <a:pt x="341363" y="263093"/>
                  </a:lnTo>
                  <a:lnTo>
                    <a:pt x="340309" y="263893"/>
                  </a:lnTo>
                  <a:lnTo>
                    <a:pt x="339293" y="264693"/>
                  </a:lnTo>
                  <a:lnTo>
                    <a:pt x="339267" y="265925"/>
                  </a:lnTo>
                  <a:lnTo>
                    <a:pt x="339318" y="267195"/>
                  </a:lnTo>
                  <a:lnTo>
                    <a:pt x="339813" y="268617"/>
                  </a:lnTo>
                  <a:lnTo>
                    <a:pt x="340207" y="268185"/>
                  </a:lnTo>
                  <a:lnTo>
                    <a:pt x="340918" y="267500"/>
                  </a:lnTo>
                  <a:lnTo>
                    <a:pt x="341388" y="267716"/>
                  </a:lnTo>
                  <a:lnTo>
                    <a:pt x="341579" y="267982"/>
                  </a:lnTo>
                  <a:lnTo>
                    <a:pt x="341820" y="268185"/>
                  </a:lnTo>
                  <a:lnTo>
                    <a:pt x="342595" y="266611"/>
                  </a:lnTo>
                  <a:lnTo>
                    <a:pt x="343395" y="265074"/>
                  </a:lnTo>
                  <a:lnTo>
                    <a:pt x="344157" y="263537"/>
                  </a:lnTo>
                  <a:close/>
                </a:path>
                <a:path w="408304" h="655320">
                  <a:moveTo>
                    <a:pt x="345871" y="189344"/>
                  </a:moveTo>
                  <a:lnTo>
                    <a:pt x="343890" y="185610"/>
                  </a:lnTo>
                  <a:lnTo>
                    <a:pt x="345173" y="184759"/>
                  </a:lnTo>
                  <a:lnTo>
                    <a:pt x="343750" y="184023"/>
                  </a:lnTo>
                  <a:lnTo>
                    <a:pt x="342709" y="187401"/>
                  </a:lnTo>
                  <a:lnTo>
                    <a:pt x="342150" y="189077"/>
                  </a:lnTo>
                  <a:lnTo>
                    <a:pt x="342404" y="189903"/>
                  </a:lnTo>
                  <a:lnTo>
                    <a:pt x="342836" y="191604"/>
                  </a:lnTo>
                  <a:lnTo>
                    <a:pt x="342214" y="191744"/>
                  </a:lnTo>
                  <a:lnTo>
                    <a:pt x="341553" y="191985"/>
                  </a:lnTo>
                  <a:lnTo>
                    <a:pt x="340893" y="192151"/>
                  </a:lnTo>
                  <a:lnTo>
                    <a:pt x="340448" y="193230"/>
                  </a:lnTo>
                  <a:lnTo>
                    <a:pt x="340144" y="194348"/>
                  </a:lnTo>
                  <a:lnTo>
                    <a:pt x="338442" y="197269"/>
                  </a:lnTo>
                  <a:lnTo>
                    <a:pt x="336029" y="201002"/>
                  </a:lnTo>
                  <a:lnTo>
                    <a:pt x="336296" y="201053"/>
                  </a:lnTo>
                  <a:lnTo>
                    <a:pt x="336105" y="201637"/>
                  </a:lnTo>
                  <a:lnTo>
                    <a:pt x="336054" y="201942"/>
                  </a:lnTo>
                  <a:lnTo>
                    <a:pt x="338226" y="203149"/>
                  </a:lnTo>
                  <a:lnTo>
                    <a:pt x="343281" y="197015"/>
                  </a:lnTo>
                  <a:lnTo>
                    <a:pt x="341795" y="197739"/>
                  </a:lnTo>
                  <a:lnTo>
                    <a:pt x="340944" y="198069"/>
                  </a:lnTo>
                  <a:lnTo>
                    <a:pt x="345871" y="189344"/>
                  </a:lnTo>
                  <a:close/>
                </a:path>
                <a:path w="408304" h="655320">
                  <a:moveTo>
                    <a:pt x="348564" y="254876"/>
                  </a:moveTo>
                  <a:lnTo>
                    <a:pt x="348145" y="255460"/>
                  </a:lnTo>
                  <a:lnTo>
                    <a:pt x="347954" y="256032"/>
                  </a:lnTo>
                  <a:lnTo>
                    <a:pt x="347573" y="256552"/>
                  </a:lnTo>
                  <a:lnTo>
                    <a:pt x="347738" y="256527"/>
                  </a:lnTo>
                  <a:lnTo>
                    <a:pt x="348564" y="254876"/>
                  </a:lnTo>
                  <a:close/>
                </a:path>
                <a:path w="408304" h="655320">
                  <a:moveTo>
                    <a:pt x="353288" y="263753"/>
                  </a:moveTo>
                  <a:lnTo>
                    <a:pt x="352793" y="263398"/>
                  </a:lnTo>
                  <a:lnTo>
                    <a:pt x="352247" y="262826"/>
                  </a:lnTo>
                  <a:lnTo>
                    <a:pt x="351726" y="261975"/>
                  </a:lnTo>
                  <a:lnTo>
                    <a:pt x="350951" y="262928"/>
                  </a:lnTo>
                  <a:lnTo>
                    <a:pt x="350215" y="264033"/>
                  </a:lnTo>
                  <a:lnTo>
                    <a:pt x="349326" y="264604"/>
                  </a:lnTo>
                  <a:lnTo>
                    <a:pt x="350177" y="265188"/>
                  </a:lnTo>
                  <a:lnTo>
                    <a:pt x="350926" y="265899"/>
                  </a:lnTo>
                  <a:lnTo>
                    <a:pt x="351726" y="266560"/>
                  </a:lnTo>
                  <a:lnTo>
                    <a:pt x="353288" y="263753"/>
                  </a:lnTo>
                  <a:close/>
                </a:path>
                <a:path w="408304" h="655320">
                  <a:moveTo>
                    <a:pt x="356196" y="368338"/>
                  </a:moveTo>
                  <a:lnTo>
                    <a:pt x="355930" y="367576"/>
                  </a:lnTo>
                  <a:lnTo>
                    <a:pt x="355371" y="365975"/>
                  </a:lnTo>
                  <a:lnTo>
                    <a:pt x="355130" y="366166"/>
                  </a:lnTo>
                  <a:lnTo>
                    <a:pt x="354990" y="366255"/>
                  </a:lnTo>
                  <a:lnTo>
                    <a:pt x="354520" y="367055"/>
                  </a:lnTo>
                  <a:lnTo>
                    <a:pt x="354850" y="367487"/>
                  </a:lnTo>
                  <a:lnTo>
                    <a:pt x="355206" y="367931"/>
                  </a:lnTo>
                  <a:lnTo>
                    <a:pt x="355574" y="368338"/>
                  </a:lnTo>
                  <a:lnTo>
                    <a:pt x="355815" y="368312"/>
                  </a:lnTo>
                  <a:lnTo>
                    <a:pt x="355981" y="368338"/>
                  </a:lnTo>
                  <a:lnTo>
                    <a:pt x="356196" y="368338"/>
                  </a:lnTo>
                  <a:close/>
                </a:path>
                <a:path w="408304" h="655320">
                  <a:moveTo>
                    <a:pt x="371538" y="237998"/>
                  </a:moveTo>
                  <a:lnTo>
                    <a:pt x="368185" y="235889"/>
                  </a:lnTo>
                  <a:lnTo>
                    <a:pt x="368401" y="237642"/>
                  </a:lnTo>
                  <a:lnTo>
                    <a:pt x="368465" y="239242"/>
                  </a:lnTo>
                  <a:lnTo>
                    <a:pt x="368427" y="240728"/>
                  </a:lnTo>
                  <a:lnTo>
                    <a:pt x="369531" y="241985"/>
                  </a:lnTo>
                  <a:lnTo>
                    <a:pt x="369252" y="240474"/>
                  </a:lnTo>
                  <a:lnTo>
                    <a:pt x="368566" y="238467"/>
                  </a:lnTo>
                  <a:lnTo>
                    <a:pt x="369747" y="238353"/>
                  </a:lnTo>
                  <a:lnTo>
                    <a:pt x="370713" y="238137"/>
                  </a:lnTo>
                  <a:lnTo>
                    <a:pt x="371538" y="237998"/>
                  </a:lnTo>
                  <a:close/>
                </a:path>
                <a:path w="408304" h="655320">
                  <a:moveTo>
                    <a:pt x="392518" y="230035"/>
                  </a:moveTo>
                  <a:lnTo>
                    <a:pt x="391490" y="230035"/>
                  </a:lnTo>
                  <a:lnTo>
                    <a:pt x="391414" y="230289"/>
                  </a:lnTo>
                  <a:lnTo>
                    <a:pt x="391579" y="230670"/>
                  </a:lnTo>
                  <a:lnTo>
                    <a:pt x="391985" y="230416"/>
                  </a:lnTo>
                  <a:lnTo>
                    <a:pt x="392518" y="230035"/>
                  </a:lnTo>
                  <a:close/>
                </a:path>
                <a:path w="408304" h="655320">
                  <a:moveTo>
                    <a:pt x="408203" y="226098"/>
                  </a:moveTo>
                  <a:lnTo>
                    <a:pt x="407047" y="226225"/>
                  </a:lnTo>
                  <a:lnTo>
                    <a:pt x="406031" y="226479"/>
                  </a:lnTo>
                  <a:lnTo>
                    <a:pt x="404799" y="226479"/>
                  </a:lnTo>
                  <a:lnTo>
                    <a:pt x="404914" y="225844"/>
                  </a:lnTo>
                  <a:lnTo>
                    <a:pt x="405028" y="225463"/>
                  </a:lnTo>
                  <a:lnTo>
                    <a:pt x="405155" y="224828"/>
                  </a:lnTo>
                  <a:lnTo>
                    <a:pt x="405180" y="224701"/>
                  </a:lnTo>
                  <a:lnTo>
                    <a:pt x="404469" y="224828"/>
                  </a:lnTo>
                  <a:lnTo>
                    <a:pt x="403834" y="224828"/>
                  </a:lnTo>
                  <a:lnTo>
                    <a:pt x="402247" y="223431"/>
                  </a:lnTo>
                  <a:lnTo>
                    <a:pt x="402043" y="221526"/>
                  </a:lnTo>
                  <a:lnTo>
                    <a:pt x="401942" y="220891"/>
                  </a:lnTo>
                  <a:lnTo>
                    <a:pt x="400900" y="217970"/>
                  </a:lnTo>
                  <a:lnTo>
                    <a:pt x="402539" y="217970"/>
                  </a:lnTo>
                  <a:lnTo>
                    <a:pt x="402361" y="215557"/>
                  </a:lnTo>
                  <a:lnTo>
                    <a:pt x="402272" y="213144"/>
                  </a:lnTo>
                  <a:lnTo>
                    <a:pt x="399084" y="211620"/>
                  </a:lnTo>
                  <a:lnTo>
                    <a:pt x="395947" y="209969"/>
                  </a:lnTo>
                  <a:lnTo>
                    <a:pt x="392785" y="208445"/>
                  </a:lnTo>
                  <a:lnTo>
                    <a:pt x="392811" y="209461"/>
                  </a:lnTo>
                  <a:lnTo>
                    <a:pt x="396189" y="225844"/>
                  </a:lnTo>
                  <a:lnTo>
                    <a:pt x="395097" y="226098"/>
                  </a:lnTo>
                  <a:lnTo>
                    <a:pt x="395122" y="226225"/>
                  </a:lnTo>
                  <a:lnTo>
                    <a:pt x="395211" y="226352"/>
                  </a:lnTo>
                  <a:lnTo>
                    <a:pt x="391744" y="229781"/>
                  </a:lnTo>
                  <a:lnTo>
                    <a:pt x="392874" y="229781"/>
                  </a:lnTo>
                  <a:lnTo>
                    <a:pt x="392963" y="230289"/>
                  </a:lnTo>
                  <a:lnTo>
                    <a:pt x="393052" y="230670"/>
                  </a:lnTo>
                  <a:lnTo>
                    <a:pt x="393192" y="231051"/>
                  </a:lnTo>
                  <a:lnTo>
                    <a:pt x="393306" y="231813"/>
                  </a:lnTo>
                  <a:lnTo>
                    <a:pt x="392976" y="232194"/>
                  </a:lnTo>
                  <a:lnTo>
                    <a:pt x="392645" y="232194"/>
                  </a:lnTo>
                  <a:lnTo>
                    <a:pt x="392341" y="232448"/>
                  </a:lnTo>
                  <a:lnTo>
                    <a:pt x="392836" y="233591"/>
                  </a:lnTo>
                  <a:lnTo>
                    <a:pt x="389432" y="235242"/>
                  </a:lnTo>
                  <a:lnTo>
                    <a:pt x="386080" y="237020"/>
                  </a:lnTo>
                  <a:lnTo>
                    <a:pt x="382727" y="238112"/>
                  </a:lnTo>
                  <a:lnTo>
                    <a:pt x="382727" y="248704"/>
                  </a:lnTo>
                  <a:lnTo>
                    <a:pt x="381736" y="249085"/>
                  </a:lnTo>
                  <a:lnTo>
                    <a:pt x="381596" y="248831"/>
                  </a:lnTo>
                  <a:lnTo>
                    <a:pt x="381292" y="248450"/>
                  </a:lnTo>
                  <a:lnTo>
                    <a:pt x="381431" y="247815"/>
                  </a:lnTo>
                  <a:lnTo>
                    <a:pt x="382117" y="247180"/>
                  </a:lnTo>
                  <a:lnTo>
                    <a:pt x="382727" y="248704"/>
                  </a:lnTo>
                  <a:lnTo>
                    <a:pt x="382727" y="238112"/>
                  </a:lnTo>
                  <a:lnTo>
                    <a:pt x="382181" y="238290"/>
                  </a:lnTo>
                  <a:lnTo>
                    <a:pt x="380720" y="234861"/>
                  </a:lnTo>
                  <a:lnTo>
                    <a:pt x="380453" y="234353"/>
                  </a:lnTo>
                  <a:lnTo>
                    <a:pt x="379780" y="233083"/>
                  </a:lnTo>
                  <a:lnTo>
                    <a:pt x="381622" y="232194"/>
                  </a:lnTo>
                  <a:lnTo>
                    <a:pt x="389509" y="228384"/>
                  </a:lnTo>
                  <a:lnTo>
                    <a:pt x="385419" y="225005"/>
                  </a:lnTo>
                  <a:lnTo>
                    <a:pt x="385419" y="227114"/>
                  </a:lnTo>
                  <a:lnTo>
                    <a:pt x="381495" y="229273"/>
                  </a:lnTo>
                  <a:lnTo>
                    <a:pt x="381685" y="231051"/>
                  </a:lnTo>
                  <a:lnTo>
                    <a:pt x="381787" y="231686"/>
                  </a:lnTo>
                  <a:lnTo>
                    <a:pt x="378993" y="232194"/>
                  </a:lnTo>
                  <a:lnTo>
                    <a:pt x="378866" y="230543"/>
                  </a:lnTo>
                  <a:lnTo>
                    <a:pt x="378777" y="230035"/>
                  </a:lnTo>
                  <a:lnTo>
                    <a:pt x="378891" y="229146"/>
                  </a:lnTo>
                  <a:lnTo>
                    <a:pt x="379069" y="228511"/>
                  </a:lnTo>
                  <a:lnTo>
                    <a:pt x="381000" y="228257"/>
                  </a:lnTo>
                  <a:lnTo>
                    <a:pt x="381076" y="228511"/>
                  </a:lnTo>
                  <a:lnTo>
                    <a:pt x="381457" y="229273"/>
                  </a:lnTo>
                  <a:lnTo>
                    <a:pt x="381076" y="228257"/>
                  </a:lnTo>
                  <a:lnTo>
                    <a:pt x="381025" y="228130"/>
                  </a:lnTo>
                  <a:lnTo>
                    <a:pt x="379920" y="226606"/>
                  </a:lnTo>
                  <a:lnTo>
                    <a:pt x="380669" y="224828"/>
                  </a:lnTo>
                  <a:lnTo>
                    <a:pt x="382282" y="223939"/>
                  </a:lnTo>
                  <a:lnTo>
                    <a:pt x="383413" y="223812"/>
                  </a:lnTo>
                  <a:lnTo>
                    <a:pt x="383959" y="223812"/>
                  </a:lnTo>
                  <a:lnTo>
                    <a:pt x="384594" y="225717"/>
                  </a:lnTo>
                  <a:lnTo>
                    <a:pt x="385419" y="227114"/>
                  </a:lnTo>
                  <a:lnTo>
                    <a:pt x="385419" y="225005"/>
                  </a:lnTo>
                  <a:lnTo>
                    <a:pt x="385064" y="224701"/>
                  </a:lnTo>
                  <a:lnTo>
                    <a:pt x="384251" y="223812"/>
                  </a:lnTo>
                  <a:lnTo>
                    <a:pt x="383311" y="222796"/>
                  </a:lnTo>
                  <a:lnTo>
                    <a:pt x="383082" y="222542"/>
                  </a:lnTo>
                  <a:lnTo>
                    <a:pt x="382346" y="222796"/>
                  </a:lnTo>
                  <a:lnTo>
                    <a:pt x="382308" y="221526"/>
                  </a:lnTo>
                  <a:lnTo>
                    <a:pt x="382092" y="221018"/>
                  </a:lnTo>
                  <a:lnTo>
                    <a:pt x="382054" y="218859"/>
                  </a:lnTo>
                  <a:lnTo>
                    <a:pt x="382066" y="218732"/>
                  </a:lnTo>
                  <a:lnTo>
                    <a:pt x="381685" y="218732"/>
                  </a:lnTo>
                  <a:lnTo>
                    <a:pt x="381190" y="218859"/>
                  </a:lnTo>
                  <a:lnTo>
                    <a:pt x="380631" y="217208"/>
                  </a:lnTo>
                  <a:lnTo>
                    <a:pt x="380542" y="216319"/>
                  </a:lnTo>
                  <a:lnTo>
                    <a:pt x="380644" y="214668"/>
                  </a:lnTo>
                  <a:lnTo>
                    <a:pt x="380860" y="213525"/>
                  </a:lnTo>
                  <a:lnTo>
                    <a:pt x="383717" y="213017"/>
                  </a:lnTo>
                  <a:lnTo>
                    <a:pt x="384429" y="214033"/>
                  </a:lnTo>
                  <a:lnTo>
                    <a:pt x="384644" y="214668"/>
                  </a:lnTo>
                  <a:lnTo>
                    <a:pt x="384848" y="215430"/>
                  </a:lnTo>
                  <a:lnTo>
                    <a:pt x="385724" y="215049"/>
                  </a:lnTo>
                  <a:lnTo>
                    <a:pt x="386549" y="214795"/>
                  </a:lnTo>
                  <a:lnTo>
                    <a:pt x="387235" y="214795"/>
                  </a:lnTo>
                  <a:lnTo>
                    <a:pt x="386956" y="213271"/>
                  </a:lnTo>
                  <a:lnTo>
                    <a:pt x="386905" y="213017"/>
                  </a:lnTo>
                  <a:lnTo>
                    <a:pt x="384594" y="213271"/>
                  </a:lnTo>
                  <a:lnTo>
                    <a:pt x="384263" y="213017"/>
                  </a:lnTo>
                  <a:lnTo>
                    <a:pt x="382943" y="212001"/>
                  </a:lnTo>
                  <a:lnTo>
                    <a:pt x="382841" y="209461"/>
                  </a:lnTo>
                  <a:lnTo>
                    <a:pt x="382231" y="207175"/>
                  </a:lnTo>
                  <a:lnTo>
                    <a:pt x="384784" y="207048"/>
                  </a:lnTo>
                  <a:lnTo>
                    <a:pt x="387426" y="206413"/>
                  </a:lnTo>
                  <a:lnTo>
                    <a:pt x="387946" y="207556"/>
                  </a:lnTo>
                  <a:lnTo>
                    <a:pt x="388086" y="208699"/>
                  </a:lnTo>
                  <a:lnTo>
                    <a:pt x="390004" y="208064"/>
                  </a:lnTo>
                  <a:lnTo>
                    <a:pt x="391274" y="207810"/>
                  </a:lnTo>
                  <a:lnTo>
                    <a:pt x="388391" y="206413"/>
                  </a:lnTo>
                  <a:lnTo>
                    <a:pt x="387350" y="205905"/>
                  </a:lnTo>
                  <a:lnTo>
                    <a:pt x="384035" y="204254"/>
                  </a:lnTo>
                  <a:lnTo>
                    <a:pt x="379996" y="202222"/>
                  </a:lnTo>
                  <a:lnTo>
                    <a:pt x="377964" y="201206"/>
                  </a:lnTo>
                  <a:lnTo>
                    <a:pt x="377913" y="201841"/>
                  </a:lnTo>
                  <a:lnTo>
                    <a:pt x="374726" y="202222"/>
                  </a:lnTo>
                  <a:lnTo>
                    <a:pt x="374726" y="204254"/>
                  </a:lnTo>
                  <a:lnTo>
                    <a:pt x="374650" y="204762"/>
                  </a:lnTo>
                  <a:lnTo>
                    <a:pt x="374535" y="205270"/>
                  </a:lnTo>
                  <a:lnTo>
                    <a:pt x="374446" y="205905"/>
                  </a:lnTo>
                  <a:lnTo>
                    <a:pt x="374205" y="205778"/>
                  </a:lnTo>
                  <a:lnTo>
                    <a:pt x="373824" y="205778"/>
                  </a:lnTo>
                  <a:lnTo>
                    <a:pt x="373634" y="205270"/>
                  </a:lnTo>
                  <a:lnTo>
                    <a:pt x="373824" y="204889"/>
                  </a:lnTo>
                  <a:lnTo>
                    <a:pt x="373875" y="204508"/>
                  </a:lnTo>
                  <a:lnTo>
                    <a:pt x="374446" y="204254"/>
                  </a:lnTo>
                  <a:lnTo>
                    <a:pt x="374726" y="204254"/>
                  </a:lnTo>
                  <a:lnTo>
                    <a:pt x="374726" y="202222"/>
                  </a:lnTo>
                  <a:lnTo>
                    <a:pt x="374421" y="201206"/>
                  </a:lnTo>
                  <a:lnTo>
                    <a:pt x="374015" y="200190"/>
                  </a:lnTo>
                  <a:lnTo>
                    <a:pt x="373684" y="199174"/>
                  </a:lnTo>
                  <a:lnTo>
                    <a:pt x="369887" y="197396"/>
                  </a:lnTo>
                  <a:lnTo>
                    <a:pt x="367995" y="196380"/>
                  </a:lnTo>
                  <a:lnTo>
                    <a:pt x="368071" y="196507"/>
                  </a:lnTo>
                  <a:lnTo>
                    <a:pt x="368820" y="198539"/>
                  </a:lnTo>
                  <a:lnTo>
                    <a:pt x="368477" y="201841"/>
                  </a:lnTo>
                  <a:lnTo>
                    <a:pt x="368363" y="202222"/>
                  </a:lnTo>
                  <a:lnTo>
                    <a:pt x="367614" y="204254"/>
                  </a:lnTo>
                  <a:lnTo>
                    <a:pt x="367588" y="204762"/>
                  </a:lnTo>
                  <a:lnTo>
                    <a:pt x="367906" y="206159"/>
                  </a:lnTo>
                  <a:lnTo>
                    <a:pt x="368261" y="207302"/>
                  </a:lnTo>
                  <a:lnTo>
                    <a:pt x="366560" y="209207"/>
                  </a:lnTo>
                  <a:lnTo>
                    <a:pt x="364413" y="209588"/>
                  </a:lnTo>
                  <a:lnTo>
                    <a:pt x="362635" y="210477"/>
                  </a:lnTo>
                  <a:lnTo>
                    <a:pt x="362051" y="208953"/>
                  </a:lnTo>
                  <a:lnTo>
                    <a:pt x="359854" y="209461"/>
                  </a:lnTo>
                  <a:lnTo>
                    <a:pt x="358698" y="209461"/>
                  </a:lnTo>
                  <a:lnTo>
                    <a:pt x="358787" y="209969"/>
                  </a:lnTo>
                  <a:lnTo>
                    <a:pt x="358927" y="210604"/>
                  </a:lnTo>
                  <a:lnTo>
                    <a:pt x="356997" y="210985"/>
                  </a:lnTo>
                  <a:lnTo>
                    <a:pt x="361226" y="222034"/>
                  </a:lnTo>
                  <a:lnTo>
                    <a:pt x="363131" y="222161"/>
                  </a:lnTo>
                  <a:lnTo>
                    <a:pt x="361594" y="222923"/>
                  </a:lnTo>
                  <a:lnTo>
                    <a:pt x="363156" y="226987"/>
                  </a:lnTo>
                  <a:lnTo>
                    <a:pt x="361035" y="226225"/>
                  </a:lnTo>
                  <a:lnTo>
                    <a:pt x="358635" y="225463"/>
                  </a:lnTo>
                  <a:lnTo>
                    <a:pt x="357441" y="225082"/>
                  </a:lnTo>
                  <a:lnTo>
                    <a:pt x="356425" y="225463"/>
                  </a:lnTo>
                  <a:lnTo>
                    <a:pt x="356006" y="225463"/>
                  </a:lnTo>
                  <a:lnTo>
                    <a:pt x="354749" y="225336"/>
                  </a:lnTo>
                  <a:lnTo>
                    <a:pt x="353695" y="224320"/>
                  </a:lnTo>
                  <a:lnTo>
                    <a:pt x="352539" y="223558"/>
                  </a:lnTo>
                  <a:lnTo>
                    <a:pt x="349796" y="224320"/>
                  </a:lnTo>
                  <a:lnTo>
                    <a:pt x="345452" y="225209"/>
                  </a:lnTo>
                  <a:lnTo>
                    <a:pt x="344906" y="227114"/>
                  </a:lnTo>
                  <a:lnTo>
                    <a:pt x="343801" y="231432"/>
                  </a:lnTo>
                  <a:lnTo>
                    <a:pt x="348424" y="228892"/>
                  </a:lnTo>
                  <a:lnTo>
                    <a:pt x="352844" y="228384"/>
                  </a:lnTo>
                  <a:lnTo>
                    <a:pt x="358343" y="238544"/>
                  </a:lnTo>
                  <a:lnTo>
                    <a:pt x="358559" y="240449"/>
                  </a:lnTo>
                  <a:lnTo>
                    <a:pt x="358622" y="242608"/>
                  </a:lnTo>
                  <a:lnTo>
                    <a:pt x="358203" y="245021"/>
                  </a:lnTo>
                  <a:lnTo>
                    <a:pt x="367080" y="230035"/>
                  </a:lnTo>
                  <a:lnTo>
                    <a:pt x="367474" y="231686"/>
                  </a:lnTo>
                  <a:lnTo>
                    <a:pt x="367906" y="234480"/>
                  </a:lnTo>
                  <a:lnTo>
                    <a:pt x="368820" y="232956"/>
                  </a:lnTo>
                  <a:lnTo>
                    <a:pt x="370192" y="233845"/>
                  </a:lnTo>
                  <a:lnTo>
                    <a:pt x="370535" y="232956"/>
                  </a:lnTo>
                  <a:lnTo>
                    <a:pt x="371703" y="230035"/>
                  </a:lnTo>
                  <a:lnTo>
                    <a:pt x="372198" y="228892"/>
                  </a:lnTo>
                  <a:lnTo>
                    <a:pt x="371652" y="228384"/>
                  </a:lnTo>
                  <a:lnTo>
                    <a:pt x="370141" y="226987"/>
                  </a:lnTo>
                  <a:lnTo>
                    <a:pt x="369455" y="226352"/>
                  </a:lnTo>
                  <a:lnTo>
                    <a:pt x="366229" y="223558"/>
                  </a:lnTo>
                  <a:lnTo>
                    <a:pt x="366356" y="223177"/>
                  </a:lnTo>
                  <a:lnTo>
                    <a:pt x="366674" y="222161"/>
                  </a:lnTo>
                  <a:lnTo>
                    <a:pt x="364667" y="222669"/>
                  </a:lnTo>
                  <a:lnTo>
                    <a:pt x="363372" y="223177"/>
                  </a:lnTo>
                  <a:lnTo>
                    <a:pt x="364020" y="218859"/>
                  </a:lnTo>
                  <a:lnTo>
                    <a:pt x="363931" y="216319"/>
                  </a:lnTo>
                  <a:lnTo>
                    <a:pt x="363943" y="215049"/>
                  </a:lnTo>
                  <a:lnTo>
                    <a:pt x="366090" y="211239"/>
                  </a:lnTo>
                  <a:lnTo>
                    <a:pt x="370763" y="210477"/>
                  </a:lnTo>
                  <a:lnTo>
                    <a:pt x="372364" y="212128"/>
                  </a:lnTo>
                  <a:lnTo>
                    <a:pt x="372605" y="212890"/>
                  </a:lnTo>
                  <a:lnTo>
                    <a:pt x="372973" y="213652"/>
                  </a:lnTo>
                  <a:lnTo>
                    <a:pt x="376021" y="210477"/>
                  </a:lnTo>
                  <a:lnTo>
                    <a:pt x="379755" y="212382"/>
                  </a:lnTo>
                  <a:lnTo>
                    <a:pt x="377888" y="229146"/>
                  </a:lnTo>
                  <a:lnTo>
                    <a:pt x="376783" y="229781"/>
                  </a:lnTo>
                  <a:lnTo>
                    <a:pt x="375716" y="230276"/>
                  </a:lnTo>
                  <a:lnTo>
                    <a:pt x="375716" y="255689"/>
                  </a:lnTo>
                  <a:lnTo>
                    <a:pt x="371017" y="263563"/>
                  </a:lnTo>
                  <a:lnTo>
                    <a:pt x="369481" y="262801"/>
                  </a:lnTo>
                  <a:lnTo>
                    <a:pt x="369176" y="265468"/>
                  </a:lnTo>
                  <a:lnTo>
                    <a:pt x="368757" y="266484"/>
                  </a:lnTo>
                  <a:lnTo>
                    <a:pt x="367220" y="266865"/>
                  </a:lnTo>
                  <a:lnTo>
                    <a:pt x="367055" y="266484"/>
                  </a:lnTo>
                  <a:lnTo>
                    <a:pt x="366585" y="265722"/>
                  </a:lnTo>
                  <a:lnTo>
                    <a:pt x="366293" y="264960"/>
                  </a:lnTo>
                  <a:lnTo>
                    <a:pt x="366344" y="264071"/>
                  </a:lnTo>
                  <a:lnTo>
                    <a:pt x="366585" y="263436"/>
                  </a:lnTo>
                  <a:lnTo>
                    <a:pt x="366864" y="263055"/>
                  </a:lnTo>
                  <a:lnTo>
                    <a:pt x="367245" y="262801"/>
                  </a:lnTo>
                  <a:lnTo>
                    <a:pt x="363982" y="260070"/>
                  </a:lnTo>
                  <a:lnTo>
                    <a:pt x="363982" y="278676"/>
                  </a:lnTo>
                  <a:lnTo>
                    <a:pt x="361149" y="278676"/>
                  </a:lnTo>
                  <a:lnTo>
                    <a:pt x="359054" y="279438"/>
                  </a:lnTo>
                  <a:lnTo>
                    <a:pt x="358101" y="278549"/>
                  </a:lnTo>
                  <a:lnTo>
                    <a:pt x="357085" y="277787"/>
                  </a:lnTo>
                  <a:lnTo>
                    <a:pt x="357085" y="276390"/>
                  </a:lnTo>
                  <a:lnTo>
                    <a:pt x="357047" y="275374"/>
                  </a:lnTo>
                  <a:lnTo>
                    <a:pt x="356641" y="273850"/>
                  </a:lnTo>
                  <a:lnTo>
                    <a:pt x="358241" y="273596"/>
                  </a:lnTo>
                  <a:lnTo>
                    <a:pt x="360184" y="272580"/>
                  </a:lnTo>
                  <a:lnTo>
                    <a:pt x="362470" y="273723"/>
                  </a:lnTo>
                  <a:lnTo>
                    <a:pt x="362775" y="276009"/>
                  </a:lnTo>
                  <a:lnTo>
                    <a:pt x="363982" y="278676"/>
                  </a:lnTo>
                  <a:lnTo>
                    <a:pt x="363982" y="260070"/>
                  </a:lnTo>
                  <a:lnTo>
                    <a:pt x="363461" y="259626"/>
                  </a:lnTo>
                  <a:lnTo>
                    <a:pt x="364744" y="257975"/>
                  </a:lnTo>
                  <a:lnTo>
                    <a:pt x="367690" y="254165"/>
                  </a:lnTo>
                  <a:lnTo>
                    <a:pt x="368477" y="253149"/>
                  </a:lnTo>
                  <a:lnTo>
                    <a:pt x="370357" y="250736"/>
                  </a:lnTo>
                  <a:lnTo>
                    <a:pt x="371043" y="249847"/>
                  </a:lnTo>
                  <a:lnTo>
                    <a:pt x="374840" y="253022"/>
                  </a:lnTo>
                  <a:lnTo>
                    <a:pt x="373634" y="254546"/>
                  </a:lnTo>
                  <a:lnTo>
                    <a:pt x="375716" y="255689"/>
                  </a:lnTo>
                  <a:lnTo>
                    <a:pt x="375716" y="230276"/>
                  </a:lnTo>
                  <a:lnTo>
                    <a:pt x="374561" y="230924"/>
                  </a:lnTo>
                  <a:lnTo>
                    <a:pt x="374319" y="231432"/>
                  </a:lnTo>
                  <a:lnTo>
                    <a:pt x="373710" y="231940"/>
                  </a:lnTo>
                  <a:lnTo>
                    <a:pt x="372973" y="232321"/>
                  </a:lnTo>
                  <a:lnTo>
                    <a:pt x="372224" y="234353"/>
                  </a:lnTo>
                  <a:lnTo>
                    <a:pt x="370332" y="233972"/>
                  </a:lnTo>
                  <a:lnTo>
                    <a:pt x="375691" y="237274"/>
                  </a:lnTo>
                  <a:lnTo>
                    <a:pt x="374205" y="239687"/>
                  </a:lnTo>
                  <a:lnTo>
                    <a:pt x="374180" y="241338"/>
                  </a:lnTo>
                  <a:lnTo>
                    <a:pt x="374281" y="242227"/>
                  </a:lnTo>
                  <a:lnTo>
                    <a:pt x="372999" y="242608"/>
                  </a:lnTo>
                  <a:lnTo>
                    <a:pt x="371513" y="243497"/>
                  </a:lnTo>
                  <a:lnTo>
                    <a:pt x="370522" y="243243"/>
                  </a:lnTo>
                  <a:lnTo>
                    <a:pt x="373189" y="244767"/>
                  </a:lnTo>
                  <a:lnTo>
                    <a:pt x="374535" y="245783"/>
                  </a:lnTo>
                  <a:lnTo>
                    <a:pt x="372313" y="249847"/>
                  </a:lnTo>
                  <a:lnTo>
                    <a:pt x="370738" y="249212"/>
                  </a:lnTo>
                  <a:lnTo>
                    <a:pt x="369392" y="248450"/>
                  </a:lnTo>
                  <a:lnTo>
                    <a:pt x="368020" y="247815"/>
                  </a:lnTo>
                  <a:lnTo>
                    <a:pt x="364909" y="250736"/>
                  </a:lnTo>
                  <a:lnTo>
                    <a:pt x="364667" y="250355"/>
                  </a:lnTo>
                  <a:lnTo>
                    <a:pt x="362191" y="252387"/>
                  </a:lnTo>
                  <a:lnTo>
                    <a:pt x="358597" y="253149"/>
                  </a:lnTo>
                  <a:lnTo>
                    <a:pt x="353758" y="252514"/>
                  </a:lnTo>
                  <a:lnTo>
                    <a:pt x="354114" y="251879"/>
                  </a:lnTo>
                  <a:lnTo>
                    <a:pt x="351967" y="253657"/>
                  </a:lnTo>
                  <a:lnTo>
                    <a:pt x="350266" y="254165"/>
                  </a:lnTo>
                  <a:lnTo>
                    <a:pt x="350075" y="254292"/>
                  </a:lnTo>
                  <a:lnTo>
                    <a:pt x="349821" y="254419"/>
                  </a:lnTo>
                  <a:lnTo>
                    <a:pt x="351777" y="255435"/>
                  </a:lnTo>
                  <a:lnTo>
                    <a:pt x="353148" y="255054"/>
                  </a:lnTo>
                  <a:lnTo>
                    <a:pt x="354495" y="254546"/>
                  </a:lnTo>
                  <a:lnTo>
                    <a:pt x="355866" y="254165"/>
                  </a:lnTo>
                  <a:lnTo>
                    <a:pt x="355346" y="255816"/>
                  </a:lnTo>
                  <a:lnTo>
                    <a:pt x="353999" y="258356"/>
                  </a:lnTo>
                  <a:lnTo>
                    <a:pt x="355015" y="258102"/>
                  </a:lnTo>
                  <a:lnTo>
                    <a:pt x="355765" y="257975"/>
                  </a:lnTo>
                  <a:lnTo>
                    <a:pt x="357466" y="259372"/>
                  </a:lnTo>
                  <a:lnTo>
                    <a:pt x="357822" y="261785"/>
                  </a:lnTo>
                  <a:lnTo>
                    <a:pt x="358597" y="263563"/>
                  </a:lnTo>
                  <a:lnTo>
                    <a:pt x="358203" y="263563"/>
                  </a:lnTo>
                  <a:lnTo>
                    <a:pt x="357378" y="263817"/>
                  </a:lnTo>
                  <a:lnTo>
                    <a:pt x="357873" y="264071"/>
                  </a:lnTo>
                  <a:lnTo>
                    <a:pt x="358000" y="264198"/>
                  </a:lnTo>
                  <a:lnTo>
                    <a:pt x="358063" y="264452"/>
                  </a:lnTo>
                  <a:lnTo>
                    <a:pt x="354088" y="272199"/>
                  </a:lnTo>
                  <a:lnTo>
                    <a:pt x="353034" y="271691"/>
                  </a:lnTo>
                  <a:lnTo>
                    <a:pt x="352132" y="273215"/>
                  </a:lnTo>
                  <a:lnTo>
                    <a:pt x="350951" y="274993"/>
                  </a:lnTo>
                  <a:lnTo>
                    <a:pt x="350177" y="276390"/>
                  </a:lnTo>
                  <a:lnTo>
                    <a:pt x="346443" y="272834"/>
                  </a:lnTo>
                  <a:lnTo>
                    <a:pt x="346748" y="275374"/>
                  </a:lnTo>
                  <a:lnTo>
                    <a:pt x="347129" y="277406"/>
                  </a:lnTo>
                  <a:lnTo>
                    <a:pt x="347218" y="279057"/>
                  </a:lnTo>
                  <a:lnTo>
                    <a:pt x="348538" y="279819"/>
                  </a:lnTo>
                  <a:lnTo>
                    <a:pt x="350291" y="282359"/>
                  </a:lnTo>
                  <a:lnTo>
                    <a:pt x="350735" y="283756"/>
                  </a:lnTo>
                  <a:lnTo>
                    <a:pt x="351116" y="283883"/>
                  </a:lnTo>
                  <a:lnTo>
                    <a:pt x="351358" y="284264"/>
                  </a:lnTo>
                  <a:lnTo>
                    <a:pt x="351751" y="284518"/>
                  </a:lnTo>
                  <a:lnTo>
                    <a:pt x="353529" y="281343"/>
                  </a:lnTo>
                  <a:lnTo>
                    <a:pt x="356387" y="279946"/>
                  </a:lnTo>
                  <a:lnTo>
                    <a:pt x="361010" y="281597"/>
                  </a:lnTo>
                  <a:lnTo>
                    <a:pt x="361099" y="281470"/>
                  </a:lnTo>
                  <a:lnTo>
                    <a:pt x="361175" y="281724"/>
                  </a:lnTo>
                  <a:lnTo>
                    <a:pt x="361124" y="281597"/>
                  </a:lnTo>
                  <a:lnTo>
                    <a:pt x="355866" y="288582"/>
                  </a:lnTo>
                  <a:lnTo>
                    <a:pt x="356146" y="289471"/>
                  </a:lnTo>
                  <a:lnTo>
                    <a:pt x="356120" y="292011"/>
                  </a:lnTo>
                  <a:lnTo>
                    <a:pt x="356946" y="291884"/>
                  </a:lnTo>
                  <a:lnTo>
                    <a:pt x="357416" y="293154"/>
                  </a:lnTo>
                  <a:lnTo>
                    <a:pt x="357847" y="295059"/>
                  </a:lnTo>
                  <a:lnTo>
                    <a:pt x="356946" y="296837"/>
                  </a:lnTo>
                  <a:lnTo>
                    <a:pt x="354355" y="297853"/>
                  </a:lnTo>
                  <a:lnTo>
                    <a:pt x="355981" y="299758"/>
                  </a:lnTo>
                  <a:lnTo>
                    <a:pt x="359257" y="303314"/>
                  </a:lnTo>
                  <a:lnTo>
                    <a:pt x="359333" y="303060"/>
                  </a:lnTo>
                  <a:lnTo>
                    <a:pt x="359943" y="302679"/>
                  </a:lnTo>
                  <a:lnTo>
                    <a:pt x="360845" y="302171"/>
                  </a:lnTo>
                  <a:lnTo>
                    <a:pt x="361480" y="298996"/>
                  </a:lnTo>
                  <a:lnTo>
                    <a:pt x="363042" y="295567"/>
                  </a:lnTo>
                  <a:lnTo>
                    <a:pt x="365442" y="291884"/>
                  </a:lnTo>
                  <a:lnTo>
                    <a:pt x="366229" y="290106"/>
                  </a:lnTo>
                  <a:lnTo>
                    <a:pt x="367195" y="288201"/>
                  </a:lnTo>
                  <a:lnTo>
                    <a:pt x="368236" y="286550"/>
                  </a:lnTo>
                  <a:lnTo>
                    <a:pt x="367144" y="286042"/>
                  </a:lnTo>
                  <a:lnTo>
                    <a:pt x="369150" y="281724"/>
                  </a:lnTo>
                  <a:lnTo>
                    <a:pt x="369277" y="281470"/>
                  </a:lnTo>
                  <a:lnTo>
                    <a:pt x="369989" y="279946"/>
                  </a:lnTo>
                  <a:lnTo>
                    <a:pt x="370217" y="279438"/>
                  </a:lnTo>
                  <a:lnTo>
                    <a:pt x="373418" y="272580"/>
                  </a:lnTo>
                  <a:lnTo>
                    <a:pt x="373595" y="272199"/>
                  </a:lnTo>
                  <a:lnTo>
                    <a:pt x="374777" y="269659"/>
                  </a:lnTo>
                  <a:lnTo>
                    <a:pt x="375196" y="268770"/>
                  </a:lnTo>
                  <a:lnTo>
                    <a:pt x="373951" y="269024"/>
                  </a:lnTo>
                  <a:lnTo>
                    <a:pt x="372414" y="269659"/>
                  </a:lnTo>
                  <a:lnTo>
                    <a:pt x="371894" y="269024"/>
                  </a:lnTo>
                  <a:lnTo>
                    <a:pt x="371157" y="268262"/>
                  </a:lnTo>
                  <a:lnTo>
                    <a:pt x="371386" y="266865"/>
                  </a:lnTo>
                  <a:lnTo>
                    <a:pt x="371271" y="263563"/>
                  </a:lnTo>
                  <a:lnTo>
                    <a:pt x="371259" y="263436"/>
                  </a:lnTo>
                  <a:lnTo>
                    <a:pt x="373430" y="263690"/>
                  </a:lnTo>
                  <a:lnTo>
                    <a:pt x="374650" y="263436"/>
                  </a:lnTo>
                  <a:lnTo>
                    <a:pt x="375246" y="263309"/>
                  </a:lnTo>
                  <a:lnTo>
                    <a:pt x="375856" y="264325"/>
                  </a:lnTo>
                  <a:lnTo>
                    <a:pt x="375932" y="265468"/>
                  </a:lnTo>
                  <a:lnTo>
                    <a:pt x="376897" y="265087"/>
                  </a:lnTo>
                  <a:lnTo>
                    <a:pt x="377317" y="264198"/>
                  </a:lnTo>
                  <a:lnTo>
                    <a:pt x="378079" y="264579"/>
                  </a:lnTo>
                  <a:lnTo>
                    <a:pt x="379018" y="264198"/>
                  </a:lnTo>
                  <a:lnTo>
                    <a:pt x="379336" y="264071"/>
                  </a:lnTo>
                  <a:lnTo>
                    <a:pt x="381850" y="263055"/>
                  </a:lnTo>
                  <a:lnTo>
                    <a:pt x="381812" y="262420"/>
                  </a:lnTo>
                  <a:lnTo>
                    <a:pt x="377609" y="264071"/>
                  </a:lnTo>
                  <a:lnTo>
                    <a:pt x="377469" y="263309"/>
                  </a:lnTo>
                  <a:lnTo>
                    <a:pt x="376021" y="255181"/>
                  </a:lnTo>
                  <a:lnTo>
                    <a:pt x="380365" y="253403"/>
                  </a:lnTo>
                  <a:lnTo>
                    <a:pt x="381622" y="259118"/>
                  </a:lnTo>
                  <a:lnTo>
                    <a:pt x="381520" y="257213"/>
                  </a:lnTo>
                  <a:lnTo>
                    <a:pt x="381457" y="255816"/>
                  </a:lnTo>
                  <a:lnTo>
                    <a:pt x="382257" y="255562"/>
                  </a:lnTo>
                  <a:lnTo>
                    <a:pt x="383362" y="255308"/>
                  </a:lnTo>
                  <a:lnTo>
                    <a:pt x="383374" y="254038"/>
                  </a:lnTo>
                  <a:lnTo>
                    <a:pt x="383908" y="253403"/>
                  </a:lnTo>
                  <a:lnTo>
                    <a:pt x="384124" y="253149"/>
                  </a:lnTo>
                  <a:lnTo>
                    <a:pt x="385610" y="252641"/>
                  </a:lnTo>
                  <a:lnTo>
                    <a:pt x="386626" y="253022"/>
                  </a:lnTo>
                  <a:lnTo>
                    <a:pt x="386791" y="253657"/>
                  </a:lnTo>
                  <a:lnTo>
                    <a:pt x="386905" y="254419"/>
                  </a:lnTo>
                  <a:lnTo>
                    <a:pt x="387515" y="254292"/>
                  </a:lnTo>
                  <a:lnTo>
                    <a:pt x="388112" y="254038"/>
                  </a:lnTo>
                  <a:lnTo>
                    <a:pt x="388721" y="253911"/>
                  </a:lnTo>
                  <a:lnTo>
                    <a:pt x="389039" y="252641"/>
                  </a:lnTo>
                  <a:lnTo>
                    <a:pt x="389318" y="251498"/>
                  </a:lnTo>
                  <a:lnTo>
                    <a:pt x="390207" y="249085"/>
                  </a:lnTo>
                  <a:lnTo>
                    <a:pt x="391248" y="246672"/>
                  </a:lnTo>
                  <a:lnTo>
                    <a:pt x="390423" y="247180"/>
                  </a:lnTo>
                  <a:lnTo>
                    <a:pt x="390169" y="246291"/>
                  </a:lnTo>
                  <a:lnTo>
                    <a:pt x="389597" y="245402"/>
                  </a:lnTo>
                  <a:lnTo>
                    <a:pt x="390042" y="244132"/>
                  </a:lnTo>
                  <a:lnTo>
                    <a:pt x="391198" y="243878"/>
                  </a:lnTo>
                  <a:lnTo>
                    <a:pt x="391934" y="243497"/>
                  </a:lnTo>
                  <a:lnTo>
                    <a:pt x="392480" y="244132"/>
                  </a:lnTo>
                  <a:lnTo>
                    <a:pt x="392976" y="243243"/>
                  </a:lnTo>
                  <a:lnTo>
                    <a:pt x="394081" y="241465"/>
                  </a:lnTo>
                  <a:lnTo>
                    <a:pt x="394157" y="241338"/>
                  </a:lnTo>
                  <a:lnTo>
                    <a:pt x="386765" y="241465"/>
                  </a:lnTo>
                  <a:lnTo>
                    <a:pt x="389966" y="238290"/>
                  </a:lnTo>
                  <a:lnTo>
                    <a:pt x="392010" y="236258"/>
                  </a:lnTo>
                  <a:lnTo>
                    <a:pt x="395147" y="231051"/>
                  </a:lnTo>
                  <a:lnTo>
                    <a:pt x="398640" y="231305"/>
                  </a:lnTo>
                  <a:lnTo>
                    <a:pt x="399605" y="231813"/>
                  </a:lnTo>
                  <a:lnTo>
                    <a:pt x="400596" y="232448"/>
                  </a:lnTo>
                  <a:lnTo>
                    <a:pt x="401916" y="231051"/>
                  </a:lnTo>
                  <a:lnTo>
                    <a:pt x="402869" y="230035"/>
                  </a:lnTo>
                  <a:lnTo>
                    <a:pt x="403174" y="229781"/>
                  </a:lnTo>
                  <a:lnTo>
                    <a:pt x="405485" y="227876"/>
                  </a:lnTo>
                  <a:lnTo>
                    <a:pt x="407619" y="226479"/>
                  </a:lnTo>
                  <a:lnTo>
                    <a:pt x="408203" y="226098"/>
                  </a:lnTo>
                  <a:close/>
                </a:path>
              </a:pathLst>
            </a:custGeom>
            <a:solidFill>
              <a:srgbClr val="0097D1"/>
            </a:solidFill>
          </p:spPr>
          <p:txBody>
            <a:bodyPr wrap="square" lIns="0" tIns="0" rIns="0" bIns="0" rtlCol="0"/>
            <a:lstStyle/>
            <a:p>
              <a:endParaRPr/>
            </a:p>
          </p:txBody>
        </p:sp>
        <p:sp>
          <p:nvSpPr>
            <p:cNvPr id="50" name="object 50"/>
            <p:cNvSpPr/>
            <p:nvPr/>
          </p:nvSpPr>
          <p:spPr>
            <a:xfrm>
              <a:off x="9871790" y="3245281"/>
              <a:ext cx="864235" cy="770255"/>
            </a:xfrm>
            <a:custGeom>
              <a:avLst/>
              <a:gdLst/>
              <a:ahLst/>
              <a:cxnLst/>
              <a:rect l="l" t="t" r="r" b="b"/>
              <a:pathLst>
                <a:path w="864234" h="770254">
                  <a:moveTo>
                    <a:pt x="358122" y="417711"/>
                  </a:moveTo>
                  <a:lnTo>
                    <a:pt x="282804" y="417711"/>
                  </a:lnTo>
                  <a:lnTo>
                    <a:pt x="292772" y="426047"/>
                  </a:lnTo>
                  <a:lnTo>
                    <a:pt x="300454" y="435729"/>
                  </a:lnTo>
                  <a:lnTo>
                    <a:pt x="316142" y="489201"/>
                  </a:lnTo>
                  <a:lnTo>
                    <a:pt x="323628" y="551925"/>
                  </a:lnTo>
                  <a:lnTo>
                    <a:pt x="324089" y="583978"/>
                  </a:lnTo>
                  <a:lnTo>
                    <a:pt x="322339" y="656098"/>
                  </a:lnTo>
                  <a:lnTo>
                    <a:pt x="321657" y="681426"/>
                  </a:lnTo>
                  <a:lnTo>
                    <a:pt x="320626" y="713908"/>
                  </a:lnTo>
                  <a:lnTo>
                    <a:pt x="321045" y="729703"/>
                  </a:lnTo>
                  <a:lnTo>
                    <a:pt x="324470" y="743913"/>
                  </a:lnTo>
                  <a:lnTo>
                    <a:pt x="332488" y="755881"/>
                  </a:lnTo>
                  <a:lnTo>
                    <a:pt x="346683" y="764950"/>
                  </a:lnTo>
                  <a:lnTo>
                    <a:pt x="353150" y="764549"/>
                  </a:lnTo>
                  <a:lnTo>
                    <a:pt x="359396" y="763161"/>
                  </a:lnTo>
                  <a:lnTo>
                    <a:pt x="365105" y="760077"/>
                  </a:lnTo>
                  <a:lnTo>
                    <a:pt x="369964" y="754588"/>
                  </a:lnTo>
                  <a:lnTo>
                    <a:pt x="371080" y="748082"/>
                  </a:lnTo>
                  <a:lnTo>
                    <a:pt x="372273" y="741487"/>
                  </a:lnTo>
                  <a:lnTo>
                    <a:pt x="373280" y="734824"/>
                  </a:lnTo>
                  <a:lnTo>
                    <a:pt x="373840" y="728118"/>
                  </a:lnTo>
                  <a:lnTo>
                    <a:pt x="376521" y="678677"/>
                  </a:lnTo>
                  <a:lnTo>
                    <a:pt x="379908" y="629262"/>
                  </a:lnTo>
                  <a:lnTo>
                    <a:pt x="382443" y="580121"/>
                  </a:lnTo>
                  <a:lnTo>
                    <a:pt x="382636" y="530241"/>
                  </a:lnTo>
                  <a:lnTo>
                    <a:pt x="381897" y="515385"/>
                  </a:lnTo>
                  <a:lnTo>
                    <a:pt x="375901" y="471255"/>
                  </a:lnTo>
                  <a:lnTo>
                    <a:pt x="359926" y="422564"/>
                  </a:lnTo>
                  <a:lnTo>
                    <a:pt x="358122" y="417711"/>
                  </a:lnTo>
                  <a:close/>
                </a:path>
                <a:path w="864234" h="770254">
                  <a:moveTo>
                    <a:pt x="245339" y="94687"/>
                  </a:moveTo>
                  <a:lnTo>
                    <a:pt x="178900" y="104689"/>
                  </a:lnTo>
                  <a:lnTo>
                    <a:pt x="116728" y="132894"/>
                  </a:lnTo>
                  <a:lnTo>
                    <a:pt x="84664" y="157238"/>
                  </a:lnTo>
                  <a:lnTo>
                    <a:pt x="57851" y="185549"/>
                  </a:lnTo>
                  <a:lnTo>
                    <a:pt x="36151" y="217843"/>
                  </a:lnTo>
                  <a:lnTo>
                    <a:pt x="19425" y="254138"/>
                  </a:lnTo>
                  <a:lnTo>
                    <a:pt x="7894" y="297567"/>
                  </a:lnTo>
                  <a:lnTo>
                    <a:pt x="2383" y="342316"/>
                  </a:lnTo>
                  <a:lnTo>
                    <a:pt x="0" y="378398"/>
                  </a:lnTo>
                  <a:lnTo>
                    <a:pt x="33" y="414234"/>
                  </a:lnTo>
                  <a:lnTo>
                    <a:pt x="13598" y="484834"/>
                  </a:lnTo>
                  <a:lnTo>
                    <a:pt x="36543" y="549235"/>
                  </a:lnTo>
                  <a:lnTo>
                    <a:pt x="70001" y="608771"/>
                  </a:lnTo>
                  <a:lnTo>
                    <a:pt x="101858" y="640958"/>
                  </a:lnTo>
                  <a:lnTo>
                    <a:pt x="150699" y="655605"/>
                  </a:lnTo>
                  <a:lnTo>
                    <a:pt x="175937" y="656098"/>
                  </a:lnTo>
                  <a:lnTo>
                    <a:pt x="201333" y="653162"/>
                  </a:lnTo>
                  <a:lnTo>
                    <a:pt x="244136" y="631537"/>
                  </a:lnTo>
                  <a:lnTo>
                    <a:pt x="273210" y="592637"/>
                  </a:lnTo>
                  <a:lnTo>
                    <a:pt x="293465" y="542944"/>
                  </a:lnTo>
                  <a:lnTo>
                    <a:pt x="299004" y="494533"/>
                  </a:lnTo>
                  <a:lnTo>
                    <a:pt x="297999" y="479543"/>
                  </a:lnTo>
                  <a:lnTo>
                    <a:pt x="295228" y="464576"/>
                  </a:lnTo>
                  <a:lnTo>
                    <a:pt x="292227" y="452839"/>
                  </a:lnTo>
                  <a:lnTo>
                    <a:pt x="289119" y="441123"/>
                  </a:lnTo>
                  <a:lnTo>
                    <a:pt x="282804" y="417711"/>
                  </a:lnTo>
                  <a:lnTo>
                    <a:pt x="358122" y="417711"/>
                  </a:lnTo>
                  <a:lnTo>
                    <a:pt x="341547" y="378601"/>
                  </a:lnTo>
                  <a:lnTo>
                    <a:pt x="320021" y="349847"/>
                  </a:lnTo>
                  <a:lnTo>
                    <a:pt x="317108" y="345697"/>
                  </a:lnTo>
                  <a:lnTo>
                    <a:pt x="317134" y="338549"/>
                  </a:lnTo>
                  <a:lnTo>
                    <a:pt x="322769" y="337066"/>
                  </a:lnTo>
                  <a:lnTo>
                    <a:pt x="326974" y="334372"/>
                  </a:lnTo>
                  <a:lnTo>
                    <a:pt x="361055" y="296979"/>
                  </a:lnTo>
                  <a:lnTo>
                    <a:pt x="382553" y="257078"/>
                  </a:lnTo>
                  <a:lnTo>
                    <a:pt x="387945" y="211735"/>
                  </a:lnTo>
                  <a:lnTo>
                    <a:pt x="388793" y="196526"/>
                  </a:lnTo>
                  <a:lnTo>
                    <a:pt x="376722" y="152635"/>
                  </a:lnTo>
                  <a:lnTo>
                    <a:pt x="354946" y="133527"/>
                  </a:lnTo>
                  <a:lnTo>
                    <a:pt x="349681" y="129806"/>
                  </a:lnTo>
                  <a:lnTo>
                    <a:pt x="344759" y="125720"/>
                  </a:lnTo>
                  <a:lnTo>
                    <a:pt x="322263" y="109550"/>
                  </a:lnTo>
                  <a:lnTo>
                    <a:pt x="297595" y="99927"/>
                  </a:lnTo>
                  <a:lnTo>
                    <a:pt x="271654" y="95443"/>
                  </a:lnTo>
                  <a:lnTo>
                    <a:pt x="245339" y="94687"/>
                  </a:lnTo>
                  <a:close/>
                </a:path>
                <a:path w="864234" h="770254">
                  <a:moveTo>
                    <a:pt x="665613" y="0"/>
                  </a:moveTo>
                  <a:lnTo>
                    <a:pt x="627819" y="6671"/>
                  </a:lnTo>
                  <a:lnTo>
                    <a:pt x="577693" y="28492"/>
                  </a:lnTo>
                  <a:lnTo>
                    <a:pt x="542059" y="64150"/>
                  </a:lnTo>
                  <a:lnTo>
                    <a:pt x="522090" y="122731"/>
                  </a:lnTo>
                  <a:lnTo>
                    <a:pt x="521820" y="153408"/>
                  </a:lnTo>
                  <a:lnTo>
                    <a:pt x="525045" y="184404"/>
                  </a:lnTo>
                  <a:lnTo>
                    <a:pt x="530409" y="206953"/>
                  </a:lnTo>
                  <a:lnTo>
                    <a:pt x="539015" y="228451"/>
                  </a:lnTo>
                  <a:lnTo>
                    <a:pt x="549157" y="249496"/>
                  </a:lnTo>
                  <a:lnTo>
                    <a:pt x="559129" y="270685"/>
                  </a:lnTo>
                  <a:lnTo>
                    <a:pt x="557809" y="272142"/>
                  </a:lnTo>
                  <a:lnTo>
                    <a:pt x="556764" y="273790"/>
                  </a:lnTo>
                  <a:lnTo>
                    <a:pt x="555281" y="274862"/>
                  </a:lnTo>
                  <a:lnTo>
                    <a:pt x="552614" y="276869"/>
                  </a:lnTo>
                  <a:lnTo>
                    <a:pt x="549920" y="279069"/>
                  </a:lnTo>
                  <a:lnTo>
                    <a:pt x="546870" y="280250"/>
                  </a:lnTo>
                  <a:lnTo>
                    <a:pt x="504795" y="315556"/>
                  </a:lnTo>
                  <a:lnTo>
                    <a:pt x="474155" y="373180"/>
                  </a:lnTo>
                  <a:lnTo>
                    <a:pt x="460258" y="417034"/>
                  </a:lnTo>
                  <a:lnTo>
                    <a:pt x="451907" y="462368"/>
                  </a:lnTo>
                  <a:lnTo>
                    <a:pt x="447916" y="508801"/>
                  </a:lnTo>
                  <a:lnTo>
                    <a:pt x="445130" y="562301"/>
                  </a:lnTo>
                  <a:lnTo>
                    <a:pt x="444610" y="589448"/>
                  </a:lnTo>
                  <a:lnTo>
                    <a:pt x="445596" y="616304"/>
                  </a:lnTo>
                  <a:lnTo>
                    <a:pt x="446713" y="643150"/>
                  </a:lnTo>
                  <a:lnTo>
                    <a:pt x="446721" y="669985"/>
                  </a:lnTo>
                  <a:lnTo>
                    <a:pt x="446694" y="675997"/>
                  </a:lnTo>
                  <a:lnTo>
                    <a:pt x="446021" y="706046"/>
                  </a:lnTo>
                  <a:lnTo>
                    <a:pt x="445663" y="736089"/>
                  </a:lnTo>
                  <a:lnTo>
                    <a:pt x="472916" y="769909"/>
                  </a:lnTo>
                  <a:lnTo>
                    <a:pt x="485340" y="769276"/>
                  </a:lnTo>
                  <a:lnTo>
                    <a:pt x="511298" y="725830"/>
                  </a:lnTo>
                  <a:lnTo>
                    <a:pt x="511612" y="711307"/>
                  </a:lnTo>
                  <a:lnTo>
                    <a:pt x="510696" y="696811"/>
                  </a:lnTo>
                  <a:lnTo>
                    <a:pt x="508487" y="669985"/>
                  </a:lnTo>
                  <a:lnTo>
                    <a:pt x="506807" y="643150"/>
                  </a:lnTo>
                  <a:lnTo>
                    <a:pt x="505911" y="616304"/>
                  </a:lnTo>
                  <a:lnTo>
                    <a:pt x="506052" y="589448"/>
                  </a:lnTo>
                  <a:lnTo>
                    <a:pt x="507436" y="539299"/>
                  </a:lnTo>
                  <a:lnTo>
                    <a:pt x="507811" y="522656"/>
                  </a:lnTo>
                  <a:lnTo>
                    <a:pt x="510618" y="470248"/>
                  </a:lnTo>
                  <a:lnTo>
                    <a:pt x="523175" y="419552"/>
                  </a:lnTo>
                  <a:lnTo>
                    <a:pt x="544427" y="383009"/>
                  </a:lnTo>
                  <a:lnTo>
                    <a:pt x="575593" y="354382"/>
                  </a:lnTo>
                  <a:lnTo>
                    <a:pt x="851459" y="354382"/>
                  </a:lnTo>
                  <a:lnTo>
                    <a:pt x="852852" y="349984"/>
                  </a:lnTo>
                  <a:lnTo>
                    <a:pt x="862643" y="310051"/>
                  </a:lnTo>
                  <a:lnTo>
                    <a:pt x="863732" y="270685"/>
                  </a:lnTo>
                  <a:lnTo>
                    <a:pt x="863744" y="249496"/>
                  </a:lnTo>
                  <a:lnTo>
                    <a:pt x="863546" y="231922"/>
                  </a:lnTo>
                  <a:lnTo>
                    <a:pt x="859185" y="175502"/>
                  </a:lnTo>
                  <a:lnTo>
                    <a:pt x="838037" y="110534"/>
                  </a:lnTo>
                  <a:lnTo>
                    <a:pt x="813849" y="78223"/>
                  </a:lnTo>
                  <a:lnTo>
                    <a:pt x="811732" y="73853"/>
                  </a:lnTo>
                  <a:lnTo>
                    <a:pt x="783431" y="42085"/>
                  </a:lnTo>
                  <a:lnTo>
                    <a:pt x="737788" y="14339"/>
                  </a:lnTo>
                  <a:lnTo>
                    <a:pt x="690763" y="3129"/>
                  </a:lnTo>
                  <a:lnTo>
                    <a:pt x="678263" y="996"/>
                  </a:lnTo>
                  <a:lnTo>
                    <a:pt x="665613" y="0"/>
                  </a:lnTo>
                  <a:close/>
                </a:path>
                <a:path w="864234" h="770254">
                  <a:moveTo>
                    <a:pt x="851459" y="354382"/>
                  </a:moveTo>
                  <a:lnTo>
                    <a:pt x="575593" y="354382"/>
                  </a:lnTo>
                  <a:lnTo>
                    <a:pt x="574687" y="363865"/>
                  </a:lnTo>
                  <a:lnTo>
                    <a:pt x="568337" y="369802"/>
                  </a:lnTo>
                  <a:lnTo>
                    <a:pt x="563829" y="376893"/>
                  </a:lnTo>
                  <a:lnTo>
                    <a:pt x="555479" y="389561"/>
                  </a:lnTo>
                  <a:lnTo>
                    <a:pt x="547413" y="402356"/>
                  </a:lnTo>
                  <a:lnTo>
                    <a:pt x="540676" y="415929"/>
                  </a:lnTo>
                  <a:lnTo>
                    <a:pt x="536315" y="430933"/>
                  </a:lnTo>
                  <a:lnTo>
                    <a:pt x="533735" y="452898"/>
                  </a:lnTo>
                  <a:lnTo>
                    <a:pt x="533696" y="474657"/>
                  </a:lnTo>
                  <a:lnTo>
                    <a:pt x="536079" y="496268"/>
                  </a:lnTo>
                  <a:lnTo>
                    <a:pt x="553958" y="546669"/>
                  </a:lnTo>
                  <a:lnTo>
                    <a:pt x="602758" y="583012"/>
                  </a:lnTo>
                  <a:lnTo>
                    <a:pt x="635158" y="588376"/>
                  </a:lnTo>
                  <a:lnTo>
                    <a:pt x="654798" y="586650"/>
                  </a:lnTo>
                  <a:lnTo>
                    <a:pt x="690945" y="572675"/>
                  </a:lnTo>
                  <a:lnTo>
                    <a:pt x="735237" y="541058"/>
                  </a:lnTo>
                  <a:lnTo>
                    <a:pt x="794169" y="481899"/>
                  </a:lnTo>
                  <a:lnTo>
                    <a:pt x="819154" y="440759"/>
                  </a:lnTo>
                  <a:lnTo>
                    <a:pt x="838139" y="396423"/>
                  </a:lnTo>
                  <a:lnTo>
                    <a:pt x="851459" y="354382"/>
                  </a:lnTo>
                  <a:close/>
                </a:path>
              </a:pathLst>
            </a:custGeom>
            <a:solidFill>
              <a:srgbClr val="DE246E"/>
            </a:solidFill>
          </p:spPr>
          <p:txBody>
            <a:bodyPr wrap="square" lIns="0" tIns="0" rIns="0" bIns="0" rtlCol="0"/>
            <a:lstStyle/>
            <a:p>
              <a:endParaRPr/>
            </a:p>
          </p:txBody>
        </p:sp>
        <p:sp>
          <p:nvSpPr>
            <p:cNvPr id="51" name="object 51"/>
            <p:cNvSpPr/>
            <p:nvPr/>
          </p:nvSpPr>
          <p:spPr>
            <a:xfrm>
              <a:off x="10142461" y="3448684"/>
              <a:ext cx="592455" cy="538480"/>
            </a:xfrm>
            <a:custGeom>
              <a:avLst/>
              <a:gdLst/>
              <a:ahLst/>
              <a:cxnLst/>
              <a:rect l="l" t="t" r="r" b="b"/>
              <a:pathLst>
                <a:path w="592454" h="538479">
                  <a:moveTo>
                    <a:pt x="6223" y="340093"/>
                  </a:moveTo>
                  <a:lnTo>
                    <a:pt x="4813" y="340144"/>
                  </a:lnTo>
                  <a:lnTo>
                    <a:pt x="3937" y="340004"/>
                  </a:lnTo>
                  <a:lnTo>
                    <a:pt x="3225" y="340283"/>
                  </a:lnTo>
                  <a:lnTo>
                    <a:pt x="2832" y="340448"/>
                  </a:lnTo>
                  <a:lnTo>
                    <a:pt x="2476" y="341769"/>
                  </a:lnTo>
                  <a:lnTo>
                    <a:pt x="3276" y="342265"/>
                  </a:lnTo>
                  <a:lnTo>
                    <a:pt x="4216" y="342874"/>
                  </a:lnTo>
                  <a:lnTo>
                    <a:pt x="4876" y="342709"/>
                  </a:lnTo>
                  <a:lnTo>
                    <a:pt x="5372" y="342569"/>
                  </a:lnTo>
                  <a:lnTo>
                    <a:pt x="5613" y="341363"/>
                  </a:lnTo>
                  <a:lnTo>
                    <a:pt x="6223" y="340093"/>
                  </a:lnTo>
                  <a:close/>
                </a:path>
                <a:path w="592454" h="538479">
                  <a:moveTo>
                    <a:pt x="8166" y="372059"/>
                  </a:moveTo>
                  <a:lnTo>
                    <a:pt x="8001" y="371754"/>
                  </a:lnTo>
                  <a:lnTo>
                    <a:pt x="7975" y="371538"/>
                  </a:lnTo>
                  <a:lnTo>
                    <a:pt x="7696" y="371614"/>
                  </a:lnTo>
                  <a:lnTo>
                    <a:pt x="7289" y="371678"/>
                  </a:lnTo>
                  <a:lnTo>
                    <a:pt x="7213" y="371843"/>
                  </a:lnTo>
                  <a:lnTo>
                    <a:pt x="7099" y="372033"/>
                  </a:lnTo>
                  <a:lnTo>
                    <a:pt x="7264" y="372313"/>
                  </a:lnTo>
                  <a:lnTo>
                    <a:pt x="7289" y="372554"/>
                  </a:lnTo>
                  <a:lnTo>
                    <a:pt x="7569" y="372440"/>
                  </a:lnTo>
                  <a:lnTo>
                    <a:pt x="7975" y="372389"/>
                  </a:lnTo>
                  <a:lnTo>
                    <a:pt x="8064" y="372249"/>
                  </a:lnTo>
                  <a:lnTo>
                    <a:pt x="8166" y="372059"/>
                  </a:lnTo>
                  <a:close/>
                </a:path>
                <a:path w="592454" h="538479">
                  <a:moveTo>
                    <a:pt x="12103" y="293966"/>
                  </a:moveTo>
                  <a:lnTo>
                    <a:pt x="8966" y="290753"/>
                  </a:lnTo>
                  <a:lnTo>
                    <a:pt x="0" y="299326"/>
                  </a:lnTo>
                  <a:lnTo>
                    <a:pt x="965" y="300545"/>
                  </a:lnTo>
                  <a:lnTo>
                    <a:pt x="1905" y="301777"/>
                  </a:lnTo>
                  <a:lnTo>
                    <a:pt x="2870" y="302983"/>
                  </a:lnTo>
                  <a:lnTo>
                    <a:pt x="12103" y="293966"/>
                  </a:lnTo>
                  <a:close/>
                </a:path>
                <a:path w="592454" h="538479">
                  <a:moveTo>
                    <a:pt x="13639" y="366750"/>
                  </a:moveTo>
                  <a:lnTo>
                    <a:pt x="13169" y="363067"/>
                  </a:lnTo>
                  <a:lnTo>
                    <a:pt x="10528" y="363512"/>
                  </a:lnTo>
                  <a:lnTo>
                    <a:pt x="9182" y="363702"/>
                  </a:lnTo>
                  <a:lnTo>
                    <a:pt x="9817" y="366090"/>
                  </a:lnTo>
                  <a:lnTo>
                    <a:pt x="11023" y="370852"/>
                  </a:lnTo>
                  <a:lnTo>
                    <a:pt x="11963" y="370598"/>
                  </a:lnTo>
                  <a:lnTo>
                    <a:pt x="12534" y="369316"/>
                  </a:lnTo>
                  <a:lnTo>
                    <a:pt x="13639" y="366750"/>
                  </a:lnTo>
                  <a:close/>
                </a:path>
                <a:path w="592454" h="538479">
                  <a:moveTo>
                    <a:pt x="19685" y="313537"/>
                  </a:moveTo>
                  <a:lnTo>
                    <a:pt x="19608" y="312877"/>
                  </a:lnTo>
                  <a:lnTo>
                    <a:pt x="19113" y="313232"/>
                  </a:lnTo>
                  <a:lnTo>
                    <a:pt x="19685" y="313537"/>
                  </a:lnTo>
                  <a:close/>
                </a:path>
                <a:path w="592454" h="538479">
                  <a:moveTo>
                    <a:pt x="25984" y="312991"/>
                  </a:moveTo>
                  <a:lnTo>
                    <a:pt x="24218" y="311099"/>
                  </a:lnTo>
                  <a:lnTo>
                    <a:pt x="22466" y="309168"/>
                  </a:lnTo>
                  <a:lnTo>
                    <a:pt x="20701" y="307276"/>
                  </a:lnTo>
                  <a:lnTo>
                    <a:pt x="19964" y="307911"/>
                  </a:lnTo>
                  <a:lnTo>
                    <a:pt x="19240" y="308533"/>
                  </a:lnTo>
                  <a:lnTo>
                    <a:pt x="18503" y="309168"/>
                  </a:lnTo>
                  <a:lnTo>
                    <a:pt x="22796" y="315277"/>
                  </a:lnTo>
                  <a:lnTo>
                    <a:pt x="23837" y="314502"/>
                  </a:lnTo>
                  <a:lnTo>
                    <a:pt x="24904" y="313766"/>
                  </a:lnTo>
                  <a:lnTo>
                    <a:pt x="25984" y="312991"/>
                  </a:lnTo>
                  <a:close/>
                </a:path>
                <a:path w="592454" h="538479">
                  <a:moveTo>
                    <a:pt x="55524" y="526973"/>
                  </a:moveTo>
                  <a:lnTo>
                    <a:pt x="53797" y="526923"/>
                  </a:lnTo>
                  <a:lnTo>
                    <a:pt x="50660" y="526783"/>
                  </a:lnTo>
                  <a:lnTo>
                    <a:pt x="52235" y="523290"/>
                  </a:lnTo>
                  <a:lnTo>
                    <a:pt x="50114" y="523265"/>
                  </a:lnTo>
                  <a:lnTo>
                    <a:pt x="50469" y="528434"/>
                  </a:lnTo>
                  <a:lnTo>
                    <a:pt x="51295" y="533323"/>
                  </a:lnTo>
                  <a:lnTo>
                    <a:pt x="52832" y="537883"/>
                  </a:lnTo>
                  <a:lnTo>
                    <a:pt x="52565" y="536371"/>
                  </a:lnTo>
                  <a:lnTo>
                    <a:pt x="52946" y="534504"/>
                  </a:lnTo>
                  <a:lnTo>
                    <a:pt x="54241" y="532168"/>
                  </a:lnTo>
                  <a:lnTo>
                    <a:pt x="55092" y="530580"/>
                  </a:lnTo>
                  <a:lnTo>
                    <a:pt x="55168" y="528574"/>
                  </a:lnTo>
                  <a:lnTo>
                    <a:pt x="55524" y="526973"/>
                  </a:lnTo>
                  <a:close/>
                </a:path>
                <a:path w="592454" h="538479">
                  <a:moveTo>
                    <a:pt x="56654" y="383908"/>
                  </a:moveTo>
                  <a:lnTo>
                    <a:pt x="55308" y="383819"/>
                  </a:lnTo>
                  <a:lnTo>
                    <a:pt x="54152" y="383438"/>
                  </a:lnTo>
                  <a:lnTo>
                    <a:pt x="53581" y="383819"/>
                  </a:lnTo>
                  <a:lnTo>
                    <a:pt x="53416" y="383959"/>
                  </a:lnTo>
                  <a:lnTo>
                    <a:pt x="53390" y="384263"/>
                  </a:lnTo>
                  <a:lnTo>
                    <a:pt x="53301" y="384505"/>
                  </a:lnTo>
                  <a:lnTo>
                    <a:pt x="53301" y="385140"/>
                  </a:lnTo>
                  <a:lnTo>
                    <a:pt x="53276" y="385775"/>
                  </a:lnTo>
                  <a:lnTo>
                    <a:pt x="53276" y="386410"/>
                  </a:lnTo>
                  <a:lnTo>
                    <a:pt x="54102" y="386600"/>
                  </a:lnTo>
                  <a:lnTo>
                    <a:pt x="55003" y="386956"/>
                  </a:lnTo>
                  <a:lnTo>
                    <a:pt x="55587" y="386651"/>
                  </a:lnTo>
                  <a:lnTo>
                    <a:pt x="56134" y="386384"/>
                  </a:lnTo>
                  <a:lnTo>
                    <a:pt x="56222" y="385114"/>
                  </a:lnTo>
                  <a:lnTo>
                    <a:pt x="56654" y="383908"/>
                  </a:lnTo>
                  <a:close/>
                </a:path>
                <a:path w="592454" h="538479">
                  <a:moveTo>
                    <a:pt x="56819" y="412140"/>
                  </a:moveTo>
                  <a:lnTo>
                    <a:pt x="56654" y="411251"/>
                  </a:lnTo>
                  <a:lnTo>
                    <a:pt x="56578" y="410591"/>
                  </a:lnTo>
                  <a:lnTo>
                    <a:pt x="55283" y="410540"/>
                  </a:lnTo>
                  <a:lnTo>
                    <a:pt x="55029" y="410819"/>
                  </a:lnTo>
                  <a:lnTo>
                    <a:pt x="54533" y="411391"/>
                  </a:lnTo>
                  <a:lnTo>
                    <a:pt x="54343" y="412165"/>
                  </a:lnTo>
                  <a:lnTo>
                    <a:pt x="53797" y="413346"/>
                  </a:lnTo>
                  <a:lnTo>
                    <a:pt x="55029" y="413042"/>
                  </a:lnTo>
                  <a:lnTo>
                    <a:pt x="56134" y="413067"/>
                  </a:lnTo>
                  <a:lnTo>
                    <a:pt x="56819" y="412140"/>
                  </a:lnTo>
                  <a:close/>
                </a:path>
                <a:path w="592454" h="538479">
                  <a:moveTo>
                    <a:pt x="57696" y="393090"/>
                  </a:moveTo>
                  <a:lnTo>
                    <a:pt x="57619" y="388493"/>
                  </a:lnTo>
                  <a:lnTo>
                    <a:pt x="57035" y="388327"/>
                  </a:lnTo>
                  <a:lnTo>
                    <a:pt x="56489" y="388137"/>
                  </a:lnTo>
                  <a:lnTo>
                    <a:pt x="55943" y="387972"/>
                  </a:lnTo>
                  <a:lnTo>
                    <a:pt x="55003" y="389343"/>
                  </a:lnTo>
                  <a:lnTo>
                    <a:pt x="54076" y="390753"/>
                  </a:lnTo>
                  <a:lnTo>
                    <a:pt x="53136" y="392125"/>
                  </a:lnTo>
                  <a:lnTo>
                    <a:pt x="53136" y="392341"/>
                  </a:lnTo>
                  <a:lnTo>
                    <a:pt x="53111" y="392595"/>
                  </a:lnTo>
                  <a:lnTo>
                    <a:pt x="53111" y="392836"/>
                  </a:lnTo>
                  <a:lnTo>
                    <a:pt x="57696" y="393090"/>
                  </a:lnTo>
                  <a:close/>
                </a:path>
                <a:path w="592454" h="538479">
                  <a:moveTo>
                    <a:pt x="58483" y="392938"/>
                  </a:moveTo>
                  <a:lnTo>
                    <a:pt x="57734" y="393090"/>
                  </a:lnTo>
                  <a:lnTo>
                    <a:pt x="57696" y="393230"/>
                  </a:lnTo>
                  <a:lnTo>
                    <a:pt x="58483" y="392938"/>
                  </a:lnTo>
                  <a:close/>
                </a:path>
                <a:path w="592454" h="538479">
                  <a:moveTo>
                    <a:pt x="105029" y="488492"/>
                  </a:moveTo>
                  <a:lnTo>
                    <a:pt x="104482" y="489229"/>
                  </a:lnTo>
                  <a:lnTo>
                    <a:pt x="104101" y="490524"/>
                  </a:lnTo>
                  <a:lnTo>
                    <a:pt x="104368" y="491109"/>
                  </a:lnTo>
                  <a:lnTo>
                    <a:pt x="104482" y="491299"/>
                  </a:lnTo>
                  <a:lnTo>
                    <a:pt x="104648" y="491439"/>
                  </a:lnTo>
                  <a:lnTo>
                    <a:pt x="104838" y="491566"/>
                  </a:lnTo>
                  <a:lnTo>
                    <a:pt x="104902" y="490550"/>
                  </a:lnTo>
                  <a:lnTo>
                    <a:pt x="104978" y="489534"/>
                  </a:lnTo>
                  <a:lnTo>
                    <a:pt x="105029" y="488492"/>
                  </a:lnTo>
                  <a:close/>
                </a:path>
                <a:path w="592454" h="538479">
                  <a:moveTo>
                    <a:pt x="111379" y="315544"/>
                  </a:moveTo>
                  <a:lnTo>
                    <a:pt x="111328" y="313791"/>
                  </a:lnTo>
                  <a:lnTo>
                    <a:pt x="111277" y="312940"/>
                  </a:lnTo>
                  <a:lnTo>
                    <a:pt x="109677" y="313131"/>
                  </a:lnTo>
                  <a:lnTo>
                    <a:pt x="108686" y="313207"/>
                  </a:lnTo>
                  <a:lnTo>
                    <a:pt x="107391" y="313982"/>
                  </a:lnTo>
                  <a:lnTo>
                    <a:pt x="107454" y="315328"/>
                  </a:lnTo>
                  <a:lnTo>
                    <a:pt x="107226" y="316204"/>
                  </a:lnTo>
                  <a:lnTo>
                    <a:pt x="108356" y="316420"/>
                  </a:lnTo>
                  <a:lnTo>
                    <a:pt x="109677" y="317144"/>
                  </a:lnTo>
                  <a:lnTo>
                    <a:pt x="110502" y="316750"/>
                  </a:lnTo>
                  <a:lnTo>
                    <a:pt x="110858" y="316585"/>
                  </a:lnTo>
                  <a:lnTo>
                    <a:pt x="111112" y="316153"/>
                  </a:lnTo>
                  <a:lnTo>
                    <a:pt x="111379" y="315544"/>
                  </a:lnTo>
                  <a:close/>
                </a:path>
                <a:path w="592454" h="538479">
                  <a:moveTo>
                    <a:pt x="182524" y="415544"/>
                  </a:moveTo>
                  <a:lnTo>
                    <a:pt x="182029" y="414934"/>
                  </a:lnTo>
                  <a:lnTo>
                    <a:pt x="181419" y="414223"/>
                  </a:lnTo>
                  <a:lnTo>
                    <a:pt x="179933" y="414223"/>
                  </a:lnTo>
                  <a:lnTo>
                    <a:pt x="178841" y="413918"/>
                  </a:lnTo>
                  <a:lnTo>
                    <a:pt x="178511" y="415213"/>
                  </a:lnTo>
                  <a:lnTo>
                    <a:pt x="177850" y="416534"/>
                  </a:lnTo>
                  <a:lnTo>
                    <a:pt x="178015" y="417741"/>
                  </a:lnTo>
                  <a:lnTo>
                    <a:pt x="178066" y="418160"/>
                  </a:lnTo>
                  <a:lnTo>
                    <a:pt x="180047" y="418287"/>
                  </a:lnTo>
                  <a:lnTo>
                    <a:pt x="181864" y="418757"/>
                  </a:lnTo>
                  <a:lnTo>
                    <a:pt x="181965" y="417004"/>
                  </a:lnTo>
                  <a:lnTo>
                    <a:pt x="182524" y="415544"/>
                  </a:lnTo>
                  <a:close/>
                </a:path>
                <a:path w="592454" h="538479">
                  <a:moveTo>
                    <a:pt x="186499" y="389978"/>
                  </a:moveTo>
                  <a:lnTo>
                    <a:pt x="184277" y="390118"/>
                  </a:lnTo>
                  <a:lnTo>
                    <a:pt x="183045" y="389902"/>
                  </a:lnTo>
                  <a:lnTo>
                    <a:pt x="181559" y="390563"/>
                  </a:lnTo>
                  <a:lnTo>
                    <a:pt x="181140" y="392480"/>
                  </a:lnTo>
                  <a:lnTo>
                    <a:pt x="181444" y="392696"/>
                  </a:lnTo>
                  <a:lnTo>
                    <a:pt x="182270" y="393357"/>
                  </a:lnTo>
                  <a:lnTo>
                    <a:pt x="183667" y="394042"/>
                  </a:lnTo>
                  <a:lnTo>
                    <a:pt x="184492" y="393750"/>
                  </a:lnTo>
                  <a:lnTo>
                    <a:pt x="185242" y="393496"/>
                  </a:lnTo>
                  <a:lnTo>
                    <a:pt x="185547" y="391909"/>
                  </a:lnTo>
                  <a:lnTo>
                    <a:pt x="186499" y="389978"/>
                  </a:lnTo>
                  <a:close/>
                </a:path>
                <a:path w="592454" h="538479">
                  <a:moveTo>
                    <a:pt x="189852" y="401421"/>
                  </a:moveTo>
                  <a:lnTo>
                    <a:pt x="187718" y="400227"/>
                  </a:lnTo>
                  <a:lnTo>
                    <a:pt x="187553" y="400367"/>
                  </a:lnTo>
                  <a:lnTo>
                    <a:pt x="186118" y="401802"/>
                  </a:lnTo>
                  <a:lnTo>
                    <a:pt x="184886" y="403428"/>
                  </a:lnTo>
                  <a:lnTo>
                    <a:pt x="183591" y="404964"/>
                  </a:lnTo>
                  <a:lnTo>
                    <a:pt x="184492" y="405485"/>
                  </a:lnTo>
                  <a:lnTo>
                    <a:pt x="186334" y="406501"/>
                  </a:lnTo>
                  <a:lnTo>
                    <a:pt x="187553" y="404850"/>
                  </a:lnTo>
                  <a:lnTo>
                    <a:pt x="188760" y="403225"/>
                  </a:lnTo>
                  <a:lnTo>
                    <a:pt x="189801" y="401523"/>
                  </a:lnTo>
                  <a:close/>
                </a:path>
                <a:path w="592454" h="538479">
                  <a:moveTo>
                    <a:pt x="189890" y="411505"/>
                  </a:moveTo>
                  <a:lnTo>
                    <a:pt x="189826" y="410375"/>
                  </a:lnTo>
                  <a:lnTo>
                    <a:pt x="184277" y="408063"/>
                  </a:lnTo>
                  <a:lnTo>
                    <a:pt x="181495" y="406946"/>
                  </a:lnTo>
                  <a:lnTo>
                    <a:pt x="181305" y="408457"/>
                  </a:lnTo>
                  <a:lnTo>
                    <a:pt x="180873" y="411480"/>
                  </a:lnTo>
                  <a:lnTo>
                    <a:pt x="186893" y="411861"/>
                  </a:lnTo>
                  <a:lnTo>
                    <a:pt x="189890" y="412076"/>
                  </a:lnTo>
                  <a:lnTo>
                    <a:pt x="189890" y="411505"/>
                  </a:lnTo>
                  <a:close/>
                </a:path>
                <a:path w="592454" h="538479">
                  <a:moveTo>
                    <a:pt x="190106" y="418020"/>
                  </a:moveTo>
                  <a:lnTo>
                    <a:pt x="188264" y="417080"/>
                  </a:lnTo>
                  <a:lnTo>
                    <a:pt x="187299" y="416483"/>
                  </a:lnTo>
                  <a:lnTo>
                    <a:pt x="183756" y="421919"/>
                  </a:lnTo>
                  <a:lnTo>
                    <a:pt x="187223" y="423786"/>
                  </a:lnTo>
                  <a:lnTo>
                    <a:pt x="188175" y="421944"/>
                  </a:lnTo>
                  <a:lnTo>
                    <a:pt x="189280" y="420166"/>
                  </a:lnTo>
                  <a:lnTo>
                    <a:pt x="189992" y="418236"/>
                  </a:lnTo>
                  <a:lnTo>
                    <a:pt x="190106" y="418020"/>
                  </a:lnTo>
                  <a:close/>
                </a:path>
                <a:path w="592454" h="538479">
                  <a:moveTo>
                    <a:pt x="193370" y="432663"/>
                  </a:moveTo>
                  <a:lnTo>
                    <a:pt x="192519" y="429425"/>
                  </a:lnTo>
                  <a:lnTo>
                    <a:pt x="190157" y="426732"/>
                  </a:lnTo>
                  <a:lnTo>
                    <a:pt x="186397" y="425107"/>
                  </a:lnTo>
                  <a:lnTo>
                    <a:pt x="182854" y="426999"/>
                  </a:lnTo>
                  <a:lnTo>
                    <a:pt x="179387" y="431711"/>
                  </a:lnTo>
                  <a:lnTo>
                    <a:pt x="177761" y="435140"/>
                  </a:lnTo>
                  <a:lnTo>
                    <a:pt x="176034" y="438492"/>
                  </a:lnTo>
                  <a:lnTo>
                    <a:pt x="176136" y="441744"/>
                  </a:lnTo>
                  <a:lnTo>
                    <a:pt x="176999" y="442696"/>
                  </a:lnTo>
                  <a:lnTo>
                    <a:pt x="178231" y="442239"/>
                  </a:lnTo>
                  <a:lnTo>
                    <a:pt x="180784" y="441439"/>
                  </a:lnTo>
                  <a:lnTo>
                    <a:pt x="180809" y="441985"/>
                  </a:lnTo>
                  <a:lnTo>
                    <a:pt x="180924" y="442506"/>
                  </a:lnTo>
                  <a:lnTo>
                    <a:pt x="181914" y="443217"/>
                  </a:lnTo>
                  <a:lnTo>
                    <a:pt x="183616" y="443115"/>
                  </a:lnTo>
                  <a:lnTo>
                    <a:pt x="185267" y="442264"/>
                  </a:lnTo>
                  <a:lnTo>
                    <a:pt x="185572" y="440994"/>
                  </a:lnTo>
                  <a:lnTo>
                    <a:pt x="186334" y="439318"/>
                  </a:lnTo>
                  <a:lnTo>
                    <a:pt x="188099" y="438607"/>
                  </a:lnTo>
                  <a:lnTo>
                    <a:pt x="188950" y="438226"/>
                  </a:lnTo>
                  <a:lnTo>
                    <a:pt x="190385" y="438251"/>
                  </a:lnTo>
                  <a:lnTo>
                    <a:pt x="191477" y="438391"/>
                  </a:lnTo>
                  <a:lnTo>
                    <a:pt x="191947" y="437972"/>
                  </a:lnTo>
                  <a:lnTo>
                    <a:pt x="192633" y="437426"/>
                  </a:lnTo>
                  <a:lnTo>
                    <a:pt x="192849" y="436130"/>
                  </a:lnTo>
                  <a:lnTo>
                    <a:pt x="192913" y="435140"/>
                  </a:lnTo>
                  <a:lnTo>
                    <a:pt x="192354" y="435000"/>
                  </a:lnTo>
                  <a:lnTo>
                    <a:pt x="192989" y="433844"/>
                  </a:lnTo>
                  <a:lnTo>
                    <a:pt x="193370" y="432663"/>
                  </a:lnTo>
                  <a:close/>
                </a:path>
                <a:path w="592454" h="538479">
                  <a:moveTo>
                    <a:pt x="193929" y="288607"/>
                  </a:moveTo>
                  <a:lnTo>
                    <a:pt x="191947" y="286219"/>
                  </a:lnTo>
                  <a:lnTo>
                    <a:pt x="189941" y="283857"/>
                  </a:lnTo>
                  <a:lnTo>
                    <a:pt x="187960" y="281457"/>
                  </a:lnTo>
                  <a:lnTo>
                    <a:pt x="184912" y="283933"/>
                  </a:lnTo>
                  <a:lnTo>
                    <a:pt x="185902" y="285153"/>
                  </a:lnTo>
                  <a:lnTo>
                    <a:pt x="185813" y="285635"/>
                  </a:lnTo>
                  <a:lnTo>
                    <a:pt x="185839" y="286169"/>
                  </a:lnTo>
                  <a:lnTo>
                    <a:pt x="186207" y="286740"/>
                  </a:lnTo>
                  <a:lnTo>
                    <a:pt x="186778" y="286880"/>
                  </a:lnTo>
                  <a:lnTo>
                    <a:pt x="187350" y="286905"/>
                  </a:lnTo>
                  <a:lnTo>
                    <a:pt x="190817" y="291160"/>
                  </a:lnTo>
                  <a:lnTo>
                    <a:pt x="193929" y="288607"/>
                  </a:lnTo>
                  <a:close/>
                </a:path>
                <a:path w="592454" h="538479">
                  <a:moveTo>
                    <a:pt x="194945" y="341769"/>
                  </a:moveTo>
                  <a:lnTo>
                    <a:pt x="194881" y="341515"/>
                  </a:lnTo>
                  <a:lnTo>
                    <a:pt x="194805" y="341249"/>
                  </a:lnTo>
                  <a:lnTo>
                    <a:pt x="194754" y="340969"/>
                  </a:lnTo>
                  <a:lnTo>
                    <a:pt x="194805" y="340829"/>
                  </a:lnTo>
                  <a:lnTo>
                    <a:pt x="194881" y="340588"/>
                  </a:lnTo>
                  <a:lnTo>
                    <a:pt x="194716" y="340829"/>
                  </a:lnTo>
                  <a:lnTo>
                    <a:pt x="194754" y="341223"/>
                  </a:lnTo>
                  <a:lnTo>
                    <a:pt x="194830" y="341490"/>
                  </a:lnTo>
                  <a:lnTo>
                    <a:pt x="194945" y="341769"/>
                  </a:lnTo>
                  <a:close/>
                </a:path>
                <a:path w="592454" h="538479">
                  <a:moveTo>
                    <a:pt x="196888" y="337540"/>
                  </a:moveTo>
                  <a:lnTo>
                    <a:pt x="196342" y="337312"/>
                  </a:lnTo>
                  <a:lnTo>
                    <a:pt x="196075" y="337235"/>
                  </a:lnTo>
                  <a:lnTo>
                    <a:pt x="195681" y="338328"/>
                  </a:lnTo>
                  <a:lnTo>
                    <a:pt x="195275" y="339458"/>
                  </a:lnTo>
                  <a:lnTo>
                    <a:pt x="194881" y="340588"/>
                  </a:lnTo>
                  <a:lnTo>
                    <a:pt x="195580" y="339572"/>
                  </a:lnTo>
                  <a:lnTo>
                    <a:pt x="196888" y="337540"/>
                  </a:lnTo>
                  <a:close/>
                </a:path>
                <a:path w="592454" h="538479">
                  <a:moveTo>
                    <a:pt x="200494" y="359283"/>
                  </a:moveTo>
                  <a:lnTo>
                    <a:pt x="197218" y="354253"/>
                  </a:lnTo>
                  <a:lnTo>
                    <a:pt x="193954" y="356552"/>
                  </a:lnTo>
                  <a:lnTo>
                    <a:pt x="190512" y="358698"/>
                  </a:lnTo>
                  <a:lnTo>
                    <a:pt x="187185" y="361696"/>
                  </a:lnTo>
                  <a:lnTo>
                    <a:pt x="189306" y="364718"/>
                  </a:lnTo>
                  <a:lnTo>
                    <a:pt x="190271" y="366483"/>
                  </a:lnTo>
                  <a:lnTo>
                    <a:pt x="197091" y="361696"/>
                  </a:lnTo>
                  <a:lnTo>
                    <a:pt x="200494" y="359283"/>
                  </a:lnTo>
                  <a:close/>
                </a:path>
                <a:path w="592454" h="538479">
                  <a:moveTo>
                    <a:pt x="220726" y="345643"/>
                  </a:moveTo>
                  <a:lnTo>
                    <a:pt x="219760" y="345452"/>
                  </a:lnTo>
                  <a:lnTo>
                    <a:pt x="218414" y="344792"/>
                  </a:lnTo>
                  <a:lnTo>
                    <a:pt x="217893" y="345173"/>
                  </a:lnTo>
                  <a:lnTo>
                    <a:pt x="216827" y="345998"/>
                  </a:lnTo>
                  <a:lnTo>
                    <a:pt x="216192" y="347408"/>
                  </a:lnTo>
                  <a:lnTo>
                    <a:pt x="214782" y="349377"/>
                  </a:lnTo>
                  <a:lnTo>
                    <a:pt x="216827" y="349326"/>
                  </a:lnTo>
                  <a:lnTo>
                    <a:pt x="218274" y="349681"/>
                  </a:lnTo>
                  <a:lnTo>
                    <a:pt x="218744" y="349224"/>
                  </a:lnTo>
                  <a:lnTo>
                    <a:pt x="219710" y="348259"/>
                  </a:lnTo>
                  <a:lnTo>
                    <a:pt x="220091" y="346849"/>
                  </a:lnTo>
                  <a:lnTo>
                    <a:pt x="220726" y="345643"/>
                  </a:lnTo>
                  <a:close/>
                </a:path>
                <a:path w="592454" h="538479">
                  <a:moveTo>
                    <a:pt x="225729" y="276466"/>
                  </a:moveTo>
                  <a:lnTo>
                    <a:pt x="223532" y="276593"/>
                  </a:lnTo>
                  <a:lnTo>
                    <a:pt x="222123" y="276263"/>
                  </a:lnTo>
                  <a:lnTo>
                    <a:pt x="221462" y="276821"/>
                  </a:lnTo>
                  <a:lnTo>
                    <a:pt x="220700" y="277482"/>
                  </a:lnTo>
                  <a:lnTo>
                    <a:pt x="220560" y="278879"/>
                  </a:lnTo>
                  <a:lnTo>
                    <a:pt x="220141" y="279984"/>
                  </a:lnTo>
                  <a:lnTo>
                    <a:pt x="221246" y="280174"/>
                  </a:lnTo>
                  <a:lnTo>
                    <a:pt x="222592" y="280835"/>
                  </a:lnTo>
                  <a:lnTo>
                    <a:pt x="224243" y="279984"/>
                  </a:lnTo>
                  <a:lnTo>
                    <a:pt x="224599" y="278523"/>
                  </a:lnTo>
                  <a:lnTo>
                    <a:pt x="225729" y="276466"/>
                  </a:lnTo>
                  <a:close/>
                </a:path>
                <a:path w="592454" h="538479">
                  <a:moveTo>
                    <a:pt x="226720" y="372719"/>
                  </a:moveTo>
                  <a:lnTo>
                    <a:pt x="225399" y="368046"/>
                  </a:lnTo>
                  <a:lnTo>
                    <a:pt x="224320" y="361010"/>
                  </a:lnTo>
                  <a:lnTo>
                    <a:pt x="220230" y="366915"/>
                  </a:lnTo>
                  <a:lnTo>
                    <a:pt x="217589" y="370217"/>
                  </a:lnTo>
                  <a:lnTo>
                    <a:pt x="214236" y="376123"/>
                  </a:lnTo>
                  <a:lnTo>
                    <a:pt x="212534" y="380606"/>
                  </a:lnTo>
                  <a:lnTo>
                    <a:pt x="213169" y="381050"/>
                  </a:lnTo>
                  <a:lnTo>
                    <a:pt x="215646" y="382752"/>
                  </a:lnTo>
                  <a:lnTo>
                    <a:pt x="219163" y="384238"/>
                  </a:lnTo>
                  <a:lnTo>
                    <a:pt x="223862" y="383413"/>
                  </a:lnTo>
                  <a:lnTo>
                    <a:pt x="226466" y="379641"/>
                  </a:lnTo>
                  <a:lnTo>
                    <a:pt x="226720" y="372719"/>
                  </a:lnTo>
                  <a:close/>
                </a:path>
                <a:path w="592454" h="538479">
                  <a:moveTo>
                    <a:pt x="234988" y="279488"/>
                  </a:moveTo>
                  <a:lnTo>
                    <a:pt x="234823" y="278638"/>
                  </a:lnTo>
                  <a:lnTo>
                    <a:pt x="234607" y="277063"/>
                  </a:lnTo>
                  <a:lnTo>
                    <a:pt x="234467" y="277088"/>
                  </a:lnTo>
                  <a:lnTo>
                    <a:pt x="232765" y="277177"/>
                  </a:lnTo>
                  <a:lnTo>
                    <a:pt x="231038" y="277507"/>
                  </a:lnTo>
                  <a:lnTo>
                    <a:pt x="229323" y="277774"/>
                  </a:lnTo>
                  <a:lnTo>
                    <a:pt x="229603" y="279539"/>
                  </a:lnTo>
                  <a:lnTo>
                    <a:pt x="229717" y="280416"/>
                  </a:lnTo>
                  <a:lnTo>
                    <a:pt x="231470" y="280111"/>
                  </a:lnTo>
                  <a:lnTo>
                    <a:pt x="233235" y="279781"/>
                  </a:lnTo>
                  <a:lnTo>
                    <a:pt x="234988" y="279488"/>
                  </a:lnTo>
                  <a:close/>
                </a:path>
                <a:path w="592454" h="538479">
                  <a:moveTo>
                    <a:pt x="238074" y="290309"/>
                  </a:moveTo>
                  <a:lnTo>
                    <a:pt x="233375" y="291604"/>
                  </a:lnTo>
                  <a:lnTo>
                    <a:pt x="229222" y="293585"/>
                  </a:lnTo>
                  <a:lnTo>
                    <a:pt x="225971" y="296773"/>
                  </a:lnTo>
                  <a:lnTo>
                    <a:pt x="224485" y="295122"/>
                  </a:lnTo>
                  <a:lnTo>
                    <a:pt x="222707" y="296392"/>
                  </a:lnTo>
                  <a:lnTo>
                    <a:pt x="224129" y="298945"/>
                  </a:lnTo>
                  <a:lnTo>
                    <a:pt x="222567" y="301002"/>
                  </a:lnTo>
                  <a:lnTo>
                    <a:pt x="221272" y="303453"/>
                  </a:lnTo>
                  <a:lnTo>
                    <a:pt x="220395" y="306451"/>
                  </a:lnTo>
                  <a:lnTo>
                    <a:pt x="221526" y="306552"/>
                  </a:lnTo>
                  <a:lnTo>
                    <a:pt x="223608" y="306501"/>
                  </a:lnTo>
                  <a:lnTo>
                    <a:pt x="221792" y="308013"/>
                  </a:lnTo>
                  <a:lnTo>
                    <a:pt x="222542" y="312661"/>
                  </a:lnTo>
                  <a:lnTo>
                    <a:pt x="222377" y="313791"/>
                  </a:lnTo>
                  <a:lnTo>
                    <a:pt x="222948" y="314617"/>
                  </a:lnTo>
                  <a:lnTo>
                    <a:pt x="224218" y="316014"/>
                  </a:lnTo>
                  <a:lnTo>
                    <a:pt x="222846" y="316103"/>
                  </a:lnTo>
                  <a:lnTo>
                    <a:pt x="222948" y="325716"/>
                  </a:lnTo>
                  <a:lnTo>
                    <a:pt x="221742" y="323735"/>
                  </a:lnTo>
                  <a:lnTo>
                    <a:pt x="218579" y="325805"/>
                  </a:lnTo>
                  <a:lnTo>
                    <a:pt x="219265" y="326986"/>
                  </a:lnTo>
                  <a:lnTo>
                    <a:pt x="213004" y="335203"/>
                  </a:lnTo>
                  <a:lnTo>
                    <a:pt x="216662" y="339432"/>
                  </a:lnTo>
                  <a:lnTo>
                    <a:pt x="229882" y="333857"/>
                  </a:lnTo>
                  <a:lnTo>
                    <a:pt x="225209" y="330225"/>
                  </a:lnTo>
                  <a:lnTo>
                    <a:pt x="225564" y="330009"/>
                  </a:lnTo>
                  <a:lnTo>
                    <a:pt x="224358" y="328028"/>
                  </a:lnTo>
                  <a:lnTo>
                    <a:pt x="226987" y="327888"/>
                  </a:lnTo>
                  <a:lnTo>
                    <a:pt x="226580" y="318427"/>
                  </a:lnTo>
                  <a:lnTo>
                    <a:pt x="229031" y="320662"/>
                  </a:lnTo>
                  <a:lnTo>
                    <a:pt x="231584" y="321894"/>
                  </a:lnTo>
                  <a:lnTo>
                    <a:pt x="234061" y="322503"/>
                  </a:lnTo>
                  <a:lnTo>
                    <a:pt x="234848" y="324281"/>
                  </a:lnTo>
                  <a:lnTo>
                    <a:pt x="237020" y="323380"/>
                  </a:lnTo>
                  <a:lnTo>
                    <a:pt x="237540" y="302933"/>
                  </a:lnTo>
                  <a:lnTo>
                    <a:pt x="237159" y="303339"/>
                  </a:lnTo>
                  <a:lnTo>
                    <a:pt x="235813" y="303237"/>
                  </a:lnTo>
                  <a:lnTo>
                    <a:pt x="233070" y="303314"/>
                  </a:lnTo>
                  <a:lnTo>
                    <a:pt x="234772" y="302082"/>
                  </a:lnTo>
                  <a:lnTo>
                    <a:pt x="236283" y="300405"/>
                  </a:lnTo>
                  <a:lnTo>
                    <a:pt x="237705" y="298335"/>
                  </a:lnTo>
                  <a:lnTo>
                    <a:pt x="238074" y="290309"/>
                  </a:lnTo>
                  <a:close/>
                </a:path>
                <a:path w="592454" h="538479">
                  <a:moveTo>
                    <a:pt x="238340" y="472909"/>
                  </a:moveTo>
                  <a:lnTo>
                    <a:pt x="237832" y="466559"/>
                  </a:lnTo>
                  <a:lnTo>
                    <a:pt x="237744" y="465378"/>
                  </a:lnTo>
                  <a:lnTo>
                    <a:pt x="237426" y="460514"/>
                  </a:lnTo>
                  <a:lnTo>
                    <a:pt x="237350" y="461086"/>
                  </a:lnTo>
                  <a:lnTo>
                    <a:pt x="237274" y="463232"/>
                  </a:lnTo>
                  <a:lnTo>
                    <a:pt x="233756" y="465378"/>
                  </a:lnTo>
                  <a:lnTo>
                    <a:pt x="233565" y="464337"/>
                  </a:lnTo>
                  <a:lnTo>
                    <a:pt x="233286" y="463232"/>
                  </a:lnTo>
                  <a:lnTo>
                    <a:pt x="233045" y="462330"/>
                  </a:lnTo>
                  <a:lnTo>
                    <a:pt x="234746" y="462076"/>
                  </a:lnTo>
                  <a:lnTo>
                    <a:pt x="236258" y="461556"/>
                  </a:lnTo>
                  <a:lnTo>
                    <a:pt x="237413" y="460514"/>
                  </a:lnTo>
                  <a:lnTo>
                    <a:pt x="237274" y="458063"/>
                  </a:lnTo>
                  <a:lnTo>
                    <a:pt x="237096" y="455091"/>
                  </a:lnTo>
                  <a:lnTo>
                    <a:pt x="237083" y="454926"/>
                  </a:lnTo>
                  <a:lnTo>
                    <a:pt x="237007" y="453834"/>
                  </a:lnTo>
                  <a:lnTo>
                    <a:pt x="236969" y="453009"/>
                  </a:lnTo>
                  <a:lnTo>
                    <a:pt x="236931" y="452564"/>
                  </a:lnTo>
                  <a:lnTo>
                    <a:pt x="236855" y="451307"/>
                  </a:lnTo>
                  <a:lnTo>
                    <a:pt x="233895" y="451218"/>
                  </a:lnTo>
                  <a:lnTo>
                    <a:pt x="231063" y="451472"/>
                  </a:lnTo>
                  <a:lnTo>
                    <a:pt x="228473" y="452564"/>
                  </a:lnTo>
                  <a:lnTo>
                    <a:pt x="227977" y="451866"/>
                  </a:lnTo>
                  <a:lnTo>
                    <a:pt x="227977" y="475322"/>
                  </a:lnTo>
                  <a:lnTo>
                    <a:pt x="226555" y="476288"/>
                  </a:lnTo>
                  <a:lnTo>
                    <a:pt x="226860" y="475437"/>
                  </a:lnTo>
                  <a:lnTo>
                    <a:pt x="227266" y="475411"/>
                  </a:lnTo>
                  <a:lnTo>
                    <a:pt x="227596" y="475348"/>
                  </a:lnTo>
                  <a:lnTo>
                    <a:pt x="227977" y="475322"/>
                  </a:lnTo>
                  <a:lnTo>
                    <a:pt x="227977" y="451866"/>
                  </a:lnTo>
                  <a:lnTo>
                    <a:pt x="225628" y="448525"/>
                  </a:lnTo>
                  <a:lnTo>
                    <a:pt x="224929" y="447548"/>
                  </a:lnTo>
                  <a:lnTo>
                    <a:pt x="224929" y="453834"/>
                  </a:lnTo>
                  <a:lnTo>
                    <a:pt x="224574" y="453669"/>
                  </a:lnTo>
                  <a:lnTo>
                    <a:pt x="224396" y="453618"/>
                  </a:lnTo>
                  <a:lnTo>
                    <a:pt x="223939" y="453478"/>
                  </a:lnTo>
                  <a:lnTo>
                    <a:pt x="224485" y="453009"/>
                  </a:lnTo>
                  <a:lnTo>
                    <a:pt x="224929" y="453834"/>
                  </a:lnTo>
                  <a:lnTo>
                    <a:pt x="224929" y="447548"/>
                  </a:lnTo>
                  <a:lnTo>
                    <a:pt x="223532" y="448144"/>
                  </a:lnTo>
                  <a:lnTo>
                    <a:pt x="222872" y="448525"/>
                  </a:lnTo>
                  <a:lnTo>
                    <a:pt x="221716" y="447179"/>
                  </a:lnTo>
                  <a:lnTo>
                    <a:pt x="221195" y="447598"/>
                  </a:lnTo>
                  <a:lnTo>
                    <a:pt x="221195" y="455091"/>
                  </a:lnTo>
                  <a:lnTo>
                    <a:pt x="220141" y="456387"/>
                  </a:lnTo>
                  <a:lnTo>
                    <a:pt x="218909" y="458063"/>
                  </a:lnTo>
                  <a:lnTo>
                    <a:pt x="217932" y="457428"/>
                  </a:lnTo>
                  <a:lnTo>
                    <a:pt x="217449" y="457161"/>
                  </a:lnTo>
                  <a:lnTo>
                    <a:pt x="217322" y="457098"/>
                  </a:lnTo>
                  <a:lnTo>
                    <a:pt x="216496" y="456742"/>
                  </a:lnTo>
                  <a:lnTo>
                    <a:pt x="216966" y="456577"/>
                  </a:lnTo>
                  <a:lnTo>
                    <a:pt x="217512" y="456387"/>
                  </a:lnTo>
                  <a:lnTo>
                    <a:pt x="221195" y="455091"/>
                  </a:lnTo>
                  <a:lnTo>
                    <a:pt x="221195" y="447598"/>
                  </a:lnTo>
                  <a:lnTo>
                    <a:pt x="219075" y="449275"/>
                  </a:lnTo>
                  <a:lnTo>
                    <a:pt x="220472" y="450951"/>
                  </a:lnTo>
                  <a:lnTo>
                    <a:pt x="216573" y="452589"/>
                  </a:lnTo>
                  <a:lnTo>
                    <a:pt x="215531" y="453174"/>
                  </a:lnTo>
                  <a:lnTo>
                    <a:pt x="215531" y="456387"/>
                  </a:lnTo>
                  <a:lnTo>
                    <a:pt x="215201" y="456247"/>
                  </a:lnTo>
                  <a:lnTo>
                    <a:pt x="214579" y="456057"/>
                  </a:lnTo>
                  <a:lnTo>
                    <a:pt x="214617" y="455752"/>
                  </a:lnTo>
                  <a:lnTo>
                    <a:pt x="215011" y="454926"/>
                  </a:lnTo>
                  <a:lnTo>
                    <a:pt x="215531" y="456387"/>
                  </a:lnTo>
                  <a:lnTo>
                    <a:pt x="215531" y="453174"/>
                  </a:lnTo>
                  <a:lnTo>
                    <a:pt x="214731" y="453618"/>
                  </a:lnTo>
                  <a:lnTo>
                    <a:pt x="214020" y="453580"/>
                  </a:lnTo>
                  <a:lnTo>
                    <a:pt x="213334" y="453580"/>
                  </a:lnTo>
                  <a:lnTo>
                    <a:pt x="212813" y="453555"/>
                  </a:lnTo>
                  <a:lnTo>
                    <a:pt x="211899" y="451688"/>
                  </a:lnTo>
                  <a:lnTo>
                    <a:pt x="208762" y="445287"/>
                  </a:lnTo>
                  <a:lnTo>
                    <a:pt x="208991" y="444601"/>
                  </a:lnTo>
                  <a:lnTo>
                    <a:pt x="208838" y="444322"/>
                  </a:lnTo>
                  <a:lnTo>
                    <a:pt x="208597" y="443801"/>
                  </a:lnTo>
                  <a:lnTo>
                    <a:pt x="207479" y="443661"/>
                  </a:lnTo>
                  <a:lnTo>
                    <a:pt x="205219" y="442696"/>
                  </a:lnTo>
                  <a:lnTo>
                    <a:pt x="205422" y="443661"/>
                  </a:lnTo>
                  <a:lnTo>
                    <a:pt x="205473" y="445389"/>
                  </a:lnTo>
                  <a:lnTo>
                    <a:pt x="206133" y="446112"/>
                  </a:lnTo>
                  <a:lnTo>
                    <a:pt x="206629" y="446239"/>
                  </a:lnTo>
                  <a:lnTo>
                    <a:pt x="205549" y="446824"/>
                  </a:lnTo>
                  <a:lnTo>
                    <a:pt x="204622" y="447395"/>
                  </a:lnTo>
                  <a:lnTo>
                    <a:pt x="204558" y="447840"/>
                  </a:lnTo>
                  <a:lnTo>
                    <a:pt x="204482" y="451688"/>
                  </a:lnTo>
                  <a:lnTo>
                    <a:pt x="203796" y="450456"/>
                  </a:lnTo>
                  <a:lnTo>
                    <a:pt x="201104" y="451878"/>
                  </a:lnTo>
                  <a:lnTo>
                    <a:pt x="202057" y="453948"/>
                  </a:lnTo>
                  <a:lnTo>
                    <a:pt x="199771" y="456057"/>
                  </a:lnTo>
                  <a:lnTo>
                    <a:pt x="198145" y="457517"/>
                  </a:lnTo>
                  <a:lnTo>
                    <a:pt x="198704" y="459854"/>
                  </a:lnTo>
                  <a:lnTo>
                    <a:pt x="199847" y="461556"/>
                  </a:lnTo>
                  <a:lnTo>
                    <a:pt x="200342" y="462241"/>
                  </a:lnTo>
                  <a:lnTo>
                    <a:pt x="200444" y="462521"/>
                  </a:lnTo>
                  <a:lnTo>
                    <a:pt x="200939" y="464337"/>
                  </a:lnTo>
                  <a:lnTo>
                    <a:pt x="201104" y="465759"/>
                  </a:lnTo>
                  <a:lnTo>
                    <a:pt x="202006" y="466864"/>
                  </a:lnTo>
                  <a:lnTo>
                    <a:pt x="203352" y="466915"/>
                  </a:lnTo>
                  <a:lnTo>
                    <a:pt x="203936" y="466775"/>
                  </a:lnTo>
                  <a:lnTo>
                    <a:pt x="204127" y="467029"/>
                  </a:lnTo>
                  <a:lnTo>
                    <a:pt x="204584" y="466775"/>
                  </a:lnTo>
                  <a:lnTo>
                    <a:pt x="205079" y="466509"/>
                  </a:lnTo>
                  <a:lnTo>
                    <a:pt x="205613" y="466750"/>
                  </a:lnTo>
                  <a:lnTo>
                    <a:pt x="205816" y="466509"/>
                  </a:lnTo>
                  <a:lnTo>
                    <a:pt x="206400" y="465759"/>
                  </a:lnTo>
                  <a:lnTo>
                    <a:pt x="207073" y="465378"/>
                  </a:lnTo>
                  <a:lnTo>
                    <a:pt x="207175" y="464769"/>
                  </a:lnTo>
                  <a:lnTo>
                    <a:pt x="208927" y="462521"/>
                  </a:lnTo>
                  <a:lnTo>
                    <a:pt x="208445" y="462292"/>
                  </a:lnTo>
                  <a:lnTo>
                    <a:pt x="208432" y="461962"/>
                  </a:lnTo>
                  <a:lnTo>
                    <a:pt x="206959" y="461251"/>
                  </a:lnTo>
                  <a:lnTo>
                    <a:pt x="206629" y="456577"/>
                  </a:lnTo>
                  <a:lnTo>
                    <a:pt x="207454" y="457161"/>
                  </a:lnTo>
                  <a:lnTo>
                    <a:pt x="208572" y="457517"/>
                  </a:lnTo>
                  <a:lnTo>
                    <a:pt x="210058" y="457631"/>
                  </a:lnTo>
                  <a:lnTo>
                    <a:pt x="210337" y="457428"/>
                  </a:lnTo>
                  <a:lnTo>
                    <a:pt x="210908" y="457098"/>
                  </a:lnTo>
                  <a:lnTo>
                    <a:pt x="211594" y="457301"/>
                  </a:lnTo>
                  <a:lnTo>
                    <a:pt x="212229" y="457428"/>
                  </a:lnTo>
                  <a:lnTo>
                    <a:pt x="212813" y="457466"/>
                  </a:lnTo>
                  <a:lnTo>
                    <a:pt x="212394" y="464337"/>
                  </a:lnTo>
                  <a:lnTo>
                    <a:pt x="212305" y="466864"/>
                  </a:lnTo>
                  <a:lnTo>
                    <a:pt x="213271" y="474243"/>
                  </a:lnTo>
                  <a:lnTo>
                    <a:pt x="215646" y="479793"/>
                  </a:lnTo>
                  <a:lnTo>
                    <a:pt x="219189" y="482358"/>
                  </a:lnTo>
                  <a:lnTo>
                    <a:pt x="219608" y="478053"/>
                  </a:lnTo>
                  <a:lnTo>
                    <a:pt x="219519" y="477088"/>
                  </a:lnTo>
                  <a:lnTo>
                    <a:pt x="219100" y="473875"/>
                  </a:lnTo>
                  <a:lnTo>
                    <a:pt x="220941" y="469607"/>
                  </a:lnTo>
                  <a:lnTo>
                    <a:pt x="221551" y="467791"/>
                  </a:lnTo>
                  <a:lnTo>
                    <a:pt x="222707" y="467982"/>
                  </a:lnTo>
                  <a:lnTo>
                    <a:pt x="223862" y="468210"/>
                  </a:lnTo>
                  <a:lnTo>
                    <a:pt x="225018" y="468401"/>
                  </a:lnTo>
                  <a:lnTo>
                    <a:pt x="225094" y="467791"/>
                  </a:lnTo>
                  <a:lnTo>
                    <a:pt x="225348" y="466559"/>
                  </a:lnTo>
                  <a:lnTo>
                    <a:pt x="226936" y="468261"/>
                  </a:lnTo>
                  <a:lnTo>
                    <a:pt x="227761" y="469112"/>
                  </a:lnTo>
                  <a:lnTo>
                    <a:pt x="221107" y="473240"/>
                  </a:lnTo>
                  <a:lnTo>
                    <a:pt x="222516" y="475513"/>
                  </a:lnTo>
                  <a:lnTo>
                    <a:pt x="222377" y="476262"/>
                  </a:lnTo>
                  <a:lnTo>
                    <a:pt x="222262" y="477850"/>
                  </a:lnTo>
                  <a:lnTo>
                    <a:pt x="223253" y="477850"/>
                  </a:lnTo>
                  <a:lnTo>
                    <a:pt x="224383" y="478053"/>
                  </a:lnTo>
                  <a:lnTo>
                    <a:pt x="225234" y="477799"/>
                  </a:lnTo>
                  <a:lnTo>
                    <a:pt x="227126" y="480441"/>
                  </a:lnTo>
                  <a:lnTo>
                    <a:pt x="231051" y="477799"/>
                  </a:lnTo>
                  <a:lnTo>
                    <a:pt x="233311" y="476288"/>
                  </a:lnTo>
                  <a:lnTo>
                    <a:pt x="234746" y="475322"/>
                  </a:lnTo>
                  <a:lnTo>
                    <a:pt x="238340" y="472909"/>
                  </a:lnTo>
                  <a:close/>
                </a:path>
                <a:path w="592454" h="538479">
                  <a:moveTo>
                    <a:pt x="288505" y="235585"/>
                  </a:moveTo>
                  <a:lnTo>
                    <a:pt x="287185" y="235483"/>
                  </a:lnTo>
                  <a:lnTo>
                    <a:pt x="284492" y="235318"/>
                  </a:lnTo>
                  <a:lnTo>
                    <a:pt x="285978" y="240893"/>
                  </a:lnTo>
                  <a:lnTo>
                    <a:pt x="286804" y="239128"/>
                  </a:lnTo>
                  <a:lnTo>
                    <a:pt x="287655" y="237350"/>
                  </a:lnTo>
                  <a:lnTo>
                    <a:pt x="288505" y="235585"/>
                  </a:lnTo>
                  <a:close/>
                </a:path>
                <a:path w="592454" h="538479">
                  <a:moveTo>
                    <a:pt x="288505" y="182702"/>
                  </a:moveTo>
                  <a:lnTo>
                    <a:pt x="288201" y="181711"/>
                  </a:lnTo>
                  <a:lnTo>
                    <a:pt x="288036" y="181635"/>
                  </a:lnTo>
                  <a:lnTo>
                    <a:pt x="287820" y="181635"/>
                  </a:lnTo>
                  <a:lnTo>
                    <a:pt x="287185" y="182587"/>
                  </a:lnTo>
                  <a:lnTo>
                    <a:pt x="285864" y="184569"/>
                  </a:lnTo>
                  <a:lnTo>
                    <a:pt x="286448" y="184988"/>
                  </a:lnTo>
                  <a:lnTo>
                    <a:pt x="287515" y="184848"/>
                  </a:lnTo>
                  <a:lnTo>
                    <a:pt x="288366" y="184924"/>
                  </a:lnTo>
                  <a:lnTo>
                    <a:pt x="288366" y="183857"/>
                  </a:lnTo>
                  <a:lnTo>
                    <a:pt x="288505" y="182702"/>
                  </a:lnTo>
                  <a:close/>
                </a:path>
                <a:path w="592454" h="538479">
                  <a:moveTo>
                    <a:pt x="292214" y="204558"/>
                  </a:moveTo>
                  <a:lnTo>
                    <a:pt x="287743" y="203403"/>
                  </a:lnTo>
                  <a:lnTo>
                    <a:pt x="286613" y="206705"/>
                  </a:lnTo>
                  <a:lnTo>
                    <a:pt x="284937" y="209943"/>
                  </a:lnTo>
                  <a:lnTo>
                    <a:pt x="284657" y="213296"/>
                  </a:lnTo>
                  <a:lnTo>
                    <a:pt x="284607" y="214287"/>
                  </a:lnTo>
                  <a:lnTo>
                    <a:pt x="288429" y="215519"/>
                  </a:lnTo>
                  <a:lnTo>
                    <a:pt x="290487" y="216623"/>
                  </a:lnTo>
                  <a:lnTo>
                    <a:pt x="292214" y="204558"/>
                  </a:lnTo>
                  <a:close/>
                </a:path>
                <a:path w="592454" h="538479">
                  <a:moveTo>
                    <a:pt x="292773" y="200736"/>
                  </a:moveTo>
                  <a:lnTo>
                    <a:pt x="292354" y="198640"/>
                  </a:lnTo>
                  <a:lnTo>
                    <a:pt x="292519" y="197129"/>
                  </a:lnTo>
                  <a:lnTo>
                    <a:pt x="291833" y="196507"/>
                  </a:lnTo>
                  <a:lnTo>
                    <a:pt x="291198" y="195922"/>
                  </a:lnTo>
                  <a:lnTo>
                    <a:pt x="289687" y="196303"/>
                  </a:lnTo>
                  <a:lnTo>
                    <a:pt x="288556" y="196278"/>
                  </a:lnTo>
                  <a:lnTo>
                    <a:pt x="288556" y="197459"/>
                  </a:lnTo>
                  <a:lnTo>
                    <a:pt x="288150" y="198920"/>
                  </a:lnTo>
                  <a:lnTo>
                    <a:pt x="288696" y="199745"/>
                  </a:lnTo>
                  <a:lnTo>
                    <a:pt x="289166" y="200406"/>
                  </a:lnTo>
                  <a:lnTo>
                    <a:pt x="290766" y="200291"/>
                  </a:lnTo>
                  <a:lnTo>
                    <a:pt x="292773" y="200736"/>
                  </a:lnTo>
                  <a:close/>
                </a:path>
                <a:path w="592454" h="538479">
                  <a:moveTo>
                    <a:pt x="296659" y="252577"/>
                  </a:moveTo>
                  <a:lnTo>
                    <a:pt x="294068" y="248361"/>
                  </a:lnTo>
                  <a:lnTo>
                    <a:pt x="289775" y="244970"/>
                  </a:lnTo>
                  <a:lnTo>
                    <a:pt x="285978" y="241312"/>
                  </a:lnTo>
                  <a:lnTo>
                    <a:pt x="286029" y="241173"/>
                  </a:lnTo>
                  <a:lnTo>
                    <a:pt x="285978" y="240969"/>
                  </a:lnTo>
                  <a:lnTo>
                    <a:pt x="285838" y="241173"/>
                  </a:lnTo>
                  <a:lnTo>
                    <a:pt x="285965" y="241325"/>
                  </a:lnTo>
                  <a:lnTo>
                    <a:pt x="285483" y="242976"/>
                  </a:lnTo>
                  <a:lnTo>
                    <a:pt x="284416" y="245097"/>
                  </a:lnTo>
                  <a:lnTo>
                    <a:pt x="284543" y="246278"/>
                  </a:lnTo>
                  <a:lnTo>
                    <a:pt x="282740" y="245071"/>
                  </a:lnTo>
                  <a:lnTo>
                    <a:pt x="280619" y="244081"/>
                  </a:lnTo>
                  <a:lnTo>
                    <a:pt x="278777" y="242900"/>
                  </a:lnTo>
                  <a:lnTo>
                    <a:pt x="277050" y="245592"/>
                  </a:lnTo>
                  <a:lnTo>
                    <a:pt x="274154" y="248145"/>
                  </a:lnTo>
                  <a:lnTo>
                    <a:pt x="273583" y="253542"/>
                  </a:lnTo>
                  <a:lnTo>
                    <a:pt x="275424" y="257962"/>
                  </a:lnTo>
                  <a:lnTo>
                    <a:pt x="278663" y="259194"/>
                  </a:lnTo>
                  <a:lnTo>
                    <a:pt x="281228" y="259829"/>
                  </a:lnTo>
                  <a:lnTo>
                    <a:pt x="281470" y="260184"/>
                  </a:lnTo>
                  <a:lnTo>
                    <a:pt x="281825" y="259969"/>
                  </a:lnTo>
                  <a:lnTo>
                    <a:pt x="285623" y="260769"/>
                  </a:lnTo>
                  <a:lnTo>
                    <a:pt x="289687" y="261073"/>
                  </a:lnTo>
                  <a:lnTo>
                    <a:pt x="293954" y="261759"/>
                  </a:lnTo>
                  <a:lnTo>
                    <a:pt x="292239" y="258318"/>
                  </a:lnTo>
                  <a:lnTo>
                    <a:pt x="291033" y="255320"/>
                  </a:lnTo>
                  <a:lnTo>
                    <a:pt x="289687" y="252679"/>
                  </a:lnTo>
                  <a:lnTo>
                    <a:pt x="293509" y="256667"/>
                  </a:lnTo>
                  <a:lnTo>
                    <a:pt x="295402" y="258699"/>
                  </a:lnTo>
                  <a:lnTo>
                    <a:pt x="296659" y="252577"/>
                  </a:lnTo>
                  <a:close/>
                </a:path>
                <a:path w="592454" h="538479">
                  <a:moveTo>
                    <a:pt x="301752" y="177558"/>
                  </a:moveTo>
                  <a:lnTo>
                    <a:pt x="298704" y="176301"/>
                  </a:lnTo>
                  <a:lnTo>
                    <a:pt x="295706" y="175691"/>
                  </a:lnTo>
                  <a:lnTo>
                    <a:pt x="292214" y="174929"/>
                  </a:lnTo>
                  <a:lnTo>
                    <a:pt x="290131" y="178142"/>
                  </a:lnTo>
                  <a:lnTo>
                    <a:pt x="290017" y="179565"/>
                  </a:lnTo>
                  <a:lnTo>
                    <a:pt x="289966" y="180644"/>
                  </a:lnTo>
                  <a:lnTo>
                    <a:pt x="290296" y="180746"/>
                  </a:lnTo>
                  <a:lnTo>
                    <a:pt x="293458" y="181991"/>
                  </a:lnTo>
                  <a:lnTo>
                    <a:pt x="296887" y="182537"/>
                  </a:lnTo>
                  <a:lnTo>
                    <a:pt x="300240" y="183311"/>
                  </a:lnTo>
                  <a:lnTo>
                    <a:pt x="300634" y="181241"/>
                  </a:lnTo>
                  <a:lnTo>
                    <a:pt x="301752" y="177558"/>
                  </a:lnTo>
                  <a:close/>
                </a:path>
                <a:path w="592454" h="538479">
                  <a:moveTo>
                    <a:pt x="305219" y="279184"/>
                  </a:moveTo>
                  <a:lnTo>
                    <a:pt x="305054" y="279095"/>
                  </a:lnTo>
                  <a:lnTo>
                    <a:pt x="304863" y="278993"/>
                  </a:lnTo>
                  <a:lnTo>
                    <a:pt x="304507" y="279158"/>
                  </a:lnTo>
                  <a:lnTo>
                    <a:pt x="304038" y="279234"/>
                  </a:lnTo>
                  <a:lnTo>
                    <a:pt x="304507" y="279488"/>
                  </a:lnTo>
                  <a:lnTo>
                    <a:pt x="304863" y="279679"/>
                  </a:lnTo>
                  <a:lnTo>
                    <a:pt x="305219" y="279895"/>
                  </a:lnTo>
                  <a:lnTo>
                    <a:pt x="305193" y="279615"/>
                  </a:lnTo>
                  <a:lnTo>
                    <a:pt x="305219" y="279184"/>
                  </a:lnTo>
                  <a:close/>
                </a:path>
                <a:path w="592454" h="538479">
                  <a:moveTo>
                    <a:pt x="307479" y="308927"/>
                  </a:moveTo>
                  <a:lnTo>
                    <a:pt x="305473" y="308698"/>
                  </a:lnTo>
                  <a:lnTo>
                    <a:pt x="304038" y="308102"/>
                  </a:lnTo>
                  <a:lnTo>
                    <a:pt x="303237" y="308597"/>
                  </a:lnTo>
                  <a:lnTo>
                    <a:pt x="302577" y="309003"/>
                  </a:lnTo>
                  <a:lnTo>
                    <a:pt x="302082" y="311010"/>
                  </a:lnTo>
                  <a:lnTo>
                    <a:pt x="302501" y="311645"/>
                  </a:lnTo>
                  <a:lnTo>
                    <a:pt x="303022" y="312356"/>
                  </a:lnTo>
                  <a:lnTo>
                    <a:pt x="304749" y="312851"/>
                  </a:lnTo>
                  <a:lnTo>
                    <a:pt x="305663" y="312547"/>
                  </a:lnTo>
                  <a:lnTo>
                    <a:pt x="306400" y="312280"/>
                  </a:lnTo>
                  <a:lnTo>
                    <a:pt x="306654" y="310654"/>
                  </a:lnTo>
                  <a:lnTo>
                    <a:pt x="307479" y="308927"/>
                  </a:lnTo>
                  <a:close/>
                </a:path>
                <a:path w="592454" h="538479">
                  <a:moveTo>
                    <a:pt x="333286" y="170967"/>
                  </a:moveTo>
                  <a:lnTo>
                    <a:pt x="332486" y="170878"/>
                  </a:lnTo>
                  <a:lnTo>
                    <a:pt x="330365" y="170611"/>
                  </a:lnTo>
                  <a:lnTo>
                    <a:pt x="330530" y="171869"/>
                  </a:lnTo>
                  <a:lnTo>
                    <a:pt x="330504" y="172758"/>
                  </a:lnTo>
                  <a:lnTo>
                    <a:pt x="330860" y="173469"/>
                  </a:lnTo>
                  <a:lnTo>
                    <a:pt x="330974" y="173685"/>
                  </a:lnTo>
                  <a:lnTo>
                    <a:pt x="332371" y="173685"/>
                  </a:lnTo>
                  <a:lnTo>
                    <a:pt x="332574" y="173418"/>
                  </a:lnTo>
                  <a:lnTo>
                    <a:pt x="333006" y="172720"/>
                  </a:lnTo>
                  <a:lnTo>
                    <a:pt x="333057" y="171792"/>
                  </a:lnTo>
                  <a:lnTo>
                    <a:pt x="333286" y="170967"/>
                  </a:lnTo>
                  <a:close/>
                </a:path>
                <a:path w="592454" h="538479">
                  <a:moveTo>
                    <a:pt x="333425" y="167424"/>
                  </a:moveTo>
                  <a:lnTo>
                    <a:pt x="333032" y="166763"/>
                  </a:lnTo>
                  <a:lnTo>
                    <a:pt x="332740" y="166179"/>
                  </a:lnTo>
                  <a:lnTo>
                    <a:pt x="331355" y="166243"/>
                  </a:lnTo>
                  <a:lnTo>
                    <a:pt x="329653" y="165849"/>
                  </a:lnTo>
                  <a:lnTo>
                    <a:pt x="329653" y="167640"/>
                  </a:lnTo>
                  <a:lnTo>
                    <a:pt x="329298" y="168935"/>
                  </a:lnTo>
                  <a:lnTo>
                    <a:pt x="330263" y="169951"/>
                  </a:lnTo>
                  <a:lnTo>
                    <a:pt x="331660" y="169595"/>
                  </a:lnTo>
                  <a:lnTo>
                    <a:pt x="332651" y="169621"/>
                  </a:lnTo>
                  <a:lnTo>
                    <a:pt x="332816" y="168656"/>
                  </a:lnTo>
                  <a:lnTo>
                    <a:pt x="333425" y="167424"/>
                  </a:lnTo>
                  <a:close/>
                </a:path>
                <a:path w="592454" h="538479">
                  <a:moveTo>
                    <a:pt x="348703" y="185585"/>
                  </a:moveTo>
                  <a:lnTo>
                    <a:pt x="342734" y="173850"/>
                  </a:lnTo>
                  <a:lnTo>
                    <a:pt x="333806" y="183222"/>
                  </a:lnTo>
                  <a:lnTo>
                    <a:pt x="328777" y="180809"/>
                  </a:lnTo>
                  <a:lnTo>
                    <a:pt x="324408" y="178333"/>
                  </a:lnTo>
                  <a:lnTo>
                    <a:pt x="317449" y="176707"/>
                  </a:lnTo>
                  <a:lnTo>
                    <a:pt x="313385" y="179070"/>
                  </a:lnTo>
                  <a:lnTo>
                    <a:pt x="311759" y="181305"/>
                  </a:lnTo>
                  <a:lnTo>
                    <a:pt x="310857" y="182562"/>
                  </a:lnTo>
                  <a:lnTo>
                    <a:pt x="312470" y="186969"/>
                  </a:lnTo>
                  <a:lnTo>
                    <a:pt x="316268" y="190322"/>
                  </a:lnTo>
                  <a:lnTo>
                    <a:pt x="318579" y="191858"/>
                  </a:lnTo>
                  <a:lnTo>
                    <a:pt x="320992" y="193230"/>
                  </a:lnTo>
                  <a:lnTo>
                    <a:pt x="320725" y="194551"/>
                  </a:lnTo>
                  <a:lnTo>
                    <a:pt x="321576" y="195122"/>
                  </a:lnTo>
                  <a:lnTo>
                    <a:pt x="322478" y="195186"/>
                  </a:lnTo>
                  <a:lnTo>
                    <a:pt x="323278" y="195402"/>
                  </a:lnTo>
                  <a:lnTo>
                    <a:pt x="323329" y="194386"/>
                  </a:lnTo>
                  <a:lnTo>
                    <a:pt x="324180" y="194767"/>
                  </a:lnTo>
                  <a:lnTo>
                    <a:pt x="325005" y="195326"/>
                  </a:lnTo>
                  <a:lnTo>
                    <a:pt x="328472" y="196583"/>
                  </a:lnTo>
                  <a:lnTo>
                    <a:pt x="333527" y="196418"/>
                  </a:lnTo>
                  <a:lnTo>
                    <a:pt x="336054" y="192659"/>
                  </a:lnTo>
                  <a:lnTo>
                    <a:pt x="335457" y="189052"/>
                  </a:lnTo>
                  <a:lnTo>
                    <a:pt x="335508" y="185039"/>
                  </a:lnTo>
                  <a:lnTo>
                    <a:pt x="336003" y="184988"/>
                  </a:lnTo>
                  <a:lnTo>
                    <a:pt x="336359" y="184873"/>
                  </a:lnTo>
                  <a:lnTo>
                    <a:pt x="336524" y="184683"/>
                  </a:lnTo>
                  <a:lnTo>
                    <a:pt x="348703" y="185585"/>
                  </a:lnTo>
                  <a:close/>
                </a:path>
                <a:path w="592454" h="538479">
                  <a:moveTo>
                    <a:pt x="356552" y="239839"/>
                  </a:moveTo>
                  <a:lnTo>
                    <a:pt x="354723" y="237299"/>
                  </a:lnTo>
                  <a:lnTo>
                    <a:pt x="353326" y="236029"/>
                  </a:lnTo>
                  <a:lnTo>
                    <a:pt x="353987" y="236029"/>
                  </a:lnTo>
                  <a:lnTo>
                    <a:pt x="354914" y="234759"/>
                  </a:lnTo>
                  <a:lnTo>
                    <a:pt x="355079" y="233489"/>
                  </a:lnTo>
                  <a:lnTo>
                    <a:pt x="352247" y="233489"/>
                  </a:lnTo>
                  <a:lnTo>
                    <a:pt x="352145" y="234759"/>
                  </a:lnTo>
                  <a:lnTo>
                    <a:pt x="351726" y="236029"/>
                  </a:lnTo>
                  <a:lnTo>
                    <a:pt x="347078" y="234759"/>
                  </a:lnTo>
                  <a:lnTo>
                    <a:pt x="341693" y="238569"/>
                  </a:lnTo>
                  <a:lnTo>
                    <a:pt x="336054" y="238569"/>
                  </a:lnTo>
                  <a:lnTo>
                    <a:pt x="335241" y="239839"/>
                  </a:lnTo>
                  <a:lnTo>
                    <a:pt x="356552" y="239839"/>
                  </a:lnTo>
                  <a:close/>
                </a:path>
                <a:path w="592454" h="538479">
                  <a:moveTo>
                    <a:pt x="359448" y="258457"/>
                  </a:moveTo>
                  <a:lnTo>
                    <a:pt x="358432" y="257022"/>
                  </a:lnTo>
                  <a:lnTo>
                    <a:pt x="357441" y="255574"/>
                  </a:lnTo>
                  <a:lnTo>
                    <a:pt x="356425" y="254139"/>
                  </a:lnTo>
                  <a:lnTo>
                    <a:pt x="354838" y="255739"/>
                  </a:lnTo>
                  <a:lnTo>
                    <a:pt x="353263" y="257327"/>
                  </a:lnTo>
                  <a:lnTo>
                    <a:pt x="351675" y="258927"/>
                  </a:lnTo>
                  <a:lnTo>
                    <a:pt x="352412" y="259918"/>
                  </a:lnTo>
                  <a:lnTo>
                    <a:pt x="353923" y="261861"/>
                  </a:lnTo>
                  <a:lnTo>
                    <a:pt x="357606" y="259613"/>
                  </a:lnTo>
                  <a:lnTo>
                    <a:pt x="359448" y="258457"/>
                  </a:lnTo>
                  <a:close/>
                </a:path>
                <a:path w="592454" h="538479">
                  <a:moveTo>
                    <a:pt x="361213" y="170637"/>
                  </a:moveTo>
                  <a:lnTo>
                    <a:pt x="351040" y="168313"/>
                  </a:lnTo>
                  <a:lnTo>
                    <a:pt x="351066" y="167665"/>
                  </a:lnTo>
                  <a:lnTo>
                    <a:pt x="351510" y="166293"/>
                  </a:lnTo>
                  <a:lnTo>
                    <a:pt x="350989" y="165912"/>
                  </a:lnTo>
                  <a:lnTo>
                    <a:pt x="350405" y="165442"/>
                  </a:lnTo>
                  <a:lnTo>
                    <a:pt x="349008" y="165823"/>
                  </a:lnTo>
                  <a:lnTo>
                    <a:pt x="347103" y="165887"/>
                  </a:lnTo>
                  <a:lnTo>
                    <a:pt x="347433" y="167424"/>
                  </a:lnTo>
                  <a:lnTo>
                    <a:pt x="347332" y="168744"/>
                  </a:lnTo>
                  <a:lnTo>
                    <a:pt x="348653" y="169341"/>
                  </a:lnTo>
                  <a:lnTo>
                    <a:pt x="349973" y="168770"/>
                  </a:lnTo>
                  <a:lnTo>
                    <a:pt x="350647" y="168668"/>
                  </a:lnTo>
                  <a:lnTo>
                    <a:pt x="348399" y="172173"/>
                  </a:lnTo>
                  <a:lnTo>
                    <a:pt x="346748" y="177126"/>
                  </a:lnTo>
                  <a:lnTo>
                    <a:pt x="349084" y="180098"/>
                  </a:lnTo>
                  <a:lnTo>
                    <a:pt x="361213" y="170637"/>
                  </a:lnTo>
                  <a:close/>
                </a:path>
                <a:path w="592454" h="538479">
                  <a:moveTo>
                    <a:pt x="367169" y="179933"/>
                  </a:moveTo>
                  <a:lnTo>
                    <a:pt x="366344" y="179184"/>
                  </a:lnTo>
                  <a:lnTo>
                    <a:pt x="365582" y="178422"/>
                  </a:lnTo>
                  <a:lnTo>
                    <a:pt x="364782" y="177673"/>
                  </a:lnTo>
                  <a:lnTo>
                    <a:pt x="364896" y="177393"/>
                  </a:lnTo>
                  <a:lnTo>
                    <a:pt x="364972" y="177266"/>
                  </a:lnTo>
                  <a:lnTo>
                    <a:pt x="364705" y="177228"/>
                  </a:lnTo>
                  <a:lnTo>
                    <a:pt x="364121" y="177038"/>
                  </a:lnTo>
                  <a:lnTo>
                    <a:pt x="362775" y="175806"/>
                  </a:lnTo>
                  <a:lnTo>
                    <a:pt x="361403" y="174599"/>
                  </a:lnTo>
                  <a:lnTo>
                    <a:pt x="359867" y="173685"/>
                  </a:lnTo>
                  <a:lnTo>
                    <a:pt x="359257" y="173355"/>
                  </a:lnTo>
                  <a:lnTo>
                    <a:pt x="356755" y="176161"/>
                  </a:lnTo>
                  <a:lnTo>
                    <a:pt x="355130" y="177507"/>
                  </a:lnTo>
                  <a:lnTo>
                    <a:pt x="359371" y="180314"/>
                  </a:lnTo>
                  <a:lnTo>
                    <a:pt x="359308" y="181660"/>
                  </a:lnTo>
                  <a:lnTo>
                    <a:pt x="359308" y="182892"/>
                  </a:lnTo>
                  <a:lnTo>
                    <a:pt x="359702" y="184467"/>
                  </a:lnTo>
                  <a:lnTo>
                    <a:pt x="363270" y="184734"/>
                  </a:lnTo>
                  <a:lnTo>
                    <a:pt x="363601" y="184023"/>
                  </a:lnTo>
                  <a:lnTo>
                    <a:pt x="363651" y="183616"/>
                  </a:lnTo>
                  <a:lnTo>
                    <a:pt x="363766" y="183248"/>
                  </a:lnTo>
                  <a:lnTo>
                    <a:pt x="364261" y="183578"/>
                  </a:lnTo>
                  <a:lnTo>
                    <a:pt x="366179" y="181140"/>
                  </a:lnTo>
                  <a:lnTo>
                    <a:pt x="367169" y="179933"/>
                  </a:lnTo>
                  <a:close/>
                </a:path>
                <a:path w="592454" h="538479">
                  <a:moveTo>
                    <a:pt x="368884" y="251612"/>
                  </a:moveTo>
                  <a:lnTo>
                    <a:pt x="367474" y="249555"/>
                  </a:lnTo>
                  <a:lnTo>
                    <a:pt x="365163" y="251040"/>
                  </a:lnTo>
                  <a:lnTo>
                    <a:pt x="360553" y="254063"/>
                  </a:lnTo>
                  <a:lnTo>
                    <a:pt x="361022" y="254939"/>
                  </a:lnTo>
                  <a:lnTo>
                    <a:pt x="361518" y="255816"/>
                  </a:lnTo>
                  <a:lnTo>
                    <a:pt x="361975" y="256692"/>
                  </a:lnTo>
                  <a:lnTo>
                    <a:pt x="368884" y="251612"/>
                  </a:lnTo>
                  <a:close/>
                </a:path>
                <a:path w="592454" h="538479">
                  <a:moveTo>
                    <a:pt x="373253" y="196723"/>
                  </a:moveTo>
                  <a:lnTo>
                    <a:pt x="373087" y="196583"/>
                  </a:lnTo>
                  <a:lnTo>
                    <a:pt x="373024" y="196773"/>
                  </a:lnTo>
                  <a:lnTo>
                    <a:pt x="373164" y="196748"/>
                  </a:lnTo>
                  <a:close/>
                </a:path>
                <a:path w="592454" h="538479">
                  <a:moveTo>
                    <a:pt x="378968" y="220789"/>
                  </a:moveTo>
                  <a:lnTo>
                    <a:pt x="378802" y="220789"/>
                  </a:lnTo>
                  <a:lnTo>
                    <a:pt x="378968" y="220827"/>
                  </a:lnTo>
                  <a:close/>
                </a:path>
                <a:path w="592454" h="538479">
                  <a:moveTo>
                    <a:pt x="382206" y="153784"/>
                  </a:moveTo>
                  <a:lnTo>
                    <a:pt x="381546" y="153428"/>
                  </a:lnTo>
                  <a:lnTo>
                    <a:pt x="381025" y="153809"/>
                  </a:lnTo>
                  <a:lnTo>
                    <a:pt x="380695" y="154254"/>
                  </a:lnTo>
                  <a:lnTo>
                    <a:pt x="380339" y="154609"/>
                  </a:lnTo>
                  <a:lnTo>
                    <a:pt x="380784" y="154914"/>
                  </a:lnTo>
                  <a:lnTo>
                    <a:pt x="381711" y="155460"/>
                  </a:lnTo>
                  <a:lnTo>
                    <a:pt x="381876" y="154940"/>
                  </a:lnTo>
                  <a:lnTo>
                    <a:pt x="382104" y="154419"/>
                  </a:lnTo>
                  <a:lnTo>
                    <a:pt x="382181" y="153898"/>
                  </a:lnTo>
                  <a:close/>
                </a:path>
                <a:path w="592454" h="538479">
                  <a:moveTo>
                    <a:pt x="383451" y="260985"/>
                  </a:moveTo>
                  <a:lnTo>
                    <a:pt x="381901" y="257187"/>
                  </a:lnTo>
                  <a:lnTo>
                    <a:pt x="376986" y="259448"/>
                  </a:lnTo>
                  <a:lnTo>
                    <a:pt x="376161" y="259168"/>
                  </a:lnTo>
                  <a:lnTo>
                    <a:pt x="375615" y="260083"/>
                  </a:lnTo>
                  <a:lnTo>
                    <a:pt x="372732" y="261404"/>
                  </a:lnTo>
                  <a:lnTo>
                    <a:pt x="364337" y="259638"/>
                  </a:lnTo>
                  <a:lnTo>
                    <a:pt x="360629" y="261785"/>
                  </a:lnTo>
                  <a:lnTo>
                    <a:pt x="359473" y="269316"/>
                  </a:lnTo>
                  <a:lnTo>
                    <a:pt x="357174" y="267500"/>
                  </a:lnTo>
                  <a:lnTo>
                    <a:pt x="350266" y="276542"/>
                  </a:lnTo>
                  <a:lnTo>
                    <a:pt x="348894" y="276136"/>
                  </a:lnTo>
                  <a:lnTo>
                    <a:pt x="347853" y="275666"/>
                  </a:lnTo>
                  <a:lnTo>
                    <a:pt x="347522" y="275932"/>
                  </a:lnTo>
                  <a:lnTo>
                    <a:pt x="346671" y="276631"/>
                  </a:lnTo>
                  <a:lnTo>
                    <a:pt x="346227" y="277863"/>
                  </a:lnTo>
                  <a:lnTo>
                    <a:pt x="345630" y="278853"/>
                  </a:lnTo>
                  <a:lnTo>
                    <a:pt x="346417" y="279184"/>
                  </a:lnTo>
                  <a:lnTo>
                    <a:pt x="347497" y="280009"/>
                  </a:lnTo>
                  <a:lnTo>
                    <a:pt x="348869" y="279298"/>
                  </a:lnTo>
                  <a:lnTo>
                    <a:pt x="349529" y="278269"/>
                  </a:lnTo>
                  <a:lnTo>
                    <a:pt x="350596" y="277037"/>
                  </a:lnTo>
                  <a:lnTo>
                    <a:pt x="353898" y="280835"/>
                  </a:lnTo>
                  <a:lnTo>
                    <a:pt x="367118" y="275247"/>
                  </a:lnTo>
                  <a:lnTo>
                    <a:pt x="361848" y="271157"/>
                  </a:lnTo>
                  <a:lnTo>
                    <a:pt x="371487" y="264363"/>
                  </a:lnTo>
                  <a:lnTo>
                    <a:pt x="372097" y="265684"/>
                  </a:lnTo>
                  <a:lnTo>
                    <a:pt x="377952" y="263245"/>
                  </a:lnTo>
                  <a:lnTo>
                    <a:pt x="380504" y="264198"/>
                  </a:lnTo>
                  <a:lnTo>
                    <a:pt x="382066" y="261569"/>
                  </a:lnTo>
                  <a:lnTo>
                    <a:pt x="383451" y="260985"/>
                  </a:lnTo>
                  <a:close/>
                </a:path>
                <a:path w="592454" h="538479">
                  <a:moveTo>
                    <a:pt x="384898" y="156425"/>
                  </a:moveTo>
                  <a:lnTo>
                    <a:pt x="383222" y="156591"/>
                  </a:lnTo>
                  <a:lnTo>
                    <a:pt x="381876" y="156375"/>
                  </a:lnTo>
                  <a:lnTo>
                    <a:pt x="380619" y="157416"/>
                  </a:lnTo>
                  <a:lnTo>
                    <a:pt x="380199" y="159143"/>
                  </a:lnTo>
                  <a:lnTo>
                    <a:pt x="380619" y="159588"/>
                  </a:lnTo>
                  <a:lnTo>
                    <a:pt x="381050" y="160083"/>
                  </a:lnTo>
                  <a:lnTo>
                    <a:pt x="382676" y="160159"/>
                  </a:lnTo>
                  <a:lnTo>
                    <a:pt x="384111" y="159334"/>
                  </a:lnTo>
                  <a:lnTo>
                    <a:pt x="384276" y="157962"/>
                  </a:lnTo>
                  <a:lnTo>
                    <a:pt x="384898" y="156425"/>
                  </a:lnTo>
                  <a:close/>
                </a:path>
                <a:path w="592454" h="538479">
                  <a:moveTo>
                    <a:pt x="388289" y="266103"/>
                  </a:moveTo>
                  <a:lnTo>
                    <a:pt x="386829" y="266014"/>
                  </a:lnTo>
                  <a:lnTo>
                    <a:pt x="385953" y="265772"/>
                  </a:lnTo>
                  <a:lnTo>
                    <a:pt x="385178" y="266014"/>
                  </a:lnTo>
                  <a:lnTo>
                    <a:pt x="384797" y="266128"/>
                  </a:lnTo>
                  <a:lnTo>
                    <a:pt x="384276" y="267474"/>
                  </a:lnTo>
                  <a:lnTo>
                    <a:pt x="384403" y="267614"/>
                  </a:lnTo>
                  <a:lnTo>
                    <a:pt x="385013" y="268160"/>
                  </a:lnTo>
                  <a:lnTo>
                    <a:pt x="385978" y="268871"/>
                  </a:lnTo>
                  <a:lnTo>
                    <a:pt x="387184" y="268541"/>
                  </a:lnTo>
                  <a:lnTo>
                    <a:pt x="387489" y="267360"/>
                  </a:lnTo>
                  <a:lnTo>
                    <a:pt x="388289" y="266103"/>
                  </a:lnTo>
                  <a:close/>
                </a:path>
                <a:path w="592454" h="538479">
                  <a:moveTo>
                    <a:pt x="391642" y="179324"/>
                  </a:moveTo>
                  <a:lnTo>
                    <a:pt x="390461" y="177063"/>
                  </a:lnTo>
                  <a:lnTo>
                    <a:pt x="390817" y="176822"/>
                  </a:lnTo>
                  <a:lnTo>
                    <a:pt x="390461" y="176771"/>
                  </a:lnTo>
                  <a:lnTo>
                    <a:pt x="390258" y="176707"/>
                  </a:lnTo>
                  <a:lnTo>
                    <a:pt x="389788" y="175806"/>
                  </a:lnTo>
                  <a:lnTo>
                    <a:pt x="389509" y="175285"/>
                  </a:lnTo>
                  <a:lnTo>
                    <a:pt x="388112" y="172643"/>
                  </a:lnTo>
                  <a:lnTo>
                    <a:pt x="387146" y="170827"/>
                  </a:lnTo>
                  <a:lnTo>
                    <a:pt x="386308" y="169240"/>
                  </a:lnTo>
                  <a:lnTo>
                    <a:pt x="384606" y="170281"/>
                  </a:lnTo>
                  <a:lnTo>
                    <a:pt x="383971" y="170688"/>
                  </a:lnTo>
                  <a:lnTo>
                    <a:pt x="383971" y="175806"/>
                  </a:lnTo>
                  <a:lnTo>
                    <a:pt x="383743" y="175780"/>
                  </a:lnTo>
                  <a:lnTo>
                    <a:pt x="383667" y="175285"/>
                  </a:lnTo>
                  <a:lnTo>
                    <a:pt x="383743" y="175475"/>
                  </a:lnTo>
                  <a:lnTo>
                    <a:pt x="383971" y="175806"/>
                  </a:lnTo>
                  <a:lnTo>
                    <a:pt x="383971" y="170688"/>
                  </a:lnTo>
                  <a:lnTo>
                    <a:pt x="383743" y="170827"/>
                  </a:lnTo>
                  <a:lnTo>
                    <a:pt x="383667" y="170357"/>
                  </a:lnTo>
                  <a:lnTo>
                    <a:pt x="383171" y="170192"/>
                  </a:lnTo>
                  <a:lnTo>
                    <a:pt x="382701" y="170192"/>
                  </a:lnTo>
                  <a:lnTo>
                    <a:pt x="382270" y="170167"/>
                  </a:lnTo>
                  <a:lnTo>
                    <a:pt x="382841" y="169011"/>
                  </a:lnTo>
                  <a:lnTo>
                    <a:pt x="383171" y="167614"/>
                  </a:lnTo>
                  <a:lnTo>
                    <a:pt x="383641" y="166319"/>
                  </a:lnTo>
                  <a:lnTo>
                    <a:pt x="381876" y="165747"/>
                  </a:lnTo>
                  <a:lnTo>
                    <a:pt x="380060" y="164477"/>
                  </a:lnTo>
                  <a:lnTo>
                    <a:pt x="375005" y="165252"/>
                  </a:lnTo>
                  <a:lnTo>
                    <a:pt x="371678" y="166573"/>
                  </a:lnTo>
                  <a:lnTo>
                    <a:pt x="367563" y="167779"/>
                  </a:lnTo>
                  <a:lnTo>
                    <a:pt x="370141" y="173875"/>
                  </a:lnTo>
                  <a:lnTo>
                    <a:pt x="374027" y="175196"/>
                  </a:lnTo>
                  <a:lnTo>
                    <a:pt x="373849" y="175336"/>
                  </a:lnTo>
                  <a:lnTo>
                    <a:pt x="373392" y="175666"/>
                  </a:lnTo>
                  <a:lnTo>
                    <a:pt x="373468" y="176707"/>
                  </a:lnTo>
                  <a:lnTo>
                    <a:pt x="373227" y="177812"/>
                  </a:lnTo>
                  <a:lnTo>
                    <a:pt x="374535" y="177457"/>
                  </a:lnTo>
                  <a:lnTo>
                    <a:pt x="375589" y="177431"/>
                  </a:lnTo>
                  <a:lnTo>
                    <a:pt x="376542" y="176517"/>
                  </a:lnTo>
                  <a:lnTo>
                    <a:pt x="376275" y="175526"/>
                  </a:lnTo>
                  <a:lnTo>
                    <a:pt x="376326" y="174790"/>
                  </a:lnTo>
                  <a:lnTo>
                    <a:pt x="375970" y="174866"/>
                  </a:lnTo>
                  <a:lnTo>
                    <a:pt x="379577" y="172643"/>
                  </a:lnTo>
                  <a:lnTo>
                    <a:pt x="379577" y="173355"/>
                  </a:lnTo>
                  <a:lnTo>
                    <a:pt x="380149" y="174409"/>
                  </a:lnTo>
                  <a:lnTo>
                    <a:pt x="382270" y="175920"/>
                  </a:lnTo>
                  <a:lnTo>
                    <a:pt x="378333" y="176542"/>
                  </a:lnTo>
                  <a:lnTo>
                    <a:pt x="377355" y="179324"/>
                  </a:lnTo>
                  <a:lnTo>
                    <a:pt x="377291" y="179933"/>
                  </a:lnTo>
                  <a:lnTo>
                    <a:pt x="378421" y="185534"/>
                  </a:lnTo>
                  <a:lnTo>
                    <a:pt x="386448" y="179933"/>
                  </a:lnTo>
                  <a:lnTo>
                    <a:pt x="386803" y="180555"/>
                  </a:lnTo>
                  <a:lnTo>
                    <a:pt x="387210" y="181190"/>
                  </a:lnTo>
                  <a:lnTo>
                    <a:pt x="387565" y="181825"/>
                  </a:lnTo>
                  <a:lnTo>
                    <a:pt x="390652" y="179933"/>
                  </a:lnTo>
                  <a:lnTo>
                    <a:pt x="391642" y="179324"/>
                  </a:lnTo>
                  <a:close/>
                </a:path>
                <a:path w="592454" h="538479">
                  <a:moveTo>
                    <a:pt x="396036" y="288886"/>
                  </a:moveTo>
                  <a:lnTo>
                    <a:pt x="395452" y="285750"/>
                  </a:lnTo>
                  <a:lnTo>
                    <a:pt x="394601" y="283108"/>
                  </a:lnTo>
                  <a:lnTo>
                    <a:pt x="393230" y="281190"/>
                  </a:lnTo>
                  <a:lnTo>
                    <a:pt x="393293" y="280479"/>
                  </a:lnTo>
                  <a:lnTo>
                    <a:pt x="392925" y="280111"/>
                  </a:lnTo>
                  <a:lnTo>
                    <a:pt x="392569" y="280111"/>
                  </a:lnTo>
                  <a:lnTo>
                    <a:pt x="392303" y="280085"/>
                  </a:lnTo>
                  <a:lnTo>
                    <a:pt x="390677" y="278498"/>
                  </a:lnTo>
                  <a:lnTo>
                    <a:pt x="388454" y="277672"/>
                  </a:lnTo>
                  <a:lnTo>
                    <a:pt x="383781" y="278218"/>
                  </a:lnTo>
                  <a:lnTo>
                    <a:pt x="381254" y="282257"/>
                  </a:lnTo>
                  <a:lnTo>
                    <a:pt x="381685" y="283718"/>
                  </a:lnTo>
                  <a:lnTo>
                    <a:pt x="382930" y="287870"/>
                  </a:lnTo>
                  <a:lnTo>
                    <a:pt x="385432" y="289687"/>
                  </a:lnTo>
                  <a:lnTo>
                    <a:pt x="388835" y="289953"/>
                  </a:lnTo>
                  <a:lnTo>
                    <a:pt x="388721" y="290944"/>
                  </a:lnTo>
                  <a:lnTo>
                    <a:pt x="388556" y="291820"/>
                  </a:lnTo>
                  <a:lnTo>
                    <a:pt x="388861" y="292150"/>
                  </a:lnTo>
                  <a:lnTo>
                    <a:pt x="389407" y="292684"/>
                  </a:lnTo>
                  <a:lnTo>
                    <a:pt x="390588" y="292569"/>
                  </a:lnTo>
                  <a:lnTo>
                    <a:pt x="391502" y="292735"/>
                  </a:lnTo>
                  <a:lnTo>
                    <a:pt x="391642" y="291884"/>
                  </a:lnTo>
                  <a:lnTo>
                    <a:pt x="392163" y="290753"/>
                  </a:lnTo>
                  <a:lnTo>
                    <a:pt x="391744" y="290093"/>
                  </a:lnTo>
                  <a:lnTo>
                    <a:pt x="391553" y="290068"/>
                  </a:lnTo>
                  <a:lnTo>
                    <a:pt x="392874" y="289814"/>
                  </a:lnTo>
                  <a:lnTo>
                    <a:pt x="394385" y="289458"/>
                  </a:lnTo>
                  <a:lnTo>
                    <a:pt x="396036" y="288886"/>
                  </a:lnTo>
                  <a:close/>
                </a:path>
                <a:path w="592454" h="538479">
                  <a:moveTo>
                    <a:pt x="409702" y="184988"/>
                  </a:moveTo>
                  <a:lnTo>
                    <a:pt x="405739" y="187020"/>
                  </a:lnTo>
                  <a:lnTo>
                    <a:pt x="407631" y="184404"/>
                  </a:lnTo>
                  <a:lnTo>
                    <a:pt x="399580" y="182003"/>
                  </a:lnTo>
                  <a:lnTo>
                    <a:pt x="391744" y="182333"/>
                  </a:lnTo>
                  <a:lnTo>
                    <a:pt x="384733" y="185229"/>
                  </a:lnTo>
                  <a:lnTo>
                    <a:pt x="379133" y="190538"/>
                  </a:lnTo>
                  <a:lnTo>
                    <a:pt x="379323" y="190042"/>
                  </a:lnTo>
                  <a:lnTo>
                    <a:pt x="377190" y="190614"/>
                  </a:lnTo>
                  <a:lnTo>
                    <a:pt x="407657" y="190614"/>
                  </a:lnTo>
                  <a:lnTo>
                    <a:pt x="408952" y="187020"/>
                  </a:lnTo>
                  <a:lnTo>
                    <a:pt x="409702" y="184988"/>
                  </a:lnTo>
                  <a:close/>
                </a:path>
                <a:path w="592454" h="538479">
                  <a:moveTo>
                    <a:pt x="418871" y="298704"/>
                  </a:moveTo>
                  <a:lnTo>
                    <a:pt x="418465" y="297154"/>
                  </a:lnTo>
                  <a:lnTo>
                    <a:pt x="416902" y="296799"/>
                  </a:lnTo>
                  <a:lnTo>
                    <a:pt x="415086" y="295808"/>
                  </a:lnTo>
                  <a:lnTo>
                    <a:pt x="414832" y="298119"/>
                  </a:lnTo>
                  <a:lnTo>
                    <a:pt x="410324" y="296468"/>
                  </a:lnTo>
                  <a:lnTo>
                    <a:pt x="409562" y="293420"/>
                  </a:lnTo>
                  <a:lnTo>
                    <a:pt x="409232" y="291769"/>
                  </a:lnTo>
                  <a:lnTo>
                    <a:pt x="406425" y="290614"/>
                  </a:lnTo>
                  <a:lnTo>
                    <a:pt x="403263" y="288086"/>
                  </a:lnTo>
                  <a:lnTo>
                    <a:pt x="399034" y="289191"/>
                  </a:lnTo>
                  <a:lnTo>
                    <a:pt x="397002" y="293725"/>
                  </a:lnTo>
                  <a:lnTo>
                    <a:pt x="397192" y="298310"/>
                  </a:lnTo>
                  <a:lnTo>
                    <a:pt x="397878" y="302298"/>
                  </a:lnTo>
                  <a:lnTo>
                    <a:pt x="395986" y="301447"/>
                  </a:lnTo>
                  <a:lnTo>
                    <a:pt x="393255" y="305790"/>
                  </a:lnTo>
                  <a:lnTo>
                    <a:pt x="392214" y="313893"/>
                  </a:lnTo>
                  <a:lnTo>
                    <a:pt x="390956" y="312851"/>
                  </a:lnTo>
                  <a:lnTo>
                    <a:pt x="385559" y="313067"/>
                  </a:lnTo>
                  <a:lnTo>
                    <a:pt x="383120" y="315493"/>
                  </a:lnTo>
                  <a:lnTo>
                    <a:pt x="381609" y="319341"/>
                  </a:lnTo>
                  <a:lnTo>
                    <a:pt x="370027" y="320471"/>
                  </a:lnTo>
                  <a:lnTo>
                    <a:pt x="369544" y="322440"/>
                  </a:lnTo>
                  <a:lnTo>
                    <a:pt x="378167" y="328739"/>
                  </a:lnTo>
                  <a:lnTo>
                    <a:pt x="379133" y="326923"/>
                  </a:lnTo>
                  <a:lnTo>
                    <a:pt x="381139" y="327367"/>
                  </a:lnTo>
                  <a:lnTo>
                    <a:pt x="382066" y="327672"/>
                  </a:lnTo>
                  <a:lnTo>
                    <a:pt x="382435" y="326212"/>
                  </a:lnTo>
                  <a:lnTo>
                    <a:pt x="388416" y="324840"/>
                  </a:lnTo>
                  <a:lnTo>
                    <a:pt x="393369" y="323824"/>
                  </a:lnTo>
                  <a:lnTo>
                    <a:pt x="394169" y="316204"/>
                  </a:lnTo>
                  <a:lnTo>
                    <a:pt x="393344" y="314972"/>
                  </a:lnTo>
                  <a:lnTo>
                    <a:pt x="392379" y="314032"/>
                  </a:lnTo>
                  <a:lnTo>
                    <a:pt x="395211" y="313842"/>
                  </a:lnTo>
                  <a:lnTo>
                    <a:pt x="397459" y="314286"/>
                  </a:lnTo>
                  <a:lnTo>
                    <a:pt x="398259" y="313791"/>
                  </a:lnTo>
                  <a:lnTo>
                    <a:pt x="398538" y="313156"/>
                  </a:lnTo>
                  <a:lnTo>
                    <a:pt x="398868" y="313042"/>
                  </a:lnTo>
                  <a:lnTo>
                    <a:pt x="399770" y="311785"/>
                  </a:lnTo>
                  <a:lnTo>
                    <a:pt x="400126" y="311150"/>
                  </a:lnTo>
                  <a:lnTo>
                    <a:pt x="400824" y="313182"/>
                  </a:lnTo>
                  <a:lnTo>
                    <a:pt x="404634" y="315544"/>
                  </a:lnTo>
                  <a:lnTo>
                    <a:pt x="406755" y="314617"/>
                  </a:lnTo>
                  <a:lnTo>
                    <a:pt x="408736" y="313321"/>
                  </a:lnTo>
                  <a:lnTo>
                    <a:pt x="408520" y="314363"/>
                  </a:lnTo>
                  <a:lnTo>
                    <a:pt x="413486" y="314693"/>
                  </a:lnTo>
                  <a:lnTo>
                    <a:pt x="414007" y="305701"/>
                  </a:lnTo>
                  <a:lnTo>
                    <a:pt x="412165" y="305511"/>
                  </a:lnTo>
                  <a:lnTo>
                    <a:pt x="412064" y="304520"/>
                  </a:lnTo>
                  <a:lnTo>
                    <a:pt x="411594" y="302514"/>
                  </a:lnTo>
                  <a:lnTo>
                    <a:pt x="415086" y="304063"/>
                  </a:lnTo>
                  <a:lnTo>
                    <a:pt x="416344" y="300786"/>
                  </a:lnTo>
                  <a:lnTo>
                    <a:pt x="417118" y="300901"/>
                  </a:lnTo>
                  <a:lnTo>
                    <a:pt x="418020" y="300075"/>
                  </a:lnTo>
                  <a:lnTo>
                    <a:pt x="418871" y="298704"/>
                  </a:lnTo>
                  <a:close/>
                </a:path>
                <a:path w="592454" h="538479">
                  <a:moveTo>
                    <a:pt x="432587" y="188087"/>
                  </a:moveTo>
                  <a:lnTo>
                    <a:pt x="429679" y="186080"/>
                  </a:lnTo>
                  <a:lnTo>
                    <a:pt x="429399" y="185889"/>
                  </a:lnTo>
                  <a:lnTo>
                    <a:pt x="429628" y="185864"/>
                  </a:lnTo>
                  <a:lnTo>
                    <a:pt x="429806" y="184073"/>
                  </a:lnTo>
                  <a:lnTo>
                    <a:pt x="429844" y="183172"/>
                  </a:lnTo>
                  <a:lnTo>
                    <a:pt x="429844" y="183032"/>
                  </a:lnTo>
                  <a:lnTo>
                    <a:pt x="429272" y="183172"/>
                  </a:lnTo>
                  <a:lnTo>
                    <a:pt x="429348" y="182676"/>
                  </a:lnTo>
                  <a:lnTo>
                    <a:pt x="429463" y="182181"/>
                  </a:lnTo>
                  <a:lnTo>
                    <a:pt x="429539" y="181660"/>
                  </a:lnTo>
                  <a:lnTo>
                    <a:pt x="428739" y="181571"/>
                  </a:lnTo>
                  <a:lnTo>
                    <a:pt x="427926" y="181470"/>
                  </a:lnTo>
                  <a:lnTo>
                    <a:pt x="426605" y="181330"/>
                  </a:lnTo>
                  <a:lnTo>
                    <a:pt x="426999" y="183172"/>
                  </a:lnTo>
                  <a:lnTo>
                    <a:pt x="427177" y="183692"/>
                  </a:lnTo>
                  <a:lnTo>
                    <a:pt x="427062" y="186080"/>
                  </a:lnTo>
                  <a:lnTo>
                    <a:pt x="426275" y="190131"/>
                  </a:lnTo>
                  <a:lnTo>
                    <a:pt x="426161" y="189217"/>
                  </a:lnTo>
                  <a:lnTo>
                    <a:pt x="426161" y="190677"/>
                  </a:lnTo>
                  <a:lnTo>
                    <a:pt x="425640" y="193370"/>
                  </a:lnTo>
                  <a:lnTo>
                    <a:pt x="425170" y="192430"/>
                  </a:lnTo>
                  <a:lnTo>
                    <a:pt x="424205" y="191668"/>
                  </a:lnTo>
                  <a:lnTo>
                    <a:pt x="423087" y="191084"/>
                  </a:lnTo>
                  <a:lnTo>
                    <a:pt x="424726" y="190868"/>
                  </a:lnTo>
                  <a:lnTo>
                    <a:pt x="426161" y="190677"/>
                  </a:lnTo>
                  <a:lnTo>
                    <a:pt x="426161" y="189217"/>
                  </a:lnTo>
                  <a:lnTo>
                    <a:pt x="425780" y="186169"/>
                  </a:lnTo>
                  <a:lnTo>
                    <a:pt x="427062" y="186080"/>
                  </a:lnTo>
                  <a:lnTo>
                    <a:pt x="427062" y="183730"/>
                  </a:lnTo>
                  <a:lnTo>
                    <a:pt x="426631" y="183832"/>
                  </a:lnTo>
                  <a:lnTo>
                    <a:pt x="426046" y="183946"/>
                  </a:lnTo>
                  <a:lnTo>
                    <a:pt x="425500" y="184073"/>
                  </a:lnTo>
                  <a:lnTo>
                    <a:pt x="425361" y="182918"/>
                  </a:lnTo>
                  <a:lnTo>
                    <a:pt x="421932" y="183476"/>
                  </a:lnTo>
                  <a:lnTo>
                    <a:pt x="422592" y="190868"/>
                  </a:lnTo>
                  <a:lnTo>
                    <a:pt x="421944" y="190588"/>
                  </a:lnTo>
                  <a:lnTo>
                    <a:pt x="420992" y="190284"/>
                  </a:lnTo>
                  <a:lnTo>
                    <a:pt x="420230" y="190233"/>
                  </a:lnTo>
                  <a:lnTo>
                    <a:pt x="419811" y="190233"/>
                  </a:lnTo>
                  <a:lnTo>
                    <a:pt x="419315" y="190347"/>
                  </a:lnTo>
                  <a:lnTo>
                    <a:pt x="418769" y="190588"/>
                  </a:lnTo>
                  <a:lnTo>
                    <a:pt x="418744" y="189992"/>
                  </a:lnTo>
                  <a:lnTo>
                    <a:pt x="416902" y="190614"/>
                  </a:lnTo>
                  <a:lnTo>
                    <a:pt x="415328" y="191198"/>
                  </a:lnTo>
                  <a:lnTo>
                    <a:pt x="415645" y="191668"/>
                  </a:lnTo>
                  <a:lnTo>
                    <a:pt x="415848" y="191935"/>
                  </a:lnTo>
                  <a:lnTo>
                    <a:pt x="416102" y="192328"/>
                  </a:lnTo>
                  <a:lnTo>
                    <a:pt x="415607" y="192735"/>
                  </a:lnTo>
                  <a:lnTo>
                    <a:pt x="415163" y="193179"/>
                  </a:lnTo>
                  <a:lnTo>
                    <a:pt x="414807" y="193611"/>
                  </a:lnTo>
                  <a:lnTo>
                    <a:pt x="413270" y="193319"/>
                  </a:lnTo>
                  <a:lnTo>
                    <a:pt x="412445" y="193090"/>
                  </a:lnTo>
                  <a:lnTo>
                    <a:pt x="412762" y="194360"/>
                  </a:lnTo>
                  <a:lnTo>
                    <a:pt x="412877" y="195097"/>
                  </a:lnTo>
                  <a:lnTo>
                    <a:pt x="413004" y="195618"/>
                  </a:lnTo>
                  <a:lnTo>
                    <a:pt x="413054" y="196113"/>
                  </a:lnTo>
                  <a:lnTo>
                    <a:pt x="411048" y="199174"/>
                  </a:lnTo>
                  <a:lnTo>
                    <a:pt x="408863" y="202768"/>
                  </a:lnTo>
                  <a:lnTo>
                    <a:pt x="407225" y="205524"/>
                  </a:lnTo>
                  <a:lnTo>
                    <a:pt x="402856" y="203149"/>
                  </a:lnTo>
                  <a:lnTo>
                    <a:pt x="400596" y="204533"/>
                  </a:lnTo>
                  <a:lnTo>
                    <a:pt x="398945" y="207162"/>
                  </a:lnTo>
                  <a:lnTo>
                    <a:pt x="397624" y="206616"/>
                  </a:lnTo>
                  <a:lnTo>
                    <a:pt x="395909" y="206400"/>
                  </a:lnTo>
                  <a:lnTo>
                    <a:pt x="393941" y="205955"/>
                  </a:lnTo>
                  <a:lnTo>
                    <a:pt x="392988" y="209943"/>
                  </a:lnTo>
                  <a:lnTo>
                    <a:pt x="393103" y="208953"/>
                  </a:lnTo>
                  <a:lnTo>
                    <a:pt x="391858" y="206171"/>
                  </a:lnTo>
                  <a:lnTo>
                    <a:pt x="400405" y="194386"/>
                  </a:lnTo>
                  <a:lnTo>
                    <a:pt x="404774" y="198564"/>
                  </a:lnTo>
                  <a:lnTo>
                    <a:pt x="406298" y="194386"/>
                  </a:lnTo>
                  <a:lnTo>
                    <a:pt x="407631" y="190677"/>
                  </a:lnTo>
                  <a:lnTo>
                    <a:pt x="376961" y="190677"/>
                  </a:lnTo>
                  <a:lnTo>
                    <a:pt x="375488" y="190677"/>
                  </a:lnTo>
                  <a:lnTo>
                    <a:pt x="374408" y="191935"/>
                  </a:lnTo>
                  <a:lnTo>
                    <a:pt x="374599" y="192684"/>
                  </a:lnTo>
                  <a:lnTo>
                    <a:pt x="374700" y="194386"/>
                  </a:lnTo>
                  <a:lnTo>
                    <a:pt x="375094" y="194360"/>
                  </a:lnTo>
                  <a:lnTo>
                    <a:pt x="375920" y="194411"/>
                  </a:lnTo>
                  <a:lnTo>
                    <a:pt x="375031" y="195097"/>
                  </a:lnTo>
                  <a:lnTo>
                    <a:pt x="374180" y="195821"/>
                  </a:lnTo>
                  <a:lnTo>
                    <a:pt x="373583" y="196608"/>
                  </a:lnTo>
                  <a:lnTo>
                    <a:pt x="373253" y="196723"/>
                  </a:lnTo>
                  <a:lnTo>
                    <a:pt x="373278" y="197027"/>
                  </a:lnTo>
                  <a:lnTo>
                    <a:pt x="373113" y="197129"/>
                  </a:lnTo>
                  <a:lnTo>
                    <a:pt x="371983" y="199694"/>
                  </a:lnTo>
                  <a:lnTo>
                    <a:pt x="371538" y="202323"/>
                  </a:lnTo>
                  <a:lnTo>
                    <a:pt x="371563" y="203149"/>
                  </a:lnTo>
                  <a:lnTo>
                    <a:pt x="372402" y="206641"/>
                  </a:lnTo>
                  <a:lnTo>
                    <a:pt x="375094" y="208178"/>
                  </a:lnTo>
                  <a:lnTo>
                    <a:pt x="376961" y="208457"/>
                  </a:lnTo>
                  <a:lnTo>
                    <a:pt x="376936" y="208648"/>
                  </a:lnTo>
                  <a:lnTo>
                    <a:pt x="376707" y="209169"/>
                  </a:lnTo>
                  <a:lnTo>
                    <a:pt x="378447" y="209003"/>
                  </a:lnTo>
                  <a:lnTo>
                    <a:pt x="380199" y="209003"/>
                  </a:lnTo>
                  <a:lnTo>
                    <a:pt x="381609" y="208953"/>
                  </a:lnTo>
                  <a:lnTo>
                    <a:pt x="384352" y="209169"/>
                  </a:lnTo>
                  <a:lnTo>
                    <a:pt x="388886" y="209448"/>
                  </a:lnTo>
                  <a:lnTo>
                    <a:pt x="388861" y="209943"/>
                  </a:lnTo>
                  <a:lnTo>
                    <a:pt x="388975" y="210604"/>
                  </a:lnTo>
                  <a:lnTo>
                    <a:pt x="390817" y="210883"/>
                  </a:lnTo>
                  <a:lnTo>
                    <a:pt x="392798" y="211734"/>
                  </a:lnTo>
                  <a:lnTo>
                    <a:pt x="392899" y="210743"/>
                  </a:lnTo>
                  <a:lnTo>
                    <a:pt x="395681" y="210794"/>
                  </a:lnTo>
                  <a:lnTo>
                    <a:pt x="396582" y="210743"/>
                  </a:lnTo>
                  <a:lnTo>
                    <a:pt x="397052" y="210718"/>
                  </a:lnTo>
                  <a:lnTo>
                    <a:pt x="396201" y="212394"/>
                  </a:lnTo>
                  <a:lnTo>
                    <a:pt x="395706" y="213156"/>
                  </a:lnTo>
                  <a:lnTo>
                    <a:pt x="401561" y="215607"/>
                  </a:lnTo>
                  <a:lnTo>
                    <a:pt x="404672" y="213766"/>
                  </a:lnTo>
                  <a:lnTo>
                    <a:pt x="406552" y="210718"/>
                  </a:lnTo>
                  <a:lnTo>
                    <a:pt x="406806" y="210299"/>
                  </a:lnTo>
                  <a:lnTo>
                    <a:pt x="407009" y="210299"/>
                  </a:lnTo>
                  <a:lnTo>
                    <a:pt x="407606" y="209943"/>
                  </a:lnTo>
                  <a:lnTo>
                    <a:pt x="410083" y="208457"/>
                  </a:lnTo>
                  <a:lnTo>
                    <a:pt x="411175" y="207822"/>
                  </a:lnTo>
                  <a:lnTo>
                    <a:pt x="415163" y="210083"/>
                  </a:lnTo>
                  <a:lnTo>
                    <a:pt x="416128" y="207822"/>
                  </a:lnTo>
                  <a:lnTo>
                    <a:pt x="416217" y="207632"/>
                  </a:lnTo>
                  <a:lnTo>
                    <a:pt x="413613" y="207162"/>
                  </a:lnTo>
                  <a:lnTo>
                    <a:pt x="412584" y="206997"/>
                  </a:lnTo>
                  <a:lnTo>
                    <a:pt x="415099" y="205524"/>
                  </a:lnTo>
                  <a:lnTo>
                    <a:pt x="425780" y="195618"/>
                  </a:lnTo>
                  <a:lnTo>
                    <a:pt x="428421" y="196113"/>
                  </a:lnTo>
                  <a:lnTo>
                    <a:pt x="428675" y="195618"/>
                  </a:lnTo>
                  <a:lnTo>
                    <a:pt x="429717" y="193611"/>
                  </a:lnTo>
                  <a:lnTo>
                    <a:pt x="429844" y="193370"/>
                  </a:lnTo>
                  <a:lnTo>
                    <a:pt x="431253" y="190677"/>
                  </a:lnTo>
                  <a:lnTo>
                    <a:pt x="431533" y="190131"/>
                  </a:lnTo>
                  <a:lnTo>
                    <a:pt x="432587" y="188087"/>
                  </a:lnTo>
                  <a:close/>
                </a:path>
                <a:path w="592454" h="538479">
                  <a:moveTo>
                    <a:pt x="432816" y="188125"/>
                  </a:moveTo>
                  <a:lnTo>
                    <a:pt x="432676" y="187960"/>
                  </a:lnTo>
                  <a:lnTo>
                    <a:pt x="432587" y="188087"/>
                  </a:lnTo>
                  <a:lnTo>
                    <a:pt x="432816" y="188125"/>
                  </a:lnTo>
                  <a:close/>
                </a:path>
                <a:path w="592454" h="538479">
                  <a:moveTo>
                    <a:pt x="444080" y="347014"/>
                  </a:moveTo>
                  <a:lnTo>
                    <a:pt x="443039" y="345452"/>
                  </a:lnTo>
                  <a:lnTo>
                    <a:pt x="442493" y="344678"/>
                  </a:lnTo>
                  <a:lnTo>
                    <a:pt x="441185" y="345782"/>
                  </a:lnTo>
                  <a:lnTo>
                    <a:pt x="438670" y="347840"/>
                  </a:lnTo>
                  <a:lnTo>
                    <a:pt x="438645" y="346583"/>
                  </a:lnTo>
                  <a:lnTo>
                    <a:pt x="438480" y="345948"/>
                  </a:lnTo>
                  <a:lnTo>
                    <a:pt x="444055" y="343166"/>
                  </a:lnTo>
                  <a:lnTo>
                    <a:pt x="442772" y="341845"/>
                  </a:lnTo>
                  <a:lnTo>
                    <a:pt x="441845" y="340893"/>
                  </a:lnTo>
                  <a:lnTo>
                    <a:pt x="441274" y="340309"/>
                  </a:lnTo>
                  <a:lnTo>
                    <a:pt x="438975" y="339877"/>
                  </a:lnTo>
                  <a:lnTo>
                    <a:pt x="436968" y="340893"/>
                  </a:lnTo>
                  <a:lnTo>
                    <a:pt x="437184" y="339382"/>
                  </a:lnTo>
                  <a:lnTo>
                    <a:pt x="432295" y="336740"/>
                  </a:lnTo>
                  <a:lnTo>
                    <a:pt x="429044" y="335915"/>
                  </a:lnTo>
                  <a:lnTo>
                    <a:pt x="429983" y="334518"/>
                  </a:lnTo>
                  <a:lnTo>
                    <a:pt x="430098" y="335470"/>
                  </a:lnTo>
                  <a:lnTo>
                    <a:pt x="430860" y="336296"/>
                  </a:lnTo>
                  <a:lnTo>
                    <a:pt x="432816" y="336296"/>
                  </a:lnTo>
                  <a:lnTo>
                    <a:pt x="434238" y="335305"/>
                  </a:lnTo>
                  <a:lnTo>
                    <a:pt x="434187" y="334518"/>
                  </a:lnTo>
                  <a:lnTo>
                    <a:pt x="434162" y="334213"/>
                  </a:lnTo>
                  <a:lnTo>
                    <a:pt x="434149" y="333984"/>
                  </a:lnTo>
                  <a:lnTo>
                    <a:pt x="434251" y="333171"/>
                  </a:lnTo>
                  <a:lnTo>
                    <a:pt x="434454" y="332143"/>
                  </a:lnTo>
                  <a:lnTo>
                    <a:pt x="434517" y="331876"/>
                  </a:lnTo>
                  <a:lnTo>
                    <a:pt x="433311" y="332016"/>
                  </a:lnTo>
                  <a:lnTo>
                    <a:pt x="432346" y="332016"/>
                  </a:lnTo>
                  <a:lnTo>
                    <a:pt x="431546" y="332092"/>
                  </a:lnTo>
                  <a:lnTo>
                    <a:pt x="433692" y="328790"/>
                  </a:lnTo>
                  <a:lnTo>
                    <a:pt x="432866" y="328599"/>
                  </a:lnTo>
                  <a:lnTo>
                    <a:pt x="432155" y="328460"/>
                  </a:lnTo>
                  <a:lnTo>
                    <a:pt x="431380" y="328269"/>
                  </a:lnTo>
                  <a:lnTo>
                    <a:pt x="431660" y="327964"/>
                  </a:lnTo>
                  <a:lnTo>
                    <a:pt x="432435" y="326707"/>
                  </a:lnTo>
                  <a:lnTo>
                    <a:pt x="433031" y="325716"/>
                  </a:lnTo>
                  <a:lnTo>
                    <a:pt x="431990" y="321183"/>
                  </a:lnTo>
                  <a:lnTo>
                    <a:pt x="431546" y="319290"/>
                  </a:lnTo>
                  <a:lnTo>
                    <a:pt x="429793" y="318630"/>
                  </a:lnTo>
                  <a:lnTo>
                    <a:pt x="427596" y="317842"/>
                  </a:lnTo>
                  <a:lnTo>
                    <a:pt x="427596" y="338162"/>
                  </a:lnTo>
                  <a:lnTo>
                    <a:pt x="427532" y="338582"/>
                  </a:lnTo>
                  <a:lnTo>
                    <a:pt x="427393" y="338556"/>
                  </a:lnTo>
                  <a:lnTo>
                    <a:pt x="427443" y="338391"/>
                  </a:lnTo>
                  <a:lnTo>
                    <a:pt x="427596" y="338162"/>
                  </a:lnTo>
                  <a:lnTo>
                    <a:pt x="427596" y="317842"/>
                  </a:lnTo>
                  <a:lnTo>
                    <a:pt x="426212" y="317347"/>
                  </a:lnTo>
                  <a:lnTo>
                    <a:pt x="426212" y="338391"/>
                  </a:lnTo>
                  <a:lnTo>
                    <a:pt x="424459" y="338137"/>
                  </a:lnTo>
                  <a:lnTo>
                    <a:pt x="422694" y="338137"/>
                  </a:lnTo>
                  <a:lnTo>
                    <a:pt x="420966" y="338391"/>
                  </a:lnTo>
                  <a:lnTo>
                    <a:pt x="421932" y="338035"/>
                  </a:lnTo>
                  <a:lnTo>
                    <a:pt x="421538" y="336321"/>
                  </a:lnTo>
                  <a:lnTo>
                    <a:pt x="422503" y="336156"/>
                  </a:lnTo>
                  <a:lnTo>
                    <a:pt x="423303" y="336080"/>
                  </a:lnTo>
                  <a:lnTo>
                    <a:pt x="424014" y="335915"/>
                  </a:lnTo>
                  <a:lnTo>
                    <a:pt x="426212" y="338391"/>
                  </a:lnTo>
                  <a:lnTo>
                    <a:pt x="426212" y="317347"/>
                  </a:lnTo>
                  <a:lnTo>
                    <a:pt x="425589" y="317119"/>
                  </a:lnTo>
                  <a:lnTo>
                    <a:pt x="420141" y="316699"/>
                  </a:lnTo>
                  <a:lnTo>
                    <a:pt x="414337" y="318630"/>
                  </a:lnTo>
                  <a:lnTo>
                    <a:pt x="412965" y="319811"/>
                  </a:lnTo>
                  <a:lnTo>
                    <a:pt x="411670" y="321183"/>
                  </a:lnTo>
                  <a:lnTo>
                    <a:pt x="411568" y="321017"/>
                  </a:lnTo>
                  <a:lnTo>
                    <a:pt x="405625" y="323659"/>
                  </a:lnTo>
                  <a:lnTo>
                    <a:pt x="407111" y="326288"/>
                  </a:lnTo>
                  <a:lnTo>
                    <a:pt x="406844" y="326618"/>
                  </a:lnTo>
                  <a:lnTo>
                    <a:pt x="409117" y="328955"/>
                  </a:lnTo>
                  <a:lnTo>
                    <a:pt x="414921" y="326707"/>
                  </a:lnTo>
                  <a:lnTo>
                    <a:pt x="415340" y="327253"/>
                  </a:lnTo>
                  <a:lnTo>
                    <a:pt x="415277" y="327558"/>
                  </a:lnTo>
                  <a:lnTo>
                    <a:pt x="416242" y="328383"/>
                  </a:lnTo>
                  <a:lnTo>
                    <a:pt x="417118" y="329539"/>
                  </a:lnTo>
                  <a:lnTo>
                    <a:pt x="418744" y="331736"/>
                  </a:lnTo>
                  <a:lnTo>
                    <a:pt x="418134" y="331965"/>
                  </a:lnTo>
                  <a:lnTo>
                    <a:pt x="418134" y="338861"/>
                  </a:lnTo>
                  <a:lnTo>
                    <a:pt x="412470" y="341553"/>
                  </a:lnTo>
                  <a:lnTo>
                    <a:pt x="412064" y="341845"/>
                  </a:lnTo>
                  <a:lnTo>
                    <a:pt x="412280" y="340118"/>
                  </a:lnTo>
                  <a:lnTo>
                    <a:pt x="412369" y="339382"/>
                  </a:lnTo>
                  <a:lnTo>
                    <a:pt x="412381" y="339242"/>
                  </a:lnTo>
                  <a:lnTo>
                    <a:pt x="412800" y="335749"/>
                  </a:lnTo>
                  <a:lnTo>
                    <a:pt x="413016" y="333959"/>
                  </a:lnTo>
                  <a:lnTo>
                    <a:pt x="413258" y="333984"/>
                  </a:lnTo>
                  <a:lnTo>
                    <a:pt x="413385" y="334784"/>
                  </a:lnTo>
                  <a:lnTo>
                    <a:pt x="414566" y="334810"/>
                  </a:lnTo>
                  <a:lnTo>
                    <a:pt x="416013" y="335305"/>
                  </a:lnTo>
                  <a:lnTo>
                    <a:pt x="416953" y="334683"/>
                  </a:lnTo>
                  <a:lnTo>
                    <a:pt x="417029" y="334213"/>
                  </a:lnTo>
                  <a:lnTo>
                    <a:pt x="418134" y="338861"/>
                  </a:lnTo>
                  <a:lnTo>
                    <a:pt x="418134" y="331965"/>
                  </a:lnTo>
                  <a:lnTo>
                    <a:pt x="417614" y="332143"/>
                  </a:lnTo>
                  <a:lnTo>
                    <a:pt x="417741" y="331190"/>
                  </a:lnTo>
                  <a:lnTo>
                    <a:pt x="417855" y="330720"/>
                  </a:lnTo>
                  <a:lnTo>
                    <a:pt x="416344" y="330936"/>
                  </a:lnTo>
                  <a:lnTo>
                    <a:pt x="415251" y="330962"/>
                  </a:lnTo>
                  <a:lnTo>
                    <a:pt x="414502" y="331190"/>
                  </a:lnTo>
                  <a:lnTo>
                    <a:pt x="414566" y="330276"/>
                  </a:lnTo>
                  <a:lnTo>
                    <a:pt x="413816" y="329234"/>
                  </a:lnTo>
                  <a:lnTo>
                    <a:pt x="412254" y="329184"/>
                  </a:lnTo>
                  <a:lnTo>
                    <a:pt x="411124" y="328828"/>
                  </a:lnTo>
                  <a:lnTo>
                    <a:pt x="411035" y="329184"/>
                  </a:lnTo>
                  <a:lnTo>
                    <a:pt x="410921" y="329539"/>
                  </a:lnTo>
                  <a:lnTo>
                    <a:pt x="410743" y="329971"/>
                  </a:lnTo>
                  <a:lnTo>
                    <a:pt x="410552" y="330555"/>
                  </a:lnTo>
                  <a:lnTo>
                    <a:pt x="407631" y="330555"/>
                  </a:lnTo>
                  <a:lnTo>
                    <a:pt x="407492" y="331292"/>
                  </a:lnTo>
                  <a:lnTo>
                    <a:pt x="407301" y="331330"/>
                  </a:lnTo>
                  <a:lnTo>
                    <a:pt x="407162" y="331381"/>
                  </a:lnTo>
                  <a:lnTo>
                    <a:pt x="406844" y="332232"/>
                  </a:lnTo>
                  <a:lnTo>
                    <a:pt x="406730" y="333959"/>
                  </a:lnTo>
                  <a:lnTo>
                    <a:pt x="406565" y="333578"/>
                  </a:lnTo>
                  <a:lnTo>
                    <a:pt x="406514" y="339242"/>
                  </a:lnTo>
                  <a:lnTo>
                    <a:pt x="406514" y="339382"/>
                  </a:lnTo>
                  <a:lnTo>
                    <a:pt x="406476" y="339242"/>
                  </a:lnTo>
                  <a:lnTo>
                    <a:pt x="406514" y="333502"/>
                  </a:lnTo>
                  <a:lnTo>
                    <a:pt x="403428" y="334975"/>
                  </a:lnTo>
                  <a:lnTo>
                    <a:pt x="401891" y="335749"/>
                  </a:lnTo>
                  <a:lnTo>
                    <a:pt x="403428" y="332282"/>
                  </a:lnTo>
                  <a:lnTo>
                    <a:pt x="404406" y="329539"/>
                  </a:lnTo>
                  <a:lnTo>
                    <a:pt x="403847" y="327482"/>
                  </a:lnTo>
                  <a:lnTo>
                    <a:pt x="401701" y="326923"/>
                  </a:lnTo>
                  <a:lnTo>
                    <a:pt x="399389" y="327253"/>
                  </a:lnTo>
                  <a:lnTo>
                    <a:pt x="392823" y="332282"/>
                  </a:lnTo>
                  <a:lnTo>
                    <a:pt x="392226" y="337210"/>
                  </a:lnTo>
                  <a:lnTo>
                    <a:pt x="392137" y="338277"/>
                  </a:lnTo>
                  <a:lnTo>
                    <a:pt x="396341" y="342671"/>
                  </a:lnTo>
                  <a:lnTo>
                    <a:pt x="396201" y="342811"/>
                  </a:lnTo>
                  <a:lnTo>
                    <a:pt x="398424" y="345782"/>
                  </a:lnTo>
                  <a:lnTo>
                    <a:pt x="401116" y="343916"/>
                  </a:lnTo>
                  <a:lnTo>
                    <a:pt x="406476" y="340118"/>
                  </a:lnTo>
                  <a:lnTo>
                    <a:pt x="406476" y="341490"/>
                  </a:lnTo>
                  <a:lnTo>
                    <a:pt x="409536" y="341845"/>
                  </a:lnTo>
                  <a:lnTo>
                    <a:pt x="411505" y="342315"/>
                  </a:lnTo>
                  <a:lnTo>
                    <a:pt x="404533" y="348195"/>
                  </a:lnTo>
                  <a:lnTo>
                    <a:pt x="403682" y="353529"/>
                  </a:lnTo>
                  <a:lnTo>
                    <a:pt x="409308" y="354304"/>
                  </a:lnTo>
                  <a:lnTo>
                    <a:pt x="410248" y="354418"/>
                  </a:lnTo>
                  <a:lnTo>
                    <a:pt x="411238" y="354444"/>
                  </a:lnTo>
                  <a:lnTo>
                    <a:pt x="412165" y="354520"/>
                  </a:lnTo>
                  <a:lnTo>
                    <a:pt x="411873" y="355396"/>
                  </a:lnTo>
                  <a:lnTo>
                    <a:pt x="414756" y="355460"/>
                  </a:lnTo>
                  <a:lnTo>
                    <a:pt x="416179" y="355511"/>
                  </a:lnTo>
                  <a:lnTo>
                    <a:pt x="416344" y="354850"/>
                  </a:lnTo>
                  <a:lnTo>
                    <a:pt x="417944" y="354876"/>
                  </a:lnTo>
                  <a:lnTo>
                    <a:pt x="418477" y="354850"/>
                  </a:lnTo>
                  <a:lnTo>
                    <a:pt x="421157" y="354749"/>
                  </a:lnTo>
                  <a:lnTo>
                    <a:pt x="416153" y="371449"/>
                  </a:lnTo>
                  <a:lnTo>
                    <a:pt x="422313" y="368185"/>
                  </a:lnTo>
                  <a:lnTo>
                    <a:pt x="428307" y="364451"/>
                  </a:lnTo>
                  <a:lnTo>
                    <a:pt x="434162" y="360349"/>
                  </a:lnTo>
                  <a:lnTo>
                    <a:pt x="432587" y="357822"/>
                  </a:lnTo>
                  <a:lnTo>
                    <a:pt x="432066" y="357797"/>
                  </a:lnTo>
                  <a:lnTo>
                    <a:pt x="431571" y="357822"/>
                  </a:lnTo>
                  <a:lnTo>
                    <a:pt x="431114" y="357822"/>
                  </a:lnTo>
                  <a:lnTo>
                    <a:pt x="429729" y="356831"/>
                  </a:lnTo>
                  <a:lnTo>
                    <a:pt x="428282" y="355866"/>
                  </a:lnTo>
                  <a:lnTo>
                    <a:pt x="426707" y="354914"/>
                  </a:lnTo>
                  <a:lnTo>
                    <a:pt x="426681" y="354749"/>
                  </a:lnTo>
                  <a:lnTo>
                    <a:pt x="426631" y="354418"/>
                  </a:lnTo>
                  <a:lnTo>
                    <a:pt x="428967" y="354139"/>
                  </a:lnTo>
                  <a:lnTo>
                    <a:pt x="431279" y="353783"/>
                  </a:lnTo>
                  <a:lnTo>
                    <a:pt x="433527" y="353288"/>
                  </a:lnTo>
                  <a:lnTo>
                    <a:pt x="435698" y="352767"/>
                  </a:lnTo>
                  <a:lnTo>
                    <a:pt x="437159" y="351586"/>
                  </a:lnTo>
                  <a:lnTo>
                    <a:pt x="437959" y="350100"/>
                  </a:lnTo>
                  <a:lnTo>
                    <a:pt x="438391" y="350621"/>
                  </a:lnTo>
                  <a:lnTo>
                    <a:pt x="438581" y="350901"/>
                  </a:lnTo>
                  <a:lnTo>
                    <a:pt x="439712" y="350100"/>
                  </a:lnTo>
                  <a:lnTo>
                    <a:pt x="442912" y="347840"/>
                  </a:lnTo>
                  <a:lnTo>
                    <a:pt x="444080" y="347014"/>
                  </a:lnTo>
                  <a:close/>
                </a:path>
                <a:path w="592454" h="538479">
                  <a:moveTo>
                    <a:pt x="444131" y="189598"/>
                  </a:moveTo>
                  <a:lnTo>
                    <a:pt x="441807" y="187540"/>
                  </a:lnTo>
                  <a:lnTo>
                    <a:pt x="432816" y="188125"/>
                  </a:lnTo>
                  <a:lnTo>
                    <a:pt x="436219" y="192290"/>
                  </a:lnTo>
                  <a:lnTo>
                    <a:pt x="443064" y="200596"/>
                  </a:lnTo>
                  <a:lnTo>
                    <a:pt x="444131" y="189598"/>
                  </a:lnTo>
                  <a:close/>
                </a:path>
                <a:path w="592454" h="538479">
                  <a:moveTo>
                    <a:pt x="444195" y="343115"/>
                  </a:moveTo>
                  <a:lnTo>
                    <a:pt x="444055" y="343166"/>
                  </a:lnTo>
                  <a:lnTo>
                    <a:pt x="444195" y="343115"/>
                  </a:lnTo>
                  <a:close/>
                </a:path>
                <a:path w="592454" h="538479">
                  <a:moveTo>
                    <a:pt x="452882" y="269151"/>
                  </a:moveTo>
                  <a:lnTo>
                    <a:pt x="452602" y="269100"/>
                  </a:lnTo>
                  <a:lnTo>
                    <a:pt x="452856" y="269341"/>
                  </a:lnTo>
                  <a:lnTo>
                    <a:pt x="452882" y="269151"/>
                  </a:lnTo>
                  <a:close/>
                </a:path>
                <a:path w="592454" h="538479">
                  <a:moveTo>
                    <a:pt x="477748" y="68580"/>
                  </a:moveTo>
                  <a:lnTo>
                    <a:pt x="475551" y="68770"/>
                  </a:lnTo>
                  <a:lnTo>
                    <a:pt x="473735" y="68389"/>
                  </a:lnTo>
                  <a:lnTo>
                    <a:pt x="472808" y="69126"/>
                  </a:lnTo>
                  <a:lnTo>
                    <a:pt x="472427" y="69456"/>
                  </a:lnTo>
                  <a:lnTo>
                    <a:pt x="472389" y="70281"/>
                  </a:lnTo>
                  <a:lnTo>
                    <a:pt x="472452" y="71196"/>
                  </a:lnTo>
                  <a:lnTo>
                    <a:pt x="471246" y="71412"/>
                  </a:lnTo>
                  <a:lnTo>
                    <a:pt x="470027" y="71551"/>
                  </a:lnTo>
                  <a:lnTo>
                    <a:pt x="468820" y="71767"/>
                  </a:lnTo>
                  <a:lnTo>
                    <a:pt x="469150" y="73228"/>
                  </a:lnTo>
                  <a:lnTo>
                    <a:pt x="469506" y="74650"/>
                  </a:lnTo>
                  <a:lnTo>
                    <a:pt x="469836" y="76111"/>
                  </a:lnTo>
                  <a:lnTo>
                    <a:pt x="472478" y="75374"/>
                  </a:lnTo>
                  <a:lnTo>
                    <a:pt x="475119" y="74599"/>
                  </a:lnTo>
                  <a:lnTo>
                    <a:pt x="477748" y="73850"/>
                  </a:lnTo>
                  <a:lnTo>
                    <a:pt x="477583" y="73279"/>
                  </a:lnTo>
                  <a:lnTo>
                    <a:pt x="477227" y="71742"/>
                  </a:lnTo>
                  <a:lnTo>
                    <a:pt x="477418" y="70993"/>
                  </a:lnTo>
                  <a:lnTo>
                    <a:pt x="477481" y="69850"/>
                  </a:lnTo>
                  <a:lnTo>
                    <a:pt x="477748" y="68580"/>
                  </a:lnTo>
                  <a:close/>
                </a:path>
                <a:path w="592454" h="538479">
                  <a:moveTo>
                    <a:pt x="523684" y="194576"/>
                  </a:moveTo>
                  <a:lnTo>
                    <a:pt x="520941" y="194602"/>
                  </a:lnTo>
                  <a:lnTo>
                    <a:pt x="519036" y="194297"/>
                  </a:lnTo>
                  <a:lnTo>
                    <a:pt x="517448" y="194856"/>
                  </a:lnTo>
                  <a:lnTo>
                    <a:pt x="516928" y="195046"/>
                  </a:lnTo>
                  <a:lnTo>
                    <a:pt x="516674" y="198475"/>
                  </a:lnTo>
                  <a:lnTo>
                    <a:pt x="517055" y="198640"/>
                  </a:lnTo>
                  <a:lnTo>
                    <a:pt x="518604" y="199250"/>
                  </a:lnTo>
                  <a:lnTo>
                    <a:pt x="520547" y="199555"/>
                  </a:lnTo>
                  <a:lnTo>
                    <a:pt x="522147" y="199174"/>
                  </a:lnTo>
                  <a:lnTo>
                    <a:pt x="522833" y="198970"/>
                  </a:lnTo>
                  <a:lnTo>
                    <a:pt x="522998" y="196748"/>
                  </a:lnTo>
                  <a:lnTo>
                    <a:pt x="523684" y="194576"/>
                  </a:lnTo>
                  <a:close/>
                </a:path>
                <a:path w="592454" h="538479">
                  <a:moveTo>
                    <a:pt x="536994" y="189687"/>
                  </a:moveTo>
                  <a:lnTo>
                    <a:pt x="536219" y="185508"/>
                  </a:lnTo>
                  <a:lnTo>
                    <a:pt x="535012" y="185039"/>
                  </a:lnTo>
                  <a:lnTo>
                    <a:pt x="534758" y="185013"/>
                  </a:lnTo>
                  <a:lnTo>
                    <a:pt x="534543" y="184924"/>
                  </a:lnTo>
                  <a:lnTo>
                    <a:pt x="534492" y="184734"/>
                  </a:lnTo>
                  <a:lnTo>
                    <a:pt x="534492" y="184404"/>
                  </a:lnTo>
                  <a:lnTo>
                    <a:pt x="533641" y="183667"/>
                  </a:lnTo>
                  <a:lnTo>
                    <a:pt x="532091" y="183997"/>
                  </a:lnTo>
                  <a:lnTo>
                    <a:pt x="530936" y="183908"/>
                  </a:lnTo>
                  <a:lnTo>
                    <a:pt x="529069" y="183502"/>
                  </a:lnTo>
                  <a:lnTo>
                    <a:pt x="527151" y="183248"/>
                  </a:lnTo>
                  <a:lnTo>
                    <a:pt x="520903" y="183286"/>
                  </a:lnTo>
                  <a:lnTo>
                    <a:pt x="516509" y="184162"/>
                  </a:lnTo>
                  <a:lnTo>
                    <a:pt x="512140" y="184683"/>
                  </a:lnTo>
                  <a:lnTo>
                    <a:pt x="509968" y="186715"/>
                  </a:lnTo>
                  <a:lnTo>
                    <a:pt x="515658" y="189433"/>
                  </a:lnTo>
                  <a:lnTo>
                    <a:pt x="521131" y="192951"/>
                  </a:lnTo>
                  <a:lnTo>
                    <a:pt x="529678" y="195211"/>
                  </a:lnTo>
                  <a:lnTo>
                    <a:pt x="533552" y="192049"/>
                  </a:lnTo>
                  <a:lnTo>
                    <a:pt x="536994" y="189687"/>
                  </a:lnTo>
                  <a:close/>
                </a:path>
                <a:path w="592454" h="538479">
                  <a:moveTo>
                    <a:pt x="540092" y="196659"/>
                  </a:moveTo>
                  <a:lnTo>
                    <a:pt x="530974" y="203009"/>
                  </a:lnTo>
                  <a:lnTo>
                    <a:pt x="530174" y="204279"/>
                  </a:lnTo>
                  <a:lnTo>
                    <a:pt x="528497" y="204279"/>
                  </a:lnTo>
                  <a:lnTo>
                    <a:pt x="526656" y="203009"/>
                  </a:lnTo>
                  <a:lnTo>
                    <a:pt x="523443" y="201739"/>
                  </a:lnTo>
                  <a:lnTo>
                    <a:pt x="523875" y="204279"/>
                  </a:lnTo>
                  <a:lnTo>
                    <a:pt x="524065" y="205549"/>
                  </a:lnTo>
                  <a:lnTo>
                    <a:pt x="524344" y="206819"/>
                  </a:lnTo>
                  <a:lnTo>
                    <a:pt x="510768" y="205549"/>
                  </a:lnTo>
                  <a:lnTo>
                    <a:pt x="512229" y="204279"/>
                  </a:lnTo>
                  <a:lnTo>
                    <a:pt x="503148" y="201739"/>
                  </a:lnTo>
                  <a:lnTo>
                    <a:pt x="498894" y="203009"/>
                  </a:lnTo>
                  <a:lnTo>
                    <a:pt x="497217" y="209359"/>
                  </a:lnTo>
                  <a:lnTo>
                    <a:pt x="495617" y="209359"/>
                  </a:lnTo>
                  <a:lnTo>
                    <a:pt x="494195" y="208089"/>
                  </a:lnTo>
                  <a:lnTo>
                    <a:pt x="493369" y="209359"/>
                  </a:lnTo>
                  <a:lnTo>
                    <a:pt x="492594" y="206819"/>
                  </a:lnTo>
                  <a:lnTo>
                    <a:pt x="490321" y="206819"/>
                  </a:lnTo>
                  <a:lnTo>
                    <a:pt x="487921" y="214439"/>
                  </a:lnTo>
                  <a:lnTo>
                    <a:pt x="483336" y="218249"/>
                  </a:lnTo>
                  <a:lnTo>
                    <a:pt x="474599" y="227139"/>
                  </a:lnTo>
                  <a:lnTo>
                    <a:pt x="471017" y="225869"/>
                  </a:lnTo>
                  <a:lnTo>
                    <a:pt x="473519" y="224599"/>
                  </a:lnTo>
                  <a:lnTo>
                    <a:pt x="463905" y="222059"/>
                  </a:lnTo>
                  <a:lnTo>
                    <a:pt x="460108" y="225869"/>
                  </a:lnTo>
                  <a:lnTo>
                    <a:pt x="458431" y="236029"/>
                  </a:lnTo>
                  <a:lnTo>
                    <a:pt x="464096" y="230949"/>
                  </a:lnTo>
                  <a:lnTo>
                    <a:pt x="464362" y="232219"/>
                  </a:lnTo>
                  <a:lnTo>
                    <a:pt x="464781" y="233489"/>
                  </a:lnTo>
                  <a:lnTo>
                    <a:pt x="465607" y="234759"/>
                  </a:lnTo>
                  <a:lnTo>
                    <a:pt x="468490" y="234759"/>
                  </a:lnTo>
                  <a:lnTo>
                    <a:pt x="463702" y="236029"/>
                  </a:lnTo>
                  <a:lnTo>
                    <a:pt x="460578" y="238569"/>
                  </a:lnTo>
                  <a:lnTo>
                    <a:pt x="458927" y="244919"/>
                  </a:lnTo>
                  <a:lnTo>
                    <a:pt x="457822" y="244919"/>
                  </a:lnTo>
                  <a:lnTo>
                    <a:pt x="457492" y="246189"/>
                  </a:lnTo>
                  <a:lnTo>
                    <a:pt x="457085" y="246189"/>
                  </a:lnTo>
                  <a:lnTo>
                    <a:pt x="453313" y="247459"/>
                  </a:lnTo>
                  <a:lnTo>
                    <a:pt x="447662" y="251269"/>
                  </a:lnTo>
                  <a:lnTo>
                    <a:pt x="444881" y="249999"/>
                  </a:lnTo>
                  <a:lnTo>
                    <a:pt x="444055" y="249999"/>
                  </a:lnTo>
                  <a:lnTo>
                    <a:pt x="444309" y="248729"/>
                  </a:lnTo>
                  <a:lnTo>
                    <a:pt x="444830" y="246189"/>
                  </a:lnTo>
                  <a:lnTo>
                    <a:pt x="444436" y="242379"/>
                  </a:lnTo>
                  <a:lnTo>
                    <a:pt x="444500" y="239839"/>
                  </a:lnTo>
                  <a:lnTo>
                    <a:pt x="440588" y="238569"/>
                  </a:lnTo>
                  <a:lnTo>
                    <a:pt x="437134" y="238569"/>
                  </a:lnTo>
                  <a:lnTo>
                    <a:pt x="437134" y="258889"/>
                  </a:lnTo>
                  <a:lnTo>
                    <a:pt x="437134" y="265239"/>
                  </a:lnTo>
                  <a:lnTo>
                    <a:pt x="436473" y="269049"/>
                  </a:lnTo>
                  <a:lnTo>
                    <a:pt x="432625" y="270319"/>
                  </a:lnTo>
                  <a:lnTo>
                    <a:pt x="426631" y="269049"/>
                  </a:lnTo>
                  <a:lnTo>
                    <a:pt x="423608" y="267779"/>
                  </a:lnTo>
                  <a:lnTo>
                    <a:pt x="423443" y="269049"/>
                  </a:lnTo>
                  <a:lnTo>
                    <a:pt x="423379" y="270319"/>
                  </a:lnTo>
                  <a:lnTo>
                    <a:pt x="421297" y="270319"/>
                  </a:lnTo>
                  <a:lnTo>
                    <a:pt x="422135" y="269049"/>
                  </a:lnTo>
                  <a:lnTo>
                    <a:pt x="425500" y="263969"/>
                  </a:lnTo>
                  <a:lnTo>
                    <a:pt x="414705" y="261429"/>
                  </a:lnTo>
                  <a:lnTo>
                    <a:pt x="420281" y="255079"/>
                  </a:lnTo>
                  <a:lnTo>
                    <a:pt x="422859" y="256349"/>
                  </a:lnTo>
                  <a:lnTo>
                    <a:pt x="425881" y="257619"/>
                  </a:lnTo>
                  <a:lnTo>
                    <a:pt x="427697" y="257619"/>
                  </a:lnTo>
                  <a:lnTo>
                    <a:pt x="427367" y="258889"/>
                  </a:lnTo>
                  <a:lnTo>
                    <a:pt x="426542" y="260159"/>
                  </a:lnTo>
                  <a:lnTo>
                    <a:pt x="429158" y="260159"/>
                  </a:lnTo>
                  <a:lnTo>
                    <a:pt x="430149" y="258889"/>
                  </a:lnTo>
                  <a:lnTo>
                    <a:pt x="430009" y="257619"/>
                  </a:lnTo>
                  <a:lnTo>
                    <a:pt x="437134" y="258889"/>
                  </a:lnTo>
                  <a:lnTo>
                    <a:pt x="437134" y="238569"/>
                  </a:lnTo>
                  <a:lnTo>
                    <a:pt x="435559" y="238569"/>
                  </a:lnTo>
                  <a:lnTo>
                    <a:pt x="431660" y="237299"/>
                  </a:lnTo>
                  <a:lnTo>
                    <a:pt x="429564" y="239839"/>
                  </a:lnTo>
                  <a:lnTo>
                    <a:pt x="425665" y="242379"/>
                  </a:lnTo>
                  <a:lnTo>
                    <a:pt x="422236" y="244919"/>
                  </a:lnTo>
                  <a:lnTo>
                    <a:pt x="418769" y="248729"/>
                  </a:lnTo>
                  <a:lnTo>
                    <a:pt x="418223" y="244919"/>
                  </a:lnTo>
                  <a:lnTo>
                    <a:pt x="417855" y="242379"/>
                  </a:lnTo>
                  <a:lnTo>
                    <a:pt x="420636" y="239839"/>
                  </a:lnTo>
                  <a:lnTo>
                    <a:pt x="425157" y="238569"/>
                  </a:lnTo>
                  <a:lnTo>
                    <a:pt x="434213" y="236029"/>
                  </a:lnTo>
                  <a:lnTo>
                    <a:pt x="437375" y="232219"/>
                  </a:lnTo>
                  <a:lnTo>
                    <a:pt x="440867" y="230949"/>
                  </a:lnTo>
                  <a:lnTo>
                    <a:pt x="444055" y="229679"/>
                  </a:lnTo>
                  <a:lnTo>
                    <a:pt x="447243" y="227139"/>
                  </a:lnTo>
                  <a:lnTo>
                    <a:pt x="450646" y="225869"/>
                  </a:lnTo>
                  <a:lnTo>
                    <a:pt x="452882" y="225869"/>
                  </a:lnTo>
                  <a:lnTo>
                    <a:pt x="454990" y="224599"/>
                  </a:lnTo>
                  <a:lnTo>
                    <a:pt x="457034" y="224599"/>
                  </a:lnTo>
                  <a:lnTo>
                    <a:pt x="456996" y="227139"/>
                  </a:lnTo>
                  <a:lnTo>
                    <a:pt x="459752" y="224599"/>
                  </a:lnTo>
                  <a:lnTo>
                    <a:pt x="461124" y="223329"/>
                  </a:lnTo>
                  <a:lnTo>
                    <a:pt x="464007" y="220789"/>
                  </a:lnTo>
                  <a:lnTo>
                    <a:pt x="468109" y="216979"/>
                  </a:lnTo>
                  <a:lnTo>
                    <a:pt x="466509" y="216979"/>
                  </a:lnTo>
                  <a:lnTo>
                    <a:pt x="467283" y="215709"/>
                  </a:lnTo>
                  <a:lnTo>
                    <a:pt x="467995" y="215709"/>
                  </a:lnTo>
                  <a:lnTo>
                    <a:pt x="468706" y="214439"/>
                  </a:lnTo>
                  <a:lnTo>
                    <a:pt x="469366" y="215709"/>
                  </a:lnTo>
                  <a:lnTo>
                    <a:pt x="469722" y="215709"/>
                  </a:lnTo>
                  <a:lnTo>
                    <a:pt x="477151" y="211899"/>
                  </a:lnTo>
                  <a:lnTo>
                    <a:pt x="476986" y="213169"/>
                  </a:lnTo>
                  <a:lnTo>
                    <a:pt x="477558" y="213169"/>
                  </a:lnTo>
                  <a:lnTo>
                    <a:pt x="478358" y="214439"/>
                  </a:lnTo>
                  <a:lnTo>
                    <a:pt x="479107" y="214439"/>
                  </a:lnTo>
                  <a:lnTo>
                    <a:pt x="479259" y="213169"/>
                  </a:lnTo>
                  <a:lnTo>
                    <a:pt x="479793" y="213169"/>
                  </a:lnTo>
                  <a:lnTo>
                    <a:pt x="479259" y="211899"/>
                  </a:lnTo>
                  <a:lnTo>
                    <a:pt x="478307" y="211899"/>
                  </a:lnTo>
                  <a:lnTo>
                    <a:pt x="488226" y="206819"/>
                  </a:lnTo>
                  <a:lnTo>
                    <a:pt x="498132" y="201739"/>
                  </a:lnTo>
                  <a:lnTo>
                    <a:pt x="503097" y="199199"/>
                  </a:lnTo>
                  <a:lnTo>
                    <a:pt x="495046" y="196659"/>
                  </a:lnTo>
                  <a:lnTo>
                    <a:pt x="488721" y="192849"/>
                  </a:lnTo>
                  <a:lnTo>
                    <a:pt x="484136" y="201739"/>
                  </a:lnTo>
                  <a:lnTo>
                    <a:pt x="482917" y="201739"/>
                  </a:lnTo>
                  <a:lnTo>
                    <a:pt x="484162" y="200469"/>
                  </a:lnTo>
                  <a:lnTo>
                    <a:pt x="485673" y="197929"/>
                  </a:lnTo>
                  <a:lnTo>
                    <a:pt x="486003" y="195389"/>
                  </a:lnTo>
                  <a:lnTo>
                    <a:pt x="486333" y="195389"/>
                  </a:lnTo>
                  <a:lnTo>
                    <a:pt x="487210" y="194119"/>
                  </a:lnTo>
                  <a:lnTo>
                    <a:pt x="487895" y="192849"/>
                  </a:lnTo>
                  <a:lnTo>
                    <a:pt x="487514" y="191579"/>
                  </a:lnTo>
                  <a:lnTo>
                    <a:pt x="487311" y="190627"/>
                  </a:lnTo>
                  <a:lnTo>
                    <a:pt x="495757" y="192849"/>
                  </a:lnTo>
                  <a:lnTo>
                    <a:pt x="495223" y="190309"/>
                  </a:lnTo>
                  <a:lnTo>
                    <a:pt x="494957" y="189039"/>
                  </a:lnTo>
                  <a:lnTo>
                    <a:pt x="495312" y="183959"/>
                  </a:lnTo>
                  <a:lnTo>
                    <a:pt x="493090" y="180149"/>
                  </a:lnTo>
                  <a:lnTo>
                    <a:pt x="492569" y="180149"/>
                  </a:lnTo>
                  <a:lnTo>
                    <a:pt x="491413" y="178879"/>
                  </a:lnTo>
                  <a:lnTo>
                    <a:pt x="490207" y="177609"/>
                  </a:lnTo>
                  <a:lnTo>
                    <a:pt x="492620" y="177609"/>
                  </a:lnTo>
                  <a:lnTo>
                    <a:pt x="494271" y="175069"/>
                  </a:lnTo>
                  <a:lnTo>
                    <a:pt x="494957" y="172529"/>
                  </a:lnTo>
                  <a:lnTo>
                    <a:pt x="494576" y="169989"/>
                  </a:lnTo>
                  <a:lnTo>
                    <a:pt x="491032" y="169989"/>
                  </a:lnTo>
                  <a:lnTo>
                    <a:pt x="487451" y="168719"/>
                  </a:lnTo>
                  <a:lnTo>
                    <a:pt x="487349" y="172529"/>
                  </a:lnTo>
                  <a:lnTo>
                    <a:pt x="486549" y="175069"/>
                  </a:lnTo>
                  <a:lnTo>
                    <a:pt x="487464" y="177253"/>
                  </a:lnTo>
                  <a:lnTo>
                    <a:pt x="486079" y="176872"/>
                  </a:lnTo>
                  <a:lnTo>
                    <a:pt x="486079" y="190309"/>
                  </a:lnTo>
                  <a:lnTo>
                    <a:pt x="484428" y="190309"/>
                  </a:lnTo>
                  <a:lnTo>
                    <a:pt x="483527" y="191579"/>
                  </a:lnTo>
                  <a:lnTo>
                    <a:pt x="482346" y="190309"/>
                  </a:lnTo>
                  <a:lnTo>
                    <a:pt x="481736" y="189039"/>
                  </a:lnTo>
                  <a:lnTo>
                    <a:pt x="486079" y="190309"/>
                  </a:lnTo>
                  <a:lnTo>
                    <a:pt x="486079" y="176872"/>
                  </a:lnTo>
                  <a:lnTo>
                    <a:pt x="484162" y="176339"/>
                  </a:lnTo>
                  <a:lnTo>
                    <a:pt x="478853" y="180149"/>
                  </a:lnTo>
                  <a:lnTo>
                    <a:pt x="474154" y="180149"/>
                  </a:lnTo>
                  <a:lnTo>
                    <a:pt x="474370" y="178879"/>
                  </a:lnTo>
                  <a:lnTo>
                    <a:pt x="467360" y="173799"/>
                  </a:lnTo>
                  <a:lnTo>
                    <a:pt x="467753" y="172529"/>
                  </a:lnTo>
                  <a:lnTo>
                    <a:pt x="468045" y="171259"/>
                  </a:lnTo>
                  <a:lnTo>
                    <a:pt x="468579" y="169989"/>
                  </a:lnTo>
                  <a:lnTo>
                    <a:pt x="462280" y="169989"/>
                  </a:lnTo>
                  <a:lnTo>
                    <a:pt x="462280" y="171259"/>
                  </a:lnTo>
                  <a:lnTo>
                    <a:pt x="461759" y="173799"/>
                  </a:lnTo>
                  <a:lnTo>
                    <a:pt x="462470" y="175069"/>
                  </a:lnTo>
                  <a:lnTo>
                    <a:pt x="462661" y="175069"/>
                  </a:lnTo>
                  <a:lnTo>
                    <a:pt x="462000" y="176339"/>
                  </a:lnTo>
                  <a:lnTo>
                    <a:pt x="461543" y="177609"/>
                  </a:lnTo>
                  <a:lnTo>
                    <a:pt x="464451" y="180149"/>
                  </a:lnTo>
                  <a:lnTo>
                    <a:pt x="467588" y="181419"/>
                  </a:lnTo>
                  <a:lnTo>
                    <a:pt x="470636" y="183959"/>
                  </a:lnTo>
                  <a:lnTo>
                    <a:pt x="469861" y="185229"/>
                  </a:lnTo>
                  <a:lnTo>
                    <a:pt x="468210" y="185229"/>
                  </a:lnTo>
                  <a:lnTo>
                    <a:pt x="467804" y="186499"/>
                  </a:lnTo>
                  <a:lnTo>
                    <a:pt x="467474" y="187769"/>
                  </a:lnTo>
                  <a:lnTo>
                    <a:pt x="464172" y="189039"/>
                  </a:lnTo>
                  <a:lnTo>
                    <a:pt x="462165" y="194119"/>
                  </a:lnTo>
                  <a:lnTo>
                    <a:pt x="461073" y="199199"/>
                  </a:lnTo>
                  <a:lnTo>
                    <a:pt x="465607" y="197929"/>
                  </a:lnTo>
                  <a:lnTo>
                    <a:pt x="470801" y="195389"/>
                  </a:lnTo>
                  <a:lnTo>
                    <a:pt x="474370" y="196659"/>
                  </a:lnTo>
                  <a:lnTo>
                    <a:pt x="465937" y="203009"/>
                  </a:lnTo>
                  <a:lnTo>
                    <a:pt x="464947" y="204279"/>
                  </a:lnTo>
                  <a:lnTo>
                    <a:pt x="465442" y="205549"/>
                  </a:lnTo>
                  <a:lnTo>
                    <a:pt x="466128" y="205549"/>
                  </a:lnTo>
                  <a:lnTo>
                    <a:pt x="466178" y="208089"/>
                  </a:lnTo>
                  <a:lnTo>
                    <a:pt x="468376" y="206819"/>
                  </a:lnTo>
                  <a:lnTo>
                    <a:pt x="472719" y="206819"/>
                  </a:lnTo>
                  <a:lnTo>
                    <a:pt x="471271" y="208089"/>
                  </a:lnTo>
                  <a:lnTo>
                    <a:pt x="470001" y="210629"/>
                  </a:lnTo>
                  <a:lnTo>
                    <a:pt x="469011" y="211899"/>
                  </a:lnTo>
                  <a:lnTo>
                    <a:pt x="463181" y="211899"/>
                  </a:lnTo>
                  <a:lnTo>
                    <a:pt x="463651" y="210629"/>
                  </a:lnTo>
                  <a:lnTo>
                    <a:pt x="463981" y="209359"/>
                  </a:lnTo>
                  <a:lnTo>
                    <a:pt x="458901" y="209359"/>
                  </a:lnTo>
                  <a:lnTo>
                    <a:pt x="457200" y="210629"/>
                  </a:lnTo>
                  <a:lnTo>
                    <a:pt x="457060" y="210629"/>
                  </a:lnTo>
                  <a:lnTo>
                    <a:pt x="460413" y="195389"/>
                  </a:lnTo>
                  <a:lnTo>
                    <a:pt x="457847" y="196659"/>
                  </a:lnTo>
                  <a:lnTo>
                    <a:pt x="453478" y="197929"/>
                  </a:lnTo>
                  <a:lnTo>
                    <a:pt x="452081" y="200469"/>
                  </a:lnTo>
                  <a:lnTo>
                    <a:pt x="450481" y="203009"/>
                  </a:lnTo>
                  <a:lnTo>
                    <a:pt x="448945" y="204279"/>
                  </a:lnTo>
                  <a:lnTo>
                    <a:pt x="448348" y="205549"/>
                  </a:lnTo>
                  <a:lnTo>
                    <a:pt x="446887" y="206819"/>
                  </a:lnTo>
                  <a:lnTo>
                    <a:pt x="445490" y="209359"/>
                  </a:lnTo>
                  <a:lnTo>
                    <a:pt x="445071" y="210629"/>
                  </a:lnTo>
                  <a:lnTo>
                    <a:pt x="444855" y="210629"/>
                  </a:lnTo>
                  <a:lnTo>
                    <a:pt x="444830" y="209359"/>
                  </a:lnTo>
                  <a:lnTo>
                    <a:pt x="441223" y="209359"/>
                  </a:lnTo>
                  <a:lnTo>
                    <a:pt x="440944" y="210629"/>
                  </a:lnTo>
                  <a:lnTo>
                    <a:pt x="440347" y="211899"/>
                  </a:lnTo>
                  <a:lnTo>
                    <a:pt x="441172" y="213169"/>
                  </a:lnTo>
                  <a:lnTo>
                    <a:pt x="442518" y="213169"/>
                  </a:lnTo>
                  <a:lnTo>
                    <a:pt x="443534" y="214439"/>
                  </a:lnTo>
                  <a:lnTo>
                    <a:pt x="440677" y="214439"/>
                  </a:lnTo>
                  <a:lnTo>
                    <a:pt x="439242" y="215709"/>
                  </a:lnTo>
                  <a:lnTo>
                    <a:pt x="439102" y="215709"/>
                  </a:lnTo>
                  <a:lnTo>
                    <a:pt x="435457" y="215709"/>
                  </a:lnTo>
                  <a:lnTo>
                    <a:pt x="433527" y="214439"/>
                  </a:lnTo>
                  <a:lnTo>
                    <a:pt x="437870" y="213169"/>
                  </a:lnTo>
                  <a:lnTo>
                    <a:pt x="439102" y="215709"/>
                  </a:lnTo>
                  <a:lnTo>
                    <a:pt x="439381" y="210629"/>
                  </a:lnTo>
                  <a:lnTo>
                    <a:pt x="439547" y="208089"/>
                  </a:lnTo>
                  <a:lnTo>
                    <a:pt x="435978" y="208089"/>
                  </a:lnTo>
                  <a:lnTo>
                    <a:pt x="436880" y="210629"/>
                  </a:lnTo>
                  <a:lnTo>
                    <a:pt x="435673" y="208089"/>
                  </a:lnTo>
                  <a:lnTo>
                    <a:pt x="430263" y="211899"/>
                  </a:lnTo>
                  <a:lnTo>
                    <a:pt x="428993" y="211899"/>
                  </a:lnTo>
                  <a:lnTo>
                    <a:pt x="428637" y="213169"/>
                  </a:lnTo>
                  <a:lnTo>
                    <a:pt x="427647" y="213169"/>
                  </a:lnTo>
                  <a:lnTo>
                    <a:pt x="428383" y="214439"/>
                  </a:lnTo>
                  <a:lnTo>
                    <a:pt x="427697" y="214439"/>
                  </a:lnTo>
                  <a:lnTo>
                    <a:pt x="423773" y="215709"/>
                  </a:lnTo>
                  <a:lnTo>
                    <a:pt x="420065" y="216979"/>
                  </a:lnTo>
                  <a:lnTo>
                    <a:pt x="411670" y="220789"/>
                  </a:lnTo>
                  <a:lnTo>
                    <a:pt x="407162" y="225869"/>
                  </a:lnTo>
                  <a:lnTo>
                    <a:pt x="399008" y="228409"/>
                  </a:lnTo>
                  <a:lnTo>
                    <a:pt x="396036" y="228409"/>
                  </a:lnTo>
                  <a:lnTo>
                    <a:pt x="393814" y="229679"/>
                  </a:lnTo>
                  <a:lnTo>
                    <a:pt x="393750" y="227139"/>
                  </a:lnTo>
                  <a:lnTo>
                    <a:pt x="390918" y="225869"/>
                  </a:lnTo>
                  <a:lnTo>
                    <a:pt x="387756" y="224599"/>
                  </a:lnTo>
                  <a:lnTo>
                    <a:pt x="388175" y="223329"/>
                  </a:lnTo>
                  <a:lnTo>
                    <a:pt x="388975" y="223329"/>
                  </a:lnTo>
                  <a:lnTo>
                    <a:pt x="378968" y="220827"/>
                  </a:lnTo>
                  <a:lnTo>
                    <a:pt x="379107" y="222059"/>
                  </a:lnTo>
                  <a:lnTo>
                    <a:pt x="379272" y="222059"/>
                  </a:lnTo>
                  <a:lnTo>
                    <a:pt x="373024" y="224599"/>
                  </a:lnTo>
                  <a:lnTo>
                    <a:pt x="358190" y="229679"/>
                  </a:lnTo>
                  <a:lnTo>
                    <a:pt x="361403" y="230949"/>
                  </a:lnTo>
                  <a:lnTo>
                    <a:pt x="367969" y="230949"/>
                  </a:lnTo>
                  <a:lnTo>
                    <a:pt x="370090" y="234759"/>
                  </a:lnTo>
                  <a:lnTo>
                    <a:pt x="364591" y="237299"/>
                  </a:lnTo>
                  <a:lnTo>
                    <a:pt x="360299" y="241109"/>
                  </a:lnTo>
                  <a:lnTo>
                    <a:pt x="358051" y="247459"/>
                  </a:lnTo>
                  <a:lnTo>
                    <a:pt x="357759" y="245237"/>
                  </a:lnTo>
                  <a:lnTo>
                    <a:pt x="357466" y="241109"/>
                  </a:lnTo>
                  <a:lnTo>
                    <a:pt x="334441" y="241109"/>
                  </a:lnTo>
                  <a:lnTo>
                    <a:pt x="333832" y="241109"/>
                  </a:lnTo>
                  <a:lnTo>
                    <a:pt x="331851" y="241109"/>
                  </a:lnTo>
                  <a:lnTo>
                    <a:pt x="322199" y="241109"/>
                  </a:lnTo>
                  <a:lnTo>
                    <a:pt x="321843" y="244919"/>
                  </a:lnTo>
                  <a:lnTo>
                    <a:pt x="322313" y="244919"/>
                  </a:lnTo>
                  <a:lnTo>
                    <a:pt x="322999" y="246189"/>
                  </a:lnTo>
                  <a:lnTo>
                    <a:pt x="323202" y="244919"/>
                  </a:lnTo>
                  <a:lnTo>
                    <a:pt x="331114" y="244919"/>
                  </a:lnTo>
                  <a:lnTo>
                    <a:pt x="358546" y="251269"/>
                  </a:lnTo>
                  <a:lnTo>
                    <a:pt x="358381" y="249999"/>
                  </a:lnTo>
                  <a:lnTo>
                    <a:pt x="358165" y="248729"/>
                  </a:lnTo>
                  <a:lnTo>
                    <a:pt x="365467" y="248729"/>
                  </a:lnTo>
                  <a:lnTo>
                    <a:pt x="366928" y="247459"/>
                  </a:lnTo>
                  <a:lnTo>
                    <a:pt x="368388" y="246189"/>
                  </a:lnTo>
                  <a:lnTo>
                    <a:pt x="372567" y="253809"/>
                  </a:lnTo>
                  <a:lnTo>
                    <a:pt x="374675" y="256349"/>
                  </a:lnTo>
                  <a:lnTo>
                    <a:pt x="378167" y="255079"/>
                  </a:lnTo>
                  <a:lnTo>
                    <a:pt x="372783" y="243649"/>
                  </a:lnTo>
                  <a:lnTo>
                    <a:pt x="371792" y="244919"/>
                  </a:lnTo>
                  <a:lnTo>
                    <a:pt x="369760" y="246189"/>
                  </a:lnTo>
                  <a:lnTo>
                    <a:pt x="371843" y="243649"/>
                  </a:lnTo>
                  <a:lnTo>
                    <a:pt x="373722" y="242379"/>
                  </a:lnTo>
                  <a:lnTo>
                    <a:pt x="375450" y="239839"/>
                  </a:lnTo>
                  <a:lnTo>
                    <a:pt x="377761" y="237299"/>
                  </a:lnTo>
                  <a:lnTo>
                    <a:pt x="377075" y="237299"/>
                  </a:lnTo>
                  <a:lnTo>
                    <a:pt x="377952" y="234759"/>
                  </a:lnTo>
                  <a:lnTo>
                    <a:pt x="378828" y="233489"/>
                  </a:lnTo>
                  <a:lnTo>
                    <a:pt x="379247" y="232219"/>
                  </a:lnTo>
                  <a:lnTo>
                    <a:pt x="379653" y="230949"/>
                  </a:lnTo>
                  <a:lnTo>
                    <a:pt x="377736" y="232219"/>
                  </a:lnTo>
                  <a:lnTo>
                    <a:pt x="374129" y="232219"/>
                  </a:lnTo>
                  <a:lnTo>
                    <a:pt x="373138" y="230949"/>
                  </a:lnTo>
                  <a:lnTo>
                    <a:pt x="377786" y="230949"/>
                  </a:lnTo>
                  <a:lnTo>
                    <a:pt x="379818" y="229717"/>
                  </a:lnTo>
                  <a:lnTo>
                    <a:pt x="379806" y="230644"/>
                  </a:lnTo>
                  <a:lnTo>
                    <a:pt x="379793" y="230949"/>
                  </a:lnTo>
                  <a:lnTo>
                    <a:pt x="380390" y="233489"/>
                  </a:lnTo>
                  <a:lnTo>
                    <a:pt x="382104" y="236029"/>
                  </a:lnTo>
                  <a:lnTo>
                    <a:pt x="379704" y="239839"/>
                  </a:lnTo>
                  <a:lnTo>
                    <a:pt x="376910" y="242379"/>
                  </a:lnTo>
                  <a:lnTo>
                    <a:pt x="374078" y="246189"/>
                  </a:lnTo>
                  <a:lnTo>
                    <a:pt x="390753" y="246189"/>
                  </a:lnTo>
                  <a:lnTo>
                    <a:pt x="391083" y="243649"/>
                  </a:lnTo>
                  <a:lnTo>
                    <a:pt x="391172" y="241109"/>
                  </a:lnTo>
                  <a:lnTo>
                    <a:pt x="391477" y="238569"/>
                  </a:lnTo>
                  <a:lnTo>
                    <a:pt x="392404" y="241109"/>
                  </a:lnTo>
                  <a:lnTo>
                    <a:pt x="393941" y="242379"/>
                  </a:lnTo>
                  <a:lnTo>
                    <a:pt x="395566" y="243649"/>
                  </a:lnTo>
                  <a:lnTo>
                    <a:pt x="393700" y="243649"/>
                  </a:lnTo>
                  <a:lnTo>
                    <a:pt x="393674" y="244919"/>
                  </a:lnTo>
                  <a:lnTo>
                    <a:pt x="393204" y="246189"/>
                  </a:lnTo>
                  <a:lnTo>
                    <a:pt x="394195" y="247459"/>
                  </a:lnTo>
                  <a:lnTo>
                    <a:pt x="397878" y="247459"/>
                  </a:lnTo>
                  <a:lnTo>
                    <a:pt x="397662" y="246189"/>
                  </a:lnTo>
                  <a:lnTo>
                    <a:pt x="397573" y="244919"/>
                  </a:lnTo>
                  <a:lnTo>
                    <a:pt x="397611" y="245237"/>
                  </a:lnTo>
                  <a:lnTo>
                    <a:pt x="397738" y="246189"/>
                  </a:lnTo>
                  <a:lnTo>
                    <a:pt x="398284" y="246189"/>
                  </a:lnTo>
                  <a:lnTo>
                    <a:pt x="398589" y="244919"/>
                  </a:lnTo>
                  <a:lnTo>
                    <a:pt x="400354" y="247459"/>
                  </a:lnTo>
                  <a:lnTo>
                    <a:pt x="403479" y="249999"/>
                  </a:lnTo>
                  <a:lnTo>
                    <a:pt x="407492" y="253809"/>
                  </a:lnTo>
                  <a:lnTo>
                    <a:pt x="406400" y="258889"/>
                  </a:lnTo>
                  <a:lnTo>
                    <a:pt x="402577" y="261429"/>
                  </a:lnTo>
                  <a:lnTo>
                    <a:pt x="397103" y="266509"/>
                  </a:lnTo>
                  <a:lnTo>
                    <a:pt x="391604" y="269049"/>
                  </a:lnTo>
                  <a:lnTo>
                    <a:pt x="391769" y="267779"/>
                  </a:lnTo>
                  <a:lnTo>
                    <a:pt x="388315" y="267779"/>
                  </a:lnTo>
                  <a:lnTo>
                    <a:pt x="386499" y="271589"/>
                  </a:lnTo>
                  <a:lnTo>
                    <a:pt x="388645" y="271589"/>
                  </a:lnTo>
                  <a:lnTo>
                    <a:pt x="388747" y="272859"/>
                  </a:lnTo>
                  <a:lnTo>
                    <a:pt x="388912" y="272859"/>
                  </a:lnTo>
                  <a:lnTo>
                    <a:pt x="390207" y="274129"/>
                  </a:lnTo>
                  <a:lnTo>
                    <a:pt x="392709" y="274129"/>
                  </a:lnTo>
                  <a:lnTo>
                    <a:pt x="391477" y="275399"/>
                  </a:lnTo>
                  <a:lnTo>
                    <a:pt x="394271" y="279209"/>
                  </a:lnTo>
                  <a:lnTo>
                    <a:pt x="398068" y="276669"/>
                  </a:lnTo>
                  <a:lnTo>
                    <a:pt x="399770" y="276669"/>
                  </a:lnTo>
                  <a:lnTo>
                    <a:pt x="409536" y="277939"/>
                  </a:lnTo>
                  <a:lnTo>
                    <a:pt x="418109" y="277939"/>
                  </a:lnTo>
                  <a:lnTo>
                    <a:pt x="422478" y="290639"/>
                  </a:lnTo>
                  <a:lnTo>
                    <a:pt x="424243" y="291909"/>
                  </a:lnTo>
                  <a:lnTo>
                    <a:pt x="426161" y="293179"/>
                  </a:lnTo>
                  <a:lnTo>
                    <a:pt x="425881" y="293179"/>
                  </a:lnTo>
                  <a:lnTo>
                    <a:pt x="424840" y="294449"/>
                  </a:lnTo>
                  <a:lnTo>
                    <a:pt x="425386" y="296989"/>
                  </a:lnTo>
                  <a:lnTo>
                    <a:pt x="425284" y="298259"/>
                  </a:lnTo>
                  <a:lnTo>
                    <a:pt x="429272" y="298259"/>
                  </a:lnTo>
                  <a:lnTo>
                    <a:pt x="430784" y="296989"/>
                  </a:lnTo>
                  <a:lnTo>
                    <a:pt x="431025" y="296989"/>
                  </a:lnTo>
                  <a:lnTo>
                    <a:pt x="431241" y="295719"/>
                  </a:lnTo>
                  <a:lnTo>
                    <a:pt x="436118" y="298259"/>
                  </a:lnTo>
                  <a:lnTo>
                    <a:pt x="440651" y="298259"/>
                  </a:lnTo>
                  <a:lnTo>
                    <a:pt x="444030" y="295719"/>
                  </a:lnTo>
                  <a:lnTo>
                    <a:pt x="443915" y="296989"/>
                  </a:lnTo>
                  <a:lnTo>
                    <a:pt x="443750" y="298259"/>
                  </a:lnTo>
                  <a:lnTo>
                    <a:pt x="446341" y="298259"/>
                  </a:lnTo>
                  <a:lnTo>
                    <a:pt x="447052" y="295719"/>
                  </a:lnTo>
                  <a:lnTo>
                    <a:pt x="448373" y="295719"/>
                  </a:lnTo>
                  <a:lnTo>
                    <a:pt x="448614" y="294449"/>
                  </a:lnTo>
                  <a:lnTo>
                    <a:pt x="451446" y="294449"/>
                  </a:lnTo>
                  <a:lnTo>
                    <a:pt x="451561" y="293179"/>
                  </a:lnTo>
                  <a:lnTo>
                    <a:pt x="451967" y="291909"/>
                  </a:lnTo>
                  <a:lnTo>
                    <a:pt x="449033" y="291909"/>
                  </a:lnTo>
                  <a:lnTo>
                    <a:pt x="449033" y="290639"/>
                  </a:lnTo>
                  <a:lnTo>
                    <a:pt x="448398" y="290639"/>
                  </a:lnTo>
                  <a:lnTo>
                    <a:pt x="449224" y="289369"/>
                  </a:lnTo>
                  <a:lnTo>
                    <a:pt x="449834" y="286829"/>
                  </a:lnTo>
                  <a:lnTo>
                    <a:pt x="450189" y="280479"/>
                  </a:lnTo>
                  <a:lnTo>
                    <a:pt x="449745" y="277939"/>
                  </a:lnTo>
                  <a:lnTo>
                    <a:pt x="449694" y="276669"/>
                  </a:lnTo>
                  <a:lnTo>
                    <a:pt x="449580" y="274129"/>
                  </a:lnTo>
                  <a:lnTo>
                    <a:pt x="449529" y="271589"/>
                  </a:lnTo>
                  <a:lnTo>
                    <a:pt x="449668" y="270319"/>
                  </a:lnTo>
                  <a:lnTo>
                    <a:pt x="449910" y="269049"/>
                  </a:lnTo>
                  <a:lnTo>
                    <a:pt x="452602" y="270319"/>
                  </a:lnTo>
                  <a:lnTo>
                    <a:pt x="451853" y="269049"/>
                  </a:lnTo>
                  <a:lnTo>
                    <a:pt x="451091" y="267779"/>
                  </a:lnTo>
                  <a:lnTo>
                    <a:pt x="450354" y="267779"/>
                  </a:lnTo>
                  <a:lnTo>
                    <a:pt x="451205" y="265239"/>
                  </a:lnTo>
                  <a:lnTo>
                    <a:pt x="452856" y="262699"/>
                  </a:lnTo>
                  <a:lnTo>
                    <a:pt x="455129" y="261429"/>
                  </a:lnTo>
                  <a:lnTo>
                    <a:pt x="453593" y="266509"/>
                  </a:lnTo>
                  <a:lnTo>
                    <a:pt x="452882" y="270319"/>
                  </a:lnTo>
                  <a:lnTo>
                    <a:pt x="453809" y="271589"/>
                  </a:lnTo>
                  <a:lnTo>
                    <a:pt x="449961" y="275399"/>
                  </a:lnTo>
                  <a:lnTo>
                    <a:pt x="455053" y="275399"/>
                  </a:lnTo>
                  <a:lnTo>
                    <a:pt x="456895" y="280479"/>
                  </a:lnTo>
                  <a:lnTo>
                    <a:pt x="458050" y="283019"/>
                  </a:lnTo>
                  <a:lnTo>
                    <a:pt x="458838" y="283019"/>
                  </a:lnTo>
                  <a:lnTo>
                    <a:pt x="457885" y="284289"/>
                  </a:lnTo>
                  <a:lnTo>
                    <a:pt x="457847" y="286829"/>
                  </a:lnTo>
                  <a:lnTo>
                    <a:pt x="457390" y="289369"/>
                  </a:lnTo>
                  <a:lnTo>
                    <a:pt x="460984" y="289369"/>
                  </a:lnTo>
                  <a:lnTo>
                    <a:pt x="462280" y="288099"/>
                  </a:lnTo>
                  <a:lnTo>
                    <a:pt x="464616" y="288099"/>
                  </a:lnTo>
                  <a:lnTo>
                    <a:pt x="466432" y="289369"/>
                  </a:lnTo>
                  <a:lnTo>
                    <a:pt x="467537" y="288099"/>
                  </a:lnTo>
                  <a:lnTo>
                    <a:pt x="468655" y="286829"/>
                  </a:lnTo>
                  <a:lnTo>
                    <a:pt x="468985" y="285559"/>
                  </a:lnTo>
                  <a:lnTo>
                    <a:pt x="469646" y="284289"/>
                  </a:lnTo>
                  <a:lnTo>
                    <a:pt x="469201" y="284289"/>
                  </a:lnTo>
                  <a:lnTo>
                    <a:pt x="468210" y="283019"/>
                  </a:lnTo>
                  <a:lnTo>
                    <a:pt x="468045" y="281749"/>
                  </a:lnTo>
                  <a:lnTo>
                    <a:pt x="467550" y="281749"/>
                  </a:lnTo>
                  <a:lnTo>
                    <a:pt x="462026" y="279209"/>
                  </a:lnTo>
                  <a:lnTo>
                    <a:pt x="459752" y="276669"/>
                  </a:lnTo>
                  <a:lnTo>
                    <a:pt x="464172" y="271589"/>
                  </a:lnTo>
                  <a:lnTo>
                    <a:pt x="469366" y="271589"/>
                  </a:lnTo>
                  <a:lnTo>
                    <a:pt x="469887" y="269049"/>
                  </a:lnTo>
                  <a:lnTo>
                    <a:pt x="471563" y="267779"/>
                  </a:lnTo>
                  <a:lnTo>
                    <a:pt x="474345" y="267779"/>
                  </a:lnTo>
                  <a:lnTo>
                    <a:pt x="474154" y="271589"/>
                  </a:lnTo>
                  <a:lnTo>
                    <a:pt x="473710" y="277939"/>
                  </a:lnTo>
                  <a:lnTo>
                    <a:pt x="475361" y="276669"/>
                  </a:lnTo>
                  <a:lnTo>
                    <a:pt x="478688" y="276669"/>
                  </a:lnTo>
                  <a:lnTo>
                    <a:pt x="478713" y="270319"/>
                  </a:lnTo>
                  <a:lnTo>
                    <a:pt x="481711" y="271589"/>
                  </a:lnTo>
                  <a:lnTo>
                    <a:pt x="484822" y="272859"/>
                  </a:lnTo>
                  <a:lnTo>
                    <a:pt x="487984" y="272859"/>
                  </a:lnTo>
                  <a:lnTo>
                    <a:pt x="487705" y="274129"/>
                  </a:lnTo>
                  <a:lnTo>
                    <a:pt x="487514" y="275399"/>
                  </a:lnTo>
                  <a:lnTo>
                    <a:pt x="489991" y="275399"/>
                  </a:lnTo>
                  <a:lnTo>
                    <a:pt x="490816" y="279209"/>
                  </a:lnTo>
                  <a:lnTo>
                    <a:pt x="493534" y="281749"/>
                  </a:lnTo>
                  <a:lnTo>
                    <a:pt x="498043" y="283019"/>
                  </a:lnTo>
                  <a:lnTo>
                    <a:pt x="500316" y="275399"/>
                  </a:lnTo>
                  <a:lnTo>
                    <a:pt x="505244" y="275399"/>
                  </a:lnTo>
                  <a:lnTo>
                    <a:pt x="507657" y="276669"/>
                  </a:lnTo>
                  <a:lnTo>
                    <a:pt x="509282" y="277939"/>
                  </a:lnTo>
                  <a:lnTo>
                    <a:pt x="509524" y="277939"/>
                  </a:lnTo>
                  <a:lnTo>
                    <a:pt x="510108" y="276669"/>
                  </a:lnTo>
                  <a:lnTo>
                    <a:pt x="510870" y="276669"/>
                  </a:lnTo>
                  <a:lnTo>
                    <a:pt x="512660" y="277939"/>
                  </a:lnTo>
                  <a:lnTo>
                    <a:pt x="514527" y="276669"/>
                  </a:lnTo>
                  <a:lnTo>
                    <a:pt x="517994" y="276669"/>
                  </a:lnTo>
                  <a:lnTo>
                    <a:pt x="518464" y="275399"/>
                  </a:lnTo>
                  <a:lnTo>
                    <a:pt x="518680" y="274129"/>
                  </a:lnTo>
                  <a:lnTo>
                    <a:pt x="518083" y="272859"/>
                  </a:lnTo>
                  <a:lnTo>
                    <a:pt x="517448" y="272859"/>
                  </a:lnTo>
                  <a:lnTo>
                    <a:pt x="518134" y="270319"/>
                  </a:lnTo>
                  <a:lnTo>
                    <a:pt x="517334" y="269049"/>
                  </a:lnTo>
                  <a:lnTo>
                    <a:pt x="514616" y="267779"/>
                  </a:lnTo>
                  <a:lnTo>
                    <a:pt x="512445" y="269049"/>
                  </a:lnTo>
                  <a:lnTo>
                    <a:pt x="508952" y="269049"/>
                  </a:lnTo>
                  <a:lnTo>
                    <a:pt x="508673" y="270319"/>
                  </a:lnTo>
                  <a:lnTo>
                    <a:pt x="504634" y="269049"/>
                  </a:lnTo>
                  <a:lnTo>
                    <a:pt x="508685" y="267779"/>
                  </a:lnTo>
                  <a:lnTo>
                    <a:pt x="512737" y="266509"/>
                  </a:lnTo>
                  <a:lnTo>
                    <a:pt x="516788" y="265239"/>
                  </a:lnTo>
                  <a:lnTo>
                    <a:pt x="515594" y="261429"/>
                  </a:lnTo>
                  <a:lnTo>
                    <a:pt x="514807" y="258889"/>
                  </a:lnTo>
                  <a:lnTo>
                    <a:pt x="511429" y="256349"/>
                  </a:lnTo>
                  <a:lnTo>
                    <a:pt x="507301" y="256349"/>
                  </a:lnTo>
                  <a:lnTo>
                    <a:pt x="508342" y="255079"/>
                  </a:lnTo>
                  <a:lnTo>
                    <a:pt x="508863" y="253809"/>
                  </a:lnTo>
                  <a:lnTo>
                    <a:pt x="509397" y="252539"/>
                  </a:lnTo>
                  <a:lnTo>
                    <a:pt x="510578" y="251269"/>
                  </a:lnTo>
                  <a:lnTo>
                    <a:pt x="500837" y="251269"/>
                  </a:lnTo>
                  <a:lnTo>
                    <a:pt x="499135" y="252666"/>
                  </a:lnTo>
                  <a:lnTo>
                    <a:pt x="499135" y="266509"/>
                  </a:lnTo>
                  <a:lnTo>
                    <a:pt x="496227" y="263969"/>
                  </a:lnTo>
                  <a:lnTo>
                    <a:pt x="496963" y="263969"/>
                  </a:lnTo>
                  <a:lnTo>
                    <a:pt x="497522" y="262699"/>
                  </a:lnTo>
                  <a:lnTo>
                    <a:pt x="497954" y="261429"/>
                  </a:lnTo>
                  <a:lnTo>
                    <a:pt x="498894" y="261429"/>
                  </a:lnTo>
                  <a:lnTo>
                    <a:pt x="499135" y="266509"/>
                  </a:lnTo>
                  <a:lnTo>
                    <a:pt x="499135" y="252666"/>
                  </a:lnTo>
                  <a:lnTo>
                    <a:pt x="497738" y="253809"/>
                  </a:lnTo>
                  <a:lnTo>
                    <a:pt x="496366" y="251269"/>
                  </a:lnTo>
                  <a:lnTo>
                    <a:pt x="493750" y="249999"/>
                  </a:lnTo>
                  <a:lnTo>
                    <a:pt x="489712" y="247459"/>
                  </a:lnTo>
                  <a:lnTo>
                    <a:pt x="488861" y="251269"/>
                  </a:lnTo>
                  <a:lnTo>
                    <a:pt x="488175" y="255079"/>
                  </a:lnTo>
                  <a:lnTo>
                    <a:pt x="487375" y="257619"/>
                  </a:lnTo>
                  <a:lnTo>
                    <a:pt x="486244" y="257619"/>
                  </a:lnTo>
                  <a:lnTo>
                    <a:pt x="484352" y="256349"/>
                  </a:lnTo>
                  <a:lnTo>
                    <a:pt x="484733" y="255079"/>
                  </a:lnTo>
                  <a:lnTo>
                    <a:pt x="484924" y="255079"/>
                  </a:lnTo>
                  <a:lnTo>
                    <a:pt x="485228" y="253809"/>
                  </a:lnTo>
                  <a:lnTo>
                    <a:pt x="483908" y="253809"/>
                  </a:lnTo>
                  <a:lnTo>
                    <a:pt x="483247" y="252539"/>
                  </a:lnTo>
                  <a:lnTo>
                    <a:pt x="483108" y="252539"/>
                  </a:lnTo>
                  <a:lnTo>
                    <a:pt x="483057" y="251269"/>
                  </a:lnTo>
                  <a:lnTo>
                    <a:pt x="478447" y="252539"/>
                  </a:lnTo>
                  <a:lnTo>
                    <a:pt x="478307" y="252539"/>
                  </a:lnTo>
                  <a:lnTo>
                    <a:pt x="479005" y="251269"/>
                  </a:lnTo>
                  <a:lnTo>
                    <a:pt x="483222" y="243649"/>
                  </a:lnTo>
                  <a:lnTo>
                    <a:pt x="482396" y="243649"/>
                  </a:lnTo>
                  <a:lnTo>
                    <a:pt x="480669" y="241109"/>
                  </a:lnTo>
                  <a:lnTo>
                    <a:pt x="479298" y="237299"/>
                  </a:lnTo>
                  <a:lnTo>
                    <a:pt x="475094" y="236029"/>
                  </a:lnTo>
                  <a:lnTo>
                    <a:pt x="472998" y="236029"/>
                  </a:lnTo>
                  <a:lnTo>
                    <a:pt x="474040" y="234759"/>
                  </a:lnTo>
                  <a:lnTo>
                    <a:pt x="475716" y="234759"/>
                  </a:lnTo>
                  <a:lnTo>
                    <a:pt x="475996" y="233489"/>
                  </a:lnTo>
                  <a:lnTo>
                    <a:pt x="478713" y="232219"/>
                  </a:lnTo>
                  <a:lnTo>
                    <a:pt x="479374" y="233489"/>
                  </a:lnTo>
                  <a:lnTo>
                    <a:pt x="480999" y="233489"/>
                  </a:lnTo>
                  <a:lnTo>
                    <a:pt x="481304" y="232219"/>
                  </a:lnTo>
                  <a:lnTo>
                    <a:pt x="481469" y="230949"/>
                  </a:lnTo>
                  <a:lnTo>
                    <a:pt x="492188" y="227139"/>
                  </a:lnTo>
                  <a:lnTo>
                    <a:pt x="494880" y="228409"/>
                  </a:lnTo>
                  <a:lnTo>
                    <a:pt x="499440" y="232219"/>
                  </a:lnTo>
                  <a:lnTo>
                    <a:pt x="499084" y="232219"/>
                  </a:lnTo>
                  <a:lnTo>
                    <a:pt x="498779" y="233489"/>
                  </a:lnTo>
                  <a:lnTo>
                    <a:pt x="499389" y="234759"/>
                  </a:lnTo>
                  <a:lnTo>
                    <a:pt x="500316" y="236029"/>
                  </a:lnTo>
                  <a:lnTo>
                    <a:pt x="501611" y="236029"/>
                  </a:lnTo>
                  <a:lnTo>
                    <a:pt x="502081" y="234759"/>
                  </a:lnTo>
                  <a:lnTo>
                    <a:pt x="502627" y="234759"/>
                  </a:lnTo>
                  <a:lnTo>
                    <a:pt x="504990" y="236029"/>
                  </a:lnTo>
                  <a:lnTo>
                    <a:pt x="507301" y="238569"/>
                  </a:lnTo>
                  <a:lnTo>
                    <a:pt x="510794" y="239839"/>
                  </a:lnTo>
                  <a:lnTo>
                    <a:pt x="513410" y="238569"/>
                  </a:lnTo>
                  <a:lnTo>
                    <a:pt x="515493" y="237299"/>
                  </a:lnTo>
                  <a:lnTo>
                    <a:pt x="522414" y="234759"/>
                  </a:lnTo>
                  <a:lnTo>
                    <a:pt x="525881" y="233489"/>
                  </a:lnTo>
                  <a:lnTo>
                    <a:pt x="524294" y="233489"/>
                  </a:lnTo>
                  <a:lnTo>
                    <a:pt x="522973" y="232219"/>
                  </a:lnTo>
                  <a:lnTo>
                    <a:pt x="521766" y="230949"/>
                  </a:lnTo>
                  <a:lnTo>
                    <a:pt x="522058" y="230949"/>
                  </a:lnTo>
                  <a:lnTo>
                    <a:pt x="522338" y="228409"/>
                  </a:lnTo>
                  <a:lnTo>
                    <a:pt x="522808" y="227139"/>
                  </a:lnTo>
                  <a:lnTo>
                    <a:pt x="521398" y="227139"/>
                  </a:lnTo>
                  <a:lnTo>
                    <a:pt x="519176" y="228409"/>
                  </a:lnTo>
                  <a:lnTo>
                    <a:pt x="519036" y="227139"/>
                  </a:lnTo>
                  <a:lnTo>
                    <a:pt x="518820" y="225869"/>
                  </a:lnTo>
                  <a:lnTo>
                    <a:pt x="516674" y="223329"/>
                  </a:lnTo>
                  <a:lnTo>
                    <a:pt x="514781" y="220789"/>
                  </a:lnTo>
                  <a:lnTo>
                    <a:pt x="512826" y="219519"/>
                  </a:lnTo>
                  <a:lnTo>
                    <a:pt x="513486" y="218249"/>
                  </a:lnTo>
                  <a:lnTo>
                    <a:pt x="514197" y="216979"/>
                  </a:lnTo>
                  <a:lnTo>
                    <a:pt x="514807" y="215709"/>
                  </a:lnTo>
                  <a:lnTo>
                    <a:pt x="513181" y="215709"/>
                  </a:lnTo>
                  <a:lnTo>
                    <a:pt x="512381" y="214439"/>
                  </a:lnTo>
                  <a:lnTo>
                    <a:pt x="510654" y="216979"/>
                  </a:lnTo>
                  <a:lnTo>
                    <a:pt x="508508" y="215709"/>
                  </a:lnTo>
                  <a:lnTo>
                    <a:pt x="506310" y="213169"/>
                  </a:lnTo>
                  <a:lnTo>
                    <a:pt x="503478" y="211899"/>
                  </a:lnTo>
                  <a:lnTo>
                    <a:pt x="502107" y="210629"/>
                  </a:lnTo>
                  <a:lnTo>
                    <a:pt x="504482" y="209359"/>
                  </a:lnTo>
                  <a:lnTo>
                    <a:pt x="506857" y="208089"/>
                  </a:lnTo>
                  <a:lnTo>
                    <a:pt x="509524" y="205549"/>
                  </a:lnTo>
                  <a:lnTo>
                    <a:pt x="509168" y="206819"/>
                  </a:lnTo>
                  <a:lnTo>
                    <a:pt x="508406" y="208089"/>
                  </a:lnTo>
                  <a:lnTo>
                    <a:pt x="514121" y="213169"/>
                  </a:lnTo>
                  <a:lnTo>
                    <a:pt x="519455" y="216979"/>
                  </a:lnTo>
                  <a:lnTo>
                    <a:pt x="526097" y="219519"/>
                  </a:lnTo>
                  <a:lnTo>
                    <a:pt x="527507" y="219519"/>
                  </a:lnTo>
                  <a:lnTo>
                    <a:pt x="529793" y="218249"/>
                  </a:lnTo>
                  <a:lnTo>
                    <a:pt x="533146" y="213169"/>
                  </a:lnTo>
                  <a:lnTo>
                    <a:pt x="535749" y="210629"/>
                  </a:lnTo>
                  <a:lnTo>
                    <a:pt x="535203" y="209359"/>
                  </a:lnTo>
                  <a:lnTo>
                    <a:pt x="534162" y="206819"/>
                  </a:lnTo>
                  <a:lnTo>
                    <a:pt x="534022" y="206819"/>
                  </a:lnTo>
                  <a:lnTo>
                    <a:pt x="536625" y="205549"/>
                  </a:lnTo>
                  <a:lnTo>
                    <a:pt x="537311" y="204279"/>
                  </a:lnTo>
                  <a:lnTo>
                    <a:pt x="538670" y="201739"/>
                  </a:lnTo>
                  <a:lnTo>
                    <a:pt x="540092" y="196659"/>
                  </a:lnTo>
                  <a:close/>
                </a:path>
                <a:path w="592454" h="538479">
                  <a:moveTo>
                    <a:pt x="577837" y="143891"/>
                  </a:moveTo>
                  <a:lnTo>
                    <a:pt x="572249" y="140512"/>
                  </a:lnTo>
                  <a:lnTo>
                    <a:pt x="569722" y="141173"/>
                  </a:lnTo>
                  <a:lnTo>
                    <a:pt x="568185" y="141998"/>
                  </a:lnTo>
                  <a:lnTo>
                    <a:pt x="564718" y="141973"/>
                  </a:lnTo>
                  <a:lnTo>
                    <a:pt x="564667" y="144716"/>
                  </a:lnTo>
                  <a:lnTo>
                    <a:pt x="564616" y="146088"/>
                  </a:lnTo>
                  <a:lnTo>
                    <a:pt x="565404" y="146088"/>
                  </a:lnTo>
                  <a:lnTo>
                    <a:pt x="565823" y="146113"/>
                  </a:lnTo>
                  <a:lnTo>
                    <a:pt x="565162" y="149834"/>
                  </a:lnTo>
                  <a:lnTo>
                    <a:pt x="567905" y="152057"/>
                  </a:lnTo>
                  <a:lnTo>
                    <a:pt x="572033" y="153924"/>
                  </a:lnTo>
                  <a:lnTo>
                    <a:pt x="576986" y="148285"/>
                  </a:lnTo>
                  <a:lnTo>
                    <a:pt x="577837" y="143891"/>
                  </a:lnTo>
                  <a:close/>
                </a:path>
                <a:path w="592454" h="538479">
                  <a:moveTo>
                    <a:pt x="589597" y="119405"/>
                  </a:moveTo>
                  <a:lnTo>
                    <a:pt x="588772" y="119316"/>
                  </a:lnTo>
                  <a:lnTo>
                    <a:pt x="588492" y="119265"/>
                  </a:lnTo>
                  <a:lnTo>
                    <a:pt x="588467" y="120040"/>
                  </a:lnTo>
                  <a:lnTo>
                    <a:pt x="588302" y="120853"/>
                  </a:lnTo>
                  <a:lnTo>
                    <a:pt x="588556" y="121627"/>
                  </a:lnTo>
                  <a:lnTo>
                    <a:pt x="588772" y="121716"/>
                  </a:lnTo>
                  <a:lnTo>
                    <a:pt x="589026" y="121793"/>
                  </a:lnTo>
                  <a:lnTo>
                    <a:pt x="589597" y="119405"/>
                  </a:lnTo>
                  <a:close/>
                </a:path>
                <a:path w="592454" h="538479">
                  <a:moveTo>
                    <a:pt x="591985" y="6210"/>
                  </a:moveTo>
                  <a:lnTo>
                    <a:pt x="591883" y="4229"/>
                  </a:lnTo>
                  <a:lnTo>
                    <a:pt x="591604" y="355"/>
                  </a:lnTo>
                  <a:lnTo>
                    <a:pt x="591362" y="0"/>
                  </a:lnTo>
                  <a:lnTo>
                    <a:pt x="577316" y="4724"/>
                  </a:lnTo>
                  <a:lnTo>
                    <a:pt x="585393" y="13030"/>
                  </a:lnTo>
                  <a:lnTo>
                    <a:pt x="591985" y="6210"/>
                  </a:lnTo>
                  <a:close/>
                </a:path>
              </a:pathLst>
            </a:custGeom>
            <a:solidFill>
              <a:srgbClr val="F3766E"/>
            </a:solidFill>
          </p:spPr>
          <p:txBody>
            <a:bodyPr wrap="square" lIns="0" tIns="0" rIns="0" bIns="0" rtlCol="0"/>
            <a:lstStyle/>
            <a:p>
              <a:endParaRPr/>
            </a:p>
          </p:txBody>
        </p:sp>
        <p:sp>
          <p:nvSpPr>
            <p:cNvPr id="52" name="object 52"/>
            <p:cNvSpPr/>
            <p:nvPr/>
          </p:nvSpPr>
          <p:spPr>
            <a:xfrm>
              <a:off x="10317455" y="3487089"/>
              <a:ext cx="414655" cy="529590"/>
            </a:xfrm>
            <a:custGeom>
              <a:avLst/>
              <a:gdLst/>
              <a:ahLst/>
              <a:cxnLst/>
              <a:rect l="l" t="t" r="r" b="b"/>
              <a:pathLst>
                <a:path w="414654" h="529589">
                  <a:moveTo>
                    <a:pt x="1892" y="466001"/>
                  </a:moveTo>
                  <a:lnTo>
                    <a:pt x="1587" y="465620"/>
                  </a:lnTo>
                  <a:lnTo>
                    <a:pt x="977" y="464743"/>
                  </a:lnTo>
                  <a:lnTo>
                    <a:pt x="546" y="465074"/>
                  </a:lnTo>
                  <a:lnTo>
                    <a:pt x="355" y="465201"/>
                  </a:lnTo>
                  <a:lnTo>
                    <a:pt x="317" y="465620"/>
                  </a:lnTo>
                  <a:lnTo>
                    <a:pt x="317" y="466420"/>
                  </a:lnTo>
                  <a:lnTo>
                    <a:pt x="431" y="466585"/>
                  </a:lnTo>
                  <a:lnTo>
                    <a:pt x="546" y="466712"/>
                  </a:lnTo>
                  <a:lnTo>
                    <a:pt x="711" y="466801"/>
                  </a:lnTo>
                  <a:lnTo>
                    <a:pt x="952" y="466877"/>
                  </a:lnTo>
                  <a:lnTo>
                    <a:pt x="1511" y="466305"/>
                  </a:lnTo>
                  <a:lnTo>
                    <a:pt x="1892" y="466001"/>
                  </a:lnTo>
                  <a:close/>
                </a:path>
                <a:path w="414654" h="529589">
                  <a:moveTo>
                    <a:pt x="4775" y="497090"/>
                  </a:moveTo>
                  <a:lnTo>
                    <a:pt x="4368" y="496049"/>
                  </a:lnTo>
                  <a:lnTo>
                    <a:pt x="3479" y="493953"/>
                  </a:lnTo>
                  <a:lnTo>
                    <a:pt x="3568" y="493687"/>
                  </a:lnTo>
                  <a:lnTo>
                    <a:pt x="3378" y="493687"/>
                  </a:lnTo>
                  <a:lnTo>
                    <a:pt x="3213" y="493318"/>
                  </a:lnTo>
                  <a:lnTo>
                    <a:pt x="2603" y="493547"/>
                  </a:lnTo>
                  <a:lnTo>
                    <a:pt x="2298" y="493687"/>
                  </a:lnTo>
                  <a:lnTo>
                    <a:pt x="1752" y="493687"/>
                  </a:lnTo>
                  <a:lnTo>
                    <a:pt x="1257" y="492772"/>
                  </a:lnTo>
                  <a:lnTo>
                    <a:pt x="736" y="491896"/>
                  </a:lnTo>
                  <a:lnTo>
                    <a:pt x="190" y="490715"/>
                  </a:lnTo>
                  <a:lnTo>
                    <a:pt x="127" y="490461"/>
                  </a:lnTo>
                  <a:lnTo>
                    <a:pt x="25" y="490220"/>
                  </a:lnTo>
                  <a:lnTo>
                    <a:pt x="25" y="491566"/>
                  </a:lnTo>
                  <a:lnTo>
                    <a:pt x="0" y="492912"/>
                  </a:lnTo>
                  <a:lnTo>
                    <a:pt x="0" y="496811"/>
                  </a:lnTo>
                  <a:lnTo>
                    <a:pt x="317" y="499211"/>
                  </a:lnTo>
                  <a:lnTo>
                    <a:pt x="812" y="501484"/>
                  </a:lnTo>
                  <a:lnTo>
                    <a:pt x="1447" y="501815"/>
                  </a:lnTo>
                  <a:lnTo>
                    <a:pt x="2247" y="501929"/>
                  </a:lnTo>
                  <a:lnTo>
                    <a:pt x="2984" y="502119"/>
                  </a:lnTo>
                  <a:lnTo>
                    <a:pt x="3098" y="499833"/>
                  </a:lnTo>
                  <a:lnTo>
                    <a:pt x="2527" y="499783"/>
                  </a:lnTo>
                  <a:lnTo>
                    <a:pt x="2247" y="499783"/>
                  </a:lnTo>
                  <a:lnTo>
                    <a:pt x="3924" y="497967"/>
                  </a:lnTo>
                  <a:lnTo>
                    <a:pt x="4775" y="497090"/>
                  </a:lnTo>
                  <a:close/>
                </a:path>
                <a:path w="414654" h="529589">
                  <a:moveTo>
                    <a:pt x="9918" y="492836"/>
                  </a:moveTo>
                  <a:lnTo>
                    <a:pt x="9728" y="492175"/>
                  </a:lnTo>
                  <a:lnTo>
                    <a:pt x="9613" y="491477"/>
                  </a:lnTo>
                  <a:lnTo>
                    <a:pt x="9258" y="491020"/>
                  </a:lnTo>
                  <a:lnTo>
                    <a:pt x="9144" y="490855"/>
                  </a:lnTo>
                  <a:lnTo>
                    <a:pt x="7823" y="491350"/>
                  </a:lnTo>
                  <a:lnTo>
                    <a:pt x="7797" y="491477"/>
                  </a:lnTo>
                  <a:lnTo>
                    <a:pt x="7721" y="492175"/>
                  </a:lnTo>
                  <a:lnTo>
                    <a:pt x="7886" y="492798"/>
                  </a:lnTo>
                  <a:lnTo>
                    <a:pt x="7962" y="493458"/>
                  </a:lnTo>
                  <a:lnTo>
                    <a:pt x="8483" y="493293"/>
                  </a:lnTo>
                  <a:lnTo>
                    <a:pt x="9042" y="493128"/>
                  </a:lnTo>
                  <a:lnTo>
                    <a:pt x="9918" y="492836"/>
                  </a:lnTo>
                  <a:close/>
                </a:path>
                <a:path w="414654" h="529589">
                  <a:moveTo>
                    <a:pt x="10655" y="495935"/>
                  </a:moveTo>
                  <a:lnTo>
                    <a:pt x="8648" y="495109"/>
                  </a:lnTo>
                  <a:lnTo>
                    <a:pt x="7632" y="494423"/>
                  </a:lnTo>
                  <a:lnTo>
                    <a:pt x="6096" y="494347"/>
                  </a:lnTo>
                  <a:lnTo>
                    <a:pt x="4965" y="495935"/>
                  </a:lnTo>
                  <a:lnTo>
                    <a:pt x="5130" y="496214"/>
                  </a:lnTo>
                  <a:lnTo>
                    <a:pt x="5689" y="497166"/>
                  </a:lnTo>
                  <a:lnTo>
                    <a:pt x="6565" y="498271"/>
                  </a:lnTo>
                  <a:lnTo>
                    <a:pt x="7531" y="498462"/>
                  </a:lnTo>
                  <a:lnTo>
                    <a:pt x="8128" y="498602"/>
                  </a:lnTo>
                  <a:lnTo>
                    <a:pt x="9093" y="497255"/>
                  </a:lnTo>
                  <a:lnTo>
                    <a:pt x="10655" y="495935"/>
                  </a:lnTo>
                  <a:close/>
                </a:path>
                <a:path w="414654" h="529589">
                  <a:moveTo>
                    <a:pt x="10744" y="503516"/>
                  </a:moveTo>
                  <a:lnTo>
                    <a:pt x="10325" y="502970"/>
                  </a:lnTo>
                  <a:lnTo>
                    <a:pt x="9893" y="502424"/>
                  </a:lnTo>
                  <a:lnTo>
                    <a:pt x="8674" y="502500"/>
                  </a:lnTo>
                  <a:lnTo>
                    <a:pt x="7797" y="502285"/>
                  </a:lnTo>
                  <a:lnTo>
                    <a:pt x="7696" y="503161"/>
                  </a:lnTo>
                  <a:lnTo>
                    <a:pt x="7531" y="504012"/>
                  </a:lnTo>
                  <a:lnTo>
                    <a:pt x="7531" y="504863"/>
                  </a:lnTo>
                  <a:lnTo>
                    <a:pt x="5854" y="503745"/>
                  </a:lnTo>
                  <a:lnTo>
                    <a:pt x="4254" y="504177"/>
                  </a:lnTo>
                  <a:lnTo>
                    <a:pt x="2933" y="504786"/>
                  </a:lnTo>
                  <a:lnTo>
                    <a:pt x="1943" y="505498"/>
                  </a:lnTo>
                  <a:lnTo>
                    <a:pt x="2438" y="506907"/>
                  </a:lnTo>
                  <a:lnTo>
                    <a:pt x="3048" y="508279"/>
                  </a:lnTo>
                  <a:lnTo>
                    <a:pt x="3733" y="509574"/>
                  </a:lnTo>
                  <a:lnTo>
                    <a:pt x="5105" y="508254"/>
                  </a:lnTo>
                  <a:lnTo>
                    <a:pt x="6477" y="506958"/>
                  </a:lnTo>
                  <a:lnTo>
                    <a:pt x="7861" y="505637"/>
                  </a:lnTo>
                  <a:lnTo>
                    <a:pt x="8293" y="505777"/>
                  </a:lnTo>
                  <a:lnTo>
                    <a:pt x="9334" y="505828"/>
                  </a:lnTo>
                  <a:lnTo>
                    <a:pt x="10350" y="505942"/>
                  </a:lnTo>
                  <a:lnTo>
                    <a:pt x="10388" y="504672"/>
                  </a:lnTo>
                  <a:lnTo>
                    <a:pt x="10744" y="503516"/>
                  </a:lnTo>
                  <a:close/>
                </a:path>
                <a:path w="414654" h="529589">
                  <a:moveTo>
                    <a:pt x="12420" y="508444"/>
                  </a:moveTo>
                  <a:lnTo>
                    <a:pt x="12166" y="507974"/>
                  </a:lnTo>
                  <a:lnTo>
                    <a:pt x="11925" y="507530"/>
                  </a:lnTo>
                  <a:lnTo>
                    <a:pt x="10883" y="507619"/>
                  </a:lnTo>
                  <a:lnTo>
                    <a:pt x="9918" y="507403"/>
                  </a:lnTo>
                  <a:lnTo>
                    <a:pt x="9563" y="508355"/>
                  </a:lnTo>
                  <a:lnTo>
                    <a:pt x="9004" y="509790"/>
                  </a:lnTo>
                  <a:lnTo>
                    <a:pt x="10820" y="510006"/>
                  </a:lnTo>
                  <a:lnTo>
                    <a:pt x="11734" y="510095"/>
                  </a:lnTo>
                  <a:lnTo>
                    <a:pt x="11925" y="509371"/>
                  </a:lnTo>
                  <a:lnTo>
                    <a:pt x="12420" y="508444"/>
                  </a:lnTo>
                  <a:close/>
                </a:path>
                <a:path w="414654" h="529589">
                  <a:moveTo>
                    <a:pt x="17030" y="468807"/>
                  </a:moveTo>
                  <a:lnTo>
                    <a:pt x="16598" y="468503"/>
                  </a:lnTo>
                  <a:lnTo>
                    <a:pt x="16154" y="468147"/>
                  </a:lnTo>
                  <a:lnTo>
                    <a:pt x="15659" y="467931"/>
                  </a:lnTo>
                  <a:lnTo>
                    <a:pt x="14998" y="468426"/>
                  </a:lnTo>
                  <a:lnTo>
                    <a:pt x="15227" y="469023"/>
                  </a:lnTo>
                  <a:lnTo>
                    <a:pt x="15557" y="469442"/>
                  </a:lnTo>
                  <a:lnTo>
                    <a:pt x="15798" y="469900"/>
                  </a:lnTo>
                  <a:lnTo>
                    <a:pt x="16205" y="469544"/>
                  </a:lnTo>
                  <a:lnTo>
                    <a:pt x="16624" y="469163"/>
                  </a:lnTo>
                  <a:lnTo>
                    <a:pt x="17030" y="468807"/>
                  </a:lnTo>
                  <a:close/>
                </a:path>
                <a:path w="414654" h="529589">
                  <a:moveTo>
                    <a:pt x="27457" y="498932"/>
                  </a:moveTo>
                  <a:lnTo>
                    <a:pt x="26136" y="498386"/>
                  </a:lnTo>
                  <a:lnTo>
                    <a:pt x="24790" y="497865"/>
                  </a:lnTo>
                  <a:lnTo>
                    <a:pt x="22453" y="496900"/>
                  </a:lnTo>
                  <a:lnTo>
                    <a:pt x="22390" y="499211"/>
                  </a:lnTo>
                  <a:lnTo>
                    <a:pt x="21932" y="500799"/>
                  </a:lnTo>
                  <a:lnTo>
                    <a:pt x="22453" y="501904"/>
                  </a:lnTo>
                  <a:lnTo>
                    <a:pt x="22809" y="502589"/>
                  </a:lnTo>
                  <a:lnTo>
                    <a:pt x="25171" y="503161"/>
                  </a:lnTo>
                  <a:lnTo>
                    <a:pt x="25615" y="502754"/>
                  </a:lnTo>
                  <a:lnTo>
                    <a:pt x="26568" y="501815"/>
                  </a:lnTo>
                  <a:lnTo>
                    <a:pt x="26873" y="500253"/>
                  </a:lnTo>
                  <a:lnTo>
                    <a:pt x="27457" y="498932"/>
                  </a:lnTo>
                  <a:close/>
                </a:path>
                <a:path w="414654" h="529589">
                  <a:moveTo>
                    <a:pt x="30530" y="504291"/>
                  </a:moveTo>
                  <a:lnTo>
                    <a:pt x="30289" y="504012"/>
                  </a:lnTo>
                  <a:lnTo>
                    <a:pt x="30035" y="503720"/>
                  </a:lnTo>
                  <a:lnTo>
                    <a:pt x="29730" y="503491"/>
                  </a:lnTo>
                  <a:lnTo>
                    <a:pt x="29108" y="503770"/>
                  </a:lnTo>
                  <a:lnTo>
                    <a:pt x="29133" y="504240"/>
                  </a:lnTo>
                  <a:lnTo>
                    <a:pt x="29235" y="504621"/>
                  </a:lnTo>
                  <a:lnTo>
                    <a:pt x="29324" y="505002"/>
                  </a:lnTo>
                  <a:lnTo>
                    <a:pt x="29730" y="504786"/>
                  </a:lnTo>
                  <a:lnTo>
                    <a:pt x="30124" y="504545"/>
                  </a:lnTo>
                  <a:lnTo>
                    <a:pt x="30530" y="504291"/>
                  </a:lnTo>
                  <a:close/>
                </a:path>
                <a:path w="414654" h="529589">
                  <a:moveTo>
                    <a:pt x="31877" y="449427"/>
                  </a:moveTo>
                  <a:lnTo>
                    <a:pt x="30581" y="449427"/>
                  </a:lnTo>
                  <a:lnTo>
                    <a:pt x="29464" y="449097"/>
                  </a:lnTo>
                  <a:lnTo>
                    <a:pt x="28968" y="449516"/>
                  </a:lnTo>
                  <a:lnTo>
                    <a:pt x="28448" y="449922"/>
                  </a:lnTo>
                  <a:lnTo>
                    <a:pt x="28524" y="451104"/>
                  </a:lnTo>
                  <a:lnTo>
                    <a:pt x="28333" y="451929"/>
                  </a:lnTo>
                  <a:lnTo>
                    <a:pt x="29184" y="452043"/>
                  </a:lnTo>
                  <a:lnTo>
                    <a:pt x="30226" y="452501"/>
                  </a:lnTo>
                  <a:lnTo>
                    <a:pt x="30810" y="452145"/>
                  </a:lnTo>
                  <a:lnTo>
                    <a:pt x="31381" y="451815"/>
                  </a:lnTo>
                  <a:lnTo>
                    <a:pt x="31432" y="450659"/>
                  </a:lnTo>
                  <a:lnTo>
                    <a:pt x="31877" y="449427"/>
                  </a:lnTo>
                  <a:close/>
                </a:path>
                <a:path w="414654" h="529589">
                  <a:moveTo>
                    <a:pt x="35814" y="498792"/>
                  </a:moveTo>
                  <a:lnTo>
                    <a:pt x="35394" y="498246"/>
                  </a:lnTo>
                  <a:lnTo>
                    <a:pt x="34925" y="497636"/>
                  </a:lnTo>
                  <a:lnTo>
                    <a:pt x="33528" y="497751"/>
                  </a:lnTo>
                  <a:lnTo>
                    <a:pt x="32537" y="497560"/>
                  </a:lnTo>
                  <a:lnTo>
                    <a:pt x="32207" y="498551"/>
                  </a:lnTo>
                  <a:lnTo>
                    <a:pt x="31356" y="499783"/>
                  </a:lnTo>
                  <a:lnTo>
                    <a:pt x="31661" y="500443"/>
                  </a:lnTo>
                  <a:lnTo>
                    <a:pt x="31965" y="501129"/>
                  </a:lnTo>
                  <a:lnTo>
                    <a:pt x="33312" y="501243"/>
                  </a:lnTo>
                  <a:lnTo>
                    <a:pt x="34988" y="501904"/>
                  </a:lnTo>
                  <a:lnTo>
                    <a:pt x="35229" y="500087"/>
                  </a:lnTo>
                  <a:lnTo>
                    <a:pt x="35814" y="498792"/>
                  </a:lnTo>
                  <a:close/>
                </a:path>
                <a:path w="414654" h="529589">
                  <a:moveTo>
                    <a:pt x="36550" y="515099"/>
                  </a:moveTo>
                  <a:lnTo>
                    <a:pt x="35979" y="513003"/>
                  </a:lnTo>
                  <a:lnTo>
                    <a:pt x="35941" y="511467"/>
                  </a:lnTo>
                  <a:lnTo>
                    <a:pt x="34544" y="510070"/>
                  </a:lnTo>
                  <a:lnTo>
                    <a:pt x="32702" y="509816"/>
                  </a:lnTo>
                  <a:lnTo>
                    <a:pt x="31927" y="510286"/>
                  </a:lnTo>
                  <a:lnTo>
                    <a:pt x="31280" y="510667"/>
                  </a:lnTo>
                  <a:lnTo>
                    <a:pt x="31076" y="511797"/>
                  </a:lnTo>
                  <a:lnTo>
                    <a:pt x="30784" y="512787"/>
                  </a:lnTo>
                  <a:lnTo>
                    <a:pt x="30530" y="513308"/>
                  </a:lnTo>
                  <a:lnTo>
                    <a:pt x="30314" y="514083"/>
                  </a:lnTo>
                  <a:lnTo>
                    <a:pt x="30505" y="514464"/>
                  </a:lnTo>
                  <a:lnTo>
                    <a:pt x="30670" y="514870"/>
                  </a:lnTo>
                  <a:lnTo>
                    <a:pt x="31902" y="514680"/>
                  </a:lnTo>
                  <a:lnTo>
                    <a:pt x="32893" y="514769"/>
                  </a:lnTo>
                  <a:lnTo>
                    <a:pt x="32981" y="514489"/>
                  </a:lnTo>
                  <a:lnTo>
                    <a:pt x="33147" y="514108"/>
                  </a:lnTo>
                  <a:lnTo>
                    <a:pt x="34988" y="514654"/>
                  </a:lnTo>
                  <a:lnTo>
                    <a:pt x="36550" y="515099"/>
                  </a:lnTo>
                  <a:close/>
                </a:path>
                <a:path w="414654" h="529589">
                  <a:moveTo>
                    <a:pt x="37325" y="453936"/>
                  </a:moveTo>
                  <a:lnTo>
                    <a:pt x="35725" y="453415"/>
                  </a:lnTo>
                  <a:lnTo>
                    <a:pt x="34658" y="452780"/>
                  </a:lnTo>
                  <a:lnTo>
                    <a:pt x="33578" y="452831"/>
                  </a:lnTo>
                  <a:lnTo>
                    <a:pt x="33121" y="452831"/>
                  </a:lnTo>
                  <a:lnTo>
                    <a:pt x="32677" y="454240"/>
                  </a:lnTo>
                  <a:lnTo>
                    <a:pt x="32207" y="454977"/>
                  </a:lnTo>
                  <a:lnTo>
                    <a:pt x="33223" y="455561"/>
                  </a:lnTo>
                  <a:lnTo>
                    <a:pt x="34188" y="456323"/>
                  </a:lnTo>
                  <a:lnTo>
                    <a:pt x="35280" y="456603"/>
                  </a:lnTo>
                  <a:lnTo>
                    <a:pt x="35585" y="456653"/>
                  </a:lnTo>
                  <a:lnTo>
                    <a:pt x="36309" y="455307"/>
                  </a:lnTo>
                  <a:lnTo>
                    <a:pt x="37325" y="453936"/>
                  </a:lnTo>
                  <a:close/>
                </a:path>
                <a:path w="414654" h="529589">
                  <a:moveTo>
                    <a:pt x="39878" y="486752"/>
                  </a:moveTo>
                  <a:lnTo>
                    <a:pt x="39217" y="485851"/>
                  </a:lnTo>
                  <a:lnTo>
                    <a:pt x="38646" y="485051"/>
                  </a:lnTo>
                  <a:lnTo>
                    <a:pt x="36195" y="484809"/>
                  </a:lnTo>
                  <a:lnTo>
                    <a:pt x="35255" y="485381"/>
                  </a:lnTo>
                  <a:lnTo>
                    <a:pt x="34404" y="485927"/>
                  </a:lnTo>
                  <a:lnTo>
                    <a:pt x="33807" y="488378"/>
                  </a:lnTo>
                  <a:lnTo>
                    <a:pt x="34899" y="490131"/>
                  </a:lnTo>
                  <a:lnTo>
                    <a:pt x="36880" y="490220"/>
                  </a:lnTo>
                  <a:lnTo>
                    <a:pt x="39027" y="490931"/>
                  </a:lnTo>
                  <a:lnTo>
                    <a:pt x="39192" y="488619"/>
                  </a:lnTo>
                  <a:lnTo>
                    <a:pt x="39878" y="486752"/>
                  </a:lnTo>
                  <a:close/>
                </a:path>
                <a:path w="414654" h="529589">
                  <a:moveTo>
                    <a:pt x="45288" y="480491"/>
                  </a:moveTo>
                  <a:lnTo>
                    <a:pt x="45072" y="479666"/>
                  </a:lnTo>
                  <a:lnTo>
                    <a:pt x="44907" y="478815"/>
                  </a:lnTo>
                  <a:lnTo>
                    <a:pt x="44526" y="478040"/>
                  </a:lnTo>
                  <a:lnTo>
                    <a:pt x="43395" y="478345"/>
                  </a:lnTo>
                  <a:lnTo>
                    <a:pt x="42405" y="478650"/>
                  </a:lnTo>
                  <a:lnTo>
                    <a:pt x="42786" y="479501"/>
                  </a:lnTo>
                  <a:lnTo>
                    <a:pt x="43014" y="480352"/>
                  </a:lnTo>
                  <a:lnTo>
                    <a:pt x="43561" y="480961"/>
                  </a:lnTo>
                  <a:lnTo>
                    <a:pt x="43726" y="481152"/>
                  </a:lnTo>
                  <a:lnTo>
                    <a:pt x="44691" y="480656"/>
                  </a:lnTo>
                  <a:lnTo>
                    <a:pt x="45288" y="480491"/>
                  </a:lnTo>
                  <a:close/>
                </a:path>
                <a:path w="414654" h="529589">
                  <a:moveTo>
                    <a:pt x="49060" y="485571"/>
                  </a:moveTo>
                  <a:lnTo>
                    <a:pt x="48183" y="484936"/>
                  </a:lnTo>
                  <a:lnTo>
                    <a:pt x="48285" y="484200"/>
                  </a:lnTo>
                  <a:lnTo>
                    <a:pt x="47790" y="484085"/>
                  </a:lnTo>
                  <a:lnTo>
                    <a:pt x="46888" y="484035"/>
                  </a:lnTo>
                  <a:lnTo>
                    <a:pt x="43446" y="481584"/>
                  </a:lnTo>
                  <a:lnTo>
                    <a:pt x="42951" y="482168"/>
                  </a:lnTo>
                  <a:lnTo>
                    <a:pt x="41935" y="483298"/>
                  </a:lnTo>
                  <a:lnTo>
                    <a:pt x="47599" y="487222"/>
                  </a:lnTo>
                  <a:lnTo>
                    <a:pt x="49060" y="485571"/>
                  </a:lnTo>
                  <a:close/>
                </a:path>
                <a:path w="414654" h="529589">
                  <a:moveTo>
                    <a:pt x="51206" y="477240"/>
                  </a:moveTo>
                  <a:lnTo>
                    <a:pt x="50647" y="477215"/>
                  </a:lnTo>
                  <a:lnTo>
                    <a:pt x="50076" y="477139"/>
                  </a:lnTo>
                  <a:lnTo>
                    <a:pt x="49555" y="477215"/>
                  </a:lnTo>
                  <a:lnTo>
                    <a:pt x="49364" y="477240"/>
                  </a:lnTo>
                  <a:lnTo>
                    <a:pt x="49110" y="477964"/>
                  </a:lnTo>
                  <a:lnTo>
                    <a:pt x="49580" y="478320"/>
                  </a:lnTo>
                  <a:lnTo>
                    <a:pt x="50076" y="478536"/>
                  </a:lnTo>
                  <a:lnTo>
                    <a:pt x="50546" y="478790"/>
                  </a:lnTo>
                  <a:lnTo>
                    <a:pt x="50761" y="478256"/>
                  </a:lnTo>
                  <a:lnTo>
                    <a:pt x="50977" y="477761"/>
                  </a:lnTo>
                  <a:lnTo>
                    <a:pt x="51206" y="477240"/>
                  </a:lnTo>
                  <a:close/>
                </a:path>
                <a:path w="414654" h="529589">
                  <a:moveTo>
                    <a:pt x="52324" y="495439"/>
                  </a:moveTo>
                  <a:lnTo>
                    <a:pt x="52057" y="495300"/>
                  </a:lnTo>
                  <a:lnTo>
                    <a:pt x="50876" y="494614"/>
                  </a:lnTo>
                  <a:lnTo>
                    <a:pt x="49390" y="494144"/>
                  </a:lnTo>
                  <a:lnTo>
                    <a:pt x="48044" y="494284"/>
                  </a:lnTo>
                  <a:lnTo>
                    <a:pt x="47548" y="494309"/>
                  </a:lnTo>
                  <a:lnTo>
                    <a:pt x="46583" y="496811"/>
                  </a:lnTo>
                  <a:lnTo>
                    <a:pt x="46913" y="497205"/>
                  </a:lnTo>
                  <a:lnTo>
                    <a:pt x="47739" y="498106"/>
                  </a:lnTo>
                  <a:lnTo>
                    <a:pt x="49250" y="498411"/>
                  </a:lnTo>
                  <a:lnTo>
                    <a:pt x="51066" y="499237"/>
                  </a:lnTo>
                  <a:lnTo>
                    <a:pt x="51562" y="497370"/>
                  </a:lnTo>
                  <a:lnTo>
                    <a:pt x="52324" y="495439"/>
                  </a:lnTo>
                  <a:close/>
                </a:path>
                <a:path w="414654" h="529589">
                  <a:moveTo>
                    <a:pt x="52527" y="388988"/>
                  </a:moveTo>
                  <a:lnTo>
                    <a:pt x="52412" y="388759"/>
                  </a:lnTo>
                  <a:lnTo>
                    <a:pt x="52362" y="388429"/>
                  </a:lnTo>
                  <a:lnTo>
                    <a:pt x="51968" y="388277"/>
                  </a:lnTo>
                  <a:lnTo>
                    <a:pt x="51663" y="388404"/>
                  </a:lnTo>
                  <a:lnTo>
                    <a:pt x="51422" y="388467"/>
                  </a:lnTo>
                  <a:lnTo>
                    <a:pt x="51396" y="388708"/>
                  </a:lnTo>
                  <a:lnTo>
                    <a:pt x="51333" y="388962"/>
                  </a:lnTo>
                  <a:lnTo>
                    <a:pt x="51308" y="389204"/>
                  </a:lnTo>
                  <a:lnTo>
                    <a:pt x="52133" y="389039"/>
                  </a:lnTo>
                  <a:lnTo>
                    <a:pt x="52527" y="388988"/>
                  </a:lnTo>
                  <a:close/>
                </a:path>
                <a:path w="414654" h="529589">
                  <a:moveTo>
                    <a:pt x="52908" y="503389"/>
                  </a:moveTo>
                  <a:lnTo>
                    <a:pt x="52768" y="503516"/>
                  </a:lnTo>
                  <a:lnTo>
                    <a:pt x="52895" y="503466"/>
                  </a:lnTo>
                  <a:close/>
                </a:path>
                <a:path w="414654" h="529589">
                  <a:moveTo>
                    <a:pt x="52933" y="488657"/>
                  </a:moveTo>
                  <a:lnTo>
                    <a:pt x="52654" y="487883"/>
                  </a:lnTo>
                  <a:lnTo>
                    <a:pt x="52489" y="487387"/>
                  </a:lnTo>
                  <a:lnTo>
                    <a:pt x="51371" y="487362"/>
                  </a:lnTo>
                  <a:lnTo>
                    <a:pt x="49796" y="486841"/>
                  </a:lnTo>
                  <a:lnTo>
                    <a:pt x="49961" y="489013"/>
                  </a:lnTo>
                  <a:lnTo>
                    <a:pt x="49796" y="490029"/>
                  </a:lnTo>
                  <a:lnTo>
                    <a:pt x="50215" y="490715"/>
                  </a:lnTo>
                  <a:lnTo>
                    <a:pt x="50406" y="491045"/>
                  </a:lnTo>
                  <a:lnTo>
                    <a:pt x="51638" y="490689"/>
                  </a:lnTo>
                  <a:lnTo>
                    <a:pt x="52412" y="490626"/>
                  </a:lnTo>
                  <a:lnTo>
                    <a:pt x="52527" y="489699"/>
                  </a:lnTo>
                  <a:lnTo>
                    <a:pt x="52933" y="488657"/>
                  </a:lnTo>
                  <a:close/>
                </a:path>
                <a:path w="414654" h="529589">
                  <a:moveTo>
                    <a:pt x="60299" y="376643"/>
                  </a:moveTo>
                  <a:lnTo>
                    <a:pt x="60248" y="374256"/>
                  </a:lnTo>
                  <a:lnTo>
                    <a:pt x="60274" y="371894"/>
                  </a:lnTo>
                  <a:lnTo>
                    <a:pt x="60248" y="369519"/>
                  </a:lnTo>
                  <a:lnTo>
                    <a:pt x="58407" y="369747"/>
                  </a:lnTo>
                  <a:lnTo>
                    <a:pt x="55410" y="371563"/>
                  </a:lnTo>
                  <a:lnTo>
                    <a:pt x="51447" y="373011"/>
                  </a:lnTo>
                  <a:lnTo>
                    <a:pt x="54914" y="374446"/>
                  </a:lnTo>
                  <a:lnTo>
                    <a:pt x="57518" y="375488"/>
                  </a:lnTo>
                  <a:lnTo>
                    <a:pt x="60299" y="376643"/>
                  </a:lnTo>
                  <a:close/>
                </a:path>
                <a:path w="414654" h="529589">
                  <a:moveTo>
                    <a:pt x="60350" y="353606"/>
                  </a:moveTo>
                  <a:lnTo>
                    <a:pt x="60134" y="353580"/>
                  </a:lnTo>
                  <a:lnTo>
                    <a:pt x="59918" y="353529"/>
                  </a:lnTo>
                  <a:lnTo>
                    <a:pt x="59690" y="353504"/>
                  </a:lnTo>
                  <a:lnTo>
                    <a:pt x="58102" y="361035"/>
                  </a:lnTo>
                  <a:lnTo>
                    <a:pt x="57327" y="364794"/>
                  </a:lnTo>
                  <a:lnTo>
                    <a:pt x="60274" y="365404"/>
                  </a:lnTo>
                  <a:lnTo>
                    <a:pt x="60274" y="357543"/>
                  </a:lnTo>
                  <a:lnTo>
                    <a:pt x="60350" y="353606"/>
                  </a:lnTo>
                  <a:close/>
                </a:path>
                <a:path w="414654" h="529589">
                  <a:moveTo>
                    <a:pt x="60909" y="394373"/>
                  </a:moveTo>
                  <a:lnTo>
                    <a:pt x="60820" y="392226"/>
                  </a:lnTo>
                  <a:lnTo>
                    <a:pt x="60769" y="390080"/>
                  </a:lnTo>
                  <a:lnTo>
                    <a:pt x="60680" y="387972"/>
                  </a:lnTo>
                  <a:lnTo>
                    <a:pt x="59664" y="388988"/>
                  </a:lnTo>
                  <a:lnTo>
                    <a:pt x="57683" y="391071"/>
                  </a:lnTo>
                  <a:lnTo>
                    <a:pt x="60909" y="394373"/>
                  </a:lnTo>
                  <a:close/>
                </a:path>
                <a:path w="414654" h="529589">
                  <a:moveTo>
                    <a:pt x="65684" y="464248"/>
                  </a:moveTo>
                  <a:lnTo>
                    <a:pt x="65519" y="461162"/>
                  </a:lnTo>
                  <a:lnTo>
                    <a:pt x="65303" y="458089"/>
                  </a:lnTo>
                  <a:lnTo>
                    <a:pt x="64554" y="449427"/>
                  </a:lnTo>
                  <a:lnTo>
                    <a:pt x="63817" y="446684"/>
                  </a:lnTo>
                  <a:lnTo>
                    <a:pt x="64338" y="446493"/>
                  </a:lnTo>
                  <a:lnTo>
                    <a:pt x="64147" y="444449"/>
                  </a:lnTo>
                  <a:lnTo>
                    <a:pt x="63411" y="444754"/>
                  </a:lnTo>
                  <a:lnTo>
                    <a:pt x="61341" y="437857"/>
                  </a:lnTo>
                  <a:lnTo>
                    <a:pt x="56896" y="444093"/>
                  </a:lnTo>
                  <a:lnTo>
                    <a:pt x="55791" y="449186"/>
                  </a:lnTo>
                  <a:lnTo>
                    <a:pt x="57492" y="452805"/>
                  </a:lnTo>
                  <a:lnTo>
                    <a:pt x="56210" y="454926"/>
                  </a:lnTo>
                  <a:lnTo>
                    <a:pt x="54775" y="457669"/>
                  </a:lnTo>
                  <a:lnTo>
                    <a:pt x="53073" y="460146"/>
                  </a:lnTo>
                  <a:lnTo>
                    <a:pt x="62471" y="460857"/>
                  </a:lnTo>
                  <a:lnTo>
                    <a:pt x="62255" y="464159"/>
                  </a:lnTo>
                  <a:lnTo>
                    <a:pt x="65684" y="464248"/>
                  </a:lnTo>
                  <a:close/>
                </a:path>
                <a:path w="414654" h="529589">
                  <a:moveTo>
                    <a:pt x="65989" y="476389"/>
                  </a:moveTo>
                  <a:lnTo>
                    <a:pt x="62826" y="479691"/>
                  </a:lnTo>
                  <a:lnTo>
                    <a:pt x="63131" y="479907"/>
                  </a:lnTo>
                  <a:lnTo>
                    <a:pt x="63411" y="480161"/>
                  </a:lnTo>
                  <a:lnTo>
                    <a:pt x="63703" y="480377"/>
                  </a:lnTo>
                  <a:lnTo>
                    <a:pt x="63296" y="480491"/>
                  </a:lnTo>
                  <a:lnTo>
                    <a:pt x="62941" y="480517"/>
                  </a:lnTo>
                  <a:lnTo>
                    <a:pt x="62522" y="480682"/>
                  </a:lnTo>
                  <a:lnTo>
                    <a:pt x="60934" y="481228"/>
                  </a:lnTo>
                  <a:lnTo>
                    <a:pt x="59855" y="481977"/>
                  </a:lnTo>
                  <a:lnTo>
                    <a:pt x="58978" y="482803"/>
                  </a:lnTo>
                  <a:lnTo>
                    <a:pt x="61442" y="477443"/>
                  </a:lnTo>
                  <a:lnTo>
                    <a:pt x="62471" y="475208"/>
                  </a:lnTo>
                  <a:lnTo>
                    <a:pt x="60579" y="475919"/>
                  </a:lnTo>
                  <a:lnTo>
                    <a:pt x="59042" y="476694"/>
                  </a:lnTo>
                  <a:lnTo>
                    <a:pt x="57746" y="477443"/>
                  </a:lnTo>
                  <a:lnTo>
                    <a:pt x="58420" y="476669"/>
                  </a:lnTo>
                  <a:lnTo>
                    <a:pt x="58953" y="475678"/>
                  </a:lnTo>
                  <a:lnTo>
                    <a:pt x="58699" y="474281"/>
                  </a:lnTo>
                  <a:lnTo>
                    <a:pt x="57061" y="473951"/>
                  </a:lnTo>
                  <a:lnTo>
                    <a:pt x="55181" y="473011"/>
                  </a:lnTo>
                  <a:lnTo>
                    <a:pt x="54940" y="475208"/>
                  </a:lnTo>
                  <a:lnTo>
                    <a:pt x="54698" y="475919"/>
                  </a:lnTo>
                  <a:lnTo>
                    <a:pt x="54571" y="476389"/>
                  </a:lnTo>
                  <a:lnTo>
                    <a:pt x="55016" y="477634"/>
                  </a:lnTo>
                  <a:lnTo>
                    <a:pt x="56070" y="477989"/>
                  </a:lnTo>
                  <a:lnTo>
                    <a:pt x="56807" y="478015"/>
                  </a:lnTo>
                  <a:lnTo>
                    <a:pt x="50876" y="481723"/>
                  </a:lnTo>
                  <a:lnTo>
                    <a:pt x="51333" y="485622"/>
                  </a:lnTo>
                  <a:lnTo>
                    <a:pt x="56095" y="489089"/>
                  </a:lnTo>
                  <a:lnTo>
                    <a:pt x="56616" y="487959"/>
                  </a:lnTo>
                  <a:lnTo>
                    <a:pt x="56540" y="489394"/>
                  </a:lnTo>
                  <a:lnTo>
                    <a:pt x="56667" y="491642"/>
                  </a:lnTo>
                  <a:lnTo>
                    <a:pt x="55791" y="491705"/>
                  </a:lnTo>
                  <a:lnTo>
                    <a:pt x="54889" y="491705"/>
                  </a:lnTo>
                  <a:lnTo>
                    <a:pt x="53733" y="492175"/>
                  </a:lnTo>
                  <a:lnTo>
                    <a:pt x="53721" y="492506"/>
                  </a:lnTo>
                  <a:lnTo>
                    <a:pt x="53594" y="493814"/>
                  </a:lnTo>
                  <a:lnTo>
                    <a:pt x="53314" y="495033"/>
                  </a:lnTo>
                  <a:lnTo>
                    <a:pt x="54825" y="494538"/>
                  </a:lnTo>
                  <a:lnTo>
                    <a:pt x="55981" y="494423"/>
                  </a:lnTo>
                  <a:lnTo>
                    <a:pt x="56781" y="493814"/>
                  </a:lnTo>
                  <a:lnTo>
                    <a:pt x="56921" y="496595"/>
                  </a:lnTo>
                  <a:lnTo>
                    <a:pt x="56807" y="497700"/>
                  </a:lnTo>
                  <a:lnTo>
                    <a:pt x="56476" y="498322"/>
                  </a:lnTo>
                  <a:lnTo>
                    <a:pt x="56235" y="498932"/>
                  </a:lnTo>
                  <a:lnTo>
                    <a:pt x="56426" y="499008"/>
                  </a:lnTo>
                  <a:lnTo>
                    <a:pt x="56565" y="499008"/>
                  </a:lnTo>
                  <a:lnTo>
                    <a:pt x="56629" y="499211"/>
                  </a:lnTo>
                  <a:lnTo>
                    <a:pt x="56451" y="499999"/>
                  </a:lnTo>
                  <a:lnTo>
                    <a:pt x="56134" y="500862"/>
                  </a:lnTo>
                  <a:lnTo>
                    <a:pt x="55549" y="501840"/>
                  </a:lnTo>
                  <a:lnTo>
                    <a:pt x="56857" y="501904"/>
                  </a:lnTo>
                  <a:lnTo>
                    <a:pt x="57556" y="501954"/>
                  </a:lnTo>
                  <a:lnTo>
                    <a:pt x="57277" y="502056"/>
                  </a:lnTo>
                  <a:lnTo>
                    <a:pt x="57277" y="506514"/>
                  </a:lnTo>
                  <a:lnTo>
                    <a:pt x="56591" y="506437"/>
                  </a:lnTo>
                  <a:lnTo>
                    <a:pt x="56667" y="506247"/>
                  </a:lnTo>
                  <a:lnTo>
                    <a:pt x="57277" y="506514"/>
                  </a:lnTo>
                  <a:lnTo>
                    <a:pt x="57277" y="502056"/>
                  </a:lnTo>
                  <a:lnTo>
                    <a:pt x="52959" y="503440"/>
                  </a:lnTo>
                  <a:lnTo>
                    <a:pt x="53505" y="504075"/>
                  </a:lnTo>
                  <a:lnTo>
                    <a:pt x="54038" y="504431"/>
                  </a:lnTo>
                  <a:lnTo>
                    <a:pt x="54584" y="504863"/>
                  </a:lnTo>
                  <a:lnTo>
                    <a:pt x="54368" y="505193"/>
                  </a:lnTo>
                  <a:lnTo>
                    <a:pt x="54203" y="505663"/>
                  </a:lnTo>
                  <a:lnTo>
                    <a:pt x="54063" y="506222"/>
                  </a:lnTo>
                  <a:lnTo>
                    <a:pt x="53238" y="506183"/>
                  </a:lnTo>
                  <a:lnTo>
                    <a:pt x="52438" y="506323"/>
                  </a:lnTo>
                  <a:lnTo>
                    <a:pt x="51638" y="506437"/>
                  </a:lnTo>
                  <a:lnTo>
                    <a:pt x="52057" y="505561"/>
                  </a:lnTo>
                  <a:lnTo>
                    <a:pt x="52438" y="504596"/>
                  </a:lnTo>
                  <a:lnTo>
                    <a:pt x="52578" y="504075"/>
                  </a:lnTo>
                  <a:lnTo>
                    <a:pt x="52705" y="503440"/>
                  </a:lnTo>
                  <a:lnTo>
                    <a:pt x="51866" y="502145"/>
                  </a:lnTo>
                  <a:lnTo>
                    <a:pt x="51625" y="501383"/>
                  </a:lnTo>
                  <a:lnTo>
                    <a:pt x="51257" y="500113"/>
                  </a:lnTo>
                  <a:lnTo>
                    <a:pt x="48895" y="499211"/>
                  </a:lnTo>
                  <a:lnTo>
                    <a:pt x="47688" y="499008"/>
                  </a:lnTo>
                  <a:lnTo>
                    <a:pt x="46532" y="498741"/>
                  </a:lnTo>
                  <a:lnTo>
                    <a:pt x="46355" y="497471"/>
                  </a:lnTo>
                  <a:lnTo>
                    <a:pt x="46177" y="495604"/>
                  </a:lnTo>
                  <a:lnTo>
                    <a:pt x="45516" y="495604"/>
                  </a:lnTo>
                  <a:lnTo>
                    <a:pt x="45783" y="493217"/>
                  </a:lnTo>
                  <a:lnTo>
                    <a:pt x="46037" y="492175"/>
                  </a:lnTo>
                  <a:lnTo>
                    <a:pt x="45948" y="491896"/>
                  </a:lnTo>
                  <a:lnTo>
                    <a:pt x="45643" y="491705"/>
                  </a:lnTo>
                  <a:lnTo>
                    <a:pt x="45516" y="491705"/>
                  </a:lnTo>
                  <a:lnTo>
                    <a:pt x="46164" y="489394"/>
                  </a:lnTo>
                  <a:lnTo>
                    <a:pt x="45351" y="489394"/>
                  </a:lnTo>
                  <a:lnTo>
                    <a:pt x="44361" y="489153"/>
                  </a:lnTo>
                  <a:lnTo>
                    <a:pt x="43776" y="489559"/>
                  </a:lnTo>
                  <a:lnTo>
                    <a:pt x="43256" y="489889"/>
                  </a:lnTo>
                  <a:lnTo>
                    <a:pt x="43116" y="490855"/>
                  </a:lnTo>
                  <a:lnTo>
                    <a:pt x="42735" y="491782"/>
                  </a:lnTo>
                  <a:lnTo>
                    <a:pt x="42456" y="491896"/>
                  </a:lnTo>
                  <a:lnTo>
                    <a:pt x="42100" y="491921"/>
                  </a:lnTo>
                  <a:lnTo>
                    <a:pt x="41363" y="492506"/>
                  </a:lnTo>
                  <a:lnTo>
                    <a:pt x="41021" y="493458"/>
                  </a:lnTo>
                  <a:lnTo>
                    <a:pt x="40919" y="494588"/>
                  </a:lnTo>
                  <a:lnTo>
                    <a:pt x="40614" y="494614"/>
                  </a:lnTo>
                  <a:lnTo>
                    <a:pt x="40043" y="494614"/>
                  </a:lnTo>
                  <a:lnTo>
                    <a:pt x="39827" y="495884"/>
                  </a:lnTo>
                  <a:lnTo>
                    <a:pt x="39077" y="497471"/>
                  </a:lnTo>
                  <a:lnTo>
                    <a:pt x="39712" y="498602"/>
                  </a:lnTo>
                  <a:lnTo>
                    <a:pt x="40208" y="498741"/>
                  </a:lnTo>
                  <a:lnTo>
                    <a:pt x="40817" y="498856"/>
                  </a:lnTo>
                  <a:lnTo>
                    <a:pt x="40868" y="501103"/>
                  </a:lnTo>
                  <a:lnTo>
                    <a:pt x="40678" y="501459"/>
                  </a:lnTo>
                  <a:lnTo>
                    <a:pt x="41008" y="501383"/>
                  </a:lnTo>
                  <a:lnTo>
                    <a:pt x="41249" y="504431"/>
                  </a:lnTo>
                  <a:lnTo>
                    <a:pt x="41363" y="506603"/>
                  </a:lnTo>
                  <a:lnTo>
                    <a:pt x="40843" y="507593"/>
                  </a:lnTo>
                  <a:lnTo>
                    <a:pt x="40424" y="508304"/>
                  </a:lnTo>
                  <a:lnTo>
                    <a:pt x="41910" y="508190"/>
                  </a:lnTo>
                  <a:lnTo>
                    <a:pt x="43205" y="508279"/>
                  </a:lnTo>
                  <a:lnTo>
                    <a:pt x="44081" y="508190"/>
                  </a:lnTo>
                  <a:lnTo>
                    <a:pt x="46012" y="509866"/>
                  </a:lnTo>
                  <a:lnTo>
                    <a:pt x="47599" y="510260"/>
                  </a:lnTo>
                  <a:lnTo>
                    <a:pt x="48920" y="509651"/>
                  </a:lnTo>
                  <a:lnTo>
                    <a:pt x="47790" y="513219"/>
                  </a:lnTo>
                  <a:lnTo>
                    <a:pt x="47066" y="515150"/>
                  </a:lnTo>
                  <a:lnTo>
                    <a:pt x="46939" y="515315"/>
                  </a:lnTo>
                  <a:lnTo>
                    <a:pt x="46723" y="515391"/>
                  </a:lnTo>
                  <a:lnTo>
                    <a:pt x="47028" y="514515"/>
                  </a:lnTo>
                  <a:lnTo>
                    <a:pt x="47104" y="513969"/>
                  </a:lnTo>
                  <a:lnTo>
                    <a:pt x="47193" y="513054"/>
                  </a:lnTo>
                  <a:lnTo>
                    <a:pt x="47586" y="511606"/>
                  </a:lnTo>
                  <a:lnTo>
                    <a:pt x="45377" y="511606"/>
                  </a:lnTo>
                  <a:lnTo>
                    <a:pt x="43307" y="511111"/>
                  </a:lnTo>
                  <a:lnTo>
                    <a:pt x="42354" y="512343"/>
                  </a:lnTo>
                  <a:lnTo>
                    <a:pt x="42252" y="513054"/>
                  </a:lnTo>
                  <a:lnTo>
                    <a:pt x="42164" y="513969"/>
                  </a:lnTo>
                  <a:lnTo>
                    <a:pt x="41579" y="513829"/>
                  </a:lnTo>
                  <a:lnTo>
                    <a:pt x="41008" y="513715"/>
                  </a:lnTo>
                  <a:lnTo>
                    <a:pt x="39382" y="514438"/>
                  </a:lnTo>
                  <a:lnTo>
                    <a:pt x="38671" y="516382"/>
                  </a:lnTo>
                  <a:lnTo>
                    <a:pt x="36995" y="518858"/>
                  </a:lnTo>
                  <a:lnTo>
                    <a:pt x="39738" y="518502"/>
                  </a:lnTo>
                  <a:lnTo>
                    <a:pt x="41389" y="518718"/>
                  </a:lnTo>
                  <a:lnTo>
                    <a:pt x="41770" y="518502"/>
                  </a:lnTo>
                  <a:lnTo>
                    <a:pt x="43091" y="517728"/>
                  </a:lnTo>
                  <a:lnTo>
                    <a:pt x="43446" y="517182"/>
                  </a:lnTo>
                  <a:lnTo>
                    <a:pt x="43776" y="516521"/>
                  </a:lnTo>
                  <a:lnTo>
                    <a:pt x="44742" y="516712"/>
                  </a:lnTo>
                  <a:lnTo>
                    <a:pt x="45148" y="516712"/>
                  </a:lnTo>
                  <a:lnTo>
                    <a:pt x="44500" y="517486"/>
                  </a:lnTo>
                  <a:lnTo>
                    <a:pt x="45148" y="518388"/>
                  </a:lnTo>
                  <a:lnTo>
                    <a:pt x="45732" y="519633"/>
                  </a:lnTo>
                  <a:lnTo>
                    <a:pt x="46367" y="520623"/>
                  </a:lnTo>
                  <a:lnTo>
                    <a:pt x="43281" y="519899"/>
                  </a:lnTo>
                  <a:lnTo>
                    <a:pt x="40284" y="518668"/>
                  </a:lnTo>
                  <a:lnTo>
                    <a:pt x="37096" y="518972"/>
                  </a:lnTo>
                  <a:lnTo>
                    <a:pt x="35890" y="519112"/>
                  </a:lnTo>
                  <a:lnTo>
                    <a:pt x="33934" y="520788"/>
                  </a:lnTo>
                  <a:lnTo>
                    <a:pt x="32727" y="522401"/>
                  </a:lnTo>
                  <a:lnTo>
                    <a:pt x="32207" y="522300"/>
                  </a:lnTo>
                  <a:lnTo>
                    <a:pt x="31686" y="522185"/>
                  </a:lnTo>
                  <a:lnTo>
                    <a:pt x="29349" y="519379"/>
                  </a:lnTo>
                  <a:lnTo>
                    <a:pt x="27393" y="517512"/>
                  </a:lnTo>
                  <a:lnTo>
                    <a:pt x="26111" y="517296"/>
                  </a:lnTo>
                  <a:lnTo>
                    <a:pt x="24866" y="517296"/>
                  </a:lnTo>
                  <a:lnTo>
                    <a:pt x="24993" y="516166"/>
                  </a:lnTo>
                  <a:lnTo>
                    <a:pt x="25006" y="515810"/>
                  </a:lnTo>
                  <a:lnTo>
                    <a:pt x="24511" y="515391"/>
                  </a:lnTo>
                  <a:lnTo>
                    <a:pt x="24193" y="515264"/>
                  </a:lnTo>
                  <a:lnTo>
                    <a:pt x="24015" y="515150"/>
                  </a:lnTo>
                  <a:lnTo>
                    <a:pt x="24485" y="515150"/>
                  </a:lnTo>
                  <a:lnTo>
                    <a:pt x="25006" y="515099"/>
                  </a:lnTo>
                  <a:lnTo>
                    <a:pt x="25996" y="514515"/>
                  </a:lnTo>
                  <a:lnTo>
                    <a:pt x="26111" y="513549"/>
                  </a:lnTo>
                  <a:lnTo>
                    <a:pt x="26200" y="513054"/>
                  </a:lnTo>
                  <a:lnTo>
                    <a:pt x="26720" y="511771"/>
                  </a:lnTo>
                  <a:lnTo>
                    <a:pt x="26797" y="511606"/>
                  </a:lnTo>
                  <a:lnTo>
                    <a:pt x="25095" y="511771"/>
                  </a:lnTo>
                  <a:lnTo>
                    <a:pt x="23774" y="511543"/>
                  </a:lnTo>
                  <a:lnTo>
                    <a:pt x="22593" y="512533"/>
                  </a:lnTo>
                  <a:lnTo>
                    <a:pt x="22453" y="513092"/>
                  </a:lnTo>
                  <a:lnTo>
                    <a:pt x="22339" y="513969"/>
                  </a:lnTo>
                  <a:lnTo>
                    <a:pt x="22479" y="514438"/>
                  </a:lnTo>
                  <a:lnTo>
                    <a:pt x="20802" y="513854"/>
                  </a:lnTo>
                  <a:lnTo>
                    <a:pt x="18630" y="513588"/>
                  </a:lnTo>
                  <a:lnTo>
                    <a:pt x="16789" y="513054"/>
                  </a:lnTo>
                  <a:lnTo>
                    <a:pt x="16510" y="513854"/>
                  </a:lnTo>
                  <a:lnTo>
                    <a:pt x="15608" y="513689"/>
                  </a:lnTo>
                  <a:lnTo>
                    <a:pt x="15113" y="513549"/>
                  </a:lnTo>
                  <a:lnTo>
                    <a:pt x="15036" y="514438"/>
                  </a:lnTo>
                  <a:lnTo>
                    <a:pt x="14922" y="515010"/>
                  </a:lnTo>
                  <a:lnTo>
                    <a:pt x="14566" y="515975"/>
                  </a:lnTo>
                  <a:lnTo>
                    <a:pt x="15087" y="516547"/>
                  </a:lnTo>
                  <a:lnTo>
                    <a:pt x="15328" y="516610"/>
                  </a:lnTo>
                  <a:lnTo>
                    <a:pt x="15519" y="516686"/>
                  </a:lnTo>
                  <a:lnTo>
                    <a:pt x="14198" y="520534"/>
                  </a:lnTo>
                  <a:lnTo>
                    <a:pt x="14173" y="521995"/>
                  </a:lnTo>
                  <a:lnTo>
                    <a:pt x="14732" y="522427"/>
                  </a:lnTo>
                  <a:lnTo>
                    <a:pt x="15227" y="522871"/>
                  </a:lnTo>
                  <a:lnTo>
                    <a:pt x="15773" y="523290"/>
                  </a:lnTo>
                  <a:lnTo>
                    <a:pt x="16243" y="523671"/>
                  </a:lnTo>
                  <a:lnTo>
                    <a:pt x="16852" y="523887"/>
                  </a:lnTo>
                  <a:lnTo>
                    <a:pt x="17310" y="524167"/>
                  </a:lnTo>
                  <a:lnTo>
                    <a:pt x="19075" y="523671"/>
                  </a:lnTo>
                  <a:lnTo>
                    <a:pt x="20637" y="523176"/>
                  </a:lnTo>
                  <a:lnTo>
                    <a:pt x="22034" y="522300"/>
                  </a:lnTo>
                  <a:lnTo>
                    <a:pt x="24003" y="523862"/>
                  </a:lnTo>
                  <a:lnTo>
                    <a:pt x="24117" y="524167"/>
                  </a:lnTo>
                  <a:lnTo>
                    <a:pt x="23495" y="525132"/>
                  </a:lnTo>
                  <a:lnTo>
                    <a:pt x="23050" y="526034"/>
                  </a:lnTo>
                  <a:lnTo>
                    <a:pt x="22758" y="526859"/>
                  </a:lnTo>
                  <a:lnTo>
                    <a:pt x="30289" y="529437"/>
                  </a:lnTo>
                  <a:lnTo>
                    <a:pt x="38811" y="528650"/>
                  </a:lnTo>
                  <a:lnTo>
                    <a:pt x="45923" y="525094"/>
                  </a:lnTo>
                  <a:lnTo>
                    <a:pt x="43802" y="524662"/>
                  </a:lnTo>
                  <a:lnTo>
                    <a:pt x="44983" y="523887"/>
                  </a:lnTo>
                  <a:lnTo>
                    <a:pt x="45681" y="522401"/>
                  </a:lnTo>
                  <a:lnTo>
                    <a:pt x="46634" y="520979"/>
                  </a:lnTo>
                  <a:lnTo>
                    <a:pt x="47104" y="521614"/>
                  </a:lnTo>
                  <a:lnTo>
                    <a:pt x="47599" y="522109"/>
                  </a:lnTo>
                  <a:lnTo>
                    <a:pt x="55841" y="516826"/>
                  </a:lnTo>
                  <a:lnTo>
                    <a:pt x="55803" y="516521"/>
                  </a:lnTo>
                  <a:lnTo>
                    <a:pt x="55765" y="516166"/>
                  </a:lnTo>
                  <a:lnTo>
                    <a:pt x="48374" y="515620"/>
                  </a:lnTo>
                  <a:lnTo>
                    <a:pt x="49809" y="515391"/>
                  </a:lnTo>
                  <a:lnTo>
                    <a:pt x="52158" y="515035"/>
                  </a:lnTo>
                  <a:lnTo>
                    <a:pt x="55079" y="515010"/>
                  </a:lnTo>
                  <a:lnTo>
                    <a:pt x="58839" y="512533"/>
                  </a:lnTo>
                  <a:lnTo>
                    <a:pt x="59182" y="509651"/>
                  </a:lnTo>
                  <a:lnTo>
                    <a:pt x="59232" y="509206"/>
                  </a:lnTo>
                  <a:lnTo>
                    <a:pt x="59664" y="508190"/>
                  </a:lnTo>
                  <a:lnTo>
                    <a:pt x="60223" y="506869"/>
                  </a:lnTo>
                  <a:lnTo>
                    <a:pt x="60058" y="506844"/>
                  </a:lnTo>
                  <a:lnTo>
                    <a:pt x="60325" y="506793"/>
                  </a:lnTo>
                  <a:lnTo>
                    <a:pt x="60909" y="506603"/>
                  </a:lnTo>
                  <a:lnTo>
                    <a:pt x="61010" y="506247"/>
                  </a:lnTo>
                  <a:lnTo>
                    <a:pt x="63157" y="499211"/>
                  </a:lnTo>
                  <a:lnTo>
                    <a:pt x="64274" y="493763"/>
                  </a:lnTo>
                  <a:lnTo>
                    <a:pt x="64719" y="491617"/>
                  </a:lnTo>
                  <a:lnTo>
                    <a:pt x="65151" y="487959"/>
                  </a:lnTo>
                  <a:lnTo>
                    <a:pt x="65620" y="484022"/>
                  </a:lnTo>
                  <a:lnTo>
                    <a:pt x="65684" y="482803"/>
                  </a:lnTo>
                  <a:lnTo>
                    <a:pt x="65989" y="476389"/>
                  </a:lnTo>
                  <a:close/>
                </a:path>
                <a:path w="414654" h="529589">
                  <a:moveTo>
                    <a:pt x="144437" y="331647"/>
                  </a:moveTo>
                  <a:lnTo>
                    <a:pt x="144132" y="331203"/>
                  </a:lnTo>
                  <a:lnTo>
                    <a:pt x="143535" y="330276"/>
                  </a:lnTo>
                  <a:lnTo>
                    <a:pt x="139928" y="331431"/>
                  </a:lnTo>
                  <a:lnTo>
                    <a:pt x="138112" y="331978"/>
                  </a:lnTo>
                  <a:lnTo>
                    <a:pt x="137591" y="331698"/>
                  </a:lnTo>
                  <a:lnTo>
                    <a:pt x="137401" y="331863"/>
                  </a:lnTo>
                  <a:lnTo>
                    <a:pt x="137210" y="332092"/>
                  </a:lnTo>
                  <a:lnTo>
                    <a:pt x="138557" y="332917"/>
                  </a:lnTo>
                  <a:lnTo>
                    <a:pt x="139928" y="333705"/>
                  </a:lnTo>
                  <a:lnTo>
                    <a:pt x="141363" y="334454"/>
                  </a:lnTo>
                  <a:lnTo>
                    <a:pt x="142481" y="333819"/>
                  </a:lnTo>
                  <a:lnTo>
                    <a:pt x="143421" y="332613"/>
                  </a:lnTo>
                  <a:lnTo>
                    <a:pt x="144437" y="331647"/>
                  </a:lnTo>
                  <a:close/>
                </a:path>
                <a:path w="414654" h="529589">
                  <a:moveTo>
                    <a:pt x="151853" y="310045"/>
                  </a:moveTo>
                  <a:lnTo>
                    <a:pt x="150456" y="307759"/>
                  </a:lnTo>
                  <a:lnTo>
                    <a:pt x="147599" y="303250"/>
                  </a:lnTo>
                  <a:lnTo>
                    <a:pt x="144653" y="305117"/>
                  </a:lnTo>
                  <a:lnTo>
                    <a:pt x="148856" y="311937"/>
                  </a:lnTo>
                  <a:lnTo>
                    <a:pt x="151853" y="310045"/>
                  </a:lnTo>
                  <a:close/>
                </a:path>
                <a:path w="414654" h="529589">
                  <a:moveTo>
                    <a:pt x="152628" y="298615"/>
                  </a:moveTo>
                  <a:lnTo>
                    <a:pt x="152514" y="298005"/>
                  </a:lnTo>
                  <a:lnTo>
                    <a:pt x="152577" y="297230"/>
                  </a:lnTo>
                  <a:lnTo>
                    <a:pt x="152184" y="296849"/>
                  </a:lnTo>
                  <a:lnTo>
                    <a:pt x="151892" y="296519"/>
                  </a:lnTo>
                  <a:lnTo>
                    <a:pt x="151091" y="296659"/>
                  </a:lnTo>
                  <a:lnTo>
                    <a:pt x="150507" y="296570"/>
                  </a:lnTo>
                  <a:lnTo>
                    <a:pt x="150482" y="297180"/>
                  </a:lnTo>
                  <a:lnTo>
                    <a:pt x="150241" y="298145"/>
                  </a:lnTo>
                  <a:lnTo>
                    <a:pt x="150482" y="298284"/>
                  </a:lnTo>
                  <a:lnTo>
                    <a:pt x="151091" y="298577"/>
                  </a:lnTo>
                  <a:lnTo>
                    <a:pt x="151917" y="298526"/>
                  </a:lnTo>
                  <a:lnTo>
                    <a:pt x="152628" y="298615"/>
                  </a:lnTo>
                  <a:close/>
                </a:path>
                <a:path w="414654" h="529589">
                  <a:moveTo>
                    <a:pt x="155016" y="316509"/>
                  </a:moveTo>
                  <a:lnTo>
                    <a:pt x="154114" y="311086"/>
                  </a:lnTo>
                  <a:lnTo>
                    <a:pt x="153073" y="311416"/>
                  </a:lnTo>
                  <a:lnTo>
                    <a:pt x="150977" y="312127"/>
                  </a:lnTo>
                  <a:lnTo>
                    <a:pt x="151307" y="313918"/>
                  </a:lnTo>
                  <a:lnTo>
                    <a:pt x="151561" y="315760"/>
                  </a:lnTo>
                  <a:lnTo>
                    <a:pt x="152057" y="317487"/>
                  </a:lnTo>
                  <a:lnTo>
                    <a:pt x="153974" y="316865"/>
                  </a:lnTo>
                  <a:lnTo>
                    <a:pt x="155016" y="316509"/>
                  </a:lnTo>
                  <a:close/>
                </a:path>
                <a:path w="414654" h="529589">
                  <a:moveTo>
                    <a:pt x="155956" y="337312"/>
                  </a:moveTo>
                  <a:lnTo>
                    <a:pt x="154089" y="337096"/>
                  </a:lnTo>
                  <a:lnTo>
                    <a:pt x="151498" y="336816"/>
                  </a:lnTo>
                  <a:lnTo>
                    <a:pt x="150787" y="336435"/>
                  </a:lnTo>
                  <a:lnTo>
                    <a:pt x="149796" y="336105"/>
                  </a:lnTo>
                  <a:lnTo>
                    <a:pt x="148450" y="335495"/>
                  </a:lnTo>
                  <a:lnTo>
                    <a:pt x="148475" y="336397"/>
                  </a:lnTo>
                  <a:lnTo>
                    <a:pt x="148399" y="337172"/>
                  </a:lnTo>
                  <a:lnTo>
                    <a:pt x="148336" y="337832"/>
                  </a:lnTo>
                  <a:lnTo>
                    <a:pt x="150482" y="338772"/>
                  </a:lnTo>
                  <a:lnTo>
                    <a:pt x="152704" y="339623"/>
                  </a:lnTo>
                  <a:lnTo>
                    <a:pt x="154940" y="340410"/>
                  </a:lnTo>
                  <a:lnTo>
                    <a:pt x="155244" y="339509"/>
                  </a:lnTo>
                  <a:lnTo>
                    <a:pt x="155511" y="338467"/>
                  </a:lnTo>
                  <a:lnTo>
                    <a:pt x="155956" y="337312"/>
                  </a:lnTo>
                  <a:close/>
                </a:path>
                <a:path w="414654" h="529589">
                  <a:moveTo>
                    <a:pt x="162712" y="262267"/>
                  </a:moveTo>
                  <a:lnTo>
                    <a:pt x="159473" y="257238"/>
                  </a:lnTo>
                  <a:lnTo>
                    <a:pt x="156171" y="259549"/>
                  </a:lnTo>
                  <a:lnTo>
                    <a:pt x="152768" y="261696"/>
                  </a:lnTo>
                  <a:lnTo>
                    <a:pt x="149796" y="264363"/>
                  </a:lnTo>
                  <a:lnTo>
                    <a:pt x="149440" y="264668"/>
                  </a:lnTo>
                  <a:lnTo>
                    <a:pt x="151523" y="267716"/>
                  </a:lnTo>
                  <a:lnTo>
                    <a:pt x="152514" y="269468"/>
                  </a:lnTo>
                  <a:lnTo>
                    <a:pt x="162712" y="262267"/>
                  </a:lnTo>
                  <a:close/>
                </a:path>
                <a:path w="414654" h="529589">
                  <a:moveTo>
                    <a:pt x="171424" y="275221"/>
                  </a:moveTo>
                  <a:lnTo>
                    <a:pt x="171234" y="273926"/>
                  </a:lnTo>
                  <a:lnTo>
                    <a:pt x="171018" y="272630"/>
                  </a:lnTo>
                  <a:lnTo>
                    <a:pt x="170827" y="271348"/>
                  </a:lnTo>
                  <a:lnTo>
                    <a:pt x="164528" y="272821"/>
                  </a:lnTo>
                  <a:lnTo>
                    <a:pt x="164782" y="273926"/>
                  </a:lnTo>
                  <a:lnTo>
                    <a:pt x="165023" y="275983"/>
                  </a:lnTo>
                  <a:lnTo>
                    <a:pt x="165277" y="275983"/>
                  </a:lnTo>
                  <a:lnTo>
                    <a:pt x="167335" y="275932"/>
                  </a:lnTo>
                  <a:lnTo>
                    <a:pt x="169367" y="275526"/>
                  </a:lnTo>
                  <a:lnTo>
                    <a:pt x="171424" y="275221"/>
                  </a:lnTo>
                  <a:close/>
                </a:path>
                <a:path w="414654" h="529589">
                  <a:moveTo>
                    <a:pt x="174536" y="303415"/>
                  </a:moveTo>
                  <a:lnTo>
                    <a:pt x="171424" y="300202"/>
                  </a:lnTo>
                  <a:lnTo>
                    <a:pt x="162445" y="308775"/>
                  </a:lnTo>
                  <a:lnTo>
                    <a:pt x="165303" y="312432"/>
                  </a:lnTo>
                  <a:lnTo>
                    <a:pt x="171462" y="306438"/>
                  </a:lnTo>
                  <a:lnTo>
                    <a:pt x="174536" y="303415"/>
                  </a:lnTo>
                  <a:close/>
                </a:path>
                <a:path w="414654" h="529589">
                  <a:moveTo>
                    <a:pt x="174675" y="247345"/>
                  </a:moveTo>
                  <a:lnTo>
                    <a:pt x="173824" y="247345"/>
                  </a:lnTo>
                  <a:lnTo>
                    <a:pt x="173786" y="247764"/>
                  </a:lnTo>
                  <a:lnTo>
                    <a:pt x="173685" y="248615"/>
                  </a:lnTo>
                  <a:lnTo>
                    <a:pt x="172275" y="247535"/>
                  </a:lnTo>
                  <a:lnTo>
                    <a:pt x="171564" y="247015"/>
                  </a:lnTo>
                  <a:lnTo>
                    <a:pt x="168465" y="250456"/>
                  </a:lnTo>
                  <a:lnTo>
                    <a:pt x="166916" y="252183"/>
                  </a:lnTo>
                  <a:lnTo>
                    <a:pt x="167525" y="252704"/>
                  </a:lnTo>
                  <a:lnTo>
                    <a:pt x="168160" y="253199"/>
                  </a:lnTo>
                  <a:lnTo>
                    <a:pt x="168795" y="253720"/>
                  </a:lnTo>
                  <a:lnTo>
                    <a:pt x="170497" y="252069"/>
                  </a:lnTo>
                  <a:lnTo>
                    <a:pt x="173926" y="248805"/>
                  </a:lnTo>
                  <a:lnTo>
                    <a:pt x="174180" y="248805"/>
                  </a:lnTo>
                  <a:lnTo>
                    <a:pt x="174485" y="248831"/>
                  </a:lnTo>
                  <a:lnTo>
                    <a:pt x="174612" y="248310"/>
                  </a:lnTo>
                  <a:lnTo>
                    <a:pt x="174612" y="247815"/>
                  </a:lnTo>
                  <a:lnTo>
                    <a:pt x="174675" y="247345"/>
                  </a:lnTo>
                  <a:close/>
                </a:path>
                <a:path w="414654" h="529589">
                  <a:moveTo>
                    <a:pt x="178955" y="343408"/>
                  </a:moveTo>
                  <a:lnTo>
                    <a:pt x="178104" y="342861"/>
                  </a:lnTo>
                  <a:lnTo>
                    <a:pt x="176733" y="341769"/>
                  </a:lnTo>
                  <a:lnTo>
                    <a:pt x="176542" y="341896"/>
                  </a:lnTo>
                  <a:lnTo>
                    <a:pt x="175412" y="342912"/>
                  </a:lnTo>
                  <a:lnTo>
                    <a:pt x="174371" y="344017"/>
                  </a:lnTo>
                  <a:lnTo>
                    <a:pt x="173304" y="345122"/>
                  </a:lnTo>
                  <a:lnTo>
                    <a:pt x="174561" y="345313"/>
                  </a:lnTo>
                  <a:lnTo>
                    <a:pt x="177088" y="345579"/>
                  </a:lnTo>
                  <a:lnTo>
                    <a:pt x="178955" y="343408"/>
                  </a:lnTo>
                  <a:close/>
                </a:path>
                <a:path w="414654" h="529589">
                  <a:moveTo>
                    <a:pt x="181978" y="342150"/>
                  </a:moveTo>
                  <a:lnTo>
                    <a:pt x="179920" y="340639"/>
                  </a:lnTo>
                  <a:lnTo>
                    <a:pt x="178993" y="341731"/>
                  </a:lnTo>
                  <a:lnTo>
                    <a:pt x="179070" y="341896"/>
                  </a:lnTo>
                  <a:lnTo>
                    <a:pt x="179451" y="342557"/>
                  </a:lnTo>
                  <a:lnTo>
                    <a:pt x="180111" y="343052"/>
                  </a:lnTo>
                  <a:lnTo>
                    <a:pt x="180746" y="343687"/>
                  </a:lnTo>
                  <a:lnTo>
                    <a:pt x="181292" y="342912"/>
                  </a:lnTo>
                  <a:lnTo>
                    <a:pt x="181978" y="342150"/>
                  </a:lnTo>
                  <a:close/>
                </a:path>
                <a:path w="414654" h="529589">
                  <a:moveTo>
                    <a:pt x="182143" y="322986"/>
                  </a:moveTo>
                  <a:lnTo>
                    <a:pt x="182067" y="322326"/>
                  </a:lnTo>
                  <a:lnTo>
                    <a:pt x="181546" y="322681"/>
                  </a:lnTo>
                  <a:lnTo>
                    <a:pt x="182143" y="322986"/>
                  </a:lnTo>
                  <a:close/>
                </a:path>
                <a:path w="414654" h="529589">
                  <a:moveTo>
                    <a:pt x="184480" y="327088"/>
                  </a:moveTo>
                  <a:lnTo>
                    <a:pt x="182016" y="325932"/>
                  </a:lnTo>
                  <a:lnTo>
                    <a:pt x="180721" y="325272"/>
                  </a:lnTo>
                  <a:lnTo>
                    <a:pt x="179476" y="326948"/>
                  </a:lnTo>
                  <a:lnTo>
                    <a:pt x="176847" y="323265"/>
                  </a:lnTo>
                  <a:lnTo>
                    <a:pt x="175247" y="324472"/>
                  </a:lnTo>
                  <a:lnTo>
                    <a:pt x="174485" y="325107"/>
                  </a:lnTo>
                  <a:lnTo>
                    <a:pt x="173570" y="324967"/>
                  </a:lnTo>
                  <a:lnTo>
                    <a:pt x="173139" y="324853"/>
                  </a:lnTo>
                  <a:lnTo>
                    <a:pt x="173024" y="325386"/>
                  </a:lnTo>
                  <a:lnTo>
                    <a:pt x="172808" y="325958"/>
                  </a:lnTo>
                  <a:lnTo>
                    <a:pt x="172694" y="326478"/>
                  </a:lnTo>
                  <a:lnTo>
                    <a:pt x="170078" y="328485"/>
                  </a:lnTo>
                  <a:lnTo>
                    <a:pt x="164909" y="332524"/>
                  </a:lnTo>
                  <a:lnTo>
                    <a:pt x="167881" y="336372"/>
                  </a:lnTo>
                  <a:lnTo>
                    <a:pt x="178904" y="327723"/>
                  </a:lnTo>
                  <a:lnTo>
                    <a:pt x="174066" y="334264"/>
                  </a:lnTo>
                  <a:lnTo>
                    <a:pt x="178104" y="336232"/>
                  </a:lnTo>
                  <a:lnTo>
                    <a:pt x="180251" y="333248"/>
                  </a:lnTo>
                  <a:lnTo>
                    <a:pt x="182473" y="330276"/>
                  </a:lnTo>
                  <a:lnTo>
                    <a:pt x="184480" y="327088"/>
                  </a:lnTo>
                  <a:close/>
                </a:path>
                <a:path w="414654" h="529589">
                  <a:moveTo>
                    <a:pt x="192214" y="333870"/>
                  </a:moveTo>
                  <a:lnTo>
                    <a:pt x="191960" y="333463"/>
                  </a:lnTo>
                  <a:lnTo>
                    <a:pt x="191554" y="332778"/>
                  </a:lnTo>
                  <a:lnTo>
                    <a:pt x="190500" y="332498"/>
                  </a:lnTo>
                  <a:lnTo>
                    <a:pt x="188937" y="331597"/>
                  </a:lnTo>
                  <a:lnTo>
                    <a:pt x="188582" y="333514"/>
                  </a:lnTo>
                  <a:lnTo>
                    <a:pt x="187972" y="334835"/>
                  </a:lnTo>
                  <a:lnTo>
                    <a:pt x="188391" y="335356"/>
                  </a:lnTo>
                  <a:lnTo>
                    <a:pt x="188772" y="335876"/>
                  </a:lnTo>
                  <a:lnTo>
                    <a:pt x="190207" y="335826"/>
                  </a:lnTo>
                  <a:lnTo>
                    <a:pt x="191185" y="335610"/>
                  </a:lnTo>
                  <a:lnTo>
                    <a:pt x="191490" y="335546"/>
                  </a:lnTo>
                  <a:lnTo>
                    <a:pt x="192214" y="333870"/>
                  </a:lnTo>
                  <a:close/>
                </a:path>
                <a:path w="414654" h="529589">
                  <a:moveTo>
                    <a:pt x="198031" y="158343"/>
                  </a:moveTo>
                  <a:lnTo>
                    <a:pt x="197154" y="156997"/>
                  </a:lnTo>
                  <a:lnTo>
                    <a:pt x="196557" y="154990"/>
                  </a:lnTo>
                  <a:lnTo>
                    <a:pt x="192455" y="153403"/>
                  </a:lnTo>
                  <a:lnTo>
                    <a:pt x="189318" y="153073"/>
                  </a:lnTo>
                  <a:lnTo>
                    <a:pt x="186296" y="152412"/>
                  </a:lnTo>
                  <a:lnTo>
                    <a:pt x="186855" y="155651"/>
                  </a:lnTo>
                  <a:lnTo>
                    <a:pt x="186296" y="159880"/>
                  </a:lnTo>
                  <a:lnTo>
                    <a:pt x="188163" y="161950"/>
                  </a:lnTo>
                  <a:lnTo>
                    <a:pt x="193332" y="167601"/>
                  </a:lnTo>
                  <a:lnTo>
                    <a:pt x="196418" y="164198"/>
                  </a:lnTo>
                  <a:lnTo>
                    <a:pt x="198031" y="158343"/>
                  </a:lnTo>
                  <a:close/>
                </a:path>
                <a:path w="414654" h="529589">
                  <a:moveTo>
                    <a:pt x="204711" y="192265"/>
                  </a:moveTo>
                  <a:close/>
                </a:path>
                <a:path w="414654" h="529589">
                  <a:moveTo>
                    <a:pt x="214287" y="343573"/>
                  </a:moveTo>
                  <a:lnTo>
                    <a:pt x="214122" y="342201"/>
                  </a:lnTo>
                  <a:lnTo>
                    <a:pt x="213918" y="340855"/>
                  </a:lnTo>
                  <a:lnTo>
                    <a:pt x="213626" y="339534"/>
                  </a:lnTo>
                  <a:lnTo>
                    <a:pt x="213347" y="338239"/>
                  </a:lnTo>
                  <a:lnTo>
                    <a:pt x="209994" y="337261"/>
                  </a:lnTo>
                  <a:lnTo>
                    <a:pt x="207111" y="336867"/>
                  </a:lnTo>
                  <a:lnTo>
                    <a:pt x="205066" y="339102"/>
                  </a:lnTo>
                  <a:lnTo>
                    <a:pt x="204990" y="341960"/>
                  </a:lnTo>
                  <a:lnTo>
                    <a:pt x="205041" y="343687"/>
                  </a:lnTo>
                  <a:lnTo>
                    <a:pt x="205206" y="345389"/>
                  </a:lnTo>
                  <a:lnTo>
                    <a:pt x="208292" y="344919"/>
                  </a:lnTo>
                  <a:lnTo>
                    <a:pt x="211315" y="344322"/>
                  </a:lnTo>
                  <a:lnTo>
                    <a:pt x="214287" y="343573"/>
                  </a:lnTo>
                  <a:close/>
                </a:path>
                <a:path w="414654" h="529589">
                  <a:moveTo>
                    <a:pt x="218948" y="341922"/>
                  </a:moveTo>
                  <a:lnTo>
                    <a:pt x="218897" y="341731"/>
                  </a:lnTo>
                  <a:lnTo>
                    <a:pt x="218732" y="341210"/>
                  </a:lnTo>
                  <a:lnTo>
                    <a:pt x="217220" y="341299"/>
                  </a:lnTo>
                  <a:lnTo>
                    <a:pt x="215569" y="340969"/>
                  </a:lnTo>
                  <a:lnTo>
                    <a:pt x="215468" y="341896"/>
                  </a:lnTo>
                  <a:lnTo>
                    <a:pt x="215353" y="342671"/>
                  </a:lnTo>
                  <a:lnTo>
                    <a:pt x="215239" y="343357"/>
                  </a:lnTo>
                  <a:lnTo>
                    <a:pt x="216458" y="343027"/>
                  </a:lnTo>
                  <a:lnTo>
                    <a:pt x="217665" y="342785"/>
                  </a:lnTo>
                  <a:lnTo>
                    <a:pt x="218846" y="342417"/>
                  </a:lnTo>
                  <a:lnTo>
                    <a:pt x="218871" y="342201"/>
                  </a:lnTo>
                  <a:lnTo>
                    <a:pt x="218948" y="341922"/>
                  </a:lnTo>
                  <a:close/>
                </a:path>
                <a:path w="414654" h="529589">
                  <a:moveTo>
                    <a:pt x="221615" y="112382"/>
                  </a:moveTo>
                  <a:lnTo>
                    <a:pt x="220243" y="112356"/>
                  </a:lnTo>
                  <a:lnTo>
                    <a:pt x="219151" y="112026"/>
                  </a:lnTo>
                  <a:lnTo>
                    <a:pt x="218567" y="112445"/>
                  </a:lnTo>
                  <a:lnTo>
                    <a:pt x="218071" y="112826"/>
                  </a:lnTo>
                  <a:lnTo>
                    <a:pt x="218135" y="114007"/>
                  </a:lnTo>
                  <a:lnTo>
                    <a:pt x="217932" y="114833"/>
                  </a:lnTo>
                  <a:lnTo>
                    <a:pt x="218782" y="114947"/>
                  </a:lnTo>
                  <a:lnTo>
                    <a:pt x="219837" y="115379"/>
                  </a:lnTo>
                  <a:lnTo>
                    <a:pt x="221043" y="114757"/>
                  </a:lnTo>
                  <a:lnTo>
                    <a:pt x="221157" y="113576"/>
                  </a:lnTo>
                  <a:lnTo>
                    <a:pt x="221615" y="112382"/>
                  </a:lnTo>
                  <a:close/>
                </a:path>
                <a:path w="414654" h="529589">
                  <a:moveTo>
                    <a:pt x="228295" y="280581"/>
                  </a:moveTo>
                  <a:lnTo>
                    <a:pt x="227368" y="279857"/>
                  </a:lnTo>
                  <a:lnTo>
                    <a:pt x="225767" y="278434"/>
                  </a:lnTo>
                  <a:lnTo>
                    <a:pt x="225602" y="278574"/>
                  </a:lnTo>
                  <a:lnTo>
                    <a:pt x="224040" y="279996"/>
                  </a:lnTo>
                  <a:lnTo>
                    <a:pt x="222694" y="281673"/>
                  </a:lnTo>
                  <a:lnTo>
                    <a:pt x="221284" y="283298"/>
                  </a:lnTo>
                  <a:lnTo>
                    <a:pt x="222275" y="284073"/>
                  </a:lnTo>
                  <a:lnTo>
                    <a:pt x="223291" y="284835"/>
                  </a:lnTo>
                  <a:lnTo>
                    <a:pt x="224282" y="285610"/>
                  </a:lnTo>
                  <a:lnTo>
                    <a:pt x="225628" y="283933"/>
                  </a:lnTo>
                  <a:lnTo>
                    <a:pt x="226949" y="282257"/>
                  </a:lnTo>
                  <a:lnTo>
                    <a:pt x="228295" y="280581"/>
                  </a:lnTo>
                  <a:close/>
                </a:path>
                <a:path w="414654" h="529589">
                  <a:moveTo>
                    <a:pt x="230162" y="129044"/>
                  </a:moveTo>
                  <a:lnTo>
                    <a:pt x="226872" y="127317"/>
                  </a:lnTo>
                  <a:lnTo>
                    <a:pt x="223545" y="125603"/>
                  </a:lnTo>
                  <a:lnTo>
                    <a:pt x="220218" y="123875"/>
                  </a:lnTo>
                  <a:lnTo>
                    <a:pt x="219443" y="125412"/>
                  </a:lnTo>
                  <a:lnTo>
                    <a:pt x="217855" y="128498"/>
                  </a:lnTo>
                  <a:lnTo>
                    <a:pt x="218541" y="128828"/>
                  </a:lnTo>
                  <a:lnTo>
                    <a:pt x="219252" y="129120"/>
                  </a:lnTo>
                  <a:lnTo>
                    <a:pt x="219938" y="129451"/>
                  </a:lnTo>
                  <a:lnTo>
                    <a:pt x="219811" y="130009"/>
                  </a:lnTo>
                  <a:lnTo>
                    <a:pt x="219748" y="130606"/>
                  </a:lnTo>
                  <a:lnTo>
                    <a:pt x="219646" y="131165"/>
                  </a:lnTo>
                  <a:lnTo>
                    <a:pt x="222885" y="131406"/>
                  </a:lnTo>
                  <a:lnTo>
                    <a:pt x="222910" y="130860"/>
                  </a:lnTo>
                  <a:lnTo>
                    <a:pt x="227965" y="133197"/>
                  </a:lnTo>
                  <a:lnTo>
                    <a:pt x="229450" y="130416"/>
                  </a:lnTo>
                  <a:lnTo>
                    <a:pt x="230162" y="129044"/>
                  </a:lnTo>
                  <a:close/>
                </a:path>
                <a:path w="414654" h="529589">
                  <a:moveTo>
                    <a:pt x="234543" y="304901"/>
                  </a:moveTo>
                  <a:lnTo>
                    <a:pt x="234315" y="304825"/>
                  </a:lnTo>
                  <a:lnTo>
                    <a:pt x="234073" y="304596"/>
                  </a:lnTo>
                  <a:lnTo>
                    <a:pt x="233908" y="304685"/>
                  </a:lnTo>
                  <a:lnTo>
                    <a:pt x="233718" y="304761"/>
                  </a:lnTo>
                  <a:lnTo>
                    <a:pt x="233578" y="305092"/>
                  </a:lnTo>
                  <a:lnTo>
                    <a:pt x="233438" y="305346"/>
                  </a:lnTo>
                  <a:lnTo>
                    <a:pt x="233654" y="305422"/>
                  </a:lnTo>
                  <a:lnTo>
                    <a:pt x="233908" y="305650"/>
                  </a:lnTo>
                  <a:lnTo>
                    <a:pt x="234073" y="305562"/>
                  </a:lnTo>
                  <a:lnTo>
                    <a:pt x="234264" y="305511"/>
                  </a:lnTo>
                  <a:lnTo>
                    <a:pt x="234403" y="305155"/>
                  </a:lnTo>
                  <a:lnTo>
                    <a:pt x="234543" y="304901"/>
                  </a:lnTo>
                  <a:close/>
                </a:path>
                <a:path w="414654" h="529589">
                  <a:moveTo>
                    <a:pt x="240830" y="333209"/>
                  </a:moveTo>
                  <a:lnTo>
                    <a:pt x="239763" y="331203"/>
                  </a:lnTo>
                  <a:lnTo>
                    <a:pt x="238163" y="332028"/>
                  </a:lnTo>
                  <a:lnTo>
                    <a:pt x="234975" y="333629"/>
                  </a:lnTo>
                  <a:lnTo>
                    <a:pt x="235204" y="334225"/>
                  </a:lnTo>
                  <a:lnTo>
                    <a:pt x="235585" y="335445"/>
                  </a:lnTo>
                  <a:lnTo>
                    <a:pt x="234924" y="335216"/>
                  </a:lnTo>
                  <a:lnTo>
                    <a:pt x="234594" y="335419"/>
                  </a:lnTo>
                  <a:lnTo>
                    <a:pt x="234505" y="335584"/>
                  </a:lnTo>
                  <a:lnTo>
                    <a:pt x="234378" y="335686"/>
                  </a:lnTo>
                  <a:lnTo>
                    <a:pt x="233489" y="335305"/>
                  </a:lnTo>
                  <a:lnTo>
                    <a:pt x="232283" y="335165"/>
                  </a:lnTo>
                  <a:lnTo>
                    <a:pt x="231432" y="335495"/>
                  </a:lnTo>
                  <a:lnTo>
                    <a:pt x="231051" y="335661"/>
                  </a:lnTo>
                  <a:lnTo>
                    <a:pt x="230771" y="337197"/>
                  </a:lnTo>
                  <a:lnTo>
                    <a:pt x="230886" y="337972"/>
                  </a:lnTo>
                  <a:lnTo>
                    <a:pt x="234238" y="336537"/>
                  </a:lnTo>
                  <a:lnTo>
                    <a:pt x="237566" y="334949"/>
                  </a:lnTo>
                  <a:lnTo>
                    <a:pt x="240830" y="333209"/>
                  </a:lnTo>
                  <a:close/>
                </a:path>
                <a:path w="414654" h="529589">
                  <a:moveTo>
                    <a:pt x="262026" y="46012"/>
                  </a:moveTo>
                  <a:lnTo>
                    <a:pt x="261645" y="45732"/>
                  </a:lnTo>
                  <a:lnTo>
                    <a:pt x="261251" y="45402"/>
                  </a:lnTo>
                  <a:lnTo>
                    <a:pt x="260819" y="45212"/>
                  </a:lnTo>
                  <a:lnTo>
                    <a:pt x="260235" y="45618"/>
                  </a:lnTo>
                  <a:lnTo>
                    <a:pt x="260426" y="46177"/>
                  </a:lnTo>
                  <a:lnTo>
                    <a:pt x="260705" y="46583"/>
                  </a:lnTo>
                  <a:lnTo>
                    <a:pt x="260959" y="46990"/>
                  </a:lnTo>
                  <a:lnTo>
                    <a:pt x="262026" y="46012"/>
                  </a:lnTo>
                  <a:close/>
                </a:path>
                <a:path w="414654" h="529589">
                  <a:moveTo>
                    <a:pt x="262902" y="59778"/>
                  </a:moveTo>
                  <a:lnTo>
                    <a:pt x="259994" y="60159"/>
                  </a:lnTo>
                  <a:lnTo>
                    <a:pt x="257987" y="59969"/>
                  </a:lnTo>
                  <a:lnTo>
                    <a:pt x="255841" y="61264"/>
                  </a:lnTo>
                  <a:lnTo>
                    <a:pt x="256120" y="63487"/>
                  </a:lnTo>
                  <a:lnTo>
                    <a:pt x="255917" y="64884"/>
                  </a:lnTo>
                  <a:lnTo>
                    <a:pt x="257708" y="64922"/>
                  </a:lnTo>
                  <a:lnTo>
                    <a:pt x="259689" y="65379"/>
                  </a:lnTo>
                  <a:lnTo>
                    <a:pt x="262051" y="64452"/>
                  </a:lnTo>
                  <a:lnTo>
                    <a:pt x="262140" y="62255"/>
                  </a:lnTo>
                  <a:lnTo>
                    <a:pt x="262902" y="59778"/>
                  </a:lnTo>
                  <a:close/>
                </a:path>
                <a:path w="414654" h="529589">
                  <a:moveTo>
                    <a:pt x="290004" y="279539"/>
                  </a:moveTo>
                  <a:lnTo>
                    <a:pt x="289153" y="277964"/>
                  </a:lnTo>
                  <a:lnTo>
                    <a:pt x="287642" y="277774"/>
                  </a:lnTo>
                  <a:lnTo>
                    <a:pt x="285686" y="276898"/>
                  </a:lnTo>
                  <a:lnTo>
                    <a:pt x="285724" y="278955"/>
                  </a:lnTo>
                  <a:lnTo>
                    <a:pt x="285305" y="280416"/>
                  </a:lnTo>
                  <a:lnTo>
                    <a:pt x="285851" y="281051"/>
                  </a:lnTo>
                  <a:lnTo>
                    <a:pt x="286461" y="281762"/>
                  </a:lnTo>
                  <a:lnTo>
                    <a:pt x="287972" y="281711"/>
                  </a:lnTo>
                  <a:lnTo>
                    <a:pt x="289077" y="282003"/>
                  </a:lnTo>
                  <a:lnTo>
                    <a:pt x="289293" y="280911"/>
                  </a:lnTo>
                  <a:lnTo>
                    <a:pt x="290004" y="279539"/>
                  </a:lnTo>
                  <a:close/>
                </a:path>
                <a:path w="414654" h="529589">
                  <a:moveTo>
                    <a:pt x="290398" y="257873"/>
                  </a:moveTo>
                  <a:lnTo>
                    <a:pt x="288328" y="256971"/>
                  </a:lnTo>
                  <a:lnTo>
                    <a:pt x="287451" y="258914"/>
                  </a:lnTo>
                  <a:lnTo>
                    <a:pt x="286600" y="260845"/>
                  </a:lnTo>
                  <a:lnTo>
                    <a:pt x="285724" y="262763"/>
                  </a:lnTo>
                  <a:lnTo>
                    <a:pt x="287477" y="263512"/>
                  </a:lnTo>
                  <a:lnTo>
                    <a:pt x="290398" y="257873"/>
                  </a:lnTo>
                  <a:close/>
                </a:path>
                <a:path w="414654" h="529589">
                  <a:moveTo>
                    <a:pt x="301879" y="259080"/>
                  </a:moveTo>
                  <a:lnTo>
                    <a:pt x="298640" y="254927"/>
                  </a:lnTo>
                  <a:lnTo>
                    <a:pt x="297726" y="255701"/>
                  </a:lnTo>
                  <a:lnTo>
                    <a:pt x="296900" y="256527"/>
                  </a:lnTo>
                  <a:lnTo>
                    <a:pt x="295998" y="257327"/>
                  </a:lnTo>
                  <a:lnTo>
                    <a:pt x="296354" y="256641"/>
                  </a:lnTo>
                  <a:lnTo>
                    <a:pt x="296545" y="255866"/>
                  </a:lnTo>
                  <a:lnTo>
                    <a:pt x="296799" y="255130"/>
                  </a:lnTo>
                  <a:lnTo>
                    <a:pt x="295998" y="255155"/>
                  </a:lnTo>
                  <a:lnTo>
                    <a:pt x="294957" y="254876"/>
                  </a:lnTo>
                  <a:lnTo>
                    <a:pt x="294411" y="255295"/>
                  </a:lnTo>
                  <a:lnTo>
                    <a:pt x="293827" y="255676"/>
                  </a:lnTo>
                  <a:lnTo>
                    <a:pt x="293687" y="256743"/>
                  </a:lnTo>
                  <a:lnTo>
                    <a:pt x="292785" y="258914"/>
                  </a:lnTo>
                  <a:lnTo>
                    <a:pt x="293687" y="258610"/>
                  </a:lnTo>
                  <a:lnTo>
                    <a:pt x="294411" y="258445"/>
                  </a:lnTo>
                  <a:lnTo>
                    <a:pt x="294982" y="258229"/>
                  </a:lnTo>
                  <a:lnTo>
                    <a:pt x="293217" y="259803"/>
                  </a:lnTo>
                  <a:lnTo>
                    <a:pt x="291439" y="261315"/>
                  </a:lnTo>
                  <a:lnTo>
                    <a:pt x="289699" y="263042"/>
                  </a:lnTo>
                  <a:lnTo>
                    <a:pt x="291985" y="265455"/>
                  </a:lnTo>
                  <a:lnTo>
                    <a:pt x="293166" y="266801"/>
                  </a:lnTo>
                  <a:lnTo>
                    <a:pt x="301879" y="259080"/>
                  </a:lnTo>
                  <a:close/>
                </a:path>
                <a:path w="414654" h="529589">
                  <a:moveTo>
                    <a:pt x="308279" y="32461"/>
                  </a:moveTo>
                  <a:lnTo>
                    <a:pt x="307848" y="31902"/>
                  </a:lnTo>
                  <a:lnTo>
                    <a:pt x="307403" y="31305"/>
                  </a:lnTo>
                  <a:lnTo>
                    <a:pt x="305981" y="31407"/>
                  </a:lnTo>
                  <a:lnTo>
                    <a:pt x="304990" y="31216"/>
                  </a:lnTo>
                  <a:lnTo>
                    <a:pt x="304660" y="32207"/>
                  </a:lnTo>
                  <a:lnTo>
                    <a:pt x="303860" y="33439"/>
                  </a:lnTo>
                  <a:lnTo>
                    <a:pt x="304139" y="34163"/>
                  </a:lnTo>
                  <a:lnTo>
                    <a:pt x="304380" y="34848"/>
                  </a:lnTo>
                  <a:lnTo>
                    <a:pt x="305752" y="34988"/>
                  </a:lnTo>
                  <a:lnTo>
                    <a:pt x="307378" y="35674"/>
                  </a:lnTo>
                  <a:lnTo>
                    <a:pt x="307682" y="33769"/>
                  </a:lnTo>
                  <a:lnTo>
                    <a:pt x="308279" y="32461"/>
                  </a:lnTo>
                  <a:close/>
                </a:path>
                <a:path w="414654" h="529589">
                  <a:moveTo>
                    <a:pt x="309105" y="11315"/>
                  </a:moveTo>
                  <a:lnTo>
                    <a:pt x="307987" y="11341"/>
                  </a:lnTo>
                  <a:lnTo>
                    <a:pt x="306882" y="11341"/>
                  </a:lnTo>
                  <a:lnTo>
                    <a:pt x="305752" y="11379"/>
                  </a:lnTo>
                  <a:lnTo>
                    <a:pt x="305041" y="13982"/>
                  </a:lnTo>
                  <a:lnTo>
                    <a:pt x="304304" y="16624"/>
                  </a:lnTo>
                  <a:lnTo>
                    <a:pt x="303580" y="19240"/>
                  </a:lnTo>
                  <a:lnTo>
                    <a:pt x="308063" y="19011"/>
                  </a:lnTo>
                  <a:lnTo>
                    <a:pt x="308394" y="16459"/>
                  </a:lnTo>
                  <a:lnTo>
                    <a:pt x="309105" y="11315"/>
                  </a:lnTo>
                  <a:close/>
                </a:path>
                <a:path w="414654" h="529589">
                  <a:moveTo>
                    <a:pt x="317106" y="256997"/>
                  </a:moveTo>
                  <a:lnTo>
                    <a:pt x="317030" y="256832"/>
                  </a:lnTo>
                  <a:lnTo>
                    <a:pt x="316941" y="256641"/>
                  </a:lnTo>
                  <a:lnTo>
                    <a:pt x="316636" y="256552"/>
                  </a:lnTo>
                  <a:lnTo>
                    <a:pt x="316420" y="256413"/>
                  </a:lnTo>
                  <a:lnTo>
                    <a:pt x="316039" y="256743"/>
                  </a:lnTo>
                  <a:lnTo>
                    <a:pt x="315874" y="256908"/>
                  </a:lnTo>
                  <a:lnTo>
                    <a:pt x="316204" y="257098"/>
                  </a:lnTo>
                  <a:lnTo>
                    <a:pt x="316534" y="257327"/>
                  </a:lnTo>
                  <a:lnTo>
                    <a:pt x="316865" y="257517"/>
                  </a:lnTo>
                  <a:lnTo>
                    <a:pt x="316915" y="257263"/>
                  </a:lnTo>
                  <a:lnTo>
                    <a:pt x="317106" y="256997"/>
                  </a:lnTo>
                  <a:close/>
                </a:path>
                <a:path w="414654" h="529589">
                  <a:moveTo>
                    <a:pt x="317817" y="81521"/>
                  </a:moveTo>
                  <a:lnTo>
                    <a:pt x="313207" y="79349"/>
                  </a:lnTo>
                  <a:lnTo>
                    <a:pt x="310235" y="79794"/>
                  </a:lnTo>
                  <a:lnTo>
                    <a:pt x="308254" y="83248"/>
                  </a:lnTo>
                  <a:lnTo>
                    <a:pt x="304990" y="76847"/>
                  </a:lnTo>
                  <a:lnTo>
                    <a:pt x="302653" y="79298"/>
                  </a:lnTo>
                  <a:lnTo>
                    <a:pt x="298386" y="75971"/>
                  </a:lnTo>
                  <a:lnTo>
                    <a:pt x="297764" y="76962"/>
                  </a:lnTo>
                  <a:lnTo>
                    <a:pt x="296468" y="78663"/>
                  </a:lnTo>
                  <a:lnTo>
                    <a:pt x="297789" y="79844"/>
                  </a:lnTo>
                  <a:lnTo>
                    <a:pt x="300507" y="81546"/>
                  </a:lnTo>
                  <a:lnTo>
                    <a:pt x="294932" y="87401"/>
                  </a:lnTo>
                  <a:lnTo>
                    <a:pt x="304330" y="88087"/>
                  </a:lnTo>
                  <a:lnTo>
                    <a:pt x="304266" y="88341"/>
                  </a:lnTo>
                  <a:lnTo>
                    <a:pt x="304990" y="88392"/>
                  </a:lnTo>
                  <a:lnTo>
                    <a:pt x="305752" y="88582"/>
                  </a:lnTo>
                  <a:lnTo>
                    <a:pt x="306412" y="88531"/>
                  </a:lnTo>
                  <a:lnTo>
                    <a:pt x="306171" y="89573"/>
                  </a:lnTo>
                  <a:lnTo>
                    <a:pt x="306057" y="90208"/>
                  </a:lnTo>
                  <a:lnTo>
                    <a:pt x="308508" y="88392"/>
                  </a:lnTo>
                  <a:lnTo>
                    <a:pt x="310946" y="88582"/>
                  </a:lnTo>
                  <a:lnTo>
                    <a:pt x="310210" y="87122"/>
                  </a:lnTo>
                  <a:lnTo>
                    <a:pt x="317817" y="81521"/>
                  </a:lnTo>
                  <a:close/>
                </a:path>
                <a:path w="414654" h="529589">
                  <a:moveTo>
                    <a:pt x="319722" y="244817"/>
                  </a:moveTo>
                  <a:lnTo>
                    <a:pt x="318541" y="244868"/>
                  </a:lnTo>
                  <a:lnTo>
                    <a:pt x="317436" y="244602"/>
                  </a:lnTo>
                  <a:lnTo>
                    <a:pt x="317004" y="245008"/>
                  </a:lnTo>
                  <a:lnTo>
                    <a:pt x="316560" y="245427"/>
                  </a:lnTo>
                  <a:lnTo>
                    <a:pt x="316445" y="246773"/>
                  </a:lnTo>
                  <a:lnTo>
                    <a:pt x="316839" y="247230"/>
                  </a:lnTo>
                  <a:lnTo>
                    <a:pt x="317169" y="247675"/>
                  </a:lnTo>
                  <a:lnTo>
                    <a:pt x="318566" y="247865"/>
                  </a:lnTo>
                  <a:lnTo>
                    <a:pt x="319036" y="247510"/>
                  </a:lnTo>
                  <a:lnTo>
                    <a:pt x="319532" y="247154"/>
                  </a:lnTo>
                  <a:lnTo>
                    <a:pt x="319443" y="246024"/>
                  </a:lnTo>
                  <a:lnTo>
                    <a:pt x="319722" y="244817"/>
                  </a:lnTo>
                  <a:close/>
                </a:path>
                <a:path w="414654" h="529589">
                  <a:moveTo>
                    <a:pt x="325653" y="263842"/>
                  </a:moveTo>
                  <a:lnTo>
                    <a:pt x="324065" y="262140"/>
                  </a:lnTo>
                  <a:lnTo>
                    <a:pt x="323291" y="261277"/>
                  </a:lnTo>
                  <a:lnTo>
                    <a:pt x="323291" y="260489"/>
                  </a:lnTo>
                  <a:lnTo>
                    <a:pt x="323316" y="260096"/>
                  </a:lnTo>
                  <a:lnTo>
                    <a:pt x="323316" y="259969"/>
                  </a:lnTo>
                  <a:lnTo>
                    <a:pt x="322961" y="260045"/>
                  </a:lnTo>
                  <a:lnTo>
                    <a:pt x="322580" y="260045"/>
                  </a:lnTo>
                  <a:lnTo>
                    <a:pt x="322199" y="260096"/>
                  </a:lnTo>
                  <a:lnTo>
                    <a:pt x="320382" y="258127"/>
                  </a:lnTo>
                  <a:lnTo>
                    <a:pt x="318249" y="259969"/>
                  </a:lnTo>
                  <a:lnTo>
                    <a:pt x="318249" y="260096"/>
                  </a:lnTo>
                  <a:lnTo>
                    <a:pt x="318401" y="260299"/>
                  </a:lnTo>
                  <a:lnTo>
                    <a:pt x="318477" y="260426"/>
                  </a:lnTo>
                  <a:lnTo>
                    <a:pt x="317906" y="260451"/>
                  </a:lnTo>
                  <a:lnTo>
                    <a:pt x="317360" y="260451"/>
                  </a:lnTo>
                  <a:lnTo>
                    <a:pt x="316776" y="260489"/>
                  </a:lnTo>
                  <a:lnTo>
                    <a:pt x="317931" y="259638"/>
                  </a:lnTo>
                  <a:lnTo>
                    <a:pt x="316420" y="257517"/>
                  </a:lnTo>
                  <a:lnTo>
                    <a:pt x="313347" y="257492"/>
                  </a:lnTo>
                  <a:lnTo>
                    <a:pt x="311086" y="258673"/>
                  </a:lnTo>
                  <a:lnTo>
                    <a:pt x="309384" y="260654"/>
                  </a:lnTo>
                  <a:lnTo>
                    <a:pt x="306197" y="260908"/>
                  </a:lnTo>
                  <a:lnTo>
                    <a:pt x="306197" y="268287"/>
                  </a:lnTo>
                  <a:lnTo>
                    <a:pt x="306095" y="268427"/>
                  </a:lnTo>
                  <a:lnTo>
                    <a:pt x="305841" y="268541"/>
                  </a:lnTo>
                  <a:lnTo>
                    <a:pt x="305460" y="268236"/>
                  </a:lnTo>
                  <a:lnTo>
                    <a:pt x="306146" y="268147"/>
                  </a:lnTo>
                  <a:lnTo>
                    <a:pt x="306082" y="268376"/>
                  </a:lnTo>
                  <a:lnTo>
                    <a:pt x="306197" y="260908"/>
                  </a:lnTo>
                  <a:lnTo>
                    <a:pt x="306006" y="260921"/>
                  </a:lnTo>
                  <a:lnTo>
                    <a:pt x="303009" y="261747"/>
                  </a:lnTo>
                  <a:lnTo>
                    <a:pt x="300786" y="264248"/>
                  </a:lnTo>
                  <a:lnTo>
                    <a:pt x="300393" y="264299"/>
                  </a:lnTo>
                  <a:lnTo>
                    <a:pt x="300367" y="264883"/>
                  </a:lnTo>
                  <a:lnTo>
                    <a:pt x="299237" y="266344"/>
                  </a:lnTo>
                  <a:lnTo>
                    <a:pt x="298335" y="268147"/>
                  </a:lnTo>
                  <a:lnTo>
                    <a:pt x="297675" y="270814"/>
                  </a:lnTo>
                  <a:lnTo>
                    <a:pt x="299440" y="271538"/>
                  </a:lnTo>
                  <a:lnTo>
                    <a:pt x="301193" y="272529"/>
                  </a:lnTo>
                  <a:lnTo>
                    <a:pt x="302958" y="273456"/>
                  </a:lnTo>
                  <a:lnTo>
                    <a:pt x="299605" y="275031"/>
                  </a:lnTo>
                  <a:lnTo>
                    <a:pt x="292785" y="278130"/>
                  </a:lnTo>
                  <a:lnTo>
                    <a:pt x="295973" y="284035"/>
                  </a:lnTo>
                  <a:lnTo>
                    <a:pt x="298742" y="287718"/>
                  </a:lnTo>
                  <a:lnTo>
                    <a:pt x="301548" y="289458"/>
                  </a:lnTo>
                  <a:lnTo>
                    <a:pt x="304355" y="287070"/>
                  </a:lnTo>
                  <a:lnTo>
                    <a:pt x="309905" y="282143"/>
                  </a:lnTo>
                  <a:lnTo>
                    <a:pt x="307492" y="281406"/>
                  </a:lnTo>
                  <a:lnTo>
                    <a:pt x="304990" y="280657"/>
                  </a:lnTo>
                  <a:lnTo>
                    <a:pt x="302209" y="279806"/>
                  </a:lnTo>
                  <a:lnTo>
                    <a:pt x="307428" y="275717"/>
                  </a:lnTo>
                  <a:lnTo>
                    <a:pt x="310210" y="276923"/>
                  </a:lnTo>
                  <a:lnTo>
                    <a:pt x="313067" y="277469"/>
                  </a:lnTo>
                  <a:lnTo>
                    <a:pt x="323354" y="268287"/>
                  </a:lnTo>
                  <a:lnTo>
                    <a:pt x="323354" y="268147"/>
                  </a:lnTo>
                  <a:lnTo>
                    <a:pt x="323316" y="265493"/>
                  </a:lnTo>
                  <a:lnTo>
                    <a:pt x="325653" y="263842"/>
                  </a:lnTo>
                  <a:close/>
                </a:path>
                <a:path w="414654" h="529589">
                  <a:moveTo>
                    <a:pt x="327888" y="249707"/>
                  </a:moveTo>
                  <a:lnTo>
                    <a:pt x="322084" y="243916"/>
                  </a:lnTo>
                  <a:lnTo>
                    <a:pt x="321233" y="244703"/>
                  </a:lnTo>
                  <a:lnTo>
                    <a:pt x="320382" y="245529"/>
                  </a:lnTo>
                  <a:lnTo>
                    <a:pt x="319532" y="246329"/>
                  </a:lnTo>
                  <a:lnTo>
                    <a:pt x="325132" y="252349"/>
                  </a:lnTo>
                  <a:lnTo>
                    <a:pt x="326047" y="251472"/>
                  </a:lnTo>
                  <a:lnTo>
                    <a:pt x="326974" y="250596"/>
                  </a:lnTo>
                  <a:lnTo>
                    <a:pt x="327888" y="249707"/>
                  </a:lnTo>
                  <a:close/>
                </a:path>
                <a:path w="414654" h="529589">
                  <a:moveTo>
                    <a:pt x="332968" y="29019"/>
                  </a:moveTo>
                  <a:lnTo>
                    <a:pt x="329374" y="25120"/>
                  </a:lnTo>
                  <a:lnTo>
                    <a:pt x="327583" y="23139"/>
                  </a:lnTo>
                  <a:lnTo>
                    <a:pt x="326783" y="23799"/>
                  </a:lnTo>
                  <a:lnTo>
                    <a:pt x="326834" y="23545"/>
                  </a:lnTo>
                  <a:lnTo>
                    <a:pt x="326923" y="23025"/>
                  </a:lnTo>
                  <a:lnTo>
                    <a:pt x="321868" y="21958"/>
                  </a:lnTo>
                  <a:lnTo>
                    <a:pt x="321678" y="22974"/>
                  </a:lnTo>
                  <a:lnTo>
                    <a:pt x="321233" y="24980"/>
                  </a:lnTo>
                  <a:lnTo>
                    <a:pt x="325983" y="25857"/>
                  </a:lnTo>
                  <a:lnTo>
                    <a:pt x="327304" y="27749"/>
                  </a:lnTo>
                  <a:lnTo>
                    <a:pt x="328650" y="29629"/>
                  </a:lnTo>
                  <a:lnTo>
                    <a:pt x="329971" y="31521"/>
                  </a:lnTo>
                  <a:lnTo>
                    <a:pt x="332968" y="29019"/>
                  </a:lnTo>
                  <a:close/>
                </a:path>
                <a:path w="414654" h="529589">
                  <a:moveTo>
                    <a:pt x="343471" y="205320"/>
                  </a:moveTo>
                  <a:lnTo>
                    <a:pt x="342861" y="205206"/>
                  </a:lnTo>
                  <a:lnTo>
                    <a:pt x="342430" y="205676"/>
                  </a:lnTo>
                  <a:lnTo>
                    <a:pt x="342176" y="206121"/>
                  </a:lnTo>
                  <a:lnTo>
                    <a:pt x="341871" y="206527"/>
                  </a:lnTo>
                  <a:lnTo>
                    <a:pt x="342341" y="206578"/>
                  </a:lnTo>
                  <a:lnTo>
                    <a:pt x="342785" y="206667"/>
                  </a:lnTo>
                  <a:lnTo>
                    <a:pt x="343217" y="206717"/>
                  </a:lnTo>
                  <a:lnTo>
                    <a:pt x="343306" y="206286"/>
                  </a:lnTo>
                  <a:lnTo>
                    <a:pt x="343446" y="205841"/>
                  </a:lnTo>
                  <a:lnTo>
                    <a:pt x="343471" y="205397"/>
                  </a:lnTo>
                  <a:close/>
                </a:path>
                <a:path w="414654" h="529589">
                  <a:moveTo>
                    <a:pt x="355701" y="229704"/>
                  </a:moveTo>
                  <a:lnTo>
                    <a:pt x="354406" y="230035"/>
                  </a:lnTo>
                  <a:lnTo>
                    <a:pt x="353110" y="230416"/>
                  </a:lnTo>
                  <a:lnTo>
                    <a:pt x="351878" y="230886"/>
                  </a:lnTo>
                  <a:lnTo>
                    <a:pt x="351688" y="230936"/>
                  </a:lnTo>
                  <a:lnTo>
                    <a:pt x="352183" y="233057"/>
                  </a:lnTo>
                  <a:lnTo>
                    <a:pt x="352374" y="234213"/>
                  </a:lnTo>
                  <a:lnTo>
                    <a:pt x="352628" y="234149"/>
                  </a:lnTo>
                  <a:lnTo>
                    <a:pt x="354711" y="231190"/>
                  </a:lnTo>
                  <a:lnTo>
                    <a:pt x="355701" y="229704"/>
                  </a:lnTo>
                  <a:close/>
                </a:path>
                <a:path w="414654" h="529589">
                  <a:moveTo>
                    <a:pt x="356476" y="218681"/>
                  </a:moveTo>
                  <a:lnTo>
                    <a:pt x="354025" y="215900"/>
                  </a:lnTo>
                  <a:lnTo>
                    <a:pt x="352755" y="215874"/>
                  </a:lnTo>
                  <a:lnTo>
                    <a:pt x="351993" y="214528"/>
                  </a:lnTo>
                  <a:lnTo>
                    <a:pt x="350253" y="214553"/>
                  </a:lnTo>
                  <a:lnTo>
                    <a:pt x="346214" y="214769"/>
                  </a:lnTo>
                  <a:lnTo>
                    <a:pt x="345973" y="215569"/>
                  </a:lnTo>
                  <a:lnTo>
                    <a:pt x="347814" y="217195"/>
                  </a:lnTo>
                  <a:lnTo>
                    <a:pt x="344233" y="219341"/>
                  </a:lnTo>
                  <a:lnTo>
                    <a:pt x="343001" y="223901"/>
                  </a:lnTo>
                  <a:lnTo>
                    <a:pt x="341960" y="229831"/>
                  </a:lnTo>
                  <a:lnTo>
                    <a:pt x="349135" y="227990"/>
                  </a:lnTo>
                  <a:lnTo>
                    <a:pt x="355511" y="227799"/>
                  </a:lnTo>
                  <a:lnTo>
                    <a:pt x="356476" y="218681"/>
                  </a:lnTo>
                  <a:close/>
                </a:path>
                <a:path w="414654" h="529589">
                  <a:moveTo>
                    <a:pt x="364655" y="137947"/>
                  </a:moveTo>
                  <a:lnTo>
                    <a:pt x="362788" y="136525"/>
                  </a:lnTo>
                  <a:lnTo>
                    <a:pt x="360895" y="135343"/>
                  </a:lnTo>
                  <a:lnTo>
                    <a:pt x="359003" y="134124"/>
                  </a:lnTo>
                  <a:lnTo>
                    <a:pt x="358368" y="135115"/>
                  </a:lnTo>
                  <a:lnTo>
                    <a:pt x="357708" y="136080"/>
                  </a:lnTo>
                  <a:lnTo>
                    <a:pt x="357073" y="137045"/>
                  </a:lnTo>
                  <a:lnTo>
                    <a:pt x="358317" y="137845"/>
                  </a:lnTo>
                  <a:lnTo>
                    <a:pt x="358940" y="138226"/>
                  </a:lnTo>
                  <a:lnTo>
                    <a:pt x="358178" y="138493"/>
                  </a:lnTo>
                  <a:lnTo>
                    <a:pt x="358279" y="139357"/>
                  </a:lnTo>
                  <a:lnTo>
                    <a:pt x="358508" y="140144"/>
                  </a:lnTo>
                  <a:lnTo>
                    <a:pt x="358914" y="140944"/>
                  </a:lnTo>
                  <a:lnTo>
                    <a:pt x="359905" y="140563"/>
                  </a:lnTo>
                  <a:lnTo>
                    <a:pt x="360807" y="140284"/>
                  </a:lnTo>
                  <a:lnTo>
                    <a:pt x="360591" y="139814"/>
                  </a:lnTo>
                  <a:lnTo>
                    <a:pt x="360375" y="139433"/>
                  </a:lnTo>
                  <a:lnTo>
                    <a:pt x="360159" y="138988"/>
                  </a:lnTo>
                  <a:lnTo>
                    <a:pt x="361035" y="139573"/>
                  </a:lnTo>
                  <a:lnTo>
                    <a:pt x="362788" y="140665"/>
                  </a:lnTo>
                  <a:lnTo>
                    <a:pt x="363397" y="139712"/>
                  </a:lnTo>
                  <a:lnTo>
                    <a:pt x="364655" y="137947"/>
                  </a:lnTo>
                  <a:close/>
                </a:path>
                <a:path w="414654" h="529589">
                  <a:moveTo>
                    <a:pt x="393242" y="99415"/>
                  </a:moveTo>
                  <a:lnTo>
                    <a:pt x="393052" y="99085"/>
                  </a:lnTo>
                  <a:lnTo>
                    <a:pt x="392976" y="98920"/>
                  </a:lnTo>
                  <a:lnTo>
                    <a:pt x="392582" y="99136"/>
                  </a:lnTo>
                  <a:lnTo>
                    <a:pt x="392201" y="99390"/>
                  </a:lnTo>
                  <a:lnTo>
                    <a:pt x="391845" y="99656"/>
                  </a:lnTo>
                  <a:lnTo>
                    <a:pt x="392010" y="99987"/>
                  </a:lnTo>
                  <a:lnTo>
                    <a:pt x="392087" y="100177"/>
                  </a:lnTo>
                  <a:lnTo>
                    <a:pt x="392480" y="99961"/>
                  </a:lnTo>
                  <a:lnTo>
                    <a:pt x="392861" y="99720"/>
                  </a:lnTo>
                  <a:lnTo>
                    <a:pt x="393217" y="99441"/>
                  </a:lnTo>
                  <a:close/>
                </a:path>
                <a:path w="414654" h="529589">
                  <a:moveTo>
                    <a:pt x="398437" y="137185"/>
                  </a:moveTo>
                  <a:lnTo>
                    <a:pt x="398170" y="137210"/>
                  </a:lnTo>
                  <a:lnTo>
                    <a:pt x="397725" y="137617"/>
                  </a:lnTo>
                  <a:lnTo>
                    <a:pt x="397776" y="139026"/>
                  </a:lnTo>
                  <a:lnTo>
                    <a:pt x="398437" y="137210"/>
                  </a:lnTo>
                  <a:close/>
                </a:path>
                <a:path w="414654" h="529589">
                  <a:moveTo>
                    <a:pt x="405511" y="2413"/>
                  </a:moveTo>
                  <a:lnTo>
                    <a:pt x="405320" y="1562"/>
                  </a:lnTo>
                  <a:lnTo>
                    <a:pt x="405117" y="0"/>
                  </a:lnTo>
                  <a:lnTo>
                    <a:pt x="404990" y="0"/>
                  </a:lnTo>
                  <a:lnTo>
                    <a:pt x="403250" y="101"/>
                  </a:lnTo>
                  <a:lnTo>
                    <a:pt x="401548" y="431"/>
                  </a:lnTo>
                  <a:lnTo>
                    <a:pt x="399846" y="685"/>
                  </a:lnTo>
                  <a:lnTo>
                    <a:pt x="399986" y="1562"/>
                  </a:lnTo>
                  <a:lnTo>
                    <a:pt x="400088" y="2463"/>
                  </a:lnTo>
                  <a:lnTo>
                    <a:pt x="400227" y="3352"/>
                  </a:lnTo>
                  <a:lnTo>
                    <a:pt x="405511" y="2413"/>
                  </a:lnTo>
                  <a:close/>
                </a:path>
                <a:path w="414654" h="529589">
                  <a:moveTo>
                    <a:pt x="407924" y="92735"/>
                  </a:moveTo>
                  <a:lnTo>
                    <a:pt x="407873" y="91770"/>
                  </a:lnTo>
                  <a:lnTo>
                    <a:pt x="407898" y="90728"/>
                  </a:lnTo>
                  <a:lnTo>
                    <a:pt x="407784" y="89763"/>
                  </a:lnTo>
                  <a:lnTo>
                    <a:pt x="407873" y="89598"/>
                  </a:lnTo>
                  <a:lnTo>
                    <a:pt x="407758" y="89458"/>
                  </a:lnTo>
                  <a:lnTo>
                    <a:pt x="407682" y="89128"/>
                  </a:lnTo>
                  <a:lnTo>
                    <a:pt x="407708" y="88798"/>
                  </a:lnTo>
                  <a:lnTo>
                    <a:pt x="407568" y="88557"/>
                  </a:lnTo>
                  <a:lnTo>
                    <a:pt x="407263" y="87972"/>
                  </a:lnTo>
                  <a:lnTo>
                    <a:pt x="405396" y="88201"/>
                  </a:lnTo>
                  <a:lnTo>
                    <a:pt x="403225" y="87922"/>
                  </a:lnTo>
                  <a:lnTo>
                    <a:pt x="403720" y="90157"/>
                  </a:lnTo>
                  <a:lnTo>
                    <a:pt x="403694" y="91795"/>
                  </a:lnTo>
                  <a:lnTo>
                    <a:pt x="404990" y="93306"/>
                  </a:lnTo>
                  <a:lnTo>
                    <a:pt x="406742" y="92786"/>
                  </a:lnTo>
                  <a:lnTo>
                    <a:pt x="407924" y="92735"/>
                  </a:lnTo>
                  <a:close/>
                </a:path>
                <a:path w="414654" h="529589">
                  <a:moveTo>
                    <a:pt x="414604" y="81000"/>
                  </a:moveTo>
                  <a:lnTo>
                    <a:pt x="413778" y="80911"/>
                  </a:lnTo>
                  <a:lnTo>
                    <a:pt x="413499" y="80860"/>
                  </a:lnTo>
                  <a:lnTo>
                    <a:pt x="413473" y="81635"/>
                  </a:lnTo>
                  <a:lnTo>
                    <a:pt x="413308" y="82448"/>
                  </a:lnTo>
                  <a:lnTo>
                    <a:pt x="413562" y="83223"/>
                  </a:lnTo>
                  <a:lnTo>
                    <a:pt x="413778" y="83312"/>
                  </a:lnTo>
                  <a:lnTo>
                    <a:pt x="414032" y="83388"/>
                  </a:lnTo>
                  <a:lnTo>
                    <a:pt x="414604" y="81000"/>
                  </a:lnTo>
                  <a:close/>
                </a:path>
              </a:pathLst>
            </a:custGeom>
            <a:solidFill>
              <a:srgbClr val="F3766E"/>
            </a:solidFill>
          </p:spPr>
          <p:txBody>
            <a:bodyPr wrap="square" lIns="0" tIns="0" rIns="0" bIns="0" rtlCol="0"/>
            <a:lstStyle/>
            <a:p>
              <a:endParaRPr/>
            </a:p>
          </p:txBody>
        </p:sp>
        <p:sp>
          <p:nvSpPr>
            <p:cNvPr id="53" name="object 53"/>
            <p:cNvSpPr/>
            <p:nvPr/>
          </p:nvSpPr>
          <p:spPr>
            <a:xfrm>
              <a:off x="10018001" y="3315588"/>
              <a:ext cx="706120" cy="664210"/>
            </a:xfrm>
            <a:custGeom>
              <a:avLst/>
              <a:gdLst/>
              <a:ahLst/>
              <a:cxnLst/>
              <a:rect l="l" t="t" r="r" b="b"/>
              <a:pathLst>
                <a:path w="706120" h="664210">
                  <a:moveTo>
                    <a:pt x="9245" y="402323"/>
                  </a:moveTo>
                  <a:lnTo>
                    <a:pt x="6223" y="397979"/>
                  </a:lnTo>
                  <a:lnTo>
                    <a:pt x="3035" y="401167"/>
                  </a:lnTo>
                  <a:lnTo>
                    <a:pt x="1460" y="402793"/>
                  </a:lnTo>
                  <a:lnTo>
                    <a:pt x="2209" y="403758"/>
                  </a:lnTo>
                  <a:lnTo>
                    <a:pt x="2946" y="404749"/>
                  </a:lnTo>
                  <a:lnTo>
                    <a:pt x="3721" y="405739"/>
                  </a:lnTo>
                  <a:lnTo>
                    <a:pt x="5562" y="404583"/>
                  </a:lnTo>
                  <a:lnTo>
                    <a:pt x="9245" y="402323"/>
                  </a:lnTo>
                  <a:close/>
                </a:path>
                <a:path w="706120" h="664210">
                  <a:moveTo>
                    <a:pt x="16916" y="419100"/>
                  </a:moveTo>
                  <a:lnTo>
                    <a:pt x="6959" y="411340"/>
                  </a:lnTo>
                  <a:lnTo>
                    <a:pt x="4648" y="414401"/>
                  </a:lnTo>
                  <a:lnTo>
                    <a:pt x="0" y="420446"/>
                  </a:lnTo>
                  <a:lnTo>
                    <a:pt x="1244" y="421843"/>
                  </a:lnTo>
                  <a:lnTo>
                    <a:pt x="3657" y="424675"/>
                  </a:lnTo>
                  <a:lnTo>
                    <a:pt x="8089" y="422833"/>
                  </a:lnTo>
                  <a:lnTo>
                    <a:pt x="16916" y="419100"/>
                  </a:lnTo>
                  <a:close/>
                </a:path>
                <a:path w="706120" h="664210">
                  <a:moveTo>
                    <a:pt x="18288" y="480720"/>
                  </a:moveTo>
                  <a:lnTo>
                    <a:pt x="17792" y="480885"/>
                  </a:lnTo>
                  <a:lnTo>
                    <a:pt x="17399" y="480999"/>
                  </a:lnTo>
                  <a:lnTo>
                    <a:pt x="17018" y="481126"/>
                  </a:lnTo>
                  <a:lnTo>
                    <a:pt x="17272" y="481266"/>
                  </a:lnTo>
                  <a:lnTo>
                    <a:pt x="17487" y="481406"/>
                  </a:lnTo>
                  <a:lnTo>
                    <a:pt x="17703" y="481571"/>
                  </a:lnTo>
                  <a:lnTo>
                    <a:pt x="17868" y="481330"/>
                  </a:lnTo>
                  <a:lnTo>
                    <a:pt x="18034" y="481101"/>
                  </a:lnTo>
                  <a:lnTo>
                    <a:pt x="18288" y="480720"/>
                  </a:lnTo>
                  <a:close/>
                </a:path>
                <a:path w="706120" h="664210">
                  <a:moveTo>
                    <a:pt x="19113" y="496227"/>
                  </a:moveTo>
                  <a:lnTo>
                    <a:pt x="17297" y="496277"/>
                  </a:lnTo>
                  <a:lnTo>
                    <a:pt x="15455" y="496227"/>
                  </a:lnTo>
                  <a:lnTo>
                    <a:pt x="13690" y="496557"/>
                  </a:lnTo>
                  <a:lnTo>
                    <a:pt x="13474" y="496608"/>
                  </a:lnTo>
                  <a:lnTo>
                    <a:pt x="13614" y="498729"/>
                  </a:lnTo>
                  <a:lnTo>
                    <a:pt x="13589" y="499872"/>
                  </a:lnTo>
                  <a:lnTo>
                    <a:pt x="15367" y="499821"/>
                  </a:lnTo>
                  <a:lnTo>
                    <a:pt x="18923" y="499656"/>
                  </a:lnTo>
                  <a:lnTo>
                    <a:pt x="18999" y="498525"/>
                  </a:lnTo>
                  <a:lnTo>
                    <a:pt x="19113" y="496227"/>
                  </a:lnTo>
                  <a:close/>
                </a:path>
                <a:path w="706120" h="664210">
                  <a:moveTo>
                    <a:pt x="231254" y="594868"/>
                  </a:moveTo>
                  <a:lnTo>
                    <a:pt x="231089" y="594817"/>
                  </a:lnTo>
                  <a:lnTo>
                    <a:pt x="230593" y="594817"/>
                  </a:lnTo>
                  <a:lnTo>
                    <a:pt x="229679" y="596709"/>
                  </a:lnTo>
                  <a:lnTo>
                    <a:pt x="229819" y="596823"/>
                  </a:lnTo>
                  <a:lnTo>
                    <a:pt x="230174" y="597154"/>
                  </a:lnTo>
                  <a:lnTo>
                    <a:pt x="230619" y="597458"/>
                  </a:lnTo>
                  <a:lnTo>
                    <a:pt x="231038" y="597725"/>
                  </a:lnTo>
                  <a:lnTo>
                    <a:pt x="231114" y="596773"/>
                  </a:lnTo>
                  <a:lnTo>
                    <a:pt x="231165" y="595807"/>
                  </a:lnTo>
                  <a:lnTo>
                    <a:pt x="231254" y="594868"/>
                  </a:lnTo>
                  <a:close/>
                </a:path>
                <a:path w="706120" h="664210">
                  <a:moveTo>
                    <a:pt x="233921" y="555155"/>
                  </a:moveTo>
                  <a:lnTo>
                    <a:pt x="233006" y="555345"/>
                  </a:lnTo>
                  <a:lnTo>
                    <a:pt x="232346" y="555536"/>
                  </a:lnTo>
                  <a:lnTo>
                    <a:pt x="231889" y="555955"/>
                  </a:lnTo>
                  <a:lnTo>
                    <a:pt x="231203" y="556526"/>
                  </a:lnTo>
                  <a:lnTo>
                    <a:pt x="230835" y="558419"/>
                  </a:lnTo>
                  <a:lnTo>
                    <a:pt x="231635" y="559663"/>
                  </a:lnTo>
                  <a:lnTo>
                    <a:pt x="232714" y="560095"/>
                  </a:lnTo>
                  <a:lnTo>
                    <a:pt x="233616" y="560158"/>
                  </a:lnTo>
                  <a:lnTo>
                    <a:pt x="233730" y="558482"/>
                  </a:lnTo>
                  <a:lnTo>
                    <a:pt x="233807" y="556831"/>
                  </a:lnTo>
                  <a:lnTo>
                    <a:pt x="233921" y="555155"/>
                  </a:lnTo>
                  <a:close/>
                </a:path>
                <a:path w="706120" h="664210">
                  <a:moveTo>
                    <a:pt x="302145" y="594207"/>
                  </a:moveTo>
                  <a:lnTo>
                    <a:pt x="301650" y="593775"/>
                  </a:lnTo>
                  <a:lnTo>
                    <a:pt x="301155" y="593305"/>
                  </a:lnTo>
                  <a:lnTo>
                    <a:pt x="300634" y="592836"/>
                  </a:lnTo>
                  <a:lnTo>
                    <a:pt x="300634" y="593712"/>
                  </a:lnTo>
                  <a:lnTo>
                    <a:pt x="300596" y="594575"/>
                  </a:lnTo>
                  <a:lnTo>
                    <a:pt x="300596" y="595452"/>
                  </a:lnTo>
                  <a:lnTo>
                    <a:pt x="301129" y="595033"/>
                  </a:lnTo>
                  <a:lnTo>
                    <a:pt x="301612" y="594626"/>
                  </a:lnTo>
                  <a:lnTo>
                    <a:pt x="302145" y="594207"/>
                  </a:lnTo>
                  <a:close/>
                </a:path>
                <a:path w="706120" h="664210">
                  <a:moveTo>
                    <a:pt x="306819" y="582663"/>
                  </a:moveTo>
                  <a:lnTo>
                    <a:pt x="305409" y="582663"/>
                  </a:lnTo>
                  <a:lnTo>
                    <a:pt x="304253" y="582307"/>
                  </a:lnTo>
                  <a:lnTo>
                    <a:pt x="303682" y="582726"/>
                  </a:lnTo>
                  <a:lnTo>
                    <a:pt x="303136" y="583158"/>
                  </a:lnTo>
                  <a:lnTo>
                    <a:pt x="303187" y="584377"/>
                  </a:lnTo>
                  <a:lnTo>
                    <a:pt x="302971" y="585254"/>
                  </a:lnTo>
                  <a:lnTo>
                    <a:pt x="303872" y="585355"/>
                  </a:lnTo>
                  <a:lnTo>
                    <a:pt x="304977" y="585825"/>
                  </a:lnTo>
                  <a:lnTo>
                    <a:pt x="305625" y="585470"/>
                  </a:lnTo>
                  <a:lnTo>
                    <a:pt x="306209" y="585139"/>
                  </a:lnTo>
                  <a:lnTo>
                    <a:pt x="306324" y="583933"/>
                  </a:lnTo>
                  <a:lnTo>
                    <a:pt x="306819" y="582663"/>
                  </a:lnTo>
                  <a:close/>
                </a:path>
                <a:path w="706120" h="664210">
                  <a:moveTo>
                    <a:pt x="310603" y="384822"/>
                  </a:moveTo>
                  <a:lnTo>
                    <a:pt x="309841" y="384759"/>
                  </a:lnTo>
                  <a:lnTo>
                    <a:pt x="309041" y="384683"/>
                  </a:lnTo>
                  <a:lnTo>
                    <a:pt x="308241" y="384632"/>
                  </a:lnTo>
                  <a:lnTo>
                    <a:pt x="308216" y="385229"/>
                  </a:lnTo>
                  <a:lnTo>
                    <a:pt x="307911" y="386219"/>
                  </a:lnTo>
                  <a:lnTo>
                    <a:pt x="308165" y="386384"/>
                  </a:lnTo>
                  <a:lnTo>
                    <a:pt x="308825" y="386829"/>
                  </a:lnTo>
                  <a:lnTo>
                    <a:pt x="309702" y="386880"/>
                  </a:lnTo>
                  <a:lnTo>
                    <a:pt x="310502" y="387096"/>
                  </a:lnTo>
                  <a:lnTo>
                    <a:pt x="310527" y="386473"/>
                  </a:lnTo>
                  <a:lnTo>
                    <a:pt x="310578" y="385864"/>
                  </a:lnTo>
                  <a:lnTo>
                    <a:pt x="310603" y="384822"/>
                  </a:lnTo>
                  <a:close/>
                </a:path>
                <a:path w="706120" h="664210">
                  <a:moveTo>
                    <a:pt x="322453" y="601878"/>
                  </a:moveTo>
                  <a:lnTo>
                    <a:pt x="317830" y="603008"/>
                  </a:lnTo>
                  <a:lnTo>
                    <a:pt x="316293" y="602919"/>
                  </a:lnTo>
                  <a:lnTo>
                    <a:pt x="315861" y="603580"/>
                  </a:lnTo>
                  <a:lnTo>
                    <a:pt x="315302" y="604380"/>
                  </a:lnTo>
                  <a:lnTo>
                    <a:pt x="315696" y="605790"/>
                  </a:lnTo>
                  <a:lnTo>
                    <a:pt x="315696" y="606907"/>
                  </a:lnTo>
                  <a:lnTo>
                    <a:pt x="316763" y="606856"/>
                  </a:lnTo>
                  <a:lnTo>
                    <a:pt x="318084" y="607187"/>
                  </a:lnTo>
                  <a:lnTo>
                    <a:pt x="318909" y="606666"/>
                  </a:lnTo>
                  <a:lnTo>
                    <a:pt x="319874" y="606031"/>
                  </a:lnTo>
                  <a:lnTo>
                    <a:pt x="320421" y="604735"/>
                  </a:lnTo>
                  <a:lnTo>
                    <a:pt x="322453" y="601878"/>
                  </a:lnTo>
                  <a:close/>
                </a:path>
                <a:path w="706120" h="664210">
                  <a:moveTo>
                    <a:pt x="337680" y="631863"/>
                  </a:moveTo>
                  <a:lnTo>
                    <a:pt x="337019" y="631761"/>
                  </a:lnTo>
                  <a:lnTo>
                    <a:pt x="337108" y="632358"/>
                  </a:lnTo>
                  <a:lnTo>
                    <a:pt x="337680" y="631863"/>
                  </a:lnTo>
                  <a:close/>
                </a:path>
                <a:path w="706120" h="664210">
                  <a:moveTo>
                    <a:pt x="340372" y="648855"/>
                  </a:moveTo>
                  <a:lnTo>
                    <a:pt x="333362" y="647255"/>
                  </a:lnTo>
                  <a:lnTo>
                    <a:pt x="330009" y="648576"/>
                  </a:lnTo>
                  <a:lnTo>
                    <a:pt x="328028" y="651141"/>
                  </a:lnTo>
                  <a:lnTo>
                    <a:pt x="324573" y="649706"/>
                  </a:lnTo>
                  <a:lnTo>
                    <a:pt x="323659" y="651192"/>
                  </a:lnTo>
                  <a:lnTo>
                    <a:pt x="318604" y="648360"/>
                  </a:lnTo>
                  <a:lnTo>
                    <a:pt x="317538" y="647534"/>
                  </a:lnTo>
                  <a:lnTo>
                    <a:pt x="319125" y="646353"/>
                  </a:lnTo>
                  <a:lnTo>
                    <a:pt x="317474" y="643940"/>
                  </a:lnTo>
                  <a:lnTo>
                    <a:pt x="314807" y="645718"/>
                  </a:lnTo>
                  <a:lnTo>
                    <a:pt x="311289" y="642594"/>
                  </a:lnTo>
                  <a:lnTo>
                    <a:pt x="310413" y="638822"/>
                  </a:lnTo>
                  <a:lnTo>
                    <a:pt x="312280" y="634733"/>
                  </a:lnTo>
                  <a:lnTo>
                    <a:pt x="314972" y="633056"/>
                  </a:lnTo>
                  <a:lnTo>
                    <a:pt x="315696" y="632993"/>
                  </a:lnTo>
                  <a:lnTo>
                    <a:pt x="315988" y="632726"/>
                  </a:lnTo>
                  <a:lnTo>
                    <a:pt x="316077" y="632358"/>
                  </a:lnTo>
                  <a:lnTo>
                    <a:pt x="316382" y="632193"/>
                  </a:lnTo>
                  <a:lnTo>
                    <a:pt x="316242" y="632002"/>
                  </a:lnTo>
                  <a:lnTo>
                    <a:pt x="316522" y="630656"/>
                  </a:lnTo>
                  <a:lnTo>
                    <a:pt x="316407" y="629945"/>
                  </a:lnTo>
                  <a:lnTo>
                    <a:pt x="315696" y="629831"/>
                  </a:lnTo>
                  <a:lnTo>
                    <a:pt x="316979" y="628459"/>
                  </a:lnTo>
                  <a:lnTo>
                    <a:pt x="318198" y="631431"/>
                  </a:lnTo>
                  <a:lnTo>
                    <a:pt x="321106" y="631926"/>
                  </a:lnTo>
                  <a:lnTo>
                    <a:pt x="322999" y="632968"/>
                  </a:lnTo>
                  <a:lnTo>
                    <a:pt x="324180" y="630986"/>
                  </a:lnTo>
                  <a:lnTo>
                    <a:pt x="326390" y="628815"/>
                  </a:lnTo>
                  <a:lnTo>
                    <a:pt x="326351" y="622528"/>
                  </a:lnTo>
                  <a:lnTo>
                    <a:pt x="325069" y="612495"/>
                  </a:lnTo>
                  <a:lnTo>
                    <a:pt x="327152" y="616013"/>
                  </a:lnTo>
                  <a:lnTo>
                    <a:pt x="330784" y="618871"/>
                  </a:lnTo>
                  <a:lnTo>
                    <a:pt x="333146" y="622439"/>
                  </a:lnTo>
                  <a:lnTo>
                    <a:pt x="334746" y="616407"/>
                  </a:lnTo>
                  <a:lnTo>
                    <a:pt x="333883" y="610704"/>
                  </a:lnTo>
                  <a:lnTo>
                    <a:pt x="330631" y="605523"/>
                  </a:lnTo>
                  <a:lnTo>
                    <a:pt x="325094" y="601078"/>
                  </a:lnTo>
                  <a:lnTo>
                    <a:pt x="323113" y="604964"/>
                  </a:lnTo>
                  <a:lnTo>
                    <a:pt x="323113" y="607961"/>
                  </a:lnTo>
                  <a:lnTo>
                    <a:pt x="324078" y="610539"/>
                  </a:lnTo>
                  <a:lnTo>
                    <a:pt x="321348" y="612902"/>
                  </a:lnTo>
                  <a:lnTo>
                    <a:pt x="319405" y="615162"/>
                  </a:lnTo>
                  <a:lnTo>
                    <a:pt x="318135" y="617296"/>
                  </a:lnTo>
                  <a:lnTo>
                    <a:pt x="311238" y="614362"/>
                  </a:lnTo>
                  <a:lnTo>
                    <a:pt x="310197" y="608482"/>
                  </a:lnTo>
                  <a:lnTo>
                    <a:pt x="310299" y="604354"/>
                  </a:lnTo>
                  <a:lnTo>
                    <a:pt x="308686" y="601637"/>
                  </a:lnTo>
                  <a:lnTo>
                    <a:pt x="310527" y="594575"/>
                  </a:lnTo>
                  <a:lnTo>
                    <a:pt x="311353" y="594017"/>
                  </a:lnTo>
                  <a:lnTo>
                    <a:pt x="311188" y="592455"/>
                  </a:lnTo>
                  <a:lnTo>
                    <a:pt x="311378" y="591375"/>
                  </a:lnTo>
                  <a:lnTo>
                    <a:pt x="307314" y="590892"/>
                  </a:lnTo>
                  <a:lnTo>
                    <a:pt x="307314" y="594271"/>
                  </a:lnTo>
                  <a:lnTo>
                    <a:pt x="306374" y="594296"/>
                  </a:lnTo>
                  <a:lnTo>
                    <a:pt x="305384" y="600341"/>
                  </a:lnTo>
                  <a:lnTo>
                    <a:pt x="303784" y="600430"/>
                  </a:lnTo>
                  <a:lnTo>
                    <a:pt x="301917" y="600811"/>
                  </a:lnTo>
                  <a:lnTo>
                    <a:pt x="300520" y="601408"/>
                  </a:lnTo>
                  <a:lnTo>
                    <a:pt x="300101" y="623379"/>
                  </a:lnTo>
                  <a:lnTo>
                    <a:pt x="301066" y="632066"/>
                  </a:lnTo>
                  <a:lnTo>
                    <a:pt x="306260" y="635165"/>
                  </a:lnTo>
                  <a:lnTo>
                    <a:pt x="304863" y="641680"/>
                  </a:lnTo>
                  <a:lnTo>
                    <a:pt x="297802" y="647534"/>
                  </a:lnTo>
                  <a:lnTo>
                    <a:pt x="300926" y="653440"/>
                  </a:lnTo>
                  <a:lnTo>
                    <a:pt x="299504" y="657098"/>
                  </a:lnTo>
                  <a:lnTo>
                    <a:pt x="299504" y="657428"/>
                  </a:lnTo>
                  <a:lnTo>
                    <a:pt x="300824" y="657377"/>
                  </a:lnTo>
                  <a:lnTo>
                    <a:pt x="299504" y="659714"/>
                  </a:lnTo>
                  <a:lnTo>
                    <a:pt x="301345" y="659714"/>
                  </a:lnTo>
                  <a:lnTo>
                    <a:pt x="302641" y="660069"/>
                  </a:lnTo>
                  <a:lnTo>
                    <a:pt x="303872" y="659130"/>
                  </a:lnTo>
                  <a:lnTo>
                    <a:pt x="304368" y="657263"/>
                  </a:lnTo>
                  <a:lnTo>
                    <a:pt x="304914" y="657517"/>
                  </a:lnTo>
                  <a:lnTo>
                    <a:pt x="305600" y="658088"/>
                  </a:lnTo>
                  <a:lnTo>
                    <a:pt x="314121" y="662736"/>
                  </a:lnTo>
                  <a:lnTo>
                    <a:pt x="320395" y="664070"/>
                  </a:lnTo>
                  <a:lnTo>
                    <a:pt x="325831" y="661936"/>
                  </a:lnTo>
                  <a:lnTo>
                    <a:pt x="331825" y="656145"/>
                  </a:lnTo>
                  <a:lnTo>
                    <a:pt x="331381" y="655866"/>
                  </a:lnTo>
                  <a:lnTo>
                    <a:pt x="340372" y="648855"/>
                  </a:lnTo>
                  <a:close/>
                </a:path>
                <a:path w="706120" h="664210">
                  <a:moveTo>
                    <a:pt x="350850" y="525830"/>
                  </a:moveTo>
                  <a:lnTo>
                    <a:pt x="349935" y="525741"/>
                  </a:lnTo>
                  <a:lnTo>
                    <a:pt x="348780" y="525272"/>
                  </a:lnTo>
                  <a:lnTo>
                    <a:pt x="348208" y="525665"/>
                  </a:lnTo>
                  <a:lnTo>
                    <a:pt x="347599" y="526097"/>
                  </a:lnTo>
                  <a:lnTo>
                    <a:pt x="347548" y="527304"/>
                  </a:lnTo>
                  <a:lnTo>
                    <a:pt x="347141" y="528523"/>
                  </a:lnTo>
                  <a:lnTo>
                    <a:pt x="348297" y="528764"/>
                  </a:lnTo>
                  <a:lnTo>
                    <a:pt x="349808" y="529285"/>
                  </a:lnTo>
                  <a:lnTo>
                    <a:pt x="349910" y="529069"/>
                  </a:lnTo>
                  <a:lnTo>
                    <a:pt x="350431" y="528104"/>
                  </a:lnTo>
                  <a:lnTo>
                    <a:pt x="350570" y="526923"/>
                  </a:lnTo>
                  <a:lnTo>
                    <a:pt x="350850" y="525830"/>
                  </a:lnTo>
                  <a:close/>
                </a:path>
                <a:path w="706120" h="664210">
                  <a:moveTo>
                    <a:pt x="352196" y="638022"/>
                  </a:moveTo>
                  <a:lnTo>
                    <a:pt x="350735" y="638416"/>
                  </a:lnTo>
                  <a:lnTo>
                    <a:pt x="350520" y="636790"/>
                  </a:lnTo>
                  <a:lnTo>
                    <a:pt x="330504" y="630796"/>
                  </a:lnTo>
                  <a:lnTo>
                    <a:pt x="328472" y="634314"/>
                  </a:lnTo>
                  <a:lnTo>
                    <a:pt x="330733" y="636244"/>
                  </a:lnTo>
                  <a:lnTo>
                    <a:pt x="328358" y="637781"/>
                  </a:lnTo>
                  <a:lnTo>
                    <a:pt x="331381" y="642721"/>
                  </a:lnTo>
                  <a:lnTo>
                    <a:pt x="329603" y="641604"/>
                  </a:lnTo>
                  <a:lnTo>
                    <a:pt x="328777" y="642315"/>
                  </a:lnTo>
                  <a:lnTo>
                    <a:pt x="327621" y="643521"/>
                  </a:lnTo>
                  <a:lnTo>
                    <a:pt x="327152" y="643280"/>
                  </a:lnTo>
                  <a:lnTo>
                    <a:pt x="326301" y="643407"/>
                  </a:lnTo>
                  <a:lnTo>
                    <a:pt x="325615" y="643382"/>
                  </a:lnTo>
                  <a:lnTo>
                    <a:pt x="325450" y="644105"/>
                  </a:lnTo>
                  <a:lnTo>
                    <a:pt x="324954" y="645058"/>
                  </a:lnTo>
                  <a:lnTo>
                    <a:pt x="325285" y="645528"/>
                  </a:lnTo>
                  <a:lnTo>
                    <a:pt x="325475" y="645528"/>
                  </a:lnTo>
                  <a:lnTo>
                    <a:pt x="325615" y="645579"/>
                  </a:lnTo>
                  <a:lnTo>
                    <a:pt x="323253" y="648144"/>
                  </a:lnTo>
                  <a:lnTo>
                    <a:pt x="326326" y="650227"/>
                  </a:lnTo>
                  <a:lnTo>
                    <a:pt x="332079" y="643851"/>
                  </a:lnTo>
                  <a:lnTo>
                    <a:pt x="332435" y="644461"/>
                  </a:lnTo>
                  <a:lnTo>
                    <a:pt x="336054" y="642099"/>
                  </a:lnTo>
                  <a:lnTo>
                    <a:pt x="334416" y="639368"/>
                  </a:lnTo>
                  <a:lnTo>
                    <a:pt x="336638" y="641248"/>
                  </a:lnTo>
                  <a:lnTo>
                    <a:pt x="338912" y="642950"/>
                  </a:lnTo>
                  <a:lnTo>
                    <a:pt x="343319" y="644931"/>
                  </a:lnTo>
                  <a:lnTo>
                    <a:pt x="346481" y="643026"/>
                  </a:lnTo>
                  <a:lnTo>
                    <a:pt x="349364" y="641654"/>
                  </a:lnTo>
                  <a:lnTo>
                    <a:pt x="350989" y="641629"/>
                  </a:lnTo>
                  <a:lnTo>
                    <a:pt x="352056" y="641083"/>
                  </a:lnTo>
                  <a:lnTo>
                    <a:pt x="351942" y="639724"/>
                  </a:lnTo>
                  <a:lnTo>
                    <a:pt x="352196" y="638022"/>
                  </a:lnTo>
                  <a:close/>
                </a:path>
                <a:path w="706120" h="664210">
                  <a:moveTo>
                    <a:pt x="353453" y="621093"/>
                  </a:moveTo>
                  <a:lnTo>
                    <a:pt x="352691" y="621144"/>
                  </a:lnTo>
                  <a:lnTo>
                    <a:pt x="351726" y="620928"/>
                  </a:lnTo>
                  <a:lnTo>
                    <a:pt x="351205" y="621347"/>
                  </a:lnTo>
                  <a:lnTo>
                    <a:pt x="350659" y="621728"/>
                  </a:lnTo>
                  <a:lnTo>
                    <a:pt x="350545" y="622719"/>
                  </a:lnTo>
                  <a:lnTo>
                    <a:pt x="349808" y="624471"/>
                  </a:lnTo>
                  <a:lnTo>
                    <a:pt x="351066" y="624166"/>
                  </a:lnTo>
                  <a:lnTo>
                    <a:pt x="352221" y="624205"/>
                  </a:lnTo>
                  <a:lnTo>
                    <a:pt x="352602" y="623735"/>
                  </a:lnTo>
                  <a:lnTo>
                    <a:pt x="353161" y="623023"/>
                  </a:lnTo>
                  <a:lnTo>
                    <a:pt x="353212" y="621969"/>
                  </a:lnTo>
                  <a:lnTo>
                    <a:pt x="353453" y="621093"/>
                  </a:lnTo>
                  <a:close/>
                </a:path>
                <a:path w="706120" h="664210">
                  <a:moveTo>
                    <a:pt x="353542" y="629335"/>
                  </a:moveTo>
                  <a:lnTo>
                    <a:pt x="352298" y="628764"/>
                  </a:lnTo>
                  <a:lnTo>
                    <a:pt x="351066" y="628154"/>
                  </a:lnTo>
                  <a:lnTo>
                    <a:pt x="349834" y="627583"/>
                  </a:lnTo>
                  <a:lnTo>
                    <a:pt x="347687" y="633679"/>
                  </a:lnTo>
                  <a:lnTo>
                    <a:pt x="348653" y="634098"/>
                  </a:lnTo>
                  <a:lnTo>
                    <a:pt x="350520" y="634974"/>
                  </a:lnTo>
                  <a:lnTo>
                    <a:pt x="352552" y="631215"/>
                  </a:lnTo>
                  <a:lnTo>
                    <a:pt x="353542" y="629335"/>
                  </a:lnTo>
                  <a:close/>
                </a:path>
                <a:path w="706120" h="664210">
                  <a:moveTo>
                    <a:pt x="357035" y="575170"/>
                  </a:moveTo>
                  <a:lnTo>
                    <a:pt x="356539" y="574967"/>
                  </a:lnTo>
                  <a:lnTo>
                    <a:pt x="355904" y="574535"/>
                  </a:lnTo>
                  <a:lnTo>
                    <a:pt x="355193" y="574865"/>
                  </a:lnTo>
                  <a:lnTo>
                    <a:pt x="355104" y="575627"/>
                  </a:lnTo>
                  <a:lnTo>
                    <a:pt x="354914" y="576122"/>
                  </a:lnTo>
                  <a:lnTo>
                    <a:pt x="355904" y="576453"/>
                  </a:lnTo>
                  <a:lnTo>
                    <a:pt x="356400" y="576643"/>
                  </a:lnTo>
                  <a:lnTo>
                    <a:pt x="356844" y="575652"/>
                  </a:lnTo>
                  <a:lnTo>
                    <a:pt x="357035" y="575170"/>
                  </a:lnTo>
                  <a:close/>
                </a:path>
                <a:path w="706120" h="664210">
                  <a:moveTo>
                    <a:pt x="359371" y="570433"/>
                  </a:moveTo>
                  <a:lnTo>
                    <a:pt x="357174" y="566115"/>
                  </a:lnTo>
                  <a:lnTo>
                    <a:pt x="346697" y="571703"/>
                  </a:lnTo>
                  <a:lnTo>
                    <a:pt x="348615" y="575576"/>
                  </a:lnTo>
                  <a:lnTo>
                    <a:pt x="359371" y="570433"/>
                  </a:lnTo>
                  <a:close/>
                </a:path>
                <a:path w="706120" h="664210">
                  <a:moveTo>
                    <a:pt x="397662" y="432917"/>
                  </a:moveTo>
                  <a:lnTo>
                    <a:pt x="397548" y="432752"/>
                  </a:lnTo>
                  <a:lnTo>
                    <a:pt x="397027" y="432092"/>
                  </a:lnTo>
                  <a:lnTo>
                    <a:pt x="396252" y="431660"/>
                  </a:lnTo>
                  <a:lnTo>
                    <a:pt x="395592" y="431139"/>
                  </a:lnTo>
                  <a:lnTo>
                    <a:pt x="395262" y="431634"/>
                  </a:lnTo>
                  <a:lnTo>
                    <a:pt x="394525" y="432346"/>
                  </a:lnTo>
                  <a:lnTo>
                    <a:pt x="394665" y="432587"/>
                  </a:lnTo>
                  <a:lnTo>
                    <a:pt x="395046" y="433336"/>
                  </a:lnTo>
                  <a:lnTo>
                    <a:pt x="395757" y="433882"/>
                  </a:lnTo>
                  <a:lnTo>
                    <a:pt x="396417" y="434568"/>
                  </a:lnTo>
                  <a:lnTo>
                    <a:pt x="396938" y="433743"/>
                  </a:lnTo>
                  <a:lnTo>
                    <a:pt x="397662" y="432917"/>
                  </a:lnTo>
                  <a:close/>
                </a:path>
                <a:path w="706120" h="664210">
                  <a:moveTo>
                    <a:pt x="398589" y="452818"/>
                  </a:moveTo>
                  <a:lnTo>
                    <a:pt x="396227" y="452742"/>
                  </a:lnTo>
                  <a:lnTo>
                    <a:pt x="396836" y="454558"/>
                  </a:lnTo>
                  <a:lnTo>
                    <a:pt x="397497" y="456311"/>
                  </a:lnTo>
                  <a:lnTo>
                    <a:pt x="398183" y="458038"/>
                  </a:lnTo>
                  <a:lnTo>
                    <a:pt x="398589" y="452818"/>
                  </a:lnTo>
                  <a:close/>
                </a:path>
                <a:path w="706120" h="664210">
                  <a:moveTo>
                    <a:pt x="404342" y="443039"/>
                  </a:moveTo>
                  <a:lnTo>
                    <a:pt x="403872" y="442620"/>
                  </a:lnTo>
                  <a:lnTo>
                    <a:pt x="403148" y="442023"/>
                  </a:lnTo>
                  <a:lnTo>
                    <a:pt x="401701" y="442290"/>
                  </a:lnTo>
                  <a:lnTo>
                    <a:pt x="399796" y="442099"/>
                  </a:lnTo>
                  <a:lnTo>
                    <a:pt x="399999" y="443890"/>
                  </a:lnTo>
                  <a:lnTo>
                    <a:pt x="399745" y="445541"/>
                  </a:lnTo>
                  <a:lnTo>
                    <a:pt x="400329" y="445897"/>
                  </a:lnTo>
                  <a:lnTo>
                    <a:pt x="401091" y="446366"/>
                  </a:lnTo>
                  <a:lnTo>
                    <a:pt x="402856" y="446227"/>
                  </a:lnTo>
                  <a:lnTo>
                    <a:pt x="403567" y="445643"/>
                  </a:lnTo>
                  <a:lnTo>
                    <a:pt x="404177" y="445122"/>
                  </a:lnTo>
                  <a:lnTo>
                    <a:pt x="404342" y="443039"/>
                  </a:lnTo>
                  <a:close/>
                </a:path>
                <a:path w="706120" h="664210">
                  <a:moveTo>
                    <a:pt x="407365" y="426237"/>
                  </a:moveTo>
                  <a:lnTo>
                    <a:pt x="406615" y="424815"/>
                  </a:lnTo>
                  <a:lnTo>
                    <a:pt x="405130" y="424561"/>
                  </a:lnTo>
                  <a:lnTo>
                    <a:pt x="403098" y="423608"/>
                  </a:lnTo>
                  <a:lnTo>
                    <a:pt x="403288" y="425780"/>
                  </a:lnTo>
                  <a:lnTo>
                    <a:pt x="403098" y="427012"/>
                  </a:lnTo>
                  <a:lnTo>
                    <a:pt x="403567" y="427888"/>
                  </a:lnTo>
                  <a:lnTo>
                    <a:pt x="403872" y="428409"/>
                  </a:lnTo>
                  <a:lnTo>
                    <a:pt x="405688" y="428802"/>
                  </a:lnTo>
                  <a:lnTo>
                    <a:pt x="405930" y="428523"/>
                  </a:lnTo>
                  <a:lnTo>
                    <a:pt x="406590" y="427723"/>
                  </a:lnTo>
                  <a:lnTo>
                    <a:pt x="407365" y="426237"/>
                  </a:lnTo>
                  <a:close/>
                </a:path>
                <a:path w="706120" h="664210">
                  <a:moveTo>
                    <a:pt x="415137" y="411924"/>
                  </a:moveTo>
                  <a:lnTo>
                    <a:pt x="414896" y="411861"/>
                  </a:lnTo>
                  <a:lnTo>
                    <a:pt x="414591" y="411670"/>
                  </a:lnTo>
                  <a:lnTo>
                    <a:pt x="414426" y="411734"/>
                  </a:lnTo>
                  <a:lnTo>
                    <a:pt x="414210" y="411810"/>
                  </a:lnTo>
                  <a:lnTo>
                    <a:pt x="414096" y="412140"/>
                  </a:lnTo>
                  <a:lnTo>
                    <a:pt x="413956" y="412356"/>
                  </a:lnTo>
                  <a:lnTo>
                    <a:pt x="414426" y="412940"/>
                  </a:lnTo>
                  <a:lnTo>
                    <a:pt x="414667" y="412610"/>
                  </a:lnTo>
                  <a:lnTo>
                    <a:pt x="414896" y="412254"/>
                  </a:lnTo>
                  <a:lnTo>
                    <a:pt x="415137" y="411924"/>
                  </a:lnTo>
                  <a:close/>
                </a:path>
                <a:path w="706120" h="664210">
                  <a:moveTo>
                    <a:pt x="419862" y="456806"/>
                  </a:moveTo>
                  <a:lnTo>
                    <a:pt x="412775" y="455409"/>
                  </a:lnTo>
                  <a:lnTo>
                    <a:pt x="412330" y="457873"/>
                  </a:lnTo>
                  <a:lnTo>
                    <a:pt x="412089" y="459117"/>
                  </a:lnTo>
                  <a:lnTo>
                    <a:pt x="419125" y="460844"/>
                  </a:lnTo>
                  <a:lnTo>
                    <a:pt x="419862" y="456806"/>
                  </a:lnTo>
                  <a:close/>
                </a:path>
                <a:path w="706120" h="664210">
                  <a:moveTo>
                    <a:pt x="422922" y="403288"/>
                  </a:moveTo>
                  <a:lnTo>
                    <a:pt x="422617" y="402958"/>
                  </a:lnTo>
                  <a:lnTo>
                    <a:pt x="422478" y="402717"/>
                  </a:lnTo>
                  <a:lnTo>
                    <a:pt x="422198" y="402882"/>
                  </a:lnTo>
                  <a:lnTo>
                    <a:pt x="421868" y="402983"/>
                  </a:lnTo>
                  <a:lnTo>
                    <a:pt x="421703" y="403237"/>
                  </a:lnTo>
                  <a:lnTo>
                    <a:pt x="421957" y="403669"/>
                  </a:lnTo>
                  <a:lnTo>
                    <a:pt x="422097" y="403923"/>
                  </a:lnTo>
                  <a:lnTo>
                    <a:pt x="422363" y="403758"/>
                  </a:lnTo>
                  <a:lnTo>
                    <a:pt x="422694" y="403644"/>
                  </a:lnTo>
                  <a:lnTo>
                    <a:pt x="422859" y="403402"/>
                  </a:lnTo>
                  <a:close/>
                </a:path>
                <a:path w="706120" h="664210">
                  <a:moveTo>
                    <a:pt x="432206" y="470522"/>
                  </a:moveTo>
                  <a:lnTo>
                    <a:pt x="430949" y="470496"/>
                  </a:lnTo>
                  <a:lnTo>
                    <a:pt x="429768" y="470141"/>
                  </a:lnTo>
                  <a:lnTo>
                    <a:pt x="429158" y="470573"/>
                  </a:lnTo>
                  <a:lnTo>
                    <a:pt x="428574" y="470966"/>
                  </a:lnTo>
                  <a:lnTo>
                    <a:pt x="428637" y="472224"/>
                  </a:lnTo>
                  <a:lnTo>
                    <a:pt x="428409" y="473100"/>
                  </a:lnTo>
                  <a:lnTo>
                    <a:pt x="429539" y="473214"/>
                  </a:lnTo>
                  <a:lnTo>
                    <a:pt x="430695" y="473468"/>
                  </a:lnTo>
                  <a:lnTo>
                    <a:pt x="431800" y="473303"/>
                  </a:lnTo>
                  <a:lnTo>
                    <a:pt x="432015" y="473265"/>
                  </a:lnTo>
                  <a:lnTo>
                    <a:pt x="432041" y="471678"/>
                  </a:lnTo>
                  <a:lnTo>
                    <a:pt x="432206" y="470522"/>
                  </a:lnTo>
                  <a:close/>
                </a:path>
                <a:path w="706120" h="664210">
                  <a:moveTo>
                    <a:pt x="436270" y="482206"/>
                  </a:moveTo>
                  <a:lnTo>
                    <a:pt x="424840" y="480631"/>
                  </a:lnTo>
                  <a:lnTo>
                    <a:pt x="424561" y="482180"/>
                  </a:lnTo>
                  <a:lnTo>
                    <a:pt x="424268" y="483717"/>
                  </a:lnTo>
                  <a:lnTo>
                    <a:pt x="423989" y="485254"/>
                  </a:lnTo>
                  <a:lnTo>
                    <a:pt x="435584" y="486905"/>
                  </a:lnTo>
                  <a:lnTo>
                    <a:pt x="435813" y="485343"/>
                  </a:lnTo>
                  <a:lnTo>
                    <a:pt x="436054" y="483768"/>
                  </a:lnTo>
                  <a:lnTo>
                    <a:pt x="436270" y="482206"/>
                  </a:lnTo>
                  <a:close/>
                </a:path>
                <a:path w="706120" h="664210">
                  <a:moveTo>
                    <a:pt x="443890" y="503148"/>
                  </a:moveTo>
                  <a:lnTo>
                    <a:pt x="443585" y="502704"/>
                  </a:lnTo>
                  <a:lnTo>
                    <a:pt x="442988" y="501777"/>
                  </a:lnTo>
                  <a:lnTo>
                    <a:pt x="439381" y="502932"/>
                  </a:lnTo>
                  <a:lnTo>
                    <a:pt x="437565" y="503478"/>
                  </a:lnTo>
                  <a:lnTo>
                    <a:pt x="437045" y="503199"/>
                  </a:lnTo>
                  <a:lnTo>
                    <a:pt x="436854" y="503364"/>
                  </a:lnTo>
                  <a:lnTo>
                    <a:pt x="436664" y="503593"/>
                  </a:lnTo>
                  <a:lnTo>
                    <a:pt x="438010" y="504418"/>
                  </a:lnTo>
                  <a:lnTo>
                    <a:pt x="439381" y="505206"/>
                  </a:lnTo>
                  <a:lnTo>
                    <a:pt x="440817" y="505955"/>
                  </a:lnTo>
                  <a:lnTo>
                    <a:pt x="441934" y="505320"/>
                  </a:lnTo>
                  <a:lnTo>
                    <a:pt x="442874" y="504113"/>
                  </a:lnTo>
                  <a:lnTo>
                    <a:pt x="443890" y="503148"/>
                  </a:lnTo>
                  <a:close/>
                </a:path>
                <a:path w="706120" h="664210">
                  <a:moveTo>
                    <a:pt x="444334" y="195681"/>
                  </a:moveTo>
                  <a:lnTo>
                    <a:pt x="432892" y="194119"/>
                  </a:lnTo>
                  <a:lnTo>
                    <a:pt x="432346" y="197192"/>
                  </a:lnTo>
                  <a:lnTo>
                    <a:pt x="432041" y="198729"/>
                  </a:lnTo>
                  <a:lnTo>
                    <a:pt x="439801" y="199834"/>
                  </a:lnTo>
                  <a:lnTo>
                    <a:pt x="443649" y="200355"/>
                  </a:lnTo>
                  <a:lnTo>
                    <a:pt x="444334" y="195681"/>
                  </a:lnTo>
                  <a:close/>
                </a:path>
                <a:path w="706120" h="664210">
                  <a:moveTo>
                    <a:pt x="483692" y="460489"/>
                  </a:moveTo>
                  <a:lnTo>
                    <a:pt x="483108" y="460540"/>
                  </a:lnTo>
                  <a:lnTo>
                    <a:pt x="482561" y="460578"/>
                  </a:lnTo>
                  <a:lnTo>
                    <a:pt x="482015" y="460629"/>
                  </a:lnTo>
                  <a:lnTo>
                    <a:pt x="482130" y="461149"/>
                  </a:lnTo>
                  <a:lnTo>
                    <a:pt x="482206" y="461670"/>
                  </a:lnTo>
                  <a:lnTo>
                    <a:pt x="482422" y="462165"/>
                  </a:lnTo>
                  <a:lnTo>
                    <a:pt x="483222" y="462216"/>
                  </a:lnTo>
                  <a:lnTo>
                    <a:pt x="483273" y="462051"/>
                  </a:lnTo>
                  <a:lnTo>
                    <a:pt x="483501" y="461594"/>
                  </a:lnTo>
                  <a:lnTo>
                    <a:pt x="483552" y="461010"/>
                  </a:lnTo>
                  <a:lnTo>
                    <a:pt x="483692" y="460489"/>
                  </a:lnTo>
                  <a:close/>
                </a:path>
                <a:path w="706120" h="664210">
                  <a:moveTo>
                    <a:pt x="485279" y="450875"/>
                  </a:moveTo>
                  <a:lnTo>
                    <a:pt x="483311" y="451091"/>
                  </a:lnTo>
                  <a:lnTo>
                    <a:pt x="481901" y="450875"/>
                  </a:lnTo>
                  <a:lnTo>
                    <a:pt x="481190" y="451446"/>
                  </a:lnTo>
                  <a:lnTo>
                    <a:pt x="480479" y="452056"/>
                  </a:lnTo>
                  <a:lnTo>
                    <a:pt x="480415" y="453478"/>
                  </a:lnTo>
                  <a:lnTo>
                    <a:pt x="480085" y="454520"/>
                  </a:lnTo>
                  <a:lnTo>
                    <a:pt x="481469" y="454660"/>
                  </a:lnTo>
                  <a:lnTo>
                    <a:pt x="482917" y="455129"/>
                  </a:lnTo>
                  <a:lnTo>
                    <a:pt x="484682" y="454660"/>
                  </a:lnTo>
                  <a:lnTo>
                    <a:pt x="484759" y="452818"/>
                  </a:lnTo>
                  <a:lnTo>
                    <a:pt x="485279" y="450875"/>
                  </a:lnTo>
                  <a:close/>
                </a:path>
                <a:path w="706120" h="664210">
                  <a:moveTo>
                    <a:pt x="491718" y="423964"/>
                  </a:moveTo>
                  <a:lnTo>
                    <a:pt x="489686" y="423214"/>
                  </a:lnTo>
                  <a:lnTo>
                    <a:pt x="488632" y="422554"/>
                  </a:lnTo>
                  <a:lnTo>
                    <a:pt x="487616" y="422579"/>
                  </a:lnTo>
                  <a:lnTo>
                    <a:pt x="487045" y="422617"/>
                  </a:lnTo>
                  <a:lnTo>
                    <a:pt x="485940" y="424180"/>
                  </a:lnTo>
                  <a:lnTo>
                    <a:pt x="486079" y="424459"/>
                  </a:lnTo>
                  <a:lnTo>
                    <a:pt x="486638" y="425411"/>
                  </a:lnTo>
                  <a:lnTo>
                    <a:pt x="487540" y="426567"/>
                  </a:lnTo>
                  <a:lnTo>
                    <a:pt x="488480" y="426707"/>
                  </a:lnTo>
                  <a:lnTo>
                    <a:pt x="489165" y="426796"/>
                  </a:lnTo>
                  <a:lnTo>
                    <a:pt x="490067" y="425411"/>
                  </a:lnTo>
                  <a:lnTo>
                    <a:pt x="491718" y="423964"/>
                  </a:lnTo>
                  <a:close/>
                </a:path>
                <a:path w="706120" h="664210">
                  <a:moveTo>
                    <a:pt x="492950" y="469976"/>
                  </a:moveTo>
                  <a:lnTo>
                    <a:pt x="492455" y="470141"/>
                  </a:lnTo>
                  <a:lnTo>
                    <a:pt x="492074" y="470242"/>
                  </a:lnTo>
                  <a:lnTo>
                    <a:pt x="491718" y="470382"/>
                  </a:lnTo>
                  <a:lnTo>
                    <a:pt x="492163" y="470662"/>
                  </a:lnTo>
                  <a:lnTo>
                    <a:pt x="492379" y="470827"/>
                  </a:lnTo>
                  <a:lnTo>
                    <a:pt x="492544" y="470573"/>
                  </a:lnTo>
                  <a:lnTo>
                    <a:pt x="492709" y="470357"/>
                  </a:lnTo>
                  <a:lnTo>
                    <a:pt x="492950" y="469976"/>
                  </a:lnTo>
                  <a:close/>
                </a:path>
                <a:path w="706120" h="664210">
                  <a:moveTo>
                    <a:pt x="493115" y="418871"/>
                  </a:moveTo>
                  <a:lnTo>
                    <a:pt x="492683" y="418350"/>
                  </a:lnTo>
                  <a:lnTo>
                    <a:pt x="492264" y="417830"/>
                  </a:lnTo>
                  <a:lnTo>
                    <a:pt x="490588" y="417804"/>
                  </a:lnTo>
                  <a:lnTo>
                    <a:pt x="489826" y="418249"/>
                  </a:lnTo>
                  <a:lnTo>
                    <a:pt x="488886" y="418846"/>
                  </a:lnTo>
                  <a:lnTo>
                    <a:pt x="488315" y="420116"/>
                  </a:lnTo>
                  <a:lnTo>
                    <a:pt x="486765" y="422173"/>
                  </a:lnTo>
                  <a:lnTo>
                    <a:pt x="490423" y="421538"/>
                  </a:lnTo>
                  <a:lnTo>
                    <a:pt x="491883" y="421652"/>
                  </a:lnTo>
                  <a:lnTo>
                    <a:pt x="492353" y="421132"/>
                  </a:lnTo>
                  <a:lnTo>
                    <a:pt x="492925" y="420446"/>
                  </a:lnTo>
                  <a:lnTo>
                    <a:pt x="493115" y="418871"/>
                  </a:lnTo>
                  <a:close/>
                </a:path>
                <a:path w="706120" h="664210">
                  <a:moveTo>
                    <a:pt x="493801" y="485444"/>
                  </a:moveTo>
                  <a:lnTo>
                    <a:pt x="493255" y="485470"/>
                  </a:lnTo>
                  <a:lnTo>
                    <a:pt x="492734" y="485559"/>
                  </a:lnTo>
                  <a:lnTo>
                    <a:pt x="492188" y="485559"/>
                  </a:lnTo>
                  <a:lnTo>
                    <a:pt x="492544" y="479818"/>
                  </a:lnTo>
                  <a:lnTo>
                    <a:pt x="490448" y="474459"/>
                  </a:lnTo>
                  <a:lnTo>
                    <a:pt x="489267" y="468960"/>
                  </a:lnTo>
                  <a:lnTo>
                    <a:pt x="485559" y="469506"/>
                  </a:lnTo>
                  <a:lnTo>
                    <a:pt x="478713" y="490169"/>
                  </a:lnTo>
                  <a:lnTo>
                    <a:pt x="481076" y="492150"/>
                  </a:lnTo>
                  <a:lnTo>
                    <a:pt x="481634" y="491858"/>
                  </a:lnTo>
                  <a:lnTo>
                    <a:pt x="484682" y="496227"/>
                  </a:lnTo>
                  <a:lnTo>
                    <a:pt x="487870" y="493941"/>
                  </a:lnTo>
                  <a:lnTo>
                    <a:pt x="484568" y="490334"/>
                  </a:lnTo>
                  <a:lnTo>
                    <a:pt x="487095" y="489127"/>
                  </a:lnTo>
                  <a:lnTo>
                    <a:pt x="488251" y="488530"/>
                  </a:lnTo>
                  <a:lnTo>
                    <a:pt x="488251" y="489127"/>
                  </a:lnTo>
                  <a:lnTo>
                    <a:pt x="493585" y="488911"/>
                  </a:lnTo>
                  <a:lnTo>
                    <a:pt x="493801" y="485444"/>
                  </a:lnTo>
                  <a:close/>
                </a:path>
                <a:path w="706120" h="664210">
                  <a:moveTo>
                    <a:pt x="496201" y="464032"/>
                  </a:moveTo>
                  <a:lnTo>
                    <a:pt x="495642" y="464146"/>
                  </a:lnTo>
                  <a:lnTo>
                    <a:pt x="495122" y="464197"/>
                  </a:lnTo>
                  <a:lnTo>
                    <a:pt x="494601" y="464426"/>
                  </a:lnTo>
                  <a:lnTo>
                    <a:pt x="494461" y="465162"/>
                  </a:lnTo>
                  <a:lnTo>
                    <a:pt x="495046" y="465404"/>
                  </a:lnTo>
                  <a:lnTo>
                    <a:pt x="495541" y="465467"/>
                  </a:lnTo>
                  <a:lnTo>
                    <a:pt x="496062" y="465569"/>
                  </a:lnTo>
                  <a:lnTo>
                    <a:pt x="496087" y="465048"/>
                  </a:lnTo>
                  <a:lnTo>
                    <a:pt x="496201" y="464032"/>
                  </a:lnTo>
                  <a:close/>
                </a:path>
                <a:path w="706120" h="664210">
                  <a:moveTo>
                    <a:pt x="497357" y="458177"/>
                  </a:moveTo>
                  <a:lnTo>
                    <a:pt x="497103" y="458076"/>
                  </a:lnTo>
                  <a:lnTo>
                    <a:pt x="496773" y="457822"/>
                  </a:lnTo>
                  <a:lnTo>
                    <a:pt x="496582" y="457873"/>
                  </a:lnTo>
                  <a:lnTo>
                    <a:pt x="496341" y="457962"/>
                  </a:lnTo>
                  <a:lnTo>
                    <a:pt x="496227" y="458343"/>
                  </a:lnTo>
                  <a:lnTo>
                    <a:pt x="496087" y="458533"/>
                  </a:lnTo>
                  <a:lnTo>
                    <a:pt x="496417" y="459028"/>
                  </a:lnTo>
                  <a:lnTo>
                    <a:pt x="496582" y="459257"/>
                  </a:lnTo>
                  <a:lnTo>
                    <a:pt x="496824" y="458901"/>
                  </a:lnTo>
                  <a:lnTo>
                    <a:pt x="497103" y="458533"/>
                  </a:lnTo>
                  <a:lnTo>
                    <a:pt x="497357" y="458177"/>
                  </a:lnTo>
                  <a:close/>
                </a:path>
                <a:path w="706120" h="664210">
                  <a:moveTo>
                    <a:pt x="499033" y="508762"/>
                  </a:moveTo>
                  <a:lnTo>
                    <a:pt x="497738" y="509028"/>
                  </a:lnTo>
                  <a:lnTo>
                    <a:pt x="496658" y="509447"/>
                  </a:lnTo>
                  <a:lnTo>
                    <a:pt x="495642" y="509968"/>
                  </a:lnTo>
                  <a:lnTo>
                    <a:pt x="494385" y="507517"/>
                  </a:lnTo>
                  <a:lnTo>
                    <a:pt x="487400" y="511225"/>
                  </a:lnTo>
                  <a:lnTo>
                    <a:pt x="483933" y="513105"/>
                  </a:lnTo>
                  <a:lnTo>
                    <a:pt x="485203" y="515683"/>
                  </a:lnTo>
                  <a:lnTo>
                    <a:pt x="485863" y="516978"/>
                  </a:lnTo>
                  <a:lnTo>
                    <a:pt x="491299" y="514362"/>
                  </a:lnTo>
                  <a:lnTo>
                    <a:pt x="490753" y="515467"/>
                  </a:lnTo>
                  <a:lnTo>
                    <a:pt x="490486" y="516699"/>
                  </a:lnTo>
                  <a:lnTo>
                    <a:pt x="490347" y="518020"/>
                  </a:lnTo>
                  <a:lnTo>
                    <a:pt x="492125" y="518020"/>
                  </a:lnTo>
                  <a:lnTo>
                    <a:pt x="495617" y="517829"/>
                  </a:lnTo>
                  <a:lnTo>
                    <a:pt x="496747" y="514883"/>
                  </a:lnTo>
                  <a:lnTo>
                    <a:pt x="499033" y="508762"/>
                  </a:lnTo>
                  <a:close/>
                </a:path>
                <a:path w="706120" h="664210">
                  <a:moveTo>
                    <a:pt x="510438" y="464616"/>
                  </a:moveTo>
                  <a:lnTo>
                    <a:pt x="508317" y="465048"/>
                  </a:lnTo>
                  <a:lnTo>
                    <a:pt x="507060" y="465023"/>
                  </a:lnTo>
                  <a:lnTo>
                    <a:pt x="506234" y="465607"/>
                  </a:lnTo>
                  <a:lnTo>
                    <a:pt x="505714" y="465988"/>
                  </a:lnTo>
                  <a:lnTo>
                    <a:pt x="505485" y="467880"/>
                  </a:lnTo>
                  <a:lnTo>
                    <a:pt x="506666" y="468630"/>
                  </a:lnTo>
                  <a:lnTo>
                    <a:pt x="508203" y="469201"/>
                  </a:lnTo>
                  <a:lnTo>
                    <a:pt x="508927" y="468795"/>
                  </a:lnTo>
                  <a:lnTo>
                    <a:pt x="509663" y="468350"/>
                  </a:lnTo>
                  <a:lnTo>
                    <a:pt x="509727" y="466763"/>
                  </a:lnTo>
                  <a:lnTo>
                    <a:pt x="510438" y="464616"/>
                  </a:lnTo>
                  <a:close/>
                </a:path>
                <a:path w="706120" h="664210">
                  <a:moveTo>
                    <a:pt x="512330" y="477697"/>
                  </a:moveTo>
                  <a:lnTo>
                    <a:pt x="510298" y="477647"/>
                  </a:lnTo>
                  <a:lnTo>
                    <a:pt x="508698" y="477697"/>
                  </a:lnTo>
                  <a:lnTo>
                    <a:pt x="507390" y="477862"/>
                  </a:lnTo>
                  <a:lnTo>
                    <a:pt x="505053" y="472859"/>
                  </a:lnTo>
                  <a:lnTo>
                    <a:pt x="504113" y="472744"/>
                  </a:lnTo>
                  <a:lnTo>
                    <a:pt x="502958" y="476846"/>
                  </a:lnTo>
                  <a:lnTo>
                    <a:pt x="502462" y="478739"/>
                  </a:lnTo>
                  <a:lnTo>
                    <a:pt x="503504" y="480225"/>
                  </a:lnTo>
                  <a:lnTo>
                    <a:pt x="502907" y="481825"/>
                  </a:lnTo>
                  <a:lnTo>
                    <a:pt x="503097" y="484289"/>
                  </a:lnTo>
                  <a:lnTo>
                    <a:pt x="503897" y="488251"/>
                  </a:lnTo>
                  <a:lnTo>
                    <a:pt x="507517" y="483717"/>
                  </a:lnTo>
                  <a:lnTo>
                    <a:pt x="508317" y="483997"/>
                  </a:lnTo>
                  <a:lnTo>
                    <a:pt x="510133" y="484124"/>
                  </a:lnTo>
                  <a:lnTo>
                    <a:pt x="510298" y="484212"/>
                  </a:lnTo>
                  <a:lnTo>
                    <a:pt x="511175" y="484212"/>
                  </a:lnTo>
                  <a:lnTo>
                    <a:pt x="511263" y="483057"/>
                  </a:lnTo>
                  <a:lnTo>
                    <a:pt x="511898" y="481355"/>
                  </a:lnTo>
                  <a:lnTo>
                    <a:pt x="511098" y="480580"/>
                  </a:lnTo>
                  <a:lnTo>
                    <a:pt x="510628" y="480466"/>
                  </a:lnTo>
                  <a:lnTo>
                    <a:pt x="510247" y="480314"/>
                  </a:lnTo>
                  <a:lnTo>
                    <a:pt x="512330" y="477697"/>
                  </a:lnTo>
                  <a:close/>
                </a:path>
                <a:path w="706120" h="664210">
                  <a:moveTo>
                    <a:pt x="514718" y="368"/>
                  </a:moveTo>
                  <a:lnTo>
                    <a:pt x="514057" y="0"/>
                  </a:lnTo>
                  <a:lnTo>
                    <a:pt x="513537" y="393"/>
                  </a:lnTo>
                  <a:lnTo>
                    <a:pt x="513207" y="800"/>
                  </a:lnTo>
                  <a:lnTo>
                    <a:pt x="512851" y="1193"/>
                  </a:lnTo>
                  <a:lnTo>
                    <a:pt x="513295" y="1460"/>
                  </a:lnTo>
                  <a:lnTo>
                    <a:pt x="513765" y="1765"/>
                  </a:lnTo>
                  <a:lnTo>
                    <a:pt x="514223" y="2044"/>
                  </a:lnTo>
                  <a:lnTo>
                    <a:pt x="514388" y="1511"/>
                  </a:lnTo>
                  <a:lnTo>
                    <a:pt x="514616" y="990"/>
                  </a:lnTo>
                  <a:lnTo>
                    <a:pt x="514692" y="444"/>
                  </a:lnTo>
                  <a:close/>
                </a:path>
                <a:path w="706120" h="664210">
                  <a:moveTo>
                    <a:pt x="515493" y="462965"/>
                  </a:moveTo>
                  <a:lnTo>
                    <a:pt x="514667" y="462991"/>
                  </a:lnTo>
                  <a:lnTo>
                    <a:pt x="513867" y="462876"/>
                  </a:lnTo>
                  <a:lnTo>
                    <a:pt x="513181" y="463105"/>
                  </a:lnTo>
                  <a:lnTo>
                    <a:pt x="512991" y="463181"/>
                  </a:lnTo>
                  <a:lnTo>
                    <a:pt x="512876" y="464553"/>
                  </a:lnTo>
                  <a:lnTo>
                    <a:pt x="513041" y="464616"/>
                  </a:lnTo>
                  <a:lnTo>
                    <a:pt x="513740" y="464883"/>
                  </a:lnTo>
                  <a:lnTo>
                    <a:pt x="514527" y="464883"/>
                  </a:lnTo>
                  <a:lnTo>
                    <a:pt x="515302" y="464997"/>
                  </a:lnTo>
                  <a:lnTo>
                    <a:pt x="515416" y="463892"/>
                  </a:lnTo>
                  <a:lnTo>
                    <a:pt x="515493" y="462965"/>
                  </a:lnTo>
                  <a:close/>
                </a:path>
                <a:path w="706120" h="664210">
                  <a:moveTo>
                    <a:pt x="518680" y="466153"/>
                  </a:moveTo>
                  <a:lnTo>
                    <a:pt x="517969" y="465823"/>
                  </a:lnTo>
                  <a:lnTo>
                    <a:pt x="517220" y="465493"/>
                  </a:lnTo>
                  <a:lnTo>
                    <a:pt x="516458" y="465162"/>
                  </a:lnTo>
                  <a:lnTo>
                    <a:pt x="516064" y="466039"/>
                  </a:lnTo>
                  <a:lnTo>
                    <a:pt x="515848" y="466598"/>
                  </a:lnTo>
                  <a:lnTo>
                    <a:pt x="515607" y="467144"/>
                  </a:lnTo>
                  <a:lnTo>
                    <a:pt x="516369" y="467334"/>
                  </a:lnTo>
                  <a:lnTo>
                    <a:pt x="517144" y="467690"/>
                  </a:lnTo>
                  <a:lnTo>
                    <a:pt x="517880" y="467639"/>
                  </a:lnTo>
                  <a:lnTo>
                    <a:pt x="518185" y="467614"/>
                  </a:lnTo>
                  <a:lnTo>
                    <a:pt x="518439" y="466674"/>
                  </a:lnTo>
                  <a:lnTo>
                    <a:pt x="518680" y="466153"/>
                  </a:lnTo>
                  <a:close/>
                </a:path>
                <a:path w="706120" h="664210">
                  <a:moveTo>
                    <a:pt x="520306" y="458863"/>
                  </a:moveTo>
                  <a:lnTo>
                    <a:pt x="520115" y="457631"/>
                  </a:lnTo>
                  <a:lnTo>
                    <a:pt x="518109" y="457377"/>
                  </a:lnTo>
                  <a:lnTo>
                    <a:pt x="517804" y="457746"/>
                  </a:lnTo>
                  <a:lnTo>
                    <a:pt x="517194" y="458533"/>
                  </a:lnTo>
                  <a:lnTo>
                    <a:pt x="517144" y="459752"/>
                  </a:lnTo>
                  <a:lnTo>
                    <a:pt x="516724" y="461225"/>
                  </a:lnTo>
                  <a:lnTo>
                    <a:pt x="518325" y="461149"/>
                  </a:lnTo>
                  <a:lnTo>
                    <a:pt x="519760" y="461340"/>
                  </a:lnTo>
                  <a:lnTo>
                    <a:pt x="519887" y="461010"/>
                  </a:lnTo>
                  <a:lnTo>
                    <a:pt x="520306" y="460044"/>
                  </a:lnTo>
                  <a:lnTo>
                    <a:pt x="520306" y="458863"/>
                  </a:lnTo>
                  <a:close/>
                </a:path>
                <a:path w="706120" h="664210">
                  <a:moveTo>
                    <a:pt x="528497" y="488886"/>
                  </a:moveTo>
                  <a:lnTo>
                    <a:pt x="528104" y="487705"/>
                  </a:lnTo>
                  <a:lnTo>
                    <a:pt x="527888" y="486575"/>
                  </a:lnTo>
                  <a:lnTo>
                    <a:pt x="527037" y="486740"/>
                  </a:lnTo>
                  <a:lnTo>
                    <a:pt x="525576" y="486689"/>
                  </a:lnTo>
                  <a:lnTo>
                    <a:pt x="525284" y="487476"/>
                  </a:lnTo>
                  <a:lnTo>
                    <a:pt x="525221" y="488327"/>
                  </a:lnTo>
                  <a:lnTo>
                    <a:pt x="523824" y="484263"/>
                  </a:lnTo>
                  <a:lnTo>
                    <a:pt x="520446" y="485609"/>
                  </a:lnTo>
                  <a:lnTo>
                    <a:pt x="520407" y="485470"/>
                  </a:lnTo>
                  <a:lnTo>
                    <a:pt x="520471" y="485254"/>
                  </a:lnTo>
                  <a:lnTo>
                    <a:pt x="520052" y="484619"/>
                  </a:lnTo>
                  <a:lnTo>
                    <a:pt x="518871" y="484733"/>
                  </a:lnTo>
                  <a:lnTo>
                    <a:pt x="518071" y="484543"/>
                  </a:lnTo>
                  <a:lnTo>
                    <a:pt x="517944" y="485343"/>
                  </a:lnTo>
                  <a:lnTo>
                    <a:pt x="517550" y="486219"/>
                  </a:lnTo>
                  <a:lnTo>
                    <a:pt x="517715" y="486816"/>
                  </a:lnTo>
                  <a:lnTo>
                    <a:pt x="515708" y="487781"/>
                  </a:lnTo>
                  <a:lnTo>
                    <a:pt x="514756" y="486879"/>
                  </a:lnTo>
                  <a:lnTo>
                    <a:pt x="513702" y="486029"/>
                  </a:lnTo>
                  <a:lnTo>
                    <a:pt x="512686" y="485114"/>
                  </a:lnTo>
                  <a:lnTo>
                    <a:pt x="507657" y="492455"/>
                  </a:lnTo>
                  <a:lnTo>
                    <a:pt x="506615" y="495668"/>
                  </a:lnTo>
                  <a:lnTo>
                    <a:pt x="510057" y="497979"/>
                  </a:lnTo>
                  <a:lnTo>
                    <a:pt x="508292" y="498233"/>
                  </a:lnTo>
                  <a:lnTo>
                    <a:pt x="506857" y="498119"/>
                  </a:lnTo>
                  <a:lnTo>
                    <a:pt x="505904" y="499465"/>
                  </a:lnTo>
                  <a:lnTo>
                    <a:pt x="505841" y="501116"/>
                  </a:lnTo>
                  <a:lnTo>
                    <a:pt x="506641" y="502437"/>
                  </a:lnTo>
                  <a:lnTo>
                    <a:pt x="508736" y="502513"/>
                  </a:lnTo>
                  <a:lnTo>
                    <a:pt x="510019" y="501472"/>
                  </a:lnTo>
                  <a:lnTo>
                    <a:pt x="509993" y="500037"/>
                  </a:lnTo>
                  <a:lnTo>
                    <a:pt x="510374" y="498195"/>
                  </a:lnTo>
                  <a:lnTo>
                    <a:pt x="511530" y="498894"/>
                  </a:lnTo>
                  <a:lnTo>
                    <a:pt x="513080" y="499516"/>
                  </a:lnTo>
                  <a:lnTo>
                    <a:pt x="515112" y="500176"/>
                  </a:lnTo>
                  <a:lnTo>
                    <a:pt x="518680" y="496392"/>
                  </a:lnTo>
                  <a:lnTo>
                    <a:pt x="519226" y="493610"/>
                  </a:lnTo>
                  <a:lnTo>
                    <a:pt x="518325" y="491324"/>
                  </a:lnTo>
                  <a:lnTo>
                    <a:pt x="525195" y="488721"/>
                  </a:lnTo>
                  <a:lnTo>
                    <a:pt x="525170" y="489381"/>
                  </a:lnTo>
                  <a:lnTo>
                    <a:pt x="525221" y="490118"/>
                  </a:lnTo>
                  <a:lnTo>
                    <a:pt x="525195" y="491032"/>
                  </a:lnTo>
                  <a:lnTo>
                    <a:pt x="526821" y="490537"/>
                  </a:lnTo>
                  <a:lnTo>
                    <a:pt x="528332" y="490308"/>
                  </a:lnTo>
                  <a:lnTo>
                    <a:pt x="528497" y="488886"/>
                  </a:lnTo>
                  <a:close/>
                </a:path>
                <a:path w="706120" h="664210">
                  <a:moveTo>
                    <a:pt x="529615" y="505269"/>
                  </a:moveTo>
                  <a:lnTo>
                    <a:pt x="529488" y="505104"/>
                  </a:lnTo>
                  <a:lnTo>
                    <a:pt x="529323" y="504774"/>
                  </a:lnTo>
                  <a:lnTo>
                    <a:pt x="529183" y="504825"/>
                  </a:lnTo>
                  <a:lnTo>
                    <a:pt x="528967" y="504875"/>
                  </a:lnTo>
                  <a:lnTo>
                    <a:pt x="528739" y="505155"/>
                  </a:lnTo>
                  <a:lnTo>
                    <a:pt x="528497" y="505345"/>
                  </a:lnTo>
                  <a:lnTo>
                    <a:pt x="528662" y="505510"/>
                  </a:lnTo>
                  <a:lnTo>
                    <a:pt x="528828" y="505841"/>
                  </a:lnTo>
                  <a:lnTo>
                    <a:pt x="528967" y="505790"/>
                  </a:lnTo>
                  <a:lnTo>
                    <a:pt x="529183" y="505726"/>
                  </a:lnTo>
                  <a:lnTo>
                    <a:pt x="529399" y="505460"/>
                  </a:lnTo>
                  <a:lnTo>
                    <a:pt x="529615" y="505269"/>
                  </a:lnTo>
                  <a:close/>
                </a:path>
                <a:path w="706120" h="664210">
                  <a:moveTo>
                    <a:pt x="565467" y="435483"/>
                  </a:moveTo>
                  <a:lnTo>
                    <a:pt x="562851" y="435419"/>
                  </a:lnTo>
                  <a:lnTo>
                    <a:pt x="561670" y="435038"/>
                  </a:lnTo>
                  <a:lnTo>
                    <a:pt x="561060" y="435483"/>
                  </a:lnTo>
                  <a:lnTo>
                    <a:pt x="560514" y="435914"/>
                  </a:lnTo>
                  <a:lnTo>
                    <a:pt x="560539" y="437159"/>
                  </a:lnTo>
                  <a:lnTo>
                    <a:pt x="560324" y="438061"/>
                  </a:lnTo>
                  <a:lnTo>
                    <a:pt x="561428" y="438111"/>
                  </a:lnTo>
                  <a:lnTo>
                    <a:pt x="562635" y="438531"/>
                  </a:lnTo>
                  <a:lnTo>
                    <a:pt x="563600" y="438200"/>
                  </a:lnTo>
                  <a:lnTo>
                    <a:pt x="564286" y="437946"/>
                  </a:lnTo>
                  <a:lnTo>
                    <a:pt x="564642" y="436740"/>
                  </a:lnTo>
                  <a:lnTo>
                    <a:pt x="565467" y="435483"/>
                  </a:lnTo>
                  <a:close/>
                </a:path>
                <a:path w="706120" h="664210">
                  <a:moveTo>
                    <a:pt x="577723" y="434428"/>
                  </a:moveTo>
                  <a:lnTo>
                    <a:pt x="577646" y="434238"/>
                  </a:lnTo>
                  <a:lnTo>
                    <a:pt x="577532" y="434378"/>
                  </a:lnTo>
                  <a:lnTo>
                    <a:pt x="577202" y="436105"/>
                  </a:lnTo>
                  <a:lnTo>
                    <a:pt x="577011" y="436956"/>
                  </a:lnTo>
                  <a:lnTo>
                    <a:pt x="577253" y="436105"/>
                  </a:lnTo>
                  <a:lnTo>
                    <a:pt x="577481" y="435279"/>
                  </a:lnTo>
                  <a:lnTo>
                    <a:pt x="577723" y="434428"/>
                  </a:lnTo>
                  <a:close/>
                </a:path>
                <a:path w="706120" h="664210">
                  <a:moveTo>
                    <a:pt x="578878" y="430110"/>
                  </a:moveTo>
                  <a:lnTo>
                    <a:pt x="578002" y="430034"/>
                  </a:lnTo>
                  <a:lnTo>
                    <a:pt x="576262" y="429818"/>
                  </a:lnTo>
                  <a:lnTo>
                    <a:pt x="576707" y="431241"/>
                  </a:lnTo>
                  <a:lnTo>
                    <a:pt x="577176" y="432701"/>
                  </a:lnTo>
                  <a:lnTo>
                    <a:pt x="577608" y="434124"/>
                  </a:lnTo>
                  <a:lnTo>
                    <a:pt x="578053" y="432816"/>
                  </a:lnTo>
                  <a:lnTo>
                    <a:pt x="578878" y="430110"/>
                  </a:lnTo>
                  <a:close/>
                </a:path>
                <a:path w="706120" h="664210">
                  <a:moveTo>
                    <a:pt x="582345" y="435444"/>
                  </a:moveTo>
                  <a:lnTo>
                    <a:pt x="582091" y="434924"/>
                  </a:lnTo>
                  <a:lnTo>
                    <a:pt x="581901" y="434568"/>
                  </a:lnTo>
                  <a:lnTo>
                    <a:pt x="580415" y="434492"/>
                  </a:lnTo>
                  <a:lnTo>
                    <a:pt x="579424" y="435279"/>
                  </a:lnTo>
                  <a:lnTo>
                    <a:pt x="579374" y="436295"/>
                  </a:lnTo>
                  <a:lnTo>
                    <a:pt x="578929" y="437489"/>
                  </a:lnTo>
                  <a:lnTo>
                    <a:pt x="580059" y="437349"/>
                  </a:lnTo>
                  <a:lnTo>
                    <a:pt x="581126" y="437515"/>
                  </a:lnTo>
                  <a:lnTo>
                    <a:pt x="582041" y="436600"/>
                  </a:lnTo>
                  <a:lnTo>
                    <a:pt x="582345" y="435444"/>
                  </a:lnTo>
                  <a:close/>
                </a:path>
                <a:path w="706120" h="664210">
                  <a:moveTo>
                    <a:pt x="588441" y="461479"/>
                  </a:moveTo>
                  <a:lnTo>
                    <a:pt x="587819" y="460603"/>
                  </a:lnTo>
                  <a:lnTo>
                    <a:pt x="585863" y="457822"/>
                  </a:lnTo>
                  <a:lnTo>
                    <a:pt x="581088" y="451040"/>
                  </a:lnTo>
                  <a:lnTo>
                    <a:pt x="579818" y="449224"/>
                  </a:lnTo>
                  <a:lnTo>
                    <a:pt x="583996" y="448233"/>
                  </a:lnTo>
                  <a:lnTo>
                    <a:pt x="583996" y="447675"/>
                  </a:lnTo>
                  <a:lnTo>
                    <a:pt x="584022" y="446633"/>
                  </a:lnTo>
                  <a:lnTo>
                    <a:pt x="578713" y="447624"/>
                  </a:lnTo>
                  <a:lnTo>
                    <a:pt x="578358" y="447128"/>
                  </a:lnTo>
                  <a:lnTo>
                    <a:pt x="579323" y="446443"/>
                  </a:lnTo>
                  <a:lnTo>
                    <a:pt x="580199" y="445427"/>
                  </a:lnTo>
                  <a:lnTo>
                    <a:pt x="581126" y="444550"/>
                  </a:lnTo>
                  <a:lnTo>
                    <a:pt x="580224" y="443179"/>
                  </a:lnTo>
                  <a:lnTo>
                    <a:pt x="572528" y="445617"/>
                  </a:lnTo>
                  <a:lnTo>
                    <a:pt x="572808" y="446887"/>
                  </a:lnTo>
                  <a:lnTo>
                    <a:pt x="572909" y="447509"/>
                  </a:lnTo>
                  <a:lnTo>
                    <a:pt x="574230" y="447573"/>
                  </a:lnTo>
                  <a:lnTo>
                    <a:pt x="575602" y="447840"/>
                  </a:lnTo>
                  <a:lnTo>
                    <a:pt x="576846" y="447675"/>
                  </a:lnTo>
                  <a:lnTo>
                    <a:pt x="575665" y="448043"/>
                  </a:lnTo>
                  <a:lnTo>
                    <a:pt x="575144" y="448208"/>
                  </a:lnTo>
                  <a:lnTo>
                    <a:pt x="575271" y="449224"/>
                  </a:lnTo>
                  <a:lnTo>
                    <a:pt x="574675" y="449770"/>
                  </a:lnTo>
                  <a:lnTo>
                    <a:pt x="573570" y="451040"/>
                  </a:lnTo>
                  <a:lnTo>
                    <a:pt x="573874" y="450151"/>
                  </a:lnTo>
                  <a:lnTo>
                    <a:pt x="574535" y="448449"/>
                  </a:lnTo>
                  <a:lnTo>
                    <a:pt x="572782" y="447738"/>
                  </a:lnTo>
                  <a:lnTo>
                    <a:pt x="571207" y="447128"/>
                  </a:lnTo>
                  <a:lnTo>
                    <a:pt x="569595" y="446468"/>
                  </a:lnTo>
                  <a:lnTo>
                    <a:pt x="570636" y="446328"/>
                  </a:lnTo>
                  <a:lnTo>
                    <a:pt x="571538" y="446201"/>
                  </a:lnTo>
                  <a:lnTo>
                    <a:pt x="573354" y="444855"/>
                  </a:lnTo>
                  <a:lnTo>
                    <a:pt x="573735" y="442925"/>
                  </a:lnTo>
                  <a:lnTo>
                    <a:pt x="574471" y="441464"/>
                  </a:lnTo>
                  <a:lnTo>
                    <a:pt x="572643" y="441464"/>
                  </a:lnTo>
                  <a:lnTo>
                    <a:pt x="570661" y="441007"/>
                  </a:lnTo>
                  <a:lnTo>
                    <a:pt x="568045" y="442150"/>
                  </a:lnTo>
                  <a:lnTo>
                    <a:pt x="567613" y="444411"/>
                  </a:lnTo>
                  <a:lnTo>
                    <a:pt x="566483" y="446773"/>
                  </a:lnTo>
                  <a:lnTo>
                    <a:pt x="567613" y="446608"/>
                  </a:lnTo>
                  <a:lnTo>
                    <a:pt x="568540" y="446557"/>
                  </a:lnTo>
                  <a:lnTo>
                    <a:pt x="569417" y="446468"/>
                  </a:lnTo>
                  <a:lnTo>
                    <a:pt x="568439" y="449224"/>
                  </a:lnTo>
                  <a:lnTo>
                    <a:pt x="568401" y="458101"/>
                  </a:lnTo>
                  <a:lnTo>
                    <a:pt x="564857" y="460603"/>
                  </a:lnTo>
                  <a:lnTo>
                    <a:pt x="564591" y="460184"/>
                  </a:lnTo>
                  <a:lnTo>
                    <a:pt x="567905" y="457822"/>
                  </a:lnTo>
                  <a:lnTo>
                    <a:pt x="568401" y="458101"/>
                  </a:lnTo>
                  <a:lnTo>
                    <a:pt x="568401" y="449326"/>
                  </a:lnTo>
                  <a:lnTo>
                    <a:pt x="567613" y="451396"/>
                  </a:lnTo>
                  <a:lnTo>
                    <a:pt x="566864" y="453898"/>
                  </a:lnTo>
                  <a:lnTo>
                    <a:pt x="563651" y="453923"/>
                  </a:lnTo>
                  <a:lnTo>
                    <a:pt x="561174" y="454990"/>
                  </a:lnTo>
                  <a:lnTo>
                    <a:pt x="559612" y="457276"/>
                  </a:lnTo>
                  <a:lnTo>
                    <a:pt x="558812" y="457682"/>
                  </a:lnTo>
                  <a:lnTo>
                    <a:pt x="557250" y="458533"/>
                  </a:lnTo>
                  <a:lnTo>
                    <a:pt x="558038" y="460184"/>
                  </a:lnTo>
                  <a:lnTo>
                    <a:pt x="558076" y="460705"/>
                  </a:lnTo>
                  <a:lnTo>
                    <a:pt x="558647" y="461479"/>
                  </a:lnTo>
                  <a:lnTo>
                    <a:pt x="561644" y="467804"/>
                  </a:lnTo>
                  <a:lnTo>
                    <a:pt x="563372" y="466559"/>
                  </a:lnTo>
                  <a:lnTo>
                    <a:pt x="566788" y="464718"/>
                  </a:lnTo>
                  <a:lnTo>
                    <a:pt x="566293" y="463321"/>
                  </a:lnTo>
                  <a:lnTo>
                    <a:pt x="565797" y="462495"/>
                  </a:lnTo>
                  <a:lnTo>
                    <a:pt x="565378" y="461670"/>
                  </a:lnTo>
                  <a:lnTo>
                    <a:pt x="569061" y="462635"/>
                  </a:lnTo>
                  <a:lnTo>
                    <a:pt x="571042" y="462991"/>
                  </a:lnTo>
                  <a:lnTo>
                    <a:pt x="572249" y="462191"/>
                  </a:lnTo>
                  <a:lnTo>
                    <a:pt x="573100" y="464312"/>
                  </a:lnTo>
                  <a:lnTo>
                    <a:pt x="574205" y="465988"/>
                  </a:lnTo>
                  <a:lnTo>
                    <a:pt x="574979" y="465988"/>
                  </a:lnTo>
                  <a:lnTo>
                    <a:pt x="575360" y="465963"/>
                  </a:lnTo>
                  <a:lnTo>
                    <a:pt x="575741" y="465848"/>
                  </a:lnTo>
                  <a:lnTo>
                    <a:pt x="576160" y="465797"/>
                  </a:lnTo>
                  <a:lnTo>
                    <a:pt x="575830" y="466267"/>
                  </a:lnTo>
                  <a:lnTo>
                    <a:pt x="575576" y="466559"/>
                  </a:lnTo>
                  <a:lnTo>
                    <a:pt x="575525" y="467385"/>
                  </a:lnTo>
                  <a:lnTo>
                    <a:pt x="575551" y="467525"/>
                  </a:lnTo>
                  <a:lnTo>
                    <a:pt x="576186" y="467804"/>
                  </a:lnTo>
                  <a:lnTo>
                    <a:pt x="576656" y="468071"/>
                  </a:lnTo>
                  <a:lnTo>
                    <a:pt x="574078" y="473798"/>
                  </a:lnTo>
                  <a:lnTo>
                    <a:pt x="570141" y="482447"/>
                  </a:lnTo>
                  <a:lnTo>
                    <a:pt x="573735" y="482447"/>
                  </a:lnTo>
                  <a:lnTo>
                    <a:pt x="576948" y="480060"/>
                  </a:lnTo>
                  <a:lnTo>
                    <a:pt x="583272" y="475170"/>
                  </a:lnTo>
                  <a:lnTo>
                    <a:pt x="582231" y="473798"/>
                  </a:lnTo>
                  <a:lnTo>
                    <a:pt x="582256" y="472973"/>
                  </a:lnTo>
                  <a:lnTo>
                    <a:pt x="582701" y="473075"/>
                  </a:lnTo>
                  <a:lnTo>
                    <a:pt x="582866" y="473163"/>
                  </a:lnTo>
                  <a:lnTo>
                    <a:pt x="582942" y="472973"/>
                  </a:lnTo>
                  <a:lnTo>
                    <a:pt x="583336" y="472084"/>
                  </a:lnTo>
                  <a:lnTo>
                    <a:pt x="584225" y="470966"/>
                  </a:lnTo>
                  <a:lnTo>
                    <a:pt x="583933" y="469176"/>
                  </a:lnTo>
                  <a:lnTo>
                    <a:pt x="582447" y="468655"/>
                  </a:lnTo>
                  <a:lnTo>
                    <a:pt x="580885" y="467525"/>
                  </a:lnTo>
                  <a:lnTo>
                    <a:pt x="580453" y="469176"/>
                  </a:lnTo>
                  <a:lnTo>
                    <a:pt x="580110" y="470115"/>
                  </a:lnTo>
                  <a:lnTo>
                    <a:pt x="580009" y="470966"/>
                  </a:lnTo>
                  <a:lnTo>
                    <a:pt x="577253" y="467385"/>
                  </a:lnTo>
                  <a:lnTo>
                    <a:pt x="578002" y="466013"/>
                  </a:lnTo>
                  <a:lnTo>
                    <a:pt x="577138" y="465797"/>
                  </a:lnTo>
                  <a:lnTo>
                    <a:pt x="576821" y="465709"/>
                  </a:lnTo>
                  <a:lnTo>
                    <a:pt x="580720" y="465112"/>
                  </a:lnTo>
                  <a:lnTo>
                    <a:pt x="584619" y="462940"/>
                  </a:lnTo>
                  <a:lnTo>
                    <a:pt x="586562" y="462191"/>
                  </a:lnTo>
                  <a:lnTo>
                    <a:pt x="587933" y="461670"/>
                  </a:lnTo>
                  <a:lnTo>
                    <a:pt x="588441" y="461479"/>
                  </a:lnTo>
                  <a:close/>
                </a:path>
                <a:path w="706120" h="664210">
                  <a:moveTo>
                    <a:pt x="598144" y="408076"/>
                  </a:moveTo>
                  <a:lnTo>
                    <a:pt x="597103" y="406209"/>
                  </a:lnTo>
                  <a:lnTo>
                    <a:pt x="596582" y="405295"/>
                  </a:lnTo>
                  <a:lnTo>
                    <a:pt x="594347" y="406590"/>
                  </a:lnTo>
                  <a:lnTo>
                    <a:pt x="592150" y="407911"/>
                  </a:lnTo>
                  <a:lnTo>
                    <a:pt x="589927" y="409194"/>
                  </a:lnTo>
                  <a:lnTo>
                    <a:pt x="590943" y="410984"/>
                  </a:lnTo>
                  <a:lnTo>
                    <a:pt x="591439" y="411899"/>
                  </a:lnTo>
                  <a:lnTo>
                    <a:pt x="598144" y="408076"/>
                  </a:lnTo>
                  <a:close/>
                </a:path>
                <a:path w="706120" h="664210">
                  <a:moveTo>
                    <a:pt x="599706" y="423773"/>
                  </a:moveTo>
                  <a:lnTo>
                    <a:pt x="597649" y="419506"/>
                  </a:lnTo>
                  <a:lnTo>
                    <a:pt x="590613" y="423240"/>
                  </a:lnTo>
                  <a:lnTo>
                    <a:pt x="587095" y="425145"/>
                  </a:lnTo>
                  <a:lnTo>
                    <a:pt x="587425" y="425805"/>
                  </a:lnTo>
                  <a:lnTo>
                    <a:pt x="588060" y="427177"/>
                  </a:lnTo>
                  <a:lnTo>
                    <a:pt x="587946" y="427342"/>
                  </a:lnTo>
                  <a:lnTo>
                    <a:pt x="587895" y="427532"/>
                  </a:lnTo>
                  <a:lnTo>
                    <a:pt x="588416" y="427913"/>
                  </a:lnTo>
                  <a:lnTo>
                    <a:pt x="588860" y="428802"/>
                  </a:lnTo>
                  <a:lnTo>
                    <a:pt x="599706" y="423773"/>
                  </a:lnTo>
                  <a:close/>
                </a:path>
                <a:path w="706120" h="664210">
                  <a:moveTo>
                    <a:pt x="615492" y="412750"/>
                  </a:moveTo>
                  <a:lnTo>
                    <a:pt x="614807" y="411073"/>
                  </a:lnTo>
                  <a:lnTo>
                    <a:pt x="613791" y="407936"/>
                  </a:lnTo>
                  <a:lnTo>
                    <a:pt x="610273" y="408787"/>
                  </a:lnTo>
                  <a:lnTo>
                    <a:pt x="607136" y="410083"/>
                  </a:lnTo>
                  <a:lnTo>
                    <a:pt x="603973" y="411238"/>
                  </a:lnTo>
                  <a:lnTo>
                    <a:pt x="605078" y="414528"/>
                  </a:lnTo>
                  <a:lnTo>
                    <a:pt x="604494" y="414337"/>
                  </a:lnTo>
                  <a:lnTo>
                    <a:pt x="603859" y="414235"/>
                  </a:lnTo>
                  <a:lnTo>
                    <a:pt x="603313" y="414007"/>
                  </a:lnTo>
                  <a:lnTo>
                    <a:pt x="602869" y="415328"/>
                  </a:lnTo>
                  <a:lnTo>
                    <a:pt x="602132" y="416674"/>
                  </a:lnTo>
                  <a:lnTo>
                    <a:pt x="602157" y="418109"/>
                  </a:lnTo>
                  <a:lnTo>
                    <a:pt x="602348" y="418211"/>
                  </a:lnTo>
                  <a:lnTo>
                    <a:pt x="602627" y="418325"/>
                  </a:lnTo>
                  <a:lnTo>
                    <a:pt x="599135" y="421678"/>
                  </a:lnTo>
                  <a:lnTo>
                    <a:pt x="600100" y="422884"/>
                  </a:lnTo>
                  <a:lnTo>
                    <a:pt x="601027" y="424129"/>
                  </a:lnTo>
                  <a:lnTo>
                    <a:pt x="601992" y="425335"/>
                  </a:lnTo>
                  <a:lnTo>
                    <a:pt x="611225" y="416318"/>
                  </a:lnTo>
                  <a:lnTo>
                    <a:pt x="610565" y="415658"/>
                  </a:lnTo>
                  <a:lnTo>
                    <a:pt x="609942" y="414972"/>
                  </a:lnTo>
                  <a:lnTo>
                    <a:pt x="609282" y="414312"/>
                  </a:lnTo>
                  <a:lnTo>
                    <a:pt x="615492" y="412750"/>
                  </a:lnTo>
                  <a:close/>
                </a:path>
                <a:path w="706120" h="664210">
                  <a:moveTo>
                    <a:pt x="645756" y="68910"/>
                  </a:moveTo>
                  <a:lnTo>
                    <a:pt x="644537" y="69303"/>
                  </a:lnTo>
                  <a:lnTo>
                    <a:pt x="643661" y="69380"/>
                  </a:lnTo>
                  <a:lnTo>
                    <a:pt x="643026" y="69824"/>
                  </a:lnTo>
                  <a:lnTo>
                    <a:pt x="642785" y="69989"/>
                  </a:lnTo>
                  <a:lnTo>
                    <a:pt x="642924" y="71335"/>
                  </a:lnTo>
                  <a:lnTo>
                    <a:pt x="643229" y="71501"/>
                  </a:lnTo>
                  <a:lnTo>
                    <a:pt x="643890" y="71831"/>
                  </a:lnTo>
                  <a:lnTo>
                    <a:pt x="644766" y="71767"/>
                  </a:lnTo>
                  <a:lnTo>
                    <a:pt x="645566" y="71856"/>
                  </a:lnTo>
                  <a:lnTo>
                    <a:pt x="645668" y="70231"/>
                  </a:lnTo>
                  <a:lnTo>
                    <a:pt x="645756" y="68910"/>
                  </a:lnTo>
                  <a:close/>
                </a:path>
                <a:path w="706120" h="664210">
                  <a:moveTo>
                    <a:pt x="646353" y="77660"/>
                  </a:moveTo>
                  <a:lnTo>
                    <a:pt x="646112" y="77495"/>
                  </a:lnTo>
                  <a:lnTo>
                    <a:pt x="645807" y="77127"/>
                  </a:lnTo>
                  <a:lnTo>
                    <a:pt x="645617" y="77190"/>
                  </a:lnTo>
                  <a:lnTo>
                    <a:pt x="645401" y="77241"/>
                  </a:lnTo>
                  <a:lnTo>
                    <a:pt x="645096" y="77660"/>
                  </a:lnTo>
                  <a:lnTo>
                    <a:pt x="645121" y="77901"/>
                  </a:lnTo>
                  <a:lnTo>
                    <a:pt x="645121" y="78092"/>
                  </a:lnTo>
                  <a:lnTo>
                    <a:pt x="645617" y="78422"/>
                  </a:lnTo>
                  <a:lnTo>
                    <a:pt x="646023" y="78282"/>
                  </a:lnTo>
                  <a:lnTo>
                    <a:pt x="646163" y="77901"/>
                  </a:lnTo>
                  <a:lnTo>
                    <a:pt x="646353" y="77660"/>
                  </a:lnTo>
                  <a:close/>
                </a:path>
                <a:path w="706120" h="664210">
                  <a:moveTo>
                    <a:pt x="647433" y="409473"/>
                  </a:moveTo>
                  <a:lnTo>
                    <a:pt x="644105" y="409003"/>
                  </a:lnTo>
                  <a:lnTo>
                    <a:pt x="638581" y="411924"/>
                  </a:lnTo>
                  <a:lnTo>
                    <a:pt x="636358" y="411619"/>
                  </a:lnTo>
                  <a:lnTo>
                    <a:pt x="636739" y="412965"/>
                  </a:lnTo>
                  <a:lnTo>
                    <a:pt x="635228" y="413905"/>
                  </a:lnTo>
                  <a:lnTo>
                    <a:pt x="634403" y="414477"/>
                  </a:lnTo>
                  <a:lnTo>
                    <a:pt x="633984" y="414832"/>
                  </a:lnTo>
                  <a:lnTo>
                    <a:pt x="633717" y="415251"/>
                  </a:lnTo>
                  <a:lnTo>
                    <a:pt x="633323" y="415607"/>
                  </a:lnTo>
                  <a:lnTo>
                    <a:pt x="633056" y="415582"/>
                  </a:lnTo>
                  <a:lnTo>
                    <a:pt x="633031" y="415937"/>
                  </a:lnTo>
                  <a:lnTo>
                    <a:pt x="628269" y="420662"/>
                  </a:lnTo>
                  <a:lnTo>
                    <a:pt x="625906" y="426466"/>
                  </a:lnTo>
                  <a:lnTo>
                    <a:pt x="626948" y="433857"/>
                  </a:lnTo>
                  <a:lnTo>
                    <a:pt x="627418" y="434822"/>
                  </a:lnTo>
                  <a:lnTo>
                    <a:pt x="628078" y="435533"/>
                  </a:lnTo>
                  <a:lnTo>
                    <a:pt x="633095" y="430022"/>
                  </a:lnTo>
                  <a:lnTo>
                    <a:pt x="637921" y="424395"/>
                  </a:lnTo>
                  <a:lnTo>
                    <a:pt x="642543" y="418668"/>
                  </a:lnTo>
                  <a:lnTo>
                    <a:pt x="646988" y="412826"/>
                  </a:lnTo>
                  <a:lnTo>
                    <a:pt x="647433" y="409473"/>
                  </a:lnTo>
                  <a:close/>
                </a:path>
                <a:path w="706120" h="664210">
                  <a:moveTo>
                    <a:pt x="653834" y="365252"/>
                  </a:moveTo>
                  <a:lnTo>
                    <a:pt x="653503" y="364667"/>
                  </a:lnTo>
                  <a:lnTo>
                    <a:pt x="653148" y="364121"/>
                  </a:lnTo>
                  <a:lnTo>
                    <a:pt x="651916" y="364096"/>
                  </a:lnTo>
                  <a:lnTo>
                    <a:pt x="650621" y="363677"/>
                  </a:lnTo>
                  <a:lnTo>
                    <a:pt x="650557" y="365023"/>
                  </a:lnTo>
                  <a:lnTo>
                    <a:pt x="650151" y="366242"/>
                  </a:lnTo>
                  <a:lnTo>
                    <a:pt x="651090" y="367169"/>
                  </a:lnTo>
                  <a:lnTo>
                    <a:pt x="652272" y="367068"/>
                  </a:lnTo>
                  <a:lnTo>
                    <a:pt x="653173" y="367233"/>
                  </a:lnTo>
                  <a:lnTo>
                    <a:pt x="653313" y="366344"/>
                  </a:lnTo>
                  <a:lnTo>
                    <a:pt x="653834" y="365252"/>
                  </a:lnTo>
                  <a:close/>
                </a:path>
                <a:path w="706120" h="664210">
                  <a:moveTo>
                    <a:pt x="663752" y="21780"/>
                  </a:moveTo>
                  <a:lnTo>
                    <a:pt x="663511" y="21717"/>
                  </a:lnTo>
                  <a:lnTo>
                    <a:pt x="663206" y="21526"/>
                  </a:lnTo>
                  <a:lnTo>
                    <a:pt x="663041" y="21615"/>
                  </a:lnTo>
                  <a:lnTo>
                    <a:pt x="662825" y="21691"/>
                  </a:lnTo>
                  <a:lnTo>
                    <a:pt x="662711" y="22021"/>
                  </a:lnTo>
                  <a:lnTo>
                    <a:pt x="662546" y="22237"/>
                  </a:lnTo>
                  <a:lnTo>
                    <a:pt x="662711" y="22440"/>
                  </a:lnTo>
                  <a:lnTo>
                    <a:pt x="662851" y="22631"/>
                  </a:lnTo>
                  <a:lnTo>
                    <a:pt x="663016" y="22821"/>
                  </a:lnTo>
                  <a:lnTo>
                    <a:pt x="663257" y="22466"/>
                  </a:lnTo>
                  <a:lnTo>
                    <a:pt x="663511" y="22136"/>
                  </a:lnTo>
                  <a:lnTo>
                    <a:pt x="663752" y="21780"/>
                  </a:lnTo>
                  <a:close/>
                </a:path>
                <a:path w="706120" h="664210">
                  <a:moveTo>
                    <a:pt x="672553" y="371182"/>
                  </a:moveTo>
                  <a:lnTo>
                    <a:pt x="670052" y="370255"/>
                  </a:lnTo>
                  <a:lnTo>
                    <a:pt x="668782" y="369811"/>
                  </a:lnTo>
                  <a:lnTo>
                    <a:pt x="667740" y="369430"/>
                  </a:lnTo>
                  <a:lnTo>
                    <a:pt x="667143" y="370776"/>
                  </a:lnTo>
                  <a:lnTo>
                    <a:pt x="666394" y="371246"/>
                  </a:lnTo>
                  <a:lnTo>
                    <a:pt x="666584" y="371652"/>
                  </a:lnTo>
                  <a:lnTo>
                    <a:pt x="666699" y="371843"/>
                  </a:lnTo>
                  <a:lnTo>
                    <a:pt x="665873" y="373773"/>
                  </a:lnTo>
                  <a:lnTo>
                    <a:pt x="668210" y="374789"/>
                  </a:lnTo>
                  <a:lnTo>
                    <a:pt x="668616" y="375589"/>
                  </a:lnTo>
                  <a:lnTo>
                    <a:pt x="662139" y="374180"/>
                  </a:lnTo>
                  <a:lnTo>
                    <a:pt x="662241" y="375666"/>
                  </a:lnTo>
                  <a:lnTo>
                    <a:pt x="661339" y="377063"/>
                  </a:lnTo>
                  <a:lnTo>
                    <a:pt x="660704" y="378574"/>
                  </a:lnTo>
                  <a:lnTo>
                    <a:pt x="660184" y="379666"/>
                  </a:lnTo>
                  <a:lnTo>
                    <a:pt x="659688" y="373608"/>
                  </a:lnTo>
                  <a:lnTo>
                    <a:pt x="657136" y="371983"/>
                  </a:lnTo>
                  <a:lnTo>
                    <a:pt x="644766" y="374650"/>
                  </a:lnTo>
                  <a:lnTo>
                    <a:pt x="646633" y="378802"/>
                  </a:lnTo>
                  <a:lnTo>
                    <a:pt x="647700" y="380644"/>
                  </a:lnTo>
                  <a:lnTo>
                    <a:pt x="646684" y="380746"/>
                  </a:lnTo>
                  <a:lnTo>
                    <a:pt x="645731" y="380911"/>
                  </a:lnTo>
                  <a:lnTo>
                    <a:pt x="644105" y="382485"/>
                  </a:lnTo>
                  <a:lnTo>
                    <a:pt x="643915" y="384352"/>
                  </a:lnTo>
                  <a:lnTo>
                    <a:pt x="642404" y="388366"/>
                  </a:lnTo>
                  <a:lnTo>
                    <a:pt x="649630" y="383286"/>
                  </a:lnTo>
                  <a:lnTo>
                    <a:pt x="651941" y="385749"/>
                  </a:lnTo>
                  <a:lnTo>
                    <a:pt x="655154" y="386829"/>
                  </a:lnTo>
                  <a:lnTo>
                    <a:pt x="660590" y="384543"/>
                  </a:lnTo>
                  <a:lnTo>
                    <a:pt x="660222" y="380098"/>
                  </a:lnTo>
                  <a:lnTo>
                    <a:pt x="662927" y="380530"/>
                  </a:lnTo>
                  <a:lnTo>
                    <a:pt x="664337" y="377672"/>
                  </a:lnTo>
                  <a:lnTo>
                    <a:pt x="668845" y="376021"/>
                  </a:lnTo>
                  <a:lnTo>
                    <a:pt x="669201" y="376707"/>
                  </a:lnTo>
                  <a:lnTo>
                    <a:pt x="669442" y="376542"/>
                  </a:lnTo>
                  <a:lnTo>
                    <a:pt x="669671" y="376351"/>
                  </a:lnTo>
                  <a:lnTo>
                    <a:pt x="669912" y="376186"/>
                  </a:lnTo>
                  <a:lnTo>
                    <a:pt x="670001" y="376021"/>
                  </a:lnTo>
                  <a:lnTo>
                    <a:pt x="670229" y="375589"/>
                  </a:lnTo>
                  <a:lnTo>
                    <a:pt x="670788" y="374510"/>
                  </a:lnTo>
                  <a:lnTo>
                    <a:pt x="671703" y="372859"/>
                  </a:lnTo>
                  <a:lnTo>
                    <a:pt x="672553" y="371182"/>
                  </a:lnTo>
                  <a:close/>
                </a:path>
                <a:path w="706120" h="664210">
                  <a:moveTo>
                    <a:pt x="674674" y="175831"/>
                  </a:moveTo>
                  <a:lnTo>
                    <a:pt x="674535" y="175831"/>
                  </a:lnTo>
                  <a:lnTo>
                    <a:pt x="674674" y="175895"/>
                  </a:lnTo>
                  <a:close/>
                </a:path>
                <a:path w="706120" h="664210">
                  <a:moveTo>
                    <a:pt x="686765" y="154368"/>
                  </a:moveTo>
                  <a:lnTo>
                    <a:pt x="686625" y="154317"/>
                  </a:lnTo>
                  <a:lnTo>
                    <a:pt x="686765" y="154368"/>
                  </a:lnTo>
                  <a:close/>
                </a:path>
                <a:path w="706120" h="664210">
                  <a:moveTo>
                    <a:pt x="688555" y="185674"/>
                  </a:moveTo>
                  <a:lnTo>
                    <a:pt x="674585" y="175945"/>
                  </a:lnTo>
                  <a:lnTo>
                    <a:pt x="669747" y="180035"/>
                  </a:lnTo>
                  <a:lnTo>
                    <a:pt x="668997" y="184429"/>
                  </a:lnTo>
                  <a:lnTo>
                    <a:pt x="670699" y="188988"/>
                  </a:lnTo>
                  <a:lnTo>
                    <a:pt x="673188" y="193535"/>
                  </a:lnTo>
                  <a:lnTo>
                    <a:pt x="666089" y="197142"/>
                  </a:lnTo>
                  <a:lnTo>
                    <a:pt x="664197" y="198183"/>
                  </a:lnTo>
                  <a:lnTo>
                    <a:pt x="664527" y="202082"/>
                  </a:lnTo>
                  <a:lnTo>
                    <a:pt x="659777" y="196227"/>
                  </a:lnTo>
                  <a:lnTo>
                    <a:pt x="658698" y="197243"/>
                  </a:lnTo>
                  <a:lnTo>
                    <a:pt x="656551" y="198932"/>
                  </a:lnTo>
                  <a:lnTo>
                    <a:pt x="658177" y="201460"/>
                  </a:lnTo>
                  <a:lnTo>
                    <a:pt x="660044" y="203492"/>
                  </a:lnTo>
                  <a:lnTo>
                    <a:pt x="661784" y="205638"/>
                  </a:lnTo>
                  <a:lnTo>
                    <a:pt x="664667" y="203263"/>
                  </a:lnTo>
                  <a:lnTo>
                    <a:pt x="664857" y="204558"/>
                  </a:lnTo>
                  <a:lnTo>
                    <a:pt x="665683" y="208051"/>
                  </a:lnTo>
                  <a:lnTo>
                    <a:pt x="669505" y="204317"/>
                  </a:lnTo>
                  <a:lnTo>
                    <a:pt x="669582" y="204749"/>
                  </a:lnTo>
                  <a:lnTo>
                    <a:pt x="669861" y="204698"/>
                  </a:lnTo>
                  <a:lnTo>
                    <a:pt x="670267" y="204724"/>
                  </a:lnTo>
                  <a:lnTo>
                    <a:pt x="670496" y="204393"/>
                  </a:lnTo>
                  <a:lnTo>
                    <a:pt x="670331" y="204038"/>
                  </a:lnTo>
                  <a:lnTo>
                    <a:pt x="670267" y="203758"/>
                  </a:lnTo>
                  <a:lnTo>
                    <a:pt x="670001" y="203822"/>
                  </a:lnTo>
                  <a:lnTo>
                    <a:pt x="672998" y="200901"/>
                  </a:lnTo>
                  <a:lnTo>
                    <a:pt x="672998" y="202412"/>
                  </a:lnTo>
                  <a:lnTo>
                    <a:pt x="672909" y="203593"/>
                  </a:lnTo>
                  <a:lnTo>
                    <a:pt x="673976" y="204838"/>
                  </a:lnTo>
                  <a:lnTo>
                    <a:pt x="675500" y="204787"/>
                  </a:lnTo>
                  <a:lnTo>
                    <a:pt x="676592" y="205054"/>
                  </a:lnTo>
                  <a:lnTo>
                    <a:pt x="676757" y="203962"/>
                  </a:lnTo>
                  <a:lnTo>
                    <a:pt x="677392" y="202552"/>
                  </a:lnTo>
                  <a:lnTo>
                    <a:pt x="676567" y="201091"/>
                  </a:lnTo>
                  <a:lnTo>
                    <a:pt x="675335" y="200774"/>
                  </a:lnTo>
                  <a:lnTo>
                    <a:pt x="673785" y="200139"/>
                  </a:lnTo>
                  <a:lnTo>
                    <a:pt x="688555" y="185674"/>
                  </a:lnTo>
                  <a:close/>
                </a:path>
                <a:path w="706120" h="664210">
                  <a:moveTo>
                    <a:pt x="697763" y="163220"/>
                  </a:moveTo>
                  <a:lnTo>
                    <a:pt x="694601" y="159156"/>
                  </a:lnTo>
                  <a:lnTo>
                    <a:pt x="693496" y="156565"/>
                  </a:lnTo>
                  <a:lnTo>
                    <a:pt x="691413" y="158280"/>
                  </a:lnTo>
                  <a:lnTo>
                    <a:pt x="686650" y="154393"/>
                  </a:lnTo>
                  <a:lnTo>
                    <a:pt x="676541" y="156819"/>
                  </a:lnTo>
                  <a:lnTo>
                    <a:pt x="675881" y="154724"/>
                  </a:lnTo>
                  <a:lnTo>
                    <a:pt x="672719" y="152222"/>
                  </a:lnTo>
                  <a:lnTo>
                    <a:pt x="666838" y="151815"/>
                  </a:lnTo>
                  <a:lnTo>
                    <a:pt x="662990" y="153441"/>
                  </a:lnTo>
                  <a:lnTo>
                    <a:pt x="656056" y="155143"/>
                  </a:lnTo>
                  <a:lnTo>
                    <a:pt x="652894" y="156705"/>
                  </a:lnTo>
                  <a:lnTo>
                    <a:pt x="643191" y="156845"/>
                  </a:lnTo>
                  <a:lnTo>
                    <a:pt x="636651" y="156184"/>
                  </a:lnTo>
                  <a:lnTo>
                    <a:pt x="630110" y="155829"/>
                  </a:lnTo>
                  <a:lnTo>
                    <a:pt x="629564" y="159918"/>
                  </a:lnTo>
                  <a:lnTo>
                    <a:pt x="631291" y="160528"/>
                  </a:lnTo>
                  <a:lnTo>
                    <a:pt x="633107" y="160934"/>
                  </a:lnTo>
                  <a:lnTo>
                    <a:pt x="634834" y="161493"/>
                  </a:lnTo>
                  <a:lnTo>
                    <a:pt x="633196" y="168859"/>
                  </a:lnTo>
                  <a:lnTo>
                    <a:pt x="636193" y="169024"/>
                  </a:lnTo>
                  <a:lnTo>
                    <a:pt x="638200" y="162509"/>
                  </a:lnTo>
                  <a:lnTo>
                    <a:pt x="640638" y="163220"/>
                  </a:lnTo>
                  <a:lnTo>
                    <a:pt x="643089" y="164096"/>
                  </a:lnTo>
                  <a:lnTo>
                    <a:pt x="645566" y="164706"/>
                  </a:lnTo>
                  <a:lnTo>
                    <a:pt x="653199" y="166522"/>
                  </a:lnTo>
                  <a:lnTo>
                    <a:pt x="660793" y="167538"/>
                  </a:lnTo>
                  <a:lnTo>
                    <a:pt x="670331" y="166573"/>
                  </a:lnTo>
                  <a:lnTo>
                    <a:pt x="672299" y="165722"/>
                  </a:lnTo>
                  <a:lnTo>
                    <a:pt x="675246" y="161632"/>
                  </a:lnTo>
                  <a:lnTo>
                    <a:pt x="675982" y="160121"/>
                  </a:lnTo>
                  <a:lnTo>
                    <a:pt x="690397" y="159067"/>
                  </a:lnTo>
                  <a:lnTo>
                    <a:pt x="682091" y="165582"/>
                  </a:lnTo>
                  <a:lnTo>
                    <a:pt x="676871" y="170586"/>
                  </a:lnTo>
                  <a:lnTo>
                    <a:pt x="675982" y="173443"/>
                  </a:lnTo>
                  <a:lnTo>
                    <a:pt x="674674" y="175831"/>
                  </a:lnTo>
                  <a:lnTo>
                    <a:pt x="678738" y="175234"/>
                  </a:lnTo>
                  <a:lnTo>
                    <a:pt x="683158" y="175399"/>
                  </a:lnTo>
                  <a:lnTo>
                    <a:pt x="690613" y="171767"/>
                  </a:lnTo>
                  <a:lnTo>
                    <a:pt x="694575" y="168579"/>
                  </a:lnTo>
                  <a:lnTo>
                    <a:pt x="697763" y="163220"/>
                  </a:lnTo>
                  <a:close/>
                </a:path>
                <a:path w="706120" h="664210">
                  <a:moveTo>
                    <a:pt x="699020" y="305193"/>
                  </a:moveTo>
                  <a:lnTo>
                    <a:pt x="698969" y="304888"/>
                  </a:lnTo>
                  <a:lnTo>
                    <a:pt x="698195" y="304368"/>
                  </a:lnTo>
                  <a:lnTo>
                    <a:pt x="697077" y="304444"/>
                  </a:lnTo>
                  <a:lnTo>
                    <a:pt x="695261" y="304203"/>
                  </a:lnTo>
                  <a:lnTo>
                    <a:pt x="695363" y="305333"/>
                  </a:lnTo>
                  <a:lnTo>
                    <a:pt x="695363" y="306146"/>
                  </a:lnTo>
                  <a:lnTo>
                    <a:pt x="695452" y="306781"/>
                  </a:lnTo>
                  <a:lnTo>
                    <a:pt x="695121" y="306844"/>
                  </a:lnTo>
                  <a:lnTo>
                    <a:pt x="694791" y="306870"/>
                  </a:lnTo>
                  <a:lnTo>
                    <a:pt x="694436" y="306920"/>
                  </a:lnTo>
                  <a:lnTo>
                    <a:pt x="694702" y="308025"/>
                  </a:lnTo>
                  <a:lnTo>
                    <a:pt x="694905" y="308902"/>
                  </a:lnTo>
                  <a:lnTo>
                    <a:pt x="695756" y="308648"/>
                  </a:lnTo>
                  <a:lnTo>
                    <a:pt x="696544" y="308457"/>
                  </a:lnTo>
                  <a:lnTo>
                    <a:pt x="697318" y="308051"/>
                  </a:lnTo>
                  <a:lnTo>
                    <a:pt x="697204" y="307505"/>
                  </a:lnTo>
                  <a:lnTo>
                    <a:pt x="697649" y="307365"/>
                  </a:lnTo>
                  <a:lnTo>
                    <a:pt x="698093" y="307200"/>
                  </a:lnTo>
                  <a:lnTo>
                    <a:pt x="698449" y="306971"/>
                  </a:lnTo>
                  <a:lnTo>
                    <a:pt x="699020" y="305193"/>
                  </a:lnTo>
                  <a:close/>
                </a:path>
                <a:path w="706120" h="664210">
                  <a:moveTo>
                    <a:pt x="701192" y="291147"/>
                  </a:moveTo>
                  <a:lnTo>
                    <a:pt x="700620" y="291084"/>
                  </a:lnTo>
                  <a:lnTo>
                    <a:pt x="699871" y="290842"/>
                  </a:lnTo>
                  <a:lnTo>
                    <a:pt x="699490" y="291084"/>
                  </a:lnTo>
                  <a:lnTo>
                    <a:pt x="699046" y="291363"/>
                  </a:lnTo>
                  <a:lnTo>
                    <a:pt x="698919" y="292138"/>
                  </a:lnTo>
                  <a:lnTo>
                    <a:pt x="698639" y="292684"/>
                  </a:lnTo>
                  <a:lnTo>
                    <a:pt x="700265" y="292798"/>
                  </a:lnTo>
                  <a:lnTo>
                    <a:pt x="701052" y="292874"/>
                  </a:lnTo>
                  <a:lnTo>
                    <a:pt x="701116" y="292303"/>
                  </a:lnTo>
                  <a:lnTo>
                    <a:pt x="701141" y="291719"/>
                  </a:lnTo>
                  <a:lnTo>
                    <a:pt x="701192" y="291147"/>
                  </a:lnTo>
                  <a:close/>
                </a:path>
                <a:path w="706120" h="664210">
                  <a:moveTo>
                    <a:pt x="701446" y="297434"/>
                  </a:moveTo>
                  <a:lnTo>
                    <a:pt x="700671" y="297167"/>
                  </a:lnTo>
                  <a:lnTo>
                    <a:pt x="699401" y="297268"/>
                  </a:lnTo>
                  <a:lnTo>
                    <a:pt x="698195" y="298119"/>
                  </a:lnTo>
                  <a:lnTo>
                    <a:pt x="697928" y="299910"/>
                  </a:lnTo>
                  <a:lnTo>
                    <a:pt x="698334" y="300431"/>
                  </a:lnTo>
                  <a:lnTo>
                    <a:pt x="698614" y="300761"/>
                  </a:lnTo>
                  <a:lnTo>
                    <a:pt x="699439" y="300786"/>
                  </a:lnTo>
                  <a:lnTo>
                    <a:pt x="700430" y="300786"/>
                  </a:lnTo>
                  <a:lnTo>
                    <a:pt x="700760" y="299694"/>
                  </a:lnTo>
                  <a:lnTo>
                    <a:pt x="701116" y="298564"/>
                  </a:lnTo>
                  <a:lnTo>
                    <a:pt x="701446" y="297434"/>
                  </a:lnTo>
                  <a:close/>
                </a:path>
                <a:path w="706120" h="664210">
                  <a:moveTo>
                    <a:pt x="705561" y="283502"/>
                  </a:moveTo>
                  <a:lnTo>
                    <a:pt x="704824" y="283260"/>
                  </a:lnTo>
                  <a:lnTo>
                    <a:pt x="703859" y="282981"/>
                  </a:lnTo>
                  <a:lnTo>
                    <a:pt x="702894" y="282600"/>
                  </a:lnTo>
                  <a:lnTo>
                    <a:pt x="702652" y="284518"/>
                  </a:lnTo>
                  <a:lnTo>
                    <a:pt x="702043" y="285889"/>
                  </a:lnTo>
                  <a:lnTo>
                    <a:pt x="702487" y="286715"/>
                  </a:lnTo>
                  <a:lnTo>
                    <a:pt x="702729" y="287210"/>
                  </a:lnTo>
                  <a:lnTo>
                    <a:pt x="703529" y="287464"/>
                  </a:lnTo>
                  <a:lnTo>
                    <a:pt x="704354" y="287680"/>
                  </a:lnTo>
                  <a:lnTo>
                    <a:pt x="704773" y="286283"/>
                  </a:lnTo>
                  <a:lnTo>
                    <a:pt x="705154" y="284899"/>
                  </a:lnTo>
                  <a:lnTo>
                    <a:pt x="705561" y="283502"/>
                  </a:lnTo>
                  <a:close/>
                </a:path>
              </a:pathLst>
            </a:custGeom>
            <a:solidFill>
              <a:srgbClr val="F3766E"/>
            </a:solidFill>
          </p:spPr>
          <p:txBody>
            <a:bodyPr wrap="square" lIns="0" tIns="0" rIns="0" bIns="0" rtlCol="0"/>
            <a:lstStyle/>
            <a:p>
              <a:endParaRPr/>
            </a:p>
          </p:txBody>
        </p:sp>
        <p:sp>
          <p:nvSpPr>
            <p:cNvPr id="54" name="object 54"/>
            <p:cNvSpPr/>
            <p:nvPr/>
          </p:nvSpPr>
          <p:spPr>
            <a:xfrm>
              <a:off x="9898024" y="3260318"/>
              <a:ext cx="784860" cy="628015"/>
            </a:xfrm>
            <a:custGeom>
              <a:avLst/>
              <a:gdLst/>
              <a:ahLst/>
              <a:cxnLst/>
              <a:rect l="l" t="t" r="r" b="b"/>
              <a:pathLst>
                <a:path w="784859" h="628014">
                  <a:moveTo>
                    <a:pt x="5257" y="386321"/>
                  </a:moveTo>
                  <a:lnTo>
                    <a:pt x="2882" y="386676"/>
                  </a:lnTo>
                  <a:lnTo>
                    <a:pt x="1346" y="386461"/>
                  </a:lnTo>
                  <a:lnTo>
                    <a:pt x="635" y="387121"/>
                  </a:lnTo>
                  <a:lnTo>
                    <a:pt x="0" y="387756"/>
                  </a:lnTo>
                  <a:lnTo>
                    <a:pt x="254" y="389293"/>
                  </a:lnTo>
                  <a:lnTo>
                    <a:pt x="88" y="390448"/>
                  </a:lnTo>
                  <a:lnTo>
                    <a:pt x="1270" y="390448"/>
                  </a:lnTo>
                  <a:lnTo>
                    <a:pt x="2667" y="390829"/>
                  </a:lnTo>
                  <a:lnTo>
                    <a:pt x="3517" y="390309"/>
                  </a:lnTo>
                  <a:lnTo>
                    <a:pt x="4267" y="389877"/>
                  </a:lnTo>
                  <a:lnTo>
                    <a:pt x="4432" y="388391"/>
                  </a:lnTo>
                  <a:lnTo>
                    <a:pt x="5257" y="386321"/>
                  </a:lnTo>
                  <a:close/>
                </a:path>
                <a:path w="784859" h="628014">
                  <a:moveTo>
                    <a:pt x="11798" y="426808"/>
                  </a:moveTo>
                  <a:lnTo>
                    <a:pt x="11633" y="425932"/>
                  </a:lnTo>
                  <a:lnTo>
                    <a:pt x="11518" y="425272"/>
                  </a:lnTo>
                  <a:lnTo>
                    <a:pt x="9867" y="424942"/>
                  </a:lnTo>
                  <a:lnTo>
                    <a:pt x="8001" y="424014"/>
                  </a:lnTo>
                  <a:lnTo>
                    <a:pt x="7785" y="426123"/>
                  </a:lnTo>
                  <a:lnTo>
                    <a:pt x="7366" y="427329"/>
                  </a:lnTo>
                  <a:lnTo>
                    <a:pt x="7696" y="428269"/>
                  </a:lnTo>
                  <a:lnTo>
                    <a:pt x="7886" y="428764"/>
                  </a:lnTo>
                  <a:lnTo>
                    <a:pt x="9791" y="429234"/>
                  </a:lnTo>
                  <a:lnTo>
                    <a:pt x="10998" y="428193"/>
                  </a:lnTo>
                  <a:lnTo>
                    <a:pt x="11798" y="426808"/>
                  </a:lnTo>
                  <a:close/>
                </a:path>
                <a:path w="784859" h="628014">
                  <a:moveTo>
                    <a:pt x="12839" y="381876"/>
                  </a:moveTo>
                  <a:lnTo>
                    <a:pt x="12509" y="381482"/>
                  </a:lnTo>
                  <a:lnTo>
                    <a:pt x="11849" y="380695"/>
                  </a:lnTo>
                  <a:lnTo>
                    <a:pt x="10642" y="380339"/>
                  </a:lnTo>
                  <a:lnTo>
                    <a:pt x="9156" y="379514"/>
                  </a:lnTo>
                  <a:lnTo>
                    <a:pt x="8940" y="381190"/>
                  </a:lnTo>
                  <a:lnTo>
                    <a:pt x="8407" y="382536"/>
                  </a:lnTo>
                  <a:lnTo>
                    <a:pt x="8775" y="382803"/>
                  </a:lnTo>
                  <a:lnTo>
                    <a:pt x="9601" y="383463"/>
                  </a:lnTo>
                  <a:lnTo>
                    <a:pt x="10858" y="383603"/>
                  </a:lnTo>
                  <a:lnTo>
                    <a:pt x="11938" y="383933"/>
                  </a:lnTo>
                  <a:lnTo>
                    <a:pt x="12153" y="383082"/>
                  </a:lnTo>
                  <a:lnTo>
                    <a:pt x="12839" y="381876"/>
                  </a:lnTo>
                  <a:close/>
                </a:path>
                <a:path w="784859" h="628014">
                  <a:moveTo>
                    <a:pt x="23647" y="412496"/>
                  </a:moveTo>
                  <a:lnTo>
                    <a:pt x="23317" y="405269"/>
                  </a:lnTo>
                  <a:lnTo>
                    <a:pt x="19926" y="400621"/>
                  </a:lnTo>
                  <a:lnTo>
                    <a:pt x="11493" y="400431"/>
                  </a:lnTo>
                  <a:lnTo>
                    <a:pt x="9156" y="406361"/>
                  </a:lnTo>
                  <a:lnTo>
                    <a:pt x="5880" y="411149"/>
                  </a:lnTo>
                  <a:lnTo>
                    <a:pt x="23647" y="412496"/>
                  </a:lnTo>
                  <a:close/>
                </a:path>
                <a:path w="784859" h="628014">
                  <a:moveTo>
                    <a:pt x="26009" y="337375"/>
                  </a:moveTo>
                  <a:lnTo>
                    <a:pt x="24549" y="337731"/>
                  </a:lnTo>
                  <a:lnTo>
                    <a:pt x="23647" y="337781"/>
                  </a:lnTo>
                  <a:lnTo>
                    <a:pt x="22948" y="338201"/>
                  </a:lnTo>
                  <a:lnTo>
                    <a:pt x="22517" y="338442"/>
                  </a:lnTo>
                  <a:lnTo>
                    <a:pt x="22453" y="339242"/>
                  </a:lnTo>
                  <a:lnTo>
                    <a:pt x="22212" y="339813"/>
                  </a:lnTo>
                  <a:lnTo>
                    <a:pt x="23037" y="339979"/>
                  </a:lnTo>
                  <a:lnTo>
                    <a:pt x="24028" y="340499"/>
                  </a:lnTo>
                  <a:lnTo>
                    <a:pt x="25184" y="339877"/>
                  </a:lnTo>
                  <a:lnTo>
                    <a:pt x="25349" y="338772"/>
                  </a:lnTo>
                  <a:lnTo>
                    <a:pt x="26009" y="337375"/>
                  </a:lnTo>
                  <a:close/>
                </a:path>
                <a:path w="784859" h="628014">
                  <a:moveTo>
                    <a:pt x="28943" y="354025"/>
                  </a:moveTo>
                  <a:lnTo>
                    <a:pt x="28346" y="354088"/>
                  </a:lnTo>
                  <a:lnTo>
                    <a:pt x="27736" y="354164"/>
                  </a:lnTo>
                  <a:lnTo>
                    <a:pt x="27101" y="354215"/>
                  </a:lnTo>
                  <a:lnTo>
                    <a:pt x="26670" y="355371"/>
                  </a:lnTo>
                  <a:lnTo>
                    <a:pt x="26441" y="355930"/>
                  </a:lnTo>
                  <a:lnTo>
                    <a:pt x="27000" y="356057"/>
                  </a:lnTo>
                  <a:lnTo>
                    <a:pt x="27952" y="356425"/>
                  </a:lnTo>
                  <a:lnTo>
                    <a:pt x="28511" y="355600"/>
                  </a:lnTo>
                  <a:lnTo>
                    <a:pt x="28676" y="354774"/>
                  </a:lnTo>
                  <a:lnTo>
                    <a:pt x="28943" y="354025"/>
                  </a:lnTo>
                  <a:close/>
                </a:path>
                <a:path w="784859" h="628014">
                  <a:moveTo>
                    <a:pt x="31369" y="473481"/>
                  </a:moveTo>
                  <a:lnTo>
                    <a:pt x="22923" y="470928"/>
                  </a:lnTo>
                  <a:lnTo>
                    <a:pt x="22567" y="471182"/>
                  </a:lnTo>
                  <a:lnTo>
                    <a:pt x="23418" y="479094"/>
                  </a:lnTo>
                  <a:lnTo>
                    <a:pt x="31369" y="473481"/>
                  </a:lnTo>
                  <a:close/>
                </a:path>
                <a:path w="784859" h="628014">
                  <a:moveTo>
                    <a:pt x="36233" y="450481"/>
                  </a:moveTo>
                  <a:lnTo>
                    <a:pt x="34582" y="450418"/>
                  </a:lnTo>
                  <a:lnTo>
                    <a:pt x="33350" y="450126"/>
                  </a:lnTo>
                  <a:lnTo>
                    <a:pt x="32321" y="450456"/>
                  </a:lnTo>
                  <a:lnTo>
                    <a:pt x="31915" y="450621"/>
                  </a:lnTo>
                  <a:lnTo>
                    <a:pt x="31534" y="452755"/>
                  </a:lnTo>
                  <a:lnTo>
                    <a:pt x="32766" y="453415"/>
                  </a:lnTo>
                  <a:lnTo>
                    <a:pt x="33972" y="453720"/>
                  </a:lnTo>
                  <a:lnTo>
                    <a:pt x="35102" y="453669"/>
                  </a:lnTo>
                  <a:lnTo>
                    <a:pt x="35433" y="453644"/>
                  </a:lnTo>
                  <a:lnTo>
                    <a:pt x="35674" y="452069"/>
                  </a:lnTo>
                  <a:lnTo>
                    <a:pt x="36233" y="450481"/>
                  </a:lnTo>
                  <a:close/>
                </a:path>
                <a:path w="784859" h="628014">
                  <a:moveTo>
                    <a:pt x="55803" y="440283"/>
                  </a:moveTo>
                  <a:lnTo>
                    <a:pt x="55740" y="440093"/>
                  </a:lnTo>
                  <a:lnTo>
                    <a:pt x="55613" y="440283"/>
                  </a:lnTo>
                  <a:lnTo>
                    <a:pt x="55740" y="440448"/>
                  </a:lnTo>
                  <a:lnTo>
                    <a:pt x="55803" y="440283"/>
                  </a:lnTo>
                  <a:close/>
                </a:path>
                <a:path w="784859" h="628014">
                  <a:moveTo>
                    <a:pt x="58280" y="434708"/>
                  </a:moveTo>
                  <a:lnTo>
                    <a:pt x="56934" y="434619"/>
                  </a:lnTo>
                  <a:lnTo>
                    <a:pt x="55613" y="434505"/>
                  </a:lnTo>
                  <a:lnTo>
                    <a:pt x="54267" y="434428"/>
                  </a:lnTo>
                  <a:lnTo>
                    <a:pt x="55245" y="438137"/>
                  </a:lnTo>
                  <a:lnTo>
                    <a:pt x="55714" y="440004"/>
                  </a:lnTo>
                  <a:lnTo>
                    <a:pt x="56565" y="438251"/>
                  </a:lnTo>
                  <a:lnTo>
                    <a:pt x="57416" y="436460"/>
                  </a:lnTo>
                  <a:lnTo>
                    <a:pt x="58280" y="434708"/>
                  </a:lnTo>
                  <a:close/>
                </a:path>
                <a:path w="784859" h="628014">
                  <a:moveTo>
                    <a:pt x="66421" y="451700"/>
                  </a:moveTo>
                  <a:lnTo>
                    <a:pt x="63830" y="447484"/>
                  </a:lnTo>
                  <a:lnTo>
                    <a:pt x="59550" y="444093"/>
                  </a:lnTo>
                  <a:lnTo>
                    <a:pt x="55740" y="440448"/>
                  </a:lnTo>
                  <a:lnTo>
                    <a:pt x="55168" y="442366"/>
                  </a:lnTo>
                  <a:lnTo>
                    <a:pt x="53682" y="444982"/>
                  </a:lnTo>
                  <a:lnTo>
                    <a:pt x="54394" y="445947"/>
                  </a:lnTo>
                  <a:lnTo>
                    <a:pt x="57619" y="450151"/>
                  </a:lnTo>
                  <a:lnTo>
                    <a:pt x="61493" y="453859"/>
                  </a:lnTo>
                  <a:lnTo>
                    <a:pt x="65176" y="457822"/>
                  </a:lnTo>
                  <a:lnTo>
                    <a:pt x="66421" y="451700"/>
                  </a:lnTo>
                  <a:close/>
                </a:path>
                <a:path w="784859" h="628014">
                  <a:moveTo>
                    <a:pt x="68224" y="469303"/>
                  </a:moveTo>
                  <a:lnTo>
                    <a:pt x="67919" y="468972"/>
                  </a:lnTo>
                  <a:lnTo>
                    <a:pt x="67779" y="468731"/>
                  </a:lnTo>
                  <a:lnTo>
                    <a:pt x="67513" y="468896"/>
                  </a:lnTo>
                  <a:lnTo>
                    <a:pt x="67183" y="469011"/>
                  </a:lnTo>
                  <a:lnTo>
                    <a:pt x="67017" y="469252"/>
                  </a:lnTo>
                  <a:lnTo>
                    <a:pt x="67259" y="469696"/>
                  </a:lnTo>
                  <a:lnTo>
                    <a:pt x="67398" y="469938"/>
                  </a:lnTo>
                  <a:lnTo>
                    <a:pt x="67652" y="469773"/>
                  </a:lnTo>
                  <a:lnTo>
                    <a:pt x="68008" y="469671"/>
                  </a:lnTo>
                  <a:lnTo>
                    <a:pt x="68148" y="469442"/>
                  </a:lnTo>
                  <a:lnTo>
                    <a:pt x="68224" y="469303"/>
                  </a:lnTo>
                  <a:close/>
                </a:path>
                <a:path w="784859" h="628014">
                  <a:moveTo>
                    <a:pt x="97421" y="303568"/>
                  </a:moveTo>
                  <a:lnTo>
                    <a:pt x="96012" y="303530"/>
                  </a:lnTo>
                  <a:lnTo>
                    <a:pt x="94830" y="303174"/>
                  </a:lnTo>
                  <a:lnTo>
                    <a:pt x="94259" y="303618"/>
                  </a:lnTo>
                  <a:lnTo>
                    <a:pt x="93700" y="304063"/>
                  </a:lnTo>
                  <a:lnTo>
                    <a:pt x="93764" y="305269"/>
                  </a:lnTo>
                  <a:lnTo>
                    <a:pt x="93535" y="306146"/>
                  </a:lnTo>
                  <a:lnTo>
                    <a:pt x="94449" y="306260"/>
                  </a:lnTo>
                  <a:lnTo>
                    <a:pt x="95542" y="306730"/>
                  </a:lnTo>
                  <a:lnTo>
                    <a:pt x="96812" y="306031"/>
                  </a:lnTo>
                  <a:lnTo>
                    <a:pt x="96926" y="304825"/>
                  </a:lnTo>
                  <a:lnTo>
                    <a:pt x="97421" y="303568"/>
                  </a:lnTo>
                  <a:close/>
                </a:path>
                <a:path w="784859" h="628014">
                  <a:moveTo>
                    <a:pt x="98323" y="618121"/>
                  </a:moveTo>
                  <a:lnTo>
                    <a:pt x="96431" y="617131"/>
                  </a:lnTo>
                  <a:lnTo>
                    <a:pt x="96227" y="617626"/>
                  </a:lnTo>
                  <a:lnTo>
                    <a:pt x="96037" y="618147"/>
                  </a:lnTo>
                  <a:lnTo>
                    <a:pt x="95821" y="618693"/>
                  </a:lnTo>
                  <a:lnTo>
                    <a:pt x="96342" y="618947"/>
                  </a:lnTo>
                  <a:lnTo>
                    <a:pt x="96888" y="619467"/>
                  </a:lnTo>
                  <a:lnTo>
                    <a:pt x="97282" y="619353"/>
                  </a:lnTo>
                  <a:lnTo>
                    <a:pt x="97713" y="619252"/>
                  </a:lnTo>
                  <a:lnTo>
                    <a:pt x="97993" y="618566"/>
                  </a:lnTo>
                  <a:lnTo>
                    <a:pt x="98323" y="618121"/>
                  </a:lnTo>
                  <a:close/>
                </a:path>
                <a:path w="784859" h="628014">
                  <a:moveTo>
                    <a:pt x="100711" y="351066"/>
                  </a:moveTo>
                  <a:lnTo>
                    <a:pt x="100355" y="348945"/>
                  </a:lnTo>
                  <a:lnTo>
                    <a:pt x="100571" y="347383"/>
                  </a:lnTo>
                  <a:lnTo>
                    <a:pt x="99174" y="346138"/>
                  </a:lnTo>
                  <a:lnTo>
                    <a:pt x="97637" y="346417"/>
                  </a:lnTo>
                  <a:lnTo>
                    <a:pt x="96456" y="346278"/>
                  </a:lnTo>
                  <a:lnTo>
                    <a:pt x="96431" y="347459"/>
                  </a:lnTo>
                  <a:lnTo>
                    <a:pt x="95935" y="348970"/>
                  </a:lnTo>
                  <a:lnTo>
                    <a:pt x="97002" y="350507"/>
                  </a:lnTo>
                  <a:lnTo>
                    <a:pt x="98602" y="350481"/>
                  </a:lnTo>
                  <a:lnTo>
                    <a:pt x="100711" y="351066"/>
                  </a:lnTo>
                  <a:close/>
                </a:path>
                <a:path w="784859" h="628014">
                  <a:moveTo>
                    <a:pt x="103047" y="370078"/>
                  </a:moveTo>
                  <a:lnTo>
                    <a:pt x="102247" y="370001"/>
                  </a:lnTo>
                  <a:lnTo>
                    <a:pt x="100139" y="369722"/>
                  </a:lnTo>
                  <a:lnTo>
                    <a:pt x="100304" y="370992"/>
                  </a:lnTo>
                  <a:lnTo>
                    <a:pt x="100279" y="371868"/>
                  </a:lnTo>
                  <a:lnTo>
                    <a:pt x="100609" y="372579"/>
                  </a:lnTo>
                  <a:lnTo>
                    <a:pt x="100736" y="372795"/>
                  </a:lnTo>
                  <a:lnTo>
                    <a:pt x="102146" y="372833"/>
                  </a:lnTo>
                  <a:lnTo>
                    <a:pt x="102781" y="371843"/>
                  </a:lnTo>
                  <a:lnTo>
                    <a:pt x="102831" y="370928"/>
                  </a:lnTo>
                  <a:lnTo>
                    <a:pt x="103047" y="370078"/>
                  </a:lnTo>
                  <a:close/>
                </a:path>
                <a:path w="784859" h="628014">
                  <a:moveTo>
                    <a:pt x="107480" y="499795"/>
                  </a:moveTo>
                  <a:lnTo>
                    <a:pt x="104228" y="494766"/>
                  </a:lnTo>
                  <a:lnTo>
                    <a:pt x="100939" y="497065"/>
                  </a:lnTo>
                  <a:lnTo>
                    <a:pt x="97523" y="499237"/>
                  </a:lnTo>
                  <a:lnTo>
                    <a:pt x="94526" y="501878"/>
                  </a:lnTo>
                  <a:lnTo>
                    <a:pt x="94195" y="502208"/>
                  </a:lnTo>
                  <a:lnTo>
                    <a:pt x="96291" y="505231"/>
                  </a:lnTo>
                  <a:lnTo>
                    <a:pt x="97282" y="506996"/>
                  </a:lnTo>
                  <a:lnTo>
                    <a:pt x="107480" y="499795"/>
                  </a:lnTo>
                  <a:close/>
                </a:path>
                <a:path w="784859" h="628014">
                  <a:moveTo>
                    <a:pt x="110083" y="598741"/>
                  </a:moveTo>
                  <a:lnTo>
                    <a:pt x="107416" y="598411"/>
                  </a:lnTo>
                  <a:lnTo>
                    <a:pt x="105384" y="597585"/>
                  </a:lnTo>
                  <a:lnTo>
                    <a:pt x="104673" y="598220"/>
                  </a:lnTo>
                  <a:lnTo>
                    <a:pt x="103466" y="599262"/>
                  </a:lnTo>
                  <a:lnTo>
                    <a:pt x="103111" y="601268"/>
                  </a:lnTo>
                  <a:lnTo>
                    <a:pt x="102387" y="602869"/>
                  </a:lnTo>
                  <a:lnTo>
                    <a:pt x="103771" y="603224"/>
                  </a:lnTo>
                  <a:lnTo>
                    <a:pt x="105549" y="604266"/>
                  </a:lnTo>
                  <a:lnTo>
                    <a:pt x="107721" y="602945"/>
                  </a:lnTo>
                  <a:lnTo>
                    <a:pt x="108432" y="601078"/>
                  </a:lnTo>
                  <a:lnTo>
                    <a:pt x="110083" y="598741"/>
                  </a:lnTo>
                  <a:close/>
                </a:path>
                <a:path w="784859" h="628014">
                  <a:moveTo>
                    <a:pt x="111658" y="615835"/>
                  </a:moveTo>
                  <a:lnTo>
                    <a:pt x="110147" y="615238"/>
                  </a:lnTo>
                  <a:lnTo>
                    <a:pt x="108762" y="614489"/>
                  </a:lnTo>
                  <a:lnTo>
                    <a:pt x="108635" y="614654"/>
                  </a:lnTo>
                  <a:lnTo>
                    <a:pt x="107937" y="615569"/>
                  </a:lnTo>
                  <a:lnTo>
                    <a:pt x="107340" y="616661"/>
                  </a:lnTo>
                  <a:lnTo>
                    <a:pt x="107226" y="617740"/>
                  </a:lnTo>
                  <a:lnTo>
                    <a:pt x="107200" y="618121"/>
                  </a:lnTo>
                  <a:lnTo>
                    <a:pt x="109067" y="619163"/>
                  </a:lnTo>
                  <a:lnTo>
                    <a:pt x="110197" y="618286"/>
                  </a:lnTo>
                  <a:lnTo>
                    <a:pt x="110744" y="617156"/>
                  </a:lnTo>
                  <a:lnTo>
                    <a:pt x="111658" y="615835"/>
                  </a:lnTo>
                  <a:close/>
                </a:path>
                <a:path w="784859" h="628014">
                  <a:moveTo>
                    <a:pt x="114020" y="596823"/>
                  </a:moveTo>
                  <a:lnTo>
                    <a:pt x="111874" y="592912"/>
                  </a:lnTo>
                  <a:lnTo>
                    <a:pt x="110807" y="590931"/>
                  </a:lnTo>
                  <a:lnTo>
                    <a:pt x="108991" y="591921"/>
                  </a:lnTo>
                  <a:lnTo>
                    <a:pt x="108077" y="592391"/>
                  </a:lnTo>
                  <a:lnTo>
                    <a:pt x="110972" y="598525"/>
                  </a:lnTo>
                  <a:lnTo>
                    <a:pt x="111988" y="597941"/>
                  </a:lnTo>
                  <a:lnTo>
                    <a:pt x="113004" y="597395"/>
                  </a:lnTo>
                  <a:lnTo>
                    <a:pt x="114020" y="596823"/>
                  </a:lnTo>
                  <a:close/>
                </a:path>
                <a:path w="784859" h="628014">
                  <a:moveTo>
                    <a:pt x="127342" y="346329"/>
                  </a:moveTo>
                  <a:lnTo>
                    <a:pt x="125780" y="345808"/>
                  </a:lnTo>
                  <a:lnTo>
                    <a:pt x="124688" y="345173"/>
                  </a:lnTo>
                  <a:lnTo>
                    <a:pt x="123634" y="345236"/>
                  </a:lnTo>
                  <a:lnTo>
                    <a:pt x="123177" y="345236"/>
                  </a:lnTo>
                  <a:lnTo>
                    <a:pt x="122707" y="346608"/>
                  </a:lnTo>
                  <a:lnTo>
                    <a:pt x="122262" y="347383"/>
                  </a:lnTo>
                  <a:lnTo>
                    <a:pt x="123253" y="347954"/>
                  </a:lnTo>
                  <a:lnTo>
                    <a:pt x="124218" y="348729"/>
                  </a:lnTo>
                  <a:lnTo>
                    <a:pt x="125310" y="348970"/>
                  </a:lnTo>
                  <a:lnTo>
                    <a:pt x="125641" y="349059"/>
                  </a:lnTo>
                  <a:lnTo>
                    <a:pt x="126326" y="347700"/>
                  </a:lnTo>
                  <a:lnTo>
                    <a:pt x="127342" y="346329"/>
                  </a:lnTo>
                  <a:close/>
                </a:path>
                <a:path w="784859" h="628014">
                  <a:moveTo>
                    <a:pt x="130975" y="369747"/>
                  </a:moveTo>
                  <a:lnTo>
                    <a:pt x="120637" y="367385"/>
                  </a:lnTo>
                  <a:lnTo>
                    <a:pt x="118173" y="371322"/>
                  </a:lnTo>
                  <a:lnTo>
                    <a:pt x="116497" y="376237"/>
                  </a:lnTo>
                  <a:lnTo>
                    <a:pt x="118859" y="379209"/>
                  </a:lnTo>
                  <a:lnTo>
                    <a:pt x="130975" y="369747"/>
                  </a:lnTo>
                  <a:close/>
                </a:path>
                <a:path w="784859" h="628014">
                  <a:moveTo>
                    <a:pt x="136893" y="474370"/>
                  </a:moveTo>
                  <a:lnTo>
                    <a:pt x="126936" y="466610"/>
                  </a:lnTo>
                  <a:lnTo>
                    <a:pt x="124625" y="469671"/>
                  </a:lnTo>
                  <a:lnTo>
                    <a:pt x="119976" y="475716"/>
                  </a:lnTo>
                  <a:lnTo>
                    <a:pt x="121221" y="477113"/>
                  </a:lnTo>
                  <a:lnTo>
                    <a:pt x="123634" y="479945"/>
                  </a:lnTo>
                  <a:lnTo>
                    <a:pt x="128066" y="478104"/>
                  </a:lnTo>
                  <a:lnTo>
                    <a:pt x="136893" y="474370"/>
                  </a:lnTo>
                  <a:close/>
                </a:path>
                <a:path w="784859" h="628014">
                  <a:moveTo>
                    <a:pt x="142849" y="395693"/>
                  </a:moveTo>
                  <a:lnTo>
                    <a:pt x="142798" y="395859"/>
                  </a:lnTo>
                  <a:lnTo>
                    <a:pt x="142849" y="395693"/>
                  </a:lnTo>
                  <a:close/>
                </a:path>
                <a:path w="784859" h="628014">
                  <a:moveTo>
                    <a:pt x="156159" y="496989"/>
                  </a:moveTo>
                  <a:lnTo>
                    <a:pt x="155879" y="496963"/>
                  </a:lnTo>
                  <a:lnTo>
                    <a:pt x="155600" y="496963"/>
                  </a:lnTo>
                  <a:lnTo>
                    <a:pt x="155333" y="496925"/>
                  </a:lnTo>
                  <a:lnTo>
                    <a:pt x="155219" y="497865"/>
                  </a:lnTo>
                  <a:lnTo>
                    <a:pt x="155194" y="498360"/>
                  </a:lnTo>
                  <a:lnTo>
                    <a:pt x="155435" y="498360"/>
                  </a:lnTo>
                  <a:lnTo>
                    <a:pt x="155968" y="498411"/>
                  </a:lnTo>
                  <a:lnTo>
                    <a:pt x="156070" y="497916"/>
                  </a:lnTo>
                  <a:lnTo>
                    <a:pt x="156095" y="497459"/>
                  </a:lnTo>
                  <a:lnTo>
                    <a:pt x="156159" y="496989"/>
                  </a:lnTo>
                  <a:close/>
                </a:path>
                <a:path w="784859" h="628014">
                  <a:moveTo>
                    <a:pt x="157200" y="547370"/>
                  </a:moveTo>
                  <a:lnTo>
                    <a:pt x="155765" y="546023"/>
                  </a:lnTo>
                  <a:lnTo>
                    <a:pt x="154152" y="545934"/>
                  </a:lnTo>
                  <a:lnTo>
                    <a:pt x="151980" y="545249"/>
                  </a:lnTo>
                  <a:lnTo>
                    <a:pt x="152057" y="547446"/>
                  </a:lnTo>
                  <a:lnTo>
                    <a:pt x="151701" y="549287"/>
                  </a:lnTo>
                  <a:lnTo>
                    <a:pt x="152222" y="549592"/>
                  </a:lnTo>
                  <a:lnTo>
                    <a:pt x="153403" y="550227"/>
                  </a:lnTo>
                  <a:lnTo>
                    <a:pt x="155028" y="550062"/>
                  </a:lnTo>
                  <a:lnTo>
                    <a:pt x="156489" y="550227"/>
                  </a:lnTo>
                  <a:lnTo>
                    <a:pt x="156565" y="549071"/>
                  </a:lnTo>
                  <a:lnTo>
                    <a:pt x="157200" y="547370"/>
                  </a:lnTo>
                  <a:close/>
                </a:path>
                <a:path w="784859" h="628014">
                  <a:moveTo>
                    <a:pt x="168910" y="453009"/>
                  </a:moveTo>
                  <a:lnTo>
                    <a:pt x="168224" y="452920"/>
                  </a:lnTo>
                  <a:lnTo>
                    <a:pt x="167538" y="452653"/>
                  </a:lnTo>
                  <a:lnTo>
                    <a:pt x="167144" y="452869"/>
                  </a:lnTo>
                  <a:lnTo>
                    <a:pt x="166712" y="453123"/>
                  </a:lnTo>
                  <a:lnTo>
                    <a:pt x="166547" y="453834"/>
                  </a:lnTo>
                  <a:lnTo>
                    <a:pt x="166268" y="454329"/>
                  </a:lnTo>
                  <a:lnTo>
                    <a:pt x="167017" y="454469"/>
                  </a:lnTo>
                  <a:lnTo>
                    <a:pt x="167754" y="454660"/>
                  </a:lnTo>
                  <a:lnTo>
                    <a:pt x="168465" y="454634"/>
                  </a:lnTo>
                  <a:lnTo>
                    <a:pt x="168630" y="454596"/>
                  </a:lnTo>
                  <a:lnTo>
                    <a:pt x="168744" y="453644"/>
                  </a:lnTo>
                  <a:lnTo>
                    <a:pt x="168910" y="453009"/>
                  </a:lnTo>
                  <a:close/>
                </a:path>
                <a:path w="784859" h="628014">
                  <a:moveTo>
                    <a:pt x="169291" y="509993"/>
                  </a:moveTo>
                  <a:lnTo>
                    <a:pt x="168173" y="509663"/>
                  </a:lnTo>
                  <a:lnTo>
                    <a:pt x="166903" y="508838"/>
                  </a:lnTo>
                  <a:lnTo>
                    <a:pt x="165138" y="509409"/>
                  </a:lnTo>
                  <a:lnTo>
                    <a:pt x="164706" y="510895"/>
                  </a:lnTo>
                  <a:lnTo>
                    <a:pt x="163461" y="512737"/>
                  </a:lnTo>
                  <a:lnTo>
                    <a:pt x="165633" y="512953"/>
                  </a:lnTo>
                  <a:lnTo>
                    <a:pt x="167043" y="513537"/>
                  </a:lnTo>
                  <a:lnTo>
                    <a:pt x="167779" y="513041"/>
                  </a:lnTo>
                  <a:lnTo>
                    <a:pt x="168605" y="512546"/>
                  </a:lnTo>
                  <a:lnTo>
                    <a:pt x="168821" y="511060"/>
                  </a:lnTo>
                  <a:lnTo>
                    <a:pt x="169291" y="509993"/>
                  </a:lnTo>
                  <a:close/>
                </a:path>
                <a:path w="784859" h="628014">
                  <a:moveTo>
                    <a:pt x="179717" y="503745"/>
                  </a:moveTo>
                  <a:lnTo>
                    <a:pt x="178523" y="503008"/>
                  </a:lnTo>
                  <a:lnTo>
                    <a:pt x="177317" y="503008"/>
                  </a:lnTo>
                  <a:lnTo>
                    <a:pt x="175895" y="502729"/>
                  </a:lnTo>
                  <a:lnTo>
                    <a:pt x="175755" y="504355"/>
                  </a:lnTo>
                  <a:lnTo>
                    <a:pt x="175590" y="506082"/>
                  </a:lnTo>
                  <a:lnTo>
                    <a:pt x="176745" y="506107"/>
                  </a:lnTo>
                  <a:lnTo>
                    <a:pt x="177977" y="506387"/>
                  </a:lnTo>
                  <a:lnTo>
                    <a:pt x="178968" y="506006"/>
                  </a:lnTo>
                  <a:lnTo>
                    <a:pt x="179387" y="505866"/>
                  </a:lnTo>
                  <a:lnTo>
                    <a:pt x="179717" y="503745"/>
                  </a:lnTo>
                  <a:close/>
                </a:path>
                <a:path w="784859" h="628014">
                  <a:moveTo>
                    <a:pt x="180428" y="497205"/>
                  </a:moveTo>
                  <a:lnTo>
                    <a:pt x="179514" y="495744"/>
                  </a:lnTo>
                  <a:lnTo>
                    <a:pt x="177507" y="495198"/>
                  </a:lnTo>
                  <a:lnTo>
                    <a:pt x="176961" y="495617"/>
                  </a:lnTo>
                  <a:lnTo>
                    <a:pt x="176161" y="496189"/>
                  </a:lnTo>
                  <a:lnTo>
                    <a:pt x="175641" y="497890"/>
                  </a:lnTo>
                  <a:lnTo>
                    <a:pt x="176136" y="499516"/>
                  </a:lnTo>
                  <a:lnTo>
                    <a:pt x="177761" y="499795"/>
                  </a:lnTo>
                  <a:lnTo>
                    <a:pt x="179552" y="500672"/>
                  </a:lnTo>
                  <a:lnTo>
                    <a:pt x="179819" y="498640"/>
                  </a:lnTo>
                  <a:lnTo>
                    <a:pt x="180428" y="497205"/>
                  </a:lnTo>
                  <a:close/>
                </a:path>
                <a:path w="784859" h="628014">
                  <a:moveTo>
                    <a:pt x="180975" y="577494"/>
                  </a:moveTo>
                  <a:lnTo>
                    <a:pt x="180289" y="575271"/>
                  </a:lnTo>
                  <a:lnTo>
                    <a:pt x="180263" y="573836"/>
                  </a:lnTo>
                  <a:lnTo>
                    <a:pt x="179578" y="573341"/>
                  </a:lnTo>
                  <a:lnTo>
                    <a:pt x="178727" y="572770"/>
                  </a:lnTo>
                  <a:lnTo>
                    <a:pt x="177177" y="572655"/>
                  </a:lnTo>
                  <a:lnTo>
                    <a:pt x="176187" y="573011"/>
                  </a:lnTo>
                  <a:lnTo>
                    <a:pt x="175729" y="573201"/>
                  </a:lnTo>
                  <a:lnTo>
                    <a:pt x="175374" y="575652"/>
                  </a:lnTo>
                  <a:lnTo>
                    <a:pt x="175780" y="575932"/>
                  </a:lnTo>
                  <a:lnTo>
                    <a:pt x="176847" y="576668"/>
                  </a:lnTo>
                  <a:lnTo>
                    <a:pt x="178358" y="576808"/>
                  </a:lnTo>
                  <a:lnTo>
                    <a:pt x="180975" y="577494"/>
                  </a:lnTo>
                  <a:close/>
                </a:path>
                <a:path w="784859" h="628014">
                  <a:moveTo>
                    <a:pt x="181140" y="460235"/>
                  </a:moveTo>
                  <a:lnTo>
                    <a:pt x="175336" y="460070"/>
                  </a:lnTo>
                  <a:lnTo>
                    <a:pt x="175450" y="463867"/>
                  </a:lnTo>
                  <a:lnTo>
                    <a:pt x="175425" y="467690"/>
                  </a:lnTo>
                  <a:lnTo>
                    <a:pt x="175869" y="471424"/>
                  </a:lnTo>
                  <a:lnTo>
                    <a:pt x="175920" y="471830"/>
                  </a:lnTo>
                  <a:lnTo>
                    <a:pt x="178663" y="471893"/>
                  </a:lnTo>
                  <a:lnTo>
                    <a:pt x="180174" y="472109"/>
                  </a:lnTo>
                  <a:lnTo>
                    <a:pt x="180479" y="468147"/>
                  </a:lnTo>
                  <a:lnTo>
                    <a:pt x="181140" y="460235"/>
                  </a:lnTo>
                  <a:close/>
                </a:path>
                <a:path w="784859" h="628014">
                  <a:moveTo>
                    <a:pt x="181229" y="578434"/>
                  </a:moveTo>
                  <a:lnTo>
                    <a:pt x="180009" y="578370"/>
                  </a:lnTo>
                  <a:lnTo>
                    <a:pt x="178828" y="578015"/>
                  </a:lnTo>
                  <a:lnTo>
                    <a:pt x="178308" y="578434"/>
                  </a:lnTo>
                  <a:lnTo>
                    <a:pt x="177736" y="578866"/>
                  </a:lnTo>
                  <a:lnTo>
                    <a:pt x="177761" y="580085"/>
                  </a:lnTo>
                  <a:lnTo>
                    <a:pt x="177507" y="580961"/>
                  </a:lnTo>
                  <a:lnTo>
                    <a:pt x="178587" y="581126"/>
                  </a:lnTo>
                  <a:lnTo>
                    <a:pt x="179654" y="581266"/>
                  </a:lnTo>
                  <a:lnTo>
                    <a:pt x="180733" y="581431"/>
                  </a:lnTo>
                  <a:lnTo>
                    <a:pt x="180898" y="580542"/>
                  </a:lnTo>
                  <a:lnTo>
                    <a:pt x="181229" y="578434"/>
                  </a:lnTo>
                  <a:close/>
                </a:path>
                <a:path w="784859" h="628014">
                  <a:moveTo>
                    <a:pt x="182270" y="521893"/>
                  </a:moveTo>
                  <a:lnTo>
                    <a:pt x="181940" y="521309"/>
                  </a:lnTo>
                  <a:lnTo>
                    <a:pt x="181330" y="520128"/>
                  </a:lnTo>
                  <a:lnTo>
                    <a:pt x="177380" y="521893"/>
                  </a:lnTo>
                  <a:lnTo>
                    <a:pt x="175374" y="522770"/>
                  </a:lnTo>
                  <a:lnTo>
                    <a:pt x="176466" y="524662"/>
                  </a:lnTo>
                  <a:lnTo>
                    <a:pt x="176987" y="525602"/>
                  </a:lnTo>
                  <a:lnTo>
                    <a:pt x="182270" y="521893"/>
                  </a:lnTo>
                  <a:close/>
                </a:path>
                <a:path w="784859" h="628014">
                  <a:moveTo>
                    <a:pt x="183197" y="529666"/>
                  </a:moveTo>
                  <a:lnTo>
                    <a:pt x="180428" y="529755"/>
                  </a:lnTo>
                  <a:lnTo>
                    <a:pt x="177406" y="529526"/>
                  </a:lnTo>
                  <a:lnTo>
                    <a:pt x="176682" y="532714"/>
                  </a:lnTo>
                  <a:lnTo>
                    <a:pt x="176276" y="535635"/>
                  </a:lnTo>
                  <a:lnTo>
                    <a:pt x="176276" y="538492"/>
                  </a:lnTo>
                  <a:lnTo>
                    <a:pt x="174180" y="535470"/>
                  </a:lnTo>
                  <a:lnTo>
                    <a:pt x="165938" y="541921"/>
                  </a:lnTo>
                  <a:lnTo>
                    <a:pt x="168198" y="544893"/>
                  </a:lnTo>
                  <a:lnTo>
                    <a:pt x="170891" y="543026"/>
                  </a:lnTo>
                  <a:lnTo>
                    <a:pt x="176225" y="539267"/>
                  </a:lnTo>
                  <a:lnTo>
                    <a:pt x="176250" y="539508"/>
                  </a:lnTo>
                  <a:lnTo>
                    <a:pt x="176187" y="539750"/>
                  </a:lnTo>
                  <a:lnTo>
                    <a:pt x="176250" y="540664"/>
                  </a:lnTo>
                  <a:lnTo>
                    <a:pt x="179819" y="541020"/>
                  </a:lnTo>
                  <a:lnTo>
                    <a:pt x="181775" y="541540"/>
                  </a:lnTo>
                  <a:lnTo>
                    <a:pt x="182626" y="534263"/>
                  </a:lnTo>
                  <a:lnTo>
                    <a:pt x="183197" y="529666"/>
                  </a:lnTo>
                  <a:close/>
                </a:path>
                <a:path w="784859" h="628014">
                  <a:moveTo>
                    <a:pt x="187439" y="609765"/>
                  </a:moveTo>
                  <a:lnTo>
                    <a:pt x="187134" y="608749"/>
                  </a:lnTo>
                  <a:lnTo>
                    <a:pt x="187083" y="608533"/>
                  </a:lnTo>
                  <a:lnTo>
                    <a:pt x="185483" y="608774"/>
                  </a:lnTo>
                  <a:lnTo>
                    <a:pt x="184251" y="608799"/>
                  </a:lnTo>
                  <a:lnTo>
                    <a:pt x="184378" y="609981"/>
                  </a:lnTo>
                  <a:lnTo>
                    <a:pt x="184188" y="611162"/>
                  </a:lnTo>
                  <a:lnTo>
                    <a:pt x="184683" y="611581"/>
                  </a:lnTo>
                  <a:lnTo>
                    <a:pt x="185267" y="612076"/>
                  </a:lnTo>
                  <a:lnTo>
                    <a:pt x="186423" y="611886"/>
                  </a:lnTo>
                  <a:lnTo>
                    <a:pt x="187325" y="611962"/>
                  </a:lnTo>
                  <a:lnTo>
                    <a:pt x="187299" y="610895"/>
                  </a:lnTo>
                  <a:lnTo>
                    <a:pt x="187439" y="609765"/>
                  </a:lnTo>
                  <a:close/>
                </a:path>
                <a:path w="784859" h="628014">
                  <a:moveTo>
                    <a:pt x="191693" y="627799"/>
                  </a:moveTo>
                  <a:lnTo>
                    <a:pt x="191312" y="625703"/>
                  </a:lnTo>
                  <a:lnTo>
                    <a:pt x="191452" y="624166"/>
                  </a:lnTo>
                  <a:lnTo>
                    <a:pt x="190766" y="623557"/>
                  </a:lnTo>
                  <a:lnTo>
                    <a:pt x="190131" y="622985"/>
                  </a:lnTo>
                  <a:lnTo>
                    <a:pt x="188620" y="623366"/>
                  </a:lnTo>
                  <a:lnTo>
                    <a:pt x="187490" y="623316"/>
                  </a:lnTo>
                  <a:lnTo>
                    <a:pt x="187490" y="624497"/>
                  </a:lnTo>
                  <a:lnTo>
                    <a:pt x="187083" y="625983"/>
                  </a:lnTo>
                  <a:lnTo>
                    <a:pt x="187655" y="626783"/>
                  </a:lnTo>
                  <a:lnTo>
                    <a:pt x="188099" y="627443"/>
                  </a:lnTo>
                  <a:lnTo>
                    <a:pt x="189687" y="627354"/>
                  </a:lnTo>
                  <a:lnTo>
                    <a:pt x="191693" y="627799"/>
                  </a:lnTo>
                  <a:close/>
                </a:path>
                <a:path w="784859" h="628014">
                  <a:moveTo>
                    <a:pt x="218719" y="578129"/>
                  </a:moveTo>
                  <a:lnTo>
                    <a:pt x="218605" y="577583"/>
                  </a:lnTo>
                  <a:lnTo>
                    <a:pt x="218655" y="577113"/>
                  </a:lnTo>
                  <a:lnTo>
                    <a:pt x="218198" y="577215"/>
                  </a:lnTo>
                  <a:lnTo>
                    <a:pt x="217500" y="577215"/>
                  </a:lnTo>
                  <a:lnTo>
                    <a:pt x="217309" y="577494"/>
                  </a:lnTo>
                  <a:lnTo>
                    <a:pt x="217043" y="577824"/>
                  </a:lnTo>
                  <a:lnTo>
                    <a:pt x="217144" y="578396"/>
                  </a:lnTo>
                  <a:lnTo>
                    <a:pt x="217068" y="578866"/>
                  </a:lnTo>
                  <a:lnTo>
                    <a:pt x="217563" y="578726"/>
                  </a:lnTo>
                  <a:lnTo>
                    <a:pt x="218249" y="578726"/>
                  </a:lnTo>
                  <a:lnTo>
                    <a:pt x="218719" y="578129"/>
                  </a:lnTo>
                  <a:close/>
                </a:path>
                <a:path w="784859" h="628014">
                  <a:moveTo>
                    <a:pt x="219316" y="550278"/>
                  </a:moveTo>
                  <a:lnTo>
                    <a:pt x="218770" y="550037"/>
                  </a:lnTo>
                  <a:lnTo>
                    <a:pt x="218198" y="549541"/>
                  </a:lnTo>
                  <a:lnTo>
                    <a:pt x="217754" y="549617"/>
                  </a:lnTo>
                  <a:lnTo>
                    <a:pt x="217335" y="549732"/>
                  </a:lnTo>
                  <a:lnTo>
                    <a:pt x="217068" y="550506"/>
                  </a:lnTo>
                  <a:lnTo>
                    <a:pt x="216738" y="550976"/>
                  </a:lnTo>
                  <a:lnTo>
                    <a:pt x="217258" y="551218"/>
                  </a:lnTo>
                  <a:lnTo>
                    <a:pt x="217754" y="551459"/>
                  </a:lnTo>
                  <a:lnTo>
                    <a:pt x="218274" y="551713"/>
                  </a:lnTo>
                  <a:lnTo>
                    <a:pt x="218605" y="551243"/>
                  </a:lnTo>
                  <a:lnTo>
                    <a:pt x="218960" y="550748"/>
                  </a:lnTo>
                  <a:lnTo>
                    <a:pt x="219316" y="550278"/>
                  </a:lnTo>
                  <a:close/>
                </a:path>
                <a:path w="784859" h="628014">
                  <a:moveTo>
                    <a:pt x="222123" y="610539"/>
                  </a:moveTo>
                  <a:lnTo>
                    <a:pt x="221183" y="610641"/>
                  </a:lnTo>
                  <a:lnTo>
                    <a:pt x="220395" y="610641"/>
                  </a:lnTo>
                  <a:lnTo>
                    <a:pt x="219710" y="610666"/>
                  </a:lnTo>
                  <a:lnTo>
                    <a:pt x="219875" y="609104"/>
                  </a:lnTo>
                  <a:lnTo>
                    <a:pt x="214515" y="609104"/>
                  </a:lnTo>
                  <a:lnTo>
                    <a:pt x="214350" y="615010"/>
                  </a:lnTo>
                  <a:lnTo>
                    <a:pt x="212369" y="615010"/>
                  </a:lnTo>
                  <a:lnTo>
                    <a:pt x="210388" y="614984"/>
                  </a:lnTo>
                  <a:lnTo>
                    <a:pt x="208407" y="614984"/>
                  </a:lnTo>
                  <a:lnTo>
                    <a:pt x="208407" y="616331"/>
                  </a:lnTo>
                  <a:lnTo>
                    <a:pt x="208381" y="617677"/>
                  </a:lnTo>
                  <a:lnTo>
                    <a:pt x="208381" y="618998"/>
                  </a:lnTo>
                  <a:lnTo>
                    <a:pt x="214236" y="618693"/>
                  </a:lnTo>
                  <a:lnTo>
                    <a:pt x="214210" y="619747"/>
                  </a:lnTo>
                  <a:lnTo>
                    <a:pt x="215938" y="618286"/>
                  </a:lnTo>
                  <a:lnTo>
                    <a:pt x="217614" y="616750"/>
                  </a:lnTo>
                  <a:lnTo>
                    <a:pt x="219240" y="615175"/>
                  </a:lnTo>
                  <a:lnTo>
                    <a:pt x="219290" y="614845"/>
                  </a:lnTo>
                  <a:lnTo>
                    <a:pt x="219595" y="614845"/>
                  </a:lnTo>
                  <a:lnTo>
                    <a:pt x="220967" y="613498"/>
                  </a:lnTo>
                  <a:lnTo>
                    <a:pt x="221627" y="612813"/>
                  </a:lnTo>
                  <a:lnTo>
                    <a:pt x="221767" y="612178"/>
                  </a:lnTo>
                  <a:lnTo>
                    <a:pt x="221881" y="611416"/>
                  </a:lnTo>
                  <a:lnTo>
                    <a:pt x="222123" y="610539"/>
                  </a:lnTo>
                  <a:close/>
                </a:path>
                <a:path w="784859" h="628014">
                  <a:moveTo>
                    <a:pt x="222808" y="191389"/>
                  </a:moveTo>
                  <a:lnTo>
                    <a:pt x="221513" y="191389"/>
                  </a:lnTo>
                  <a:lnTo>
                    <a:pt x="220370" y="191033"/>
                  </a:lnTo>
                  <a:lnTo>
                    <a:pt x="219176" y="191858"/>
                  </a:lnTo>
                  <a:lnTo>
                    <a:pt x="219240" y="193116"/>
                  </a:lnTo>
                  <a:lnTo>
                    <a:pt x="219011" y="194005"/>
                  </a:lnTo>
                  <a:lnTo>
                    <a:pt x="220141" y="194106"/>
                  </a:lnTo>
                  <a:lnTo>
                    <a:pt x="221297" y="194360"/>
                  </a:lnTo>
                  <a:lnTo>
                    <a:pt x="222377" y="194195"/>
                  </a:lnTo>
                  <a:lnTo>
                    <a:pt x="222618" y="194170"/>
                  </a:lnTo>
                  <a:lnTo>
                    <a:pt x="222643" y="192570"/>
                  </a:lnTo>
                  <a:lnTo>
                    <a:pt x="222808" y="191389"/>
                  </a:lnTo>
                  <a:close/>
                </a:path>
                <a:path w="784859" h="628014">
                  <a:moveTo>
                    <a:pt x="229679" y="333463"/>
                  </a:moveTo>
                  <a:lnTo>
                    <a:pt x="229273" y="333248"/>
                  </a:lnTo>
                  <a:lnTo>
                    <a:pt x="228942" y="333082"/>
                  </a:lnTo>
                  <a:lnTo>
                    <a:pt x="228638" y="332943"/>
                  </a:lnTo>
                  <a:lnTo>
                    <a:pt x="228688" y="333171"/>
                  </a:lnTo>
                  <a:lnTo>
                    <a:pt x="228663" y="333527"/>
                  </a:lnTo>
                  <a:lnTo>
                    <a:pt x="228803" y="333603"/>
                  </a:lnTo>
                  <a:lnTo>
                    <a:pt x="228968" y="333717"/>
                  </a:lnTo>
                  <a:lnTo>
                    <a:pt x="229273" y="333552"/>
                  </a:lnTo>
                  <a:lnTo>
                    <a:pt x="229679" y="333463"/>
                  </a:lnTo>
                  <a:close/>
                </a:path>
                <a:path w="784859" h="628014">
                  <a:moveTo>
                    <a:pt x="230784" y="383984"/>
                  </a:moveTo>
                  <a:lnTo>
                    <a:pt x="230289" y="383933"/>
                  </a:lnTo>
                  <a:lnTo>
                    <a:pt x="229793" y="383857"/>
                  </a:lnTo>
                  <a:lnTo>
                    <a:pt x="229298" y="383794"/>
                  </a:lnTo>
                  <a:lnTo>
                    <a:pt x="229273" y="384263"/>
                  </a:lnTo>
                  <a:lnTo>
                    <a:pt x="229247" y="384784"/>
                  </a:lnTo>
                  <a:lnTo>
                    <a:pt x="229298" y="385279"/>
                  </a:lnTo>
                  <a:lnTo>
                    <a:pt x="230009" y="385470"/>
                  </a:lnTo>
                  <a:lnTo>
                    <a:pt x="230403" y="384949"/>
                  </a:lnTo>
                  <a:lnTo>
                    <a:pt x="230555" y="384454"/>
                  </a:lnTo>
                  <a:lnTo>
                    <a:pt x="230784" y="383984"/>
                  </a:lnTo>
                  <a:close/>
                </a:path>
                <a:path w="784859" h="628014">
                  <a:moveTo>
                    <a:pt x="233756" y="407631"/>
                  </a:moveTo>
                  <a:lnTo>
                    <a:pt x="230860" y="407962"/>
                  </a:lnTo>
                  <a:lnTo>
                    <a:pt x="228638" y="407631"/>
                  </a:lnTo>
                  <a:lnTo>
                    <a:pt x="227317" y="408559"/>
                  </a:lnTo>
                  <a:lnTo>
                    <a:pt x="226415" y="409168"/>
                  </a:lnTo>
                  <a:lnTo>
                    <a:pt x="225996" y="412356"/>
                  </a:lnTo>
                  <a:lnTo>
                    <a:pt x="226682" y="412991"/>
                  </a:lnTo>
                  <a:lnTo>
                    <a:pt x="227761" y="413943"/>
                  </a:lnTo>
                  <a:lnTo>
                    <a:pt x="230035" y="414108"/>
                  </a:lnTo>
                  <a:lnTo>
                    <a:pt x="232321" y="413562"/>
                  </a:lnTo>
                  <a:lnTo>
                    <a:pt x="232537" y="411251"/>
                  </a:lnTo>
                  <a:lnTo>
                    <a:pt x="233756" y="407631"/>
                  </a:lnTo>
                  <a:close/>
                </a:path>
                <a:path w="784859" h="628014">
                  <a:moveTo>
                    <a:pt x="234772" y="517055"/>
                  </a:moveTo>
                  <a:lnTo>
                    <a:pt x="234353" y="516305"/>
                  </a:lnTo>
                  <a:lnTo>
                    <a:pt x="233921" y="515480"/>
                  </a:lnTo>
                  <a:lnTo>
                    <a:pt x="232410" y="515289"/>
                  </a:lnTo>
                  <a:lnTo>
                    <a:pt x="230454" y="514413"/>
                  </a:lnTo>
                  <a:lnTo>
                    <a:pt x="230479" y="516470"/>
                  </a:lnTo>
                  <a:lnTo>
                    <a:pt x="230035" y="517931"/>
                  </a:lnTo>
                  <a:lnTo>
                    <a:pt x="231216" y="519277"/>
                  </a:lnTo>
                  <a:lnTo>
                    <a:pt x="232702" y="519252"/>
                  </a:lnTo>
                  <a:lnTo>
                    <a:pt x="233832" y="519531"/>
                  </a:lnTo>
                  <a:lnTo>
                    <a:pt x="234048" y="518426"/>
                  </a:lnTo>
                  <a:lnTo>
                    <a:pt x="234772" y="517055"/>
                  </a:lnTo>
                  <a:close/>
                </a:path>
                <a:path w="784859" h="628014">
                  <a:moveTo>
                    <a:pt x="237604" y="341325"/>
                  </a:moveTo>
                  <a:lnTo>
                    <a:pt x="236880" y="341058"/>
                  </a:lnTo>
                  <a:lnTo>
                    <a:pt x="236169" y="340804"/>
                  </a:lnTo>
                  <a:lnTo>
                    <a:pt x="235483" y="340537"/>
                  </a:lnTo>
                  <a:lnTo>
                    <a:pt x="232600" y="346087"/>
                  </a:lnTo>
                  <a:lnTo>
                    <a:pt x="234657" y="346913"/>
                  </a:lnTo>
                  <a:lnTo>
                    <a:pt x="235699" y="347294"/>
                  </a:lnTo>
                  <a:lnTo>
                    <a:pt x="237604" y="341325"/>
                  </a:lnTo>
                  <a:close/>
                </a:path>
                <a:path w="784859" h="628014">
                  <a:moveTo>
                    <a:pt x="238340" y="368515"/>
                  </a:moveTo>
                  <a:lnTo>
                    <a:pt x="233807" y="368566"/>
                  </a:lnTo>
                  <a:lnTo>
                    <a:pt x="232041" y="368566"/>
                  </a:lnTo>
                  <a:lnTo>
                    <a:pt x="232041" y="370332"/>
                  </a:lnTo>
                  <a:lnTo>
                    <a:pt x="231521" y="372338"/>
                  </a:lnTo>
                  <a:lnTo>
                    <a:pt x="232600" y="374510"/>
                  </a:lnTo>
                  <a:lnTo>
                    <a:pt x="235724" y="374916"/>
                  </a:lnTo>
                  <a:lnTo>
                    <a:pt x="236359" y="374281"/>
                  </a:lnTo>
                  <a:lnTo>
                    <a:pt x="237439" y="373189"/>
                  </a:lnTo>
                  <a:lnTo>
                    <a:pt x="237515" y="371119"/>
                  </a:lnTo>
                  <a:lnTo>
                    <a:pt x="238340" y="368515"/>
                  </a:lnTo>
                  <a:close/>
                </a:path>
                <a:path w="784859" h="628014">
                  <a:moveTo>
                    <a:pt x="239471" y="554240"/>
                  </a:moveTo>
                  <a:lnTo>
                    <a:pt x="237655" y="554380"/>
                  </a:lnTo>
                  <a:lnTo>
                    <a:pt x="236258" y="554266"/>
                  </a:lnTo>
                  <a:lnTo>
                    <a:pt x="235229" y="554596"/>
                  </a:lnTo>
                  <a:lnTo>
                    <a:pt x="235102" y="554164"/>
                  </a:lnTo>
                  <a:lnTo>
                    <a:pt x="231914" y="554926"/>
                  </a:lnTo>
                  <a:lnTo>
                    <a:pt x="225501" y="556412"/>
                  </a:lnTo>
                  <a:lnTo>
                    <a:pt x="226301" y="560781"/>
                  </a:lnTo>
                  <a:lnTo>
                    <a:pt x="234213" y="558228"/>
                  </a:lnTo>
                  <a:lnTo>
                    <a:pt x="234213" y="558634"/>
                  </a:lnTo>
                  <a:lnTo>
                    <a:pt x="235673" y="558533"/>
                  </a:lnTo>
                  <a:lnTo>
                    <a:pt x="237274" y="558749"/>
                  </a:lnTo>
                  <a:lnTo>
                    <a:pt x="238506" y="558139"/>
                  </a:lnTo>
                  <a:lnTo>
                    <a:pt x="239141" y="557872"/>
                  </a:lnTo>
                  <a:lnTo>
                    <a:pt x="239052" y="556107"/>
                  </a:lnTo>
                  <a:lnTo>
                    <a:pt x="239471" y="554240"/>
                  </a:lnTo>
                  <a:close/>
                </a:path>
                <a:path w="784859" h="628014">
                  <a:moveTo>
                    <a:pt x="320357" y="424586"/>
                  </a:moveTo>
                  <a:lnTo>
                    <a:pt x="319900" y="423900"/>
                  </a:lnTo>
                  <a:lnTo>
                    <a:pt x="319430" y="423189"/>
                  </a:lnTo>
                  <a:lnTo>
                    <a:pt x="317830" y="423240"/>
                  </a:lnTo>
                  <a:lnTo>
                    <a:pt x="315633" y="422694"/>
                  </a:lnTo>
                  <a:lnTo>
                    <a:pt x="316242" y="424840"/>
                  </a:lnTo>
                  <a:lnTo>
                    <a:pt x="316293" y="426123"/>
                  </a:lnTo>
                  <a:lnTo>
                    <a:pt x="316953" y="426897"/>
                  </a:lnTo>
                  <a:lnTo>
                    <a:pt x="317334" y="427393"/>
                  </a:lnTo>
                  <a:lnTo>
                    <a:pt x="319316" y="427393"/>
                  </a:lnTo>
                  <a:lnTo>
                    <a:pt x="319481" y="427088"/>
                  </a:lnTo>
                  <a:lnTo>
                    <a:pt x="319951" y="426123"/>
                  </a:lnTo>
                  <a:lnTo>
                    <a:pt x="320357" y="424586"/>
                  </a:lnTo>
                  <a:close/>
                </a:path>
                <a:path w="784859" h="628014">
                  <a:moveTo>
                    <a:pt x="322694" y="268566"/>
                  </a:moveTo>
                  <a:lnTo>
                    <a:pt x="321792" y="266979"/>
                  </a:lnTo>
                  <a:lnTo>
                    <a:pt x="320306" y="266763"/>
                  </a:lnTo>
                  <a:lnTo>
                    <a:pt x="318274" y="265823"/>
                  </a:lnTo>
                  <a:lnTo>
                    <a:pt x="318414" y="268020"/>
                  </a:lnTo>
                  <a:lnTo>
                    <a:pt x="318084" y="269481"/>
                  </a:lnTo>
                  <a:lnTo>
                    <a:pt x="318655" y="270167"/>
                  </a:lnTo>
                  <a:lnTo>
                    <a:pt x="319290" y="270852"/>
                  </a:lnTo>
                  <a:lnTo>
                    <a:pt x="320802" y="270802"/>
                  </a:lnTo>
                  <a:lnTo>
                    <a:pt x="321906" y="271106"/>
                  </a:lnTo>
                  <a:lnTo>
                    <a:pt x="322072" y="269976"/>
                  </a:lnTo>
                  <a:lnTo>
                    <a:pt x="322694" y="268566"/>
                  </a:lnTo>
                  <a:close/>
                </a:path>
                <a:path w="784859" h="628014">
                  <a:moveTo>
                    <a:pt x="324078" y="439458"/>
                  </a:moveTo>
                  <a:lnTo>
                    <a:pt x="313016" y="435444"/>
                  </a:lnTo>
                  <a:lnTo>
                    <a:pt x="311150" y="439788"/>
                  </a:lnTo>
                  <a:lnTo>
                    <a:pt x="322097" y="444563"/>
                  </a:lnTo>
                  <a:lnTo>
                    <a:pt x="324078" y="439458"/>
                  </a:lnTo>
                  <a:close/>
                </a:path>
                <a:path w="784859" h="628014">
                  <a:moveTo>
                    <a:pt x="438175" y="398919"/>
                  </a:moveTo>
                  <a:lnTo>
                    <a:pt x="437807" y="396773"/>
                  </a:lnTo>
                  <a:lnTo>
                    <a:pt x="438010" y="395236"/>
                  </a:lnTo>
                  <a:lnTo>
                    <a:pt x="437311" y="394627"/>
                  </a:lnTo>
                  <a:lnTo>
                    <a:pt x="437045" y="394347"/>
                  </a:lnTo>
                  <a:lnTo>
                    <a:pt x="436549" y="394296"/>
                  </a:lnTo>
                  <a:lnTo>
                    <a:pt x="436054" y="394271"/>
                  </a:lnTo>
                  <a:lnTo>
                    <a:pt x="435698" y="395566"/>
                  </a:lnTo>
                  <a:lnTo>
                    <a:pt x="435368" y="396875"/>
                  </a:lnTo>
                  <a:lnTo>
                    <a:pt x="435013" y="398195"/>
                  </a:lnTo>
                  <a:lnTo>
                    <a:pt x="435800" y="398424"/>
                  </a:lnTo>
                  <a:lnTo>
                    <a:pt x="436854" y="398551"/>
                  </a:lnTo>
                  <a:lnTo>
                    <a:pt x="438175" y="398919"/>
                  </a:lnTo>
                  <a:close/>
                </a:path>
                <a:path w="784859" h="628014">
                  <a:moveTo>
                    <a:pt x="440474" y="417931"/>
                  </a:moveTo>
                  <a:lnTo>
                    <a:pt x="439686" y="417855"/>
                  </a:lnTo>
                  <a:lnTo>
                    <a:pt x="438886" y="417741"/>
                  </a:lnTo>
                  <a:lnTo>
                    <a:pt x="437565" y="417576"/>
                  </a:lnTo>
                  <a:lnTo>
                    <a:pt x="437756" y="418846"/>
                  </a:lnTo>
                  <a:lnTo>
                    <a:pt x="437730" y="419722"/>
                  </a:lnTo>
                  <a:lnTo>
                    <a:pt x="438061" y="420433"/>
                  </a:lnTo>
                  <a:lnTo>
                    <a:pt x="438175" y="420662"/>
                  </a:lnTo>
                  <a:lnTo>
                    <a:pt x="439597" y="420662"/>
                  </a:lnTo>
                  <a:lnTo>
                    <a:pt x="439762" y="420382"/>
                  </a:lnTo>
                  <a:lnTo>
                    <a:pt x="440207" y="419696"/>
                  </a:lnTo>
                  <a:lnTo>
                    <a:pt x="440283" y="418782"/>
                  </a:lnTo>
                  <a:lnTo>
                    <a:pt x="440474" y="417931"/>
                  </a:lnTo>
                  <a:close/>
                </a:path>
                <a:path w="784859" h="628014">
                  <a:moveTo>
                    <a:pt x="443611" y="431406"/>
                  </a:moveTo>
                  <a:lnTo>
                    <a:pt x="443471" y="422338"/>
                  </a:lnTo>
                  <a:lnTo>
                    <a:pt x="433692" y="421017"/>
                  </a:lnTo>
                  <a:lnTo>
                    <a:pt x="434619" y="418706"/>
                  </a:lnTo>
                  <a:lnTo>
                    <a:pt x="431520" y="418426"/>
                  </a:lnTo>
                  <a:lnTo>
                    <a:pt x="430885" y="420624"/>
                  </a:lnTo>
                  <a:lnTo>
                    <a:pt x="430009" y="420522"/>
                  </a:lnTo>
                  <a:lnTo>
                    <a:pt x="428904" y="426262"/>
                  </a:lnTo>
                  <a:lnTo>
                    <a:pt x="427888" y="432041"/>
                  </a:lnTo>
                  <a:lnTo>
                    <a:pt x="427037" y="437832"/>
                  </a:lnTo>
                  <a:lnTo>
                    <a:pt x="427977" y="438556"/>
                  </a:lnTo>
                  <a:lnTo>
                    <a:pt x="429945" y="439762"/>
                  </a:lnTo>
                  <a:lnTo>
                    <a:pt x="430555" y="440118"/>
                  </a:lnTo>
                  <a:lnTo>
                    <a:pt x="432511" y="438302"/>
                  </a:lnTo>
                  <a:lnTo>
                    <a:pt x="433832" y="437476"/>
                  </a:lnTo>
                  <a:lnTo>
                    <a:pt x="429755" y="431507"/>
                  </a:lnTo>
                  <a:lnTo>
                    <a:pt x="435940" y="430466"/>
                  </a:lnTo>
                  <a:lnTo>
                    <a:pt x="443611" y="431406"/>
                  </a:lnTo>
                  <a:close/>
                </a:path>
                <a:path w="784859" h="628014">
                  <a:moveTo>
                    <a:pt x="618540" y="68059"/>
                  </a:moveTo>
                  <a:lnTo>
                    <a:pt x="618121" y="67538"/>
                  </a:lnTo>
                  <a:lnTo>
                    <a:pt x="617715" y="67017"/>
                  </a:lnTo>
                  <a:lnTo>
                    <a:pt x="616508" y="67094"/>
                  </a:lnTo>
                  <a:lnTo>
                    <a:pt x="615619" y="66903"/>
                  </a:lnTo>
                  <a:lnTo>
                    <a:pt x="615492" y="67970"/>
                  </a:lnTo>
                  <a:lnTo>
                    <a:pt x="615213" y="69049"/>
                  </a:lnTo>
                  <a:lnTo>
                    <a:pt x="615353" y="70065"/>
                  </a:lnTo>
                  <a:lnTo>
                    <a:pt x="615378" y="70307"/>
                  </a:lnTo>
                  <a:lnTo>
                    <a:pt x="616940" y="70281"/>
                  </a:lnTo>
                  <a:lnTo>
                    <a:pt x="618096" y="70421"/>
                  </a:lnTo>
                  <a:lnTo>
                    <a:pt x="618159" y="69215"/>
                  </a:lnTo>
                  <a:lnTo>
                    <a:pt x="618540" y="68059"/>
                  </a:lnTo>
                  <a:close/>
                </a:path>
                <a:path w="784859" h="628014">
                  <a:moveTo>
                    <a:pt x="636460" y="72288"/>
                  </a:moveTo>
                  <a:lnTo>
                    <a:pt x="636079" y="72148"/>
                  </a:lnTo>
                  <a:lnTo>
                    <a:pt x="634860" y="71767"/>
                  </a:lnTo>
                  <a:lnTo>
                    <a:pt x="633412" y="72047"/>
                  </a:lnTo>
                  <a:lnTo>
                    <a:pt x="632066" y="72072"/>
                  </a:lnTo>
                  <a:lnTo>
                    <a:pt x="632091" y="73228"/>
                  </a:lnTo>
                  <a:lnTo>
                    <a:pt x="631736" y="74599"/>
                  </a:lnTo>
                  <a:lnTo>
                    <a:pt x="632231" y="75476"/>
                  </a:lnTo>
                  <a:lnTo>
                    <a:pt x="632802" y="76517"/>
                  </a:lnTo>
                  <a:lnTo>
                    <a:pt x="634123" y="77152"/>
                  </a:lnTo>
                  <a:lnTo>
                    <a:pt x="636130" y="78778"/>
                  </a:lnTo>
                  <a:lnTo>
                    <a:pt x="636130" y="74295"/>
                  </a:lnTo>
                  <a:lnTo>
                    <a:pt x="636460" y="72288"/>
                  </a:lnTo>
                  <a:close/>
                </a:path>
                <a:path w="784859" h="628014">
                  <a:moveTo>
                    <a:pt x="660209" y="38569"/>
                  </a:moveTo>
                  <a:lnTo>
                    <a:pt x="659104" y="38265"/>
                  </a:lnTo>
                  <a:lnTo>
                    <a:pt x="654164" y="37020"/>
                  </a:lnTo>
                  <a:lnTo>
                    <a:pt x="654824" y="39027"/>
                  </a:lnTo>
                  <a:lnTo>
                    <a:pt x="654900" y="40462"/>
                  </a:lnTo>
                  <a:lnTo>
                    <a:pt x="656310" y="42024"/>
                  </a:lnTo>
                  <a:lnTo>
                    <a:pt x="658393" y="42583"/>
                  </a:lnTo>
                  <a:lnTo>
                    <a:pt x="658698" y="42214"/>
                  </a:lnTo>
                  <a:lnTo>
                    <a:pt x="659523" y="41287"/>
                  </a:lnTo>
                  <a:lnTo>
                    <a:pt x="659739" y="39801"/>
                  </a:lnTo>
                  <a:lnTo>
                    <a:pt x="660209" y="38569"/>
                  </a:lnTo>
                  <a:close/>
                </a:path>
                <a:path w="784859" h="628014">
                  <a:moveTo>
                    <a:pt x="668705" y="109448"/>
                  </a:moveTo>
                  <a:lnTo>
                    <a:pt x="661200" y="108165"/>
                  </a:lnTo>
                  <a:lnTo>
                    <a:pt x="652399" y="102273"/>
                  </a:lnTo>
                  <a:lnTo>
                    <a:pt x="651357" y="109969"/>
                  </a:lnTo>
                  <a:lnTo>
                    <a:pt x="648195" y="114998"/>
                  </a:lnTo>
                  <a:lnTo>
                    <a:pt x="656031" y="118275"/>
                  </a:lnTo>
                  <a:lnTo>
                    <a:pt x="658939" y="113880"/>
                  </a:lnTo>
                  <a:lnTo>
                    <a:pt x="661174" y="108242"/>
                  </a:lnTo>
                  <a:lnTo>
                    <a:pt x="667689" y="111925"/>
                  </a:lnTo>
                  <a:lnTo>
                    <a:pt x="668705" y="109448"/>
                  </a:lnTo>
                  <a:close/>
                </a:path>
                <a:path w="784859" h="628014">
                  <a:moveTo>
                    <a:pt x="690384" y="0"/>
                  </a:moveTo>
                  <a:lnTo>
                    <a:pt x="687476" y="406"/>
                  </a:lnTo>
                  <a:lnTo>
                    <a:pt x="685469" y="215"/>
                  </a:lnTo>
                  <a:lnTo>
                    <a:pt x="684072" y="1041"/>
                  </a:lnTo>
                  <a:lnTo>
                    <a:pt x="683323" y="1511"/>
                  </a:lnTo>
                  <a:lnTo>
                    <a:pt x="683602" y="3708"/>
                  </a:lnTo>
                  <a:lnTo>
                    <a:pt x="683437" y="5143"/>
                  </a:lnTo>
                  <a:lnTo>
                    <a:pt x="685215" y="5168"/>
                  </a:lnTo>
                  <a:lnTo>
                    <a:pt x="687171" y="5638"/>
                  </a:lnTo>
                  <a:lnTo>
                    <a:pt x="689533" y="4699"/>
                  </a:lnTo>
                  <a:lnTo>
                    <a:pt x="689622" y="2476"/>
                  </a:lnTo>
                  <a:lnTo>
                    <a:pt x="690384" y="0"/>
                  </a:lnTo>
                  <a:close/>
                </a:path>
                <a:path w="784859" h="628014">
                  <a:moveTo>
                    <a:pt x="697039" y="10693"/>
                  </a:moveTo>
                  <a:lnTo>
                    <a:pt x="691654" y="10439"/>
                  </a:lnTo>
                  <a:lnTo>
                    <a:pt x="686600" y="9207"/>
                  </a:lnTo>
                  <a:lnTo>
                    <a:pt x="685939" y="10363"/>
                  </a:lnTo>
                  <a:lnTo>
                    <a:pt x="684237" y="13360"/>
                  </a:lnTo>
                  <a:lnTo>
                    <a:pt x="684453" y="17399"/>
                  </a:lnTo>
                  <a:lnTo>
                    <a:pt x="683933" y="21031"/>
                  </a:lnTo>
                  <a:lnTo>
                    <a:pt x="686727" y="21082"/>
                  </a:lnTo>
                  <a:lnTo>
                    <a:pt x="690473" y="22263"/>
                  </a:lnTo>
                  <a:lnTo>
                    <a:pt x="694347" y="19100"/>
                  </a:lnTo>
                  <a:lnTo>
                    <a:pt x="694956" y="15341"/>
                  </a:lnTo>
                  <a:lnTo>
                    <a:pt x="697039" y="10693"/>
                  </a:lnTo>
                  <a:close/>
                </a:path>
                <a:path w="784859" h="628014">
                  <a:moveTo>
                    <a:pt x="699757" y="30784"/>
                  </a:moveTo>
                  <a:lnTo>
                    <a:pt x="681901" y="27952"/>
                  </a:lnTo>
                  <a:lnTo>
                    <a:pt x="681075" y="32512"/>
                  </a:lnTo>
                  <a:lnTo>
                    <a:pt x="698881" y="35534"/>
                  </a:lnTo>
                  <a:lnTo>
                    <a:pt x="699757" y="30784"/>
                  </a:lnTo>
                  <a:close/>
                </a:path>
                <a:path w="784859" h="628014">
                  <a:moveTo>
                    <a:pt x="704596" y="84988"/>
                  </a:moveTo>
                  <a:lnTo>
                    <a:pt x="704100" y="84302"/>
                  </a:lnTo>
                  <a:lnTo>
                    <a:pt x="703605" y="83566"/>
                  </a:lnTo>
                  <a:lnTo>
                    <a:pt x="702068" y="83566"/>
                  </a:lnTo>
                  <a:lnTo>
                    <a:pt x="700087" y="82981"/>
                  </a:lnTo>
                  <a:lnTo>
                    <a:pt x="700201" y="84988"/>
                  </a:lnTo>
                  <a:lnTo>
                    <a:pt x="699820" y="86550"/>
                  </a:lnTo>
                  <a:lnTo>
                    <a:pt x="700417" y="87083"/>
                  </a:lnTo>
                  <a:lnTo>
                    <a:pt x="701141" y="87680"/>
                  </a:lnTo>
                  <a:lnTo>
                    <a:pt x="702894" y="87871"/>
                  </a:lnTo>
                  <a:lnTo>
                    <a:pt x="704291" y="87083"/>
                  </a:lnTo>
                  <a:lnTo>
                    <a:pt x="704596" y="84988"/>
                  </a:lnTo>
                  <a:close/>
                </a:path>
                <a:path w="784859" h="628014">
                  <a:moveTo>
                    <a:pt x="724725" y="8242"/>
                  </a:moveTo>
                  <a:lnTo>
                    <a:pt x="722604" y="8966"/>
                  </a:lnTo>
                  <a:lnTo>
                    <a:pt x="721334" y="9067"/>
                  </a:lnTo>
                  <a:lnTo>
                    <a:pt x="720598" y="9753"/>
                  </a:lnTo>
                  <a:lnTo>
                    <a:pt x="720128" y="10223"/>
                  </a:lnTo>
                  <a:lnTo>
                    <a:pt x="720102" y="12153"/>
                  </a:lnTo>
                  <a:lnTo>
                    <a:pt x="720407" y="12280"/>
                  </a:lnTo>
                  <a:lnTo>
                    <a:pt x="721398" y="12750"/>
                  </a:lnTo>
                  <a:lnTo>
                    <a:pt x="722985" y="13144"/>
                  </a:lnTo>
                  <a:lnTo>
                    <a:pt x="723671" y="12649"/>
                  </a:lnTo>
                  <a:lnTo>
                    <a:pt x="724357" y="12115"/>
                  </a:lnTo>
                  <a:lnTo>
                    <a:pt x="724255" y="10528"/>
                  </a:lnTo>
                  <a:lnTo>
                    <a:pt x="724725" y="8242"/>
                  </a:lnTo>
                  <a:close/>
                </a:path>
                <a:path w="784859" h="628014">
                  <a:moveTo>
                    <a:pt x="730440" y="19761"/>
                  </a:moveTo>
                  <a:lnTo>
                    <a:pt x="728929" y="18580"/>
                  </a:lnTo>
                  <a:lnTo>
                    <a:pt x="727392" y="17399"/>
                  </a:lnTo>
                  <a:lnTo>
                    <a:pt x="725868" y="16192"/>
                  </a:lnTo>
                  <a:lnTo>
                    <a:pt x="725246" y="17183"/>
                  </a:lnTo>
                  <a:lnTo>
                    <a:pt x="723950" y="18910"/>
                  </a:lnTo>
                  <a:lnTo>
                    <a:pt x="724090" y="19050"/>
                  </a:lnTo>
                  <a:lnTo>
                    <a:pt x="725462" y="20256"/>
                  </a:lnTo>
                  <a:lnTo>
                    <a:pt x="727062" y="21170"/>
                  </a:lnTo>
                  <a:lnTo>
                    <a:pt x="728599" y="22186"/>
                  </a:lnTo>
                  <a:lnTo>
                    <a:pt x="730440" y="19761"/>
                  </a:lnTo>
                  <a:close/>
                </a:path>
                <a:path w="784859" h="628014">
                  <a:moveTo>
                    <a:pt x="730516" y="42049"/>
                  </a:moveTo>
                  <a:lnTo>
                    <a:pt x="727913" y="42164"/>
                  </a:lnTo>
                  <a:lnTo>
                    <a:pt x="726287" y="41833"/>
                  </a:lnTo>
                  <a:lnTo>
                    <a:pt x="725182" y="42443"/>
                  </a:lnTo>
                  <a:lnTo>
                    <a:pt x="724395" y="42849"/>
                  </a:lnTo>
                  <a:lnTo>
                    <a:pt x="724281" y="44551"/>
                  </a:lnTo>
                  <a:lnTo>
                    <a:pt x="723861" y="45707"/>
                  </a:lnTo>
                  <a:lnTo>
                    <a:pt x="725271" y="46101"/>
                  </a:lnTo>
                  <a:lnTo>
                    <a:pt x="726859" y="47078"/>
                  </a:lnTo>
                  <a:lnTo>
                    <a:pt x="728954" y="46393"/>
                  </a:lnTo>
                  <a:lnTo>
                    <a:pt x="729335" y="44424"/>
                  </a:lnTo>
                  <a:lnTo>
                    <a:pt x="730516" y="42049"/>
                  </a:lnTo>
                  <a:close/>
                </a:path>
                <a:path w="784859" h="628014">
                  <a:moveTo>
                    <a:pt x="731037" y="56324"/>
                  </a:moveTo>
                  <a:lnTo>
                    <a:pt x="712292" y="54229"/>
                  </a:lnTo>
                  <a:lnTo>
                    <a:pt x="711771" y="57200"/>
                  </a:lnTo>
                  <a:lnTo>
                    <a:pt x="718286" y="64731"/>
                  </a:lnTo>
                  <a:lnTo>
                    <a:pt x="724585" y="64973"/>
                  </a:lnTo>
                  <a:lnTo>
                    <a:pt x="731037" y="56324"/>
                  </a:lnTo>
                  <a:close/>
                </a:path>
                <a:path w="784859" h="628014">
                  <a:moveTo>
                    <a:pt x="735685" y="25946"/>
                  </a:moveTo>
                  <a:lnTo>
                    <a:pt x="734225" y="25971"/>
                  </a:lnTo>
                  <a:lnTo>
                    <a:pt x="733082" y="25641"/>
                  </a:lnTo>
                  <a:lnTo>
                    <a:pt x="732472" y="26085"/>
                  </a:lnTo>
                  <a:lnTo>
                    <a:pt x="731926" y="26492"/>
                  </a:lnTo>
                  <a:lnTo>
                    <a:pt x="731977" y="27711"/>
                  </a:lnTo>
                  <a:lnTo>
                    <a:pt x="731761" y="28587"/>
                  </a:lnTo>
                  <a:lnTo>
                    <a:pt x="732663" y="28663"/>
                  </a:lnTo>
                  <a:lnTo>
                    <a:pt x="733767" y="29083"/>
                  </a:lnTo>
                  <a:lnTo>
                    <a:pt x="735025" y="28422"/>
                  </a:lnTo>
                  <a:lnTo>
                    <a:pt x="735164" y="27216"/>
                  </a:lnTo>
                  <a:lnTo>
                    <a:pt x="735685" y="25946"/>
                  </a:lnTo>
                  <a:close/>
                </a:path>
                <a:path w="784859" h="628014">
                  <a:moveTo>
                    <a:pt x="747445" y="74129"/>
                  </a:moveTo>
                  <a:lnTo>
                    <a:pt x="747179" y="71882"/>
                  </a:lnTo>
                  <a:lnTo>
                    <a:pt x="747090" y="71056"/>
                  </a:lnTo>
                  <a:lnTo>
                    <a:pt x="743521" y="70751"/>
                  </a:lnTo>
                  <a:lnTo>
                    <a:pt x="739952" y="69786"/>
                  </a:lnTo>
                  <a:lnTo>
                    <a:pt x="739838" y="73418"/>
                  </a:lnTo>
                  <a:lnTo>
                    <a:pt x="739038" y="76085"/>
                  </a:lnTo>
                  <a:lnTo>
                    <a:pt x="740498" y="78943"/>
                  </a:lnTo>
                  <a:lnTo>
                    <a:pt x="744982" y="79489"/>
                  </a:lnTo>
                  <a:lnTo>
                    <a:pt x="745477" y="78803"/>
                  </a:lnTo>
                  <a:lnTo>
                    <a:pt x="746760" y="76911"/>
                  </a:lnTo>
                  <a:lnTo>
                    <a:pt x="747445" y="74129"/>
                  </a:lnTo>
                  <a:close/>
                </a:path>
                <a:path w="784859" h="628014">
                  <a:moveTo>
                    <a:pt x="755586" y="100431"/>
                  </a:moveTo>
                  <a:lnTo>
                    <a:pt x="747534" y="98399"/>
                  </a:lnTo>
                  <a:lnTo>
                    <a:pt x="741210" y="93916"/>
                  </a:lnTo>
                  <a:lnTo>
                    <a:pt x="736625" y="103327"/>
                  </a:lnTo>
                  <a:lnTo>
                    <a:pt x="736650" y="103187"/>
                  </a:lnTo>
                  <a:lnTo>
                    <a:pt x="729449" y="104419"/>
                  </a:lnTo>
                  <a:lnTo>
                    <a:pt x="723696" y="107581"/>
                  </a:lnTo>
                  <a:lnTo>
                    <a:pt x="720813" y="114477"/>
                  </a:lnTo>
                  <a:lnTo>
                    <a:pt x="722223" y="117373"/>
                  </a:lnTo>
                  <a:lnTo>
                    <a:pt x="742810" y="106921"/>
                  </a:lnTo>
                  <a:lnTo>
                    <a:pt x="741159" y="110883"/>
                  </a:lnTo>
                  <a:lnTo>
                    <a:pt x="750481" y="114376"/>
                  </a:lnTo>
                  <a:lnTo>
                    <a:pt x="752652" y="109562"/>
                  </a:lnTo>
                  <a:lnTo>
                    <a:pt x="745197" y="105714"/>
                  </a:lnTo>
                  <a:lnTo>
                    <a:pt x="755586" y="100431"/>
                  </a:lnTo>
                  <a:close/>
                </a:path>
                <a:path w="784859" h="628014">
                  <a:moveTo>
                    <a:pt x="784555" y="106680"/>
                  </a:moveTo>
                  <a:lnTo>
                    <a:pt x="784225" y="106426"/>
                  </a:lnTo>
                  <a:lnTo>
                    <a:pt x="782828" y="105498"/>
                  </a:lnTo>
                  <a:lnTo>
                    <a:pt x="781011" y="105194"/>
                  </a:lnTo>
                  <a:lnTo>
                    <a:pt x="775931" y="103543"/>
                  </a:lnTo>
                  <a:lnTo>
                    <a:pt x="776719" y="106375"/>
                  </a:lnTo>
                  <a:lnTo>
                    <a:pt x="776693" y="108546"/>
                  </a:lnTo>
                  <a:lnTo>
                    <a:pt x="777709" y="109308"/>
                  </a:lnTo>
                  <a:lnTo>
                    <a:pt x="778979" y="110274"/>
                  </a:lnTo>
                  <a:lnTo>
                    <a:pt x="781227" y="110528"/>
                  </a:lnTo>
                  <a:lnTo>
                    <a:pt x="783564" y="110058"/>
                  </a:lnTo>
                  <a:lnTo>
                    <a:pt x="784555" y="106680"/>
                  </a:lnTo>
                  <a:close/>
                </a:path>
              </a:pathLst>
            </a:custGeom>
            <a:solidFill>
              <a:srgbClr val="F3766E"/>
            </a:solidFill>
          </p:spPr>
          <p:txBody>
            <a:bodyPr wrap="square" lIns="0" tIns="0" rIns="0" bIns="0" rtlCol="0"/>
            <a:lstStyle/>
            <a:p>
              <a:endParaRPr/>
            </a:p>
          </p:txBody>
        </p:sp>
        <p:sp>
          <p:nvSpPr>
            <p:cNvPr id="55" name="object 55"/>
            <p:cNvSpPr/>
            <p:nvPr/>
          </p:nvSpPr>
          <p:spPr>
            <a:xfrm>
              <a:off x="9920237" y="3310838"/>
              <a:ext cx="814705" cy="588645"/>
            </a:xfrm>
            <a:custGeom>
              <a:avLst/>
              <a:gdLst/>
              <a:ahLst/>
              <a:cxnLst/>
              <a:rect l="l" t="t" r="r" b="b"/>
              <a:pathLst>
                <a:path w="814704" h="588645">
                  <a:moveTo>
                    <a:pt x="3797" y="286854"/>
                  </a:moveTo>
                  <a:lnTo>
                    <a:pt x="2336" y="287210"/>
                  </a:lnTo>
                  <a:lnTo>
                    <a:pt x="1435" y="287261"/>
                  </a:lnTo>
                  <a:lnTo>
                    <a:pt x="736" y="287680"/>
                  </a:lnTo>
                  <a:lnTo>
                    <a:pt x="304" y="287921"/>
                  </a:lnTo>
                  <a:lnTo>
                    <a:pt x="241" y="288721"/>
                  </a:lnTo>
                  <a:lnTo>
                    <a:pt x="0" y="289293"/>
                  </a:lnTo>
                  <a:lnTo>
                    <a:pt x="825" y="289458"/>
                  </a:lnTo>
                  <a:lnTo>
                    <a:pt x="1816" y="289979"/>
                  </a:lnTo>
                  <a:lnTo>
                    <a:pt x="2971" y="289356"/>
                  </a:lnTo>
                  <a:lnTo>
                    <a:pt x="3136" y="288251"/>
                  </a:lnTo>
                  <a:lnTo>
                    <a:pt x="3797" y="286854"/>
                  </a:lnTo>
                  <a:close/>
                </a:path>
                <a:path w="814704" h="588645">
                  <a:moveTo>
                    <a:pt x="67144" y="539559"/>
                  </a:moveTo>
                  <a:lnTo>
                    <a:pt x="65747" y="539559"/>
                  </a:lnTo>
                  <a:lnTo>
                    <a:pt x="64566" y="539203"/>
                  </a:lnTo>
                  <a:lnTo>
                    <a:pt x="63995" y="539623"/>
                  </a:lnTo>
                  <a:lnTo>
                    <a:pt x="63436" y="540054"/>
                  </a:lnTo>
                  <a:lnTo>
                    <a:pt x="63500" y="541299"/>
                  </a:lnTo>
                  <a:lnTo>
                    <a:pt x="63271" y="542150"/>
                  </a:lnTo>
                  <a:lnTo>
                    <a:pt x="64185" y="542251"/>
                  </a:lnTo>
                  <a:lnTo>
                    <a:pt x="65278" y="542721"/>
                  </a:lnTo>
                  <a:lnTo>
                    <a:pt x="66548" y="542036"/>
                  </a:lnTo>
                  <a:lnTo>
                    <a:pt x="66649" y="540829"/>
                  </a:lnTo>
                  <a:lnTo>
                    <a:pt x="67144" y="539559"/>
                  </a:lnTo>
                  <a:close/>
                </a:path>
                <a:path w="814704" h="588645">
                  <a:moveTo>
                    <a:pt x="120586" y="345338"/>
                  </a:moveTo>
                  <a:lnTo>
                    <a:pt x="119710" y="343992"/>
                  </a:lnTo>
                  <a:lnTo>
                    <a:pt x="119075" y="341985"/>
                  </a:lnTo>
                  <a:lnTo>
                    <a:pt x="114998" y="340398"/>
                  </a:lnTo>
                  <a:lnTo>
                    <a:pt x="111874" y="340067"/>
                  </a:lnTo>
                  <a:lnTo>
                    <a:pt x="108851" y="339407"/>
                  </a:lnTo>
                  <a:lnTo>
                    <a:pt x="109397" y="342646"/>
                  </a:lnTo>
                  <a:lnTo>
                    <a:pt x="108851" y="346887"/>
                  </a:lnTo>
                  <a:lnTo>
                    <a:pt x="110718" y="348945"/>
                  </a:lnTo>
                  <a:lnTo>
                    <a:pt x="115887" y="354609"/>
                  </a:lnTo>
                  <a:lnTo>
                    <a:pt x="118935" y="351193"/>
                  </a:lnTo>
                  <a:lnTo>
                    <a:pt x="120586" y="345338"/>
                  </a:lnTo>
                  <a:close/>
                </a:path>
                <a:path w="814704" h="588645">
                  <a:moveTo>
                    <a:pt x="120586" y="308406"/>
                  </a:moveTo>
                  <a:lnTo>
                    <a:pt x="118935" y="308889"/>
                  </a:lnTo>
                  <a:lnTo>
                    <a:pt x="117754" y="308978"/>
                  </a:lnTo>
                  <a:lnTo>
                    <a:pt x="117005" y="309613"/>
                  </a:lnTo>
                  <a:lnTo>
                    <a:pt x="116573" y="309994"/>
                  </a:lnTo>
                  <a:lnTo>
                    <a:pt x="116878" y="311226"/>
                  </a:lnTo>
                  <a:lnTo>
                    <a:pt x="116840" y="312051"/>
                  </a:lnTo>
                  <a:lnTo>
                    <a:pt x="117919" y="311975"/>
                  </a:lnTo>
                  <a:lnTo>
                    <a:pt x="119126" y="312115"/>
                  </a:lnTo>
                  <a:lnTo>
                    <a:pt x="120002" y="311645"/>
                  </a:lnTo>
                  <a:lnTo>
                    <a:pt x="120446" y="311454"/>
                  </a:lnTo>
                  <a:lnTo>
                    <a:pt x="120307" y="310108"/>
                  </a:lnTo>
                  <a:lnTo>
                    <a:pt x="120586" y="308406"/>
                  </a:lnTo>
                  <a:close/>
                </a:path>
                <a:path w="814704" h="588645">
                  <a:moveTo>
                    <a:pt x="120777" y="345313"/>
                  </a:moveTo>
                  <a:lnTo>
                    <a:pt x="120637" y="345173"/>
                  </a:lnTo>
                  <a:lnTo>
                    <a:pt x="120611" y="345376"/>
                  </a:lnTo>
                  <a:lnTo>
                    <a:pt x="120777" y="345313"/>
                  </a:lnTo>
                  <a:close/>
                </a:path>
                <a:path w="814704" h="588645">
                  <a:moveTo>
                    <a:pt x="132727" y="345528"/>
                  </a:moveTo>
                  <a:lnTo>
                    <a:pt x="131991" y="341655"/>
                  </a:lnTo>
                  <a:lnTo>
                    <a:pt x="128257" y="342874"/>
                  </a:lnTo>
                  <a:lnTo>
                    <a:pt x="124536" y="344106"/>
                  </a:lnTo>
                  <a:lnTo>
                    <a:pt x="120777" y="345313"/>
                  </a:lnTo>
                  <a:lnTo>
                    <a:pt x="125476" y="350456"/>
                  </a:lnTo>
                  <a:lnTo>
                    <a:pt x="129349" y="349745"/>
                  </a:lnTo>
                  <a:lnTo>
                    <a:pt x="132727" y="345528"/>
                  </a:lnTo>
                  <a:close/>
                </a:path>
                <a:path w="814704" h="588645">
                  <a:moveTo>
                    <a:pt x="150380" y="587971"/>
                  </a:moveTo>
                  <a:lnTo>
                    <a:pt x="150215" y="587806"/>
                  </a:lnTo>
                  <a:lnTo>
                    <a:pt x="150075" y="587641"/>
                  </a:lnTo>
                  <a:lnTo>
                    <a:pt x="149910" y="587451"/>
                  </a:lnTo>
                  <a:lnTo>
                    <a:pt x="149644" y="587692"/>
                  </a:lnTo>
                  <a:lnTo>
                    <a:pt x="149364" y="587908"/>
                  </a:lnTo>
                  <a:lnTo>
                    <a:pt x="149085" y="588162"/>
                  </a:lnTo>
                  <a:lnTo>
                    <a:pt x="149936" y="588048"/>
                  </a:lnTo>
                  <a:lnTo>
                    <a:pt x="150380" y="587971"/>
                  </a:lnTo>
                  <a:close/>
                </a:path>
                <a:path w="814704" h="588645">
                  <a:moveTo>
                    <a:pt x="180594" y="527608"/>
                  </a:moveTo>
                  <a:lnTo>
                    <a:pt x="179705" y="526288"/>
                  </a:lnTo>
                  <a:lnTo>
                    <a:pt x="178054" y="526288"/>
                  </a:lnTo>
                  <a:lnTo>
                    <a:pt x="177076" y="526529"/>
                  </a:lnTo>
                  <a:lnTo>
                    <a:pt x="176707" y="526618"/>
                  </a:lnTo>
                  <a:lnTo>
                    <a:pt x="176250" y="528345"/>
                  </a:lnTo>
                  <a:lnTo>
                    <a:pt x="177038" y="529691"/>
                  </a:lnTo>
                  <a:lnTo>
                    <a:pt x="178168" y="530110"/>
                  </a:lnTo>
                  <a:lnTo>
                    <a:pt x="179933" y="531266"/>
                  </a:lnTo>
                  <a:lnTo>
                    <a:pt x="180098" y="528980"/>
                  </a:lnTo>
                  <a:lnTo>
                    <a:pt x="180594" y="527608"/>
                  </a:lnTo>
                  <a:close/>
                </a:path>
                <a:path w="814704" h="588645">
                  <a:moveTo>
                    <a:pt x="184238" y="562686"/>
                  </a:moveTo>
                  <a:lnTo>
                    <a:pt x="181825" y="562051"/>
                  </a:lnTo>
                  <a:lnTo>
                    <a:pt x="180695" y="561441"/>
                  </a:lnTo>
                  <a:lnTo>
                    <a:pt x="179654" y="561581"/>
                  </a:lnTo>
                  <a:lnTo>
                    <a:pt x="178968" y="561695"/>
                  </a:lnTo>
                  <a:lnTo>
                    <a:pt x="178384" y="562876"/>
                  </a:lnTo>
                  <a:lnTo>
                    <a:pt x="177787" y="563562"/>
                  </a:lnTo>
                  <a:lnTo>
                    <a:pt x="178612" y="564299"/>
                  </a:lnTo>
                  <a:lnTo>
                    <a:pt x="179489" y="565619"/>
                  </a:lnTo>
                  <a:lnTo>
                    <a:pt x="180289" y="565569"/>
                  </a:lnTo>
                  <a:lnTo>
                    <a:pt x="181241" y="565543"/>
                  </a:lnTo>
                  <a:lnTo>
                    <a:pt x="182156" y="564299"/>
                  </a:lnTo>
                  <a:lnTo>
                    <a:pt x="184238" y="562686"/>
                  </a:lnTo>
                  <a:close/>
                </a:path>
                <a:path w="814704" h="588645">
                  <a:moveTo>
                    <a:pt x="185915" y="558114"/>
                  </a:moveTo>
                  <a:lnTo>
                    <a:pt x="183692" y="557974"/>
                  </a:lnTo>
                  <a:lnTo>
                    <a:pt x="182156" y="557479"/>
                  </a:lnTo>
                  <a:lnTo>
                    <a:pt x="180174" y="558114"/>
                  </a:lnTo>
                  <a:lnTo>
                    <a:pt x="179959" y="559879"/>
                  </a:lnTo>
                  <a:lnTo>
                    <a:pt x="179514" y="560920"/>
                  </a:lnTo>
                  <a:lnTo>
                    <a:pt x="181114" y="561301"/>
                  </a:lnTo>
                  <a:lnTo>
                    <a:pt x="182702" y="561911"/>
                  </a:lnTo>
                  <a:lnTo>
                    <a:pt x="184327" y="561911"/>
                  </a:lnTo>
                  <a:lnTo>
                    <a:pt x="184734" y="561886"/>
                  </a:lnTo>
                  <a:lnTo>
                    <a:pt x="185178" y="559955"/>
                  </a:lnTo>
                  <a:lnTo>
                    <a:pt x="185915" y="558114"/>
                  </a:lnTo>
                  <a:close/>
                </a:path>
                <a:path w="814704" h="588645">
                  <a:moveTo>
                    <a:pt x="281825" y="512737"/>
                  </a:moveTo>
                  <a:lnTo>
                    <a:pt x="281597" y="511670"/>
                  </a:lnTo>
                  <a:lnTo>
                    <a:pt x="281736" y="510044"/>
                  </a:lnTo>
                  <a:lnTo>
                    <a:pt x="280250" y="509054"/>
                  </a:lnTo>
                  <a:lnTo>
                    <a:pt x="278472" y="509079"/>
                  </a:lnTo>
                  <a:lnTo>
                    <a:pt x="277126" y="510070"/>
                  </a:lnTo>
                  <a:lnTo>
                    <a:pt x="277126" y="512025"/>
                  </a:lnTo>
                  <a:lnTo>
                    <a:pt x="277622" y="512876"/>
                  </a:lnTo>
                  <a:lnTo>
                    <a:pt x="277977" y="513448"/>
                  </a:lnTo>
                  <a:lnTo>
                    <a:pt x="278523" y="513867"/>
                  </a:lnTo>
                  <a:lnTo>
                    <a:pt x="279133" y="514273"/>
                  </a:lnTo>
                  <a:lnTo>
                    <a:pt x="277672" y="514299"/>
                  </a:lnTo>
                  <a:lnTo>
                    <a:pt x="276593" y="514223"/>
                  </a:lnTo>
                  <a:lnTo>
                    <a:pt x="275856" y="514578"/>
                  </a:lnTo>
                  <a:lnTo>
                    <a:pt x="275640" y="514883"/>
                  </a:lnTo>
                  <a:lnTo>
                    <a:pt x="275640" y="515594"/>
                  </a:lnTo>
                  <a:lnTo>
                    <a:pt x="275666" y="516331"/>
                  </a:lnTo>
                  <a:lnTo>
                    <a:pt x="275640" y="517080"/>
                  </a:lnTo>
                  <a:lnTo>
                    <a:pt x="276377" y="517715"/>
                  </a:lnTo>
                  <a:lnTo>
                    <a:pt x="277672" y="518337"/>
                  </a:lnTo>
                  <a:lnTo>
                    <a:pt x="278968" y="517715"/>
                  </a:lnTo>
                  <a:lnTo>
                    <a:pt x="279209" y="516394"/>
                  </a:lnTo>
                  <a:lnTo>
                    <a:pt x="279819" y="514743"/>
                  </a:lnTo>
                  <a:lnTo>
                    <a:pt x="280670" y="515315"/>
                  </a:lnTo>
                  <a:lnTo>
                    <a:pt x="281825" y="512737"/>
                  </a:lnTo>
                  <a:close/>
                </a:path>
                <a:path w="814704" h="588645">
                  <a:moveTo>
                    <a:pt x="286931" y="235204"/>
                  </a:moveTo>
                  <a:lnTo>
                    <a:pt x="285584" y="235153"/>
                  </a:lnTo>
                  <a:lnTo>
                    <a:pt x="284429" y="234734"/>
                  </a:lnTo>
                  <a:lnTo>
                    <a:pt x="283857" y="235153"/>
                  </a:lnTo>
                  <a:lnTo>
                    <a:pt x="283337" y="235534"/>
                  </a:lnTo>
                  <a:lnTo>
                    <a:pt x="283438" y="236804"/>
                  </a:lnTo>
                  <a:lnTo>
                    <a:pt x="283273" y="237655"/>
                  </a:lnTo>
                  <a:lnTo>
                    <a:pt x="284162" y="237782"/>
                  </a:lnTo>
                  <a:lnTo>
                    <a:pt x="285229" y="238315"/>
                  </a:lnTo>
                  <a:lnTo>
                    <a:pt x="286435" y="237680"/>
                  </a:lnTo>
                  <a:lnTo>
                    <a:pt x="286499" y="236435"/>
                  </a:lnTo>
                  <a:lnTo>
                    <a:pt x="286931" y="235204"/>
                  </a:lnTo>
                  <a:close/>
                </a:path>
                <a:path w="814704" h="588645">
                  <a:moveTo>
                    <a:pt x="288251" y="218389"/>
                  </a:moveTo>
                  <a:lnTo>
                    <a:pt x="282867" y="211734"/>
                  </a:lnTo>
                  <a:lnTo>
                    <a:pt x="281800" y="212750"/>
                  </a:lnTo>
                  <a:lnTo>
                    <a:pt x="279654" y="214452"/>
                  </a:lnTo>
                  <a:lnTo>
                    <a:pt x="279793" y="214642"/>
                  </a:lnTo>
                  <a:lnTo>
                    <a:pt x="281266" y="216954"/>
                  </a:lnTo>
                  <a:lnTo>
                    <a:pt x="283108" y="219011"/>
                  </a:lnTo>
                  <a:lnTo>
                    <a:pt x="284873" y="221132"/>
                  </a:lnTo>
                  <a:lnTo>
                    <a:pt x="288251" y="218389"/>
                  </a:lnTo>
                  <a:close/>
                </a:path>
                <a:path w="814704" h="588645">
                  <a:moveTo>
                    <a:pt x="304558" y="470484"/>
                  </a:moveTo>
                  <a:lnTo>
                    <a:pt x="304355" y="469823"/>
                  </a:lnTo>
                  <a:lnTo>
                    <a:pt x="303314" y="466255"/>
                  </a:lnTo>
                  <a:lnTo>
                    <a:pt x="301256" y="462991"/>
                  </a:lnTo>
                  <a:lnTo>
                    <a:pt x="299554" y="459600"/>
                  </a:lnTo>
                  <a:lnTo>
                    <a:pt x="294767" y="462051"/>
                  </a:lnTo>
                  <a:lnTo>
                    <a:pt x="298640" y="473760"/>
                  </a:lnTo>
                  <a:lnTo>
                    <a:pt x="300647" y="472414"/>
                  </a:lnTo>
                  <a:lnTo>
                    <a:pt x="304558" y="470484"/>
                  </a:lnTo>
                  <a:close/>
                </a:path>
                <a:path w="814704" h="588645">
                  <a:moveTo>
                    <a:pt x="306946" y="478929"/>
                  </a:moveTo>
                  <a:lnTo>
                    <a:pt x="299415" y="478955"/>
                  </a:lnTo>
                  <a:lnTo>
                    <a:pt x="291414" y="476897"/>
                  </a:lnTo>
                  <a:lnTo>
                    <a:pt x="285280" y="483819"/>
                  </a:lnTo>
                  <a:lnTo>
                    <a:pt x="293116" y="485140"/>
                  </a:lnTo>
                  <a:lnTo>
                    <a:pt x="300926" y="486346"/>
                  </a:lnTo>
                  <a:lnTo>
                    <a:pt x="306946" y="478929"/>
                  </a:lnTo>
                  <a:close/>
                </a:path>
                <a:path w="814704" h="588645">
                  <a:moveTo>
                    <a:pt x="311454" y="449605"/>
                  </a:moveTo>
                  <a:lnTo>
                    <a:pt x="311150" y="448411"/>
                  </a:lnTo>
                  <a:lnTo>
                    <a:pt x="311150" y="447598"/>
                  </a:lnTo>
                  <a:lnTo>
                    <a:pt x="310273" y="447649"/>
                  </a:lnTo>
                  <a:lnTo>
                    <a:pt x="309359" y="447725"/>
                  </a:lnTo>
                  <a:lnTo>
                    <a:pt x="308102" y="447814"/>
                  </a:lnTo>
                  <a:lnTo>
                    <a:pt x="308241" y="448970"/>
                  </a:lnTo>
                  <a:lnTo>
                    <a:pt x="308317" y="449795"/>
                  </a:lnTo>
                  <a:lnTo>
                    <a:pt x="308432" y="450621"/>
                  </a:lnTo>
                  <a:lnTo>
                    <a:pt x="309333" y="450418"/>
                  </a:lnTo>
                  <a:lnTo>
                    <a:pt x="310464" y="450507"/>
                  </a:lnTo>
                  <a:lnTo>
                    <a:pt x="311035" y="449986"/>
                  </a:lnTo>
                  <a:lnTo>
                    <a:pt x="311454" y="449605"/>
                  </a:lnTo>
                  <a:close/>
                </a:path>
                <a:path w="814704" h="588645">
                  <a:moveTo>
                    <a:pt x="317830" y="469011"/>
                  </a:moveTo>
                  <a:lnTo>
                    <a:pt x="317334" y="468261"/>
                  </a:lnTo>
                  <a:lnTo>
                    <a:pt x="316953" y="467690"/>
                  </a:lnTo>
                  <a:lnTo>
                    <a:pt x="315302" y="467690"/>
                  </a:lnTo>
                  <a:lnTo>
                    <a:pt x="313956" y="468020"/>
                  </a:lnTo>
                  <a:lnTo>
                    <a:pt x="313486" y="469747"/>
                  </a:lnTo>
                  <a:lnTo>
                    <a:pt x="313791" y="470293"/>
                  </a:lnTo>
                  <a:lnTo>
                    <a:pt x="314286" y="471093"/>
                  </a:lnTo>
                  <a:lnTo>
                    <a:pt x="315417" y="471474"/>
                  </a:lnTo>
                  <a:lnTo>
                    <a:pt x="317169" y="472655"/>
                  </a:lnTo>
                  <a:lnTo>
                    <a:pt x="317309" y="470382"/>
                  </a:lnTo>
                  <a:lnTo>
                    <a:pt x="317830" y="469011"/>
                  </a:lnTo>
                  <a:close/>
                </a:path>
                <a:path w="814704" h="588645">
                  <a:moveTo>
                    <a:pt x="334492" y="489343"/>
                  </a:moveTo>
                  <a:lnTo>
                    <a:pt x="334378" y="482282"/>
                  </a:lnTo>
                  <a:lnTo>
                    <a:pt x="334352" y="478739"/>
                  </a:lnTo>
                  <a:lnTo>
                    <a:pt x="323303" y="476643"/>
                  </a:lnTo>
                  <a:lnTo>
                    <a:pt x="318516" y="479856"/>
                  </a:lnTo>
                  <a:lnTo>
                    <a:pt x="315899" y="489318"/>
                  </a:lnTo>
                  <a:lnTo>
                    <a:pt x="305765" y="493636"/>
                  </a:lnTo>
                  <a:lnTo>
                    <a:pt x="308241" y="491731"/>
                  </a:lnTo>
                  <a:lnTo>
                    <a:pt x="309638" y="490639"/>
                  </a:lnTo>
                  <a:lnTo>
                    <a:pt x="304393" y="489318"/>
                  </a:lnTo>
                  <a:lnTo>
                    <a:pt x="295681" y="487095"/>
                  </a:lnTo>
                  <a:lnTo>
                    <a:pt x="295706" y="501383"/>
                  </a:lnTo>
                  <a:lnTo>
                    <a:pt x="300291" y="497840"/>
                  </a:lnTo>
                  <a:lnTo>
                    <a:pt x="300786" y="499402"/>
                  </a:lnTo>
                  <a:lnTo>
                    <a:pt x="311200" y="500367"/>
                  </a:lnTo>
                  <a:lnTo>
                    <a:pt x="306070" y="503974"/>
                  </a:lnTo>
                  <a:lnTo>
                    <a:pt x="308127" y="506768"/>
                  </a:lnTo>
                  <a:lnTo>
                    <a:pt x="310464" y="504215"/>
                  </a:lnTo>
                  <a:lnTo>
                    <a:pt x="317639" y="508533"/>
                  </a:lnTo>
                  <a:lnTo>
                    <a:pt x="316598" y="504215"/>
                  </a:lnTo>
                  <a:lnTo>
                    <a:pt x="315671" y="500341"/>
                  </a:lnTo>
                  <a:lnTo>
                    <a:pt x="315493" y="499567"/>
                  </a:lnTo>
                  <a:lnTo>
                    <a:pt x="317881" y="498475"/>
                  </a:lnTo>
                  <a:lnTo>
                    <a:pt x="319455" y="497840"/>
                  </a:lnTo>
                  <a:lnTo>
                    <a:pt x="320357" y="497484"/>
                  </a:lnTo>
                  <a:lnTo>
                    <a:pt x="322783" y="496443"/>
                  </a:lnTo>
                  <a:lnTo>
                    <a:pt x="325386" y="496354"/>
                  </a:lnTo>
                  <a:lnTo>
                    <a:pt x="325716" y="495719"/>
                  </a:lnTo>
                  <a:lnTo>
                    <a:pt x="325767" y="495363"/>
                  </a:lnTo>
                  <a:lnTo>
                    <a:pt x="325882" y="495033"/>
                  </a:lnTo>
                  <a:lnTo>
                    <a:pt x="328815" y="493636"/>
                  </a:lnTo>
                  <a:lnTo>
                    <a:pt x="329044" y="493522"/>
                  </a:lnTo>
                  <a:lnTo>
                    <a:pt x="332041" y="491731"/>
                  </a:lnTo>
                  <a:lnTo>
                    <a:pt x="334492" y="489343"/>
                  </a:lnTo>
                  <a:close/>
                </a:path>
                <a:path w="814704" h="588645">
                  <a:moveTo>
                    <a:pt x="398424" y="507187"/>
                  </a:moveTo>
                  <a:lnTo>
                    <a:pt x="397840" y="507212"/>
                  </a:lnTo>
                  <a:lnTo>
                    <a:pt x="396887" y="507212"/>
                  </a:lnTo>
                  <a:lnTo>
                    <a:pt x="396887" y="505561"/>
                  </a:lnTo>
                  <a:lnTo>
                    <a:pt x="396557" y="504825"/>
                  </a:lnTo>
                  <a:lnTo>
                    <a:pt x="396417" y="504761"/>
                  </a:lnTo>
                  <a:lnTo>
                    <a:pt x="396354" y="507263"/>
                  </a:lnTo>
                  <a:lnTo>
                    <a:pt x="396278" y="509739"/>
                  </a:lnTo>
                  <a:lnTo>
                    <a:pt x="396252" y="512241"/>
                  </a:lnTo>
                  <a:lnTo>
                    <a:pt x="396468" y="512267"/>
                  </a:lnTo>
                  <a:lnTo>
                    <a:pt x="397179" y="512165"/>
                  </a:lnTo>
                  <a:lnTo>
                    <a:pt x="397510" y="509765"/>
                  </a:lnTo>
                  <a:lnTo>
                    <a:pt x="398424" y="507187"/>
                  </a:lnTo>
                  <a:close/>
                </a:path>
                <a:path w="814704" h="588645">
                  <a:moveTo>
                    <a:pt x="402463" y="439737"/>
                  </a:moveTo>
                  <a:lnTo>
                    <a:pt x="402132" y="438746"/>
                  </a:lnTo>
                  <a:lnTo>
                    <a:pt x="402082" y="437527"/>
                  </a:lnTo>
                  <a:lnTo>
                    <a:pt x="401421" y="436867"/>
                  </a:lnTo>
                  <a:lnTo>
                    <a:pt x="401142" y="436626"/>
                  </a:lnTo>
                  <a:lnTo>
                    <a:pt x="400431" y="436511"/>
                  </a:lnTo>
                  <a:lnTo>
                    <a:pt x="399846" y="436511"/>
                  </a:lnTo>
                  <a:lnTo>
                    <a:pt x="399745" y="438023"/>
                  </a:lnTo>
                  <a:lnTo>
                    <a:pt x="399580" y="441020"/>
                  </a:lnTo>
                  <a:lnTo>
                    <a:pt x="400151" y="441413"/>
                  </a:lnTo>
                  <a:lnTo>
                    <a:pt x="400786" y="441769"/>
                  </a:lnTo>
                  <a:lnTo>
                    <a:pt x="401358" y="442150"/>
                  </a:lnTo>
                  <a:lnTo>
                    <a:pt x="401713" y="441350"/>
                  </a:lnTo>
                  <a:lnTo>
                    <a:pt x="402107" y="440550"/>
                  </a:lnTo>
                  <a:lnTo>
                    <a:pt x="402463" y="439737"/>
                  </a:lnTo>
                  <a:close/>
                </a:path>
                <a:path w="814704" h="588645">
                  <a:moveTo>
                    <a:pt x="403809" y="402399"/>
                  </a:moveTo>
                  <a:lnTo>
                    <a:pt x="403593" y="401802"/>
                  </a:lnTo>
                  <a:lnTo>
                    <a:pt x="403504" y="401612"/>
                  </a:lnTo>
                  <a:lnTo>
                    <a:pt x="403263" y="401472"/>
                  </a:lnTo>
                  <a:lnTo>
                    <a:pt x="402932" y="401307"/>
                  </a:lnTo>
                  <a:lnTo>
                    <a:pt x="402602" y="404025"/>
                  </a:lnTo>
                  <a:lnTo>
                    <a:pt x="402793" y="404025"/>
                  </a:lnTo>
                  <a:lnTo>
                    <a:pt x="403390" y="403669"/>
                  </a:lnTo>
                  <a:lnTo>
                    <a:pt x="403809" y="402399"/>
                  </a:lnTo>
                  <a:close/>
                </a:path>
                <a:path w="814704" h="588645">
                  <a:moveTo>
                    <a:pt x="422770" y="447840"/>
                  </a:moveTo>
                  <a:lnTo>
                    <a:pt x="422579" y="447459"/>
                  </a:lnTo>
                  <a:lnTo>
                    <a:pt x="422554" y="447179"/>
                  </a:lnTo>
                  <a:lnTo>
                    <a:pt x="422275" y="447230"/>
                  </a:lnTo>
                  <a:lnTo>
                    <a:pt x="421982" y="447294"/>
                  </a:lnTo>
                  <a:lnTo>
                    <a:pt x="421703" y="447344"/>
                  </a:lnTo>
                  <a:lnTo>
                    <a:pt x="421817" y="447890"/>
                  </a:lnTo>
                  <a:lnTo>
                    <a:pt x="421843" y="448170"/>
                  </a:lnTo>
                  <a:lnTo>
                    <a:pt x="422109" y="448119"/>
                  </a:lnTo>
                  <a:lnTo>
                    <a:pt x="422529" y="448144"/>
                  </a:lnTo>
                  <a:lnTo>
                    <a:pt x="422643" y="447979"/>
                  </a:lnTo>
                  <a:lnTo>
                    <a:pt x="422770" y="447840"/>
                  </a:lnTo>
                  <a:close/>
                </a:path>
                <a:path w="814704" h="588645">
                  <a:moveTo>
                    <a:pt x="423710" y="359219"/>
                  </a:moveTo>
                  <a:lnTo>
                    <a:pt x="423379" y="358889"/>
                  </a:lnTo>
                  <a:lnTo>
                    <a:pt x="423240" y="358648"/>
                  </a:lnTo>
                  <a:lnTo>
                    <a:pt x="422998" y="358813"/>
                  </a:lnTo>
                  <a:lnTo>
                    <a:pt x="422643" y="358927"/>
                  </a:lnTo>
                  <a:lnTo>
                    <a:pt x="422503" y="359143"/>
                  </a:lnTo>
                  <a:lnTo>
                    <a:pt x="422414" y="359283"/>
                  </a:lnTo>
                  <a:lnTo>
                    <a:pt x="422744" y="359613"/>
                  </a:lnTo>
                  <a:lnTo>
                    <a:pt x="422884" y="359854"/>
                  </a:lnTo>
                  <a:lnTo>
                    <a:pt x="423125" y="359689"/>
                  </a:lnTo>
                  <a:lnTo>
                    <a:pt x="423494" y="359575"/>
                  </a:lnTo>
                  <a:lnTo>
                    <a:pt x="423621" y="359359"/>
                  </a:lnTo>
                  <a:lnTo>
                    <a:pt x="423710" y="359219"/>
                  </a:lnTo>
                  <a:close/>
                </a:path>
                <a:path w="814704" h="588645">
                  <a:moveTo>
                    <a:pt x="465302" y="320598"/>
                  </a:moveTo>
                  <a:lnTo>
                    <a:pt x="464997" y="320217"/>
                  </a:lnTo>
                  <a:lnTo>
                    <a:pt x="464312" y="319417"/>
                  </a:lnTo>
                  <a:lnTo>
                    <a:pt x="463130" y="319062"/>
                  </a:lnTo>
                  <a:lnTo>
                    <a:pt x="461619" y="318236"/>
                  </a:lnTo>
                  <a:lnTo>
                    <a:pt x="461391" y="319913"/>
                  </a:lnTo>
                  <a:lnTo>
                    <a:pt x="460870" y="321259"/>
                  </a:lnTo>
                  <a:lnTo>
                    <a:pt x="461225" y="321538"/>
                  </a:lnTo>
                  <a:lnTo>
                    <a:pt x="462051" y="322199"/>
                  </a:lnTo>
                  <a:lnTo>
                    <a:pt x="463321" y="322338"/>
                  </a:lnTo>
                  <a:lnTo>
                    <a:pt x="464388" y="322668"/>
                  </a:lnTo>
                  <a:lnTo>
                    <a:pt x="464604" y="321818"/>
                  </a:lnTo>
                  <a:lnTo>
                    <a:pt x="465302" y="320598"/>
                  </a:lnTo>
                  <a:close/>
                </a:path>
                <a:path w="814704" h="588645">
                  <a:moveTo>
                    <a:pt x="478243" y="346189"/>
                  </a:moveTo>
                  <a:lnTo>
                    <a:pt x="474179" y="340423"/>
                  </a:lnTo>
                  <a:lnTo>
                    <a:pt x="472198" y="341655"/>
                  </a:lnTo>
                  <a:lnTo>
                    <a:pt x="470598" y="340233"/>
                  </a:lnTo>
                  <a:lnTo>
                    <a:pt x="468617" y="339267"/>
                  </a:lnTo>
                  <a:lnTo>
                    <a:pt x="466039" y="339191"/>
                  </a:lnTo>
                  <a:lnTo>
                    <a:pt x="463943" y="339153"/>
                  </a:lnTo>
                  <a:lnTo>
                    <a:pt x="461645" y="345097"/>
                  </a:lnTo>
                  <a:lnTo>
                    <a:pt x="458343" y="349872"/>
                  </a:lnTo>
                  <a:lnTo>
                    <a:pt x="470928" y="350837"/>
                  </a:lnTo>
                  <a:lnTo>
                    <a:pt x="475983" y="351193"/>
                  </a:lnTo>
                  <a:lnTo>
                    <a:pt x="476072" y="351028"/>
                  </a:lnTo>
                  <a:lnTo>
                    <a:pt x="475983" y="349910"/>
                  </a:lnTo>
                  <a:lnTo>
                    <a:pt x="475551" y="347954"/>
                  </a:lnTo>
                  <a:lnTo>
                    <a:pt x="476567" y="349415"/>
                  </a:lnTo>
                  <a:lnTo>
                    <a:pt x="476897" y="349186"/>
                  </a:lnTo>
                  <a:lnTo>
                    <a:pt x="477774" y="347179"/>
                  </a:lnTo>
                  <a:lnTo>
                    <a:pt x="478243" y="346189"/>
                  </a:lnTo>
                  <a:close/>
                </a:path>
                <a:path w="814704" h="588645">
                  <a:moveTo>
                    <a:pt x="483844" y="75120"/>
                  </a:moveTo>
                  <a:lnTo>
                    <a:pt x="483552" y="74269"/>
                  </a:lnTo>
                  <a:lnTo>
                    <a:pt x="483489" y="73748"/>
                  </a:lnTo>
                  <a:lnTo>
                    <a:pt x="482257" y="73634"/>
                  </a:lnTo>
                  <a:lnTo>
                    <a:pt x="481647" y="73609"/>
                  </a:lnTo>
                  <a:lnTo>
                    <a:pt x="481901" y="75641"/>
                  </a:lnTo>
                  <a:lnTo>
                    <a:pt x="482498" y="75539"/>
                  </a:lnTo>
                  <a:lnTo>
                    <a:pt x="483184" y="75539"/>
                  </a:lnTo>
                  <a:lnTo>
                    <a:pt x="483654" y="75234"/>
                  </a:lnTo>
                  <a:lnTo>
                    <a:pt x="483844" y="75120"/>
                  </a:lnTo>
                  <a:close/>
                </a:path>
                <a:path w="814704" h="588645">
                  <a:moveTo>
                    <a:pt x="487260" y="61048"/>
                  </a:moveTo>
                  <a:lnTo>
                    <a:pt x="482231" y="53898"/>
                  </a:lnTo>
                  <a:lnTo>
                    <a:pt x="481317" y="54444"/>
                  </a:lnTo>
                  <a:lnTo>
                    <a:pt x="479501" y="55600"/>
                  </a:lnTo>
                  <a:lnTo>
                    <a:pt x="484644" y="62890"/>
                  </a:lnTo>
                  <a:lnTo>
                    <a:pt x="485495" y="62255"/>
                  </a:lnTo>
                  <a:lnTo>
                    <a:pt x="487260" y="61048"/>
                  </a:lnTo>
                  <a:close/>
                </a:path>
                <a:path w="814704" h="588645">
                  <a:moveTo>
                    <a:pt x="489534" y="128117"/>
                  </a:moveTo>
                  <a:lnTo>
                    <a:pt x="488607" y="125666"/>
                  </a:lnTo>
                  <a:lnTo>
                    <a:pt x="478053" y="125260"/>
                  </a:lnTo>
                  <a:lnTo>
                    <a:pt x="478764" y="129374"/>
                  </a:lnTo>
                  <a:lnTo>
                    <a:pt x="480656" y="132930"/>
                  </a:lnTo>
                  <a:lnTo>
                    <a:pt x="482307" y="132816"/>
                  </a:lnTo>
                  <a:lnTo>
                    <a:pt x="484784" y="132600"/>
                  </a:lnTo>
                  <a:lnTo>
                    <a:pt x="487121" y="129819"/>
                  </a:lnTo>
                  <a:lnTo>
                    <a:pt x="489534" y="128117"/>
                  </a:lnTo>
                  <a:close/>
                </a:path>
                <a:path w="814704" h="588645">
                  <a:moveTo>
                    <a:pt x="493141" y="157276"/>
                  </a:moveTo>
                  <a:lnTo>
                    <a:pt x="492925" y="156260"/>
                  </a:lnTo>
                  <a:lnTo>
                    <a:pt x="492671" y="155130"/>
                  </a:lnTo>
                  <a:lnTo>
                    <a:pt x="491578" y="154203"/>
                  </a:lnTo>
                  <a:lnTo>
                    <a:pt x="490855" y="153187"/>
                  </a:lnTo>
                  <a:lnTo>
                    <a:pt x="490334" y="153428"/>
                  </a:lnTo>
                  <a:lnTo>
                    <a:pt x="489318" y="153974"/>
                  </a:lnTo>
                  <a:lnTo>
                    <a:pt x="490308" y="157797"/>
                  </a:lnTo>
                  <a:lnTo>
                    <a:pt x="491464" y="162369"/>
                  </a:lnTo>
                  <a:lnTo>
                    <a:pt x="492455" y="158521"/>
                  </a:lnTo>
                  <a:lnTo>
                    <a:pt x="493141" y="157276"/>
                  </a:lnTo>
                  <a:close/>
                </a:path>
                <a:path w="814704" h="588645">
                  <a:moveTo>
                    <a:pt x="502602" y="45275"/>
                  </a:moveTo>
                  <a:lnTo>
                    <a:pt x="502107" y="45110"/>
                  </a:lnTo>
                  <a:lnTo>
                    <a:pt x="501497" y="44691"/>
                  </a:lnTo>
                  <a:lnTo>
                    <a:pt x="501078" y="44856"/>
                  </a:lnTo>
                  <a:lnTo>
                    <a:pt x="500722" y="44996"/>
                  </a:lnTo>
                  <a:lnTo>
                    <a:pt x="500621" y="45732"/>
                  </a:lnTo>
                  <a:lnTo>
                    <a:pt x="500392" y="46228"/>
                  </a:lnTo>
                  <a:lnTo>
                    <a:pt x="500888" y="46393"/>
                  </a:lnTo>
                  <a:lnTo>
                    <a:pt x="501942" y="46786"/>
                  </a:lnTo>
                  <a:lnTo>
                    <a:pt x="502158" y="46266"/>
                  </a:lnTo>
                  <a:lnTo>
                    <a:pt x="502602" y="45275"/>
                  </a:lnTo>
                  <a:close/>
                </a:path>
                <a:path w="814704" h="588645">
                  <a:moveTo>
                    <a:pt x="503504" y="151117"/>
                  </a:moveTo>
                  <a:lnTo>
                    <a:pt x="502843" y="150329"/>
                  </a:lnTo>
                  <a:lnTo>
                    <a:pt x="502069" y="149885"/>
                  </a:lnTo>
                  <a:lnTo>
                    <a:pt x="501408" y="149364"/>
                  </a:lnTo>
                  <a:lnTo>
                    <a:pt x="501078" y="149860"/>
                  </a:lnTo>
                  <a:lnTo>
                    <a:pt x="500341" y="150571"/>
                  </a:lnTo>
                  <a:lnTo>
                    <a:pt x="500481" y="150825"/>
                  </a:lnTo>
                  <a:lnTo>
                    <a:pt x="500862" y="151561"/>
                  </a:lnTo>
                  <a:lnTo>
                    <a:pt x="501573" y="152107"/>
                  </a:lnTo>
                  <a:lnTo>
                    <a:pt x="502234" y="152793"/>
                  </a:lnTo>
                  <a:lnTo>
                    <a:pt x="502754" y="151942"/>
                  </a:lnTo>
                  <a:lnTo>
                    <a:pt x="503504" y="151117"/>
                  </a:lnTo>
                  <a:close/>
                </a:path>
                <a:path w="814704" h="588645">
                  <a:moveTo>
                    <a:pt x="535520" y="131191"/>
                  </a:moveTo>
                  <a:lnTo>
                    <a:pt x="535470" y="130924"/>
                  </a:lnTo>
                  <a:lnTo>
                    <a:pt x="535495" y="130505"/>
                  </a:lnTo>
                  <a:lnTo>
                    <a:pt x="535330" y="130390"/>
                  </a:lnTo>
                  <a:lnTo>
                    <a:pt x="535139" y="130289"/>
                  </a:lnTo>
                  <a:lnTo>
                    <a:pt x="534784" y="130479"/>
                  </a:lnTo>
                  <a:lnTo>
                    <a:pt x="534314" y="130530"/>
                  </a:lnTo>
                  <a:lnTo>
                    <a:pt x="534784" y="130810"/>
                  </a:lnTo>
                  <a:lnTo>
                    <a:pt x="535165" y="131000"/>
                  </a:lnTo>
                  <a:lnTo>
                    <a:pt x="535520" y="131191"/>
                  </a:lnTo>
                  <a:close/>
                </a:path>
                <a:path w="814704" h="588645">
                  <a:moveTo>
                    <a:pt x="538022" y="188722"/>
                  </a:moveTo>
                  <a:lnTo>
                    <a:pt x="536765" y="188722"/>
                  </a:lnTo>
                  <a:lnTo>
                    <a:pt x="535584" y="188366"/>
                  </a:lnTo>
                  <a:lnTo>
                    <a:pt x="534974" y="188810"/>
                  </a:lnTo>
                  <a:lnTo>
                    <a:pt x="534428" y="189191"/>
                  </a:lnTo>
                  <a:lnTo>
                    <a:pt x="534454" y="190449"/>
                  </a:lnTo>
                  <a:lnTo>
                    <a:pt x="534238" y="191338"/>
                  </a:lnTo>
                  <a:lnTo>
                    <a:pt x="535393" y="191439"/>
                  </a:lnTo>
                  <a:lnTo>
                    <a:pt x="536511" y="191693"/>
                  </a:lnTo>
                  <a:lnTo>
                    <a:pt x="537616" y="191528"/>
                  </a:lnTo>
                  <a:lnTo>
                    <a:pt x="537832" y="191503"/>
                  </a:lnTo>
                  <a:lnTo>
                    <a:pt x="537857" y="189903"/>
                  </a:lnTo>
                  <a:lnTo>
                    <a:pt x="538022" y="188722"/>
                  </a:lnTo>
                  <a:close/>
                </a:path>
                <a:path w="814704" h="588645">
                  <a:moveTo>
                    <a:pt x="541350" y="180809"/>
                  </a:moveTo>
                  <a:lnTo>
                    <a:pt x="540804" y="180644"/>
                  </a:lnTo>
                  <a:lnTo>
                    <a:pt x="540219" y="180263"/>
                  </a:lnTo>
                  <a:lnTo>
                    <a:pt x="539788" y="180390"/>
                  </a:lnTo>
                  <a:lnTo>
                    <a:pt x="539457" y="180505"/>
                  </a:lnTo>
                  <a:lnTo>
                    <a:pt x="539292" y="181241"/>
                  </a:lnTo>
                  <a:lnTo>
                    <a:pt x="539076" y="181686"/>
                  </a:lnTo>
                  <a:lnTo>
                    <a:pt x="539597" y="181851"/>
                  </a:lnTo>
                  <a:lnTo>
                    <a:pt x="540143" y="182232"/>
                  </a:lnTo>
                  <a:lnTo>
                    <a:pt x="540943" y="182041"/>
                  </a:lnTo>
                  <a:lnTo>
                    <a:pt x="541108" y="181305"/>
                  </a:lnTo>
                  <a:lnTo>
                    <a:pt x="541350" y="180809"/>
                  </a:lnTo>
                  <a:close/>
                </a:path>
                <a:path w="814704" h="588645">
                  <a:moveTo>
                    <a:pt x="556310" y="167944"/>
                  </a:moveTo>
                  <a:lnTo>
                    <a:pt x="556107" y="167894"/>
                  </a:lnTo>
                  <a:lnTo>
                    <a:pt x="556272" y="168084"/>
                  </a:lnTo>
                  <a:lnTo>
                    <a:pt x="556310" y="167944"/>
                  </a:lnTo>
                  <a:close/>
                </a:path>
                <a:path w="814704" h="588645">
                  <a:moveTo>
                    <a:pt x="595693" y="144665"/>
                  </a:moveTo>
                  <a:lnTo>
                    <a:pt x="594487" y="144665"/>
                  </a:lnTo>
                  <a:lnTo>
                    <a:pt x="593331" y="144360"/>
                  </a:lnTo>
                  <a:lnTo>
                    <a:pt x="592785" y="144767"/>
                  </a:lnTo>
                  <a:lnTo>
                    <a:pt x="592226" y="145211"/>
                  </a:lnTo>
                  <a:lnTo>
                    <a:pt x="592289" y="146392"/>
                  </a:lnTo>
                  <a:lnTo>
                    <a:pt x="592061" y="147243"/>
                  </a:lnTo>
                  <a:lnTo>
                    <a:pt x="595363" y="147662"/>
                  </a:lnTo>
                  <a:lnTo>
                    <a:pt x="595452" y="146773"/>
                  </a:lnTo>
                  <a:lnTo>
                    <a:pt x="595553" y="145897"/>
                  </a:lnTo>
                  <a:lnTo>
                    <a:pt x="595693" y="144665"/>
                  </a:lnTo>
                  <a:close/>
                </a:path>
                <a:path w="814704" h="588645">
                  <a:moveTo>
                    <a:pt x="601878" y="58953"/>
                  </a:moveTo>
                  <a:lnTo>
                    <a:pt x="597585" y="55994"/>
                  </a:lnTo>
                  <a:lnTo>
                    <a:pt x="595477" y="54508"/>
                  </a:lnTo>
                  <a:lnTo>
                    <a:pt x="594791" y="55524"/>
                  </a:lnTo>
                  <a:lnTo>
                    <a:pt x="593407" y="57391"/>
                  </a:lnTo>
                  <a:lnTo>
                    <a:pt x="595477" y="59093"/>
                  </a:lnTo>
                  <a:lnTo>
                    <a:pt x="597623" y="60502"/>
                  </a:lnTo>
                  <a:lnTo>
                    <a:pt x="599732" y="61925"/>
                  </a:lnTo>
                  <a:lnTo>
                    <a:pt x="601167" y="59982"/>
                  </a:lnTo>
                  <a:lnTo>
                    <a:pt x="601878" y="58953"/>
                  </a:lnTo>
                  <a:close/>
                </a:path>
                <a:path w="814704" h="588645">
                  <a:moveTo>
                    <a:pt x="603173" y="176377"/>
                  </a:moveTo>
                  <a:lnTo>
                    <a:pt x="602919" y="176276"/>
                  </a:lnTo>
                  <a:lnTo>
                    <a:pt x="602589" y="176022"/>
                  </a:lnTo>
                  <a:lnTo>
                    <a:pt x="602399" y="176110"/>
                  </a:lnTo>
                  <a:lnTo>
                    <a:pt x="602183" y="176187"/>
                  </a:lnTo>
                  <a:lnTo>
                    <a:pt x="602043" y="176542"/>
                  </a:lnTo>
                  <a:lnTo>
                    <a:pt x="601903" y="176771"/>
                  </a:lnTo>
                  <a:lnTo>
                    <a:pt x="602068" y="177012"/>
                  </a:lnTo>
                  <a:lnTo>
                    <a:pt x="602234" y="177228"/>
                  </a:lnTo>
                  <a:lnTo>
                    <a:pt x="602399" y="177482"/>
                  </a:lnTo>
                  <a:lnTo>
                    <a:pt x="603173" y="176377"/>
                  </a:lnTo>
                  <a:close/>
                </a:path>
                <a:path w="814704" h="588645">
                  <a:moveTo>
                    <a:pt x="605561" y="172834"/>
                  </a:moveTo>
                  <a:lnTo>
                    <a:pt x="604405" y="172948"/>
                  </a:lnTo>
                  <a:lnTo>
                    <a:pt x="603389" y="173050"/>
                  </a:lnTo>
                  <a:lnTo>
                    <a:pt x="603440" y="173824"/>
                  </a:lnTo>
                  <a:lnTo>
                    <a:pt x="603389" y="174599"/>
                  </a:lnTo>
                  <a:lnTo>
                    <a:pt x="603643" y="175285"/>
                  </a:lnTo>
                  <a:lnTo>
                    <a:pt x="603669" y="175425"/>
                  </a:lnTo>
                  <a:lnTo>
                    <a:pt x="605116" y="175387"/>
                  </a:lnTo>
                  <a:lnTo>
                    <a:pt x="605205" y="175171"/>
                  </a:lnTo>
                  <a:lnTo>
                    <a:pt x="605510" y="174459"/>
                  </a:lnTo>
                  <a:lnTo>
                    <a:pt x="605485" y="173634"/>
                  </a:lnTo>
                  <a:lnTo>
                    <a:pt x="605561" y="172834"/>
                  </a:lnTo>
                  <a:close/>
                </a:path>
                <a:path w="814704" h="588645">
                  <a:moveTo>
                    <a:pt x="608965" y="10693"/>
                  </a:moveTo>
                  <a:lnTo>
                    <a:pt x="603935" y="3505"/>
                  </a:lnTo>
                  <a:lnTo>
                    <a:pt x="598982" y="0"/>
                  </a:lnTo>
                  <a:lnTo>
                    <a:pt x="593826" y="63"/>
                  </a:lnTo>
                  <a:lnTo>
                    <a:pt x="588162" y="3632"/>
                  </a:lnTo>
                  <a:lnTo>
                    <a:pt x="594702" y="7150"/>
                  </a:lnTo>
                  <a:lnTo>
                    <a:pt x="599516" y="14071"/>
                  </a:lnTo>
                  <a:lnTo>
                    <a:pt x="608965" y="10693"/>
                  </a:lnTo>
                  <a:close/>
                </a:path>
                <a:path w="814704" h="588645">
                  <a:moveTo>
                    <a:pt x="609244" y="68986"/>
                  </a:moveTo>
                  <a:lnTo>
                    <a:pt x="606856" y="68694"/>
                  </a:lnTo>
                  <a:lnTo>
                    <a:pt x="604431" y="68364"/>
                  </a:lnTo>
                  <a:lnTo>
                    <a:pt x="602043" y="68059"/>
                  </a:lnTo>
                  <a:lnTo>
                    <a:pt x="601662" y="70205"/>
                  </a:lnTo>
                  <a:lnTo>
                    <a:pt x="601433" y="71247"/>
                  </a:lnTo>
                  <a:lnTo>
                    <a:pt x="608418" y="72732"/>
                  </a:lnTo>
                  <a:lnTo>
                    <a:pt x="609244" y="68986"/>
                  </a:lnTo>
                  <a:close/>
                </a:path>
                <a:path w="814704" h="588645">
                  <a:moveTo>
                    <a:pt x="609600" y="41363"/>
                  </a:moveTo>
                  <a:lnTo>
                    <a:pt x="607237" y="41973"/>
                  </a:lnTo>
                  <a:lnTo>
                    <a:pt x="605815" y="41948"/>
                  </a:lnTo>
                  <a:lnTo>
                    <a:pt x="605231" y="42633"/>
                  </a:lnTo>
                  <a:lnTo>
                    <a:pt x="604685" y="43268"/>
                  </a:lnTo>
                  <a:lnTo>
                    <a:pt x="605040" y="44640"/>
                  </a:lnTo>
                  <a:lnTo>
                    <a:pt x="604989" y="45707"/>
                  </a:lnTo>
                  <a:lnTo>
                    <a:pt x="605891" y="45656"/>
                  </a:lnTo>
                  <a:lnTo>
                    <a:pt x="607098" y="45935"/>
                  </a:lnTo>
                  <a:lnTo>
                    <a:pt x="607593" y="45466"/>
                  </a:lnTo>
                  <a:lnTo>
                    <a:pt x="608342" y="44805"/>
                  </a:lnTo>
                  <a:lnTo>
                    <a:pt x="608584" y="43561"/>
                  </a:lnTo>
                  <a:lnTo>
                    <a:pt x="609600" y="41363"/>
                  </a:lnTo>
                  <a:close/>
                </a:path>
                <a:path w="814704" h="588645">
                  <a:moveTo>
                    <a:pt x="613143" y="194906"/>
                  </a:moveTo>
                  <a:lnTo>
                    <a:pt x="612482" y="192290"/>
                  </a:lnTo>
                  <a:lnTo>
                    <a:pt x="612648" y="188861"/>
                  </a:lnTo>
                  <a:lnTo>
                    <a:pt x="611009" y="187236"/>
                  </a:lnTo>
                  <a:lnTo>
                    <a:pt x="606247" y="183603"/>
                  </a:lnTo>
                  <a:lnTo>
                    <a:pt x="600887" y="181889"/>
                  </a:lnTo>
                  <a:lnTo>
                    <a:pt x="594728" y="182473"/>
                  </a:lnTo>
                  <a:lnTo>
                    <a:pt x="587552" y="185699"/>
                  </a:lnTo>
                  <a:lnTo>
                    <a:pt x="594702" y="189712"/>
                  </a:lnTo>
                  <a:lnTo>
                    <a:pt x="600087" y="193154"/>
                  </a:lnTo>
                  <a:lnTo>
                    <a:pt x="605891" y="195732"/>
                  </a:lnTo>
                  <a:lnTo>
                    <a:pt x="607758" y="196583"/>
                  </a:lnTo>
                  <a:lnTo>
                    <a:pt x="610704" y="195237"/>
                  </a:lnTo>
                  <a:lnTo>
                    <a:pt x="613143" y="194906"/>
                  </a:lnTo>
                  <a:close/>
                </a:path>
                <a:path w="814704" h="588645">
                  <a:moveTo>
                    <a:pt x="630047" y="454710"/>
                  </a:moveTo>
                  <a:lnTo>
                    <a:pt x="629970" y="454545"/>
                  </a:lnTo>
                  <a:lnTo>
                    <a:pt x="629691" y="454025"/>
                  </a:lnTo>
                  <a:lnTo>
                    <a:pt x="629119" y="453669"/>
                  </a:lnTo>
                  <a:lnTo>
                    <a:pt x="628573" y="453199"/>
                  </a:lnTo>
                  <a:lnTo>
                    <a:pt x="628040" y="453948"/>
                  </a:lnTo>
                  <a:lnTo>
                    <a:pt x="627354" y="454685"/>
                  </a:lnTo>
                  <a:lnTo>
                    <a:pt x="627849" y="455206"/>
                  </a:lnTo>
                  <a:lnTo>
                    <a:pt x="628484" y="455460"/>
                  </a:lnTo>
                  <a:lnTo>
                    <a:pt x="629031" y="455790"/>
                  </a:lnTo>
                  <a:lnTo>
                    <a:pt x="629361" y="455371"/>
                  </a:lnTo>
                  <a:lnTo>
                    <a:pt x="630047" y="454710"/>
                  </a:lnTo>
                  <a:close/>
                </a:path>
                <a:path w="814704" h="588645">
                  <a:moveTo>
                    <a:pt x="649325" y="47802"/>
                  </a:moveTo>
                  <a:lnTo>
                    <a:pt x="649097" y="43459"/>
                  </a:lnTo>
                  <a:lnTo>
                    <a:pt x="649020" y="41313"/>
                  </a:lnTo>
                  <a:lnTo>
                    <a:pt x="647865" y="41694"/>
                  </a:lnTo>
                  <a:lnTo>
                    <a:pt x="645604" y="42519"/>
                  </a:lnTo>
                  <a:lnTo>
                    <a:pt x="649325" y="47802"/>
                  </a:lnTo>
                  <a:close/>
                </a:path>
                <a:path w="814704" h="588645">
                  <a:moveTo>
                    <a:pt x="649452" y="47993"/>
                  </a:moveTo>
                  <a:lnTo>
                    <a:pt x="649351" y="47853"/>
                  </a:lnTo>
                  <a:lnTo>
                    <a:pt x="649401" y="47993"/>
                  </a:lnTo>
                  <a:close/>
                </a:path>
                <a:path w="814704" h="588645">
                  <a:moveTo>
                    <a:pt x="652653" y="15113"/>
                  </a:moveTo>
                  <a:lnTo>
                    <a:pt x="652449" y="14046"/>
                  </a:lnTo>
                  <a:lnTo>
                    <a:pt x="652233" y="12941"/>
                  </a:lnTo>
                  <a:lnTo>
                    <a:pt x="652043" y="11874"/>
                  </a:lnTo>
                  <a:lnTo>
                    <a:pt x="649401" y="12890"/>
                  </a:lnTo>
                  <a:lnTo>
                    <a:pt x="646798" y="13931"/>
                  </a:lnTo>
                  <a:lnTo>
                    <a:pt x="644156" y="14947"/>
                  </a:lnTo>
                  <a:lnTo>
                    <a:pt x="644982" y="17449"/>
                  </a:lnTo>
                  <a:lnTo>
                    <a:pt x="650087" y="15913"/>
                  </a:lnTo>
                  <a:lnTo>
                    <a:pt x="652653" y="15113"/>
                  </a:lnTo>
                  <a:close/>
                </a:path>
                <a:path w="814704" h="588645">
                  <a:moveTo>
                    <a:pt x="653503" y="49999"/>
                  </a:moveTo>
                  <a:lnTo>
                    <a:pt x="652564" y="49618"/>
                  </a:lnTo>
                  <a:lnTo>
                    <a:pt x="651624" y="49199"/>
                  </a:lnTo>
                  <a:lnTo>
                    <a:pt x="650697" y="48818"/>
                  </a:lnTo>
                  <a:lnTo>
                    <a:pt x="650316" y="48514"/>
                  </a:lnTo>
                  <a:lnTo>
                    <a:pt x="649871" y="48272"/>
                  </a:lnTo>
                  <a:lnTo>
                    <a:pt x="649452" y="48018"/>
                  </a:lnTo>
                  <a:lnTo>
                    <a:pt x="649757" y="48755"/>
                  </a:lnTo>
                  <a:lnTo>
                    <a:pt x="650087" y="49530"/>
                  </a:lnTo>
                  <a:lnTo>
                    <a:pt x="650392" y="50279"/>
                  </a:lnTo>
                  <a:lnTo>
                    <a:pt x="652487" y="50114"/>
                  </a:lnTo>
                  <a:lnTo>
                    <a:pt x="653503" y="49999"/>
                  </a:lnTo>
                  <a:close/>
                </a:path>
                <a:path w="814704" h="588645">
                  <a:moveTo>
                    <a:pt x="655281" y="81686"/>
                  </a:moveTo>
                  <a:lnTo>
                    <a:pt x="651433" y="77952"/>
                  </a:lnTo>
                  <a:lnTo>
                    <a:pt x="646176" y="75628"/>
                  </a:lnTo>
                  <a:lnTo>
                    <a:pt x="639724" y="76530"/>
                  </a:lnTo>
                  <a:lnTo>
                    <a:pt x="633564" y="80378"/>
                  </a:lnTo>
                  <a:lnTo>
                    <a:pt x="629170" y="86855"/>
                  </a:lnTo>
                  <a:lnTo>
                    <a:pt x="636676" y="86385"/>
                  </a:lnTo>
                  <a:lnTo>
                    <a:pt x="642785" y="86448"/>
                  </a:lnTo>
                  <a:lnTo>
                    <a:pt x="653300" y="84772"/>
                  </a:lnTo>
                  <a:lnTo>
                    <a:pt x="655281" y="81686"/>
                  </a:lnTo>
                  <a:close/>
                </a:path>
                <a:path w="814704" h="588645">
                  <a:moveTo>
                    <a:pt x="672909" y="124294"/>
                  </a:moveTo>
                  <a:lnTo>
                    <a:pt x="671423" y="122593"/>
                  </a:lnTo>
                  <a:lnTo>
                    <a:pt x="669518" y="122643"/>
                  </a:lnTo>
                  <a:lnTo>
                    <a:pt x="668096" y="122313"/>
                  </a:lnTo>
                  <a:lnTo>
                    <a:pt x="667791" y="123748"/>
                  </a:lnTo>
                  <a:lnTo>
                    <a:pt x="666851" y="125564"/>
                  </a:lnTo>
                  <a:lnTo>
                    <a:pt x="667410" y="126542"/>
                  </a:lnTo>
                  <a:lnTo>
                    <a:pt x="667931" y="127533"/>
                  </a:lnTo>
                  <a:lnTo>
                    <a:pt x="669963" y="127698"/>
                  </a:lnTo>
                  <a:lnTo>
                    <a:pt x="672325" y="128612"/>
                  </a:lnTo>
                  <a:lnTo>
                    <a:pt x="672350" y="126187"/>
                  </a:lnTo>
                  <a:lnTo>
                    <a:pt x="672909" y="124294"/>
                  </a:lnTo>
                  <a:close/>
                </a:path>
                <a:path w="814704" h="588645">
                  <a:moveTo>
                    <a:pt x="675081" y="138976"/>
                  </a:moveTo>
                  <a:lnTo>
                    <a:pt x="674966" y="138417"/>
                  </a:lnTo>
                  <a:lnTo>
                    <a:pt x="674941" y="137896"/>
                  </a:lnTo>
                  <a:lnTo>
                    <a:pt x="674382" y="138036"/>
                  </a:lnTo>
                  <a:lnTo>
                    <a:pt x="673862" y="138201"/>
                  </a:lnTo>
                  <a:lnTo>
                    <a:pt x="673315" y="138341"/>
                  </a:lnTo>
                  <a:lnTo>
                    <a:pt x="673595" y="138811"/>
                  </a:lnTo>
                  <a:lnTo>
                    <a:pt x="673836" y="139331"/>
                  </a:lnTo>
                  <a:lnTo>
                    <a:pt x="674192" y="139712"/>
                  </a:lnTo>
                  <a:lnTo>
                    <a:pt x="675017" y="139573"/>
                  </a:lnTo>
                  <a:lnTo>
                    <a:pt x="675081" y="138976"/>
                  </a:lnTo>
                  <a:close/>
                </a:path>
                <a:path w="814704" h="588645">
                  <a:moveTo>
                    <a:pt x="675271" y="130124"/>
                  </a:moveTo>
                  <a:lnTo>
                    <a:pt x="674001" y="130124"/>
                  </a:lnTo>
                  <a:lnTo>
                    <a:pt x="672820" y="129768"/>
                  </a:lnTo>
                  <a:lnTo>
                    <a:pt x="672211" y="130200"/>
                  </a:lnTo>
                  <a:lnTo>
                    <a:pt x="671639" y="130594"/>
                  </a:lnTo>
                  <a:lnTo>
                    <a:pt x="671690" y="131851"/>
                  </a:lnTo>
                  <a:lnTo>
                    <a:pt x="671474" y="132727"/>
                  </a:lnTo>
                  <a:lnTo>
                    <a:pt x="672604" y="132842"/>
                  </a:lnTo>
                  <a:lnTo>
                    <a:pt x="673760" y="133096"/>
                  </a:lnTo>
                  <a:lnTo>
                    <a:pt x="674852" y="132930"/>
                  </a:lnTo>
                  <a:lnTo>
                    <a:pt x="675081" y="132892"/>
                  </a:lnTo>
                  <a:lnTo>
                    <a:pt x="675106" y="131305"/>
                  </a:lnTo>
                  <a:lnTo>
                    <a:pt x="675271" y="130124"/>
                  </a:lnTo>
                  <a:close/>
                </a:path>
                <a:path w="814704" h="588645">
                  <a:moveTo>
                    <a:pt x="679335" y="141833"/>
                  </a:moveTo>
                  <a:lnTo>
                    <a:pt x="671690" y="140792"/>
                  </a:lnTo>
                  <a:lnTo>
                    <a:pt x="667905" y="140233"/>
                  </a:lnTo>
                  <a:lnTo>
                    <a:pt x="667626" y="141808"/>
                  </a:lnTo>
                  <a:lnTo>
                    <a:pt x="667321" y="143344"/>
                  </a:lnTo>
                  <a:lnTo>
                    <a:pt x="667054" y="144881"/>
                  </a:lnTo>
                  <a:lnTo>
                    <a:pt x="678649" y="146507"/>
                  </a:lnTo>
                  <a:lnTo>
                    <a:pt x="679094" y="143395"/>
                  </a:lnTo>
                  <a:lnTo>
                    <a:pt x="679335" y="141833"/>
                  </a:lnTo>
                  <a:close/>
                </a:path>
                <a:path w="814704" h="588645">
                  <a:moveTo>
                    <a:pt x="713892" y="106349"/>
                  </a:moveTo>
                  <a:close/>
                </a:path>
                <a:path w="814704" h="588645">
                  <a:moveTo>
                    <a:pt x="717042" y="134543"/>
                  </a:moveTo>
                  <a:lnTo>
                    <a:pt x="713943" y="131330"/>
                  </a:lnTo>
                  <a:lnTo>
                    <a:pt x="712571" y="132651"/>
                  </a:lnTo>
                  <a:lnTo>
                    <a:pt x="711885" y="133286"/>
                  </a:lnTo>
                  <a:lnTo>
                    <a:pt x="711136" y="132816"/>
                  </a:lnTo>
                  <a:lnTo>
                    <a:pt x="710069" y="132600"/>
                  </a:lnTo>
                  <a:lnTo>
                    <a:pt x="709129" y="132232"/>
                  </a:lnTo>
                  <a:lnTo>
                    <a:pt x="708698" y="133553"/>
                  </a:lnTo>
                  <a:lnTo>
                    <a:pt x="707948" y="134899"/>
                  </a:lnTo>
                  <a:lnTo>
                    <a:pt x="707974" y="136334"/>
                  </a:lnTo>
                  <a:lnTo>
                    <a:pt x="708164" y="136448"/>
                  </a:lnTo>
                  <a:lnTo>
                    <a:pt x="708444" y="136550"/>
                  </a:lnTo>
                  <a:lnTo>
                    <a:pt x="706132" y="138785"/>
                  </a:lnTo>
                  <a:lnTo>
                    <a:pt x="704951" y="139877"/>
                  </a:lnTo>
                  <a:lnTo>
                    <a:pt x="707809" y="143560"/>
                  </a:lnTo>
                  <a:lnTo>
                    <a:pt x="717042" y="134543"/>
                  </a:lnTo>
                  <a:close/>
                </a:path>
                <a:path w="814704" h="588645">
                  <a:moveTo>
                    <a:pt x="724585" y="146608"/>
                  </a:moveTo>
                  <a:lnTo>
                    <a:pt x="724115" y="146583"/>
                  </a:lnTo>
                  <a:lnTo>
                    <a:pt x="723366" y="146481"/>
                  </a:lnTo>
                  <a:lnTo>
                    <a:pt x="723506" y="146443"/>
                  </a:lnTo>
                  <a:lnTo>
                    <a:pt x="724001" y="146037"/>
                  </a:lnTo>
                  <a:lnTo>
                    <a:pt x="723925" y="145072"/>
                  </a:lnTo>
                  <a:lnTo>
                    <a:pt x="724090" y="144386"/>
                  </a:lnTo>
                  <a:lnTo>
                    <a:pt x="723531" y="144475"/>
                  </a:lnTo>
                  <a:lnTo>
                    <a:pt x="722820" y="144386"/>
                  </a:lnTo>
                  <a:lnTo>
                    <a:pt x="722020" y="145072"/>
                  </a:lnTo>
                  <a:lnTo>
                    <a:pt x="721639" y="145681"/>
                  </a:lnTo>
                  <a:lnTo>
                    <a:pt x="721118" y="146418"/>
                  </a:lnTo>
                  <a:lnTo>
                    <a:pt x="720979" y="146443"/>
                  </a:lnTo>
                  <a:lnTo>
                    <a:pt x="720788" y="146418"/>
                  </a:lnTo>
                  <a:lnTo>
                    <a:pt x="720648" y="146443"/>
                  </a:lnTo>
                  <a:lnTo>
                    <a:pt x="720178" y="146583"/>
                  </a:lnTo>
                  <a:lnTo>
                    <a:pt x="720102" y="148018"/>
                  </a:lnTo>
                  <a:lnTo>
                    <a:pt x="719823" y="148869"/>
                  </a:lnTo>
                  <a:lnTo>
                    <a:pt x="720953" y="149148"/>
                  </a:lnTo>
                  <a:lnTo>
                    <a:pt x="722083" y="149669"/>
                  </a:lnTo>
                  <a:lnTo>
                    <a:pt x="723176" y="149631"/>
                  </a:lnTo>
                  <a:lnTo>
                    <a:pt x="723531" y="149606"/>
                  </a:lnTo>
                  <a:lnTo>
                    <a:pt x="723887" y="148158"/>
                  </a:lnTo>
                  <a:lnTo>
                    <a:pt x="724585" y="146608"/>
                  </a:lnTo>
                  <a:close/>
                </a:path>
                <a:path w="814704" h="588645">
                  <a:moveTo>
                    <a:pt x="740714" y="259829"/>
                  </a:moveTo>
                  <a:lnTo>
                    <a:pt x="740524" y="258572"/>
                  </a:lnTo>
                  <a:lnTo>
                    <a:pt x="740575" y="257721"/>
                  </a:lnTo>
                  <a:lnTo>
                    <a:pt x="740244" y="257086"/>
                  </a:lnTo>
                  <a:lnTo>
                    <a:pt x="740054" y="256781"/>
                  </a:lnTo>
                  <a:lnTo>
                    <a:pt x="738822" y="256641"/>
                  </a:lnTo>
                  <a:lnTo>
                    <a:pt x="738593" y="256895"/>
                  </a:lnTo>
                  <a:lnTo>
                    <a:pt x="738136" y="257467"/>
                  </a:lnTo>
                  <a:lnTo>
                    <a:pt x="737997" y="258318"/>
                  </a:lnTo>
                  <a:lnTo>
                    <a:pt x="737717" y="259029"/>
                  </a:lnTo>
                  <a:lnTo>
                    <a:pt x="738517" y="259257"/>
                  </a:lnTo>
                  <a:lnTo>
                    <a:pt x="739343" y="259473"/>
                  </a:lnTo>
                  <a:lnTo>
                    <a:pt x="740714" y="259829"/>
                  </a:lnTo>
                  <a:close/>
                </a:path>
                <a:path w="814704" h="588645">
                  <a:moveTo>
                    <a:pt x="741489" y="201282"/>
                  </a:moveTo>
                  <a:lnTo>
                    <a:pt x="736130" y="201993"/>
                  </a:lnTo>
                  <a:lnTo>
                    <a:pt x="736320" y="203098"/>
                  </a:lnTo>
                  <a:lnTo>
                    <a:pt x="736130" y="204724"/>
                  </a:lnTo>
                  <a:lnTo>
                    <a:pt x="737641" y="205790"/>
                  </a:lnTo>
                  <a:lnTo>
                    <a:pt x="739368" y="205879"/>
                  </a:lnTo>
                  <a:lnTo>
                    <a:pt x="740333" y="205384"/>
                  </a:lnTo>
                  <a:lnTo>
                    <a:pt x="740994" y="205028"/>
                  </a:lnTo>
                  <a:lnTo>
                    <a:pt x="740956" y="203352"/>
                  </a:lnTo>
                  <a:lnTo>
                    <a:pt x="741489" y="201282"/>
                  </a:lnTo>
                  <a:close/>
                </a:path>
                <a:path w="814704" h="588645">
                  <a:moveTo>
                    <a:pt x="743851" y="212166"/>
                  </a:moveTo>
                  <a:lnTo>
                    <a:pt x="743737" y="211569"/>
                  </a:lnTo>
                  <a:lnTo>
                    <a:pt x="743686" y="211315"/>
                  </a:lnTo>
                  <a:lnTo>
                    <a:pt x="742746" y="211378"/>
                  </a:lnTo>
                  <a:lnTo>
                    <a:pt x="742251" y="211315"/>
                  </a:lnTo>
                  <a:lnTo>
                    <a:pt x="741756" y="212636"/>
                  </a:lnTo>
                  <a:lnTo>
                    <a:pt x="741514" y="213321"/>
                  </a:lnTo>
                  <a:lnTo>
                    <a:pt x="742937" y="213537"/>
                  </a:lnTo>
                  <a:lnTo>
                    <a:pt x="743458" y="213652"/>
                  </a:lnTo>
                  <a:lnTo>
                    <a:pt x="743572" y="212940"/>
                  </a:lnTo>
                  <a:lnTo>
                    <a:pt x="743851" y="212166"/>
                  </a:lnTo>
                  <a:close/>
                </a:path>
                <a:path w="814704" h="588645">
                  <a:moveTo>
                    <a:pt x="744067" y="263486"/>
                  </a:moveTo>
                  <a:lnTo>
                    <a:pt x="743458" y="263321"/>
                  </a:lnTo>
                  <a:lnTo>
                    <a:pt x="742505" y="262877"/>
                  </a:lnTo>
                  <a:lnTo>
                    <a:pt x="742391" y="263080"/>
                  </a:lnTo>
                  <a:lnTo>
                    <a:pt x="741895" y="263702"/>
                  </a:lnTo>
                  <a:lnTo>
                    <a:pt x="741680" y="264553"/>
                  </a:lnTo>
                  <a:lnTo>
                    <a:pt x="741349" y="265328"/>
                  </a:lnTo>
                  <a:lnTo>
                    <a:pt x="742175" y="265303"/>
                  </a:lnTo>
                  <a:lnTo>
                    <a:pt x="743051" y="265442"/>
                  </a:lnTo>
                  <a:lnTo>
                    <a:pt x="743826" y="265214"/>
                  </a:lnTo>
                  <a:lnTo>
                    <a:pt x="744042" y="265163"/>
                  </a:lnTo>
                  <a:lnTo>
                    <a:pt x="743991" y="264121"/>
                  </a:lnTo>
                  <a:lnTo>
                    <a:pt x="744067" y="263486"/>
                  </a:lnTo>
                  <a:close/>
                </a:path>
                <a:path w="814704" h="588645">
                  <a:moveTo>
                    <a:pt x="747699" y="189852"/>
                  </a:moveTo>
                  <a:lnTo>
                    <a:pt x="746518" y="184378"/>
                  </a:lnTo>
                  <a:lnTo>
                    <a:pt x="741375" y="184111"/>
                  </a:lnTo>
                  <a:lnTo>
                    <a:pt x="736066" y="182702"/>
                  </a:lnTo>
                  <a:lnTo>
                    <a:pt x="737171" y="189052"/>
                  </a:lnTo>
                  <a:lnTo>
                    <a:pt x="737311" y="193560"/>
                  </a:lnTo>
                  <a:lnTo>
                    <a:pt x="738924" y="197459"/>
                  </a:lnTo>
                  <a:lnTo>
                    <a:pt x="739444" y="198729"/>
                  </a:lnTo>
                  <a:lnTo>
                    <a:pt x="743762" y="198374"/>
                  </a:lnTo>
                  <a:lnTo>
                    <a:pt x="746353" y="198755"/>
                  </a:lnTo>
                  <a:lnTo>
                    <a:pt x="746645" y="194386"/>
                  </a:lnTo>
                  <a:lnTo>
                    <a:pt x="747699" y="189852"/>
                  </a:lnTo>
                  <a:close/>
                </a:path>
                <a:path w="814704" h="588645">
                  <a:moveTo>
                    <a:pt x="748741" y="177977"/>
                  </a:moveTo>
                  <a:lnTo>
                    <a:pt x="745299" y="177787"/>
                  </a:lnTo>
                  <a:lnTo>
                    <a:pt x="741870" y="177622"/>
                  </a:lnTo>
                  <a:lnTo>
                    <a:pt x="738428" y="177431"/>
                  </a:lnTo>
                  <a:lnTo>
                    <a:pt x="738327" y="178447"/>
                  </a:lnTo>
                  <a:lnTo>
                    <a:pt x="738162" y="180530"/>
                  </a:lnTo>
                  <a:lnTo>
                    <a:pt x="741565" y="180860"/>
                  </a:lnTo>
                  <a:lnTo>
                    <a:pt x="744969" y="181165"/>
                  </a:lnTo>
                  <a:lnTo>
                    <a:pt x="748385" y="181495"/>
                  </a:lnTo>
                  <a:lnTo>
                    <a:pt x="748601" y="179158"/>
                  </a:lnTo>
                  <a:lnTo>
                    <a:pt x="748741" y="177977"/>
                  </a:lnTo>
                  <a:close/>
                </a:path>
                <a:path w="814704" h="588645">
                  <a:moveTo>
                    <a:pt x="749312" y="223989"/>
                  </a:moveTo>
                  <a:lnTo>
                    <a:pt x="748817" y="224066"/>
                  </a:lnTo>
                  <a:lnTo>
                    <a:pt x="748322" y="224129"/>
                  </a:lnTo>
                  <a:lnTo>
                    <a:pt x="747776" y="224320"/>
                  </a:lnTo>
                  <a:lnTo>
                    <a:pt x="747750" y="224980"/>
                  </a:lnTo>
                  <a:lnTo>
                    <a:pt x="748271" y="225221"/>
                  </a:lnTo>
                  <a:lnTo>
                    <a:pt x="748766" y="225285"/>
                  </a:lnTo>
                  <a:lnTo>
                    <a:pt x="749261" y="225412"/>
                  </a:lnTo>
                  <a:lnTo>
                    <a:pt x="749312" y="224459"/>
                  </a:lnTo>
                  <a:lnTo>
                    <a:pt x="749312" y="223989"/>
                  </a:lnTo>
                  <a:close/>
                </a:path>
                <a:path w="814704" h="588645">
                  <a:moveTo>
                    <a:pt x="752017" y="267220"/>
                  </a:moveTo>
                  <a:close/>
                </a:path>
                <a:path w="814704" h="588645">
                  <a:moveTo>
                    <a:pt x="752475" y="246938"/>
                  </a:moveTo>
                  <a:lnTo>
                    <a:pt x="751433" y="247078"/>
                  </a:lnTo>
                  <a:lnTo>
                    <a:pt x="750201" y="246913"/>
                  </a:lnTo>
                  <a:lnTo>
                    <a:pt x="749376" y="247434"/>
                  </a:lnTo>
                  <a:lnTo>
                    <a:pt x="748690" y="247904"/>
                  </a:lnTo>
                  <a:lnTo>
                    <a:pt x="748436" y="249110"/>
                  </a:lnTo>
                  <a:lnTo>
                    <a:pt x="747534" y="250926"/>
                  </a:lnTo>
                  <a:lnTo>
                    <a:pt x="749642" y="250355"/>
                  </a:lnTo>
                  <a:lnTo>
                    <a:pt x="750963" y="250355"/>
                  </a:lnTo>
                  <a:lnTo>
                    <a:pt x="751649" y="249720"/>
                  </a:lnTo>
                  <a:lnTo>
                    <a:pt x="752284" y="249135"/>
                  </a:lnTo>
                  <a:lnTo>
                    <a:pt x="752233" y="247878"/>
                  </a:lnTo>
                  <a:lnTo>
                    <a:pt x="752475" y="246938"/>
                  </a:lnTo>
                  <a:close/>
                </a:path>
                <a:path w="814704" h="588645">
                  <a:moveTo>
                    <a:pt x="753440" y="215633"/>
                  </a:moveTo>
                  <a:lnTo>
                    <a:pt x="752208" y="213245"/>
                  </a:lnTo>
                  <a:lnTo>
                    <a:pt x="751598" y="212026"/>
                  </a:lnTo>
                  <a:lnTo>
                    <a:pt x="748322" y="213791"/>
                  </a:lnTo>
                  <a:lnTo>
                    <a:pt x="745007" y="215468"/>
                  </a:lnTo>
                  <a:lnTo>
                    <a:pt x="741870" y="217449"/>
                  </a:lnTo>
                  <a:lnTo>
                    <a:pt x="741705" y="217551"/>
                  </a:lnTo>
                  <a:lnTo>
                    <a:pt x="742937" y="219951"/>
                  </a:lnTo>
                  <a:lnTo>
                    <a:pt x="743496" y="221272"/>
                  </a:lnTo>
                  <a:lnTo>
                    <a:pt x="753440" y="215633"/>
                  </a:lnTo>
                  <a:close/>
                </a:path>
                <a:path w="814704" h="588645">
                  <a:moveTo>
                    <a:pt x="761631" y="224459"/>
                  </a:moveTo>
                  <a:lnTo>
                    <a:pt x="760260" y="224396"/>
                  </a:lnTo>
                  <a:lnTo>
                    <a:pt x="759104" y="223989"/>
                  </a:lnTo>
                  <a:lnTo>
                    <a:pt x="758520" y="224396"/>
                  </a:lnTo>
                  <a:lnTo>
                    <a:pt x="757999" y="224790"/>
                  </a:lnTo>
                  <a:lnTo>
                    <a:pt x="758113" y="226021"/>
                  </a:lnTo>
                  <a:lnTo>
                    <a:pt x="757948" y="226898"/>
                  </a:lnTo>
                  <a:lnTo>
                    <a:pt x="758825" y="227037"/>
                  </a:lnTo>
                  <a:lnTo>
                    <a:pt x="759904" y="227558"/>
                  </a:lnTo>
                  <a:lnTo>
                    <a:pt x="760526" y="227228"/>
                  </a:lnTo>
                  <a:lnTo>
                    <a:pt x="761111" y="226936"/>
                  </a:lnTo>
                  <a:lnTo>
                    <a:pt x="761187" y="225691"/>
                  </a:lnTo>
                  <a:lnTo>
                    <a:pt x="761631" y="224459"/>
                  </a:lnTo>
                  <a:close/>
                </a:path>
                <a:path w="814704" h="588645">
                  <a:moveTo>
                    <a:pt x="761657" y="187794"/>
                  </a:moveTo>
                  <a:lnTo>
                    <a:pt x="759650" y="185394"/>
                  </a:lnTo>
                  <a:lnTo>
                    <a:pt x="757669" y="183007"/>
                  </a:lnTo>
                  <a:lnTo>
                    <a:pt x="755662" y="180644"/>
                  </a:lnTo>
                  <a:lnTo>
                    <a:pt x="752640" y="183121"/>
                  </a:lnTo>
                  <a:lnTo>
                    <a:pt x="758520" y="190322"/>
                  </a:lnTo>
                  <a:lnTo>
                    <a:pt x="760615" y="188607"/>
                  </a:lnTo>
                  <a:lnTo>
                    <a:pt x="761657" y="187794"/>
                  </a:lnTo>
                  <a:close/>
                </a:path>
                <a:path w="814704" h="588645">
                  <a:moveTo>
                    <a:pt x="785787" y="269887"/>
                  </a:moveTo>
                  <a:lnTo>
                    <a:pt x="785736" y="269430"/>
                  </a:lnTo>
                  <a:lnTo>
                    <a:pt x="785114" y="264553"/>
                  </a:lnTo>
                  <a:lnTo>
                    <a:pt x="784847" y="262445"/>
                  </a:lnTo>
                  <a:lnTo>
                    <a:pt x="784809" y="262140"/>
                  </a:lnTo>
                  <a:lnTo>
                    <a:pt x="783094" y="262445"/>
                  </a:lnTo>
                  <a:lnTo>
                    <a:pt x="783043" y="261950"/>
                  </a:lnTo>
                  <a:lnTo>
                    <a:pt x="782878" y="260985"/>
                  </a:lnTo>
                  <a:lnTo>
                    <a:pt x="775893" y="262229"/>
                  </a:lnTo>
                  <a:lnTo>
                    <a:pt x="776528" y="265658"/>
                  </a:lnTo>
                  <a:lnTo>
                    <a:pt x="781532" y="264553"/>
                  </a:lnTo>
                  <a:lnTo>
                    <a:pt x="781608" y="265658"/>
                  </a:lnTo>
                  <a:lnTo>
                    <a:pt x="776414" y="270827"/>
                  </a:lnTo>
                  <a:lnTo>
                    <a:pt x="773836" y="273443"/>
                  </a:lnTo>
                  <a:lnTo>
                    <a:pt x="771423" y="270306"/>
                  </a:lnTo>
                  <a:lnTo>
                    <a:pt x="765124" y="263575"/>
                  </a:lnTo>
                  <a:lnTo>
                    <a:pt x="764108" y="263601"/>
                  </a:lnTo>
                  <a:lnTo>
                    <a:pt x="769112" y="261099"/>
                  </a:lnTo>
                  <a:lnTo>
                    <a:pt x="772464" y="257517"/>
                  </a:lnTo>
                  <a:lnTo>
                    <a:pt x="774357" y="252107"/>
                  </a:lnTo>
                  <a:lnTo>
                    <a:pt x="767245" y="253580"/>
                  </a:lnTo>
                  <a:lnTo>
                    <a:pt x="761314" y="256832"/>
                  </a:lnTo>
                  <a:lnTo>
                    <a:pt x="756310" y="261505"/>
                  </a:lnTo>
                  <a:lnTo>
                    <a:pt x="752017" y="267220"/>
                  </a:lnTo>
                  <a:lnTo>
                    <a:pt x="753897" y="266928"/>
                  </a:lnTo>
                  <a:lnTo>
                    <a:pt x="755205" y="266534"/>
                  </a:lnTo>
                  <a:lnTo>
                    <a:pt x="756742" y="266153"/>
                  </a:lnTo>
                  <a:lnTo>
                    <a:pt x="755357" y="266954"/>
                  </a:lnTo>
                  <a:lnTo>
                    <a:pt x="754545" y="267525"/>
                  </a:lnTo>
                  <a:lnTo>
                    <a:pt x="754545" y="282257"/>
                  </a:lnTo>
                  <a:lnTo>
                    <a:pt x="754481" y="306031"/>
                  </a:lnTo>
                  <a:lnTo>
                    <a:pt x="754100" y="306146"/>
                  </a:lnTo>
                  <a:lnTo>
                    <a:pt x="753579" y="306336"/>
                  </a:lnTo>
                  <a:lnTo>
                    <a:pt x="754265" y="305790"/>
                  </a:lnTo>
                  <a:lnTo>
                    <a:pt x="754430" y="305955"/>
                  </a:lnTo>
                  <a:lnTo>
                    <a:pt x="754481" y="282194"/>
                  </a:lnTo>
                  <a:lnTo>
                    <a:pt x="753198" y="280746"/>
                  </a:lnTo>
                  <a:lnTo>
                    <a:pt x="751979" y="279590"/>
                  </a:lnTo>
                  <a:lnTo>
                    <a:pt x="750824" y="278599"/>
                  </a:lnTo>
                  <a:lnTo>
                    <a:pt x="751522" y="278498"/>
                  </a:lnTo>
                  <a:lnTo>
                    <a:pt x="752233" y="278434"/>
                  </a:lnTo>
                  <a:lnTo>
                    <a:pt x="752944" y="278472"/>
                  </a:lnTo>
                  <a:lnTo>
                    <a:pt x="753452" y="279781"/>
                  </a:lnTo>
                  <a:lnTo>
                    <a:pt x="753910" y="280885"/>
                  </a:lnTo>
                  <a:lnTo>
                    <a:pt x="754545" y="282257"/>
                  </a:lnTo>
                  <a:lnTo>
                    <a:pt x="754545" y="267525"/>
                  </a:lnTo>
                  <a:lnTo>
                    <a:pt x="754291" y="267690"/>
                  </a:lnTo>
                  <a:lnTo>
                    <a:pt x="753491" y="268541"/>
                  </a:lnTo>
                  <a:lnTo>
                    <a:pt x="752475" y="267614"/>
                  </a:lnTo>
                  <a:lnTo>
                    <a:pt x="752106" y="267360"/>
                  </a:lnTo>
                  <a:lnTo>
                    <a:pt x="751979" y="267284"/>
                  </a:lnTo>
                  <a:lnTo>
                    <a:pt x="747560" y="266268"/>
                  </a:lnTo>
                  <a:lnTo>
                    <a:pt x="743902" y="267614"/>
                  </a:lnTo>
                  <a:lnTo>
                    <a:pt x="743267" y="272503"/>
                  </a:lnTo>
                  <a:lnTo>
                    <a:pt x="743178" y="273443"/>
                  </a:lnTo>
                  <a:lnTo>
                    <a:pt x="743102" y="275082"/>
                  </a:lnTo>
                  <a:lnTo>
                    <a:pt x="743356" y="276161"/>
                  </a:lnTo>
                  <a:lnTo>
                    <a:pt x="741260" y="277126"/>
                  </a:lnTo>
                  <a:lnTo>
                    <a:pt x="739343" y="279781"/>
                  </a:lnTo>
                  <a:lnTo>
                    <a:pt x="734326" y="291223"/>
                  </a:lnTo>
                  <a:lnTo>
                    <a:pt x="734390" y="294792"/>
                  </a:lnTo>
                  <a:lnTo>
                    <a:pt x="734504" y="309880"/>
                  </a:lnTo>
                  <a:lnTo>
                    <a:pt x="737857" y="313728"/>
                  </a:lnTo>
                  <a:lnTo>
                    <a:pt x="740384" y="314337"/>
                  </a:lnTo>
                  <a:lnTo>
                    <a:pt x="742632" y="314909"/>
                  </a:lnTo>
                  <a:lnTo>
                    <a:pt x="746125" y="312191"/>
                  </a:lnTo>
                  <a:lnTo>
                    <a:pt x="749896" y="309308"/>
                  </a:lnTo>
                  <a:lnTo>
                    <a:pt x="752449" y="307213"/>
                  </a:lnTo>
                  <a:lnTo>
                    <a:pt x="753719" y="310375"/>
                  </a:lnTo>
                  <a:lnTo>
                    <a:pt x="757212" y="308889"/>
                  </a:lnTo>
                  <a:lnTo>
                    <a:pt x="762076" y="314032"/>
                  </a:lnTo>
                  <a:lnTo>
                    <a:pt x="764438" y="311670"/>
                  </a:lnTo>
                  <a:lnTo>
                    <a:pt x="765644" y="310489"/>
                  </a:lnTo>
                  <a:lnTo>
                    <a:pt x="763841" y="308889"/>
                  </a:lnTo>
                  <a:lnTo>
                    <a:pt x="761961" y="307213"/>
                  </a:lnTo>
                  <a:lnTo>
                    <a:pt x="760984" y="306336"/>
                  </a:lnTo>
                  <a:lnTo>
                    <a:pt x="760374" y="305790"/>
                  </a:lnTo>
                  <a:lnTo>
                    <a:pt x="759434" y="304939"/>
                  </a:lnTo>
                  <a:lnTo>
                    <a:pt x="759383" y="304774"/>
                  </a:lnTo>
                  <a:lnTo>
                    <a:pt x="759269" y="304558"/>
                  </a:lnTo>
                  <a:lnTo>
                    <a:pt x="758990" y="304558"/>
                  </a:lnTo>
                  <a:lnTo>
                    <a:pt x="757428" y="303149"/>
                  </a:lnTo>
                  <a:lnTo>
                    <a:pt x="769162" y="291223"/>
                  </a:lnTo>
                  <a:lnTo>
                    <a:pt x="771474" y="288467"/>
                  </a:lnTo>
                  <a:lnTo>
                    <a:pt x="773315" y="288836"/>
                  </a:lnTo>
                  <a:lnTo>
                    <a:pt x="776528" y="289852"/>
                  </a:lnTo>
                  <a:lnTo>
                    <a:pt x="779741" y="289826"/>
                  </a:lnTo>
                  <a:lnTo>
                    <a:pt x="780491" y="289788"/>
                  </a:lnTo>
                  <a:lnTo>
                    <a:pt x="781088" y="288467"/>
                  </a:lnTo>
                  <a:lnTo>
                    <a:pt x="782497" y="285343"/>
                  </a:lnTo>
                  <a:lnTo>
                    <a:pt x="780376" y="282257"/>
                  </a:lnTo>
                  <a:lnTo>
                    <a:pt x="777595" y="278434"/>
                  </a:lnTo>
                  <a:lnTo>
                    <a:pt x="775792" y="276047"/>
                  </a:lnTo>
                  <a:lnTo>
                    <a:pt x="778230" y="273443"/>
                  </a:lnTo>
                  <a:lnTo>
                    <a:pt x="782002" y="269430"/>
                  </a:lnTo>
                  <a:lnTo>
                    <a:pt x="782078" y="270383"/>
                  </a:lnTo>
                  <a:lnTo>
                    <a:pt x="785787" y="269887"/>
                  </a:lnTo>
                  <a:close/>
                </a:path>
                <a:path w="814704" h="588645">
                  <a:moveTo>
                    <a:pt x="814705" y="239636"/>
                  </a:moveTo>
                  <a:lnTo>
                    <a:pt x="813714" y="238582"/>
                  </a:lnTo>
                  <a:lnTo>
                    <a:pt x="812838" y="234873"/>
                  </a:lnTo>
                  <a:lnTo>
                    <a:pt x="812863" y="230619"/>
                  </a:lnTo>
                  <a:lnTo>
                    <a:pt x="806907" y="221157"/>
                  </a:lnTo>
                  <a:lnTo>
                    <a:pt x="802424" y="216077"/>
                  </a:lnTo>
                  <a:lnTo>
                    <a:pt x="809485" y="203682"/>
                  </a:lnTo>
                  <a:lnTo>
                    <a:pt x="806742" y="196443"/>
                  </a:lnTo>
                  <a:lnTo>
                    <a:pt x="802830" y="189433"/>
                  </a:lnTo>
                  <a:lnTo>
                    <a:pt x="797560" y="189077"/>
                  </a:lnTo>
                  <a:lnTo>
                    <a:pt x="794016" y="187731"/>
                  </a:lnTo>
                  <a:lnTo>
                    <a:pt x="792797" y="189928"/>
                  </a:lnTo>
                  <a:lnTo>
                    <a:pt x="790790" y="188810"/>
                  </a:lnTo>
                  <a:lnTo>
                    <a:pt x="789533" y="192189"/>
                  </a:lnTo>
                  <a:lnTo>
                    <a:pt x="793242" y="191414"/>
                  </a:lnTo>
                  <a:lnTo>
                    <a:pt x="797471" y="202107"/>
                  </a:lnTo>
                  <a:lnTo>
                    <a:pt x="789825" y="205244"/>
                  </a:lnTo>
                  <a:lnTo>
                    <a:pt x="786117" y="209169"/>
                  </a:lnTo>
                  <a:lnTo>
                    <a:pt x="786345" y="214058"/>
                  </a:lnTo>
                  <a:lnTo>
                    <a:pt x="790524" y="220116"/>
                  </a:lnTo>
                  <a:lnTo>
                    <a:pt x="790689" y="227253"/>
                  </a:lnTo>
                  <a:lnTo>
                    <a:pt x="794727" y="227063"/>
                  </a:lnTo>
                  <a:lnTo>
                    <a:pt x="794588" y="223875"/>
                  </a:lnTo>
                  <a:lnTo>
                    <a:pt x="796683" y="225907"/>
                  </a:lnTo>
                  <a:lnTo>
                    <a:pt x="797801" y="226847"/>
                  </a:lnTo>
                  <a:lnTo>
                    <a:pt x="796239" y="227977"/>
                  </a:lnTo>
                  <a:lnTo>
                    <a:pt x="794562" y="229819"/>
                  </a:lnTo>
                  <a:lnTo>
                    <a:pt x="796429" y="233603"/>
                  </a:lnTo>
                  <a:lnTo>
                    <a:pt x="796975" y="236194"/>
                  </a:lnTo>
                  <a:lnTo>
                    <a:pt x="803656" y="231521"/>
                  </a:lnTo>
                  <a:lnTo>
                    <a:pt x="809904" y="236194"/>
                  </a:lnTo>
                  <a:lnTo>
                    <a:pt x="812927" y="238645"/>
                  </a:lnTo>
                  <a:lnTo>
                    <a:pt x="813333" y="241414"/>
                  </a:lnTo>
                  <a:lnTo>
                    <a:pt x="813193" y="244602"/>
                  </a:lnTo>
                  <a:lnTo>
                    <a:pt x="813714" y="247294"/>
                  </a:lnTo>
                  <a:lnTo>
                    <a:pt x="814463" y="242214"/>
                  </a:lnTo>
                  <a:lnTo>
                    <a:pt x="814705" y="239636"/>
                  </a:lnTo>
                  <a:close/>
                </a:path>
              </a:pathLst>
            </a:custGeom>
            <a:solidFill>
              <a:srgbClr val="F3766E"/>
            </a:solidFill>
          </p:spPr>
          <p:txBody>
            <a:bodyPr wrap="square" lIns="0" tIns="0" rIns="0" bIns="0" rtlCol="0"/>
            <a:lstStyle/>
            <a:p>
              <a:endParaRPr/>
            </a:p>
          </p:txBody>
        </p:sp>
        <p:sp>
          <p:nvSpPr>
            <p:cNvPr id="56" name="object 56"/>
            <p:cNvSpPr/>
            <p:nvPr/>
          </p:nvSpPr>
          <p:spPr>
            <a:xfrm>
              <a:off x="10037000" y="3312604"/>
              <a:ext cx="698500" cy="589280"/>
            </a:xfrm>
            <a:custGeom>
              <a:avLst/>
              <a:gdLst/>
              <a:ahLst/>
              <a:cxnLst/>
              <a:rect l="l" t="t" r="r" b="b"/>
              <a:pathLst>
                <a:path w="698500" h="589279">
                  <a:moveTo>
                    <a:pt x="10109" y="585127"/>
                  </a:moveTo>
                  <a:lnTo>
                    <a:pt x="4368" y="564489"/>
                  </a:lnTo>
                  <a:lnTo>
                    <a:pt x="292" y="572249"/>
                  </a:lnTo>
                  <a:lnTo>
                    <a:pt x="0" y="578421"/>
                  </a:lnTo>
                  <a:lnTo>
                    <a:pt x="3340" y="582803"/>
                  </a:lnTo>
                  <a:lnTo>
                    <a:pt x="10109" y="585127"/>
                  </a:lnTo>
                  <a:close/>
                </a:path>
                <a:path w="698500" h="589279">
                  <a:moveTo>
                    <a:pt x="13906" y="587984"/>
                  </a:moveTo>
                  <a:lnTo>
                    <a:pt x="11099" y="587794"/>
                  </a:lnTo>
                  <a:lnTo>
                    <a:pt x="8305" y="587578"/>
                  </a:lnTo>
                  <a:lnTo>
                    <a:pt x="5499" y="587387"/>
                  </a:lnTo>
                  <a:lnTo>
                    <a:pt x="5473" y="587883"/>
                  </a:lnTo>
                  <a:lnTo>
                    <a:pt x="5410" y="588378"/>
                  </a:lnTo>
                  <a:lnTo>
                    <a:pt x="5384" y="588873"/>
                  </a:lnTo>
                  <a:lnTo>
                    <a:pt x="8216" y="588810"/>
                  </a:lnTo>
                  <a:lnTo>
                    <a:pt x="11049" y="588708"/>
                  </a:lnTo>
                  <a:lnTo>
                    <a:pt x="13881" y="588505"/>
                  </a:lnTo>
                  <a:lnTo>
                    <a:pt x="13881" y="588340"/>
                  </a:lnTo>
                  <a:lnTo>
                    <a:pt x="13906" y="588149"/>
                  </a:lnTo>
                  <a:lnTo>
                    <a:pt x="13906" y="587984"/>
                  </a:lnTo>
                  <a:close/>
                </a:path>
                <a:path w="698500" h="589279">
                  <a:moveTo>
                    <a:pt x="27813" y="569569"/>
                  </a:moveTo>
                  <a:lnTo>
                    <a:pt x="27597" y="568502"/>
                  </a:lnTo>
                  <a:lnTo>
                    <a:pt x="27736" y="566877"/>
                  </a:lnTo>
                  <a:lnTo>
                    <a:pt x="27076" y="566445"/>
                  </a:lnTo>
                  <a:lnTo>
                    <a:pt x="26250" y="565886"/>
                  </a:lnTo>
                  <a:lnTo>
                    <a:pt x="24460" y="565912"/>
                  </a:lnTo>
                  <a:lnTo>
                    <a:pt x="23698" y="566496"/>
                  </a:lnTo>
                  <a:lnTo>
                    <a:pt x="23114" y="566902"/>
                  </a:lnTo>
                  <a:lnTo>
                    <a:pt x="23139" y="568883"/>
                  </a:lnTo>
                  <a:lnTo>
                    <a:pt x="23634" y="569709"/>
                  </a:lnTo>
                  <a:lnTo>
                    <a:pt x="24244" y="570750"/>
                  </a:lnTo>
                  <a:lnTo>
                    <a:pt x="25615" y="571360"/>
                  </a:lnTo>
                  <a:lnTo>
                    <a:pt x="26657" y="572160"/>
                  </a:lnTo>
                  <a:lnTo>
                    <a:pt x="27432" y="570458"/>
                  </a:lnTo>
                  <a:lnTo>
                    <a:pt x="27813" y="569569"/>
                  </a:lnTo>
                  <a:close/>
                </a:path>
                <a:path w="698500" h="589279">
                  <a:moveTo>
                    <a:pt x="34607" y="579247"/>
                  </a:moveTo>
                  <a:lnTo>
                    <a:pt x="34518" y="577126"/>
                  </a:lnTo>
                  <a:lnTo>
                    <a:pt x="33997" y="577240"/>
                  </a:lnTo>
                  <a:lnTo>
                    <a:pt x="33477" y="577380"/>
                  </a:lnTo>
                  <a:lnTo>
                    <a:pt x="32931" y="577519"/>
                  </a:lnTo>
                  <a:lnTo>
                    <a:pt x="32956" y="578091"/>
                  </a:lnTo>
                  <a:lnTo>
                    <a:pt x="32766" y="578840"/>
                  </a:lnTo>
                  <a:lnTo>
                    <a:pt x="33045" y="579107"/>
                  </a:lnTo>
                  <a:lnTo>
                    <a:pt x="33337" y="579386"/>
                  </a:lnTo>
                  <a:lnTo>
                    <a:pt x="34061" y="579221"/>
                  </a:lnTo>
                  <a:lnTo>
                    <a:pt x="34607" y="579247"/>
                  </a:lnTo>
                  <a:close/>
                </a:path>
                <a:path w="698500" h="589279">
                  <a:moveTo>
                    <a:pt x="71361" y="557072"/>
                  </a:moveTo>
                  <a:lnTo>
                    <a:pt x="71196" y="556348"/>
                  </a:lnTo>
                  <a:lnTo>
                    <a:pt x="71221" y="555802"/>
                  </a:lnTo>
                  <a:lnTo>
                    <a:pt x="70065" y="555802"/>
                  </a:lnTo>
                  <a:lnTo>
                    <a:pt x="69481" y="555828"/>
                  </a:lnTo>
                  <a:lnTo>
                    <a:pt x="69519" y="556514"/>
                  </a:lnTo>
                  <a:lnTo>
                    <a:pt x="69519" y="557225"/>
                  </a:lnTo>
                  <a:lnTo>
                    <a:pt x="69545" y="557923"/>
                  </a:lnTo>
                  <a:lnTo>
                    <a:pt x="70065" y="557784"/>
                  </a:lnTo>
                  <a:lnTo>
                    <a:pt x="70802" y="557758"/>
                  </a:lnTo>
                  <a:lnTo>
                    <a:pt x="71081" y="557390"/>
                  </a:lnTo>
                  <a:lnTo>
                    <a:pt x="71361" y="557072"/>
                  </a:lnTo>
                  <a:close/>
                </a:path>
                <a:path w="698500" h="589279">
                  <a:moveTo>
                    <a:pt x="74079" y="544893"/>
                  </a:moveTo>
                  <a:lnTo>
                    <a:pt x="71132" y="542582"/>
                  </a:lnTo>
                  <a:lnTo>
                    <a:pt x="69621" y="540435"/>
                  </a:lnTo>
                  <a:lnTo>
                    <a:pt x="67868" y="541096"/>
                  </a:lnTo>
                  <a:lnTo>
                    <a:pt x="66979" y="541401"/>
                  </a:lnTo>
                  <a:lnTo>
                    <a:pt x="65417" y="552170"/>
                  </a:lnTo>
                  <a:lnTo>
                    <a:pt x="68795" y="554037"/>
                  </a:lnTo>
                  <a:lnTo>
                    <a:pt x="70586" y="551649"/>
                  </a:lnTo>
                  <a:lnTo>
                    <a:pt x="73469" y="549363"/>
                  </a:lnTo>
                  <a:lnTo>
                    <a:pt x="74079" y="544893"/>
                  </a:lnTo>
                  <a:close/>
                </a:path>
                <a:path w="698500" h="589279">
                  <a:moveTo>
                    <a:pt x="212420" y="413448"/>
                  </a:moveTo>
                  <a:lnTo>
                    <a:pt x="211340" y="407123"/>
                  </a:lnTo>
                  <a:lnTo>
                    <a:pt x="210299" y="402069"/>
                  </a:lnTo>
                  <a:lnTo>
                    <a:pt x="209397" y="398386"/>
                  </a:lnTo>
                  <a:lnTo>
                    <a:pt x="207962" y="400558"/>
                  </a:lnTo>
                  <a:lnTo>
                    <a:pt x="206311" y="403821"/>
                  </a:lnTo>
                  <a:lnTo>
                    <a:pt x="204343" y="406717"/>
                  </a:lnTo>
                  <a:lnTo>
                    <a:pt x="211048" y="407212"/>
                  </a:lnTo>
                  <a:lnTo>
                    <a:pt x="210845" y="407809"/>
                  </a:lnTo>
                  <a:lnTo>
                    <a:pt x="210604" y="408419"/>
                  </a:lnTo>
                  <a:lnTo>
                    <a:pt x="210439" y="409028"/>
                  </a:lnTo>
                  <a:lnTo>
                    <a:pt x="205879" y="409054"/>
                  </a:lnTo>
                  <a:lnTo>
                    <a:pt x="202717" y="411060"/>
                  </a:lnTo>
                  <a:lnTo>
                    <a:pt x="201637" y="415836"/>
                  </a:lnTo>
                  <a:lnTo>
                    <a:pt x="203593" y="418503"/>
                  </a:lnTo>
                  <a:lnTo>
                    <a:pt x="211480" y="412953"/>
                  </a:lnTo>
                  <a:lnTo>
                    <a:pt x="212420" y="413448"/>
                  </a:lnTo>
                  <a:close/>
                </a:path>
                <a:path w="698500" h="589279">
                  <a:moveTo>
                    <a:pt x="300075" y="454787"/>
                  </a:moveTo>
                  <a:lnTo>
                    <a:pt x="299720" y="452069"/>
                  </a:lnTo>
                  <a:lnTo>
                    <a:pt x="299275" y="449567"/>
                  </a:lnTo>
                  <a:lnTo>
                    <a:pt x="294817" y="445693"/>
                  </a:lnTo>
                  <a:lnTo>
                    <a:pt x="291109" y="443826"/>
                  </a:lnTo>
                  <a:lnTo>
                    <a:pt x="286880" y="441121"/>
                  </a:lnTo>
                  <a:lnTo>
                    <a:pt x="281825" y="458038"/>
                  </a:lnTo>
                  <a:lnTo>
                    <a:pt x="281571" y="462343"/>
                  </a:lnTo>
                  <a:lnTo>
                    <a:pt x="288175" y="463308"/>
                  </a:lnTo>
                  <a:lnTo>
                    <a:pt x="290233" y="457238"/>
                  </a:lnTo>
                  <a:lnTo>
                    <a:pt x="293204" y="452539"/>
                  </a:lnTo>
                  <a:lnTo>
                    <a:pt x="296697" y="457047"/>
                  </a:lnTo>
                  <a:lnTo>
                    <a:pt x="297853" y="456082"/>
                  </a:lnTo>
                  <a:lnTo>
                    <a:pt x="300075" y="454787"/>
                  </a:lnTo>
                  <a:close/>
                </a:path>
                <a:path w="698500" h="589279">
                  <a:moveTo>
                    <a:pt x="316763" y="465480"/>
                  </a:moveTo>
                  <a:close/>
                </a:path>
                <a:path w="698500" h="589279">
                  <a:moveTo>
                    <a:pt x="320078" y="424776"/>
                  </a:moveTo>
                  <a:lnTo>
                    <a:pt x="317550" y="425348"/>
                  </a:lnTo>
                  <a:lnTo>
                    <a:pt x="315899" y="425399"/>
                  </a:lnTo>
                  <a:lnTo>
                    <a:pt x="314172" y="426529"/>
                  </a:lnTo>
                  <a:lnTo>
                    <a:pt x="314553" y="428345"/>
                  </a:lnTo>
                  <a:lnTo>
                    <a:pt x="314528" y="429475"/>
                  </a:lnTo>
                  <a:lnTo>
                    <a:pt x="316014" y="429387"/>
                  </a:lnTo>
                  <a:lnTo>
                    <a:pt x="317639" y="429641"/>
                  </a:lnTo>
                  <a:lnTo>
                    <a:pt x="319557" y="428790"/>
                  </a:lnTo>
                  <a:lnTo>
                    <a:pt x="319532" y="426999"/>
                  </a:lnTo>
                  <a:lnTo>
                    <a:pt x="320078" y="424776"/>
                  </a:lnTo>
                  <a:close/>
                </a:path>
                <a:path w="698500" h="589279">
                  <a:moveTo>
                    <a:pt x="322313" y="346925"/>
                  </a:moveTo>
                  <a:lnTo>
                    <a:pt x="319671" y="346163"/>
                  </a:lnTo>
                  <a:lnTo>
                    <a:pt x="317550" y="345554"/>
                  </a:lnTo>
                  <a:lnTo>
                    <a:pt x="317525" y="347510"/>
                  </a:lnTo>
                  <a:lnTo>
                    <a:pt x="317055" y="349135"/>
                  </a:lnTo>
                  <a:lnTo>
                    <a:pt x="317614" y="349567"/>
                  </a:lnTo>
                  <a:lnTo>
                    <a:pt x="318376" y="350202"/>
                  </a:lnTo>
                  <a:lnTo>
                    <a:pt x="320078" y="350418"/>
                  </a:lnTo>
                  <a:lnTo>
                    <a:pt x="320967" y="349948"/>
                  </a:lnTo>
                  <a:lnTo>
                    <a:pt x="321729" y="349567"/>
                  </a:lnTo>
                  <a:lnTo>
                    <a:pt x="321868" y="348005"/>
                  </a:lnTo>
                  <a:lnTo>
                    <a:pt x="322313" y="346925"/>
                  </a:lnTo>
                  <a:close/>
                </a:path>
                <a:path w="698500" h="589279">
                  <a:moveTo>
                    <a:pt x="322910" y="472376"/>
                  </a:moveTo>
                  <a:lnTo>
                    <a:pt x="316699" y="465531"/>
                  </a:lnTo>
                  <a:lnTo>
                    <a:pt x="311035" y="468528"/>
                  </a:lnTo>
                  <a:lnTo>
                    <a:pt x="309613" y="472935"/>
                  </a:lnTo>
                  <a:lnTo>
                    <a:pt x="312089" y="478624"/>
                  </a:lnTo>
                  <a:lnTo>
                    <a:pt x="313626" y="474281"/>
                  </a:lnTo>
                  <a:lnTo>
                    <a:pt x="322910" y="472376"/>
                  </a:lnTo>
                  <a:close/>
                </a:path>
                <a:path w="698500" h="589279">
                  <a:moveTo>
                    <a:pt x="325831" y="341896"/>
                  </a:moveTo>
                  <a:lnTo>
                    <a:pt x="324231" y="341376"/>
                  </a:lnTo>
                  <a:lnTo>
                    <a:pt x="323164" y="340741"/>
                  </a:lnTo>
                  <a:lnTo>
                    <a:pt x="322084" y="340804"/>
                  </a:lnTo>
                  <a:lnTo>
                    <a:pt x="321627" y="340804"/>
                  </a:lnTo>
                  <a:lnTo>
                    <a:pt x="321183" y="342176"/>
                  </a:lnTo>
                  <a:lnTo>
                    <a:pt x="320713" y="342950"/>
                  </a:lnTo>
                  <a:lnTo>
                    <a:pt x="321729" y="343522"/>
                  </a:lnTo>
                  <a:lnTo>
                    <a:pt x="322694" y="344297"/>
                  </a:lnTo>
                  <a:lnTo>
                    <a:pt x="323799" y="344538"/>
                  </a:lnTo>
                  <a:lnTo>
                    <a:pt x="324091" y="344627"/>
                  </a:lnTo>
                  <a:lnTo>
                    <a:pt x="324815" y="343281"/>
                  </a:lnTo>
                  <a:lnTo>
                    <a:pt x="325831" y="341896"/>
                  </a:lnTo>
                  <a:close/>
                </a:path>
                <a:path w="698500" h="589279">
                  <a:moveTo>
                    <a:pt x="327672" y="453136"/>
                  </a:moveTo>
                  <a:lnTo>
                    <a:pt x="326288" y="451154"/>
                  </a:lnTo>
                  <a:lnTo>
                    <a:pt x="324650" y="448818"/>
                  </a:lnTo>
                  <a:lnTo>
                    <a:pt x="322338" y="451154"/>
                  </a:lnTo>
                  <a:lnTo>
                    <a:pt x="320776" y="449351"/>
                  </a:lnTo>
                  <a:lnTo>
                    <a:pt x="319011" y="447586"/>
                  </a:lnTo>
                  <a:lnTo>
                    <a:pt x="317550" y="445744"/>
                  </a:lnTo>
                  <a:lnTo>
                    <a:pt x="316763" y="449757"/>
                  </a:lnTo>
                  <a:lnTo>
                    <a:pt x="312305" y="451599"/>
                  </a:lnTo>
                  <a:lnTo>
                    <a:pt x="307721" y="453199"/>
                  </a:lnTo>
                  <a:lnTo>
                    <a:pt x="299986" y="457263"/>
                  </a:lnTo>
                  <a:lnTo>
                    <a:pt x="296938" y="459879"/>
                  </a:lnTo>
                  <a:lnTo>
                    <a:pt x="292900" y="462737"/>
                  </a:lnTo>
                  <a:lnTo>
                    <a:pt x="316623" y="465455"/>
                  </a:lnTo>
                  <a:lnTo>
                    <a:pt x="319913" y="462648"/>
                  </a:lnTo>
                  <a:lnTo>
                    <a:pt x="326326" y="459079"/>
                  </a:lnTo>
                  <a:lnTo>
                    <a:pt x="325691" y="456412"/>
                  </a:lnTo>
                  <a:lnTo>
                    <a:pt x="324866" y="454875"/>
                  </a:lnTo>
                  <a:lnTo>
                    <a:pt x="327672" y="453136"/>
                  </a:lnTo>
                  <a:close/>
                </a:path>
                <a:path w="698500" h="589279">
                  <a:moveTo>
                    <a:pt x="334733" y="363143"/>
                  </a:moveTo>
                  <a:lnTo>
                    <a:pt x="328663" y="362737"/>
                  </a:lnTo>
                  <a:lnTo>
                    <a:pt x="328599" y="365150"/>
                  </a:lnTo>
                  <a:lnTo>
                    <a:pt x="319036" y="363258"/>
                  </a:lnTo>
                  <a:lnTo>
                    <a:pt x="316598" y="367017"/>
                  </a:lnTo>
                  <a:lnTo>
                    <a:pt x="314972" y="371805"/>
                  </a:lnTo>
                  <a:lnTo>
                    <a:pt x="317309" y="374777"/>
                  </a:lnTo>
                  <a:lnTo>
                    <a:pt x="318770" y="373646"/>
                  </a:lnTo>
                  <a:lnTo>
                    <a:pt x="319951" y="375272"/>
                  </a:lnTo>
                  <a:lnTo>
                    <a:pt x="325501" y="371894"/>
                  </a:lnTo>
                  <a:lnTo>
                    <a:pt x="323964" y="369608"/>
                  </a:lnTo>
                  <a:lnTo>
                    <a:pt x="328574" y="366001"/>
                  </a:lnTo>
                  <a:lnTo>
                    <a:pt x="328549" y="366229"/>
                  </a:lnTo>
                  <a:lnTo>
                    <a:pt x="334733" y="365734"/>
                  </a:lnTo>
                  <a:lnTo>
                    <a:pt x="334733" y="363143"/>
                  </a:lnTo>
                  <a:close/>
                </a:path>
                <a:path w="698500" h="589279">
                  <a:moveTo>
                    <a:pt x="341249" y="354495"/>
                  </a:moveTo>
                  <a:lnTo>
                    <a:pt x="339623" y="354990"/>
                  </a:lnTo>
                  <a:lnTo>
                    <a:pt x="338416" y="355066"/>
                  </a:lnTo>
                  <a:lnTo>
                    <a:pt x="337680" y="355701"/>
                  </a:lnTo>
                  <a:lnTo>
                    <a:pt x="337235" y="356082"/>
                  </a:lnTo>
                  <a:lnTo>
                    <a:pt x="337566" y="357289"/>
                  </a:lnTo>
                  <a:lnTo>
                    <a:pt x="337540" y="358140"/>
                  </a:lnTo>
                  <a:lnTo>
                    <a:pt x="338607" y="358038"/>
                  </a:lnTo>
                  <a:lnTo>
                    <a:pt x="339788" y="358203"/>
                  </a:lnTo>
                  <a:lnTo>
                    <a:pt x="340702" y="357733"/>
                  </a:lnTo>
                  <a:lnTo>
                    <a:pt x="341109" y="357543"/>
                  </a:lnTo>
                  <a:lnTo>
                    <a:pt x="341007" y="356196"/>
                  </a:lnTo>
                  <a:lnTo>
                    <a:pt x="341249" y="354495"/>
                  </a:lnTo>
                  <a:close/>
                </a:path>
                <a:path w="698500" h="589279">
                  <a:moveTo>
                    <a:pt x="347484" y="363778"/>
                  </a:moveTo>
                  <a:lnTo>
                    <a:pt x="347319" y="362902"/>
                  </a:lnTo>
                  <a:lnTo>
                    <a:pt x="347218" y="362242"/>
                  </a:lnTo>
                  <a:lnTo>
                    <a:pt x="345567" y="361911"/>
                  </a:lnTo>
                  <a:lnTo>
                    <a:pt x="343700" y="360972"/>
                  </a:lnTo>
                  <a:lnTo>
                    <a:pt x="343496" y="363067"/>
                  </a:lnTo>
                  <a:lnTo>
                    <a:pt x="343065" y="364299"/>
                  </a:lnTo>
                  <a:lnTo>
                    <a:pt x="343395" y="365239"/>
                  </a:lnTo>
                  <a:lnTo>
                    <a:pt x="343585" y="365734"/>
                  </a:lnTo>
                  <a:lnTo>
                    <a:pt x="345503" y="366204"/>
                  </a:lnTo>
                  <a:lnTo>
                    <a:pt x="345897" y="365836"/>
                  </a:lnTo>
                  <a:lnTo>
                    <a:pt x="346722" y="365150"/>
                  </a:lnTo>
                  <a:lnTo>
                    <a:pt x="347484" y="363778"/>
                  </a:lnTo>
                  <a:close/>
                </a:path>
                <a:path w="698500" h="589279">
                  <a:moveTo>
                    <a:pt x="351802" y="370484"/>
                  </a:moveTo>
                  <a:lnTo>
                    <a:pt x="347929" y="370624"/>
                  </a:lnTo>
                  <a:lnTo>
                    <a:pt x="346202" y="372554"/>
                  </a:lnTo>
                  <a:lnTo>
                    <a:pt x="346252" y="376453"/>
                  </a:lnTo>
                  <a:lnTo>
                    <a:pt x="337261" y="379476"/>
                  </a:lnTo>
                  <a:lnTo>
                    <a:pt x="345338" y="387807"/>
                  </a:lnTo>
                  <a:lnTo>
                    <a:pt x="348399" y="384644"/>
                  </a:lnTo>
                  <a:lnTo>
                    <a:pt x="349326" y="379882"/>
                  </a:lnTo>
                  <a:lnTo>
                    <a:pt x="350481" y="375183"/>
                  </a:lnTo>
                  <a:lnTo>
                    <a:pt x="351802" y="370484"/>
                  </a:lnTo>
                  <a:close/>
                </a:path>
                <a:path w="698500" h="589279">
                  <a:moveTo>
                    <a:pt x="386219" y="212763"/>
                  </a:moveTo>
                  <a:lnTo>
                    <a:pt x="385914" y="212572"/>
                  </a:lnTo>
                  <a:lnTo>
                    <a:pt x="385279" y="212191"/>
                  </a:lnTo>
                  <a:lnTo>
                    <a:pt x="384429" y="212077"/>
                  </a:lnTo>
                  <a:lnTo>
                    <a:pt x="383463" y="211937"/>
                  </a:lnTo>
                  <a:lnTo>
                    <a:pt x="383082" y="212140"/>
                  </a:lnTo>
                  <a:lnTo>
                    <a:pt x="382727" y="212356"/>
                  </a:lnTo>
                  <a:lnTo>
                    <a:pt x="382371" y="212547"/>
                  </a:lnTo>
                  <a:lnTo>
                    <a:pt x="382181" y="214414"/>
                  </a:lnTo>
                  <a:lnTo>
                    <a:pt x="382117" y="215138"/>
                  </a:lnTo>
                  <a:lnTo>
                    <a:pt x="383273" y="215163"/>
                  </a:lnTo>
                  <a:lnTo>
                    <a:pt x="384479" y="215404"/>
                  </a:lnTo>
                  <a:lnTo>
                    <a:pt x="385508" y="215049"/>
                  </a:lnTo>
                  <a:lnTo>
                    <a:pt x="385914" y="214884"/>
                  </a:lnTo>
                  <a:lnTo>
                    <a:pt x="386219" y="212763"/>
                  </a:lnTo>
                  <a:close/>
                </a:path>
                <a:path w="698500" h="589279">
                  <a:moveTo>
                    <a:pt x="395173" y="206857"/>
                  </a:moveTo>
                  <a:lnTo>
                    <a:pt x="394957" y="206057"/>
                  </a:lnTo>
                  <a:lnTo>
                    <a:pt x="394792" y="205511"/>
                  </a:lnTo>
                  <a:lnTo>
                    <a:pt x="393941" y="205181"/>
                  </a:lnTo>
                  <a:lnTo>
                    <a:pt x="392811" y="204685"/>
                  </a:lnTo>
                  <a:lnTo>
                    <a:pt x="392264" y="205346"/>
                  </a:lnTo>
                  <a:lnTo>
                    <a:pt x="391655" y="205955"/>
                  </a:lnTo>
                  <a:lnTo>
                    <a:pt x="391083" y="206552"/>
                  </a:lnTo>
                  <a:lnTo>
                    <a:pt x="391033" y="207213"/>
                  </a:lnTo>
                  <a:lnTo>
                    <a:pt x="390994" y="207772"/>
                  </a:lnTo>
                  <a:lnTo>
                    <a:pt x="391325" y="208724"/>
                  </a:lnTo>
                  <a:lnTo>
                    <a:pt x="393204" y="209245"/>
                  </a:lnTo>
                  <a:lnTo>
                    <a:pt x="393534" y="208915"/>
                  </a:lnTo>
                  <a:lnTo>
                    <a:pt x="394296" y="208229"/>
                  </a:lnTo>
                  <a:lnTo>
                    <a:pt x="395173" y="206857"/>
                  </a:lnTo>
                  <a:close/>
                </a:path>
                <a:path w="698500" h="589279">
                  <a:moveTo>
                    <a:pt x="396417" y="142709"/>
                  </a:moveTo>
                  <a:lnTo>
                    <a:pt x="396087" y="142074"/>
                  </a:lnTo>
                  <a:lnTo>
                    <a:pt x="395668" y="141249"/>
                  </a:lnTo>
                  <a:lnTo>
                    <a:pt x="394182" y="141033"/>
                  </a:lnTo>
                  <a:lnTo>
                    <a:pt x="392176" y="140068"/>
                  </a:lnTo>
                  <a:lnTo>
                    <a:pt x="392341" y="142240"/>
                  </a:lnTo>
                  <a:lnTo>
                    <a:pt x="392150" y="143471"/>
                  </a:lnTo>
                  <a:lnTo>
                    <a:pt x="392645" y="144348"/>
                  </a:lnTo>
                  <a:lnTo>
                    <a:pt x="392925" y="144881"/>
                  </a:lnTo>
                  <a:lnTo>
                    <a:pt x="394741" y="145262"/>
                  </a:lnTo>
                  <a:lnTo>
                    <a:pt x="394982" y="144983"/>
                  </a:lnTo>
                  <a:lnTo>
                    <a:pt x="395643" y="144183"/>
                  </a:lnTo>
                  <a:lnTo>
                    <a:pt x="396417" y="142709"/>
                  </a:lnTo>
                  <a:close/>
                </a:path>
                <a:path w="698500" h="589279">
                  <a:moveTo>
                    <a:pt x="396468" y="208394"/>
                  </a:moveTo>
                  <a:lnTo>
                    <a:pt x="396227" y="208229"/>
                  </a:lnTo>
                  <a:lnTo>
                    <a:pt x="395947" y="207899"/>
                  </a:lnTo>
                  <a:lnTo>
                    <a:pt x="395693" y="207924"/>
                  </a:lnTo>
                  <a:lnTo>
                    <a:pt x="395503" y="207962"/>
                  </a:lnTo>
                  <a:lnTo>
                    <a:pt x="395338" y="208394"/>
                  </a:lnTo>
                  <a:lnTo>
                    <a:pt x="395173" y="208648"/>
                  </a:lnTo>
                  <a:lnTo>
                    <a:pt x="395427" y="208813"/>
                  </a:lnTo>
                  <a:lnTo>
                    <a:pt x="395693" y="209118"/>
                  </a:lnTo>
                  <a:lnTo>
                    <a:pt x="395947" y="209080"/>
                  </a:lnTo>
                  <a:lnTo>
                    <a:pt x="396138" y="209054"/>
                  </a:lnTo>
                  <a:lnTo>
                    <a:pt x="396278" y="208648"/>
                  </a:lnTo>
                  <a:lnTo>
                    <a:pt x="396468" y="208394"/>
                  </a:lnTo>
                  <a:close/>
                </a:path>
                <a:path w="698500" h="589279">
                  <a:moveTo>
                    <a:pt x="406615" y="273646"/>
                  </a:moveTo>
                  <a:lnTo>
                    <a:pt x="406476" y="273570"/>
                  </a:lnTo>
                  <a:lnTo>
                    <a:pt x="406285" y="274040"/>
                  </a:lnTo>
                  <a:lnTo>
                    <a:pt x="406120" y="274345"/>
                  </a:lnTo>
                  <a:lnTo>
                    <a:pt x="406615" y="273646"/>
                  </a:lnTo>
                  <a:close/>
                </a:path>
                <a:path w="698500" h="589279">
                  <a:moveTo>
                    <a:pt x="407403" y="267931"/>
                  </a:moveTo>
                  <a:lnTo>
                    <a:pt x="403364" y="268757"/>
                  </a:lnTo>
                  <a:lnTo>
                    <a:pt x="401332" y="269201"/>
                  </a:lnTo>
                  <a:lnTo>
                    <a:pt x="401396" y="269887"/>
                  </a:lnTo>
                  <a:lnTo>
                    <a:pt x="401421" y="270573"/>
                  </a:lnTo>
                  <a:lnTo>
                    <a:pt x="401472" y="271284"/>
                  </a:lnTo>
                  <a:lnTo>
                    <a:pt x="403148" y="272034"/>
                  </a:lnTo>
                  <a:lnTo>
                    <a:pt x="404799" y="272821"/>
                  </a:lnTo>
                  <a:lnTo>
                    <a:pt x="406476" y="273570"/>
                  </a:lnTo>
                  <a:lnTo>
                    <a:pt x="406781" y="271703"/>
                  </a:lnTo>
                  <a:lnTo>
                    <a:pt x="407111" y="269798"/>
                  </a:lnTo>
                  <a:lnTo>
                    <a:pt x="407403" y="267931"/>
                  </a:lnTo>
                  <a:close/>
                </a:path>
                <a:path w="698500" h="589279">
                  <a:moveTo>
                    <a:pt x="433108" y="240525"/>
                  </a:moveTo>
                  <a:lnTo>
                    <a:pt x="431711" y="240499"/>
                  </a:lnTo>
                  <a:lnTo>
                    <a:pt x="430530" y="240144"/>
                  </a:lnTo>
                  <a:lnTo>
                    <a:pt x="429971" y="240588"/>
                  </a:lnTo>
                  <a:lnTo>
                    <a:pt x="429399" y="240995"/>
                  </a:lnTo>
                  <a:lnTo>
                    <a:pt x="429450" y="242239"/>
                  </a:lnTo>
                  <a:lnTo>
                    <a:pt x="429260" y="243116"/>
                  </a:lnTo>
                  <a:lnTo>
                    <a:pt x="430174" y="243217"/>
                  </a:lnTo>
                  <a:lnTo>
                    <a:pt x="431241" y="243687"/>
                  </a:lnTo>
                  <a:lnTo>
                    <a:pt x="432511" y="243001"/>
                  </a:lnTo>
                  <a:lnTo>
                    <a:pt x="432612" y="241795"/>
                  </a:lnTo>
                  <a:lnTo>
                    <a:pt x="433108" y="240525"/>
                  </a:lnTo>
                  <a:close/>
                </a:path>
                <a:path w="698500" h="589279">
                  <a:moveTo>
                    <a:pt x="439293" y="276999"/>
                  </a:moveTo>
                  <a:lnTo>
                    <a:pt x="438035" y="276733"/>
                  </a:lnTo>
                  <a:lnTo>
                    <a:pt x="436905" y="276148"/>
                  </a:lnTo>
                  <a:lnTo>
                    <a:pt x="435775" y="276948"/>
                  </a:lnTo>
                  <a:lnTo>
                    <a:pt x="435610" y="278104"/>
                  </a:lnTo>
                  <a:lnTo>
                    <a:pt x="435229" y="278955"/>
                  </a:lnTo>
                  <a:lnTo>
                    <a:pt x="436054" y="279260"/>
                  </a:lnTo>
                  <a:lnTo>
                    <a:pt x="437070" y="280022"/>
                  </a:lnTo>
                  <a:lnTo>
                    <a:pt x="437591" y="279755"/>
                  </a:lnTo>
                  <a:lnTo>
                    <a:pt x="438277" y="279425"/>
                  </a:lnTo>
                  <a:lnTo>
                    <a:pt x="438581" y="278269"/>
                  </a:lnTo>
                  <a:lnTo>
                    <a:pt x="439293" y="276999"/>
                  </a:lnTo>
                  <a:close/>
                </a:path>
                <a:path w="698500" h="589279">
                  <a:moveTo>
                    <a:pt x="439648" y="261150"/>
                  </a:moveTo>
                  <a:lnTo>
                    <a:pt x="438632" y="260464"/>
                  </a:lnTo>
                  <a:lnTo>
                    <a:pt x="437476" y="260540"/>
                  </a:lnTo>
                  <a:lnTo>
                    <a:pt x="435698" y="260286"/>
                  </a:lnTo>
                  <a:lnTo>
                    <a:pt x="435864" y="262001"/>
                  </a:lnTo>
                  <a:lnTo>
                    <a:pt x="435584" y="263347"/>
                  </a:lnTo>
                  <a:lnTo>
                    <a:pt x="436130" y="263652"/>
                  </a:lnTo>
                  <a:lnTo>
                    <a:pt x="436676" y="264007"/>
                  </a:lnTo>
                  <a:lnTo>
                    <a:pt x="438137" y="263537"/>
                  </a:lnTo>
                  <a:lnTo>
                    <a:pt x="439013" y="263017"/>
                  </a:lnTo>
                  <a:lnTo>
                    <a:pt x="439407" y="262788"/>
                  </a:lnTo>
                  <a:lnTo>
                    <a:pt x="439648" y="261150"/>
                  </a:lnTo>
                  <a:close/>
                </a:path>
                <a:path w="698500" h="589279">
                  <a:moveTo>
                    <a:pt x="440397" y="197980"/>
                  </a:moveTo>
                  <a:lnTo>
                    <a:pt x="436105" y="191223"/>
                  </a:lnTo>
                  <a:lnTo>
                    <a:pt x="433158" y="193090"/>
                  </a:lnTo>
                  <a:lnTo>
                    <a:pt x="437375" y="199910"/>
                  </a:lnTo>
                  <a:lnTo>
                    <a:pt x="439381" y="198640"/>
                  </a:lnTo>
                  <a:lnTo>
                    <a:pt x="440397" y="197980"/>
                  </a:lnTo>
                  <a:close/>
                </a:path>
                <a:path w="698500" h="589279">
                  <a:moveTo>
                    <a:pt x="441134" y="186575"/>
                  </a:moveTo>
                  <a:lnTo>
                    <a:pt x="441020" y="185966"/>
                  </a:lnTo>
                  <a:lnTo>
                    <a:pt x="441083" y="185166"/>
                  </a:lnTo>
                  <a:lnTo>
                    <a:pt x="440690" y="184785"/>
                  </a:lnTo>
                  <a:lnTo>
                    <a:pt x="440397" y="184454"/>
                  </a:lnTo>
                  <a:lnTo>
                    <a:pt x="439597" y="184594"/>
                  </a:lnTo>
                  <a:lnTo>
                    <a:pt x="439013" y="184543"/>
                  </a:lnTo>
                  <a:lnTo>
                    <a:pt x="438988" y="185115"/>
                  </a:lnTo>
                  <a:lnTo>
                    <a:pt x="438746" y="186105"/>
                  </a:lnTo>
                  <a:lnTo>
                    <a:pt x="438988" y="186245"/>
                  </a:lnTo>
                  <a:lnTo>
                    <a:pt x="439597" y="186550"/>
                  </a:lnTo>
                  <a:lnTo>
                    <a:pt x="440423" y="186486"/>
                  </a:lnTo>
                  <a:lnTo>
                    <a:pt x="441134" y="186575"/>
                  </a:lnTo>
                  <a:close/>
                </a:path>
                <a:path w="698500" h="589279">
                  <a:moveTo>
                    <a:pt x="442214" y="169227"/>
                  </a:moveTo>
                  <a:lnTo>
                    <a:pt x="441299" y="168262"/>
                  </a:lnTo>
                  <a:lnTo>
                    <a:pt x="440423" y="167271"/>
                  </a:lnTo>
                  <a:lnTo>
                    <a:pt x="439508" y="166319"/>
                  </a:lnTo>
                  <a:lnTo>
                    <a:pt x="439102" y="170192"/>
                  </a:lnTo>
                  <a:lnTo>
                    <a:pt x="440143" y="169887"/>
                  </a:lnTo>
                  <a:lnTo>
                    <a:pt x="442214" y="169227"/>
                  </a:lnTo>
                  <a:close/>
                </a:path>
                <a:path w="698500" h="589279">
                  <a:moveTo>
                    <a:pt x="444487" y="225272"/>
                  </a:moveTo>
                  <a:lnTo>
                    <a:pt x="442595" y="225056"/>
                  </a:lnTo>
                  <a:lnTo>
                    <a:pt x="441274" y="224917"/>
                  </a:lnTo>
                  <a:lnTo>
                    <a:pt x="440004" y="224751"/>
                  </a:lnTo>
                  <a:lnTo>
                    <a:pt x="439293" y="224396"/>
                  </a:lnTo>
                  <a:lnTo>
                    <a:pt x="438302" y="224040"/>
                  </a:lnTo>
                  <a:lnTo>
                    <a:pt x="436981" y="223456"/>
                  </a:lnTo>
                  <a:lnTo>
                    <a:pt x="436981" y="225526"/>
                  </a:lnTo>
                  <a:lnTo>
                    <a:pt x="436575" y="226974"/>
                  </a:lnTo>
                  <a:lnTo>
                    <a:pt x="437337" y="227863"/>
                  </a:lnTo>
                  <a:lnTo>
                    <a:pt x="438162" y="228079"/>
                  </a:lnTo>
                  <a:lnTo>
                    <a:pt x="438137" y="228688"/>
                  </a:lnTo>
                  <a:lnTo>
                    <a:pt x="438086" y="229285"/>
                  </a:lnTo>
                  <a:lnTo>
                    <a:pt x="438251" y="229844"/>
                  </a:lnTo>
                  <a:lnTo>
                    <a:pt x="438518" y="230581"/>
                  </a:lnTo>
                  <a:lnTo>
                    <a:pt x="441604" y="231292"/>
                  </a:lnTo>
                  <a:lnTo>
                    <a:pt x="442175" y="230771"/>
                  </a:lnTo>
                  <a:lnTo>
                    <a:pt x="443280" y="229704"/>
                  </a:lnTo>
                  <a:lnTo>
                    <a:pt x="443522" y="227749"/>
                  </a:lnTo>
                  <a:lnTo>
                    <a:pt x="444487" y="225272"/>
                  </a:lnTo>
                  <a:close/>
                </a:path>
                <a:path w="698500" h="589279">
                  <a:moveTo>
                    <a:pt x="445998" y="263258"/>
                  </a:moveTo>
                  <a:lnTo>
                    <a:pt x="443801" y="263448"/>
                  </a:lnTo>
                  <a:lnTo>
                    <a:pt x="441985" y="263093"/>
                  </a:lnTo>
                  <a:lnTo>
                    <a:pt x="440334" y="264363"/>
                  </a:lnTo>
                  <a:lnTo>
                    <a:pt x="440804" y="266344"/>
                  </a:lnTo>
                  <a:lnTo>
                    <a:pt x="440753" y="267690"/>
                  </a:lnTo>
                  <a:lnTo>
                    <a:pt x="442214" y="267576"/>
                  </a:lnTo>
                  <a:lnTo>
                    <a:pt x="443801" y="267766"/>
                  </a:lnTo>
                  <a:lnTo>
                    <a:pt x="445033" y="267195"/>
                  </a:lnTo>
                  <a:lnTo>
                    <a:pt x="445643" y="266890"/>
                  </a:lnTo>
                  <a:lnTo>
                    <a:pt x="445592" y="265163"/>
                  </a:lnTo>
                  <a:lnTo>
                    <a:pt x="445998" y="263258"/>
                  </a:lnTo>
                  <a:close/>
                </a:path>
                <a:path w="698500" h="589279">
                  <a:moveTo>
                    <a:pt x="446544" y="115303"/>
                  </a:moveTo>
                  <a:lnTo>
                    <a:pt x="443115" y="115900"/>
                  </a:lnTo>
                  <a:lnTo>
                    <a:pt x="440524" y="115633"/>
                  </a:lnTo>
                  <a:lnTo>
                    <a:pt x="438137" y="117779"/>
                  </a:lnTo>
                  <a:lnTo>
                    <a:pt x="438492" y="120408"/>
                  </a:lnTo>
                  <a:lnTo>
                    <a:pt x="438200" y="122313"/>
                  </a:lnTo>
                  <a:lnTo>
                    <a:pt x="440283" y="122034"/>
                  </a:lnTo>
                  <a:lnTo>
                    <a:pt x="442671" y="122250"/>
                  </a:lnTo>
                  <a:lnTo>
                    <a:pt x="445477" y="120688"/>
                  </a:lnTo>
                  <a:lnTo>
                    <a:pt x="445566" y="118300"/>
                  </a:lnTo>
                  <a:lnTo>
                    <a:pt x="446544" y="115303"/>
                  </a:lnTo>
                  <a:close/>
                </a:path>
                <a:path w="698500" h="589279">
                  <a:moveTo>
                    <a:pt x="448640" y="218592"/>
                  </a:moveTo>
                  <a:lnTo>
                    <a:pt x="446659" y="217766"/>
                  </a:lnTo>
                  <a:lnTo>
                    <a:pt x="444703" y="216890"/>
                  </a:lnTo>
                  <a:lnTo>
                    <a:pt x="442671" y="216319"/>
                  </a:lnTo>
                  <a:lnTo>
                    <a:pt x="442531" y="216255"/>
                  </a:lnTo>
                  <a:lnTo>
                    <a:pt x="441134" y="219113"/>
                  </a:lnTo>
                  <a:lnTo>
                    <a:pt x="443026" y="220433"/>
                  </a:lnTo>
                  <a:lnTo>
                    <a:pt x="444982" y="221348"/>
                  </a:lnTo>
                  <a:lnTo>
                    <a:pt x="446849" y="222300"/>
                  </a:lnTo>
                  <a:lnTo>
                    <a:pt x="448640" y="218592"/>
                  </a:lnTo>
                  <a:close/>
                </a:path>
                <a:path w="698500" h="589279">
                  <a:moveTo>
                    <a:pt x="450977" y="59664"/>
                  </a:moveTo>
                  <a:lnTo>
                    <a:pt x="448195" y="59778"/>
                  </a:lnTo>
                  <a:lnTo>
                    <a:pt x="446303" y="59588"/>
                  </a:lnTo>
                  <a:lnTo>
                    <a:pt x="444627" y="60083"/>
                  </a:lnTo>
                  <a:lnTo>
                    <a:pt x="444131" y="60248"/>
                  </a:lnTo>
                  <a:lnTo>
                    <a:pt x="443725" y="63246"/>
                  </a:lnTo>
                  <a:lnTo>
                    <a:pt x="444080" y="63436"/>
                  </a:lnTo>
                  <a:lnTo>
                    <a:pt x="445592" y="64198"/>
                  </a:lnTo>
                  <a:lnTo>
                    <a:pt x="447484" y="64833"/>
                  </a:lnTo>
                  <a:lnTo>
                    <a:pt x="449135" y="64617"/>
                  </a:lnTo>
                  <a:lnTo>
                    <a:pt x="449770" y="64503"/>
                  </a:lnTo>
                  <a:lnTo>
                    <a:pt x="450126" y="62064"/>
                  </a:lnTo>
                  <a:lnTo>
                    <a:pt x="450977" y="59664"/>
                  </a:lnTo>
                  <a:close/>
                </a:path>
                <a:path w="698500" h="589279">
                  <a:moveTo>
                    <a:pt x="451472" y="246900"/>
                  </a:moveTo>
                  <a:lnTo>
                    <a:pt x="448437" y="245033"/>
                  </a:lnTo>
                  <a:lnTo>
                    <a:pt x="444055" y="242341"/>
                  </a:lnTo>
                  <a:lnTo>
                    <a:pt x="439788" y="241630"/>
                  </a:lnTo>
                  <a:lnTo>
                    <a:pt x="435914" y="245033"/>
                  </a:lnTo>
                  <a:lnTo>
                    <a:pt x="435775" y="244208"/>
                  </a:lnTo>
                  <a:lnTo>
                    <a:pt x="434289" y="243713"/>
                  </a:lnTo>
                  <a:lnTo>
                    <a:pt x="432701" y="242595"/>
                  </a:lnTo>
                  <a:lnTo>
                    <a:pt x="432206" y="244678"/>
                  </a:lnTo>
                  <a:lnTo>
                    <a:pt x="431406" y="246024"/>
                  </a:lnTo>
                  <a:lnTo>
                    <a:pt x="431952" y="247345"/>
                  </a:lnTo>
                  <a:lnTo>
                    <a:pt x="432663" y="247599"/>
                  </a:lnTo>
                  <a:lnTo>
                    <a:pt x="433412" y="247815"/>
                  </a:lnTo>
                  <a:lnTo>
                    <a:pt x="432777" y="248666"/>
                  </a:lnTo>
                  <a:lnTo>
                    <a:pt x="432142" y="249656"/>
                  </a:lnTo>
                  <a:lnTo>
                    <a:pt x="431482" y="250748"/>
                  </a:lnTo>
                  <a:lnTo>
                    <a:pt x="438518" y="252768"/>
                  </a:lnTo>
                  <a:lnTo>
                    <a:pt x="444830" y="256222"/>
                  </a:lnTo>
                  <a:lnTo>
                    <a:pt x="444703" y="256527"/>
                  </a:lnTo>
                  <a:lnTo>
                    <a:pt x="444842" y="257352"/>
                  </a:lnTo>
                  <a:lnTo>
                    <a:pt x="444906" y="257657"/>
                  </a:lnTo>
                  <a:lnTo>
                    <a:pt x="446773" y="257797"/>
                  </a:lnTo>
                  <a:lnTo>
                    <a:pt x="447040" y="257467"/>
                  </a:lnTo>
                  <a:lnTo>
                    <a:pt x="447700" y="256692"/>
                  </a:lnTo>
                  <a:lnTo>
                    <a:pt x="447954" y="255625"/>
                  </a:lnTo>
                  <a:lnTo>
                    <a:pt x="448360" y="254660"/>
                  </a:lnTo>
                  <a:lnTo>
                    <a:pt x="447598" y="254571"/>
                  </a:lnTo>
                  <a:lnTo>
                    <a:pt x="446824" y="254469"/>
                  </a:lnTo>
                  <a:lnTo>
                    <a:pt x="451472" y="246900"/>
                  </a:lnTo>
                  <a:close/>
                </a:path>
                <a:path w="698500" h="589279">
                  <a:moveTo>
                    <a:pt x="452437" y="10109"/>
                  </a:moveTo>
                  <a:lnTo>
                    <a:pt x="452272" y="8293"/>
                  </a:lnTo>
                  <a:lnTo>
                    <a:pt x="444766" y="7302"/>
                  </a:lnTo>
                  <a:lnTo>
                    <a:pt x="444576" y="8128"/>
                  </a:lnTo>
                  <a:lnTo>
                    <a:pt x="444347" y="8953"/>
                  </a:lnTo>
                  <a:lnTo>
                    <a:pt x="444157" y="9804"/>
                  </a:lnTo>
                  <a:lnTo>
                    <a:pt x="445452" y="10464"/>
                  </a:lnTo>
                  <a:lnTo>
                    <a:pt x="446709" y="11645"/>
                  </a:lnTo>
                  <a:lnTo>
                    <a:pt x="449465" y="11709"/>
                  </a:lnTo>
                  <a:lnTo>
                    <a:pt x="450951" y="10655"/>
                  </a:lnTo>
                  <a:lnTo>
                    <a:pt x="452437" y="10109"/>
                  </a:lnTo>
                  <a:close/>
                </a:path>
                <a:path w="698500" h="589279">
                  <a:moveTo>
                    <a:pt x="454774" y="193116"/>
                  </a:moveTo>
                  <a:lnTo>
                    <a:pt x="453390" y="193065"/>
                  </a:lnTo>
                  <a:lnTo>
                    <a:pt x="452272" y="192671"/>
                  </a:lnTo>
                  <a:lnTo>
                    <a:pt x="451688" y="193065"/>
                  </a:lnTo>
                  <a:lnTo>
                    <a:pt x="451167" y="193421"/>
                  </a:lnTo>
                  <a:lnTo>
                    <a:pt x="451256" y="194652"/>
                  </a:lnTo>
                  <a:lnTo>
                    <a:pt x="451053" y="195503"/>
                  </a:lnTo>
                  <a:lnTo>
                    <a:pt x="451942" y="195643"/>
                  </a:lnTo>
                  <a:lnTo>
                    <a:pt x="452983" y="196113"/>
                  </a:lnTo>
                  <a:lnTo>
                    <a:pt x="453669" y="195783"/>
                  </a:lnTo>
                  <a:lnTo>
                    <a:pt x="454215" y="195529"/>
                  </a:lnTo>
                  <a:lnTo>
                    <a:pt x="454304" y="194322"/>
                  </a:lnTo>
                  <a:lnTo>
                    <a:pt x="454774" y="193116"/>
                  </a:lnTo>
                  <a:close/>
                </a:path>
                <a:path w="698500" h="589279">
                  <a:moveTo>
                    <a:pt x="457161" y="237502"/>
                  </a:moveTo>
                  <a:lnTo>
                    <a:pt x="455790" y="237566"/>
                  </a:lnTo>
                  <a:lnTo>
                    <a:pt x="454901" y="237401"/>
                  </a:lnTo>
                  <a:lnTo>
                    <a:pt x="454190" y="237693"/>
                  </a:lnTo>
                  <a:lnTo>
                    <a:pt x="453809" y="237832"/>
                  </a:lnTo>
                  <a:lnTo>
                    <a:pt x="453428" y="239179"/>
                  </a:lnTo>
                  <a:lnTo>
                    <a:pt x="454240" y="239674"/>
                  </a:lnTo>
                  <a:lnTo>
                    <a:pt x="455155" y="240284"/>
                  </a:lnTo>
                  <a:lnTo>
                    <a:pt x="455815" y="240093"/>
                  </a:lnTo>
                  <a:lnTo>
                    <a:pt x="456336" y="239953"/>
                  </a:lnTo>
                  <a:lnTo>
                    <a:pt x="456552" y="238747"/>
                  </a:lnTo>
                  <a:lnTo>
                    <a:pt x="457161" y="237502"/>
                  </a:lnTo>
                  <a:close/>
                </a:path>
                <a:path w="698500" h="589279">
                  <a:moveTo>
                    <a:pt x="458317" y="245808"/>
                  </a:moveTo>
                  <a:lnTo>
                    <a:pt x="456336" y="246468"/>
                  </a:lnTo>
                  <a:lnTo>
                    <a:pt x="454939" y="246583"/>
                  </a:lnTo>
                  <a:lnTo>
                    <a:pt x="453809" y="247929"/>
                  </a:lnTo>
                  <a:lnTo>
                    <a:pt x="454025" y="249135"/>
                  </a:lnTo>
                  <a:lnTo>
                    <a:pt x="453885" y="250126"/>
                  </a:lnTo>
                  <a:lnTo>
                    <a:pt x="454964" y="249936"/>
                  </a:lnTo>
                  <a:lnTo>
                    <a:pt x="456247" y="250037"/>
                  </a:lnTo>
                  <a:lnTo>
                    <a:pt x="456996" y="249466"/>
                  </a:lnTo>
                  <a:lnTo>
                    <a:pt x="457657" y="248920"/>
                  </a:lnTo>
                  <a:lnTo>
                    <a:pt x="457708" y="247650"/>
                  </a:lnTo>
                  <a:lnTo>
                    <a:pt x="458317" y="245808"/>
                  </a:lnTo>
                  <a:close/>
                </a:path>
                <a:path w="698500" h="589279">
                  <a:moveTo>
                    <a:pt x="459168" y="183388"/>
                  </a:moveTo>
                  <a:lnTo>
                    <a:pt x="456615" y="179755"/>
                  </a:lnTo>
                  <a:lnTo>
                    <a:pt x="454545" y="175501"/>
                  </a:lnTo>
                  <a:lnTo>
                    <a:pt x="450075" y="171894"/>
                  </a:lnTo>
                  <a:lnTo>
                    <a:pt x="445693" y="174866"/>
                  </a:lnTo>
                  <a:lnTo>
                    <a:pt x="442785" y="176047"/>
                  </a:lnTo>
                  <a:lnTo>
                    <a:pt x="442925" y="176618"/>
                  </a:lnTo>
                  <a:lnTo>
                    <a:pt x="441464" y="175831"/>
                  </a:lnTo>
                  <a:lnTo>
                    <a:pt x="439813" y="175171"/>
                  </a:lnTo>
                  <a:lnTo>
                    <a:pt x="437261" y="174320"/>
                  </a:lnTo>
                  <a:lnTo>
                    <a:pt x="435444" y="176657"/>
                  </a:lnTo>
                  <a:lnTo>
                    <a:pt x="434098" y="177774"/>
                  </a:lnTo>
                  <a:lnTo>
                    <a:pt x="444131" y="188277"/>
                  </a:lnTo>
                  <a:lnTo>
                    <a:pt x="447433" y="185331"/>
                  </a:lnTo>
                  <a:lnTo>
                    <a:pt x="447675" y="183654"/>
                  </a:lnTo>
                  <a:lnTo>
                    <a:pt x="447573" y="182283"/>
                  </a:lnTo>
                  <a:lnTo>
                    <a:pt x="447154" y="181102"/>
                  </a:lnTo>
                  <a:lnTo>
                    <a:pt x="452539" y="183883"/>
                  </a:lnTo>
                  <a:lnTo>
                    <a:pt x="453059" y="186486"/>
                  </a:lnTo>
                  <a:lnTo>
                    <a:pt x="455955" y="185635"/>
                  </a:lnTo>
                  <a:lnTo>
                    <a:pt x="456526" y="185940"/>
                  </a:lnTo>
                  <a:lnTo>
                    <a:pt x="457212" y="185280"/>
                  </a:lnTo>
                  <a:lnTo>
                    <a:pt x="458508" y="184899"/>
                  </a:lnTo>
                  <a:lnTo>
                    <a:pt x="458343" y="184188"/>
                  </a:lnTo>
                  <a:lnTo>
                    <a:pt x="459168" y="183388"/>
                  </a:lnTo>
                  <a:close/>
                </a:path>
                <a:path w="698500" h="589279">
                  <a:moveTo>
                    <a:pt x="463181" y="135280"/>
                  </a:moveTo>
                  <a:lnTo>
                    <a:pt x="462635" y="135280"/>
                  </a:lnTo>
                  <a:lnTo>
                    <a:pt x="462356" y="135305"/>
                  </a:lnTo>
                  <a:lnTo>
                    <a:pt x="462191" y="136740"/>
                  </a:lnTo>
                  <a:lnTo>
                    <a:pt x="462470" y="136740"/>
                  </a:lnTo>
                  <a:lnTo>
                    <a:pt x="462991" y="136791"/>
                  </a:lnTo>
                  <a:lnTo>
                    <a:pt x="463130" y="136271"/>
                  </a:lnTo>
                  <a:lnTo>
                    <a:pt x="463130" y="135775"/>
                  </a:lnTo>
                  <a:lnTo>
                    <a:pt x="463181" y="135280"/>
                  </a:lnTo>
                  <a:close/>
                </a:path>
                <a:path w="698500" h="589279">
                  <a:moveTo>
                    <a:pt x="464388" y="293382"/>
                  </a:moveTo>
                  <a:lnTo>
                    <a:pt x="464223" y="293382"/>
                  </a:lnTo>
                  <a:lnTo>
                    <a:pt x="464388" y="293382"/>
                  </a:lnTo>
                  <a:close/>
                </a:path>
                <a:path w="698500" h="589279">
                  <a:moveTo>
                    <a:pt x="465467" y="240690"/>
                  </a:moveTo>
                  <a:lnTo>
                    <a:pt x="464858" y="238607"/>
                  </a:lnTo>
                  <a:lnTo>
                    <a:pt x="464553" y="237591"/>
                  </a:lnTo>
                  <a:lnTo>
                    <a:pt x="461505" y="237401"/>
                  </a:lnTo>
                  <a:lnTo>
                    <a:pt x="458152" y="236385"/>
                  </a:lnTo>
                  <a:lnTo>
                    <a:pt x="458063" y="240309"/>
                  </a:lnTo>
                  <a:lnTo>
                    <a:pt x="457276" y="243090"/>
                  </a:lnTo>
                  <a:lnTo>
                    <a:pt x="458914" y="245833"/>
                  </a:lnTo>
                  <a:lnTo>
                    <a:pt x="462191" y="245364"/>
                  </a:lnTo>
                  <a:lnTo>
                    <a:pt x="464312" y="245592"/>
                  </a:lnTo>
                  <a:lnTo>
                    <a:pt x="464578" y="243217"/>
                  </a:lnTo>
                  <a:lnTo>
                    <a:pt x="465467" y="240690"/>
                  </a:lnTo>
                  <a:close/>
                </a:path>
                <a:path w="698500" h="589279">
                  <a:moveTo>
                    <a:pt x="468122" y="215099"/>
                  </a:moveTo>
                  <a:lnTo>
                    <a:pt x="465353" y="211226"/>
                  </a:lnTo>
                  <a:lnTo>
                    <a:pt x="453428" y="220497"/>
                  </a:lnTo>
                  <a:lnTo>
                    <a:pt x="456387" y="224345"/>
                  </a:lnTo>
                  <a:lnTo>
                    <a:pt x="468122" y="215099"/>
                  </a:lnTo>
                  <a:close/>
                </a:path>
                <a:path w="698500" h="589279">
                  <a:moveTo>
                    <a:pt x="468160" y="158864"/>
                  </a:moveTo>
                  <a:lnTo>
                    <a:pt x="464858" y="157988"/>
                  </a:lnTo>
                  <a:lnTo>
                    <a:pt x="461556" y="157086"/>
                  </a:lnTo>
                  <a:lnTo>
                    <a:pt x="458254" y="156197"/>
                  </a:lnTo>
                  <a:lnTo>
                    <a:pt x="457441" y="159283"/>
                  </a:lnTo>
                  <a:lnTo>
                    <a:pt x="457047" y="160794"/>
                  </a:lnTo>
                  <a:lnTo>
                    <a:pt x="467360" y="162547"/>
                  </a:lnTo>
                  <a:lnTo>
                    <a:pt x="467601" y="161315"/>
                  </a:lnTo>
                  <a:lnTo>
                    <a:pt x="468160" y="158864"/>
                  </a:lnTo>
                  <a:close/>
                </a:path>
                <a:path w="698500" h="589279">
                  <a:moveTo>
                    <a:pt x="468617" y="266141"/>
                  </a:moveTo>
                  <a:lnTo>
                    <a:pt x="467664" y="266014"/>
                  </a:lnTo>
                  <a:lnTo>
                    <a:pt x="466534" y="265455"/>
                  </a:lnTo>
                  <a:lnTo>
                    <a:pt x="465734" y="265849"/>
                  </a:lnTo>
                  <a:lnTo>
                    <a:pt x="464997" y="266179"/>
                  </a:lnTo>
                  <a:lnTo>
                    <a:pt x="464604" y="267525"/>
                  </a:lnTo>
                  <a:lnTo>
                    <a:pt x="463626" y="269113"/>
                  </a:lnTo>
                  <a:lnTo>
                    <a:pt x="465467" y="269113"/>
                  </a:lnTo>
                  <a:lnTo>
                    <a:pt x="466750" y="269468"/>
                  </a:lnTo>
                  <a:lnTo>
                    <a:pt x="467410" y="269011"/>
                  </a:lnTo>
                  <a:lnTo>
                    <a:pt x="468122" y="268452"/>
                  </a:lnTo>
                  <a:lnTo>
                    <a:pt x="468236" y="267144"/>
                  </a:lnTo>
                  <a:lnTo>
                    <a:pt x="468617" y="266141"/>
                  </a:lnTo>
                  <a:close/>
                </a:path>
                <a:path w="698500" h="589279">
                  <a:moveTo>
                    <a:pt x="472668" y="295973"/>
                  </a:moveTo>
                  <a:lnTo>
                    <a:pt x="458203" y="296214"/>
                  </a:lnTo>
                  <a:lnTo>
                    <a:pt x="457809" y="295122"/>
                  </a:lnTo>
                  <a:lnTo>
                    <a:pt x="457669" y="294728"/>
                  </a:lnTo>
                  <a:lnTo>
                    <a:pt x="456120" y="290474"/>
                  </a:lnTo>
                  <a:lnTo>
                    <a:pt x="451815" y="287553"/>
                  </a:lnTo>
                  <a:lnTo>
                    <a:pt x="448335" y="284530"/>
                  </a:lnTo>
                  <a:lnTo>
                    <a:pt x="448995" y="284594"/>
                  </a:lnTo>
                  <a:lnTo>
                    <a:pt x="450291" y="284594"/>
                  </a:lnTo>
                  <a:lnTo>
                    <a:pt x="451777" y="286321"/>
                  </a:lnTo>
                  <a:lnTo>
                    <a:pt x="453174" y="288137"/>
                  </a:lnTo>
                  <a:lnTo>
                    <a:pt x="455396" y="289674"/>
                  </a:lnTo>
                  <a:lnTo>
                    <a:pt x="458177" y="287197"/>
                  </a:lnTo>
                  <a:lnTo>
                    <a:pt x="459778" y="286016"/>
                  </a:lnTo>
                  <a:lnTo>
                    <a:pt x="459765" y="285889"/>
                  </a:lnTo>
                  <a:lnTo>
                    <a:pt x="458216" y="284530"/>
                  </a:lnTo>
                  <a:lnTo>
                    <a:pt x="459079" y="285000"/>
                  </a:lnTo>
                  <a:lnTo>
                    <a:pt x="459994" y="285686"/>
                  </a:lnTo>
                  <a:lnTo>
                    <a:pt x="461340" y="286016"/>
                  </a:lnTo>
                  <a:lnTo>
                    <a:pt x="462026" y="284670"/>
                  </a:lnTo>
                  <a:lnTo>
                    <a:pt x="462191" y="284454"/>
                  </a:lnTo>
                  <a:lnTo>
                    <a:pt x="462292" y="284314"/>
                  </a:lnTo>
                  <a:lnTo>
                    <a:pt x="463067" y="283298"/>
                  </a:lnTo>
                  <a:lnTo>
                    <a:pt x="461479" y="282778"/>
                  </a:lnTo>
                  <a:lnTo>
                    <a:pt x="460400" y="282143"/>
                  </a:lnTo>
                  <a:lnTo>
                    <a:pt x="459333" y="282194"/>
                  </a:lnTo>
                  <a:lnTo>
                    <a:pt x="458863" y="282194"/>
                  </a:lnTo>
                  <a:lnTo>
                    <a:pt x="458419" y="283540"/>
                  </a:lnTo>
                  <a:lnTo>
                    <a:pt x="457962" y="284314"/>
                  </a:lnTo>
                  <a:lnTo>
                    <a:pt x="456361" y="282892"/>
                  </a:lnTo>
                  <a:lnTo>
                    <a:pt x="457835" y="281101"/>
                  </a:lnTo>
                  <a:lnTo>
                    <a:pt x="458838" y="277698"/>
                  </a:lnTo>
                  <a:lnTo>
                    <a:pt x="460159" y="275297"/>
                  </a:lnTo>
                  <a:lnTo>
                    <a:pt x="458254" y="272338"/>
                  </a:lnTo>
                  <a:lnTo>
                    <a:pt x="456946" y="272338"/>
                  </a:lnTo>
                  <a:lnTo>
                    <a:pt x="455536" y="272199"/>
                  </a:lnTo>
                  <a:lnTo>
                    <a:pt x="454139" y="272084"/>
                  </a:lnTo>
                  <a:lnTo>
                    <a:pt x="453948" y="271945"/>
                  </a:lnTo>
                  <a:lnTo>
                    <a:pt x="453758" y="271843"/>
                  </a:lnTo>
                  <a:lnTo>
                    <a:pt x="453224" y="271348"/>
                  </a:lnTo>
                  <a:lnTo>
                    <a:pt x="452793" y="271564"/>
                  </a:lnTo>
                  <a:lnTo>
                    <a:pt x="452437" y="271945"/>
                  </a:lnTo>
                  <a:lnTo>
                    <a:pt x="449935" y="271754"/>
                  </a:lnTo>
                  <a:lnTo>
                    <a:pt x="447535" y="271754"/>
                  </a:lnTo>
                  <a:lnTo>
                    <a:pt x="443966" y="274142"/>
                  </a:lnTo>
                  <a:lnTo>
                    <a:pt x="443585" y="277749"/>
                  </a:lnTo>
                  <a:lnTo>
                    <a:pt x="443026" y="281101"/>
                  </a:lnTo>
                  <a:lnTo>
                    <a:pt x="442645" y="281101"/>
                  </a:lnTo>
                  <a:lnTo>
                    <a:pt x="442264" y="281076"/>
                  </a:lnTo>
                  <a:lnTo>
                    <a:pt x="441909" y="281076"/>
                  </a:lnTo>
                  <a:lnTo>
                    <a:pt x="440702" y="284530"/>
                  </a:lnTo>
                  <a:lnTo>
                    <a:pt x="440499" y="285000"/>
                  </a:lnTo>
                  <a:lnTo>
                    <a:pt x="437502" y="291020"/>
                  </a:lnTo>
                  <a:lnTo>
                    <a:pt x="440004" y="292760"/>
                  </a:lnTo>
                  <a:lnTo>
                    <a:pt x="441718" y="293738"/>
                  </a:lnTo>
                  <a:lnTo>
                    <a:pt x="443496" y="294728"/>
                  </a:lnTo>
                  <a:lnTo>
                    <a:pt x="439762" y="294233"/>
                  </a:lnTo>
                  <a:lnTo>
                    <a:pt x="434238" y="287553"/>
                  </a:lnTo>
                  <a:lnTo>
                    <a:pt x="434898" y="287667"/>
                  </a:lnTo>
                  <a:lnTo>
                    <a:pt x="435559" y="287807"/>
                  </a:lnTo>
                  <a:lnTo>
                    <a:pt x="436410" y="288023"/>
                  </a:lnTo>
                  <a:lnTo>
                    <a:pt x="436333" y="287553"/>
                  </a:lnTo>
                  <a:lnTo>
                    <a:pt x="436143" y="286321"/>
                  </a:lnTo>
                  <a:lnTo>
                    <a:pt x="436206" y="284835"/>
                  </a:lnTo>
                  <a:lnTo>
                    <a:pt x="436206" y="284289"/>
                  </a:lnTo>
                  <a:lnTo>
                    <a:pt x="435152" y="283349"/>
                  </a:lnTo>
                  <a:lnTo>
                    <a:pt x="434873" y="283108"/>
                  </a:lnTo>
                  <a:lnTo>
                    <a:pt x="433324" y="283349"/>
                  </a:lnTo>
                  <a:lnTo>
                    <a:pt x="432142" y="283248"/>
                  </a:lnTo>
                  <a:lnTo>
                    <a:pt x="432104" y="283819"/>
                  </a:lnTo>
                  <a:lnTo>
                    <a:pt x="431977" y="284835"/>
                  </a:lnTo>
                  <a:lnTo>
                    <a:pt x="430936" y="283540"/>
                  </a:lnTo>
                  <a:lnTo>
                    <a:pt x="426707" y="287235"/>
                  </a:lnTo>
                  <a:lnTo>
                    <a:pt x="436410" y="297954"/>
                  </a:lnTo>
                  <a:lnTo>
                    <a:pt x="437070" y="297395"/>
                  </a:lnTo>
                  <a:lnTo>
                    <a:pt x="437375" y="297103"/>
                  </a:lnTo>
                  <a:lnTo>
                    <a:pt x="439077" y="298170"/>
                  </a:lnTo>
                  <a:lnTo>
                    <a:pt x="441413" y="298221"/>
                  </a:lnTo>
                  <a:lnTo>
                    <a:pt x="442899" y="297180"/>
                  </a:lnTo>
                  <a:lnTo>
                    <a:pt x="443115" y="297103"/>
                  </a:lnTo>
                  <a:lnTo>
                    <a:pt x="444373" y="296633"/>
                  </a:lnTo>
                  <a:lnTo>
                    <a:pt x="444220" y="295122"/>
                  </a:lnTo>
                  <a:lnTo>
                    <a:pt x="448119" y="297205"/>
                  </a:lnTo>
                  <a:lnTo>
                    <a:pt x="452513" y="299262"/>
                  </a:lnTo>
                  <a:lnTo>
                    <a:pt x="457466" y="301663"/>
                  </a:lnTo>
                  <a:lnTo>
                    <a:pt x="457606" y="302298"/>
                  </a:lnTo>
                  <a:lnTo>
                    <a:pt x="457733" y="302628"/>
                  </a:lnTo>
                  <a:lnTo>
                    <a:pt x="457987" y="302704"/>
                  </a:lnTo>
                  <a:lnTo>
                    <a:pt x="461289" y="303606"/>
                  </a:lnTo>
                  <a:lnTo>
                    <a:pt x="464858" y="303885"/>
                  </a:lnTo>
                  <a:lnTo>
                    <a:pt x="468325" y="303771"/>
                  </a:lnTo>
                  <a:lnTo>
                    <a:pt x="468350" y="304546"/>
                  </a:lnTo>
                  <a:lnTo>
                    <a:pt x="469887" y="304520"/>
                  </a:lnTo>
                  <a:lnTo>
                    <a:pt x="471068" y="304685"/>
                  </a:lnTo>
                  <a:lnTo>
                    <a:pt x="471081" y="304520"/>
                  </a:lnTo>
                  <a:lnTo>
                    <a:pt x="471106" y="303771"/>
                  </a:lnTo>
                  <a:lnTo>
                    <a:pt x="471119" y="303441"/>
                  </a:lnTo>
                  <a:lnTo>
                    <a:pt x="471398" y="302628"/>
                  </a:lnTo>
                  <a:lnTo>
                    <a:pt x="471436" y="302209"/>
                  </a:lnTo>
                  <a:lnTo>
                    <a:pt x="471093" y="301764"/>
                  </a:lnTo>
                  <a:lnTo>
                    <a:pt x="471512" y="300228"/>
                  </a:lnTo>
                  <a:lnTo>
                    <a:pt x="472008" y="297954"/>
                  </a:lnTo>
                  <a:lnTo>
                    <a:pt x="472579" y="296214"/>
                  </a:lnTo>
                  <a:lnTo>
                    <a:pt x="472668" y="295973"/>
                  </a:lnTo>
                  <a:close/>
                </a:path>
                <a:path w="698500" h="589279">
                  <a:moveTo>
                    <a:pt x="480529" y="218427"/>
                  </a:moveTo>
                  <a:lnTo>
                    <a:pt x="478409" y="218376"/>
                  </a:lnTo>
                  <a:lnTo>
                    <a:pt x="477304" y="218046"/>
                  </a:lnTo>
                  <a:lnTo>
                    <a:pt x="476732" y="218427"/>
                  </a:lnTo>
                  <a:lnTo>
                    <a:pt x="476186" y="218821"/>
                  </a:lnTo>
                  <a:lnTo>
                    <a:pt x="476186" y="219964"/>
                  </a:lnTo>
                  <a:lnTo>
                    <a:pt x="475907" y="220789"/>
                  </a:lnTo>
                  <a:lnTo>
                    <a:pt x="476948" y="220929"/>
                  </a:lnTo>
                  <a:lnTo>
                    <a:pt x="478104" y="221399"/>
                  </a:lnTo>
                  <a:lnTo>
                    <a:pt x="479615" y="220929"/>
                  </a:lnTo>
                  <a:lnTo>
                    <a:pt x="479869" y="219646"/>
                  </a:lnTo>
                  <a:lnTo>
                    <a:pt x="480529" y="218427"/>
                  </a:lnTo>
                  <a:close/>
                </a:path>
                <a:path w="698500" h="589279">
                  <a:moveTo>
                    <a:pt x="482612" y="262623"/>
                  </a:moveTo>
                  <a:lnTo>
                    <a:pt x="481190" y="262521"/>
                  </a:lnTo>
                  <a:lnTo>
                    <a:pt x="480275" y="262242"/>
                  </a:lnTo>
                  <a:lnTo>
                    <a:pt x="479501" y="262458"/>
                  </a:lnTo>
                  <a:lnTo>
                    <a:pt x="479120" y="262547"/>
                  </a:lnTo>
                  <a:lnTo>
                    <a:pt x="478599" y="263817"/>
                  </a:lnTo>
                  <a:lnTo>
                    <a:pt x="478739" y="263982"/>
                  </a:lnTo>
                  <a:lnTo>
                    <a:pt x="479285" y="264553"/>
                  </a:lnTo>
                  <a:lnTo>
                    <a:pt x="480225" y="265328"/>
                  </a:lnTo>
                  <a:lnTo>
                    <a:pt x="481380" y="264960"/>
                  </a:lnTo>
                  <a:lnTo>
                    <a:pt x="481761" y="263867"/>
                  </a:lnTo>
                  <a:lnTo>
                    <a:pt x="482612" y="262623"/>
                  </a:lnTo>
                  <a:close/>
                </a:path>
                <a:path w="698500" h="589279">
                  <a:moveTo>
                    <a:pt x="483247" y="255752"/>
                  </a:moveTo>
                  <a:lnTo>
                    <a:pt x="482142" y="254139"/>
                  </a:lnTo>
                  <a:lnTo>
                    <a:pt x="481622" y="253339"/>
                  </a:lnTo>
                  <a:lnTo>
                    <a:pt x="473214" y="258978"/>
                  </a:lnTo>
                  <a:lnTo>
                    <a:pt x="474586" y="260756"/>
                  </a:lnTo>
                  <a:lnTo>
                    <a:pt x="475246" y="261670"/>
                  </a:lnTo>
                  <a:lnTo>
                    <a:pt x="477913" y="259689"/>
                  </a:lnTo>
                  <a:lnTo>
                    <a:pt x="480580" y="257733"/>
                  </a:lnTo>
                  <a:lnTo>
                    <a:pt x="483247" y="255752"/>
                  </a:lnTo>
                  <a:close/>
                </a:path>
                <a:path w="698500" h="589279">
                  <a:moveTo>
                    <a:pt x="492264" y="208318"/>
                  </a:moveTo>
                  <a:lnTo>
                    <a:pt x="491604" y="207924"/>
                  </a:lnTo>
                  <a:lnTo>
                    <a:pt x="491540" y="208673"/>
                  </a:lnTo>
                  <a:lnTo>
                    <a:pt x="492264" y="208318"/>
                  </a:lnTo>
                  <a:close/>
                </a:path>
                <a:path w="698500" h="589279">
                  <a:moveTo>
                    <a:pt x="496608" y="252793"/>
                  </a:moveTo>
                  <a:lnTo>
                    <a:pt x="495528" y="252209"/>
                  </a:lnTo>
                  <a:lnTo>
                    <a:pt x="493801" y="250913"/>
                  </a:lnTo>
                  <a:lnTo>
                    <a:pt x="491324" y="253123"/>
                  </a:lnTo>
                  <a:lnTo>
                    <a:pt x="489407" y="255371"/>
                  </a:lnTo>
                  <a:lnTo>
                    <a:pt x="487362" y="257543"/>
                  </a:lnTo>
                  <a:lnTo>
                    <a:pt x="490448" y="259638"/>
                  </a:lnTo>
                  <a:lnTo>
                    <a:pt x="492506" y="257352"/>
                  </a:lnTo>
                  <a:lnTo>
                    <a:pt x="494538" y="255066"/>
                  </a:lnTo>
                  <a:lnTo>
                    <a:pt x="496608" y="252793"/>
                  </a:lnTo>
                  <a:close/>
                </a:path>
                <a:path w="698500" h="589279">
                  <a:moveTo>
                    <a:pt x="502539" y="276834"/>
                  </a:moveTo>
                  <a:lnTo>
                    <a:pt x="502462" y="277037"/>
                  </a:lnTo>
                  <a:lnTo>
                    <a:pt x="502539" y="276834"/>
                  </a:lnTo>
                  <a:close/>
                </a:path>
                <a:path w="698500" h="589279">
                  <a:moveTo>
                    <a:pt x="507657" y="247459"/>
                  </a:moveTo>
                  <a:lnTo>
                    <a:pt x="506577" y="245008"/>
                  </a:lnTo>
                  <a:lnTo>
                    <a:pt x="500976" y="247396"/>
                  </a:lnTo>
                  <a:lnTo>
                    <a:pt x="502043" y="249897"/>
                  </a:lnTo>
                  <a:lnTo>
                    <a:pt x="503910" y="249110"/>
                  </a:lnTo>
                  <a:lnTo>
                    <a:pt x="507657" y="247459"/>
                  </a:lnTo>
                  <a:close/>
                </a:path>
                <a:path w="698500" h="589279">
                  <a:moveTo>
                    <a:pt x="508508" y="20358"/>
                  </a:moveTo>
                  <a:lnTo>
                    <a:pt x="507403" y="20421"/>
                  </a:lnTo>
                  <a:lnTo>
                    <a:pt x="506831" y="20472"/>
                  </a:lnTo>
                  <a:lnTo>
                    <a:pt x="506768" y="21018"/>
                  </a:lnTo>
                  <a:lnTo>
                    <a:pt x="506501" y="21729"/>
                  </a:lnTo>
                  <a:lnTo>
                    <a:pt x="506742" y="22059"/>
                  </a:lnTo>
                  <a:lnTo>
                    <a:pt x="506996" y="22428"/>
                  </a:lnTo>
                  <a:lnTo>
                    <a:pt x="507758" y="22364"/>
                  </a:lnTo>
                  <a:lnTo>
                    <a:pt x="508292" y="22504"/>
                  </a:lnTo>
                  <a:lnTo>
                    <a:pt x="508368" y="21793"/>
                  </a:lnTo>
                  <a:lnTo>
                    <a:pt x="508419" y="21082"/>
                  </a:lnTo>
                  <a:lnTo>
                    <a:pt x="508508" y="20358"/>
                  </a:lnTo>
                  <a:close/>
                </a:path>
                <a:path w="698500" h="589279">
                  <a:moveTo>
                    <a:pt x="508914" y="264464"/>
                  </a:moveTo>
                  <a:lnTo>
                    <a:pt x="506171" y="261061"/>
                  </a:lnTo>
                  <a:lnTo>
                    <a:pt x="506285" y="257708"/>
                  </a:lnTo>
                  <a:lnTo>
                    <a:pt x="493826" y="257797"/>
                  </a:lnTo>
                  <a:lnTo>
                    <a:pt x="493915" y="259270"/>
                  </a:lnTo>
                  <a:lnTo>
                    <a:pt x="493826" y="262026"/>
                  </a:lnTo>
                  <a:lnTo>
                    <a:pt x="496658" y="262382"/>
                  </a:lnTo>
                  <a:lnTo>
                    <a:pt x="501802" y="262547"/>
                  </a:lnTo>
                  <a:lnTo>
                    <a:pt x="503364" y="264579"/>
                  </a:lnTo>
                  <a:lnTo>
                    <a:pt x="501523" y="263258"/>
                  </a:lnTo>
                  <a:lnTo>
                    <a:pt x="498055" y="263093"/>
                  </a:lnTo>
                  <a:lnTo>
                    <a:pt x="490524" y="264083"/>
                  </a:lnTo>
                  <a:lnTo>
                    <a:pt x="487730" y="263842"/>
                  </a:lnTo>
                  <a:lnTo>
                    <a:pt x="485140" y="267144"/>
                  </a:lnTo>
                  <a:lnTo>
                    <a:pt x="481876" y="265899"/>
                  </a:lnTo>
                  <a:lnTo>
                    <a:pt x="478104" y="265874"/>
                  </a:lnTo>
                  <a:lnTo>
                    <a:pt x="473951" y="266865"/>
                  </a:lnTo>
                  <a:lnTo>
                    <a:pt x="473646" y="269773"/>
                  </a:lnTo>
                  <a:lnTo>
                    <a:pt x="473925" y="272199"/>
                  </a:lnTo>
                  <a:lnTo>
                    <a:pt x="474637" y="274231"/>
                  </a:lnTo>
                  <a:lnTo>
                    <a:pt x="472630" y="273761"/>
                  </a:lnTo>
                  <a:lnTo>
                    <a:pt x="471843" y="273481"/>
                  </a:lnTo>
                  <a:lnTo>
                    <a:pt x="470001" y="284645"/>
                  </a:lnTo>
                  <a:lnTo>
                    <a:pt x="469633" y="284784"/>
                  </a:lnTo>
                  <a:lnTo>
                    <a:pt x="469417" y="284645"/>
                  </a:lnTo>
                  <a:lnTo>
                    <a:pt x="466915" y="285330"/>
                  </a:lnTo>
                  <a:lnTo>
                    <a:pt x="465074" y="286346"/>
                  </a:lnTo>
                  <a:lnTo>
                    <a:pt x="464172" y="287807"/>
                  </a:lnTo>
                  <a:lnTo>
                    <a:pt x="463892" y="288023"/>
                  </a:lnTo>
                  <a:lnTo>
                    <a:pt x="463626" y="288137"/>
                  </a:lnTo>
                  <a:lnTo>
                    <a:pt x="463346" y="288378"/>
                  </a:lnTo>
                  <a:lnTo>
                    <a:pt x="463892" y="288747"/>
                  </a:lnTo>
                  <a:lnTo>
                    <a:pt x="463486" y="289979"/>
                  </a:lnTo>
                  <a:lnTo>
                    <a:pt x="463461" y="291439"/>
                  </a:lnTo>
                  <a:lnTo>
                    <a:pt x="464337" y="293281"/>
                  </a:lnTo>
                  <a:lnTo>
                    <a:pt x="467029" y="290715"/>
                  </a:lnTo>
                  <a:lnTo>
                    <a:pt x="470293" y="293027"/>
                  </a:lnTo>
                  <a:lnTo>
                    <a:pt x="473430" y="295529"/>
                  </a:lnTo>
                  <a:lnTo>
                    <a:pt x="477418" y="296164"/>
                  </a:lnTo>
                  <a:lnTo>
                    <a:pt x="475462" y="296633"/>
                  </a:lnTo>
                  <a:lnTo>
                    <a:pt x="474472" y="297459"/>
                  </a:lnTo>
                  <a:lnTo>
                    <a:pt x="474776" y="298691"/>
                  </a:lnTo>
                  <a:lnTo>
                    <a:pt x="474776" y="299542"/>
                  </a:lnTo>
                  <a:lnTo>
                    <a:pt x="475818" y="299427"/>
                  </a:lnTo>
                  <a:lnTo>
                    <a:pt x="477037" y="299593"/>
                  </a:lnTo>
                  <a:lnTo>
                    <a:pt x="478320" y="298945"/>
                  </a:lnTo>
                  <a:lnTo>
                    <a:pt x="478269" y="297751"/>
                  </a:lnTo>
                  <a:lnTo>
                    <a:pt x="478434" y="296278"/>
                  </a:lnTo>
                  <a:lnTo>
                    <a:pt x="480161" y="296379"/>
                  </a:lnTo>
                  <a:lnTo>
                    <a:pt x="482041" y="296214"/>
                  </a:lnTo>
                  <a:lnTo>
                    <a:pt x="484149" y="295452"/>
                  </a:lnTo>
                  <a:lnTo>
                    <a:pt x="482422" y="292430"/>
                  </a:lnTo>
                  <a:lnTo>
                    <a:pt x="480745" y="290004"/>
                  </a:lnTo>
                  <a:lnTo>
                    <a:pt x="479069" y="288251"/>
                  </a:lnTo>
                  <a:lnTo>
                    <a:pt x="479183" y="282689"/>
                  </a:lnTo>
                  <a:lnTo>
                    <a:pt x="479044" y="279946"/>
                  </a:lnTo>
                  <a:lnTo>
                    <a:pt x="480364" y="280797"/>
                  </a:lnTo>
                  <a:lnTo>
                    <a:pt x="481901" y="281432"/>
                  </a:lnTo>
                  <a:lnTo>
                    <a:pt x="484454" y="282067"/>
                  </a:lnTo>
                  <a:lnTo>
                    <a:pt x="485419" y="282003"/>
                  </a:lnTo>
                  <a:lnTo>
                    <a:pt x="486410" y="281838"/>
                  </a:lnTo>
                  <a:lnTo>
                    <a:pt x="488632" y="283578"/>
                  </a:lnTo>
                  <a:lnTo>
                    <a:pt x="491705" y="283324"/>
                  </a:lnTo>
                  <a:lnTo>
                    <a:pt x="495477" y="281482"/>
                  </a:lnTo>
                  <a:lnTo>
                    <a:pt x="495922" y="282003"/>
                  </a:lnTo>
                  <a:lnTo>
                    <a:pt x="497065" y="282194"/>
                  </a:lnTo>
                  <a:lnTo>
                    <a:pt x="498551" y="282803"/>
                  </a:lnTo>
                  <a:lnTo>
                    <a:pt x="498805" y="281178"/>
                  </a:lnTo>
                  <a:lnTo>
                    <a:pt x="499186" y="280060"/>
                  </a:lnTo>
                  <a:lnTo>
                    <a:pt x="498970" y="279425"/>
                  </a:lnTo>
                  <a:lnTo>
                    <a:pt x="501281" y="277888"/>
                  </a:lnTo>
                  <a:lnTo>
                    <a:pt x="502539" y="276834"/>
                  </a:lnTo>
                  <a:lnTo>
                    <a:pt x="504761" y="271475"/>
                  </a:lnTo>
                  <a:lnTo>
                    <a:pt x="505460" y="268046"/>
                  </a:lnTo>
                  <a:lnTo>
                    <a:pt x="504494" y="265950"/>
                  </a:lnTo>
                  <a:lnTo>
                    <a:pt x="505536" y="267220"/>
                  </a:lnTo>
                  <a:lnTo>
                    <a:pt x="508914" y="264464"/>
                  </a:lnTo>
                  <a:close/>
                </a:path>
                <a:path w="698500" h="589279">
                  <a:moveTo>
                    <a:pt x="510133" y="355"/>
                  </a:moveTo>
                  <a:lnTo>
                    <a:pt x="508749" y="317"/>
                  </a:lnTo>
                  <a:lnTo>
                    <a:pt x="507657" y="0"/>
                  </a:lnTo>
                  <a:lnTo>
                    <a:pt x="507098" y="406"/>
                  </a:lnTo>
                  <a:lnTo>
                    <a:pt x="506577" y="787"/>
                  </a:lnTo>
                  <a:lnTo>
                    <a:pt x="506641" y="1968"/>
                  </a:lnTo>
                  <a:lnTo>
                    <a:pt x="506450" y="2794"/>
                  </a:lnTo>
                  <a:lnTo>
                    <a:pt x="507301" y="2908"/>
                  </a:lnTo>
                  <a:lnTo>
                    <a:pt x="508342" y="3352"/>
                  </a:lnTo>
                  <a:lnTo>
                    <a:pt x="509549" y="2717"/>
                  </a:lnTo>
                  <a:lnTo>
                    <a:pt x="509663" y="1536"/>
                  </a:lnTo>
                  <a:lnTo>
                    <a:pt x="510133" y="355"/>
                  </a:lnTo>
                  <a:close/>
                </a:path>
                <a:path w="698500" h="589279">
                  <a:moveTo>
                    <a:pt x="511695" y="44170"/>
                  </a:moveTo>
                  <a:lnTo>
                    <a:pt x="510044" y="43561"/>
                  </a:lnTo>
                  <a:lnTo>
                    <a:pt x="509739" y="44107"/>
                  </a:lnTo>
                  <a:lnTo>
                    <a:pt x="509168" y="44716"/>
                  </a:lnTo>
                  <a:lnTo>
                    <a:pt x="509244" y="45148"/>
                  </a:lnTo>
                  <a:lnTo>
                    <a:pt x="509358" y="45593"/>
                  </a:lnTo>
                  <a:lnTo>
                    <a:pt x="510133" y="45897"/>
                  </a:lnTo>
                  <a:lnTo>
                    <a:pt x="510590" y="46253"/>
                  </a:lnTo>
                  <a:lnTo>
                    <a:pt x="510946" y="45567"/>
                  </a:lnTo>
                  <a:lnTo>
                    <a:pt x="511340" y="44856"/>
                  </a:lnTo>
                  <a:lnTo>
                    <a:pt x="511695" y="44170"/>
                  </a:lnTo>
                  <a:close/>
                </a:path>
                <a:path w="698500" h="589279">
                  <a:moveTo>
                    <a:pt x="513041" y="160439"/>
                  </a:moveTo>
                  <a:lnTo>
                    <a:pt x="511937" y="160070"/>
                  </a:lnTo>
                  <a:lnTo>
                    <a:pt x="510654" y="159258"/>
                  </a:lnTo>
                  <a:lnTo>
                    <a:pt x="508914" y="159854"/>
                  </a:lnTo>
                  <a:lnTo>
                    <a:pt x="508457" y="161340"/>
                  </a:lnTo>
                  <a:lnTo>
                    <a:pt x="507238" y="163182"/>
                  </a:lnTo>
                  <a:lnTo>
                    <a:pt x="509384" y="163398"/>
                  </a:lnTo>
                  <a:lnTo>
                    <a:pt x="510781" y="163957"/>
                  </a:lnTo>
                  <a:lnTo>
                    <a:pt x="511530" y="163487"/>
                  </a:lnTo>
                  <a:lnTo>
                    <a:pt x="512356" y="162966"/>
                  </a:lnTo>
                  <a:lnTo>
                    <a:pt x="512572" y="161480"/>
                  </a:lnTo>
                  <a:lnTo>
                    <a:pt x="513041" y="160439"/>
                  </a:lnTo>
                  <a:close/>
                </a:path>
                <a:path w="698500" h="589279">
                  <a:moveTo>
                    <a:pt x="525437" y="282829"/>
                  </a:moveTo>
                  <a:lnTo>
                    <a:pt x="520903" y="282638"/>
                  </a:lnTo>
                  <a:lnTo>
                    <a:pt x="517880" y="282727"/>
                  </a:lnTo>
                  <a:lnTo>
                    <a:pt x="516039" y="283349"/>
                  </a:lnTo>
                  <a:lnTo>
                    <a:pt x="515658" y="272364"/>
                  </a:lnTo>
                  <a:lnTo>
                    <a:pt x="513016" y="273291"/>
                  </a:lnTo>
                  <a:lnTo>
                    <a:pt x="513181" y="272796"/>
                  </a:lnTo>
                  <a:lnTo>
                    <a:pt x="509270" y="271805"/>
                  </a:lnTo>
                  <a:lnTo>
                    <a:pt x="509739" y="270268"/>
                  </a:lnTo>
                  <a:lnTo>
                    <a:pt x="508914" y="270294"/>
                  </a:lnTo>
                  <a:lnTo>
                    <a:pt x="507923" y="270052"/>
                  </a:lnTo>
                  <a:lnTo>
                    <a:pt x="506806" y="270814"/>
                  </a:lnTo>
                  <a:lnTo>
                    <a:pt x="506691" y="271868"/>
                  </a:lnTo>
                  <a:lnTo>
                    <a:pt x="506247" y="272884"/>
                  </a:lnTo>
                  <a:lnTo>
                    <a:pt x="507631" y="272961"/>
                  </a:lnTo>
                  <a:lnTo>
                    <a:pt x="508063" y="274421"/>
                  </a:lnTo>
                  <a:lnTo>
                    <a:pt x="508368" y="274942"/>
                  </a:lnTo>
                  <a:lnTo>
                    <a:pt x="502539" y="276999"/>
                  </a:lnTo>
                  <a:lnTo>
                    <a:pt x="501777" y="286156"/>
                  </a:lnTo>
                  <a:lnTo>
                    <a:pt x="508368" y="289369"/>
                  </a:lnTo>
                  <a:lnTo>
                    <a:pt x="516394" y="293852"/>
                  </a:lnTo>
                  <a:lnTo>
                    <a:pt x="516318" y="291490"/>
                  </a:lnTo>
                  <a:lnTo>
                    <a:pt x="525437" y="282829"/>
                  </a:lnTo>
                  <a:close/>
                </a:path>
                <a:path w="698500" h="589279">
                  <a:moveTo>
                    <a:pt x="641070" y="178244"/>
                  </a:moveTo>
                  <a:lnTo>
                    <a:pt x="640194" y="178295"/>
                  </a:lnTo>
                  <a:lnTo>
                    <a:pt x="640549" y="178981"/>
                  </a:lnTo>
                  <a:lnTo>
                    <a:pt x="641070" y="178244"/>
                  </a:lnTo>
                  <a:close/>
                </a:path>
                <a:path w="698500" h="589279">
                  <a:moveTo>
                    <a:pt x="675322" y="177342"/>
                  </a:moveTo>
                  <a:lnTo>
                    <a:pt x="673925" y="174866"/>
                  </a:lnTo>
                  <a:lnTo>
                    <a:pt x="671690" y="176047"/>
                  </a:lnTo>
                  <a:lnTo>
                    <a:pt x="669442" y="177177"/>
                  </a:lnTo>
                  <a:lnTo>
                    <a:pt x="667181" y="178739"/>
                  </a:lnTo>
                  <a:lnTo>
                    <a:pt x="668337" y="180886"/>
                  </a:lnTo>
                  <a:lnTo>
                    <a:pt x="668858" y="182092"/>
                  </a:lnTo>
                  <a:lnTo>
                    <a:pt x="673176" y="178930"/>
                  </a:lnTo>
                  <a:lnTo>
                    <a:pt x="675322" y="177342"/>
                  </a:lnTo>
                  <a:close/>
                </a:path>
                <a:path w="698500" h="589279">
                  <a:moveTo>
                    <a:pt x="679780" y="87325"/>
                  </a:moveTo>
                  <a:lnTo>
                    <a:pt x="679196" y="84569"/>
                  </a:lnTo>
                  <a:lnTo>
                    <a:pt x="678103" y="79133"/>
                  </a:lnTo>
                  <a:lnTo>
                    <a:pt x="674712" y="79794"/>
                  </a:lnTo>
                  <a:lnTo>
                    <a:pt x="675982" y="88138"/>
                  </a:lnTo>
                  <a:lnTo>
                    <a:pt x="679780" y="87325"/>
                  </a:lnTo>
                  <a:close/>
                </a:path>
                <a:path w="698500" h="589279">
                  <a:moveTo>
                    <a:pt x="685609" y="104089"/>
                  </a:moveTo>
                  <a:lnTo>
                    <a:pt x="683069" y="98259"/>
                  </a:lnTo>
                  <a:lnTo>
                    <a:pt x="680186" y="100736"/>
                  </a:lnTo>
                  <a:lnTo>
                    <a:pt x="677354" y="103098"/>
                  </a:lnTo>
                  <a:lnTo>
                    <a:pt x="674547" y="105486"/>
                  </a:lnTo>
                  <a:lnTo>
                    <a:pt x="685609" y="104089"/>
                  </a:lnTo>
                  <a:close/>
                </a:path>
                <a:path w="698500" h="589279">
                  <a:moveTo>
                    <a:pt x="687451" y="89598"/>
                  </a:moveTo>
                  <a:lnTo>
                    <a:pt x="687311" y="89166"/>
                  </a:lnTo>
                  <a:lnTo>
                    <a:pt x="687171" y="88798"/>
                  </a:lnTo>
                  <a:lnTo>
                    <a:pt x="686320" y="88696"/>
                  </a:lnTo>
                  <a:lnTo>
                    <a:pt x="685800" y="88468"/>
                  </a:lnTo>
                  <a:lnTo>
                    <a:pt x="685571" y="89027"/>
                  </a:lnTo>
                  <a:lnTo>
                    <a:pt x="685076" y="89687"/>
                  </a:lnTo>
                  <a:lnTo>
                    <a:pt x="685406" y="90449"/>
                  </a:lnTo>
                  <a:lnTo>
                    <a:pt x="686231" y="90563"/>
                  </a:lnTo>
                  <a:lnTo>
                    <a:pt x="686752" y="90805"/>
                  </a:lnTo>
                  <a:lnTo>
                    <a:pt x="686955" y="90258"/>
                  </a:lnTo>
                  <a:lnTo>
                    <a:pt x="687451" y="89598"/>
                  </a:lnTo>
                  <a:close/>
                </a:path>
                <a:path w="698500" h="589279">
                  <a:moveTo>
                    <a:pt x="687806" y="95402"/>
                  </a:moveTo>
                  <a:lnTo>
                    <a:pt x="687641" y="95351"/>
                  </a:lnTo>
                  <a:lnTo>
                    <a:pt x="686676" y="94856"/>
                  </a:lnTo>
                  <a:lnTo>
                    <a:pt x="685546" y="94653"/>
                  </a:lnTo>
                  <a:lnTo>
                    <a:pt x="683729" y="94195"/>
                  </a:lnTo>
                  <a:lnTo>
                    <a:pt x="684034" y="95783"/>
                  </a:lnTo>
                  <a:lnTo>
                    <a:pt x="683958" y="96913"/>
                  </a:lnTo>
                  <a:lnTo>
                    <a:pt x="684390" y="97193"/>
                  </a:lnTo>
                  <a:lnTo>
                    <a:pt x="685076" y="97599"/>
                  </a:lnTo>
                  <a:lnTo>
                    <a:pt x="686257" y="97739"/>
                  </a:lnTo>
                  <a:lnTo>
                    <a:pt x="687031" y="97459"/>
                  </a:lnTo>
                  <a:lnTo>
                    <a:pt x="687476" y="97269"/>
                  </a:lnTo>
                  <a:lnTo>
                    <a:pt x="687806" y="95402"/>
                  </a:lnTo>
                  <a:close/>
                </a:path>
                <a:path w="698500" h="589279">
                  <a:moveTo>
                    <a:pt x="694156" y="109524"/>
                  </a:moveTo>
                  <a:lnTo>
                    <a:pt x="693953" y="108153"/>
                  </a:lnTo>
                  <a:lnTo>
                    <a:pt x="693737" y="106807"/>
                  </a:lnTo>
                  <a:lnTo>
                    <a:pt x="693496" y="105435"/>
                  </a:lnTo>
                  <a:lnTo>
                    <a:pt x="691896" y="107848"/>
                  </a:lnTo>
                  <a:lnTo>
                    <a:pt x="692645" y="108407"/>
                  </a:lnTo>
                  <a:lnTo>
                    <a:pt x="693407" y="108953"/>
                  </a:lnTo>
                  <a:lnTo>
                    <a:pt x="694156" y="109524"/>
                  </a:lnTo>
                  <a:close/>
                </a:path>
                <a:path w="698500" h="589279">
                  <a:moveTo>
                    <a:pt x="697941" y="237871"/>
                  </a:moveTo>
                  <a:lnTo>
                    <a:pt x="696950" y="236816"/>
                  </a:lnTo>
                  <a:lnTo>
                    <a:pt x="696074" y="233108"/>
                  </a:lnTo>
                  <a:lnTo>
                    <a:pt x="696099" y="228854"/>
                  </a:lnTo>
                  <a:lnTo>
                    <a:pt x="690143" y="219392"/>
                  </a:lnTo>
                  <a:lnTo>
                    <a:pt x="685660" y="214312"/>
                  </a:lnTo>
                  <a:lnTo>
                    <a:pt x="692721" y="201917"/>
                  </a:lnTo>
                  <a:lnTo>
                    <a:pt x="689978" y="194678"/>
                  </a:lnTo>
                  <a:lnTo>
                    <a:pt x="686066" y="187667"/>
                  </a:lnTo>
                  <a:lnTo>
                    <a:pt x="680796" y="187312"/>
                  </a:lnTo>
                  <a:lnTo>
                    <a:pt x="677252" y="185966"/>
                  </a:lnTo>
                  <a:lnTo>
                    <a:pt x="676033" y="188163"/>
                  </a:lnTo>
                  <a:lnTo>
                    <a:pt x="674027" y="187045"/>
                  </a:lnTo>
                  <a:lnTo>
                    <a:pt x="672769" y="190423"/>
                  </a:lnTo>
                  <a:lnTo>
                    <a:pt x="676478" y="189649"/>
                  </a:lnTo>
                  <a:lnTo>
                    <a:pt x="680707" y="200342"/>
                  </a:lnTo>
                  <a:lnTo>
                    <a:pt x="673061" y="203479"/>
                  </a:lnTo>
                  <a:lnTo>
                    <a:pt x="669353" y="207403"/>
                  </a:lnTo>
                  <a:lnTo>
                    <a:pt x="669582" y="212293"/>
                  </a:lnTo>
                  <a:lnTo>
                    <a:pt x="673760" y="218351"/>
                  </a:lnTo>
                  <a:lnTo>
                    <a:pt x="673925" y="225488"/>
                  </a:lnTo>
                  <a:lnTo>
                    <a:pt x="677964" y="225298"/>
                  </a:lnTo>
                  <a:lnTo>
                    <a:pt x="677824" y="222110"/>
                  </a:lnTo>
                  <a:lnTo>
                    <a:pt x="679919" y="224142"/>
                  </a:lnTo>
                  <a:lnTo>
                    <a:pt x="681037" y="225082"/>
                  </a:lnTo>
                  <a:lnTo>
                    <a:pt x="679475" y="226212"/>
                  </a:lnTo>
                  <a:lnTo>
                    <a:pt x="677799" y="228053"/>
                  </a:lnTo>
                  <a:lnTo>
                    <a:pt x="679665" y="231838"/>
                  </a:lnTo>
                  <a:lnTo>
                    <a:pt x="680212" y="234429"/>
                  </a:lnTo>
                  <a:lnTo>
                    <a:pt x="686892" y="229755"/>
                  </a:lnTo>
                  <a:lnTo>
                    <a:pt x="693140" y="234429"/>
                  </a:lnTo>
                  <a:lnTo>
                    <a:pt x="696163" y="236880"/>
                  </a:lnTo>
                  <a:lnTo>
                    <a:pt x="696569" y="239649"/>
                  </a:lnTo>
                  <a:lnTo>
                    <a:pt x="696429" y="242836"/>
                  </a:lnTo>
                  <a:lnTo>
                    <a:pt x="696950" y="245529"/>
                  </a:lnTo>
                  <a:lnTo>
                    <a:pt x="697699" y="240449"/>
                  </a:lnTo>
                  <a:lnTo>
                    <a:pt x="697941" y="237871"/>
                  </a:lnTo>
                  <a:close/>
                </a:path>
              </a:pathLst>
            </a:custGeom>
            <a:solidFill>
              <a:srgbClr val="F3766E"/>
            </a:solidFill>
          </p:spPr>
          <p:txBody>
            <a:bodyPr wrap="square" lIns="0" tIns="0" rIns="0" bIns="0" rtlCol="0"/>
            <a:lstStyle/>
            <a:p>
              <a:endParaRPr/>
            </a:p>
          </p:txBody>
        </p:sp>
        <p:sp>
          <p:nvSpPr>
            <p:cNvPr id="57" name="object 57"/>
            <p:cNvSpPr/>
            <p:nvPr/>
          </p:nvSpPr>
          <p:spPr>
            <a:xfrm>
              <a:off x="10015093" y="3257156"/>
              <a:ext cx="713740" cy="617220"/>
            </a:xfrm>
            <a:custGeom>
              <a:avLst/>
              <a:gdLst/>
              <a:ahLst/>
              <a:cxnLst/>
              <a:rect l="l" t="t" r="r" b="b"/>
              <a:pathLst>
                <a:path w="713740" h="617220">
                  <a:moveTo>
                    <a:pt x="4292" y="566559"/>
                  </a:moveTo>
                  <a:lnTo>
                    <a:pt x="3962" y="566369"/>
                  </a:lnTo>
                  <a:lnTo>
                    <a:pt x="3111" y="565810"/>
                  </a:lnTo>
                  <a:lnTo>
                    <a:pt x="1892" y="565785"/>
                  </a:lnTo>
                  <a:lnTo>
                    <a:pt x="825" y="565543"/>
                  </a:lnTo>
                  <a:lnTo>
                    <a:pt x="635" y="566420"/>
                  </a:lnTo>
                  <a:lnTo>
                    <a:pt x="0" y="567651"/>
                  </a:lnTo>
                  <a:lnTo>
                    <a:pt x="330" y="568045"/>
                  </a:lnTo>
                  <a:lnTo>
                    <a:pt x="990" y="568782"/>
                  </a:lnTo>
                  <a:lnTo>
                    <a:pt x="2197" y="568972"/>
                  </a:lnTo>
                  <a:lnTo>
                    <a:pt x="3683" y="569607"/>
                  </a:lnTo>
                  <a:lnTo>
                    <a:pt x="3848" y="567956"/>
                  </a:lnTo>
                  <a:lnTo>
                    <a:pt x="4292" y="566559"/>
                  </a:lnTo>
                  <a:close/>
                </a:path>
                <a:path w="713740" h="617220">
                  <a:moveTo>
                    <a:pt x="5499" y="597344"/>
                  </a:moveTo>
                  <a:lnTo>
                    <a:pt x="3403" y="597344"/>
                  </a:lnTo>
                  <a:lnTo>
                    <a:pt x="1981" y="596963"/>
                  </a:lnTo>
                  <a:lnTo>
                    <a:pt x="1295" y="597484"/>
                  </a:lnTo>
                  <a:lnTo>
                    <a:pt x="571" y="598055"/>
                  </a:lnTo>
                  <a:lnTo>
                    <a:pt x="571" y="599516"/>
                  </a:lnTo>
                  <a:lnTo>
                    <a:pt x="279" y="600608"/>
                  </a:lnTo>
                  <a:lnTo>
                    <a:pt x="1320" y="600837"/>
                  </a:lnTo>
                  <a:lnTo>
                    <a:pt x="2641" y="601548"/>
                  </a:lnTo>
                  <a:lnTo>
                    <a:pt x="3378" y="601129"/>
                  </a:lnTo>
                  <a:lnTo>
                    <a:pt x="4203" y="600697"/>
                  </a:lnTo>
                  <a:lnTo>
                    <a:pt x="4508" y="599262"/>
                  </a:lnTo>
                  <a:lnTo>
                    <a:pt x="5499" y="597344"/>
                  </a:lnTo>
                  <a:close/>
                </a:path>
                <a:path w="713740" h="617220">
                  <a:moveTo>
                    <a:pt x="6756" y="585381"/>
                  </a:moveTo>
                  <a:lnTo>
                    <a:pt x="6489" y="585114"/>
                  </a:lnTo>
                  <a:lnTo>
                    <a:pt x="6375" y="584885"/>
                  </a:lnTo>
                  <a:lnTo>
                    <a:pt x="6159" y="585025"/>
                  </a:lnTo>
                  <a:lnTo>
                    <a:pt x="5854" y="585139"/>
                  </a:lnTo>
                  <a:lnTo>
                    <a:pt x="5740" y="585330"/>
                  </a:lnTo>
                  <a:lnTo>
                    <a:pt x="5943" y="585711"/>
                  </a:lnTo>
                  <a:lnTo>
                    <a:pt x="6045" y="585901"/>
                  </a:lnTo>
                  <a:lnTo>
                    <a:pt x="6273" y="585774"/>
                  </a:lnTo>
                  <a:lnTo>
                    <a:pt x="6565" y="585685"/>
                  </a:lnTo>
                  <a:lnTo>
                    <a:pt x="6680" y="585495"/>
                  </a:lnTo>
                  <a:close/>
                </a:path>
                <a:path w="713740" h="617220">
                  <a:moveTo>
                    <a:pt x="9842" y="563676"/>
                  </a:moveTo>
                  <a:lnTo>
                    <a:pt x="9753" y="563016"/>
                  </a:lnTo>
                  <a:lnTo>
                    <a:pt x="9232" y="563372"/>
                  </a:lnTo>
                  <a:lnTo>
                    <a:pt x="9842" y="563676"/>
                  </a:lnTo>
                  <a:close/>
                </a:path>
                <a:path w="713740" h="617220">
                  <a:moveTo>
                    <a:pt x="19761" y="615289"/>
                  </a:moveTo>
                  <a:lnTo>
                    <a:pt x="19265" y="614959"/>
                  </a:lnTo>
                  <a:lnTo>
                    <a:pt x="19050" y="614794"/>
                  </a:lnTo>
                  <a:lnTo>
                    <a:pt x="18796" y="615289"/>
                  </a:lnTo>
                  <a:lnTo>
                    <a:pt x="18529" y="615759"/>
                  </a:lnTo>
                  <a:lnTo>
                    <a:pt x="18338" y="616369"/>
                  </a:lnTo>
                  <a:lnTo>
                    <a:pt x="18796" y="616585"/>
                  </a:lnTo>
                  <a:lnTo>
                    <a:pt x="19050" y="616750"/>
                  </a:lnTo>
                  <a:lnTo>
                    <a:pt x="19291" y="616254"/>
                  </a:lnTo>
                  <a:lnTo>
                    <a:pt x="19519" y="615784"/>
                  </a:lnTo>
                  <a:lnTo>
                    <a:pt x="19761" y="615289"/>
                  </a:lnTo>
                  <a:close/>
                </a:path>
                <a:path w="713740" h="617220">
                  <a:moveTo>
                    <a:pt x="24904" y="615505"/>
                  </a:moveTo>
                  <a:lnTo>
                    <a:pt x="23837" y="610997"/>
                  </a:lnTo>
                  <a:lnTo>
                    <a:pt x="23672" y="605967"/>
                  </a:lnTo>
                  <a:lnTo>
                    <a:pt x="19824" y="599490"/>
                  </a:lnTo>
                  <a:lnTo>
                    <a:pt x="13246" y="596379"/>
                  </a:lnTo>
                  <a:lnTo>
                    <a:pt x="8966" y="600811"/>
                  </a:lnTo>
                  <a:lnTo>
                    <a:pt x="6375" y="605612"/>
                  </a:lnTo>
                  <a:lnTo>
                    <a:pt x="3441" y="610095"/>
                  </a:lnTo>
                  <a:lnTo>
                    <a:pt x="14922" y="612076"/>
                  </a:lnTo>
                  <a:lnTo>
                    <a:pt x="15252" y="610235"/>
                  </a:lnTo>
                  <a:lnTo>
                    <a:pt x="21602" y="616915"/>
                  </a:lnTo>
                  <a:lnTo>
                    <a:pt x="24904" y="615505"/>
                  </a:lnTo>
                  <a:close/>
                </a:path>
                <a:path w="713740" h="617220">
                  <a:moveTo>
                    <a:pt x="149059" y="362089"/>
                  </a:moveTo>
                  <a:lnTo>
                    <a:pt x="148234" y="362000"/>
                  </a:lnTo>
                  <a:lnTo>
                    <a:pt x="147408" y="361886"/>
                  </a:lnTo>
                  <a:lnTo>
                    <a:pt x="146062" y="361721"/>
                  </a:lnTo>
                  <a:lnTo>
                    <a:pt x="146253" y="362991"/>
                  </a:lnTo>
                  <a:lnTo>
                    <a:pt x="146227" y="363893"/>
                  </a:lnTo>
                  <a:lnTo>
                    <a:pt x="146583" y="364578"/>
                  </a:lnTo>
                  <a:lnTo>
                    <a:pt x="146723" y="364832"/>
                  </a:lnTo>
                  <a:lnTo>
                    <a:pt x="148158" y="364858"/>
                  </a:lnTo>
                  <a:lnTo>
                    <a:pt x="148323" y="364578"/>
                  </a:lnTo>
                  <a:lnTo>
                    <a:pt x="148755" y="363867"/>
                  </a:lnTo>
                  <a:lnTo>
                    <a:pt x="148844" y="362940"/>
                  </a:lnTo>
                  <a:lnTo>
                    <a:pt x="149059" y="362089"/>
                  </a:lnTo>
                  <a:close/>
                </a:path>
                <a:path w="713740" h="617220">
                  <a:moveTo>
                    <a:pt x="150990" y="337261"/>
                  </a:moveTo>
                  <a:lnTo>
                    <a:pt x="150495" y="334619"/>
                  </a:lnTo>
                  <a:lnTo>
                    <a:pt x="144119" y="335559"/>
                  </a:lnTo>
                  <a:lnTo>
                    <a:pt x="137680" y="336194"/>
                  </a:lnTo>
                  <a:lnTo>
                    <a:pt x="129184" y="338086"/>
                  </a:lnTo>
                  <a:lnTo>
                    <a:pt x="126060" y="340372"/>
                  </a:lnTo>
                  <a:lnTo>
                    <a:pt x="125755" y="342188"/>
                  </a:lnTo>
                  <a:lnTo>
                    <a:pt x="125310" y="344741"/>
                  </a:lnTo>
                  <a:lnTo>
                    <a:pt x="126326" y="348564"/>
                  </a:lnTo>
                  <a:lnTo>
                    <a:pt x="129819" y="351396"/>
                  </a:lnTo>
                  <a:lnTo>
                    <a:pt x="134251" y="351332"/>
                  </a:lnTo>
                  <a:lnTo>
                    <a:pt x="141414" y="346278"/>
                  </a:lnTo>
                  <a:lnTo>
                    <a:pt x="146062" y="341604"/>
                  </a:lnTo>
                  <a:lnTo>
                    <a:pt x="150990" y="337261"/>
                  </a:lnTo>
                  <a:close/>
                </a:path>
                <a:path w="713740" h="617220">
                  <a:moveTo>
                    <a:pt x="154889" y="321983"/>
                  </a:moveTo>
                  <a:lnTo>
                    <a:pt x="149390" y="320941"/>
                  </a:lnTo>
                  <a:lnTo>
                    <a:pt x="149364" y="323761"/>
                  </a:lnTo>
                  <a:lnTo>
                    <a:pt x="149059" y="325805"/>
                  </a:lnTo>
                  <a:lnTo>
                    <a:pt x="149504" y="327672"/>
                  </a:lnTo>
                  <a:lnTo>
                    <a:pt x="149606" y="328142"/>
                  </a:lnTo>
                  <a:lnTo>
                    <a:pt x="153187" y="328409"/>
                  </a:lnTo>
                  <a:lnTo>
                    <a:pt x="153377" y="328028"/>
                  </a:lnTo>
                  <a:lnTo>
                    <a:pt x="154203" y="326161"/>
                  </a:lnTo>
                  <a:lnTo>
                    <a:pt x="154419" y="324015"/>
                  </a:lnTo>
                  <a:lnTo>
                    <a:pt x="154889" y="321983"/>
                  </a:lnTo>
                  <a:close/>
                </a:path>
                <a:path w="713740" h="617220">
                  <a:moveTo>
                    <a:pt x="179844" y="532853"/>
                  </a:moveTo>
                  <a:lnTo>
                    <a:pt x="179793" y="531787"/>
                  </a:lnTo>
                  <a:lnTo>
                    <a:pt x="179514" y="528789"/>
                  </a:lnTo>
                  <a:lnTo>
                    <a:pt x="179844" y="532853"/>
                  </a:lnTo>
                  <a:close/>
                </a:path>
                <a:path w="713740" h="617220">
                  <a:moveTo>
                    <a:pt x="180136" y="537108"/>
                  </a:moveTo>
                  <a:lnTo>
                    <a:pt x="180022" y="535089"/>
                  </a:lnTo>
                  <a:lnTo>
                    <a:pt x="179844" y="532853"/>
                  </a:lnTo>
                  <a:lnTo>
                    <a:pt x="179959" y="535089"/>
                  </a:lnTo>
                  <a:lnTo>
                    <a:pt x="180136" y="537108"/>
                  </a:lnTo>
                  <a:close/>
                </a:path>
                <a:path w="713740" h="617220">
                  <a:moveTo>
                    <a:pt x="180314" y="539013"/>
                  </a:moveTo>
                  <a:lnTo>
                    <a:pt x="180136" y="537108"/>
                  </a:lnTo>
                  <a:lnTo>
                    <a:pt x="180225" y="539013"/>
                  </a:lnTo>
                  <a:close/>
                </a:path>
                <a:path w="713740" h="617220">
                  <a:moveTo>
                    <a:pt x="184162" y="476732"/>
                  </a:moveTo>
                  <a:lnTo>
                    <a:pt x="183426" y="476402"/>
                  </a:lnTo>
                  <a:lnTo>
                    <a:pt x="182702" y="476072"/>
                  </a:lnTo>
                  <a:lnTo>
                    <a:pt x="181940" y="475742"/>
                  </a:lnTo>
                  <a:lnTo>
                    <a:pt x="181546" y="476618"/>
                  </a:lnTo>
                  <a:lnTo>
                    <a:pt x="181305" y="477164"/>
                  </a:lnTo>
                  <a:lnTo>
                    <a:pt x="181089" y="477723"/>
                  </a:lnTo>
                  <a:lnTo>
                    <a:pt x="181825" y="477913"/>
                  </a:lnTo>
                  <a:lnTo>
                    <a:pt x="182600" y="478269"/>
                  </a:lnTo>
                  <a:lnTo>
                    <a:pt x="183337" y="478218"/>
                  </a:lnTo>
                  <a:lnTo>
                    <a:pt x="183642" y="478193"/>
                  </a:lnTo>
                  <a:lnTo>
                    <a:pt x="183883" y="477253"/>
                  </a:lnTo>
                  <a:lnTo>
                    <a:pt x="184162" y="476732"/>
                  </a:lnTo>
                  <a:close/>
                </a:path>
                <a:path w="713740" h="617220">
                  <a:moveTo>
                    <a:pt x="185318" y="558584"/>
                  </a:moveTo>
                  <a:lnTo>
                    <a:pt x="182270" y="554824"/>
                  </a:lnTo>
                  <a:lnTo>
                    <a:pt x="180759" y="552919"/>
                  </a:lnTo>
                  <a:lnTo>
                    <a:pt x="180809" y="555256"/>
                  </a:lnTo>
                  <a:lnTo>
                    <a:pt x="180809" y="557618"/>
                  </a:lnTo>
                  <a:lnTo>
                    <a:pt x="180835" y="559993"/>
                  </a:lnTo>
                  <a:lnTo>
                    <a:pt x="181584" y="560895"/>
                  </a:lnTo>
                  <a:lnTo>
                    <a:pt x="181965" y="561340"/>
                  </a:lnTo>
                  <a:lnTo>
                    <a:pt x="184213" y="559523"/>
                  </a:lnTo>
                  <a:lnTo>
                    <a:pt x="185318" y="558584"/>
                  </a:lnTo>
                  <a:close/>
                </a:path>
                <a:path w="713740" h="617220">
                  <a:moveTo>
                    <a:pt x="185788" y="469442"/>
                  </a:moveTo>
                  <a:lnTo>
                    <a:pt x="185585" y="468236"/>
                  </a:lnTo>
                  <a:lnTo>
                    <a:pt x="183553" y="467956"/>
                  </a:lnTo>
                  <a:lnTo>
                    <a:pt x="183286" y="468325"/>
                  </a:lnTo>
                  <a:lnTo>
                    <a:pt x="182676" y="469112"/>
                  </a:lnTo>
                  <a:lnTo>
                    <a:pt x="182600" y="470293"/>
                  </a:lnTo>
                  <a:lnTo>
                    <a:pt x="182181" y="471805"/>
                  </a:lnTo>
                  <a:lnTo>
                    <a:pt x="183781" y="471728"/>
                  </a:lnTo>
                  <a:lnTo>
                    <a:pt x="185229" y="471919"/>
                  </a:lnTo>
                  <a:lnTo>
                    <a:pt x="185788" y="470623"/>
                  </a:lnTo>
                  <a:lnTo>
                    <a:pt x="185788" y="469442"/>
                  </a:lnTo>
                  <a:close/>
                </a:path>
                <a:path w="713740" h="617220">
                  <a:moveTo>
                    <a:pt x="187820" y="390867"/>
                  </a:moveTo>
                  <a:lnTo>
                    <a:pt x="187490" y="388721"/>
                  </a:lnTo>
                  <a:lnTo>
                    <a:pt x="187706" y="387146"/>
                  </a:lnTo>
                  <a:lnTo>
                    <a:pt x="186334" y="385940"/>
                  </a:lnTo>
                  <a:lnTo>
                    <a:pt x="184797" y="386270"/>
                  </a:lnTo>
                  <a:lnTo>
                    <a:pt x="183642" y="386156"/>
                  </a:lnTo>
                  <a:lnTo>
                    <a:pt x="183591" y="387375"/>
                  </a:lnTo>
                  <a:lnTo>
                    <a:pt x="183146" y="388823"/>
                  </a:lnTo>
                  <a:lnTo>
                    <a:pt x="184111" y="390372"/>
                  </a:lnTo>
                  <a:lnTo>
                    <a:pt x="185724" y="390309"/>
                  </a:lnTo>
                  <a:lnTo>
                    <a:pt x="187820" y="390867"/>
                  </a:lnTo>
                  <a:close/>
                </a:path>
                <a:path w="713740" h="617220">
                  <a:moveTo>
                    <a:pt x="198780" y="481838"/>
                  </a:moveTo>
                  <a:lnTo>
                    <a:pt x="196392" y="477062"/>
                  </a:lnTo>
                  <a:lnTo>
                    <a:pt x="185813" y="482561"/>
                  </a:lnTo>
                  <a:lnTo>
                    <a:pt x="187871" y="486841"/>
                  </a:lnTo>
                  <a:lnTo>
                    <a:pt x="191503" y="485165"/>
                  </a:lnTo>
                  <a:lnTo>
                    <a:pt x="195160" y="483514"/>
                  </a:lnTo>
                  <a:lnTo>
                    <a:pt x="198780" y="481838"/>
                  </a:lnTo>
                  <a:close/>
                </a:path>
                <a:path w="713740" h="617220">
                  <a:moveTo>
                    <a:pt x="225640" y="437337"/>
                  </a:moveTo>
                  <a:lnTo>
                    <a:pt x="223545" y="437642"/>
                  </a:lnTo>
                  <a:lnTo>
                    <a:pt x="222199" y="437591"/>
                  </a:lnTo>
                  <a:lnTo>
                    <a:pt x="221411" y="438023"/>
                  </a:lnTo>
                  <a:lnTo>
                    <a:pt x="221602" y="437121"/>
                  </a:lnTo>
                  <a:lnTo>
                    <a:pt x="221767" y="436156"/>
                  </a:lnTo>
                  <a:lnTo>
                    <a:pt x="222072" y="435089"/>
                  </a:lnTo>
                  <a:lnTo>
                    <a:pt x="219176" y="435495"/>
                  </a:lnTo>
                  <a:lnTo>
                    <a:pt x="216763" y="435203"/>
                  </a:lnTo>
                  <a:lnTo>
                    <a:pt x="215722" y="436219"/>
                  </a:lnTo>
                  <a:lnTo>
                    <a:pt x="214782" y="437172"/>
                  </a:lnTo>
                  <a:lnTo>
                    <a:pt x="215328" y="439597"/>
                  </a:lnTo>
                  <a:lnTo>
                    <a:pt x="215188" y="441350"/>
                  </a:lnTo>
                  <a:lnTo>
                    <a:pt x="216928" y="441325"/>
                  </a:lnTo>
                  <a:lnTo>
                    <a:pt x="219176" y="441934"/>
                  </a:lnTo>
                  <a:lnTo>
                    <a:pt x="220332" y="440969"/>
                  </a:lnTo>
                  <a:lnTo>
                    <a:pt x="220395" y="440778"/>
                  </a:lnTo>
                  <a:lnTo>
                    <a:pt x="220497" y="440639"/>
                  </a:lnTo>
                  <a:lnTo>
                    <a:pt x="220497" y="441185"/>
                  </a:lnTo>
                  <a:lnTo>
                    <a:pt x="220446" y="441464"/>
                  </a:lnTo>
                  <a:lnTo>
                    <a:pt x="221627" y="441464"/>
                  </a:lnTo>
                  <a:lnTo>
                    <a:pt x="223024" y="441845"/>
                  </a:lnTo>
                  <a:lnTo>
                    <a:pt x="224650" y="440893"/>
                  </a:lnTo>
                  <a:lnTo>
                    <a:pt x="224790" y="439407"/>
                  </a:lnTo>
                  <a:lnTo>
                    <a:pt x="225640" y="437337"/>
                  </a:lnTo>
                  <a:close/>
                </a:path>
                <a:path w="713740" h="617220">
                  <a:moveTo>
                    <a:pt x="229768" y="447979"/>
                  </a:moveTo>
                  <a:lnTo>
                    <a:pt x="229184" y="445973"/>
                  </a:lnTo>
                  <a:lnTo>
                    <a:pt x="227761" y="445858"/>
                  </a:lnTo>
                  <a:lnTo>
                    <a:pt x="226987" y="445757"/>
                  </a:lnTo>
                  <a:lnTo>
                    <a:pt x="226542" y="446049"/>
                  </a:lnTo>
                  <a:lnTo>
                    <a:pt x="225971" y="446493"/>
                  </a:lnTo>
                  <a:lnTo>
                    <a:pt x="226021" y="447725"/>
                  </a:lnTo>
                  <a:lnTo>
                    <a:pt x="225780" y="448640"/>
                  </a:lnTo>
                  <a:lnTo>
                    <a:pt x="226898" y="448716"/>
                  </a:lnTo>
                  <a:lnTo>
                    <a:pt x="228092" y="449110"/>
                  </a:lnTo>
                  <a:lnTo>
                    <a:pt x="229069" y="448779"/>
                  </a:lnTo>
                  <a:lnTo>
                    <a:pt x="229349" y="448665"/>
                  </a:lnTo>
                  <a:lnTo>
                    <a:pt x="229768" y="447979"/>
                  </a:lnTo>
                  <a:close/>
                </a:path>
                <a:path w="713740" h="617220">
                  <a:moveTo>
                    <a:pt x="230339" y="488327"/>
                  </a:moveTo>
                  <a:lnTo>
                    <a:pt x="217639" y="480656"/>
                  </a:lnTo>
                  <a:lnTo>
                    <a:pt x="209943" y="480656"/>
                  </a:lnTo>
                  <a:lnTo>
                    <a:pt x="203123" y="484593"/>
                  </a:lnTo>
                  <a:lnTo>
                    <a:pt x="194525" y="491020"/>
                  </a:lnTo>
                  <a:lnTo>
                    <a:pt x="193179" y="497154"/>
                  </a:lnTo>
                  <a:lnTo>
                    <a:pt x="203847" y="498576"/>
                  </a:lnTo>
                  <a:lnTo>
                    <a:pt x="208648" y="498690"/>
                  </a:lnTo>
                  <a:lnTo>
                    <a:pt x="213410" y="498360"/>
                  </a:lnTo>
                  <a:lnTo>
                    <a:pt x="213626" y="499821"/>
                  </a:lnTo>
                  <a:lnTo>
                    <a:pt x="213842" y="500583"/>
                  </a:lnTo>
                  <a:lnTo>
                    <a:pt x="216789" y="499541"/>
                  </a:lnTo>
                  <a:lnTo>
                    <a:pt x="216573" y="498081"/>
                  </a:lnTo>
                  <a:lnTo>
                    <a:pt x="218871" y="497840"/>
                  </a:lnTo>
                  <a:lnTo>
                    <a:pt x="221208" y="497484"/>
                  </a:lnTo>
                  <a:lnTo>
                    <a:pt x="229793" y="495477"/>
                  </a:lnTo>
                  <a:lnTo>
                    <a:pt x="230339" y="488327"/>
                  </a:lnTo>
                  <a:close/>
                </a:path>
                <a:path w="713740" h="617220">
                  <a:moveTo>
                    <a:pt x="412521" y="305904"/>
                  </a:moveTo>
                  <a:lnTo>
                    <a:pt x="410133" y="302056"/>
                  </a:lnTo>
                  <a:lnTo>
                    <a:pt x="402678" y="306692"/>
                  </a:lnTo>
                  <a:lnTo>
                    <a:pt x="402412" y="306362"/>
                  </a:lnTo>
                  <a:lnTo>
                    <a:pt x="402183" y="306006"/>
                  </a:lnTo>
                  <a:lnTo>
                    <a:pt x="401916" y="305676"/>
                  </a:lnTo>
                  <a:lnTo>
                    <a:pt x="405041" y="303479"/>
                  </a:lnTo>
                  <a:lnTo>
                    <a:pt x="402628" y="299935"/>
                  </a:lnTo>
                  <a:lnTo>
                    <a:pt x="394385" y="306425"/>
                  </a:lnTo>
                  <a:lnTo>
                    <a:pt x="396633" y="309397"/>
                  </a:lnTo>
                  <a:lnTo>
                    <a:pt x="397954" y="308457"/>
                  </a:lnTo>
                  <a:lnTo>
                    <a:pt x="397840" y="309727"/>
                  </a:lnTo>
                  <a:lnTo>
                    <a:pt x="396062" y="310845"/>
                  </a:lnTo>
                  <a:lnTo>
                    <a:pt x="397548" y="313207"/>
                  </a:lnTo>
                  <a:lnTo>
                    <a:pt x="397383" y="314833"/>
                  </a:lnTo>
                  <a:lnTo>
                    <a:pt x="394576" y="315988"/>
                  </a:lnTo>
                  <a:lnTo>
                    <a:pt x="391718" y="317030"/>
                  </a:lnTo>
                  <a:lnTo>
                    <a:pt x="388747" y="318630"/>
                  </a:lnTo>
                  <a:lnTo>
                    <a:pt x="389737" y="321157"/>
                  </a:lnTo>
                  <a:lnTo>
                    <a:pt x="390093" y="322618"/>
                  </a:lnTo>
                  <a:lnTo>
                    <a:pt x="399084" y="319151"/>
                  </a:lnTo>
                  <a:lnTo>
                    <a:pt x="398068" y="316242"/>
                  </a:lnTo>
                  <a:lnTo>
                    <a:pt x="401142" y="314921"/>
                  </a:lnTo>
                  <a:lnTo>
                    <a:pt x="403504" y="313182"/>
                  </a:lnTo>
                  <a:lnTo>
                    <a:pt x="404329" y="311010"/>
                  </a:lnTo>
                  <a:lnTo>
                    <a:pt x="412521" y="305904"/>
                  </a:lnTo>
                  <a:close/>
                </a:path>
                <a:path w="713740" h="617220">
                  <a:moveTo>
                    <a:pt x="473024" y="525348"/>
                  </a:moveTo>
                  <a:lnTo>
                    <a:pt x="470458" y="521728"/>
                  </a:lnTo>
                  <a:lnTo>
                    <a:pt x="468401" y="517486"/>
                  </a:lnTo>
                  <a:lnTo>
                    <a:pt x="463918" y="513867"/>
                  </a:lnTo>
                  <a:lnTo>
                    <a:pt x="459549" y="516839"/>
                  </a:lnTo>
                  <a:lnTo>
                    <a:pt x="456641" y="518045"/>
                  </a:lnTo>
                  <a:lnTo>
                    <a:pt x="457441" y="521233"/>
                  </a:lnTo>
                  <a:lnTo>
                    <a:pt x="470382" y="527913"/>
                  </a:lnTo>
                  <a:lnTo>
                    <a:pt x="473024" y="525348"/>
                  </a:lnTo>
                  <a:close/>
                </a:path>
                <a:path w="713740" h="617220">
                  <a:moveTo>
                    <a:pt x="530415" y="75806"/>
                  </a:moveTo>
                  <a:lnTo>
                    <a:pt x="529310" y="75869"/>
                  </a:lnTo>
                  <a:lnTo>
                    <a:pt x="528739" y="75920"/>
                  </a:lnTo>
                  <a:lnTo>
                    <a:pt x="528675" y="76466"/>
                  </a:lnTo>
                  <a:lnTo>
                    <a:pt x="528408" y="77177"/>
                  </a:lnTo>
                  <a:lnTo>
                    <a:pt x="528650" y="77508"/>
                  </a:lnTo>
                  <a:lnTo>
                    <a:pt x="528904" y="77876"/>
                  </a:lnTo>
                  <a:lnTo>
                    <a:pt x="529666" y="77812"/>
                  </a:lnTo>
                  <a:lnTo>
                    <a:pt x="530199" y="77952"/>
                  </a:lnTo>
                  <a:lnTo>
                    <a:pt x="530275" y="77241"/>
                  </a:lnTo>
                  <a:lnTo>
                    <a:pt x="530326" y="76530"/>
                  </a:lnTo>
                  <a:lnTo>
                    <a:pt x="530415" y="75806"/>
                  </a:lnTo>
                  <a:close/>
                </a:path>
                <a:path w="713740" h="617220">
                  <a:moveTo>
                    <a:pt x="536244" y="26631"/>
                  </a:moveTo>
                  <a:lnTo>
                    <a:pt x="523786" y="26720"/>
                  </a:lnTo>
                  <a:lnTo>
                    <a:pt x="523875" y="28206"/>
                  </a:lnTo>
                  <a:lnTo>
                    <a:pt x="523786" y="30949"/>
                  </a:lnTo>
                  <a:lnTo>
                    <a:pt x="524090" y="30975"/>
                  </a:lnTo>
                  <a:lnTo>
                    <a:pt x="528053" y="31470"/>
                  </a:lnTo>
                  <a:lnTo>
                    <a:pt x="532066" y="31559"/>
                  </a:lnTo>
                  <a:lnTo>
                    <a:pt x="536079" y="31750"/>
                  </a:lnTo>
                  <a:lnTo>
                    <a:pt x="536244" y="26631"/>
                  </a:lnTo>
                  <a:close/>
                </a:path>
                <a:path w="713740" h="617220">
                  <a:moveTo>
                    <a:pt x="536321" y="260553"/>
                  </a:moveTo>
                  <a:lnTo>
                    <a:pt x="534784" y="256171"/>
                  </a:lnTo>
                  <a:lnTo>
                    <a:pt x="531406" y="257517"/>
                  </a:lnTo>
                  <a:lnTo>
                    <a:pt x="531431" y="257136"/>
                  </a:lnTo>
                  <a:lnTo>
                    <a:pt x="531012" y="256540"/>
                  </a:lnTo>
                  <a:lnTo>
                    <a:pt x="529831" y="256616"/>
                  </a:lnTo>
                  <a:lnTo>
                    <a:pt x="529043" y="256451"/>
                  </a:lnTo>
                  <a:lnTo>
                    <a:pt x="528904" y="257225"/>
                  </a:lnTo>
                  <a:lnTo>
                    <a:pt x="528523" y="258127"/>
                  </a:lnTo>
                  <a:lnTo>
                    <a:pt x="528675" y="258737"/>
                  </a:lnTo>
                  <a:lnTo>
                    <a:pt x="527062" y="259448"/>
                  </a:lnTo>
                  <a:lnTo>
                    <a:pt x="526097" y="259969"/>
                  </a:lnTo>
                  <a:lnTo>
                    <a:pt x="526897" y="262470"/>
                  </a:lnTo>
                  <a:lnTo>
                    <a:pt x="523760" y="258673"/>
                  </a:lnTo>
                  <a:lnTo>
                    <a:pt x="522224" y="256755"/>
                  </a:lnTo>
                  <a:lnTo>
                    <a:pt x="518731" y="259638"/>
                  </a:lnTo>
                  <a:lnTo>
                    <a:pt x="520814" y="262191"/>
                  </a:lnTo>
                  <a:lnTo>
                    <a:pt x="525056" y="267284"/>
                  </a:lnTo>
                  <a:lnTo>
                    <a:pt x="527367" y="265417"/>
                  </a:lnTo>
                  <a:lnTo>
                    <a:pt x="528485" y="264452"/>
                  </a:lnTo>
                  <a:lnTo>
                    <a:pt x="527939" y="263766"/>
                  </a:lnTo>
                  <a:lnTo>
                    <a:pt x="536321" y="260553"/>
                  </a:lnTo>
                  <a:close/>
                </a:path>
                <a:path w="713740" h="617220">
                  <a:moveTo>
                    <a:pt x="554634" y="32931"/>
                  </a:moveTo>
                  <a:lnTo>
                    <a:pt x="553808" y="31089"/>
                  </a:lnTo>
                  <a:lnTo>
                    <a:pt x="552462" y="30480"/>
                  </a:lnTo>
                  <a:lnTo>
                    <a:pt x="551497" y="29692"/>
                  </a:lnTo>
                  <a:lnTo>
                    <a:pt x="551116" y="30568"/>
                  </a:lnTo>
                  <a:lnTo>
                    <a:pt x="550748" y="31419"/>
                  </a:lnTo>
                  <a:lnTo>
                    <a:pt x="550367" y="32296"/>
                  </a:lnTo>
                  <a:lnTo>
                    <a:pt x="550621" y="33312"/>
                  </a:lnTo>
                  <a:lnTo>
                    <a:pt x="550583" y="34556"/>
                  </a:lnTo>
                  <a:lnTo>
                    <a:pt x="551472" y="35737"/>
                  </a:lnTo>
                  <a:lnTo>
                    <a:pt x="553364" y="35674"/>
                  </a:lnTo>
                  <a:lnTo>
                    <a:pt x="554164" y="34391"/>
                  </a:lnTo>
                  <a:lnTo>
                    <a:pt x="554634" y="32931"/>
                  </a:lnTo>
                  <a:close/>
                </a:path>
                <a:path w="713740" h="617220">
                  <a:moveTo>
                    <a:pt x="555396" y="51765"/>
                  </a:moveTo>
                  <a:lnTo>
                    <a:pt x="543191" y="51231"/>
                  </a:lnTo>
                  <a:lnTo>
                    <a:pt x="541909" y="52692"/>
                  </a:lnTo>
                  <a:lnTo>
                    <a:pt x="544982" y="61658"/>
                  </a:lnTo>
                  <a:lnTo>
                    <a:pt x="555396" y="51765"/>
                  </a:lnTo>
                  <a:close/>
                </a:path>
                <a:path w="713740" h="617220">
                  <a:moveTo>
                    <a:pt x="557796" y="16141"/>
                  </a:moveTo>
                  <a:lnTo>
                    <a:pt x="555091" y="15557"/>
                  </a:lnTo>
                  <a:lnTo>
                    <a:pt x="552399" y="14897"/>
                  </a:lnTo>
                  <a:lnTo>
                    <a:pt x="549490" y="14541"/>
                  </a:lnTo>
                  <a:lnTo>
                    <a:pt x="548944" y="17119"/>
                  </a:lnTo>
                  <a:lnTo>
                    <a:pt x="548551" y="18478"/>
                  </a:lnTo>
                  <a:lnTo>
                    <a:pt x="551332" y="19050"/>
                  </a:lnTo>
                  <a:lnTo>
                    <a:pt x="554101" y="19596"/>
                  </a:lnTo>
                  <a:lnTo>
                    <a:pt x="556856" y="20180"/>
                  </a:lnTo>
                  <a:lnTo>
                    <a:pt x="557187" y="18834"/>
                  </a:lnTo>
                  <a:lnTo>
                    <a:pt x="557796" y="16141"/>
                  </a:lnTo>
                  <a:close/>
                </a:path>
                <a:path w="713740" h="617220">
                  <a:moveTo>
                    <a:pt x="558863" y="61468"/>
                  </a:moveTo>
                  <a:lnTo>
                    <a:pt x="558419" y="61214"/>
                  </a:lnTo>
                  <a:lnTo>
                    <a:pt x="558012" y="60909"/>
                  </a:lnTo>
                  <a:lnTo>
                    <a:pt x="557568" y="60769"/>
                  </a:lnTo>
                  <a:lnTo>
                    <a:pt x="556971" y="61188"/>
                  </a:lnTo>
                  <a:lnTo>
                    <a:pt x="557187" y="61734"/>
                  </a:lnTo>
                  <a:lnTo>
                    <a:pt x="557491" y="62115"/>
                  </a:lnTo>
                  <a:lnTo>
                    <a:pt x="557733" y="62534"/>
                  </a:lnTo>
                  <a:lnTo>
                    <a:pt x="558088" y="62179"/>
                  </a:lnTo>
                  <a:lnTo>
                    <a:pt x="558863" y="61468"/>
                  </a:lnTo>
                  <a:close/>
                </a:path>
                <a:path w="713740" h="617220">
                  <a:moveTo>
                    <a:pt x="564959" y="86664"/>
                  </a:moveTo>
                  <a:lnTo>
                    <a:pt x="564172" y="86588"/>
                  </a:lnTo>
                  <a:lnTo>
                    <a:pt x="563346" y="86474"/>
                  </a:lnTo>
                  <a:lnTo>
                    <a:pt x="562025" y="86334"/>
                  </a:lnTo>
                  <a:lnTo>
                    <a:pt x="562330" y="87630"/>
                  </a:lnTo>
                  <a:lnTo>
                    <a:pt x="562381" y="88531"/>
                  </a:lnTo>
                  <a:lnTo>
                    <a:pt x="562787" y="89217"/>
                  </a:lnTo>
                  <a:lnTo>
                    <a:pt x="562952" y="89496"/>
                  </a:lnTo>
                  <a:lnTo>
                    <a:pt x="564388" y="89446"/>
                  </a:lnTo>
                  <a:lnTo>
                    <a:pt x="564502" y="89217"/>
                  </a:lnTo>
                  <a:lnTo>
                    <a:pt x="564832" y="88455"/>
                  </a:lnTo>
                  <a:lnTo>
                    <a:pt x="564832" y="87541"/>
                  </a:lnTo>
                  <a:lnTo>
                    <a:pt x="564959" y="86664"/>
                  </a:lnTo>
                  <a:close/>
                </a:path>
                <a:path w="713740" h="617220">
                  <a:moveTo>
                    <a:pt x="565785" y="165"/>
                  </a:moveTo>
                  <a:lnTo>
                    <a:pt x="563206" y="279"/>
                  </a:lnTo>
                  <a:lnTo>
                    <a:pt x="562127" y="0"/>
                  </a:lnTo>
                  <a:lnTo>
                    <a:pt x="561606" y="419"/>
                  </a:lnTo>
                  <a:lnTo>
                    <a:pt x="561225" y="711"/>
                  </a:lnTo>
                  <a:lnTo>
                    <a:pt x="561225" y="2197"/>
                  </a:lnTo>
                  <a:lnTo>
                    <a:pt x="561606" y="2616"/>
                  </a:lnTo>
                  <a:lnTo>
                    <a:pt x="562025" y="3022"/>
                  </a:lnTo>
                  <a:lnTo>
                    <a:pt x="563283" y="3111"/>
                  </a:lnTo>
                  <a:lnTo>
                    <a:pt x="563892" y="2806"/>
                  </a:lnTo>
                  <a:lnTo>
                    <a:pt x="564553" y="2451"/>
                  </a:lnTo>
                  <a:lnTo>
                    <a:pt x="564908" y="1460"/>
                  </a:lnTo>
                  <a:lnTo>
                    <a:pt x="565785" y="165"/>
                  </a:lnTo>
                  <a:close/>
                </a:path>
                <a:path w="713740" h="617220">
                  <a:moveTo>
                    <a:pt x="571614" y="48704"/>
                  </a:moveTo>
                  <a:close/>
                </a:path>
                <a:path w="713740" h="617220">
                  <a:moveTo>
                    <a:pt x="571944" y="59372"/>
                  </a:moveTo>
                  <a:lnTo>
                    <a:pt x="571804" y="55829"/>
                  </a:lnTo>
                  <a:lnTo>
                    <a:pt x="571639" y="52311"/>
                  </a:lnTo>
                  <a:lnTo>
                    <a:pt x="571500" y="48793"/>
                  </a:lnTo>
                  <a:lnTo>
                    <a:pt x="564502" y="53073"/>
                  </a:lnTo>
                  <a:lnTo>
                    <a:pt x="568921" y="60312"/>
                  </a:lnTo>
                  <a:lnTo>
                    <a:pt x="570928" y="59677"/>
                  </a:lnTo>
                  <a:lnTo>
                    <a:pt x="571944" y="59372"/>
                  </a:lnTo>
                  <a:close/>
                </a:path>
                <a:path w="713740" h="617220">
                  <a:moveTo>
                    <a:pt x="573430" y="116878"/>
                  </a:moveTo>
                  <a:lnTo>
                    <a:pt x="571119" y="112839"/>
                  </a:lnTo>
                  <a:lnTo>
                    <a:pt x="563092" y="117944"/>
                  </a:lnTo>
                  <a:lnTo>
                    <a:pt x="564413" y="120205"/>
                  </a:lnTo>
                  <a:lnTo>
                    <a:pt x="565099" y="121323"/>
                  </a:lnTo>
                  <a:lnTo>
                    <a:pt x="573430" y="116878"/>
                  </a:lnTo>
                  <a:close/>
                </a:path>
                <a:path w="713740" h="617220">
                  <a:moveTo>
                    <a:pt x="578434" y="76161"/>
                  </a:moveTo>
                  <a:lnTo>
                    <a:pt x="578319" y="75946"/>
                  </a:lnTo>
                  <a:lnTo>
                    <a:pt x="578243" y="75615"/>
                  </a:lnTo>
                  <a:lnTo>
                    <a:pt x="578078" y="75565"/>
                  </a:lnTo>
                  <a:lnTo>
                    <a:pt x="577850" y="75450"/>
                  </a:lnTo>
                  <a:lnTo>
                    <a:pt x="577557" y="75615"/>
                  </a:lnTo>
                  <a:lnTo>
                    <a:pt x="577303" y="75641"/>
                  </a:lnTo>
                  <a:lnTo>
                    <a:pt x="577278" y="75895"/>
                  </a:lnTo>
                  <a:lnTo>
                    <a:pt x="577278" y="76136"/>
                  </a:lnTo>
                  <a:lnTo>
                    <a:pt x="577253" y="76390"/>
                  </a:lnTo>
                  <a:lnTo>
                    <a:pt x="577634" y="76327"/>
                  </a:lnTo>
                  <a:lnTo>
                    <a:pt x="578053" y="76250"/>
                  </a:lnTo>
                  <a:lnTo>
                    <a:pt x="578434" y="76161"/>
                  </a:lnTo>
                  <a:close/>
                </a:path>
                <a:path w="713740" h="617220">
                  <a:moveTo>
                    <a:pt x="579894" y="140233"/>
                  </a:moveTo>
                  <a:lnTo>
                    <a:pt x="579170" y="139827"/>
                  </a:lnTo>
                  <a:lnTo>
                    <a:pt x="578510" y="139331"/>
                  </a:lnTo>
                  <a:lnTo>
                    <a:pt x="577748" y="139090"/>
                  </a:lnTo>
                  <a:lnTo>
                    <a:pt x="577608" y="139052"/>
                  </a:lnTo>
                  <a:lnTo>
                    <a:pt x="576757" y="140271"/>
                  </a:lnTo>
                  <a:lnTo>
                    <a:pt x="576872" y="140462"/>
                  </a:lnTo>
                  <a:lnTo>
                    <a:pt x="577303" y="141097"/>
                  </a:lnTo>
                  <a:lnTo>
                    <a:pt x="578015" y="141503"/>
                  </a:lnTo>
                  <a:lnTo>
                    <a:pt x="578713" y="142074"/>
                  </a:lnTo>
                  <a:lnTo>
                    <a:pt x="579234" y="141224"/>
                  </a:lnTo>
                  <a:lnTo>
                    <a:pt x="579894" y="140233"/>
                  </a:lnTo>
                  <a:close/>
                </a:path>
                <a:path w="713740" h="617220">
                  <a:moveTo>
                    <a:pt x="580605" y="152768"/>
                  </a:moveTo>
                  <a:lnTo>
                    <a:pt x="579856" y="147929"/>
                  </a:lnTo>
                  <a:lnTo>
                    <a:pt x="579920" y="143649"/>
                  </a:lnTo>
                  <a:lnTo>
                    <a:pt x="576008" y="143484"/>
                  </a:lnTo>
                  <a:lnTo>
                    <a:pt x="574065" y="143319"/>
                  </a:lnTo>
                  <a:lnTo>
                    <a:pt x="570979" y="143319"/>
                  </a:lnTo>
                  <a:lnTo>
                    <a:pt x="567080" y="142138"/>
                  </a:lnTo>
                  <a:lnTo>
                    <a:pt x="559828" y="147142"/>
                  </a:lnTo>
                  <a:lnTo>
                    <a:pt x="555485" y="151892"/>
                  </a:lnTo>
                  <a:lnTo>
                    <a:pt x="550748" y="156210"/>
                  </a:lnTo>
                  <a:lnTo>
                    <a:pt x="556793" y="160185"/>
                  </a:lnTo>
                  <a:lnTo>
                    <a:pt x="565035" y="161594"/>
                  </a:lnTo>
                  <a:lnTo>
                    <a:pt x="573112" y="160261"/>
                  </a:lnTo>
                  <a:lnTo>
                    <a:pt x="578650" y="155994"/>
                  </a:lnTo>
                  <a:lnTo>
                    <a:pt x="580605" y="152768"/>
                  </a:lnTo>
                  <a:close/>
                </a:path>
                <a:path w="713740" h="617220">
                  <a:moveTo>
                    <a:pt x="584530" y="109321"/>
                  </a:moveTo>
                  <a:lnTo>
                    <a:pt x="584403" y="109016"/>
                  </a:lnTo>
                  <a:lnTo>
                    <a:pt x="584314" y="108623"/>
                  </a:lnTo>
                  <a:lnTo>
                    <a:pt x="584098" y="109042"/>
                  </a:lnTo>
                  <a:lnTo>
                    <a:pt x="583768" y="109651"/>
                  </a:lnTo>
                  <a:lnTo>
                    <a:pt x="583984" y="109588"/>
                  </a:lnTo>
                  <a:lnTo>
                    <a:pt x="584339" y="109613"/>
                  </a:lnTo>
                  <a:lnTo>
                    <a:pt x="584454" y="109486"/>
                  </a:lnTo>
                  <a:lnTo>
                    <a:pt x="584530" y="109321"/>
                  </a:lnTo>
                  <a:close/>
                </a:path>
                <a:path w="713740" h="617220">
                  <a:moveTo>
                    <a:pt x="588022" y="174104"/>
                  </a:moveTo>
                  <a:lnTo>
                    <a:pt x="584174" y="170421"/>
                  </a:lnTo>
                  <a:lnTo>
                    <a:pt x="582256" y="168554"/>
                  </a:lnTo>
                  <a:lnTo>
                    <a:pt x="581533" y="170002"/>
                  </a:lnTo>
                  <a:lnTo>
                    <a:pt x="580796" y="171462"/>
                  </a:lnTo>
                  <a:lnTo>
                    <a:pt x="580085" y="172923"/>
                  </a:lnTo>
                  <a:lnTo>
                    <a:pt x="582726" y="173329"/>
                  </a:lnTo>
                  <a:lnTo>
                    <a:pt x="588022" y="174104"/>
                  </a:lnTo>
                  <a:close/>
                </a:path>
                <a:path w="713740" h="617220">
                  <a:moveTo>
                    <a:pt x="588327" y="174155"/>
                  </a:moveTo>
                  <a:lnTo>
                    <a:pt x="588111" y="174104"/>
                  </a:lnTo>
                  <a:lnTo>
                    <a:pt x="588276" y="174345"/>
                  </a:lnTo>
                  <a:lnTo>
                    <a:pt x="588327" y="174155"/>
                  </a:lnTo>
                  <a:close/>
                </a:path>
                <a:path w="713740" h="617220">
                  <a:moveTo>
                    <a:pt x="592226" y="25234"/>
                  </a:moveTo>
                  <a:lnTo>
                    <a:pt x="592035" y="25095"/>
                  </a:lnTo>
                  <a:lnTo>
                    <a:pt x="591464" y="24739"/>
                  </a:lnTo>
                  <a:lnTo>
                    <a:pt x="591629" y="25184"/>
                  </a:lnTo>
                  <a:lnTo>
                    <a:pt x="591705" y="25476"/>
                  </a:lnTo>
                  <a:lnTo>
                    <a:pt x="591820" y="25806"/>
                  </a:lnTo>
                  <a:lnTo>
                    <a:pt x="592226" y="25234"/>
                  </a:lnTo>
                  <a:close/>
                </a:path>
                <a:path w="713740" h="617220">
                  <a:moveTo>
                    <a:pt x="594106" y="10744"/>
                  </a:moveTo>
                  <a:lnTo>
                    <a:pt x="587857" y="6794"/>
                  </a:lnTo>
                  <a:lnTo>
                    <a:pt x="587197" y="7696"/>
                  </a:lnTo>
                  <a:lnTo>
                    <a:pt x="586536" y="8572"/>
                  </a:lnTo>
                  <a:lnTo>
                    <a:pt x="585876" y="9486"/>
                  </a:lnTo>
                  <a:lnTo>
                    <a:pt x="589622" y="12623"/>
                  </a:lnTo>
                  <a:lnTo>
                    <a:pt x="591489" y="14160"/>
                  </a:lnTo>
                  <a:lnTo>
                    <a:pt x="592366" y="13030"/>
                  </a:lnTo>
                  <a:lnTo>
                    <a:pt x="593217" y="11874"/>
                  </a:lnTo>
                  <a:lnTo>
                    <a:pt x="594106" y="10744"/>
                  </a:lnTo>
                  <a:close/>
                </a:path>
                <a:path w="713740" h="617220">
                  <a:moveTo>
                    <a:pt x="597484" y="38760"/>
                  </a:moveTo>
                  <a:lnTo>
                    <a:pt x="597128" y="38506"/>
                  </a:lnTo>
                  <a:lnTo>
                    <a:pt x="595249" y="37134"/>
                  </a:lnTo>
                  <a:lnTo>
                    <a:pt x="592912" y="36423"/>
                  </a:lnTo>
                  <a:lnTo>
                    <a:pt x="589838" y="35102"/>
                  </a:lnTo>
                  <a:lnTo>
                    <a:pt x="589153" y="38176"/>
                  </a:lnTo>
                  <a:lnTo>
                    <a:pt x="588086" y="41236"/>
                  </a:lnTo>
                  <a:lnTo>
                    <a:pt x="588492" y="41452"/>
                  </a:lnTo>
                  <a:lnTo>
                    <a:pt x="590499" y="42468"/>
                  </a:lnTo>
                  <a:lnTo>
                    <a:pt x="592975" y="43180"/>
                  </a:lnTo>
                  <a:lnTo>
                    <a:pt x="595998" y="42913"/>
                  </a:lnTo>
                  <a:lnTo>
                    <a:pt x="597484" y="38760"/>
                  </a:lnTo>
                  <a:close/>
                </a:path>
                <a:path w="713740" h="617220">
                  <a:moveTo>
                    <a:pt x="614083" y="89992"/>
                  </a:moveTo>
                  <a:lnTo>
                    <a:pt x="609384" y="89611"/>
                  </a:lnTo>
                  <a:lnTo>
                    <a:pt x="605650" y="88239"/>
                  </a:lnTo>
                  <a:lnTo>
                    <a:pt x="604266" y="89471"/>
                  </a:lnTo>
                  <a:lnTo>
                    <a:pt x="602322" y="91173"/>
                  </a:lnTo>
                  <a:lnTo>
                    <a:pt x="602132" y="94856"/>
                  </a:lnTo>
                  <a:lnTo>
                    <a:pt x="601192" y="97688"/>
                  </a:lnTo>
                  <a:lnTo>
                    <a:pt x="603694" y="98234"/>
                  </a:lnTo>
                  <a:lnTo>
                    <a:pt x="606996" y="100025"/>
                  </a:lnTo>
                  <a:lnTo>
                    <a:pt x="610755" y="97663"/>
                  </a:lnTo>
                  <a:lnTo>
                    <a:pt x="611670" y="94221"/>
                  </a:lnTo>
                  <a:lnTo>
                    <a:pt x="614083" y="89992"/>
                  </a:lnTo>
                  <a:close/>
                </a:path>
                <a:path w="713740" h="617220">
                  <a:moveTo>
                    <a:pt x="614362" y="101511"/>
                  </a:moveTo>
                  <a:lnTo>
                    <a:pt x="613702" y="101130"/>
                  </a:lnTo>
                  <a:lnTo>
                    <a:pt x="613562" y="101231"/>
                  </a:lnTo>
                  <a:lnTo>
                    <a:pt x="613117" y="101511"/>
                  </a:lnTo>
                  <a:lnTo>
                    <a:pt x="612787" y="101981"/>
                  </a:lnTo>
                  <a:lnTo>
                    <a:pt x="612406" y="102362"/>
                  </a:lnTo>
                  <a:lnTo>
                    <a:pt x="612876" y="102641"/>
                  </a:lnTo>
                  <a:lnTo>
                    <a:pt x="613371" y="102933"/>
                  </a:lnTo>
                  <a:lnTo>
                    <a:pt x="613841" y="103238"/>
                  </a:lnTo>
                  <a:lnTo>
                    <a:pt x="614006" y="102692"/>
                  </a:lnTo>
                  <a:lnTo>
                    <a:pt x="614248" y="102146"/>
                  </a:lnTo>
                  <a:lnTo>
                    <a:pt x="614324" y="101587"/>
                  </a:lnTo>
                  <a:close/>
                </a:path>
                <a:path w="713740" h="617220">
                  <a:moveTo>
                    <a:pt x="641045" y="204609"/>
                  </a:moveTo>
                  <a:lnTo>
                    <a:pt x="639394" y="204863"/>
                  </a:lnTo>
                  <a:lnTo>
                    <a:pt x="639102" y="205359"/>
                  </a:lnTo>
                  <a:lnTo>
                    <a:pt x="638822" y="205854"/>
                  </a:lnTo>
                  <a:lnTo>
                    <a:pt x="638517" y="206349"/>
                  </a:lnTo>
                  <a:lnTo>
                    <a:pt x="639267" y="206260"/>
                  </a:lnTo>
                  <a:lnTo>
                    <a:pt x="640003" y="206260"/>
                  </a:lnTo>
                  <a:lnTo>
                    <a:pt x="640715" y="206019"/>
                  </a:lnTo>
                  <a:lnTo>
                    <a:pt x="640905" y="205955"/>
                  </a:lnTo>
                  <a:lnTo>
                    <a:pt x="640943" y="205105"/>
                  </a:lnTo>
                  <a:lnTo>
                    <a:pt x="641045" y="204609"/>
                  </a:lnTo>
                  <a:close/>
                </a:path>
                <a:path w="713740" h="617220">
                  <a:moveTo>
                    <a:pt x="641845" y="148069"/>
                  </a:moveTo>
                  <a:lnTo>
                    <a:pt x="639178" y="147853"/>
                  </a:lnTo>
                  <a:lnTo>
                    <a:pt x="636460" y="146913"/>
                  </a:lnTo>
                  <a:lnTo>
                    <a:pt x="635800" y="147688"/>
                  </a:lnTo>
                  <a:lnTo>
                    <a:pt x="634644" y="149085"/>
                  </a:lnTo>
                  <a:lnTo>
                    <a:pt x="633742" y="152107"/>
                  </a:lnTo>
                  <a:lnTo>
                    <a:pt x="634504" y="153327"/>
                  </a:lnTo>
                  <a:lnTo>
                    <a:pt x="635304" y="154609"/>
                  </a:lnTo>
                  <a:lnTo>
                    <a:pt x="638213" y="154559"/>
                  </a:lnTo>
                  <a:lnTo>
                    <a:pt x="640194" y="155079"/>
                  </a:lnTo>
                  <a:lnTo>
                    <a:pt x="640689" y="152996"/>
                  </a:lnTo>
                  <a:lnTo>
                    <a:pt x="641159" y="150901"/>
                  </a:lnTo>
                  <a:lnTo>
                    <a:pt x="641845" y="148069"/>
                  </a:lnTo>
                  <a:close/>
                </a:path>
                <a:path w="713740" h="617220">
                  <a:moveTo>
                    <a:pt x="643877" y="66827"/>
                  </a:moveTo>
                  <a:lnTo>
                    <a:pt x="642620" y="66243"/>
                  </a:lnTo>
                  <a:lnTo>
                    <a:pt x="641159" y="65722"/>
                  </a:lnTo>
                  <a:lnTo>
                    <a:pt x="640245" y="66128"/>
                  </a:lnTo>
                  <a:lnTo>
                    <a:pt x="639533" y="66433"/>
                  </a:lnTo>
                  <a:lnTo>
                    <a:pt x="639394" y="68059"/>
                  </a:lnTo>
                  <a:lnTo>
                    <a:pt x="638568" y="70205"/>
                  </a:lnTo>
                  <a:lnTo>
                    <a:pt x="640905" y="69761"/>
                  </a:lnTo>
                  <a:lnTo>
                    <a:pt x="642226" y="69786"/>
                  </a:lnTo>
                  <a:lnTo>
                    <a:pt x="643686" y="68884"/>
                  </a:lnTo>
                  <a:lnTo>
                    <a:pt x="643877" y="66827"/>
                  </a:lnTo>
                  <a:close/>
                </a:path>
                <a:path w="713740" h="617220">
                  <a:moveTo>
                    <a:pt x="656742" y="141579"/>
                  </a:moveTo>
                  <a:lnTo>
                    <a:pt x="656691" y="141058"/>
                  </a:lnTo>
                  <a:lnTo>
                    <a:pt x="656526" y="140017"/>
                  </a:lnTo>
                  <a:lnTo>
                    <a:pt x="656056" y="140208"/>
                  </a:lnTo>
                  <a:lnTo>
                    <a:pt x="655561" y="140347"/>
                  </a:lnTo>
                  <a:lnTo>
                    <a:pt x="655154" y="140601"/>
                  </a:lnTo>
                  <a:lnTo>
                    <a:pt x="655116" y="141338"/>
                  </a:lnTo>
                  <a:lnTo>
                    <a:pt x="655256" y="141363"/>
                  </a:lnTo>
                  <a:lnTo>
                    <a:pt x="655726" y="141528"/>
                  </a:lnTo>
                  <a:lnTo>
                    <a:pt x="656247" y="141528"/>
                  </a:lnTo>
                  <a:lnTo>
                    <a:pt x="656742" y="141579"/>
                  </a:lnTo>
                  <a:close/>
                </a:path>
                <a:path w="713740" h="617220">
                  <a:moveTo>
                    <a:pt x="656996" y="157911"/>
                  </a:moveTo>
                  <a:lnTo>
                    <a:pt x="655091" y="148678"/>
                  </a:lnTo>
                  <a:lnTo>
                    <a:pt x="653694" y="149148"/>
                  </a:lnTo>
                  <a:lnTo>
                    <a:pt x="651002" y="149720"/>
                  </a:lnTo>
                  <a:lnTo>
                    <a:pt x="651027" y="150025"/>
                  </a:lnTo>
                  <a:lnTo>
                    <a:pt x="651243" y="153022"/>
                  </a:lnTo>
                  <a:lnTo>
                    <a:pt x="651903" y="155994"/>
                  </a:lnTo>
                  <a:lnTo>
                    <a:pt x="652449" y="158953"/>
                  </a:lnTo>
                  <a:lnTo>
                    <a:pt x="653961" y="158597"/>
                  </a:lnTo>
                  <a:lnTo>
                    <a:pt x="655472" y="158267"/>
                  </a:lnTo>
                  <a:lnTo>
                    <a:pt x="656996" y="157911"/>
                  </a:lnTo>
                  <a:close/>
                </a:path>
                <a:path w="713740" h="617220">
                  <a:moveTo>
                    <a:pt x="658253" y="131800"/>
                  </a:moveTo>
                  <a:lnTo>
                    <a:pt x="654824" y="132461"/>
                  </a:lnTo>
                  <a:lnTo>
                    <a:pt x="652424" y="132321"/>
                  </a:lnTo>
                  <a:lnTo>
                    <a:pt x="650151" y="134048"/>
                  </a:lnTo>
                  <a:lnTo>
                    <a:pt x="650176" y="137274"/>
                  </a:lnTo>
                  <a:lnTo>
                    <a:pt x="651052" y="138264"/>
                  </a:lnTo>
                  <a:lnTo>
                    <a:pt x="651903" y="139242"/>
                  </a:lnTo>
                  <a:lnTo>
                    <a:pt x="655180" y="139636"/>
                  </a:lnTo>
                  <a:lnTo>
                    <a:pt x="655866" y="138925"/>
                  </a:lnTo>
                  <a:lnTo>
                    <a:pt x="657098" y="137541"/>
                  </a:lnTo>
                  <a:lnTo>
                    <a:pt x="657212" y="135178"/>
                  </a:lnTo>
                  <a:lnTo>
                    <a:pt x="658253" y="131800"/>
                  </a:lnTo>
                  <a:close/>
                </a:path>
                <a:path w="713740" h="617220">
                  <a:moveTo>
                    <a:pt x="659104" y="99555"/>
                  </a:moveTo>
                  <a:lnTo>
                    <a:pt x="656361" y="99618"/>
                  </a:lnTo>
                  <a:lnTo>
                    <a:pt x="654494" y="99314"/>
                  </a:lnTo>
                  <a:lnTo>
                    <a:pt x="652868" y="99860"/>
                  </a:lnTo>
                  <a:lnTo>
                    <a:pt x="652348" y="100050"/>
                  </a:lnTo>
                  <a:lnTo>
                    <a:pt x="652094" y="103492"/>
                  </a:lnTo>
                  <a:lnTo>
                    <a:pt x="652487" y="103632"/>
                  </a:lnTo>
                  <a:lnTo>
                    <a:pt x="654024" y="104254"/>
                  </a:lnTo>
                  <a:lnTo>
                    <a:pt x="655967" y="104559"/>
                  </a:lnTo>
                  <a:lnTo>
                    <a:pt x="657567" y="104152"/>
                  </a:lnTo>
                  <a:lnTo>
                    <a:pt x="658253" y="103987"/>
                  </a:lnTo>
                  <a:lnTo>
                    <a:pt x="658418" y="101752"/>
                  </a:lnTo>
                  <a:lnTo>
                    <a:pt x="659104" y="99555"/>
                  </a:lnTo>
                  <a:close/>
                </a:path>
                <a:path w="713740" h="617220">
                  <a:moveTo>
                    <a:pt x="659815" y="92494"/>
                  </a:moveTo>
                  <a:lnTo>
                    <a:pt x="659320" y="92417"/>
                  </a:lnTo>
                  <a:lnTo>
                    <a:pt x="658368" y="92354"/>
                  </a:lnTo>
                  <a:lnTo>
                    <a:pt x="658368" y="92633"/>
                  </a:lnTo>
                  <a:lnTo>
                    <a:pt x="658342" y="92875"/>
                  </a:lnTo>
                  <a:lnTo>
                    <a:pt x="658342" y="93154"/>
                  </a:lnTo>
                  <a:lnTo>
                    <a:pt x="658799" y="93179"/>
                  </a:lnTo>
                  <a:lnTo>
                    <a:pt x="659269" y="93230"/>
                  </a:lnTo>
                  <a:lnTo>
                    <a:pt x="659739" y="93205"/>
                  </a:lnTo>
                  <a:lnTo>
                    <a:pt x="659815" y="92494"/>
                  </a:lnTo>
                  <a:close/>
                </a:path>
                <a:path w="713740" h="617220">
                  <a:moveTo>
                    <a:pt x="662736" y="146913"/>
                  </a:moveTo>
                  <a:lnTo>
                    <a:pt x="661987" y="146913"/>
                  </a:lnTo>
                  <a:lnTo>
                    <a:pt x="661250" y="146939"/>
                  </a:lnTo>
                  <a:lnTo>
                    <a:pt x="660514" y="146939"/>
                  </a:lnTo>
                  <a:lnTo>
                    <a:pt x="660514" y="148628"/>
                  </a:lnTo>
                  <a:lnTo>
                    <a:pt x="661085" y="148628"/>
                  </a:lnTo>
                  <a:lnTo>
                    <a:pt x="661860" y="148844"/>
                  </a:lnTo>
                  <a:lnTo>
                    <a:pt x="662190" y="148539"/>
                  </a:lnTo>
                  <a:lnTo>
                    <a:pt x="662571" y="148234"/>
                  </a:lnTo>
                  <a:lnTo>
                    <a:pt x="662571" y="147497"/>
                  </a:lnTo>
                  <a:lnTo>
                    <a:pt x="662736" y="146913"/>
                  </a:lnTo>
                  <a:close/>
                </a:path>
                <a:path w="713740" h="617220">
                  <a:moveTo>
                    <a:pt x="663473" y="120700"/>
                  </a:moveTo>
                  <a:lnTo>
                    <a:pt x="659599" y="120142"/>
                  </a:lnTo>
                  <a:lnTo>
                    <a:pt x="659485" y="121653"/>
                  </a:lnTo>
                  <a:lnTo>
                    <a:pt x="659104" y="123139"/>
                  </a:lnTo>
                  <a:lnTo>
                    <a:pt x="659409" y="123278"/>
                  </a:lnTo>
                  <a:lnTo>
                    <a:pt x="660425" y="123774"/>
                  </a:lnTo>
                  <a:lnTo>
                    <a:pt x="661695" y="123799"/>
                  </a:lnTo>
                  <a:lnTo>
                    <a:pt x="662876" y="124015"/>
                  </a:lnTo>
                  <a:lnTo>
                    <a:pt x="663257" y="121793"/>
                  </a:lnTo>
                  <a:lnTo>
                    <a:pt x="663473" y="120700"/>
                  </a:lnTo>
                  <a:close/>
                </a:path>
                <a:path w="713740" h="617220">
                  <a:moveTo>
                    <a:pt x="665099" y="195046"/>
                  </a:moveTo>
                  <a:lnTo>
                    <a:pt x="662901" y="195491"/>
                  </a:lnTo>
                  <a:lnTo>
                    <a:pt x="660450" y="195592"/>
                  </a:lnTo>
                  <a:lnTo>
                    <a:pt x="658202" y="195986"/>
                  </a:lnTo>
                  <a:lnTo>
                    <a:pt x="660844" y="199859"/>
                  </a:lnTo>
                  <a:lnTo>
                    <a:pt x="661822" y="199110"/>
                  </a:lnTo>
                  <a:lnTo>
                    <a:pt x="662927" y="198424"/>
                  </a:lnTo>
                  <a:lnTo>
                    <a:pt x="664159" y="197827"/>
                  </a:lnTo>
                  <a:lnTo>
                    <a:pt x="664464" y="196888"/>
                  </a:lnTo>
                  <a:lnTo>
                    <a:pt x="664794" y="195986"/>
                  </a:lnTo>
                  <a:lnTo>
                    <a:pt x="665099" y="195046"/>
                  </a:lnTo>
                  <a:close/>
                </a:path>
                <a:path w="713740" h="617220">
                  <a:moveTo>
                    <a:pt x="670674" y="137160"/>
                  </a:moveTo>
                  <a:lnTo>
                    <a:pt x="670648" y="136613"/>
                  </a:lnTo>
                  <a:lnTo>
                    <a:pt x="670648" y="135483"/>
                  </a:lnTo>
                  <a:lnTo>
                    <a:pt x="669963" y="135597"/>
                  </a:lnTo>
                  <a:lnTo>
                    <a:pt x="668591" y="135864"/>
                  </a:lnTo>
                  <a:lnTo>
                    <a:pt x="668756" y="136359"/>
                  </a:lnTo>
                  <a:lnTo>
                    <a:pt x="668782" y="137083"/>
                  </a:lnTo>
                  <a:lnTo>
                    <a:pt x="669137" y="137350"/>
                  </a:lnTo>
                  <a:lnTo>
                    <a:pt x="669417" y="137566"/>
                  </a:lnTo>
                  <a:lnTo>
                    <a:pt x="670128" y="137236"/>
                  </a:lnTo>
                  <a:lnTo>
                    <a:pt x="670674" y="137160"/>
                  </a:lnTo>
                  <a:close/>
                </a:path>
                <a:path w="713740" h="617220">
                  <a:moveTo>
                    <a:pt x="673265" y="161810"/>
                  </a:moveTo>
                  <a:lnTo>
                    <a:pt x="671093" y="161848"/>
                  </a:lnTo>
                  <a:lnTo>
                    <a:pt x="669023" y="161290"/>
                  </a:lnTo>
                  <a:lnTo>
                    <a:pt x="668426" y="161975"/>
                  </a:lnTo>
                  <a:lnTo>
                    <a:pt x="667677" y="162864"/>
                  </a:lnTo>
                  <a:lnTo>
                    <a:pt x="667550" y="165112"/>
                  </a:lnTo>
                  <a:lnTo>
                    <a:pt x="668172" y="166052"/>
                  </a:lnTo>
                  <a:lnTo>
                    <a:pt x="668756" y="166839"/>
                  </a:lnTo>
                  <a:lnTo>
                    <a:pt x="671334" y="167284"/>
                  </a:lnTo>
                  <a:lnTo>
                    <a:pt x="672909" y="165963"/>
                  </a:lnTo>
                  <a:lnTo>
                    <a:pt x="672769" y="164045"/>
                  </a:lnTo>
                  <a:lnTo>
                    <a:pt x="673265" y="161810"/>
                  </a:lnTo>
                  <a:close/>
                </a:path>
                <a:path w="713740" h="617220">
                  <a:moveTo>
                    <a:pt x="675081" y="81330"/>
                  </a:moveTo>
                  <a:lnTo>
                    <a:pt x="673239" y="79933"/>
                  </a:lnTo>
                  <a:lnTo>
                    <a:pt x="671309" y="78752"/>
                  </a:lnTo>
                  <a:lnTo>
                    <a:pt x="669417" y="77546"/>
                  </a:lnTo>
                  <a:lnTo>
                    <a:pt x="667486" y="80454"/>
                  </a:lnTo>
                  <a:lnTo>
                    <a:pt x="671283" y="82880"/>
                  </a:lnTo>
                  <a:lnTo>
                    <a:pt x="673201" y="84086"/>
                  </a:lnTo>
                  <a:lnTo>
                    <a:pt x="673811" y="83096"/>
                  </a:lnTo>
                  <a:lnTo>
                    <a:pt x="675081" y="81330"/>
                  </a:lnTo>
                  <a:close/>
                </a:path>
                <a:path w="713740" h="617220">
                  <a:moveTo>
                    <a:pt x="678078" y="160439"/>
                  </a:moveTo>
                  <a:lnTo>
                    <a:pt x="676402" y="160007"/>
                  </a:lnTo>
                  <a:lnTo>
                    <a:pt x="674878" y="159639"/>
                  </a:lnTo>
                  <a:lnTo>
                    <a:pt x="674725" y="161124"/>
                  </a:lnTo>
                  <a:lnTo>
                    <a:pt x="674395" y="162255"/>
                  </a:lnTo>
                  <a:lnTo>
                    <a:pt x="674611" y="163245"/>
                  </a:lnTo>
                  <a:lnTo>
                    <a:pt x="674662" y="163550"/>
                  </a:lnTo>
                  <a:lnTo>
                    <a:pt x="676757" y="163906"/>
                  </a:lnTo>
                  <a:lnTo>
                    <a:pt x="676998" y="163576"/>
                  </a:lnTo>
                  <a:lnTo>
                    <a:pt x="677633" y="162725"/>
                  </a:lnTo>
                  <a:lnTo>
                    <a:pt x="677748" y="161480"/>
                  </a:lnTo>
                  <a:lnTo>
                    <a:pt x="678078" y="160439"/>
                  </a:lnTo>
                  <a:close/>
                </a:path>
                <a:path w="713740" h="617220">
                  <a:moveTo>
                    <a:pt x="678815" y="178358"/>
                  </a:moveTo>
                  <a:lnTo>
                    <a:pt x="678268" y="174015"/>
                  </a:lnTo>
                  <a:lnTo>
                    <a:pt x="674331" y="173634"/>
                  </a:lnTo>
                  <a:lnTo>
                    <a:pt x="670344" y="172478"/>
                  </a:lnTo>
                  <a:lnTo>
                    <a:pt x="672655" y="181851"/>
                  </a:lnTo>
                  <a:lnTo>
                    <a:pt x="673569" y="185432"/>
                  </a:lnTo>
                  <a:lnTo>
                    <a:pt x="677633" y="185508"/>
                  </a:lnTo>
                  <a:lnTo>
                    <a:pt x="677989" y="181965"/>
                  </a:lnTo>
                  <a:lnTo>
                    <a:pt x="678815" y="178358"/>
                  </a:lnTo>
                  <a:close/>
                </a:path>
                <a:path w="713740" h="617220">
                  <a:moveTo>
                    <a:pt x="679335" y="189115"/>
                  </a:moveTo>
                  <a:lnTo>
                    <a:pt x="678345" y="189001"/>
                  </a:lnTo>
                  <a:lnTo>
                    <a:pt x="677138" y="188506"/>
                  </a:lnTo>
                  <a:lnTo>
                    <a:pt x="675576" y="189407"/>
                  </a:lnTo>
                  <a:lnTo>
                    <a:pt x="675182" y="190728"/>
                  </a:lnTo>
                  <a:lnTo>
                    <a:pt x="674027" y="192633"/>
                  </a:lnTo>
                  <a:lnTo>
                    <a:pt x="676033" y="192328"/>
                  </a:lnTo>
                  <a:lnTo>
                    <a:pt x="677329" y="192493"/>
                  </a:lnTo>
                  <a:lnTo>
                    <a:pt x="678700" y="191312"/>
                  </a:lnTo>
                  <a:lnTo>
                    <a:pt x="678891" y="190068"/>
                  </a:lnTo>
                  <a:lnTo>
                    <a:pt x="679335" y="189115"/>
                  </a:lnTo>
                  <a:close/>
                </a:path>
                <a:path w="713740" h="617220">
                  <a:moveTo>
                    <a:pt x="680491" y="147688"/>
                  </a:moveTo>
                  <a:lnTo>
                    <a:pt x="678040" y="147167"/>
                  </a:lnTo>
                  <a:lnTo>
                    <a:pt x="673100" y="146062"/>
                  </a:lnTo>
                  <a:lnTo>
                    <a:pt x="673201" y="147472"/>
                  </a:lnTo>
                  <a:lnTo>
                    <a:pt x="673290" y="148869"/>
                  </a:lnTo>
                  <a:lnTo>
                    <a:pt x="673404" y="150266"/>
                  </a:lnTo>
                  <a:lnTo>
                    <a:pt x="675767" y="149415"/>
                  </a:lnTo>
                  <a:lnTo>
                    <a:pt x="678129" y="148539"/>
                  </a:lnTo>
                  <a:lnTo>
                    <a:pt x="680491" y="147688"/>
                  </a:lnTo>
                  <a:close/>
                </a:path>
                <a:path w="713740" h="617220">
                  <a:moveTo>
                    <a:pt x="681012" y="147739"/>
                  </a:moveTo>
                  <a:lnTo>
                    <a:pt x="680847" y="147662"/>
                  </a:lnTo>
                  <a:lnTo>
                    <a:pt x="680656" y="147637"/>
                  </a:lnTo>
                  <a:lnTo>
                    <a:pt x="680516" y="147688"/>
                  </a:lnTo>
                  <a:lnTo>
                    <a:pt x="680656" y="147713"/>
                  </a:lnTo>
                  <a:lnTo>
                    <a:pt x="681012" y="147739"/>
                  </a:lnTo>
                  <a:close/>
                </a:path>
                <a:path w="713740" h="617220">
                  <a:moveTo>
                    <a:pt x="685444" y="156756"/>
                  </a:moveTo>
                  <a:lnTo>
                    <a:pt x="685355" y="156540"/>
                  </a:lnTo>
                  <a:lnTo>
                    <a:pt x="685279" y="156324"/>
                  </a:lnTo>
                  <a:lnTo>
                    <a:pt x="684911" y="156184"/>
                  </a:lnTo>
                  <a:lnTo>
                    <a:pt x="684669" y="156019"/>
                  </a:lnTo>
                  <a:lnTo>
                    <a:pt x="684453" y="156210"/>
                  </a:lnTo>
                  <a:lnTo>
                    <a:pt x="684199" y="156400"/>
                  </a:lnTo>
                  <a:lnTo>
                    <a:pt x="683983" y="156565"/>
                  </a:lnTo>
                  <a:lnTo>
                    <a:pt x="684364" y="156845"/>
                  </a:lnTo>
                  <a:lnTo>
                    <a:pt x="684745" y="157086"/>
                  </a:lnTo>
                  <a:lnTo>
                    <a:pt x="685139" y="157365"/>
                  </a:lnTo>
                  <a:lnTo>
                    <a:pt x="685215" y="157086"/>
                  </a:lnTo>
                  <a:lnTo>
                    <a:pt x="685444" y="156756"/>
                  </a:lnTo>
                  <a:close/>
                </a:path>
                <a:path w="713740" h="617220">
                  <a:moveTo>
                    <a:pt x="686676" y="147828"/>
                  </a:moveTo>
                  <a:lnTo>
                    <a:pt x="681012" y="147739"/>
                  </a:lnTo>
                  <a:lnTo>
                    <a:pt x="685901" y="150304"/>
                  </a:lnTo>
                  <a:lnTo>
                    <a:pt x="686155" y="149479"/>
                  </a:lnTo>
                  <a:lnTo>
                    <a:pt x="686422" y="148653"/>
                  </a:lnTo>
                  <a:lnTo>
                    <a:pt x="686676" y="147828"/>
                  </a:lnTo>
                  <a:close/>
                </a:path>
                <a:path w="713740" h="617220">
                  <a:moveTo>
                    <a:pt x="689698" y="163715"/>
                  </a:moveTo>
                  <a:lnTo>
                    <a:pt x="684974" y="162306"/>
                  </a:lnTo>
                  <a:lnTo>
                    <a:pt x="684949" y="164287"/>
                  </a:lnTo>
                  <a:lnTo>
                    <a:pt x="684479" y="165887"/>
                  </a:lnTo>
                  <a:lnTo>
                    <a:pt x="684999" y="166344"/>
                  </a:lnTo>
                  <a:lnTo>
                    <a:pt x="685774" y="166979"/>
                  </a:lnTo>
                  <a:lnTo>
                    <a:pt x="687501" y="167170"/>
                  </a:lnTo>
                  <a:lnTo>
                    <a:pt x="688378" y="166738"/>
                  </a:lnTo>
                  <a:lnTo>
                    <a:pt x="689127" y="166344"/>
                  </a:lnTo>
                  <a:lnTo>
                    <a:pt x="689292" y="164757"/>
                  </a:lnTo>
                  <a:lnTo>
                    <a:pt x="689698" y="163715"/>
                  </a:lnTo>
                  <a:close/>
                </a:path>
                <a:path w="713740" h="617220">
                  <a:moveTo>
                    <a:pt x="690143" y="91059"/>
                  </a:moveTo>
                  <a:lnTo>
                    <a:pt x="689648" y="90246"/>
                  </a:lnTo>
                  <a:lnTo>
                    <a:pt x="689063" y="89471"/>
                  </a:lnTo>
                  <a:lnTo>
                    <a:pt x="688543" y="88671"/>
                  </a:lnTo>
                  <a:lnTo>
                    <a:pt x="687717" y="88265"/>
                  </a:lnTo>
                  <a:lnTo>
                    <a:pt x="686701" y="87820"/>
                  </a:lnTo>
                  <a:lnTo>
                    <a:pt x="685546" y="87160"/>
                  </a:lnTo>
                  <a:lnTo>
                    <a:pt x="685444" y="89750"/>
                  </a:lnTo>
                  <a:lnTo>
                    <a:pt x="684974" y="91313"/>
                  </a:lnTo>
                  <a:lnTo>
                    <a:pt x="685469" y="92494"/>
                  </a:lnTo>
                  <a:lnTo>
                    <a:pt x="685825" y="93268"/>
                  </a:lnTo>
                  <a:lnTo>
                    <a:pt x="688213" y="94094"/>
                  </a:lnTo>
                  <a:lnTo>
                    <a:pt x="689127" y="93065"/>
                  </a:lnTo>
                  <a:lnTo>
                    <a:pt x="689889" y="91973"/>
                  </a:lnTo>
                  <a:lnTo>
                    <a:pt x="690143" y="91059"/>
                  </a:lnTo>
                  <a:close/>
                </a:path>
                <a:path w="713740" h="617220">
                  <a:moveTo>
                    <a:pt x="692886" y="188671"/>
                  </a:moveTo>
                  <a:lnTo>
                    <a:pt x="690968" y="185750"/>
                  </a:lnTo>
                  <a:lnTo>
                    <a:pt x="685774" y="189826"/>
                  </a:lnTo>
                  <a:lnTo>
                    <a:pt x="686295" y="190563"/>
                  </a:lnTo>
                  <a:lnTo>
                    <a:pt x="686841" y="191312"/>
                  </a:lnTo>
                  <a:lnTo>
                    <a:pt x="687362" y="192049"/>
                  </a:lnTo>
                  <a:lnTo>
                    <a:pt x="692886" y="188671"/>
                  </a:lnTo>
                  <a:close/>
                </a:path>
                <a:path w="713740" h="617220">
                  <a:moveTo>
                    <a:pt x="693000" y="141554"/>
                  </a:moveTo>
                  <a:lnTo>
                    <a:pt x="691591" y="140652"/>
                  </a:lnTo>
                  <a:lnTo>
                    <a:pt x="690600" y="139636"/>
                  </a:lnTo>
                  <a:lnTo>
                    <a:pt x="690168" y="139852"/>
                  </a:lnTo>
                  <a:lnTo>
                    <a:pt x="689229" y="140271"/>
                  </a:lnTo>
                  <a:lnTo>
                    <a:pt x="688543" y="141338"/>
                  </a:lnTo>
                  <a:lnTo>
                    <a:pt x="687743" y="142138"/>
                  </a:lnTo>
                  <a:lnTo>
                    <a:pt x="688428" y="142684"/>
                  </a:lnTo>
                  <a:lnTo>
                    <a:pt x="689203" y="143814"/>
                  </a:lnTo>
                  <a:lnTo>
                    <a:pt x="689749" y="143700"/>
                  </a:lnTo>
                  <a:lnTo>
                    <a:pt x="690740" y="143484"/>
                  </a:lnTo>
                  <a:lnTo>
                    <a:pt x="691591" y="142544"/>
                  </a:lnTo>
                  <a:lnTo>
                    <a:pt x="693000" y="141554"/>
                  </a:lnTo>
                  <a:close/>
                </a:path>
                <a:path w="713740" h="617220">
                  <a:moveTo>
                    <a:pt x="701852" y="128917"/>
                  </a:moveTo>
                  <a:lnTo>
                    <a:pt x="698169" y="127127"/>
                  </a:lnTo>
                  <a:lnTo>
                    <a:pt x="694563" y="125539"/>
                  </a:lnTo>
                  <a:lnTo>
                    <a:pt x="690880" y="124294"/>
                  </a:lnTo>
                  <a:lnTo>
                    <a:pt x="694156" y="119735"/>
                  </a:lnTo>
                  <a:lnTo>
                    <a:pt x="679526" y="118605"/>
                  </a:lnTo>
                  <a:lnTo>
                    <a:pt x="678345" y="121361"/>
                  </a:lnTo>
                  <a:lnTo>
                    <a:pt x="679094" y="122174"/>
                  </a:lnTo>
                  <a:lnTo>
                    <a:pt x="675436" y="122123"/>
                  </a:lnTo>
                  <a:lnTo>
                    <a:pt x="671499" y="122758"/>
                  </a:lnTo>
                  <a:lnTo>
                    <a:pt x="667270" y="124129"/>
                  </a:lnTo>
                  <a:lnTo>
                    <a:pt x="666089" y="122567"/>
                  </a:lnTo>
                  <a:lnTo>
                    <a:pt x="657974" y="128257"/>
                  </a:lnTo>
                  <a:lnTo>
                    <a:pt x="659688" y="130759"/>
                  </a:lnTo>
                  <a:lnTo>
                    <a:pt x="666330" y="125564"/>
                  </a:lnTo>
                  <a:lnTo>
                    <a:pt x="673671" y="128422"/>
                  </a:lnTo>
                  <a:lnTo>
                    <a:pt x="679475" y="129844"/>
                  </a:lnTo>
                  <a:lnTo>
                    <a:pt x="691349" y="138760"/>
                  </a:lnTo>
                  <a:lnTo>
                    <a:pt x="695998" y="135839"/>
                  </a:lnTo>
                  <a:lnTo>
                    <a:pt x="701852" y="128917"/>
                  </a:lnTo>
                  <a:close/>
                </a:path>
                <a:path w="713740" h="617220">
                  <a:moveTo>
                    <a:pt x="713333" y="149910"/>
                  </a:moveTo>
                  <a:lnTo>
                    <a:pt x="713117" y="148869"/>
                  </a:lnTo>
                  <a:lnTo>
                    <a:pt x="713003" y="148323"/>
                  </a:lnTo>
                  <a:lnTo>
                    <a:pt x="712343" y="148844"/>
                  </a:lnTo>
                  <a:lnTo>
                    <a:pt x="713333" y="149910"/>
                  </a:lnTo>
                  <a:close/>
                </a:path>
              </a:pathLst>
            </a:custGeom>
            <a:solidFill>
              <a:srgbClr val="F3766E"/>
            </a:solidFill>
          </p:spPr>
          <p:txBody>
            <a:bodyPr wrap="square" lIns="0" tIns="0" rIns="0" bIns="0" rtlCol="0"/>
            <a:lstStyle/>
            <a:p>
              <a:endParaRPr/>
            </a:p>
          </p:txBody>
        </p:sp>
        <p:sp>
          <p:nvSpPr>
            <p:cNvPr id="58" name="object 58"/>
            <p:cNvSpPr/>
            <p:nvPr/>
          </p:nvSpPr>
          <p:spPr>
            <a:xfrm>
              <a:off x="9971773" y="3425075"/>
              <a:ext cx="721360" cy="476884"/>
            </a:xfrm>
            <a:custGeom>
              <a:avLst/>
              <a:gdLst/>
              <a:ahLst/>
              <a:cxnLst/>
              <a:rect l="l" t="t" r="r" b="b"/>
              <a:pathLst>
                <a:path w="721359" h="476885">
                  <a:moveTo>
                    <a:pt x="9982" y="174180"/>
                  </a:moveTo>
                  <a:lnTo>
                    <a:pt x="850" y="172783"/>
                  </a:lnTo>
                  <a:lnTo>
                    <a:pt x="546" y="174015"/>
                  </a:lnTo>
                  <a:lnTo>
                    <a:pt x="0" y="176441"/>
                  </a:lnTo>
                  <a:lnTo>
                    <a:pt x="8636" y="178993"/>
                  </a:lnTo>
                  <a:lnTo>
                    <a:pt x="9067" y="177393"/>
                  </a:lnTo>
                  <a:lnTo>
                    <a:pt x="9537" y="175806"/>
                  </a:lnTo>
                  <a:lnTo>
                    <a:pt x="9982" y="174180"/>
                  </a:lnTo>
                  <a:close/>
                </a:path>
                <a:path w="721359" h="476885">
                  <a:moveTo>
                    <a:pt x="45542" y="468096"/>
                  </a:moveTo>
                  <a:lnTo>
                    <a:pt x="43980" y="467575"/>
                  </a:lnTo>
                  <a:lnTo>
                    <a:pt x="42875" y="466940"/>
                  </a:lnTo>
                  <a:lnTo>
                    <a:pt x="41808" y="466991"/>
                  </a:lnTo>
                  <a:lnTo>
                    <a:pt x="41338" y="466991"/>
                  </a:lnTo>
                  <a:lnTo>
                    <a:pt x="40906" y="468401"/>
                  </a:lnTo>
                  <a:lnTo>
                    <a:pt x="40462" y="469138"/>
                  </a:lnTo>
                  <a:lnTo>
                    <a:pt x="41452" y="469722"/>
                  </a:lnTo>
                  <a:lnTo>
                    <a:pt x="42418" y="470484"/>
                  </a:lnTo>
                  <a:lnTo>
                    <a:pt x="43510" y="470763"/>
                  </a:lnTo>
                  <a:lnTo>
                    <a:pt x="43840" y="470814"/>
                  </a:lnTo>
                  <a:lnTo>
                    <a:pt x="44526" y="469468"/>
                  </a:lnTo>
                  <a:lnTo>
                    <a:pt x="45542" y="468096"/>
                  </a:lnTo>
                  <a:close/>
                </a:path>
                <a:path w="721359" h="476885">
                  <a:moveTo>
                    <a:pt x="55245" y="361746"/>
                  </a:moveTo>
                  <a:lnTo>
                    <a:pt x="53543" y="361911"/>
                  </a:lnTo>
                  <a:lnTo>
                    <a:pt x="53682" y="362407"/>
                  </a:lnTo>
                  <a:lnTo>
                    <a:pt x="53759" y="362966"/>
                  </a:lnTo>
                  <a:lnTo>
                    <a:pt x="53987" y="363423"/>
                  </a:lnTo>
                  <a:lnTo>
                    <a:pt x="54749" y="363486"/>
                  </a:lnTo>
                  <a:lnTo>
                    <a:pt x="54838" y="363347"/>
                  </a:lnTo>
                  <a:lnTo>
                    <a:pt x="55054" y="362851"/>
                  </a:lnTo>
                  <a:lnTo>
                    <a:pt x="55118" y="362267"/>
                  </a:lnTo>
                  <a:lnTo>
                    <a:pt x="55245" y="361746"/>
                  </a:lnTo>
                  <a:close/>
                </a:path>
                <a:path w="721359" h="476885">
                  <a:moveTo>
                    <a:pt x="58966" y="252222"/>
                  </a:moveTo>
                  <a:lnTo>
                    <a:pt x="56794" y="252349"/>
                  </a:lnTo>
                  <a:lnTo>
                    <a:pt x="55384" y="252018"/>
                  </a:lnTo>
                  <a:lnTo>
                    <a:pt x="54724" y="252577"/>
                  </a:lnTo>
                  <a:lnTo>
                    <a:pt x="53962" y="253238"/>
                  </a:lnTo>
                  <a:lnTo>
                    <a:pt x="53822" y="254635"/>
                  </a:lnTo>
                  <a:lnTo>
                    <a:pt x="53403" y="255739"/>
                  </a:lnTo>
                  <a:lnTo>
                    <a:pt x="54508" y="255930"/>
                  </a:lnTo>
                  <a:lnTo>
                    <a:pt x="55854" y="256590"/>
                  </a:lnTo>
                  <a:lnTo>
                    <a:pt x="57505" y="255739"/>
                  </a:lnTo>
                  <a:lnTo>
                    <a:pt x="57835" y="254279"/>
                  </a:lnTo>
                  <a:lnTo>
                    <a:pt x="58966" y="252222"/>
                  </a:lnTo>
                  <a:close/>
                </a:path>
                <a:path w="721359" h="476885">
                  <a:moveTo>
                    <a:pt x="62090" y="425513"/>
                  </a:moveTo>
                  <a:lnTo>
                    <a:pt x="62064" y="424967"/>
                  </a:lnTo>
                  <a:lnTo>
                    <a:pt x="62064" y="424421"/>
                  </a:lnTo>
                  <a:lnTo>
                    <a:pt x="61518" y="424446"/>
                  </a:lnTo>
                  <a:lnTo>
                    <a:pt x="60998" y="424446"/>
                  </a:lnTo>
                  <a:lnTo>
                    <a:pt x="60477" y="424472"/>
                  </a:lnTo>
                  <a:lnTo>
                    <a:pt x="60477" y="424992"/>
                  </a:lnTo>
                  <a:lnTo>
                    <a:pt x="60312" y="425716"/>
                  </a:lnTo>
                  <a:lnTo>
                    <a:pt x="60579" y="426046"/>
                  </a:lnTo>
                  <a:lnTo>
                    <a:pt x="60769" y="426288"/>
                  </a:lnTo>
                  <a:lnTo>
                    <a:pt x="61569" y="426072"/>
                  </a:lnTo>
                  <a:lnTo>
                    <a:pt x="62090" y="426072"/>
                  </a:lnTo>
                  <a:lnTo>
                    <a:pt x="62090" y="425513"/>
                  </a:lnTo>
                  <a:close/>
                </a:path>
                <a:path w="721359" h="476885">
                  <a:moveTo>
                    <a:pt x="62344" y="471995"/>
                  </a:moveTo>
                  <a:lnTo>
                    <a:pt x="59842" y="470839"/>
                  </a:lnTo>
                  <a:lnTo>
                    <a:pt x="58597" y="470242"/>
                  </a:lnTo>
                  <a:lnTo>
                    <a:pt x="56540" y="476148"/>
                  </a:lnTo>
                  <a:lnTo>
                    <a:pt x="58851" y="476313"/>
                  </a:lnTo>
                  <a:lnTo>
                    <a:pt x="60007" y="476338"/>
                  </a:lnTo>
                  <a:lnTo>
                    <a:pt x="60769" y="474916"/>
                  </a:lnTo>
                  <a:lnTo>
                    <a:pt x="61544" y="473456"/>
                  </a:lnTo>
                  <a:lnTo>
                    <a:pt x="62344" y="471995"/>
                  </a:lnTo>
                  <a:close/>
                </a:path>
                <a:path w="721359" h="476885">
                  <a:moveTo>
                    <a:pt x="65836" y="417817"/>
                  </a:moveTo>
                  <a:lnTo>
                    <a:pt x="65303" y="417626"/>
                  </a:lnTo>
                  <a:lnTo>
                    <a:pt x="64706" y="417195"/>
                  </a:lnTo>
                  <a:lnTo>
                    <a:pt x="64325" y="417360"/>
                  </a:lnTo>
                  <a:lnTo>
                    <a:pt x="63995" y="417525"/>
                  </a:lnTo>
                  <a:lnTo>
                    <a:pt x="63906" y="418287"/>
                  </a:lnTo>
                  <a:lnTo>
                    <a:pt x="63690" y="418782"/>
                  </a:lnTo>
                  <a:lnTo>
                    <a:pt x="64681" y="419112"/>
                  </a:lnTo>
                  <a:lnTo>
                    <a:pt x="65201" y="419303"/>
                  </a:lnTo>
                  <a:lnTo>
                    <a:pt x="65392" y="418807"/>
                  </a:lnTo>
                  <a:lnTo>
                    <a:pt x="65836" y="417817"/>
                  </a:lnTo>
                  <a:close/>
                </a:path>
                <a:path w="721359" h="476885">
                  <a:moveTo>
                    <a:pt x="68173" y="413092"/>
                  </a:moveTo>
                  <a:lnTo>
                    <a:pt x="65938" y="408774"/>
                  </a:lnTo>
                  <a:lnTo>
                    <a:pt x="55473" y="414362"/>
                  </a:lnTo>
                  <a:lnTo>
                    <a:pt x="56134" y="415645"/>
                  </a:lnTo>
                  <a:lnTo>
                    <a:pt x="57391" y="418236"/>
                  </a:lnTo>
                  <a:lnTo>
                    <a:pt x="68173" y="413092"/>
                  </a:lnTo>
                  <a:close/>
                </a:path>
                <a:path w="721359" h="476885">
                  <a:moveTo>
                    <a:pt x="75730" y="265023"/>
                  </a:moveTo>
                  <a:close/>
                </a:path>
                <a:path w="721359" h="476885">
                  <a:moveTo>
                    <a:pt x="76530" y="310375"/>
                  </a:moveTo>
                  <a:lnTo>
                    <a:pt x="76060" y="309829"/>
                  </a:lnTo>
                  <a:lnTo>
                    <a:pt x="75615" y="310108"/>
                  </a:lnTo>
                  <a:lnTo>
                    <a:pt x="74930" y="310730"/>
                  </a:lnTo>
                  <a:lnTo>
                    <a:pt x="75399" y="311289"/>
                  </a:lnTo>
                  <a:lnTo>
                    <a:pt x="75831" y="311010"/>
                  </a:lnTo>
                  <a:lnTo>
                    <a:pt x="76530" y="310375"/>
                  </a:lnTo>
                  <a:close/>
                </a:path>
                <a:path w="721359" h="476885">
                  <a:moveTo>
                    <a:pt x="79463" y="295338"/>
                  </a:moveTo>
                  <a:lnTo>
                    <a:pt x="78943" y="294081"/>
                  </a:lnTo>
                  <a:lnTo>
                    <a:pt x="77927" y="291553"/>
                  </a:lnTo>
                  <a:lnTo>
                    <a:pt x="66624" y="296748"/>
                  </a:lnTo>
                  <a:lnTo>
                    <a:pt x="68110" y="300037"/>
                  </a:lnTo>
                  <a:lnTo>
                    <a:pt x="79463" y="295338"/>
                  </a:lnTo>
                  <a:close/>
                </a:path>
                <a:path w="721359" h="476885">
                  <a:moveTo>
                    <a:pt x="80073" y="353453"/>
                  </a:moveTo>
                  <a:lnTo>
                    <a:pt x="77012" y="354139"/>
                  </a:lnTo>
                  <a:lnTo>
                    <a:pt x="74549" y="354164"/>
                  </a:lnTo>
                  <a:lnTo>
                    <a:pt x="72872" y="355320"/>
                  </a:lnTo>
                  <a:lnTo>
                    <a:pt x="71958" y="355917"/>
                  </a:lnTo>
                  <a:lnTo>
                    <a:pt x="71628" y="359308"/>
                  </a:lnTo>
                  <a:lnTo>
                    <a:pt x="72402" y="359994"/>
                  </a:lnTo>
                  <a:lnTo>
                    <a:pt x="73774" y="361251"/>
                  </a:lnTo>
                  <a:lnTo>
                    <a:pt x="76136" y="361416"/>
                  </a:lnTo>
                  <a:lnTo>
                    <a:pt x="78092" y="362026"/>
                  </a:lnTo>
                  <a:lnTo>
                    <a:pt x="80073" y="353453"/>
                  </a:lnTo>
                  <a:close/>
                </a:path>
                <a:path w="721359" h="476885">
                  <a:moveTo>
                    <a:pt x="81991" y="399211"/>
                  </a:moveTo>
                  <a:lnTo>
                    <a:pt x="80073" y="399516"/>
                  </a:lnTo>
                  <a:lnTo>
                    <a:pt x="78562" y="399351"/>
                  </a:lnTo>
                  <a:lnTo>
                    <a:pt x="78092" y="399935"/>
                  </a:lnTo>
                  <a:lnTo>
                    <a:pt x="74574" y="396240"/>
                  </a:lnTo>
                  <a:lnTo>
                    <a:pt x="65913" y="405231"/>
                  </a:lnTo>
                  <a:lnTo>
                    <a:pt x="69596" y="409028"/>
                  </a:lnTo>
                  <a:lnTo>
                    <a:pt x="77622" y="401853"/>
                  </a:lnTo>
                  <a:lnTo>
                    <a:pt x="77711" y="402869"/>
                  </a:lnTo>
                  <a:lnTo>
                    <a:pt x="78206" y="403694"/>
                  </a:lnTo>
                  <a:lnTo>
                    <a:pt x="80289" y="403783"/>
                  </a:lnTo>
                  <a:lnTo>
                    <a:pt x="81610" y="402704"/>
                  </a:lnTo>
                  <a:lnTo>
                    <a:pt x="81521" y="401218"/>
                  </a:lnTo>
                  <a:lnTo>
                    <a:pt x="81991" y="399211"/>
                  </a:lnTo>
                  <a:close/>
                </a:path>
                <a:path w="721359" h="476885">
                  <a:moveTo>
                    <a:pt x="86829" y="211201"/>
                  </a:moveTo>
                  <a:lnTo>
                    <a:pt x="75920" y="208343"/>
                  </a:lnTo>
                  <a:lnTo>
                    <a:pt x="72644" y="210934"/>
                  </a:lnTo>
                  <a:lnTo>
                    <a:pt x="74434" y="219913"/>
                  </a:lnTo>
                  <a:lnTo>
                    <a:pt x="86829" y="211201"/>
                  </a:lnTo>
                  <a:close/>
                </a:path>
                <a:path w="721359" h="476885">
                  <a:moveTo>
                    <a:pt x="87045" y="364223"/>
                  </a:moveTo>
                  <a:lnTo>
                    <a:pt x="86233" y="364248"/>
                  </a:lnTo>
                  <a:lnTo>
                    <a:pt x="85432" y="364172"/>
                  </a:lnTo>
                  <a:lnTo>
                    <a:pt x="84747" y="364363"/>
                  </a:lnTo>
                  <a:lnTo>
                    <a:pt x="84556" y="364439"/>
                  </a:lnTo>
                  <a:lnTo>
                    <a:pt x="84442" y="365823"/>
                  </a:lnTo>
                  <a:lnTo>
                    <a:pt x="84607" y="365899"/>
                  </a:lnTo>
                  <a:lnTo>
                    <a:pt x="85293" y="366153"/>
                  </a:lnTo>
                  <a:lnTo>
                    <a:pt x="86093" y="366153"/>
                  </a:lnTo>
                  <a:lnTo>
                    <a:pt x="86829" y="366255"/>
                  </a:lnTo>
                  <a:lnTo>
                    <a:pt x="86880" y="365709"/>
                  </a:lnTo>
                  <a:lnTo>
                    <a:pt x="86969" y="365163"/>
                  </a:lnTo>
                  <a:lnTo>
                    <a:pt x="87045" y="364223"/>
                  </a:lnTo>
                  <a:close/>
                </a:path>
                <a:path w="721359" h="476885">
                  <a:moveTo>
                    <a:pt x="88836" y="475183"/>
                  </a:moveTo>
                  <a:lnTo>
                    <a:pt x="88290" y="473075"/>
                  </a:lnTo>
                  <a:lnTo>
                    <a:pt x="87160" y="470649"/>
                  </a:lnTo>
                  <a:lnTo>
                    <a:pt x="85318" y="467880"/>
                  </a:lnTo>
                  <a:lnTo>
                    <a:pt x="84353" y="470458"/>
                  </a:lnTo>
                  <a:lnTo>
                    <a:pt x="83426" y="473075"/>
                  </a:lnTo>
                  <a:lnTo>
                    <a:pt x="82435" y="475767"/>
                  </a:lnTo>
                  <a:lnTo>
                    <a:pt x="84582" y="475576"/>
                  </a:lnTo>
                  <a:lnTo>
                    <a:pt x="86690" y="475437"/>
                  </a:lnTo>
                  <a:lnTo>
                    <a:pt x="88836" y="475183"/>
                  </a:lnTo>
                  <a:close/>
                </a:path>
                <a:path w="721359" h="476885">
                  <a:moveTo>
                    <a:pt x="89446" y="242214"/>
                  </a:moveTo>
                  <a:lnTo>
                    <a:pt x="88722" y="240423"/>
                  </a:lnTo>
                  <a:lnTo>
                    <a:pt x="86829" y="240449"/>
                  </a:lnTo>
                  <a:lnTo>
                    <a:pt x="85674" y="240207"/>
                  </a:lnTo>
                  <a:lnTo>
                    <a:pt x="85344" y="241579"/>
                  </a:lnTo>
                  <a:lnTo>
                    <a:pt x="84632" y="243065"/>
                  </a:lnTo>
                  <a:lnTo>
                    <a:pt x="84963" y="244957"/>
                  </a:lnTo>
                  <a:lnTo>
                    <a:pt x="86829" y="245262"/>
                  </a:lnTo>
                  <a:lnTo>
                    <a:pt x="88811" y="246087"/>
                  </a:lnTo>
                  <a:lnTo>
                    <a:pt x="88950" y="243776"/>
                  </a:lnTo>
                  <a:lnTo>
                    <a:pt x="89446" y="242214"/>
                  </a:lnTo>
                  <a:close/>
                </a:path>
                <a:path w="721359" h="476885">
                  <a:moveTo>
                    <a:pt x="91833" y="261721"/>
                  </a:moveTo>
                  <a:lnTo>
                    <a:pt x="87960" y="259359"/>
                  </a:lnTo>
                  <a:lnTo>
                    <a:pt x="83591" y="258013"/>
                  </a:lnTo>
                  <a:lnTo>
                    <a:pt x="78066" y="256311"/>
                  </a:lnTo>
                  <a:lnTo>
                    <a:pt x="75704" y="259664"/>
                  </a:lnTo>
                  <a:lnTo>
                    <a:pt x="75831" y="264998"/>
                  </a:lnTo>
                  <a:lnTo>
                    <a:pt x="76415" y="266915"/>
                  </a:lnTo>
                  <a:lnTo>
                    <a:pt x="78117" y="269392"/>
                  </a:lnTo>
                  <a:lnTo>
                    <a:pt x="75730" y="273710"/>
                  </a:lnTo>
                  <a:lnTo>
                    <a:pt x="72898" y="276212"/>
                  </a:lnTo>
                  <a:lnTo>
                    <a:pt x="70091" y="279450"/>
                  </a:lnTo>
                  <a:lnTo>
                    <a:pt x="86779" y="280136"/>
                  </a:lnTo>
                  <a:lnTo>
                    <a:pt x="87350" y="276098"/>
                  </a:lnTo>
                  <a:lnTo>
                    <a:pt x="87020" y="271653"/>
                  </a:lnTo>
                  <a:lnTo>
                    <a:pt x="91833" y="261721"/>
                  </a:lnTo>
                  <a:close/>
                </a:path>
                <a:path w="721359" h="476885">
                  <a:moveTo>
                    <a:pt x="92049" y="323240"/>
                  </a:moveTo>
                  <a:lnTo>
                    <a:pt x="90728" y="316369"/>
                  </a:lnTo>
                  <a:lnTo>
                    <a:pt x="88404" y="311556"/>
                  </a:lnTo>
                  <a:lnTo>
                    <a:pt x="81254" y="312407"/>
                  </a:lnTo>
                  <a:lnTo>
                    <a:pt x="79794" y="312610"/>
                  </a:lnTo>
                  <a:lnTo>
                    <a:pt x="77266" y="316611"/>
                  </a:lnTo>
                  <a:lnTo>
                    <a:pt x="77673" y="318071"/>
                  </a:lnTo>
                  <a:lnTo>
                    <a:pt x="79679" y="324751"/>
                  </a:lnTo>
                  <a:lnTo>
                    <a:pt x="84683" y="325907"/>
                  </a:lnTo>
                  <a:lnTo>
                    <a:pt x="92049" y="323240"/>
                  </a:lnTo>
                  <a:close/>
                </a:path>
                <a:path w="721359" h="476885">
                  <a:moveTo>
                    <a:pt x="94119" y="201307"/>
                  </a:moveTo>
                  <a:lnTo>
                    <a:pt x="92900" y="201333"/>
                  </a:lnTo>
                  <a:lnTo>
                    <a:pt x="91782" y="201041"/>
                  </a:lnTo>
                  <a:lnTo>
                    <a:pt x="91262" y="201472"/>
                  </a:lnTo>
                  <a:lnTo>
                    <a:pt x="90728" y="201917"/>
                  </a:lnTo>
                  <a:lnTo>
                    <a:pt x="90817" y="203073"/>
                  </a:lnTo>
                  <a:lnTo>
                    <a:pt x="90627" y="203923"/>
                  </a:lnTo>
                  <a:lnTo>
                    <a:pt x="93865" y="204165"/>
                  </a:lnTo>
                  <a:lnTo>
                    <a:pt x="93954" y="203314"/>
                  </a:lnTo>
                  <a:lnTo>
                    <a:pt x="94005" y="202463"/>
                  </a:lnTo>
                  <a:lnTo>
                    <a:pt x="94119" y="201307"/>
                  </a:lnTo>
                  <a:close/>
                </a:path>
                <a:path w="721359" h="476885">
                  <a:moveTo>
                    <a:pt x="96888" y="389902"/>
                  </a:moveTo>
                  <a:lnTo>
                    <a:pt x="95897" y="386981"/>
                  </a:lnTo>
                  <a:lnTo>
                    <a:pt x="95377" y="385521"/>
                  </a:lnTo>
                  <a:lnTo>
                    <a:pt x="92519" y="386702"/>
                  </a:lnTo>
                  <a:lnTo>
                    <a:pt x="89585" y="387756"/>
                  </a:lnTo>
                  <a:lnTo>
                    <a:pt x="86588" y="389369"/>
                  </a:lnTo>
                  <a:lnTo>
                    <a:pt x="87541" y="391934"/>
                  </a:lnTo>
                  <a:lnTo>
                    <a:pt x="87934" y="393357"/>
                  </a:lnTo>
                  <a:lnTo>
                    <a:pt x="96888" y="389902"/>
                  </a:lnTo>
                  <a:close/>
                </a:path>
                <a:path w="721359" h="476885">
                  <a:moveTo>
                    <a:pt x="98628" y="277939"/>
                  </a:moveTo>
                  <a:lnTo>
                    <a:pt x="95897" y="270764"/>
                  </a:lnTo>
                  <a:lnTo>
                    <a:pt x="94805" y="271094"/>
                  </a:lnTo>
                  <a:lnTo>
                    <a:pt x="93675" y="271399"/>
                  </a:lnTo>
                  <a:lnTo>
                    <a:pt x="92570" y="271729"/>
                  </a:lnTo>
                  <a:lnTo>
                    <a:pt x="92964" y="274320"/>
                  </a:lnTo>
                  <a:lnTo>
                    <a:pt x="93370" y="276923"/>
                  </a:lnTo>
                  <a:lnTo>
                    <a:pt x="93764" y="279514"/>
                  </a:lnTo>
                  <a:lnTo>
                    <a:pt x="98628" y="277939"/>
                  </a:lnTo>
                  <a:close/>
                </a:path>
                <a:path w="721359" h="476885">
                  <a:moveTo>
                    <a:pt x="99314" y="353339"/>
                  </a:moveTo>
                  <a:lnTo>
                    <a:pt x="98374" y="352653"/>
                  </a:lnTo>
                  <a:lnTo>
                    <a:pt x="96786" y="351193"/>
                  </a:lnTo>
                  <a:lnTo>
                    <a:pt x="96621" y="351332"/>
                  </a:lnTo>
                  <a:lnTo>
                    <a:pt x="95046" y="352767"/>
                  </a:lnTo>
                  <a:lnTo>
                    <a:pt x="93700" y="354469"/>
                  </a:lnTo>
                  <a:lnTo>
                    <a:pt x="92303" y="356057"/>
                  </a:lnTo>
                  <a:lnTo>
                    <a:pt x="94284" y="357593"/>
                  </a:lnTo>
                  <a:lnTo>
                    <a:pt x="95300" y="358368"/>
                  </a:lnTo>
                  <a:lnTo>
                    <a:pt x="96621" y="356692"/>
                  </a:lnTo>
                  <a:lnTo>
                    <a:pt x="99314" y="353339"/>
                  </a:lnTo>
                  <a:close/>
                </a:path>
                <a:path w="721359" h="476885">
                  <a:moveTo>
                    <a:pt x="102806" y="421093"/>
                  </a:moveTo>
                  <a:lnTo>
                    <a:pt x="102412" y="420573"/>
                  </a:lnTo>
                  <a:lnTo>
                    <a:pt x="101981" y="419989"/>
                  </a:lnTo>
                  <a:lnTo>
                    <a:pt x="100825" y="419989"/>
                  </a:lnTo>
                  <a:lnTo>
                    <a:pt x="99974" y="419747"/>
                  </a:lnTo>
                  <a:lnTo>
                    <a:pt x="99745" y="420763"/>
                  </a:lnTo>
                  <a:lnTo>
                    <a:pt x="99339" y="421805"/>
                  </a:lnTo>
                  <a:lnTo>
                    <a:pt x="99453" y="422770"/>
                  </a:lnTo>
                  <a:lnTo>
                    <a:pt x="99479" y="423075"/>
                  </a:lnTo>
                  <a:lnTo>
                    <a:pt x="101041" y="423125"/>
                  </a:lnTo>
                  <a:lnTo>
                    <a:pt x="102273" y="423379"/>
                  </a:lnTo>
                  <a:lnTo>
                    <a:pt x="102362" y="422198"/>
                  </a:lnTo>
                  <a:lnTo>
                    <a:pt x="102806" y="421093"/>
                  </a:lnTo>
                  <a:close/>
                </a:path>
                <a:path w="721359" h="476885">
                  <a:moveTo>
                    <a:pt x="103593" y="58712"/>
                  </a:moveTo>
                  <a:lnTo>
                    <a:pt x="102501" y="58381"/>
                  </a:lnTo>
                  <a:lnTo>
                    <a:pt x="101206" y="57531"/>
                  </a:lnTo>
                  <a:lnTo>
                    <a:pt x="100304" y="57835"/>
                  </a:lnTo>
                  <a:lnTo>
                    <a:pt x="99453" y="58127"/>
                  </a:lnTo>
                  <a:lnTo>
                    <a:pt x="99009" y="59613"/>
                  </a:lnTo>
                  <a:lnTo>
                    <a:pt x="97802" y="61455"/>
                  </a:lnTo>
                  <a:lnTo>
                    <a:pt x="99949" y="61683"/>
                  </a:lnTo>
                  <a:lnTo>
                    <a:pt x="101346" y="62230"/>
                  </a:lnTo>
                  <a:lnTo>
                    <a:pt x="102908" y="61239"/>
                  </a:lnTo>
                  <a:lnTo>
                    <a:pt x="103136" y="59753"/>
                  </a:lnTo>
                  <a:lnTo>
                    <a:pt x="103593" y="58712"/>
                  </a:lnTo>
                  <a:close/>
                </a:path>
                <a:path w="721359" h="476885">
                  <a:moveTo>
                    <a:pt x="104013" y="460616"/>
                  </a:moveTo>
                  <a:lnTo>
                    <a:pt x="103327" y="457784"/>
                  </a:lnTo>
                  <a:lnTo>
                    <a:pt x="101892" y="452069"/>
                  </a:lnTo>
                  <a:lnTo>
                    <a:pt x="99720" y="452729"/>
                  </a:lnTo>
                  <a:lnTo>
                    <a:pt x="98628" y="453034"/>
                  </a:lnTo>
                  <a:lnTo>
                    <a:pt x="100926" y="461505"/>
                  </a:lnTo>
                  <a:lnTo>
                    <a:pt x="101955" y="461225"/>
                  </a:lnTo>
                  <a:lnTo>
                    <a:pt x="104013" y="460616"/>
                  </a:lnTo>
                  <a:close/>
                </a:path>
                <a:path w="721359" h="476885">
                  <a:moveTo>
                    <a:pt x="104940" y="103378"/>
                  </a:moveTo>
                  <a:lnTo>
                    <a:pt x="103962" y="100457"/>
                  </a:lnTo>
                  <a:lnTo>
                    <a:pt x="103428" y="99009"/>
                  </a:lnTo>
                  <a:lnTo>
                    <a:pt x="100571" y="100190"/>
                  </a:lnTo>
                  <a:lnTo>
                    <a:pt x="97637" y="101206"/>
                  </a:lnTo>
                  <a:lnTo>
                    <a:pt x="94640" y="102857"/>
                  </a:lnTo>
                  <a:lnTo>
                    <a:pt x="95605" y="105384"/>
                  </a:lnTo>
                  <a:lnTo>
                    <a:pt x="95986" y="106845"/>
                  </a:lnTo>
                  <a:lnTo>
                    <a:pt x="104940" y="103378"/>
                  </a:lnTo>
                  <a:close/>
                </a:path>
                <a:path w="721359" h="476885">
                  <a:moveTo>
                    <a:pt x="109651" y="394957"/>
                  </a:moveTo>
                  <a:lnTo>
                    <a:pt x="108661" y="394563"/>
                  </a:lnTo>
                  <a:lnTo>
                    <a:pt x="107645" y="394208"/>
                  </a:lnTo>
                  <a:lnTo>
                    <a:pt x="105879" y="393547"/>
                  </a:lnTo>
                  <a:lnTo>
                    <a:pt x="105689" y="395478"/>
                  </a:lnTo>
                  <a:lnTo>
                    <a:pt x="105333" y="396659"/>
                  </a:lnTo>
                  <a:lnTo>
                    <a:pt x="105575" y="397649"/>
                  </a:lnTo>
                  <a:lnTo>
                    <a:pt x="105689" y="398030"/>
                  </a:lnTo>
                  <a:lnTo>
                    <a:pt x="107645" y="398449"/>
                  </a:lnTo>
                  <a:lnTo>
                    <a:pt x="108000" y="398081"/>
                  </a:lnTo>
                  <a:lnTo>
                    <a:pt x="108788" y="397294"/>
                  </a:lnTo>
                  <a:lnTo>
                    <a:pt x="109118" y="396024"/>
                  </a:lnTo>
                  <a:lnTo>
                    <a:pt x="109651" y="394957"/>
                  </a:lnTo>
                  <a:close/>
                </a:path>
                <a:path w="721359" h="476885">
                  <a:moveTo>
                    <a:pt x="110909" y="87706"/>
                  </a:moveTo>
                  <a:lnTo>
                    <a:pt x="110109" y="86525"/>
                  </a:lnTo>
                  <a:lnTo>
                    <a:pt x="108496" y="84188"/>
                  </a:lnTo>
                  <a:lnTo>
                    <a:pt x="102997" y="88480"/>
                  </a:lnTo>
                  <a:lnTo>
                    <a:pt x="100241" y="90652"/>
                  </a:lnTo>
                  <a:lnTo>
                    <a:pt x="101015" y="91643"/>
                  </a:lnTo>
                  <a:lnTo>
                    <a:pt x="102501" y="93611"/>
                  </a:lnTo>
                  <a:lnTo>
                    <a:pt x="105308" y="91643"/>
                  </a:lnTo>
                  <a:lnTo>
                    <a:pt x="108102" y="89687"/>
                  </a:lnTo>
                  <a:lnTo>
                    <a:pt x="110909" y="87706"/>
                  </a:lnTo>
                  <a:close/>
                </a:path>
                <a:path w="721359" h="476885">
                  <a:moveTo>
                    <a:pt x="113131" y="285699"/>
                  </a:moveTo>
                  <a:lnTo>
                    <a:pt x="111925" y="284683"/>
                  </a:lnTo>
                  <a:lnTo>
                    <a:pt x="110464" y="284949"/>
                  </a:lnTo>
                  <a:lnTo>
                    <a:pt x="108572" y="284784"/>
                  </a:lnTo>
                  <a:lnTo>
                    <a:pt x="108788" y="286550"/>
                  </a:lnTo>
                  <a:lnTo>
                    <a:pt x="108521" y="288201"/>
                  </a:lnTo>
                  <a:lnTo>
                    <a:pt x="109093" y="288556"/>
                  </a:lnTo>
                  <a:lnTo>
                    <a:pt x="109893" y="289026"/>
                  </a:lnTo>
                  <a:lnTo>
                    <a:pt x="111620" y="288886"/>
                  </a:lnTo>
                  <a:lnTo>
                    <a:pt x="112941" y="287807"/>
                  </a:lnTo>
                  <a:lnTo>
                    <a:pt x="113131" y="285699"/>
                  </a:lnTo>
                  <a:close/>
                </a:path>
                <a:path w="721359" h="476885">
                  <a:moveTo>
                    <a:pt x="113880" y="365074"/>
                  </a:moveTo>
                  <a:lnTo>
                    <a:pt x="111874" y="365379"/>
                  </a:lnTo>
                  <a:lnTo>
                    <a:pt x="110299" y="365163"/>
                  </a:lnTo>
                  <a:lnTo>
                    <a:pt x="109753" y="365785"/>
                  </a:lnTo>
                  <a:lnTo>
                    <a:pt x="109156" y="366509"/>
                  </a:lnTo>
                  <a:lnTo>
                    <a:pt x="109486" y="367995"/>
                  </a:lnTo>
                  <a:lnTo>
                    <a:pt x="109397" y="369138"/>
                  </a:lnTo>
                  <a:lnTo>
                    <a:pt x="110553" y="369201"/>
                  </a:lnTo>
                  <a:lnTo>
                    <a:pt x="112039" y="369697"/>
                  </a:lnTo>
                  <a:lnTo>
                    <a:pt x="112801" y="369138"/>
                  </a:lnTo>
                  <a:lnTo>
                    <a:pt x="113499" y="368681"/>
                  </a:lnTo>
                  <a:lnTo>
                    <a:pt x="113411" y="367080"/>
                  </a:lnTo>
                  <a:lnTo>
                    <a:pt x="113880" y="365074"/>
                  </a:lnTo>
                  <a:close/>
                </a:path>
                <a:path w="721359" h="476885">
                  <a:moveTo>
                    <a:pt x="114020" y="52438"/>
                  </a:moveTo>
                  <a:lnTo>
                    <a:pt x="112864" y="51727"/>
                  </a:lnTo>
                  <a:lnTo>
                    <a:pt x="111658" y="51727"/>
                  </a:lnTo>
                  <a:lnTo>
                    <a:pt x="110223" y="51447"/>
                  </a:lnTo>
                  <a:lnTo>
                    <a:pt x="110058" y="53047"/>
                  </a:lnTo>
                  <a:lnTo>
                    <a:pt x="109893" y="54800"/>
                  </a:lnTo>
                  <a:lnTo>
                    <a:pt x="111048" y="54838"/>
                  </a:lnTo>
                  <a:lnTo>
                    <a:pt x="112280" y="55079"/>
                  </a:lnTo>
                  <a:lnTo>
                    <a:pt x="113271" y="54724"/>
                  </a:lnTo>
                  <a:lnTo>
                    <a:pt x="113715" y="54584"/>
                  </a:lnTo>
                  <a:lnTo>
                    <a:pt x="114020" y="52438"/>
                  </a:lnTo>
                  <a:close/>
                </a:path>
                <a:path w="721359" h="476885">
                  <a:moveTo>
                    <a:pt x="114896" y="333057"/>
                  </a:moveTo>
                  <a:lnTo>
                    <a:pt x="114681" y="332257"/>
                  </a:lnTo>
                  <a:lnTo>
                    <a:pt x="114452" y="331520"/>
                  </a:lnTo>
                  <a:lnTo>
                    <a:pt x="112915" y="331152"/>
                  </a:lnTo>
                  <a:lnTo>
                    <a:pt x="111099" y="330161"/>
                  </a:lnTo>
                  <a:lnTo>
                    <a:pt x="110934" y="332257"/>
                  </a:lnTo>
                  <a:lnTo>
                    <a:pt x="110553" y="333463"/>
                  </a:lnTo>
                  <a:lnTo>
                    <a:pt x="110883" y="334429"/>
                  </a:lnTo>
                  <a:lnTo>
                    <a:pt x="111074" y="334924"/>
                  </a:lnTo>
                  <a:lnTo>
                    <a:pt x="112915" y="335445"/>
                  </a:lnTo>
                  <a:lnTo>
                    <a:pt x="114046" y="334429"/>
                  </a:lnTo>
                  <a:lnTo>
                    <a:pt x="114896" y="333057"/>
                  </a:lnTo>
                  <a:close/>
                </a:path>
                <a:path w="721359" h="476885">
                  <a:moveTo>
                    <a:pt x="115531" y="127127"/>
                  </a:moveTo>
                  <a:lnTo>
                    <a:pt x="114312" y="127101"/>
                  </a:lnTo>
                  <a:lnTo>
                    <a:pt x="113131" y="126746"/>
                  </a:lnTo>
                  <a:lnTo>
                    <a:pt x="112610" y="127152"/>
                  </a:lnTo>
                  <a:lnTo>
                    <a:pt x="112039" y="127596"/>
                  </a:lnTo>
                  <a:lnTo>
                    <a:pt x="112064" y="128803"/>
                  </a:lnTo>
                  <a:lnTo>
                    <a:pt x="111823" y="129679"/>
                  </a:lnTo>
                  <a:lnTo>
                    <a:pt x="112890" y="129844"/>
                  </a:lnTo>
                  <a:lnTo>
                    <a:pt x="113957" y="129984"/>
                  </a:lnTo>
                  <a:lnTo>
                    <a:pt x="115036" y="130149"/>
                  </a:lnTo>
                  <a:lnTo>
                    <a:pt x="115201" y="129273"/>
                  </a:lnTo>
                  <a:lnTo>
                    <a:pt x="115531" y="127127"/>
                  </a:lnTo>
                  <a:close/>
                </a:path>
                <a:path w="721359" h="476885">
                  <a:moveTo>
                    <a:pt x="115798" y="414858"/>
                  </a:moveTo>
                  <a:lnTo>
                    <a:pt x="114541" y="410616"/>
                  </a:lnTo>
                  <a:lnTo>
                    <a:pt x="112471" y="407352"/>
                  </a:lnTo>
                  <a:lnTo>
                    <a:pt x="110769" y="403974"/>
                  </a:lnTo>
                  <a:lnTo>
                    <a:pt x="105994" y="406412"/>
                  </a:lnTo>
                  <a:lnTo>
                    <a:pt x="109867" y="418122"/>
                  </a:lnTo>
                  <a:lnTo>
                    <a:pt x="111899" y="416775"/>
                  </a:lnTo>
                  <a:lnTo>
                    <a:pt x="115798" y="414858"/>
                  </a:lnTo>
                  <a:close/>
                </a:path>
                <a:path w="721359" h="476885">
                  <a:moveTo>
                    <a:pt x="120205" y="410019"/>
                  </a:moveTo>
                  <a:lnTo>
                    <a:pt x="119875" y="407847"/>
                  </a:lnTo>
                  <a:lnTo>
                    <a:pt x="120091" y="406311"/>
                  </a:lnTo>
                  <a:lnTo>
                    <a:pt x="118795" y="405015"/>
                  </a:lnTo>
                  <a:lnTo>
                    <a:pt x="117208" y="405345"/>
                  </a:lnTo>
                  <a:lnTo>
                    <a:pt x="116052" y="405231"/>
                  </a:lnTo>
                  <a:lnTo>
                    <a:pt x="116027" y="406412"/>
                  </a:lnTo>
                  <a:lnTo>
                    <a:pt x="115557" y="407873"/>
                  </a:lnTo>
                  <a:lnTo>
                    <a:pt x="116103" y="408673"/>
                  </a:lnTo>
                  <a:lnTo>
                    <a:pt x="116598" y="409409"/>
                  </a:lnTo>
                  <a:lnTo>
                    <a:pt x="118160" y="409409"/>
                  </a:lnTo>
                  <a:lnTo>
                    <a:pt x="120205" y="410019"/>
                  </a:lnTo>
                  <a:close/>
                </a:path>
                <a:path w="721359" h="476885">
                  <a:moveTo>
                    <a:pt x="121742" y="158457"/>
                  </a:moveTo>
                  <a:lnTo>
                    <a:pt x="121437" y="157467"/>
                  </a:lnTo>
                  <a:lnTo>
                    <a:pt x="121386" y="157251"/>
                  </a:lnTo>
                  <a:lnTo>
                    <a:pt x="119786" y="157467"/>
                  </a:lnTo>
                  <a:lnTo>
                    <a:pt x="118554" y="157518"/>
                  </a:lnTo>
                  <a:lnTo>
                    <a:pt x="118694" y="158711"/>
                  </a:lnTo>
                  <a:lnTo>
                    <a:pt x="118491" y="159893"/>
                  </a:lnTo>
                  <a:lnTo>
                    <a:pt x="118986" y="160299"/>
                  </a:lnTo>
                  <a:lnTo>
                    <a:pt x="119570" y="160794"/>
                  </a:lnTo>
                  <a:lnTo>
                    <a:pt x="120726" y="160604"/>
                  </a:lnTo>
                  <a:lnTo>
                    <a:pt x="121627" y="160680"/>
                  </a:lnTo>
                  <a:lnTo>
                    <a:pt x="121602" y="159613"/>
                  </a:lnTo>
                  <a:lnTo>
                    <a:pt x="121742" y="158457"/>
                  </a:lnTo>
                  <a:close/>
                </a:path>
                <a:path w="721359" h="476885">
                  <a:moveTo>
                    <a:pt x="121793" y="355130"/>
                  </a:moveTo>
                  <a:lnTo>
                    <a:pt x="121437" y="354190"/>
                  </a:lnTo>
                  <a:lnTo>
                    <a:pt x="121221" y="353288"/>
                  </a:lnTo>
                  <a:lnTo>
                    <a:pt x="120396" y="353720"/>
                  </a:lnTo>
                  <a:lnTo>
                    <a:pt x="119595" y="353999"/>
                  </a:lnTo>
                  <a:lnTo>
                    <a:pt x="119049" y="354520"/>
                  </a:lnTo>
                  <a:lnTo>
                    <a:pt x="118859" y="354711"/>
                  </a:lnTo>
                  <a:lnTo>
                    <a:pt x="119265" y="355536"/>
                  </a:lnTo>
                  <a:lnTo>
                    <a:pt x="119430" y="356082"/>
                  </a:lnTo>
                  <a:lnTo>
                    <a:pt x="120167" y="355841"/>
                  </a:lnTo>
                  <a:lnTo>
                    <a:pt x="120992" y="355676"/>
                  </a:lnTo>
                  <a:lnTo>
                    <a:pt x="121793" y="355130"/>
                  </a:lnTo>
                  <a:close/>
                </a:path>
                <a:path w="721359" h="476885">
                  <a:moveTo>
                    <a:pt x="121932" y="78549"/>
                  </a:moveTo>
                  <a:lnTo>
                    <a:pt x="119926" y="78828"/>
                  </a:lnTo>
                  <a:lnTo>
                    <a:pt x="118364" y="78638"/>
                  </a:lnTo>
                  <a:lnTo>
                    <a:pt x="117805" y="79273"/>
                  </a:lnTo>
                  <a:lnTo>
                    <a:pt x="117208" y="79984"/>
                  </a:lnTo>
                  <a:lnTo>
                    <a:pt x="117538" y="81470"/>
                  </a:lnTo>
                  <a:lnTo>
                    <a:pt x="117449" y="82626"/>
                  </a:lnTo>
                  <a:lnTo>
                    <a:pt x="118605" y="82651"/>
                  </a:lnTo>
                  <a:lnTo>
                    <a:pt x="120091" y="83146"/>
                  </a:lnTo>
                  <a:lnTo>
                    <a:pt x="121551" y="82156"/>
                  </a:lnTo>
                  <a:lnTo>
                    <a:pt x="121462" y="80556"/>
                  </a:lnTo>
                  <a:lnTo>
                    <a:pt x="121932" y="78549"/>
                  </a:lnTo>
                  <a:close/>
                </a:path>
                <a:path w="721359" h="476885">
                  <a:moveTo>
                    <a:pt x="122948" y="46532"/>
                  </a:moveTo>
                  <a:lnTo>
                    <a:pt x="122732" y="45732"/>
                  </a:lnTo>
                  <a:lnTo>
                    <a:pt x="122542" y="44996"/>
                  </a:lnTo>
                  <a:lnTo>
                    <a:pt x="120967" y="44640"/>
                  </a:lnTo>
                  <a:lnTo>
                    <a:pt x="119151" y="43649"/>
                  </a:lnTo>
                  <a:lnTo>
                    <a:pt x="118986" y="45732"/>
                  </a:lnTo>
                  <a:lnTo>
                    <a:pt x="118605" y="46939"/>
                  </a:lnTo>
                  <a:lnTo>
                    <a:pt x="118935" y="47904"/>
                  </a:lnTo>
                  <a:lnTo>
                    <a:pt x="119126" y="48399"/>
                  </a:lnTo>
                  <a:lnTo>
                    <a:pt x="120967" y="48920"/>
                  </a:lnTo>
                  <a:lnTo>
                    <a:pt x="121323" y="48590"/>
                  </a:lnTo>
                  <a:lnTo>
                    <a:pt x="122097" y="47904"/>
                  </a:lnTo>
                  <a:lnTo>
                    <a:pt x="122948" y="46532"/>
                  </a:lnTo>
                  <a:close/>
                </a:path>
                <a:path w="721359" h="476885">
                  <a:moveTo>
                    <a:pt x="125615" y="465074"/>
                  </a:moveTo>
                  <a:lnTo>
                    <a:pt x="125285" y="464908"/>
                  </a:lnTo>
                  <a:lnTo>
                    <a:pt x="124980" y="464794"/>
                  </a:lnTo>
                  <a:lnTo>
                    <a:pt x="124625" y="464578"/>
                  </a:lnTo>
                  <a:lnTo>
                    <a:pt x="124599" y="465023"/>
                  </a:lnTo>
                  <a:lnTo>
                    <a:pt x="124548" y="465315"/>
                  </a:lnTo>
                  <a:lnTo>
                    <a:pt x="124510" y="465683"/>
                  </a:lnTo>
                  <a:lnTo>
                    <a:pt x="124879" y="465480"/>
                  </a:lnTo>
                  <a:lnTo>
                    <a:pt x="125234" y="465264"/>
                  </a:lnTo>
                  <a:lnTo>
                    <a:pt x="125615" y="465074"/>
                  </a:lnTo>
                  <a:close/>
                </a:path>
                <a:path w="721359" h="476885">
                  <a:moveTo>
                    <a:pt x="125996" y="176491"/>
                  </a:moveTo>
                  <a:lnTo>
                    <a:pt x="125615" y="174396"/>
                  </a:lnTo>
                  <a:lnTo>
                    <a:pt x="125755" y="172885"/>
                  </a:lnTo>
                  <a:lnTo>
                    <a:pt x="125069" y="172262"/>
                  </a:lnTo>
                  <a:lnTo>
                    <a:pt x="124460" y="171678"/>
                  </a:lnTo>
                  <a:lnTo>
                    <a:pt x="122923" y="172059"/>
                  </a:lnTo>
                  <a:lnTo>
                    <a:pt x="121793" y="172034"/>
                  </a:lnTo>
                  <a:lnTo>
                    <a:pt x="121793" y="173215"/>
                  </a:lnTo>
                  <a:lnTo>
                    <a:pt x="121412" y="174675"/>
                  </a:lnTo>
                  <a:lnTo>
                    <a:pt x="122402" y="176161"/>
                  </a:lnTo>
                  <a:lnTo>
                    <a:pt x="123990" y="176047"/>
                  </a:lnTo>
                  <a:lnTo>
                    <a:pt x="125996" y="176491"/>
                  </a:lnTo>
                  <a:close/>
                </a:path>
                <a:path w="721359" h="476885">
                  <a:moveTo>
                    <a:pt x="128257" y="123469"/>
                  </a:moveTo>
                  <a:lnTo>
                    <a:pt x="127952" y="121323"/>
                  </a:lnTo>
                  <a:lnTo>
                    <a:pt x="128143" y="119786"/>
                  </a:lnTo>
                  <a:lnTo>
                    <a:pt x="126847" y="118491"/>
                  </a:lnTo>
                  <a:lnTo>
                    <a:pt x="125285" y="118795"/>
                  </a:lnTo>
                  <a:lnTo>
                    <a:pt x="124104" y="118706"/>
                  </a:lnTo>
                  <a:lnTo>
                    <a:pt x="124079" y="119900"/>
                  </a:lnTo>
                  <a:lnTo>
                    <a:pt x="123609" y="121348"/>
                  </a:lnTo>
                  <a:lnTo>
                    <a:pt x="124155" y="122148"/>
                  </a:lnTo>
                  <a:lnTo>
                    <a:pt x="124650" y="122897"/>
                  </a:lnTo>
                  <a:lnTo>
                    <a:pt x="126225" y="122897"/>
                  </a:lnTo>
                  <a:lnTo>
                    <a:pt x="128257" y="123469"/>
                  </a:lnTo>
                  <a:close/>
                </a:path>
                <a:path w="721359" h="476885">
                  <a:moveTo>
                    <a:pt x="129844" y="68605"/>
                  </a:moveTo>
                  <a:lnTo>
                    <a:pt x="129489" y="67665"/>
                  </a:lnTo>
                  <a:lnTo>
                    <a:pt x="129273" y="66738"/>
                  </a:lnTo>
                  <a:lnTo>
                    <a:pt x="128447" y="67170"/>
                  </a:lnTo>
                  <a:lnTo>
                    <a:pt x="127647" y="67449"/>
                  </a:lnTo>
                  <a:lnTo>
                    <a:pt x="127101" y="67995"/>
                  </a:lnTo>
                  <a:lnTo>
                    <a:pt x="126911" y="68199"/>
                  </a:lnTo>
                  <a:lnTo>
                    <a:pt x="127342" y="69011"/>
                  </a:lnTo>
                  <a:lnTo>
                    <a:pt x="127482" y="69570"/>
                  </a:lnTo>
                  <a:lnTo>
                    <a:pt x="128231" y="69291"/>
                  </a:lnTo>
                  <a:lnTo>
                    <a:pt x="129057" y="69126"/>
                  </a:lnTo>
                  <a:lnTo>
                    <a:pt x="129844" y="68605"/>
                  </a:lnTo>
                  <a:close/>
                </a:path>
                <a:path w="721359" h="476885">
                  <a:moveTo>
                    <a:pt x="130505" y="366229"/>
                  </a:moveTo>
                  <a:lnTo>
                    <a:pt x="128473" y="366445"/>
                  </a:lnTo>
                  <a:lnTo>
                    <a:pt x="126847" y="366179"/>
                  </a:lnTo>
                  <a:lnTo>
                    <a:pt x="126301" y="366814"/>
                  </a:lnTo>
                  <a:lnTo>
                    <a:pt x="125730" y="367499"/>
                  </a:lnTo>
                  <a:lnTo>
                    <a:pt x="125755" y="369443"/>
                  </a:lnTo>
                  <a:lnTo>
                    <a:pt x="126326" y="370078"/>
                  </a:lnTo>
                  <a:lnTo>
                    <a:pt x="126885" y="370662"/>
                  </a:lnTo>
                  <a:lnTo>
                    <a:pt x="128803" y="370662"/>
                  </a:lnTo>
                  <a:lnTo>
                    <a:pt x="130263" y="369671"/>
                  </a:lnTo>
                  <a:lnTo>
                    <a:pt x="130124" y="368096"/>
                  </a:lnTo>
                  <a:lnTo>
                    <a:pt x="130505" y="366229"/>
                  </a:lnTo>
                  <a:close/>
                </a:path>
                <a:path w="721359" h="476885">
                  <a:moveTo>
                    <a:pt x="137731" y="403250"/>
                  </a:moveTo>
                  <a:lnTo>
                    <a:pt x="136918" y="401853"/>
                  </a:lnTo>
                  <a:lnTo>
                    <a:pt x="134937" y="401497"/>
                  </a:lnTo>
                  <a:lnTo>
                    <a:pt x="133718" y="402209"/>
                  </a:lnTo>
                  <a:lnTo>
                    <a:pt x="133261" y="404075"/>
                  </a:lnTo>
                  <a:lnTo>
                    <a:pt x="127977" y="396608"/>
                  </a:lnTo>
                  <a:lnTo>
                    <a:pt x="125260" y="392696"/>
                  </a:lnTo>
                  <a:lnTo>
                    <a:pt x="120497" y="403694"/>
                  </a:lnTo>
                  <a:lnTo>
                    <a:pt x="122237" y="405980"/>
                  </a:lnTo>
                  <a:lnTo>
                    <a:pt x="135788" y="407682"/>
                  </a:lnTo>
                  <a:lnTo>
                    <a:pt x="134493" y="405866"/>
                  </a:lnTo>
                  <a:lnTo>
                    <a:pt x="136385" y="406057"/>
                  </a:lnTo>
                  <a:lnTo>
                    <a:pt x="137439" y="405066"/>
                  </a:lnTo>
                  <a:lnTo>
                    <a:pt x="137731" y="403250"/>
                  </a:lnTo>
                  <a:close/>
                </a:path>
                <a:path w="721359" h="476885">
                  <a:moveTo>
                    <a:pt x="140068" y="377532"/>
                  </a:moveTo>
                  <a:lnTo>
                    <a:pt x="135483" y="372795"/>
                  </a:lnTo>
                  <a:lnTo>
                    <a:pt x="132105" y="374142"/>
                  </a:lnTo>
                  <a:lnTo>
                    <a:pt x="129387" y="378955"/>
                  </a:lnTo>
                  <a:lnTo>
                    <a:pt x="130530" y="382257"/>
                  </a:lnTo>
                  <a:lnTo>
                    <a:pt x="136880" y="379120"/>
                  </a:lnTo>
                  <a:lnTo>
                    <a:pt x="140068" y="377532"/>
                  </a:lnTo>
                  <a:close/>
                </a:path>
                <a:path w="721359" h="476885">
                  <a:moveTo>
                    <a:pt x="140208" y="377469"/>
                  </a:moveTo>
                  <a:lnTo>
                    <a:pt x="140068" y="377532"/>
                  </a:lnTo>
                  <a:lnTo>
                    <a:pt x="140208" y="377469"/>
                  </a:lnTo>
                  <a:close/>
                </a:path>
                <a:path w="721359" h="476885">
                  <a:moveTo>
                    <a:pt x="141122" y="404926"/>
                  </a:moveTo>
                  <a:lnTo>
                    <a:pt x="138595" y="405511"/>
                  </a:lnTo>
                  <a:lnTo>
                    <a:pt x="137655" y="405587"/>
                  </a:lnTo>
                  <a:lnTo>
                    <a:pt x="136448" y="406196"/>
                  </a:lnTo>
                  <a:lnTo>
                    <a:pt x="135864" y="407212"/>
                  </a:lnTo>
                  <a:lnTo>
                    <a:pt x="136004" y="407377"/>
                  </a:lnTo>
                  <a:lnTo>
                    <a:pt x="136474" y="407924"/>
                  </a:lnTo>
                  <a:lnTo>
                    <a:pt x="137299" y="408724"/>
                  </a:lnTo>
                  <a:lnTo>
                    <a:pt x="137795" y="408584"/>
                  </a:lnTo>
                  <a:lnTo>
                    <a:pt x="138455" y="408419"/>
                  </a:lnTo>
                  <a:lnTo>
                    <a:pt x="138925" y="407466"/>
                  </a:lnTo>
                  <a:lnTo>
                    <a:pt x="141122" y="404926"/>
                  </a:lnTo>
                  <a:close/>
                </a:path>
                <a:path w="721359" h="476885">
                  <a:moveTo>
                    <a:pt x="152692" y="345833"/>
                  </a:moveTo>
                  <a:lnTo>
                    <a:pt x="151777" y="344436"/>
                  </a:lnTo>
                  <a:lnTo>
                    <a:pt x="149225" y="345262"/>
                  </a:lnTo>
                  <a:lnTo>
                    <a:pt x="146646" y="346049"/>
                  </a:lnTo>
                  <a:lnTo>
                    <a:pt x="144081" y="346875"/>
                  </a:lnTo>
                  <a:lnTo>
                    <a:pt x="144221" y="347510"/>
                  </a:lnTo>
                  <a:lnTo>
                    <a:pt x="144335" y="348145"/>
                  </a:lnTo>
                  <a:lnTo>
                    <a:pt x="144475" y="348780"/>
                  </a:lnTo>
                  <a:lnTo>
                    <a:pt x="146062" y="348856"/>
                  </a:lnTo>
                  <a:lnTo>
                    <a:pt x="147802" y="349415"/>
                  </a:lnTo>
                  <a:lnTo>
                    <a:pt x="150545" y="348424"/>
                  </a:lnTo>
                  <a:lnTo>
                    <a:pt x="151536" y="346913"/>
                  </a:lnTo>
                  <a:lnTo>
                    <a:pt x="152692" y="345833"/>
                  </a:lnTo>
                  <a:close/>
                </a:path>
                <a:path w="721359" h="476885">
                  <a:moveTo>
                    <a:pt x="155829" y="372173"/>
                  </a:moveTo>
                  <a:lnTo>
                    <a:pt x="155663" y="371208"/>
                  </a:lnTo>
                  <a:lnTo>
                    <a:pt x="155498" y="370433"/>
                  </a:lnTo>
                  <a:lnTo>
                    <a:pt x="154012" y="369912"/>
                  </a:lnTo>
                  <a:lnTo>
                    <a:pt x="152438" y="368820"/>
                  </a:lnTo>
                  <a:lnTo>
                    <a:pt x="151917" y="370878"/>
                  </a:lnTo>
                  <a:lnTo>
                    <a:pt x="151155" y="372224"/>
                  </a:lnTo>
                  <a:lnTo>
                    <a:pt x="151511" y="373075"/>
                  </a:lnTo>
                  <a:lnTo>
                    <a:pt x="151777" y="373811"/>
                  </a:lnTo>
                  <a:lnTo>
                    <a:pt x="153403" y="373976"/>
                  </a:lnTo>
                  <a:lnTo>
                    <a:pt x="154419" y="374421"/>
                  </a:lnTo>
                  <a:lnTo>
                    <a:pt x="154889" y="373354"/>
                  </a:lnTo>
                  <a:lnTo>
                    <a:pt x="155829" y="372173"/>
                  </a:lnTo>
                  <a:close/>
                </a:path>
                <a:path w="721359" h="476885">
                  <a:moveTo>
                    <a:pt x="173469" y="191503"/>
                  </a:moveTo>
                  <a:lnTo>
                    <a:pt x="172999" y="190423"/>
                  </a:lnTo>
                  <a:lnTo>
                    <a:pt x="172593" y="189522"/>
                  </a:lnTo>
                  <a:lnTo>
                    <a:pt x="170637" y="189293"/>
                  </a:lnTo>
                  <a:lnTo>
                    <a:pt x="169341" y="188772"/>
                  </a:lnTo>
                  <a:lnTo>
                    <a:pt x="168846" y="190182"/>
                  </a:lnTo>
                  <a:lnTo>
                    <a:pt x="167805" y="191719"/>
                  </a:lnTo>
                  <a:lnTo>
                    <a:pt x="168059" y="192951"/>
                  </a:lnTo>
                  <a:lnTo>
                    <a:pt x="168224" y="193865"/>
                  </a:lnTo>
                  <a:lnTo>
                    <a:pt x="170116" y="194386"/>
                  </a:lnTo>
                  <a:lnTo>
                    <a:pt x="172046" y="195567"/>
                  </a:lnTo>
                  <a:lnTo>
                    <a:pt x="172567" y="193179"/>
                  </a:lnTo>
                  <a:lnTo>
                    <a:pt x="173469" y="191503"/>
                  </a:lnTo>
                  <a:close/>
                </a:path>
                <a:path w="721359" h="476885">
                  <a:moveTo>
                    <a:pt x="191782" y="226263"/>
                  </a:moveTo>
                  <a:lnTo>
                    <a:pt x="190982" y="222148"/>
                  </a:lnTo>
                  <a:lnTo>
                    <a:pt x="191338" y="217424"/>
                  </a:lnTo>
                  <a:lnTo>
                    <a:pt x="183807" y="206806"/>
                  </a:lnTo>
                  <a:lnTo>
                    <a:pt x="176517" y="214172"/>
                  </a:lnTo>
                  <a:lnTo>
                    <a:pt x="168249" y="213982"/>
                  </a:lnTo>
                  <a:lnTo>
                    <a:pt x="166243" y="218351"/>
                  </a:lnTo>
                  <a:lnTo>
                    <a:pt x="164376" y="220637"/>
                  </a:lnTo>
                  <a:lnTo>
                    <a:pt x="191782" y="226263"/>
                  </a:lnTo>
                  <a:close/>
                </a:path>
                <a:path w="721359" h="476885">
                  <a:moveTo>
                    <a:pt x="208241" y="237642"/>
                  </a:moveTo>
                  <a:lnTo>
                    <a:pt x="197764" y="234873"/>
                  </a:lnTo>
                  <a:lnTo>
                    <a:pt x="193700" y="237096"/>
                  </a:lnTo>
                  <a:lnTo>
                    <a:pt x="192633" y="246113"/>
                  </a:lnTo>
                  <a:lnTo>
                    <a:pt x="193128" y="246608"/>
                  </a:lnTo>
                  <a:lnTo>
                    <a:pt x="193560" y="247154"/>
                  </a:lnTo>
                  <a:lnTo>
                    <a:pt x="194030" y="247675"/>
                  </a:lnTo>
                  <a:lnTo>
                    <a:pt x="208241" y="237642"/>
                  </a:lnTo>
                  <a:close/>
                </a:path>
                <a:path w="721359" h="476885">
                  <a:moveTo>
                    <a:pt x="219176" y="326898"/>
                  </a:moveTo>
                  <a:lnTo>
                    <a:pt x="219100" y="326732"/>
                  </a:lnTo>
                  <a:lnTo>
                    <a:pt x="219049" y="326593"/>
                  </a:lnTo>
                  <a:lnTo>
                    <a:pt x="218960" y="326402"/>
                  </a:lnTo>
                  <a:lnTo>
                    <a:pt x="218960" y="326542"/>
                  </a:lnTo>
                  <a:lnTo>
                    <a:pt x="218986" y="326682"/>
                  </a:lnTo>
                  <a:lnTo>
                    <a:pt x="219011" y="326809"/>
                  </a:lnTo>
                  <a:lnTo>
                    <a:pt x="219176" y="326898"/>
                  </a:lnTo>
                  <a:close/>
                </a:path>
                <a:path w="721359" h="476885">
                  <a:moveTo>
                    <a:pt x="223164" y="364934"/>
                  </a:moveTo>
                  <a:lnTo>
                    <a:pt x="223113" y="363867"/>
                  </a:lnTo>
                  <a:lnTo>
                    <a:pt x="222834" y="360870"/>
                  </a:lnTo>
                  <a:lnTo>
                    <a:pt x="223164" y="364934"/>
                  </a:lnTo>
                  <a:close/>
                </a:path>
                <a:path w="721359" h="476885">
                  <a:moveTo>
                    <a:pt x="223456" y="369189"/>
                  </a:moveTo>
                  <a:lnTo>
                    <a:pt x="223342" y="367169"/>
                  </a:lnTo>
                  <a:lnTo>
                    <a:pt x="223164" y="364934"/>
                  </a:lnTo>
                  <a:lnTo>
                    <a:pt x="223278" y="367169"/>
                  </a:lnTo>
                  <a:lnTo>
                    <a:pt x="223456" y="369189"/>
                  </a:lnTo>
                  <a:close/>
                </a:path>
                <a:path w="721359" h="476885">
                  <a:moveTo>
                    <a:pt x="223634" y="371094"/>
                  </a:moveTo>
                  <a:lnTo>
                    <a:pt x="223456" y="369189"/>
                  </a:lnTo>
                  <a:lnTo>
                    <a:pt x="223545" y="371094"/>
                  </a:lnTo>
                  <a:close/>
                </a:path>
                <a:path w="721359" h="476885">
                  <a:moveTo>
                    <a:pt x="345541" y="387121"/>
                  </a:moveTo>
                  <a:lnTo>
                    <a:pt x="345351" y="386791"/>
                  </a:lnTo>
                  <a:lnTo>
                    <a:pt x="345020" y="386080"/>
                  </a:lnTo>
                  <a:lnTo>
                    <a:pt x="345020" y="386511"/>
                  </a:lnTo>
                  <a:lnTo>
                    <a:pt x="344982" y="386956"/>
                  </a:lnTo>
                  <a:lnTo>
                    <a:pt x="344982" y="387426"/>
                  </a:lnTo>
                  <a:lnTo>
                    <a:pt x="345147" y="387311"/>
                  </a:lnTo>
                  <a:lnTo>
                    <a:pt x="345351" y="387235"/>
                  </a:lnTo>
                  <a:lnTo>
                    <a:pt x="345541" y="387121"/>
                  </a:lnTo>
                  <a:close/>
                </a:path>
                <a:path w="721359" h="476885">
                  <a:moveTo>
                    <a:pt x="406476" y="278955"/>
                  </a:moveTo>
                  <a:lnTo>
                    <a:pt x="405599" y="277609"/>
                  </a:lnTo>
                  <a:lnTo>
                    <a:pt x="404990" y="275602"/>
                  </a:lnTo>
                  <a:lnTo>
                    <a:pt x="400926" y="274015"/>
                  </a:lnTo>
                  <a:lnTo>
                    <a:pt x="397764" y="273685"/>
                  </a:lnTo>
                  <a:lnTo>
                    <a:pt x="394741" y="273024"/>
                  </a:lnTo>
                  <a:lnTo>
                    <a:pt x="395097" y="275031"/>
                  </a:lnTo>
                  <a:lnTo>
                    <a:pt x="395071" y="277393"/>
                  </a:lnTo>
                  <a:lnTo>
                    <a:pt x="395401" y="279425"/>
                  </a:lnTo>
                  <a:lnTo>
                    <a:pt x="394931" y="279730"/>
                  </a:lnTo>
                  <a:lnTo>
                    <a:pt x="394055" y="280365"/>
                  </a:lnTo>
                  <a:lnTo>
                    <a:pt x="395287" y="282206"/>
                  </a:lnTo>
                  <a:lnTo>
                    <a:pt x="396113" y="281597"/>
                  </a:lnTo>
                  <a:lnTo>
                    <a:pt x="396278" y="281927"/>
                  </a:lnTo>
                  <a:lnTo>
                    <a:pt x="396392" y="282308"/>
                  </a:lnTo>
                  <a:lnTo>
                    <a:pt x="396633" y="282562"/>
                  </a:lnTo>
                  <a:lnTo>
                    <a:pt x="401777" y="288226"/>
                  </a:lnTo>
                  <a:lnTo>
                    <a:pt x="404850" y="284810"/>
                  </a:lnTo>
                  <a:lnTo>
                    <a:pt x="406476" y="278955"/>
                  </a:lnTo>
                  <a:close/>
                </a:path>
                <a:path w="721359" h="476885">
                  <a:moveTo>
                    <a:pt x="406692" y="278930"/>
                  </a:moveTo>
                  <a:lnTo>
                    <a:pt x="406527" y="278790"/>
                  </a:lnTo>
                  <a:lnTo>
                    <a:pt x="406476" y="278955"/>
                  </a:lnTo>
                  <a:lnTo>
                    <a:pt x="406641" y="278955"/>
                  </a:lnTo>
                  <a:close/>
                </a:path>
                <a:path w="721359" h="476885">
                  <a:moveTo>
                    <a:pt x="412635" y="277012"/>
                  </a:moveTo>
                  <a:lnTo>
                    <a:pt x="410654" y="277647"/>
                  </a:lnTo>
                  <a:lnTo>
                    <a:pt x="408673" y="278295"/>
                  </a:lnTo>
                  <a:lnTo>
                    <a:pt x="406692" y="278930"/>
                  </a:lnTo>
                  <a:lnTo>
                    <a:pt x="408508" y="280936"/>
                  </a:lnTo>
                  <a:lnTo>
                    <a:pt x="410210" y="282016"/>
                  </a:lnTo>
                  <a:lnTo>
                    <a:pt x="411810" y="282371"/>
                  </a:lnTo>
                  <a:lnTo>
                    <a:pt x="412089" y="280581"/>
                  </a:lnTo>
                  <a:lnTo>
                    <a:pt x="412305" y="278790"/>
                  </a:lnTo>
                  <a:lnTo>
                    <a:pt x="412635" y="277012"/>
                  </a:lnTo>
                  <a:close/>
                </a:path>
                <a:path w="721359" h="476885">
                  <a:moveTo>
                    <a:pt x="426948" y="161861"/>
                  </a:moveTo>
                  <a:lnTo>
                    <a:pt x="425475" y="162229"/>
                  </a:lnTo>
                  <a:lnTo>
                    <a:pt x="424561" y="162280"/>
                  </a:lnTo>
                  <a:lnTo>
                    <a:pt x="423875" y="162661"/>
                  </a:lnTo>
                  <a:lnTo>
                    <a:pt x="423468" y="162915"/>
                  </a:lnTo>
                  <a:lnTo>
                    <a:pt x="423379" y="163741"/>
                  </a:lnTo>
                  <a:lnTo>
                    <a:pt x="423138" y="164312"/>
                  </a:lnTo>
                  <a:lnTo>
                    <a:pt x="423951" y="164477"/>
                  </a:lnTo>
                  <a:lnTo>
                    <a:pt x="424942" y="164998"/>
                  </a:lnTo>
                  <a:lnTo>
                    <a:pt x="426097" y="164363"/>
                  </a:lnTo>
                  <a:lnTo>
                    <a:pt x="426288" y="163271"/>
                  </a:lnTo>
                  <a:lnTo>
                    <a:pt x="426948" y="161861"/>
                  </a:lnTo>
                  <a:close/>
                </a:path>
                <a:path w="721359" h="476885">
                  <a:moveTo>
                    <a:pt x="429869" y="178498"/>
                  </a:moveTo>
                  <a:lnTo>
                    <a:pt x="428663" y="178663"/>
                  </a:lnTo>
                  <a:lnTo>
                    <a:pt x="428053" y="178714"/>
                  </a:lnTo>
                  <a:lnTo>
                    <a:pt x="427799" y="179298"/>
                  </a:lnTo>
                  <a:lnTo>
                    <a:pt x="427583" y="179870"/>
                  </a:lnTo>
                  <a:lnTo>
                    <a:pt x="427367" y="180416"/>
                  </a:lnTo>
                  <a:lnTo>
                    <a:pt x="427913" y="180530"/>
                  </a:lnTo>
                  <a:lnTo>
                    <a:pt x="428879" y="180911"/>
                  </a:lnTo>
                  <a:lnTo>
                    <a:pt x="428993" y="180746"/>
                  </a:lnTo>
                  <a:lnTo>
                    <a:pt x="429425" y="180086"/>
                  </a:lnTo>
                  <a:lnTo>
                    <a:pt x="429590" y="179260"/>
                  </a:lnTo>
                  <a:lnTo>
                    <a:pt x="429869" y="178498"/>
                  </a:lnTo>
                  <a:close/>
                </a:path>
                <a:path w="721359" h="476885">
                  <a:moveTo>
                    <a:pt x="430110" y="116547"/>
                  </a:moveTo>
                  <a:lnTo>
                    <a:pt x="428713" y="115963"/>
                  </a:lnTo>
                  <a:lnTo>
                    <a:pt x="427278" y="115392"/>
                  </a:lnTo>
                  <a:lnTo>
                    <a:pt x="425881" y="114833"/>
                  </a:lnTo>
                  <a:lnTo>
                    <a:pt x="425831" y="115684"/>
                  </a:lnTo>
                  <a:lnTo>
                    <a:pt x="425767" y="117424"/>
                  </a:lnTo>
                  <a:lnTo>
                    <a:pt x="427228" y="117119"/>
                  </a:lnTo>
                  <a:lnTo>
                    <a:pt x="428663" y="116840"/>
                  </a:lnTo>
                  <a:lnTo>
                    <a:pt x="430110" y="116547"/>
                  </a:lnTo>
                  <a:close/>
                </a:path>
                <a:path w="721359" h="476885">
                  <a:moveTo>
                    <a:pt x="430415" y="116624"/>
                  </a:moveTo>
                  <a:lnTo>
                    <a:pt x="430364" y="116484"/>
                  </a:lnTo>
                  <a:lnTo>
                    <a:pt x="430110" y="116547"/>
                  </a:lnTo>
                  <a:lnTo>
                    <a:pt x="430276" y="116598"/>
                  </a:lnTo>
                  <a:lnTo>
                    <a:pt x="430415" y="116624"/>
                  </a:lnTo>
                  <a:close/>
                </a:path>
                <a:path w="721359" h="476885">
                  <a:moveTo>
                    <a:pt x="439051" y="116624"/>
                  </a:moveTo>
                  <a:lnTo>
                    <a:pt x="430415" y="116624"/>
                  </a:lnTo>
                  <a:lnTo>
                    <a:pt x="431761" y="120967"/>
                  </a:lnTo>
                  <a:lnTo>
                    <a:pt x="429844" y="121437"/>
                  </a:lnTo>
                  <a:lnTo>
                    <a:pt x="427888" y="121869"/>
                  </a:lnTo>
                  <a:lnTo>
                    <a:pt x="425958" y="122339"/>
                  </a:lnTo>
                  <a:lnTo>
                    <a:pt x="427062" y="126492"/>
                  </a:lnTo>
                  <a:lnTo>
                    <a:pt x="429018" y="125857"/>
                  </a:lnTo>
                  <a:lnTo>
                    <a:pt x="430936" y="125171"/>
                  </a:lnTo>
                  <a:lnTo>
                    <a:pt x="432866" y="124460"/>
                  </a:lnTo>
                  <a:lnTo>
                    <a:pt x="434213" y="128803"/>
                  </a:lnTo>
                  <a:lnTo>
                    <a:pt x="436791" y="128879"/>
                  </a:lnTo>
                  <a:lnTo>
                    <a:pt x="439051" y="116624"/>
                  </a:lnTo>
                  <a:close/>
                </a:path>
                <a:path w="721359" h="476885">
                  <a:moveTo>
                    <a:pt x="440499" y="170992"/>
                  </a:moveTo>
                  <a:lnTo>
                    <a:pt x="440258" y="170853"/>
                  </a:lnTo>
                  <a:lnTo>
                    <a:pt x="439953" y="170611"/>
                  </a:lnTo>
                  <a:lnTo>
                    <a:pt x="439712" y="170637"/>
                  </a:lnTo>
                  <a:lnTo>
                    <a:pt x="439458" y="170688"/>
                  </a:lnTo>
                  <a:lnTo>
                    <a:pt x="439267" y="171069"/>
                  </a:lnTo>
                  <a:lnTo>
                    <a:pt x="439077" y="171297"/>
                  </a:lnTo>
                  <a:lnTo>
                    <a:pt x="439483" y="171462"/>
                  </a:lnTo>
                  <a:lnTo>
                    <a:pt x="439928" y="171653"/>
                  </a:lnTo>
                  <a:lnTo>
                    <a:pt x="440372" y="171818"/>
                  </a:lnTo>
                  <a:lnTo>
                    <a:pt x="440423" y="171538"/>
                  </a:lnTo>
                  <a:lnTo>
                    <a:pt x="440448" y="171272"/>
                  </a:lnTo>
                  <a:lnTo>
                    <a:pt x="440499" y="170992"/>
                  </a:lnTo>
                  <a:close/>
                </a:path>
                <a:path w="721359" h="476885">
                  <a:moveTo>
                    <a:pt x="441032" y="106565"/>
                  </a:moveTo>
                  <a:lnTo>
                    <a:pt x="439928" y="106210"/>
                  </a:lnTo>
                  <a:lnTo>
                    <a:pt x="438658" y="105384"/>
                  </a:lnTo>
                  <a:lnTo>
                    <a:pt x="437756" y="105689"/>
                  </a:lnTo>
                  <a:lnTo>
                    <a:pt x="436905" y="105981"/>
                  </a:lnTo>
                  <a:lnTo>
                    <a:pt x="436435" y="107467"/>
                  </a:lnTo>
                  <a:lnTo>
                    <a:pt x="435229" y="109308"/>
                  </a:lnTo>
                  <a:lnTo>
                    <a:pt x="437375" y="109537"/>
                  </a:lnTo>
                  <a:lnTo>
                    <a:pt x="438772" y="110083"/>
                  </a:lnTo>
                  <a:lnTo>
                    <a:pt x="439547" y="109613"/>
                  </a:lnTo>
                  <a:lnTo>
                    <a:pt x="440334" y="109093"/>
                  </a:lnTo>
                  <a:lnTo>
                    <a:pt x="440563" y="107607"/>
                  </a:lnTo>
                  <a:lnTo>
                    <a:pt x="441032" y="106565"/>
                  </a:lnTo>
                  <a:close/>
                </a:path>
                <a:path w="721359" h="476885">
                  <a:moveTo>
                    <a:pt x="721004" y="2311"/>
                  </a:moveTo>
                  <a:lnTo>
                    <a:pt x="720344" y="1206"/>
                  </a:lnTo>
                  <a:lnTo>
                    <a:pt x="719302" y="927"/>
                  </a:lnTo>
                  <a:lnTo>
                    <a:pt x="717740" y="0"/>
                  </a:lnTo>
                  <a:lnTo>
                    <a:pt x="717410" y="1955"/>
                  </a:lnTo>
                  <a:lnTo>
                    <a:pt x="716775" y="3238"/>
                  </a:lnTo>
                  <a:lnTo>
                    <a:pt x="717181" y="3797"/>
                  </a:lnTo>
                  <a:lnTo>
                    <a:pt x="717575" y="4318"/>
                  </a:lnTo>
                  <a:lnTo>
                    <a:pt x="719023" y="4229"/>
                  </a:lnTo>
                  <a:lnTo>
                    <a:pt x="719988" y="4038"/>
                  </a:lnTo>
                  <a:lnTo>
                    <a:pt x="720293" y="3962"/>
                  </a:lnTo>
                  <a:lnTo>
                    <a:pt x="721004" y="2311"/>
                  </a:lnTo>
                  <a:close/>
                </a:path>
              </a:pathLst>
            </a:custGeom>
            <a:solidFill>
              <a:srgbClr val="F3766E"/>
            </a:solidFill>
          </p:spPr>
          <p:txBody>
            <a:bodyPr wrap="square" lIns="0" tIns="0" rIns="0" bIns="0" rtlCol="0"/>
            <a:lstStyle/>
            <a:p>
              <a:endParaRPr/>
            </a:p>
          </p:txBody>
        </p:sp>
        <p:sp>
          <p:nvSpPr>
            <p:cNvPr id="59" name="object 59"/>
            <p:cNvSpPr/>
            <p:nvPr/>
          </p:nvSpPr>
          <p:spPr>
            <a:xfrm>
              <a:off x="9876206" y="3245776"/>
              <a:ext cx="812800" cy="640715"/>
            </a:xfrm>
            <a:custGeom>
              <a:avLst/>
              <a:gdLst/>
              <a:ahLst/>
              <a:cxnLst/>
              <a:rect l="l" t="t" r="r" b="b"/>
              <a:pathLst>
                <a:path w="812800" h="640714">
                  <a:moveTo>
                    <a:pt x="4749" y="391274"/>
                  </a:moveTo>
                  <a:lnTo>
                    <a:pt x="3784" y="389877"/>
                  </a:lnTo>
                  <a:lnTo>
                    <a:pt x="2222" y="389928"/>
                  </a:lnTo>
                  <a:lnTo>
                    <a:pt x="0" y="389382"/>
                  </a:lnTo>
                  <a:lnTo>
                    <a:pt x="635" y="391515"/>
                  </a:lnTo>
                  <a:lnTo>
                    <a:pt x="660" y="392811"/>
                  </a:lnTo>
                  <a:lnTo>
                    <a:pt x="1320" y="393585"/>
                  </a:lnTo>
                  <a:lnTo>
                    <a:pt x="1727" y="394081"/>
                  </a:lnTo>
                  <a:lnTo>
                    <a:pt x="3708" y="394081"/>
                  </a:lnTo>
                  <a:lnTo>
                    <a:pt x="3848" y="393776"/>
                  </a:lnTo>
                  <a:lnTo>
                    <a:pt x="4318" y="392811"/>
                  </a:lnTo>
                  <a:lnTo>
                    <a:pt x="4749" y="391274"/>
                  </a:lnTo>
                  <a:close/>
                </a:path>
                <a:path w="812800" h="640714">
                  <a:moveTo>
                    <a:pt x="23329" y="381381"/>
                  </a:moveTo>
                  <a:lnTo>
                    <a:pt x="22834" y="380009"/>
                  </a:lnTo>
                  <a:lnTo>
                    <a:pt x="22313" y="378625"/>
                  </a:lnTo>
                  <a:lnTo>
                    <a:pt x="21818" y="377253"/>
                  </a:lnTo>
                  <a:lnTo>
                    <a:pt x="19316" y="378383"/>
                  </a:lnTo>
                  <a:lnTo>
                    <a:pt x="16738" y="379425"/>
                  </a:lnTo>
                  <a:lnTo>
                    <a:pt x="14351" y="380771"/>
                  </a:lnTo>
                  <a:lnTo>
                    <a:pt x="14122" y="380885"/>
                  </a:lnTo>
                  <a:lnTo>
                    <a:pt x="14998" y="382968"/>
                  </a:lnTo>
                  <a:lnTo>
                    <a:pt x="15367" y="384124"/>
                  </a:lnTo>
                  <a:lnTo>
                    <a:pt x="18034" y="383222"/>
                  </a:lnTo>
                  <a:lnTo>
                    <a:pt x="20662" y="382282"/>
                  </a:lnTo>
                  <a:lnTo>
                    <a:pt x="23329" y="381381"/>
                  </a:lnTo>
                  <a:close/>
                </a:path>
                <a:path w="812800" h="640714">
                  <a:moveTo>
                    <a:pt x="61404" y="361035"/>
                  </a:moveTo>
                  <a:lnTo>
                    <a:pt x="61125" y="360895"/>
                  </a:lnTo>
                  <a:lnTo>
                    <a:pt x="60820" y="360654"/>
                  </a:lnTo>
                  <a:lnTo>
                    <a:pt x="60604" y="360705"/>
                  </a:lnTo>
                  <a:lnTo>
                    <a:pt x="60363" y="360730"/>
                  </a:lnTo>
                  <a:lnTo>
                    <a:pt x="60159" y="361124"/>
                  </a:lnTo>
                  <a:lnTo>
                    <a:pt x="59944" y="361340"/>
                  </a:lnTo>
                  <a:lnTo>
                    <a:pt x="60388" y="361530"/>
                  </a:lnTo>
                  <a:lnTo>
                    <a:pt x="61264" y="361861"/>
                  </a:lnTo>
                  <a:lnTo>
                    <a:pt x="61290" y="361594"/>
                  </a:lnTo>
                  <a:lnTo>
                    <a:pt x="61404" y="361035"/>
                  </a:lnTo>
                  <a:close/>
                </a:path>
                <a:path w="812800" h="640714">
                  <a:moveTo>
                    <a:pt x="71958" y="440944"/>
                  </a:moveTo>
                  <a:lnTo>
                    <a:pt x="70777" y="439762"/>
                  </a:lnTo>
                  <a:lnTo>
                    <a:pt x="68719" y="437451"/>
                  </a:lnTo>
                  <a:lnTo>
                    <a:pt x="68516" y="437616"/>
                  </a:lnTo>
                  <a:lnTo>
                    <a:pt x="66433" y="439153"/>
                  </a:lnTo>
                  <a:lnTo>
                    <a:pt x="64668" y="441109"/>
                  </a:lnTo>
                  <a:lnTo>
                    <a:pt x="62826" y="442976"/>
                  </a:lnTo>
                  <a:lnTo>
                    <a:pt x="63601" y="443877"/>
                  </a:lnTo>
                  <a:lnTo>
                    <a:pt x="64401" y="444792"/>
                  </a:lnTo>
                  <a:lnTo>
                    <a:pt x="65201" y="445719"/>
                  </a:lnTo>
                  <a:lnTo>
                    <a:pt x="71958" y="440944"/>
                  </a:lnTo>
                  <a:close/>
                </a:path>
                <a:path w="812800" h="640714">
                  <a:moveTo>
                    <a:pt x="72974" y="501992"/>
                  </a:moveTo>
                  <a:lnTo>
                    <a:pt x="71412" y="499821"/>
                  </a:lnTo>
                  <a:lnTo>
                    <a:pt x="70637" y="498614"/>
                  </a:lnTo>
                  <a:lnTo>
                    <a:pt x="61290" y="505155"/>
                  </a:lnTo>
                  <a:lnTo>
                    <a:pt x="63741" y="508723"/>
                  </a:lnTo>
                  <a:lnTo>
                    <a:pt x="66814" y="506552"/>
                  </a:lnTo>
                  <a:lnTo>
                    <a:pt x="69926" y="504431"/>
                  </a:lnTo>
                  <a:lnTo>
                    <a:pt x="72974" y="501992"/>
                  </a:lnTo>
                  <a:close/>
                </a:path>
                <a:path w="812800" h="640714">
                  <a:moveTo>
                    <a:pt x="74244" y="376021"/>
                  </a:moveTo>
                  <a:lnTo>
                    <a:pt x="62395" y="373570"/>
                  </a:lnTo>
                  <a:lnTo>
                    <a:pt x="61810" y="377888"/>
                  </a:lnTo>
                  <a:lnTo>
                    <a:pt x="69735" y="378879"/>
                  </a:lnTo>
                  <a:lnTo>
                    <a:pt x="73660" y="379399"/>
                  </a:lnTo>
                  <a:lnTo>
                    <a:pt x="74244" y="376021"/>
                  </a:lnTo>
                  <a:close/>
                </a:path>
                <a:path w="812800" h="640714">
                  <a:moveTo>
                    <a:pt x="75336" y="472363"/>
                  </a:moveTo>
                  <a:lnTo>
                    <a:pt x="73583" y="469341"/>
                  </a:lnTo>
                  <a:lnTo>
                    <a:pt x="70027" y="463321"/>
                  </a:lnTo>
                  <a:lnTo>
                    <a:pt x="67005" y="465264"/>
                  </a:lnTo>
                  <a:lnTo>
                    <a:pt x="71018" y="470979"/>
                  </a:lnTo>
                  <a:lnTo>
                    <a:pt x="73063" y="473849"/>
                  </a:lnTo>
                  <a:lnTo>
                    <a:pt x="75336" y="472363"/>
                  </a:lnTo>
                  <a:close/>
                </a:path>
                <a:path w="812800" h="640714">
                  <a:moveTo>
                    <a:pt x="82232" y="492480"/>
                  </a:moveTo>
                  <a:lnTo>
                    <a:pt x="82016" y="492429"/>
                  </a:lnTo>
                  <a:lnTo>
                    <a:pt x="81711" y="492226"/>
                  </a:lnTo>
                  <a:lnTo>
                    <a:pt x="81521" y="492315"/>
                  </a:lnTo>
                  <a:lnTo>
                    <a:pt x="81330" y="492366"/>
                  </a:lnTo>
                  <a:lnTo>
                    <a:pt x="81216" y="492696"/>
                  </a:lnTo>
                  <a:lnTo>
                    <a:pt x="81051" y="492925"/>
                  </a:lnTo>
                  <a:lnTo>
                    <a:pt x="81546" y="493496"/>
                  </a:lnTo>
                  <a:lnTo>
                    <a:pt x="81775" y="493166"/>
                  </a:lnTo>
                  <a:lnTo>
                    <a:pt x="82016" y="492810"/>
                  </a:lnTo>
                  <a:lnTo>
                    <a:pt x="82232" y="492480"/>
                  </a:lnTo>
                  <a:close/>
                </a:path>
                <a:path w="812800" h="640714">
                  <a:moveTo>
                    <a:pt x="94856" y="606742"/>
                  </a:moveTo>
                  <a:lnTo>
                    <a:pt x="94716" y="606221"/>
                  </a:lnTo>
                  <a:lnTo>
                    <a:pt x="94551" y="605675"/>
                  </a:lnTo>
                  <a:lnTo>
                    <a:pt x="94310" y="604786"/>
                  </a:lnTo>
                  <a:lnTo>
                    <a:pt x="93510" y="605142"/>
                  </a:lnTo>
                  <a:lnTo>
                    <a:pt x="92684" y="605370"/>
                  </a:lnTo>
                  <a:lnTo>
                    <a:pt x="92075" y="605866"/>
                  </a:lnTo>
                  <a:lnTo>
                    <a:pt x="91909" y="606031"/>
                  </a:lnTo>
                  <a:lnTo>
                    <a:pt x="92354" y="606907"/>
                  </a:lnTo>
                  <a:lnTo>
                    <a:pt x="92494" y="607453"/>
                  </a:lnTo>
                  <a:lnTo>
                    <a:pt x="93281" y="607212"/>
                  </a:lnTo>
                  <a:lnTo>
                    <a:pt x="94081" y="606983"/>
                  </a:lnTo>
                  <a:lnTo>
                    <a:pt x="94856" y="606742"/>
                  </a:lnTo>
                  <a:close/>
                </a:path>
                <a:path w="812800" h="640714">
                  <a:moveTo>
                    <a:pt x="97497" y="640029"/>
                  </a:moveTo>
                  <a:lnTo>
                    <a:pt x="97129" y="639978"/>
                  </a:lnTo>
                  <a:lnTo>
                    <a:pt x="96469" y="639864"/>
                  </a:lnTo>
                  <a:lnTo>
                    <a:pt x="96774" y="640029"/>
                  </a:lnTo>
                  <a:lnTo>
                    <a:pt x="97053" y="640245"/>
                  </a:lnTo>
                  <a:lnTo>
                    <a:pt x="97383" y="640410"/>
                  </a:lnTo>
                  <a:lnTo>
                    <a:pt x="97459" y="640168"/>
                  </a:lnTo>
                  <a:lnTo>
                    <a:pt x="97497" y="640029"/>
                  </a:lnTo>
                  <a:close/>
                </a:path>
                <a:path w="812800" h="640714">
                  <a:moveTo>
                    <a:pt x="99060" y="522579"/>
                  </a:moveTo>
                  <a:lnTo>
                    <a:pt x="97053" y="522363"/>
                  </a:lnTo>
                  <a:lnTo>
                    <a:pt x="95618" y="521754"/>
                  </a:lnTo>
                  <a:lnTo>
                    <a:pt x="94830" y="522249"/>
                  </a:lnTo>
                  <a:lnTo>
                    <a:pt x="94145" y="522655"/>
                  </a:lnTo>
                  <a:lnTo>
                    <a:pt x="93675" y="524662"/>
                  </a:lnTo>
                  <a:lnTo>
                    <a:pt x="94081" y="525297"/>
                  </a:lnTo>
                  <a:lnTo>
                    <a:pt x="94602" y="526046"/>
                  </a:lnTo>
                  <a:lnTo>
                    <a:pt x="96342" y="526542"/>
                  </a:lnTo>
                  <a:lnTo>
                    <a:pt x="97993" y="525932"/>
                  </a:lnTo>
                  <a:lnTo>
                    <a:pt x="98234" y="524332"/>
                  </a:lnTo>
                  <a:lnTo>
                    <a:pt x="99060" y="522579"/>
                  </a:lnTo>
                  <a:close/>
                </a:path>
                <a:path w="812800" h="640714">
                  <a:moveTo>
                    <a:pt x="110248" y="505206"/>
                  </a:moveTo>
                  <a:lnTo>
                    <a:pt x="109969" y="505129"/>
                  </a:lnTo>
                  <a:lnTo>
                    <a:pt x="109537" y="504875"/>
                  </a:lnTo>
                  <a:lnTo>
                    <a:pt x="109093" y="505345"/>
                  </a:lnTo>
                  <a:lnTo>
                    <a:pt x="108813" y="505815"/>
                  </a:lnTo>
                  <a:lnTo>
                    <a:pt x="108508" y="506247"/>
                  </a:lnTo>
                  <a:lnTo>
                    <a:pt x="108788" y="506336"/>
                  </a:lnTo>
                  <a:lnTo>
                    <a:pt x="109232" y="506577"/>
                  </a:lnTo>
                  <a:lnTo>
                    <a:pt x="109664" y="506107"/>
                  </a:lnTo>
                  <a:lnTo>
                    <a:pt x="109943" y="505650"/>
                  </a:lnTo>
                  <a:lnTo>
                    <a:pt x="110248" y="505206"/>
                  </a:lnTo>
                  <a:close/>
                </a:path>
                <a:path w="812800" h="640714">
                  <a:moveTo>
                    <a:pt x="113715" y="523506"/>
                  </a:moveTo>
                  <a:lnTo>
                    <a:pt x="111379" y="523290"/>
                  </a:lnTo>
                  <a:lnTo>
                    <a:pt x="109499" y="522579"/>
                  </a:lnTo>
                  <a:lnTo>
                    <a:pt x="108597" y="523214"/>
                  </a:lnTo>
                  <a:lnTo>
                    <a:pt x="107746" y="523786"/>
                  </a:lnTo>
                  <a:lnTo>
                    <a:pt x="107251" y="526288"/>
                  </a:lnTo>
                  <a:lnTo>
                    <a:pt x="107823" y="527113"/>
                  </a:lnTo>
                  <a:lnTo>
                    <a:pt x="108458" y="527989"/>
                  </a:lnTo>
                  <a:lnTo>
                    <a:pt x="110744" y="528485"/>
                  </a:lnTo>
                  <a:lnTo>
                    <a:pt x="111785" y="528015"/>
                  </a:lnTo>
                  <a:lnTo>
                    <a:pt x="112687" y="527634"/>
                  </a:lnTo>
                  <a:lnTo>
                    <a:pt x="112890" y="525602"/>
                  </a:lnTo>
                  <a:lnTo>
                    <a:pt x="113715" y="523506"/>
                  </a:lnTo>
                  <a:close/>
                </a:path>
                <a:path w="812800" h="640714">
                  <a:moveTo>
                    <a:pt x="114973" y="406781"/>
                  </a:moveTo>
                  <a:lnTo>
                    <a:pt x="113385" y="406666"/>
                  </a:lnTo>
                  <a:lnTo>
                    <a:pt x="112610" y="406590"/>
                  </a:lnTo>
                  <a:lnTo>
                    <a:pt x="112560" y="407187"/>
                  </a:lnTo>
                  <a:lnTo>
                    <a:pt x="112255" y="408178"/>
                  </a:lnTo>
                  <a:lnTo>
                    <a:pt x="112522" y="408343"/>
                  </a:lnTo>
                  <a:lnTo>
                    <a:pt x="113157" y="408787"/>
                  </a:lnTo>
                  <a:lnTo>
                    <a:pt x="114071" y="408838"/>
                  </a:lnTo>
                  <a:lnTo>
                    <a:pt x="114858" y="409054"/>
                  </a:lnTo>
                  <a:lnTo>
                    <a:pt x="114922" y="407822"/>
                  </a:lnTo>
                  <a:lnTo>
                    <a:pt x="114973" y="406781"/>
                  </a:lnTo>
                  <a:close/>
                </a:path>
                <a:path w="812800" h="640714">
                  <a:moveTo>
                    <a:pt x="171234" y="444322"/>
                  </a:moveTo>
                  <a:lnTo>
                    <a:pt x="163931" y="446278"/>
                  </a:lnTo>
                  <a:lnTo>
                    <a:pt x="157594" y="449491"/>
                  </a:lnTo>
                  <a:lnTo>
                    <a:pt x="152577" y="454418"/>
                  </a:lnTo>
                  <a:lnTo>
                    <a:pt x="149225" y="461505"/>
                  </a:lnTo>
                  <a:lnTo>
                    <a:pt x="156362" y="461048"/>
                  </a:lnTo>
                  <a:lnTo>
                    <a:pt x="162204" y="458177"/>
                  </a:lnTo>
                  <a:lnTo>
                    <a:pt x="167068" y="452678"/>
                  </a:lnTo>
                  <a:lnTo>
                    <a:pt x="171234" y="444322"/>
                  </a:lnTo>
                  <a:close/>
                </a:path>
                <a:path w="812800" h="640714">
                  <a:moveTo>
                    <a:pt x="209588" y="231736"/>
                  </a:moveTo>
                  <a:lnTo>
                    <a:pt x="208432" y="231025"/>
                  </a:lnTo>
                  <a:lnTo>
                    <a:pt x="207225" y="231025"/>
                  </a:lnTo>
                  <a:lnTo>
                    <a:pt x="205790" y="230746"/>
                  </a:lnTo>
                  <a:lnTo>
                    <a:pt x="205625" y="232346"/>
                  </a:lnTo>
                  <a:lnTo>
                    <a:pt x="205460" y="234099"/>
                  </a:lnTo>
                  <a:lnTo>
                    <a:pt x="206616" y="234137"/>
                  </a:lnTo>
                  <a:lnTo>
                    <a:pt x="207848" y="234378"/>
                  </a:lnTo>
                  <a:lnTo>
                    <a:pt x="208838" y="234022"/>
                  </a:lnTo>
                  <a:lnTo>
                    <a:pt x="209283" y="233883"/>
                  </a:lnTo>
                  <a:lnTo>
                    <a:pt x="209588" y="231736"/>
                  </a:lnTo>
                  <a:close/>
                </a:path>
                <a:path w="812800" h="640714">
                  <a:moveTo>
                    <a:pt x="210604" y="600837"/>
                  </a:moveTo>
                  <a:lnTo>
                    <a:pt x="207416" y="599287"/>
                  </a:lnTo>
                  <a:lnTo>
                    <a:pt x="203695" y="606463"/>
                  </a:lnTo>
                  <a:lnTo>
                    <a:pt x="205790" y="607682"/>
                  </a:lnTo>
                  <a:lnTo>
                    <a:pt x="206832" y="608253"/>
                  </a:lnTo>
                  <a:lnTo>
                    <a:pt x="208102" y="605777"/>
                  </a:lnTo>
                  <a:lnTo>
                    <a:pt x="209334" y="603300"/>
                  </a:lnTo>
                  <a:lnTo>
                    <a:pt x="210604" y="600837"/>
                  </a:lnTo>
                  <a:close/>
                </a:path>
                <a:path w="812800" h="640714">
                  <a:moveTo>
                    <a:pt x="219176" y="610946"/>
                  </a:moveTo>
                  <a:lnTo>
                    <a:pt x="215823" y="611657"/>
                  </a:lnTo>
                  <a:lnTo>
                    <a:pt x="216484" y="608799"/>
                  </a:lnTo>
                  <a:lnTo>
                    <a:pt x="216839" y="607402"/>
                  </a:lnTo>
                  <a:lnTo>
                    <a:pt x="208648" y="606767"/>
                  </a:lnTo>
                  <a:lnTo>
                    <a:pt x="207848" y="610235"/>
                  </a:lnTo>
                  <a:lnTo>
                    <a:pt x="213817" y="612076"/>
                  </a:lnTo>
                  <a:lnTo>
                    <a:pt x="210464" y="612787"/>
                  </a:lnTo>
                  <a:lnTo>
                    <a:pt x="202463" y="610755"/>
                  </a:lnTo>
                  <a:lnTo>
                    <a:pt x="202463" y="614489"/>
                  </a:lnTo>
                  <a:lnTo>
                    <a:pt x="198640" y="615315"/>
                  </a:lnTo>
                  <a:lnTo>
                    <a:pt x="199961" y="616064"/>
                  </a:lnTo>
                  <a:lnTo>
                    <a:pt x="201256" y="616661"/>
                  </a:lnTo>
                  <a:lnTo>
                    <a:pt x="202463" y="617131"/>
                  </a:lnTo>
                  <a:lnTo>
                    <a:pt x="202488" y="625043"/>
                  </a:lnTo>
                  <a:lnTo>
                    <a:pt x="211785" y="617905"/>
                  </a:lnTo>
                  <a:lnTo>
                    <a:pt x="214858" y="616940"/>
                  </a:lnTo>
                  <a:lnTo>
                    <a:pt x="217360" y="614629"/>
                  </a:lnTo>
                  <a:lnTo>
                    <a:pt x="219176" y="610946"/>
                  </a:lnTo>
                  <a:close/>
                </a:path>
                <a:path w="812800" h="640714">
                  <a:moveTo>
                    <a:pt x="233083" y="498170"/>
                  </a:moveTo>
                  <a:lnTo>
                    <a:pt x="231241" y="498640"/>
                  </a:lnTo>
                  <a:lnTo>
                    <a:pt x="229920" y="498690"/>
                  </a:lnTo>
                  <a:lnTo>
                    <a:pt x="229019" y="499325"/>
                  </a:lnTo>
                  <a:lnTo>
                    <a:pt x="228523" y="499681"/>
                  </a:lnTo>
                  <a:lnTo>
                    <a:pt x="228688" y="501002"/>
                  </a:lnTo>
                  <a:lnTo>
                    <a:pt x="228574" y="501904"/>
                  </a:lnTo>
                  <a:lnTo>
                    <a:pt x="229755" y="501853"/>
                  </a:lnTo>
                  <a:lnTo>
                    <a:pt x="231076" y="502069"/>
                  </a:lnTo>
                  <a:lnTo>
                    <a:pt x="232613" y="501408"/>
                  </a:lnTo>
                  <a:lnTo>
                    <a:pt x="232613" y="499986"/>
                  </a:lnTo>
                  <a:lnTo>
                    <a:pt x="233083" y="498170"/>
                  </a:lnTo>
                  <a:close/>
                </a:path>
                <a:path w="812800" h="640714">
                  <a:moveTo>
                    <a:pt x="236575" y="492480"/>
                  </a:moveTo>
                  <a:lnTo>
                    <a:pt x="235280" y="492455"/>
                  </a:lnTo>
                  <a:lnTo>
                    <a:pt x="234099" y="492099"/>
                  </a:lnTo>
                  <a:lnTo>
                    <a:pt x="233502" y="492531"/>
                  </a:lnTo>
                  <a:lnTo>
                    <a:pt x="232943" y="492950"/>
                  </a:lnTo>
                  <a:lnTo>
                    <a:pt x="233006" y="494182"/>
                  </a:lnTo>
                  <a:lnTo>
                    <a:pt x="232778" y="495058"/>
                  </a:lnTo>
                  <a:lnTo>
                    <a:pt x="233908" y="495173"/>
                  </a:lnTo>
                  <a:lnTo>
                    <a:pt x="235038" y="495452"/>
                  </a:lnTo>
                  <a:lnTo>
                    <a:pt x="236131" y="495287"/>
                  </a:lnTo>
                  <a:lnTo>
                    <a:pt x="236385" y="495223"/>
                  </a:lnTo>
                  <a:lnTo>
                    <a:pt x="236410" y="493636"/>
                  </a:lnTo>
                  <a:lnTo>
                    <a:pt x="236575" y="492480"/>
                  </a:lnTo>
                  <a:close/>
                </a:path>
                <a:path w="812800" h="640714">
                  <a:moveTo>
                    <a:pt x="240614" y="504164"/>
                  </a:moveTo>
                  <a:lnTo>
                    <a:pt x="229184" y="502589"/>
                  </a:lnTo>
                  <a:lnTo>
                    <a:pt x="228358" y="507212"/>
                  </a:lnTo>
                  <a:lnTo>
                    <a:pt x="239953" y="508863"/>
                  </a:lnTo>
                  <a:lnTo>
                    <a:pt x="240614" y="504164"/>
                  </a:lnTo>
                  <a:close/>
                </a:path>
                <a:path w="812800" h="640714">
                  <a:moveTo>
                    <a:pt x="241388" y="296037"/>
                  </a:moveTo>
                  <a:lnTo>
                    <a:pt x="240919" y="295287"/>
                  </a:lnTo>
                  <a:lnTo>
                    <a:pt x="240538" y="294627"/>
                  </a:lnTo>
                  <a:lnTo>
                    <a:pt x="238582" y="294271"/>
                  </a:lnTo>
                  <a:lnTo>
                    <a:pt x="237845" y="294690"/>
                  </a:lnTo>
                  <a:lnTo>
                    <a:pt x="237096" y="295122"/>
                  </a:lnTo>
                  <a:lnTo>
                    <a:pt x="237045" y="296697"/>
                  </a:lnTo>
                  <a:lnTo>
                    <a:pt x="236410" y="298475"/>
                  </a:lnTo>
                  <a:lnTo>
                    <a:pt x="238277" y="298538"/>
                  </a:lnTo>
                  <a:lnTo>
                    <a:pt x="239814" y="298996"/>
                  </a:lnTo>
                  <a:lnTo>
                    <a:pt x="240398" y="298475"/>
                  </a:lnTo>
                  <a:lnTo>
                    <a:pt x="241058" y="297853"/>
                  </a:lnTo>
                  <a:lnTo>
                    <a:pt x="241388" y="296037"/>
                  </a:lnTo>
                  <a:close/>
                </a:path>
                <a:path w="812800" h="640714">
                  <a:moveTo>
                    <a:pt x="241439" y="534504"/>
                  </a:moveTo>
                  <a:lnTo>
                    <a:pt x="235204" y="538899"/>
                  </a:lnTo>
                  <a:lnTo>
                    <a:pt x="231952" y="541159"/>
                  </a:lnTo>
                  <a:lnTo>
                    <a:pt x="231076" y="539597"/>
                  </a:lnTo>
                  <a:lnTo>
                    <a:pt x="229184" y="536511"/>
                  </a:lnTo>
                  <a:lnTo>
                    <a:pt x="225971" y="538213"/>
                  </a:lnTo>
                  <a:lnTo>
                    <a:pt x="224370" y="539102"/>
                  </a:lnTo>
                  <a:lnTo>
                    <a:pt x="227279" y="545287"/>
                  </a:lnTo>
                  <a:lnTo>
                    <a:pt x="228765" y="548360"/>
                  </a:lnTo>
                  <a:lnTo>
                    <a:pt x="228930" y="548220"/>
                  </a:lnTo>
                  <a:lnTo>
                    <a:pt x="229209" y="548081"/>
                  </a:lnTo>
                  <a:lnTo>
                    <a:pt x="229400" y="547954"/>
                  </a:lnTo>
                  <a:lnTo>
                    <a:pt x="229730" y="548855"/>
                  </a:lnTo>
                  <a:lnTo>
                    <a:pt x="232092" y="548144"/>
                  </a:lnTo>
                  <a:lnTo>
                    <a:pt x="231622" y="546519"/>
                  </a:lnTo>
                  <a:lnTo>
                    <a:pt x="232841" y="545744"/>
                  </a:lnTo>
                  <a:lnTo>
                    <a:pt x="233832" y="545058"/>
                  </a:lnTo>
                  <a:lnTo>
                    <a:pt x="233413" y="543877"/>
                  </a:lnTo>
                  <a:lnTo>
                    <a:pt x="232918" y="543077"/>
                  </a:lnTo>
                  <a:lnTo>
                    <a:pt x="232486" y="542226"/>
                  </a:lnTo>
                  <a:lnTo>
                    <a:pt x="240398" y="544322"/>
                  </a:lnTo>
                  <a:lnTo>
                    <a:pt x="240639" y="543737"/>
                  </a:lnTo>
                  <a:lnTo>
                    <a:pt x="241439" y="534504"/>
                  </a:lnTo>
                  <a:close/>
                </a:path>
                <a:path w="812800" h="640714">
                  <a:moveTo>
                    <a:pt x="241655" y="423900"/>
                  </a:moveTo>
                  <a:lnTo>
                    <a:pt x="239052" y="423900"/>
                  </a:lnTo>
                  <a:lnTo>
                    <a:pt x="237185" y="423354"/>
                  </a:lnTo>
                  <a:lnTo>
                    <a:pt x="235280" y="424675"/>
                  </a:lnTo>
                  <a:lnTo>
                    <a:pt x="235305" y="426643"/>
                  </a:lnTo>
                  <a:lnTo>
                    <a:pt x="234924" y="428053"/>
                  </a:lnTo>
                  <a:lnTo>
                    <a:pt x="236435" y="428294"/>
                  </a:lnTo>
                  <a:lnTo>
                    <a:pt x="238175" y="429094"/>
                  </a:lnTo>
                  <a:lnTo>
                    <a:pt x="239318" y="428599"/>
                  </a:lnTo>
                  <a:lnTo>
                    <a:pt x="240284" y="428155"/>
                  </a:lnTo>
                  <a:lnTo>
                    <a:pt x="240588" y="426186"/>
                  </a:lnTo>
                  <a:lnTo>
                    <a:pt x="241655" y="423900"/>
                  </a:lnTo>
                  <a:close/>
                </a:path>
                <a:path w="812800" h="640714">
                  <a:moveTo>
                    <a:pt x="242925" y="325170"/>
                  </a:moveTo>
                  <a:lnTo>
                    <a:pt x="239979" y="322884"/>
                  </a:lnTo>
                  <a:lnTo>
                    <a:pt x="238467" y="320713"/>
                  </a:lnTo>
                  <a:lnTo>
                    <a:pt x="235839" y="321703"/>
                  </a:lnTo>
                  <a:lnTo>
                    <a:pt x="234264" y="332447"/>
                  </a:lnTo>
                  <a:lnTo>
                    <a:pt x="237642" y="334352"/>
                  </a:lnTo>
                  <a:lnTo>
                    <a:pt x="239433" y="331952"/>
                  </a:lnTo>
                  <a:lnTo>
                    <a:pt x="242316" y="329679"/>
                  </a:lnTo>
                  <a:lnTo>
                    <a:pt x="242671" y="327113"/>
                  </a:lnTo>
                  <a:lnTo>
                    <a:pt x="242925" y="325170"/>
                  </a:lnTo>
                  <a:close/>
                </a:path>
                <a:path w="812800" h="640714">
                  <a:moveTo>
                    <a:pt x="243700" y="270306"/>
                  </a:moveTo>
                  <a:lnTo>
                    <a:pt x="239102" y="265582"/>
                  </a:lnTo>
                  <a:lnTo>
                    <a:pt x="235724" y="266928"/>
                  </a:lnTo>
                  <a:lnTo>
                    <a:pt x="233006" y="271703"/>
                  </a:lnTo>
                  <a:lnTo>
                    <a:pt x="234162" y="275031"/>
                  </a:lnTo>
                  <a:lnTo>
                    <a:pt x="240512" y="271868"/>
                  </a:lnTo>
                  <a:lnTo>
                    <a:pt x="243700" y="270306"/>
                  </a:lnTo>
                  <a:close/>
                </a:path>
                <a:path w="812800" h="640714">
                  <a:moveTo>
                    <a:pt x="243827" y="270217"/>
                  </a:moveTo>
                  <a:lnTo>
                    <a:pt x="243700" y="270306"/>
                  </a:lnTo>
                  <a:lnTo>
                    <a:pt x="243827" y="270217"/>
                  </a:lnTo>
                  <a:close/>
                </a:path>
                <a:path w="812800" h="640714">
                  <a:moveTo>
                    <a:pt x="248666" y="217639"/>
                  </a:moveTo>
                  <a:lnTo>
                    <a:pt x="237261" y="216077"/>
                  </a:lnTo>
                  <a:lnTo>
                    <a:pt x="236956" y="217614"/>
                  </a:lnTo>
                  <a:lnTo>
                    <a:pt x="236410" y="220687"/>
                  </a:lnTo>
                  <a:lnTo>
                    <a:pt x="244132" y="221792"/>
                  </a:lnTo>
                  <a:lnTo>
                    <a:pt x="248005" y="222313"/>
                  </a:lnTo>
                  <a:lnTo>
                    <a:pt x="248666" y="217639"/>
                  </a:lnTo>
                  <a:close/>
                </a:path>
                <a:path w="812800" h="640714">
                  <a:moveTo>
                    <a:pt x="251218" y="481050"/>
                  </a:moveTo>
                  <a:close/>
                </a:path>
                <a:path w="812800" h="640714">
                  <a:moveTo>
                    <a:pt x="252018" y="338531"/>
                  </a:moveTo>
                  <a:lnTo>
                    <a:pt x="250012" y="338772"/>
                  </a:lnTo>
                  <a:lnTo>
                    <a:pt x="248424" y="338556"/>
                  </a:lnTo>
                  <a:lnTo>
                    <a:pt x="247954" y="339128"/>
                  </a:lnTo>
                  <a:lnTo>
                    <a:pt x="247345" y="339928"/>
                  </a:lnTo>
                  <a:lnTo>
                    <a:pt x="247269" y="341579"/>
                  </a:lnTo>
                  <a:lnTo>
                    <a:pt x="247738" y="342430"/>
                  </a:lnTo>
                  <a:lnTo>
                    <a:pt x="248005" y="342950"/>
                  </a:lnTo>
                  <a:lnTo>
                    <a:pt x="250126" y="343065"/>
                  </a:lnTo>
                  <a:lnTo>
                    <a:pt x="250786" y="342569"/>
                  </a:lnTo>
                  <a:lnTo>
                    <a:pt x="251498" y="342023"/>
                  </a:lnTo>
                  <a:lnTo>
                    <a:pt x="251472" y="340537"/>
                  </a:lnTo>
                  <a:lnTo>
                    <a:pt x="252018" y="338531"/>
                  </a:lnTo>
                  <a:close/>
                </a:path>
                <a:path w="812800" h="640714">
                  <a:moveTo>
                    <a:pt x="258203" y="486295"/>
                  </a:moveTo>
                  <a:lnTo>
                    <a:pt x="256501" y="477329"/>
                  </a:lnTo>
                  <a:lnTo>
                    <a:pt x="253009" y="479806"/>
                  </a:lnTo>
                  <a:lnTo>
                    <a:pt x="251231" y="481050"/>
                  </a:lnTo>
                  <a:lnTo>
                    <a:pt x="248208" y="483158"/>
                  </a:lnTo>
                  <a:lnTo>
                    <a:pt x="245148" y="485330"/>
                  </a:lnTo>
                  <a:lnTo>
                    <a:pt x="241528" y="487857"/>
                  </a:lnTo>
                  <a:lnTo>
                    <a:pt x="253530" y="489978"/>
                  </a:lnTo>
                  <a:lnTo>
                    <a:pt x="258203" y="486295"/>
                  </a:lnTo>
                  <a:close/>
                </a:path>
                <a:path w="812800" h="640714">
                  <a:moveTo>
                    <a:pt x="464934" y="406527"/>
                  </a:moveTo>
                  <a:lnTo>
                    <a:pt x="464502" y="401116"/>
                  </a:lnTo>
                  <a:lnTo>
                    <a:pt x="463638" y="397979"/>
                  </a:lnTo>
                  <a:lnTo>
                    <a:pt x="461391" y="396519"/>
                  </a:lnTo>
                  <a:lnTo>
                    <a:pt x="460260" y="400202"/>
                  </a:lnTo>
                  <a:lnTo>
                    <a:pt x="459193" y="403885"/>
                  </a:lnTo>
                  <a:lnTo>
                    <a:pt x="458177" y="407606"/>
                  </a:lnTo>
                  <a:lnTo>
                    <a:pt x="459994" y="407936"/>
                  </a:lnTo>
                  <a:lnTo>
                    <a:pt x="462165" y="407682"/>
                  </a:lnTo>
                  <a:lnTo>
                    <a:pt x="464934" y="406527"/>
                  </a:lnTo>
                  <a:close/>
                </a:path>
                <a:path w="812800" h="640714">
                  <a:moveTo>
                    <a:pt x="479425" y="380530"/>
                  </a:moveTo>
                  <a:lnTo>
                    <a:pt x="478459" y="379120"/>
                  </a:lnTo>
                  <a:lnTo>
                    <a:pt x="476897" y="379183"/>
                  </a:lnTo>
                  <a:lnTo>
                    <a:pt x="474687" y="378625"/>
                  </a:lnTo>
                  <a:lnTo>
                    <a:pt x="475297" y="380771"/>
                  </a:lnTo>
                  <a:lnTo>
                    <a:pt x="475322" y="382066"/>
                  </a:lnTo>
                  <a:lnTo>
                    <a:pt x="475983" y="382841"/>
                  </a:lnTo>
                  <a:lnTo>
                    <a:pt x="476402" y="383336"/>
                  </a:lnTo>
                  <a:lnTo>
                    <a:pt x="478383" y="383336"/>
                  </a:lnTo>
                  <a:lnTo>
                    <a:pt x="478510" y="383032"/>
                  </a:lnTo>
                  <a:lnTo>
                    <a:pt x="478980" y="382066"/>
                  </a:lnTo>
                  <a:lnTo>
                    <a:pt x="479425" y="380530"/>
                  </a:lnTo>
                  <a:close/>
                </a:path>
                <a:path w="812800" h="640714">
                  <a:moveTo>
                    <a:pt x="482422" y="368985"/>
                  </a:moveTo>
                  <a:lnTo>
                    <a:pt x="481266" y="363601"/>
                  </a:lnTo>
                  <a:lnTo>
                    <a:pt x="472630" y="365823"/>
                  </a:lnTo>
                  <a:lnTo>
                    <a:pt x="471309" y="368871"/>
                  </a:lnTo>
                  <a:lnTo>
                    <a:pt x="470674" y="370408"/>
                  </a:lnTo>
                  <a:lnTo>
                    <a:pt x="470979" y="371538"/>
                  </a:lnTo>
                  <a:lnTo>
                    <a:pt x="474853" y="370903"/>
                  </a:lnTo>
                  <a:lnTo>
                    <a:pt x="478650" y="369912"/>
                  </a:lnTo>
                  <a:lnTo>
                    <a:pt x="482422" y="368985"/>
                  </a:lnTo>
                  <a:close/>
                </a:path>
                <a:path w="812800" h="640714">
                  <a:moveTo>
                    <a:pt x="485660" y="482688"/>
                  </a:moveTo>
                  <a:lnTo>
                    <a:pt x="482942" y="479399"/>
                  </a:lnTo>
                  <a:lnTo>
                    <a:pt x="480415" y="475881"/>
                  </a:lnTo>
                  <a:lnTo>
                    <a:pt x="476313" y="471919"/>
                  </a:lnTo>
                  <a:lnTo>
                    <a:pt x="473671" y="471843"/>
                  </a:lnTo>
                  <a:lnTo>
                    <a:pt x="471144" y="472744"/>
                  </a:lnTo>
                  <a:lnTo>
                    <a:pt x="469988" y="476021"/>
                  </a:lnTo>
                  <a:lnTo>
                    <a:pt x="470357" y="476288"/>
                  </a:lnTo>
                  <a:lnTo>
                    <a:pt x="474472" y="479780"/>
                  </a:lnTo>
                  <a:lnTo>
                    <a:pt x="478866" y="482968"/>
                  </a:lnTo>
                  <a:lnTo>
                    <a:pt x="483209" y="486206"/>
                  </a:lnTo>
                  <a:lnTo>
                    <a:pt x="485660" y="482688"/>
                  </a:lnTo>
                  <a:close/>
                </a:path>
                <a:path w="812800" h="640714">
                  <a:moveTo>
                    <a:pt x="498005" y="370636"/>
                  </a:moveTo>
                  <a:lnTo>
                    <a:pt x="496519" y="366509"/>
                  </a:lnTo>
                  <a:lnTo>
                    <a:pt x="493991" y="367639"/>
                  </a:lnTo>
                  <a:lnTo>
                    <a:pt x="491401" y="368681"/>
                  </a:lnTo>
                  <a:lnTo>
                    <a:pt x="489013" y="370027"/>
                  </a:lnTo>
                  <a:lnTo>
                    <a:pt x="488797" y="370141"/>
                  </a:lnTo>
                  <a:lnTo>
                    <a:pt x="489673" y="372224"/>
                  </a:lnTo>
                  <a:lnTo>
                    <a:pt x="490054" y="373380"/>
                  </a:lnTo>
                  <a:lnTo>
                    <a:pt x="492696" y="372478"/>
                  </a:lnTo>
                  <a:lnTo>
                    <a:pt x="495338" y="371538"/>
                  </a:lnTo>
                  <a:lnTo>
                    <a:pt x="498005" y="370636"/>
                  </a:lnTo>
                  <a:close/>
                </a:path>
                <a:path w="812800" h="640714">
                  <a:moveTo>
                    <a:pt x="501738" y="390118"/>
                  </a:moveTo>
                  <a:lnTo>
                    <a:pt x="499402" y="390448"/>
                  </a:lnTo>
                  <a:lnTo>
                    <a:pt x="497840" y="390258"/>
                  </a:lnTo>
                  <a:lnTo>
                    <a:pt x="497154" y="390918"/>
                  </a:lnTo>
                  <a:lnTo>
                    <a:pt x="496684" y="391350"/>
                  </a:lnTo>
                  <a:lnTo>
                    <a:pt x="489127" y="385445"/>
                  </a:lnTo>
                  <a:lnTo>
                    <a:pt x="481622" y="385724"/>
                  </a:lnTo>
                  <a:lnTo>
                    <a:pt x="478269" y="393039"/>
                  </a:lnTo>
                  <a:lnTo>
                    <a:pt x="496303" y="394131"/>
                  </a:lnTo>
                  <a:lnTo>
                    <a:pt x="496570" y="392099"/>
                  </a:lnTo>
                  <a:lnTo>
                    <a:pt x="496735" y="393090"/>
                  </a:lnTo>
                  <a:lnTo>
                    <a:pt x="496570" y="394246"/>
                  </a:lnTo>
                  <a:lnTo>
                    <a:pt x="497751" y="394246"/>
                  </a:lnTo>
                  <a:lnTo>
                    <a:pt x="499160" y="394627"/>
                  </a:lnTo>
                  <a:lnTo>
                    <a:pt x="500011" y="394106"/>
                  </a:lnTo>
                  <a:lnTo>
                    <a:pt x="500773" y="393661"/>
                  </a:lnTo>
                  <a:lnTo>
                    <a:pt x="500913" y="392176"/>
                  </a:lnTo>
                  <a:lnTo>
                    <a:pt x="501738" y="390118"/>
                  </a:lnTo>
                  <a:close/>
                </a:path>
                <a:path w="812800" h="640714">
                  <a:moveTo>
                    <a:pt x="503085" y="400888"/>
                  </a:moveTo>
                  <a:lnTo>
                    <a:pt x="502945" y="400837"/>
                  </a:lnTo>
                  <a:lnTo>
                    <a:pt x="501954" y="400367"/>
                  </a:lnTo>
                  <a:lnTo>
                    <a:pt x="500837" y="400151"/>
                  </a:lnTo>
                  <a:lnTo>
                    <a:pt x="499021" y="399681"/>
                  </a:lnTo>
                  <a:lnTo>
                    <a:pt x="499325" y="401281"/>
                  </a:lnTo>
                  <a:lnTo>
                    <a:pt x="499237" y="402412"/>
                  </a:lnTo>
                  <a:lnTo>
                    <a:pt x="500367" y="403123"/>
                  </a:lnTo>
                  <a:lnTo>
                    <a:pt x="501548" y="403263"/>
                  </a:lnTo>
                  <a:lnTo>
                    <a:pt x="502323" y="402958"/>
                  </a:lnTo>
                  <a:lnTo>
                    <a:pt x="502754" y="402793"/>
                  </a:lnTo>
                  <a:lnTo>
                    <a:pt x="503085" y="400888"/>
                  </a:lnTo>
                  <a:close/>
                </a:path>
                <a:path w="812800" h="640714">
                  <a:moveTo>
                    <a:pt x="519658" y="368820"/>
                  </a:moveTo>
                  <a:lnTo>
                    <a:pt x="517105" y="368731"/>
                  </a:lnTo>
                  <a:lnTo>
                    <a:pt x="515188" y="368236"/>
                  </a:lnTo>
                  <a:lnTo>
                    <a:pt x="512813" y="369125"/>
                  </a:lnTo>
                  <a:lnTo>
                    <a:pt x="512686" y="371322"/>
                  </a:lnTo>
                  <a:lnTo>
                    <a:pt x="512216" y="372668"/>
                  </a:lnTo>
                  <a:lnTo>
                    <a:pt x="514108" y="373024"/>
                  </a:lnTo>
                  <a:lnTo>
                    <a:pt x="516064" y="373761"/>
                  </a:lnTo>
                  <a:lnTo>
                    <a:pt x="518477" y="373545"/>
                  </a:lnTo>
                  <a:lnTo>
                    <a:pt x="518896" y="371043"/>
                  </a:lnTo>
                  <a:lnTo>
                    <a:pt x="519658" y="368820"/>
                  </a:lnTo>
                  <a:close/>
                </a:path>
                <a:path w="812800" h="640714">
                  <a:moveTo>
                    <a:pt x="522795" y="159181"/>
                  </a:moveTo>
                  <a:lnTo>
                    <a:pt x="521944" y="157797"/>
                  </a:lnTo>
                  <a:lnTo>
                    <a:pt x="520179" y="155054"/>
                  </a:lnTo>
                  <a:lnTo>
                    <a:pt x="518477" y="155600"/>
                  </a:lnTo>
                  <a:lnTo>
                    <a:pt x="517626" y="155905"/>
                  </a:lnTo>
                  <a:lnTo>
                    <a:pt x="517817" y="158546"/>
                  </a:lnTo>
                  <a:lnTo>
                    <a:pt x="518045" y="161213"/>
                  </a:lnTo>
                  <a:lnTo>
                    <a:pt x="518287" y="163855"/>
                  </a:lnTo>
                  <a:lnTo>
                    <a:pt x="519798" y="162306"/>
                  </a:lnTo>
                  <a:lnTo>
                    <a:pt x="521309" y="160743"/>
                  </a:lnTo>
                  <a:lnTo>
                    <a:pt x="522795" y="159181"/>
                  </a:lnTo>
                  <a:close/>
                </a:path>
                <a:path w="812800" h="640714">
                  <a:moveTo>
                    <a:pt x="527710" y="82296"/>
                  </a:moveTo>
                  <a:lnTo>
                    <a:pt x="527545" y="82296"/>
                  </a:lnTo>
                  <a:lnTo>
                    <a:pt x="526859" y="83858"/>
                  </a:lnTo>
                  <a:lnTo>
                    <a:pt x="526199" y="85458"/>
                  </a:lnTo>
                  <a:lnTo>
                    <a:pt x="525602" y="87020"/>
                  </a:lnTo>
                  <a:lnTo>
                    <a:pt x="525741" y="87020"/>
                  </a:lnTo>
                  <a:lnTo>
                    <a:pt x="525983" y="87083"/>
                  </a:lnTo>
                  <a:lnTo>
                    <a:pt x="526529" y="87020"/>
                  </a:lnTo>
                  <a:lnTo>
                    <a:pt x="526948" y="84518"/>
                  </a:lnTo>
                  <a:lnTo>
                    <a:pt x="527710" y="82296"/>
                  </a:lnTo>
                  <a:close/>
                </a:path>
                <a:path w="812800" h="640714">
                  <a:moveTo>
                    <a:pt x="551027" y="66662"/>
                  </a:moveTo>
                  <a:lnTo>
                    <a:pt x="549922" y="66548"/>
                  </a:lnTo>
                  <a:lnTo>
                    <a:pt x="548525" y="66078"/>
                  </a:lnTo>
                  <a:lnTo>
                    <a:pt x="548335" y="66408"/>
                  </a:lnTo>
                  <a:lnTo>
                    <a:pt x="547751" y="67233"/>
                  </a:lnTo>
                  <a:lnTo>
                    <a:pt x="547700" y="68414"/>
                  </a:lnTo>
                  <a:lnTo>
                    <a:pt x="547446" y="69430"/>
                  </a:lnTo>
                  <a:lnTo>
                    <a:pt x="548551" y="69456"/>
                  </a:lnTo>
                  <a:lnTo>
                    <a:pt x="549681" y="69646"/>
                  </a:lnTo>
                  <a:lnTo>
                    <a:pt x="550672" y="69354"/>
                  </a:lnTo>
                  <a:lnTo>
                    <a:pt x="551002" y="69265"/>
                  </a:lnTo>
                  <a:lnTo>
                    <a:pt x="550887" y="67779"/>
                  </a:lnTo>
                  <a:lnTo>
                    <a:pt x="551027" y="66662"/>
                  </a:lnTo>
                  <a:close/>
                </a:path>
                <a:path w="812800" h="640714">
                  <a:moveTo>
                    <a:pt x="558279" y="201472"/>
                  </a:moveTo>
                  <a:lnTo>
                    <a:pt x="557618" y="198945"/>
                  </a:lnTo>
                  <a:lnTo>
                    <a:pt x="557263" y="197713"/>
                  </a:lnTo>
                  <a:lnTo>
                    <a:pt x="555256" y="198374"/>
                  </a:lnTo>
                  <a:lnTo>
                    <a:pt x="553199" y="198945"/>
                  </a:lnTo>
                  <a:lnTo>
                    <a:pt x="551294" y="199859"/>
                  </a:lnTo>
                  <a:lnTo>
                    <a:pt x="551103" y="199936"/>
                  </a:lnTo>
                  <a:lnTo>
                    <a:pt x="551878" y="202882"/>
                  </a:lnTo>
                  <a:lnTo>
                    <a:pt x="554101" y="202552"/>
                  </a:lnTo>
                  <a:lnTo>
                    <a:pt x="556196" y="202006"/>
                  </a:lnTo>
                  <a:lnTo>
                    <a:pt x="558279" y="201472"/>
                  </a:lnTo>
                  <a:close/>
                </a:path>
                <a:path w="812800" h="640714">
                  <a:moveTo>
                    <a:pt x="559130" y="182867"/>
                  </a:moveTo>
                  <a:lnTo>
                    <a:pt x="557784" y="182791"/>
                  </a:lnTo>
                  <a:lnTo>
                    <a:pt x="556602" y="182372"/>
                  </a:lnTo>
                  <a:lnTo>
                    <a:pt x="555536" y="183222"/>
                  </a:lnTo>
                  <a:lnTo>
                    <a:pt x="555612" y="184467"/>
                  </a:lnTo>
                  <a:lnTo>
                    <a:pt x="555447" y="185343"/>
                  </a:lnTo>
                  <a:lnTo>
                    <a:pt x="556336" y="185508"/>
                  </a:lnTo>
                  <a:lnTo>
                    <a:pt x="557428" y="186055"/>
                  </a:lnTo>
                  <a:lnTo>
                    <a:pt x="558063" y="185699"/>
                  </a:lnTo>
                  <a:lnTo>
                    <a:pt x="558634" y="185394"/>
                  </a:lnTo>
                  <a:lnTo>
                    <a:pt x="558723" y="184137"/>
                  </a:lnTo>
                  <a:lnTo>
                    <a:pt x="559130" y="182867"/>
                  </a:lnTo>
                  <a:close/>
                </a:path>
                <a:path w="812800" h="640714">
                  <a:moveTo>
                    <a:pt x="564438" y="57315"/>
                  </a:moveTo>
                  <a:lnTo>
                    <a:pt x="563638" y="56756"/>
                  </a:lnTo>
                  <a:lnTo>
                    <a:pt x="562876" y="56045"/>
                  </a:lnTo>
                  <a:lnTo>
                    <a:pt x="562711" y="56159"/>
                  </a:lnTo>
                  <a:lnTo>
                    <a:pt x="562025" y="56680"/>
                  </a:lnTo>
                  <a:lnTo>
                    <a:pt x="561492" y="57416"/>
                  </a:lnTo>
                  <a:lnTo>
                    <a:pt x="560920" y="58077"/>
                  </a:lnTo>
                  <a:lnTo>
                    <a:pt x="561416" y="58407"/>
                  </a:lnTo>
                  <a:lnTo>
                    <a:pt x="562076" y="59156"/>
                  </a:lnTo>
                  <a:lnTo>
                    <a:pt x="562381" y="59016"/>
                  </a:lnTo>
                  <a:lnTo>
                    <a:pt x="563118" y="58661"/>
                  </a:lnTo>
                  <a:lnTo>
                    <a:pt x="563702" y="57937"/>
                  </a:lnTo>
                  <a:lnTo>
                    <a:pt x="564438" y="57315"/>
                  </a:lnTo>
                  <a:close/>
                </a:path>
                <a:path w="812800" h="640714">
                  <a:moveTo>
                    <a:pt x="568261" y="178142"/>
                  </a:moveTo>
                  <a:lnTo>
                    <a:pt x="565594" y="172732"/>
                  </a:lnTo>
                  <a:lnTo>
                    <a:pt x="564159" y="168351"/>
                  </a:lnTo>
                  <a:lnTo>
                    <a:pt x="559549" y="162394"/>
                  </a:lnTo>
                  <a:lnTo>
                    <a:pt x="555967" y="161124"/>
                  </a:lnTo>
                  <a:lnTo>
                    <a:pt x="553110" y="159283"/>
                  </a:lnTo>
                  <a:lnTo>
                    <a:pt x="551357" y="161950"/>
                  </a:lnTo>
                  <a:lnTo>
                    <a:pt x="548474" y="164541"/>
                  </a:lnTo>
                  <a:lnTo>
                    <a:pt x="548170" y="167309"/>
                  </a:lnTo>
                  <a:lnTo>
                    <a:pt x="547890" y="169926"/>
                  </a:lnTo>
                  <a:lnTo>
                    <a:pt x="549732" y="174345"/>
                  </a:lnTo>
                  <a:lnTo>
                    <a:pt x="556717" y="176987"/>
                  </a:lnTo>
                  <a:lnTo>
                    <a:pt x="562317" y="177177"/>
                  </a:lnTo>
                  <a:lnTo>
                    <a:pt x="568261" y="178142"/>
                  </a:lnTo>
                  <a:close/>
                </a:path>
                <a:path w="812800" h="640714">
                  <a:moveTo>
                    <a:pt x="569722" y="240093"/>
                  </a:moveTo>
                  <a:lnTo>
                    <a:pt x="564984" y="239166"/>
                  </a:lnTo>
                  <a:lnTo>
                    <a:pt x="562622" y="238671"/>
                  </a:lnTo>
                  <a:lnTo>
                    <a:pt x="561962" y="242404"/>
                  </a:lnTo>
                  <a:lnTo>
                    <a:pt x="568998" y="244132"/>
                  </a:lnTo>
                  <a:lnTo>
                    <a:pt x="569226" y="242785"/>
                  </a:lnTo>
                  <a:lnTo>
                    <a:pt x="569722" y="240093"/>
                  </a:lnTo>
                  <a:close/>
                </a:path>
                <a:path w="812800" h="640714">
                  <a:moveTo>
                    <a:pt x="575322" y="127177"/>
                  </a:moveTo>
                  <a:lnTo>
                    <a:pt x="573201" y="127482"/>
                  </a:lnTo>
                  <a:lnTo>
                    <a:pt x="571919" y="127292"/>
                  </a:lnTo>
                  <a:lnTo>
                    <a:pt x="571474" y="127812"/>
                  </a:lnTo>
                  <a:lnTo>
                    <a:pt x="570788" y="128612"/>
                  </a:lnTo>
                  <a:lnTo>
                    <a:pt x="570699" y="129870"/>
                  </a:lnTo>
                  <a:lnTo>
                    <a:pt x="570369" y="130949"/>
                  </a:lnTo>
                  <a:lnTo>
                    <a:pt x="571233" y="131191"/>
                  </a:lnTo>
                  <a:lnTo>
                    <a:pt x="572465" y="131876"/>
                  </a:lnTo>
                  <a:lnTo>
                    <a:pt x="573620" y="130898"/>
                  </a:lnTo>
                  <a:lnTo>
                    <a:pt x="573976" y="129705"/>
                  </a:lnTo>
                  <a:lnTo>
                    <a:pt x="575322" y="127177"/>
                  </a:lnTo>
                  <a:close/>
                </a:path>
                <a:path w="812800" h="640714">
                  <a:moveTo>
                    <a:pt x="575487" y="53962"/>
                  </a:moveTo>
                  <a:lnTo>
                    <a:pt x="575322" y="53873"/>
                  </a:lnTo>
                  <a:lnTo>
                    <a:pt x="574916" y="54724"/>
                  </a:lnTo>
                  <a:lnTo>
                    <a:pt x="575487" y="53962"/>
                  </a:lnTo>
                  <a:close/>
                </a:path>
                <a:path w="812800" h="640714">
                  <a:moveTo>
                    <a:pt x="576059" y="93954"/>
                  </a:moveTo>
                  <a:lnTo>
                    <a:pt x="572516" y="92494"/>
                  </a:lnTo>
                  <a:lnTo>
                    <a:pt x="569112" y="91922"/>
                  </a:lnTo>
                  <a:lnTo>
                    <a:pt x="564654" y="90868"/>
                  </a:lnTo>
                  <a:lnTo>
                    <a:pt x="564578" y="93980"/>
                  </a:lnTo>
                  <a:lnTo>
                    <a:pt x="564032" y="96913"/>
                  </a:lnTo>
                  <a:lnTo>
                    <a:pt x="564603" y="97142"/>
                  </a:lnTo>
                  <a:lnTo>
                    <a:pt x="567766" y="98348"/>
                  </a:lnTo>
                  <a:lnTo>
                    <a:pt x="571195" y="98920"/>
                  </a:lnTo>
                  <a:lnTo>
                    <a:pt x="574548" y="99695"/>
                  </a:lnTo>
                  <a:lnTo>
                    <a:pt x="574967" y="97637"/>
                  </a:lnTo>
                  <a:lnTo>
                    <a:pt x="576059" y="93954"/>
                  </a:lnTo>
                  <a:close/>
                </a:path>
                <a:path w="812800" h="640714">
                  <a:moveTo>
                    <a:pt x="576262" y="48209"/>
                  </a:moveTo>
                  <a:lnTo>
                    <a:pt x="574255" y="48653"/>
                  </a:lnTo>
                  <a:lnTo>
                    <a:pt x="570179" y="49479"/>
                  </a:lnTo>
                  <a:lnTo>
                    <a:pt x="570242" y="50190"/>
                  </a:lnTo>
                  <a:lnTo>
                    <a:pt x="570268" y="50876"/>
                  </a:lnTo>
                  <a:lnTo>
                    <a:pt x="570318" y="51562"/>
                  </a:lnTo>
                  <a:lnTo>
                    <a:pt x="573671" y="53111"/>
                  </a:lnTo>
                  <a:lnTo>
                    <a:pt x="575322" y="53873"/>
                  </a:lnTo>
                  <a:lnTo>
                    <a:pt x="576262" y="48209"/>
                  </a:lnTo>
                  <a:close/>
                </a:path>
                <a:path w="812800" h="640714">
                  <a:moveTo>
                    <a:pt x="581291" y="318071"/>
                  </a:moveTo>
                  <a:lnTo>
                    <a:pt x="581126" y="318160"/>
                  </a:lnTo>
                  <a:lnTo>
                    <a:pt x="581291" y="318071"/>
                  </a:lnTo>
                  <a:close/>
                </a:path>
                <a:path w="812800" h="640714">
                  <a:moveTo>
                    <a:pt x="583628" y="301942"/>
                  </a:moveTo>
                  <a:lnTo>
                    <a:pt x="580466" y="299491"/>
                  </a:lnTo>
                  <a:lnTo>
                    <a:pt x="577799" y="303174"/>
                  </a:lnTo>
                  <a:lnTo>
                    <a:pt x="576834" y="301371"/>
                  </a:lnTo>
                  <a:lnTo>
                    <a:pt x="575741" y="299605"/>
                  </a:lnTo>
                  <a:lnTo>
                    <a:pt x="574687" y="297815"/>
                  </a:lnTo>
                  <a:lnTo>
                    <a:pt x="571969" y="299300"/>
                  </a:lnTo>
                  <a:lnTo>
                    <a:pt x="572516" y="297764"/>
                  </a:lnTo>
                  <a:lnTo>
                    <a:pt x="572960" y="295732"/>
                  </a:lnTo>
                  <a:lnTo>
                    <a:pt x="573532" y="294246"/>
                  </a:lnTo>
                  <a:lnTo>
                    <a:pt x="571563" y="291223"/>
                  </a:lnTo>
                  <a:lnTo>
                    <a:pt x="566521" y="292481"/>
                  </a:lnTo>
                  <a:lnTo>
                    <a:pt x="561276" y="293179"/>
                  </a:lnTo>
                  <a:lnTo>
                    <a:pt x="555066" y="295922"/>
                  </a:lnTo>
                  <a:lnTo>
                    <a:pt x="555091" y="300151"/>
                  </a:lnTo>
                  <a:lnTo>
                    <a:pt x="554405" y="302742"/>
                  </a:lnTo>
                  <a:lnTo>
                    <a:pt x="559714" y="302348"/>
                  </a:lnTo>
                  <a:lnTo>
                    <a:pt x="565124" y="302412"/>
                  </a:lnTo>
                  <a:lnTo>
                    <a:pt x="570293" y="301307"/>
                  </a:lnTo>
                  <a:lnTo>
                    <a:pt x="574255" y="309689"/>
                  </a:lnTo>
                  <a:lnTo>
                    <a:pt x="575411" y="308864"/>
                  </a:lnTo>
                  <a:lnTo>
                    <a:pt x="577189" y="307822"/>
                  </a:lnTo>
                  <a:lnTo>
                    <a:pt x="578294" y="307022"/>
                  </a:lnTo>
                  <a:lnTo>
                    <a:pt x="578510" y="307225"/>
                  </a:lnTo>
                  <a:lnTo>
                    <a:pt x="583628" y="301942"/>
                  </a:lnTo>
                  <a:close/>
                </a:path>
                <a:path w="812800" h="640714">
                  <a:moveTo>
                    <a:pt x="590689" y="37680"/>
                  </a:moveTo>
                  <a:lnTo>
                    <a:pt x="588962" y="35953"/>
                  </a:lnTo>
                  <a:lnTo>
                    <a:pt x="587032" y="34912"/>
                  </a:lnTo>
                  <a:lnTo>
                    <a:pt x="585279" y="33731"/>
                  </a:lnTo>
                  <a:lnTo>
                    <a:pt x="582879" y="37020"/>
                  </a:lnTo>
                  <a:lnTo>
                    <a:pt x="584669" y="38404"/>
                  </a:lnTo>
                  <a:lnTo>
                    <a:pt x="586460" y="39751"/>
                  </a:lnTo>
                  <a:lnTo>
                    <a:pt x="588213" y="41097"/>
                  </a:lnTo>
                  <a:lnTo>
                    <a:pt x="589013" y="39827"/>
                  </a:lnTo>
                  <a:lnTo>
                    <a:pt x="590689" y="37680"/>
                  </a:lnTo>
                  <a:close/>
                </a:path>
                <a:path w="812800" h="640714">
                  <a:moveTo>
                    <a:pt x="592480" y="218630"/>
                  </a:moveTo>
                  <a:lnTo>
                    <a:pt x="590270" y="219316"/>
                  </a:lnTo>
                  <a:lnTo>
                    <a:pt x="589013" y="219430"/>
                  </a:lnTo>
                  <a:lnTo>
                    <a:pt x="588238" y="220091"/>
                  </a:lnTo>
                  <a:lnTo>
                    <a:pt x="587768" y="220497"/>
                  </a:lnTo>
                  <a:lnTo>
                    <a:pt x="587743" y="222453"/>
                  </a:lnTo>
                  <a:lnTo>
                    <a:pt x="587997" y="222529"/>
                  </a:lnTo>
                  <a:lnTo>
                    <a:pt x="589013" y="222923"/>
                  </a:lnTo>
                  <a:lnTo>
                    <a:pt x="590499" y="223304"/>
                  </a:lnTo>
                  <a:lnTo>
                    <a:pt x="591921" y="222389"/>
                  </a:lnTo>
                  <a:lnTo>
                    <a:pt x="591896" y="220827"/>
                  </a:lnTo>
                  <a:lnTo>
                    <a:pt x="592480" y="218630"/>
                  </a:lnTo>
                  <a:close/>
                </a:path>
                <a:path w="812800" h="640714">
                  <a:moveTo>
                    <a:pt x="595007" y="341934"/>
                  </a:moveTo>
                  <a:lnTo>
                    <a:pt x="592391" y="338251"/>
                  </a:lnTo>
                  <a:lnTo>
                    <a:pt x="590054" y="334327"/>
                  </a:lnTo>
                  <a:lnTo>
                    <a:pt x="585406" y="328930"/>
                  </a:lnTo>
                  <a:lnTo>
                    <a:pt x="581888" y="325031"/>
                  </a:lnTo>
                  <a:lnTo>
                    <a:pt x="582472" y="324065"/>
                  </a:lnTo>
                  <a:lnTo>
                    <a:pt x="580936" y="322503"/>
                  </a:lnTo>
                  <a:lnTo>
                    <a:pt x="579031" y="321462"/>
                  </a:lnTo>
                  <a:lnTo>
                    <a:pt x="577138" y="320141"/>
                  </a:lnTo>
                  <a:lnTo>
                    <a:pt x="581126" y="318160"/>
                  </a:lnTo>
                  <a:lnTo>
                    <a:pt x="577989" y="314921"/>
                  </a:lnTo>
                  <a:lnTo>
                    <a:pt x="575437" y="314693"/>
                  </a:lnTo>
                  <a:lnTo>
                    <a:pt x="573239" y="316318"/>
                  </a:lnTo>
                  <a:lnTo>
                    <a:pt x="568896" y="312356"/>
                  </a:lnTo>
                  <a:lnTo>
                    <a:pt x="563943" y="309067"/>
                  </a:lnTo>
                  <a:lnTo>
                    <a:pt x="559244" y="305460"/>
                  </a:lnTo>
                  <a:lnTo>
                    <a:pt x="556031" y="308127"/>
                  </a:lnTo>
                  <a:lnTo>
                    <a:pt x="557047" y="311645"/>
                  </a:lnTo>
                  <a:lnTo>
                    <a:pt x="556933" y="316344"/>
                  </a:lnTo>
                  <a:lnTo>
                    <a:pt x="567093" y="325323"/>
                  </a:lnTo>
                  <a:lnTo>
                    <a:pt x="575094" y="332003"/>
                  </a:lnTo>
                  <a:lnTo>
                    <a:pt x="591235" y="345173"/>
                  </a:lnTo>
                  <a:lnTo>
                    <a:pt x="595007" y="341934"/>
                  </a:lnTo>
                  <a:close/>
                </a:path>
                <a:path w="812800" h="640714">
                  <a:moveTo>
                    <a:pt x="598360" y="59397"/>
                  </a:moveTo>
                  <a:lnTo>
                    <a:pt x="596950" y="59423"/>
                  </a:lnTo>
                  <a:lnTo>
                    <a:pt x="596074" y="59258"/>
                  </a:lnTo>
                  <a:lnTo>
                    <a:pt x="595337" y="59537"/>
                  </a:lnTo>
                  <a:lnTo>
                    <a:pt x="594944" y="59677"/>
                  </a:lnTo>
                  <a:lnTo>
                    <a:pt x="594588" y="61023"/>
                  </a:lnTo>
                  <a:lnTo>
                    <a:pt x="595388" y="61518"/>
                  </a:lnTo>
                  <a:lnTo>
                    <a:pt x="596328" y="62115"/>
                  </a:lnTo>
                  <a:lnTo>
                    <a:pt x="597509" y="61823"/>
                  </a:lnTo>
                  <a:lnTo>
                    <a:pt x="597750" y="60604"/>
                  </a:lnTo>
                  <a:lnTo>
                    <a:pt x="598360" y="59397"/>
                  </a:lnTo>
                  <a:close/>
                </a:path>
                <a:path w="812800" h="640714">
                  <a:moveTo>
                    <a:pt x="598411" y="167970"/>
                  </a:moveTo>
                  <a:lnTo>
                    <a:pt x="597916" y="165277"/>
                  </a:lnTo>
                  <a:lnTo>
                    <a:pt x="597636" y="163931"/>
                  </a:lnTo>
                  <a:lnTo>
                    <a:pt x="590384" y="165582"/>
                  </a:lnTo>
                  <a:lnTo>
                    <a:pt x="590638" y="166738"/>
                  </a:lnTo>
                  <a:lnTo>
                    <a:pt x="590905" y="168910"/>
                  </a:lnTo>
                  <a:lnTo>
                    <a:pt x="591134" y="168884"/>
                  </a:lnTo>
                  <a:lnTo>
                    <a:pt x="593572" y="168770"/>
                  </a:lnTo>
                  <a:lnTo>
                    <a:pt x="595998" y="168325"/>
                  </a:lnTo>
                  <a:lnTo>
                    <a:pt x="598411" y="167970"/>
                  </a:lnTo>
                  <a:close/>
                </a:path>
                <a:path w="812800" h="640714">
                  <a:moveTo>
                    <a:pt x="607263" y="157340"/>
                  </a:moveTo>
                  <a:lnTo>
                    <a:pt x="596620" y="156184"/>
                  </a:lnTo>
                  <a:lnTo>
                    <a:pt x="596455" y="157721"/>
                  </a:lnTo>
                  <a:lnTo>
                    <a:pt x="596188" y="160743"/>
                  </a:lnTo>
                  <a:lnTo>
                    <a:pt x="603389" y="160909"/>
                  </a:lnTo>
                  <a:lnTo>
                    <a:pt x="606983" y="160959"/>
                  </a:lnTo>
                  <a:lnTo>
                    <a:pt x="607098" y="159753"/>
                  </a:lnTo>
                  <a:lnTo>
                    <a:pt x="607263" y="157340"/>
                  </a:lnTo>
                  <a:close/>
                </a:path>
                <a:path w="812800" h="640714">
                  <a:moveTo>
                    <a:pt x="620318" y="27216"/>
                  </a:moveTo>
                  <a:lnTo>
                    <a:pt x="613625" y="23850"/>
                  </a:lnTo>
                  <a:lnTo>
                    <a:pt x="608520" y="23291"/>
                  </a:lnTo>
                  <a:lnTo>
                    <a:pt x="604316" y="25666"/>
                  </a:lnTo>
                  <a:lnTo>
                    <a:pt x="600341" y="31064"/>
                  </a:lnTo>
                  <a:lnTo>
                    <a:pt x="607377" y="33070"/>
                  </a:lnTo>
                  <a:lnTo>
                    <a:pt x="614299" y="36855"/>
                  </a:lnTo>
                  <a:lnTo>
                    <a:pt x="620318" y="27216"/>
                  </a:lnTo>
                  <a:close/>
                </a:path>
                <a:path w="812800" h="640714">
                  <a:moveTo>
                    <a:pt x="629005" y="55600"/>
                  </a:moveTo>
                  <a:lnTo>
                    <a:pt x="627735" y="53632"/>
                  </a:lnTo>
                  <a:lnTo>
                    <a:pt x="627138" y="52616"/>
                  </a:lnTo>
                  <a:lnTo>
                    <a:pt x="622896" y="52666"/>
                  </a:lnTo>
                  <a:lnTo>
                    <a:pt x="617677" y="51206"/>
                  </a:lnTo>
                  <a:lnTo>
                    <a:pt x="614768" y="53162"/>
                  </a:lnTo>
                  <a:lnTo>
                    <a:pt x="612241" y="54838"/>
                  </a:lnTo>
                  <a:lnTo>
                    <a:pt x="612343" y="60439"/>
                  </a:lnTo>
                  <a:lnTo>
                    <a:pt x="611301" y="64287"/>
                  </a:lnTo>
                  <a:lnTo>
                    <a:pt x="615505" y="64427"/>
                  </a:lnTo>
                  <a:lnTo>
                    <a:pt x="620153" y="65747"/>
                  </a:lnTo>
                  <a:lnTo>
                    <a:pt x="626262" y="63385"/>
                  </a:lnTo>
                  <a:lnTo>
                    <a:pt x="627329" y="58661"/>
                  </a:lnTo>
                  <a:lnTo>
                    <a:pt x="629005" y="55600"/>
                  </a:lnTo>
                  <a:close/>
                </a:path>
                <a:path w="812800" h="640714">
                  <a:moveTo>
                    <a:pt x="631291" y="296913"/>
                  </a:moveTo>
                  <a:lnTo>
                    <a:pt x="630682" y="296252"/>
                  </a:lnTo>
                  <a:lnTo>
                    <a:pt x="630021" y="295783"/>
                  </a:lnTo>
                  <a:lnTo>
                    <a:pt x="629221" y="295402"/>
                  </a:lnTo>
                  <a:lnTo>
                    <a:pt x="628294" y="296494"/>
                  </a:lnTo>
                  <a:lnTo>
                    <a:pt x="628396" y="296697"/>
                  </a:lnTo>
                  <a:lnTo>
                    <a:pt x="628751" y="297357"/>
                  </a:lnTo>
                  <a:lnTo>
                    <a:pt x="629412" y="297853"/>
                  </a:lnTo>
                  <a:lnTo>
                    <a:pt x="630047" y="298475"/>
                  </a:lnTo>
                  <a:lnTo>
                    <a:pt x="630593" y="297713"/>
                  </a:lnTo>
                  <a:lnTo>
                    <a:pt x="631291" y="296913"/>
                  </a:lnTo>
                  <a:close/>
                </a:path>
                <a:path w="812800" h="640714">
                  <a:moveTo>
                    <a:pt x="633158" y="325120"/>
                  </a:moveTo>
                  <a:lnTo>
                    <a:pt x="633044" y="324916"/>
                  </a:lnTo>
                  <a:lnTo>
                    <a:pt x="632853" y="324561"/>
                  </a:lnTo>
                  <a:lnTo>
                    <a:pt x="632396" y="324015"/>
                  </a:lnTo>
                  <a:lnTo>
                    <a:pt x="625703" y="314007"/>
                  </a:lnTo>
                  <a:lnTo>
                    <a:pt x="622769" y="313728"/>
                  </a:lnTo>
                  <a:lnTo>
                    <a:pt x="617867" y="321729"/>
                  </a:lnTo>
                  <a:lnTo>
                    <a:pt x="628269" y="324015"/>
                  </a:lnTo>
                  <a:lnTo>
                    <a:pt x="626973" y="323875"/>
                  </a:lnTo>
                  <a:lnTo>
                    <a:pt x="625957" y="323850"/>
                  </a:lnTo>
                  <a:lnTo>
                    <a:pt x="624078" y="325056"/>
                  </a:lnTo>
                  <a:lnTo>
                    <a:pt x="623100" y="328307"/>
                  </a:lnTo>
                  <a:lnTo>
                    <a:pt x="624382" y="331000"/>
                  </a:lnTo>
                  <a:lnTo>
                    <a:pt x="628129" y="332562"/>
                  </a:lnTo>
                  <a:lnTo>
                    <a:pt x="630186" y="330581"/>
                  </a:lnTo>
                  <a:lnTo>
                    <a:pt x="630986" y="328244"/>
                  </a:lnTo>
                  <a:lnTo>
                    <a:pt x="632637" y="325005"/>
                  </a:lnTo>
                  <a:lnTo>
                    <a:pt x="633158" y="325120"/>
                  </a:lnTo>
                  <a:close/>
                </a:path>
                <a:path w="812800" h="640714">
                  <a:moveTo>
                    <a:pt x="640575" y="515429"/>
                  </a:moveTo>
                  <a:lnTo>
                    <a:pt x="639699" y="515353"/>
                  </a:lnTo>
                  <a:lnTo>
                    <a:pt x="638543" y="514883"/>
                  </a:lnTo>
                  <a:lnTo>
                    <a:pt x="637971" y="515264"/>
                  </a:lnTo>
                  <a:lnTo>
                    <a:pt x="637362" y="515645"/>
                  </a:lnTo>
                  <a:lnTo>
                    <a:pt x="637311" y="516864"/>
                  </a:lnTo>
                  <a:lnTo>
                    <a:pt x="636841" y="518210"/>
                  </a:lnTo>
                  <a:lnTo>
                    <a:pt x="638187" y="518147"/>
                  </a:lnTo>
                  <a:lnTo>
                    <a:pt x="639394" y="518452"/>
                  </a:lnTo>
                  <a:lnTo>
                    <a:pt x="640435" y="517525"/>
                  </a:lnTo>
                  <a:lnTo>
                    <a:pt x="640384" y="516343"/>
                  </a:lnTo>
                  <a:lnTo>
                    <a:pt x="640575" y="515429"/>
                  </a:lnTo>
                  <a:close/>
                </a:path>
                <a:path w="812800" h="640714">
                  <a:moveTo>
                    <a:pt x="641210" y="38595"/>
                  </a:moveTo>
                  <a:lnTo>
                    <a:pt x="633844" y="27432"/>
                  </a:lnTo>
                  <a:lnTo>
                    <a:pt x="630923" y="27051"/>
                  </a:lnTo>
                  <a:lnTo>
                    <a:pt x="625932" y="35179"/>
                  </a:lnTo>
                  <a:lnTo>
                    <a:pt x="630402" y="36195"/>
                  </a:lnTo>
                  <a:lnTo>
                    <a:pt x="641210" y="38595"/>
                  </a:lnTo>
                  <a:close/>
                </a:path>
                <a:path w="812800" h="640714">
                  <a:moveTo>
                    <a:pt x="648792" y="0"/>
                  </a:moveTo>
                  <a:lnTo>
                    <a:pt x="647509" y="139"/>
                  </a:lnTo>
                  <a:lnTo>
                    <a:pt x="644893" y="520"/>
                  </a:lnTo>
                  <a:lnTo>
                    <a:pt x="644867" y="711"/>
                  </a:lnTo>
                  <a:lnTo>
                    <a:pt x="644804" y="939"/>
                  </a:lnTo>
                  <a:lnTo>
                    <a:pt x="644779" y="1104"/>
                  </a:lnTo>
                  <a:lnTo>
                    <a:pt x="645795" y="1231"/>
                  </a:lnTo>
                  <a:lnTo>
                    <a:pt x="646950" y="1701"/>
                  </a:lnTo>
                  <a:lnTo>
                    <a:pt x="647865" y="1435"/>
                  </a:lnTo>
                  <a:lnTo>
                    <a:pt x="648246" y="1295"/>
                  </a:lnTo>
                  <a:lnTo>
                    <a:pt x="648792" y="0"/>
                  </a:lnTo>
                  <a:close/>
                </a:path>
                <a:path w="812800" h="640714">
                  <a:moveTo>
                    <a:pt x="658888" y="224040"/>
                  </a:moveTo>
                  <a:lnTo>
                    <a:pt x="658393" y="224180"/>
                  </a:lnTo>
                  <a:lnTo>
                    <a:pt x="657999" y="224294"/>
                  </a:lnTo>
                  <a:lnTo>
                    <a:pt x="657644" y="224396"/>
                  </a:lnTo>
                  <a:lnTo>
                    <a:pt x="657860" y="224561"/>
                  </a:lnTo>
                  <a:lnTo>
                    <a:pt x="658088" y="224701"/>
                  </a:lnTo>
                  <a:lnTo>
                    <a:pt x="658304" y="224866"/>
                  </a:lnTo>
                  <a:lnTo>
                    <a:pt x="658469" y="224650"/>
                  </a:lnTo>
                  <a:lnTo>
                    <a:pt x="658634" y="224396"/>
                  </a:lnTo>
                  <a:lnTo>
                    <a:pt x="658888" y="224040"/>
                  </a:lnTo>
                  <a:close/>
                </a:path>
                <a:path w="812800" h="640714">
                  <a:moveTo>
                    <a:pt x="660285" y="247878"/>
                  </a:moveTo>
                  <a:lnTo>
                    <a:pt x="658164" y="248348"/>
                  </a:lnTo>
                  <a:lnTo>
                    <a:pt x="656907" y="248310"/>
                  </a:lnTo>
                  <a:lnTo>
                    <a:pt x="656082" y="248894"/>
                  </a:lnTo>
                  <a:lnTo>
                    <a:pt x="655561" y="249275"/>
                  </a:lnTo>
                  <a:lnTo>
                    <a:pt x="655332" y="251180"/>
                  </a:lnTo>
                  <a:lnTo>
                    <a:pt x="655637" y="251371"/>
                  </a:lnTo>
                  <a:lnTo>
                    <a:pt x="656551" y="251917"/>
                  </a:lnTo>
                  <a:lnTo>
                    <a:pt x="658088" y="252488"/>
                  </a:lnTo>
                  <a:lnTo>
                    <a:pt x="658774" y="252056"/>
                  </a:lnTo>
                  <a:lnTo>
                    <a:pt x="659511" y="251637"/>
                  </a:lnTo>
                  <a:lnTo>
                    <a:pt x="659574" y="250050"/>
                  </a:lnTo>
                  <a:lnTo>
                    <a:pt x="660285" y="247878"/>
                  </a:lnTo>
                  <a:close/>
                </a:path>
                <a:path w="812800" h="640714">
                  <a:moveTo>
                    <a:pt x="662571" y="59042"/>
                  </a:moveTo>
                  <a:lnTo>
                    <a:pt x="661708" y="54229"/>
                  </a:lnTo>
                  <a:lnTo>
                    <a:pt x="656132" y="46316"/>
                  </a:lnTo>
                  <a:lnTo>
                    <a:pt x="649973" y="45466"/>
                  </a:lnTo>
                  <a:lnTo>
                    <a:pt x="642797" y="47167"/>
                  </a:lnTo>
                  <a:lnTo>
                    <a:pt x="641921" y="55930"/>
                  </a:lnTo>
                  <a:lnTo>
                    <a:pt x="645833" y="60528"/>
                  </a:lnTo>
                  <a:lnTo>
                    <a:pt x="655256" y="62814"/>
                  </a:lnTo>
                  <a:lnTo>
                    <a:pt x="659104" y="61214"/>
                  </a:lnTo>
                  <a:lnTo>
                    <a:pt x="662571" y="59042"/>
                  </a:lnTo>
                  <a:close/>
                </a:path>
                <a:path w="812800" h="640714">
                  <a:moveTo>
                    <a:pt x="812507" y="86029"/>
                  </a:moveTo>
                  <a:lnTo>
                    <a:pt x="811733" y="84023"/>
                  </a:lnTo>
                  <a:lnTo>
                    <a:pt x="811326" y="83007"/>
                  </a:lnTo>
                  <a:lnTo>
                    <a:pt x="809015" y="83781"/>
                  </a:lnTo>
                  <a:lnTo>
                    <a:pt x="806678" y="84518"/>
                  </a:lnTo>
                  <a:lnTo>
                    <a:pt x="804341" y="85293"/>
                  </a:lnTo>
                  <a:lnTo>
                    <a:pt x="805332" y="87706"/>
                  </a:lnTo>
                  <a:lnTo>
                    <a:pt x="805802" y="88925"/>
                  </a:lnTo>
                  <a:lnTo>
                    <a:pt x="812507" y="86029"/>
                  </a:lnTo>
                  <a:close/>
                </a:path>
              </a:pathLst>
            </a:custGeom>
            <a:solidFill>
              <a:srgbClr val="F3766E"/>
            </a:solidFill>
          </p:spPr>
          <p:txBody>
            <a:bodyPr wrap="square" lIns="0" tIns="0" rIns="0" bIns="0" rtlCol="0"/>
            <a:lstStyle/>
            <a:p>
              <a:endParaRPr/>
            </a:p>
          </p:txBody>
        </p:sp>
        <p:sp>
          <p:nvSpPr>
            <p:cNvPr id="60" name="object 60"/>
            <p:cNvSpPr/>
            <p:nvPr/>
          </p:nvSpPr>
          <p:spPr>
            <a:xfrm>
              <a:off x="9936480" y="3477437"/>
              <a:ext cx="763270" cy="250190"/>
            </a:xfrm>
            <a:custGeom>
              <a:avLst/>
              <a:gdLst/>
              <a:ahLst/>
              <a:cxnLst/>
              <a:rect l="l" t="t" r="r" b="b"/>
              <a:pathLst>
                <a:path w="763270" h="250189">
                  <a:moveTo>
                    <a:pt x="16471" y="96367"/>
                  </a:moveTo>
                  <a:lnTo>
                    <a:pt x="14071" y="92544"/>
                  </a:lnTo>
                  <a:lnTo>
                    <a:pt x="0" y="101307"/>
                  </a:lnTo>
                  <a:lnTo>
                    <a:pt x="2387" y="105156"/>
                  </a:lnTo>
                  <a:lnTo>
                    <a:pt x="16471" y="96367"/>
                  </a:lnTo>
                  <a:close/>
                </a:path>
                <a:path w="763270" h="250189">
                  <a:moveTo>
                    <a:pt x="176085" y="109562"/>
                  </a:moveTo>
                  <a:lnTo>
                    <a:pt x="173634" y="108927"/>
                  </a:lnTo>
                  <a:lnTo>
                    <a:pt x="172504" y="108318"/>
                  </a:lnTo>
                  <a:lnTo>
                    <a:pt x="171462" y="108458"/>
                  </a:lnTo>
                  <a:lnTo>
                    <a:pt x="170776" y="108572"/>
                  </a:lnTo>
                  <a:lnTo>
                    <a:pt x="170230" y="109753"/>
                  </a:lnTo>
                  <a:lnTo>
                    <a:pt x="169595" y="110439"/>
                  </a:lnTo>
                  <a:lnTo>
                    <a:pt x="170446" y="111150"/>
                  </a:lnTo>
                  <a:lnTo>
                    <a:pt x="171297" y="112471"/>
                  </a:lnTo>
                  <a:lnTo>
                    <a:pt x="172097" y="112445"/>
                  </a:lnTo>
                  <a:lnTo>
                    <a:pt x="173062" y="112395"/>
                  </a:lnTo>
                  <a:lnTo>
                    <a:pt x="173964" y="111150"/>
                  </a:lnTo>
                  <a:lnTo>
                    <a:pt x="176085" y="109562"/>
                  </a:lnTo>
                  <a:close/>
                </a:path>
                <a:path w="763270" h="250189">
                  <a:moveTo>
                    <a:pt x="181686" y="27101"/>
                  </a:moveTo>
                  <a:lnTo>
                    <a:pt x="180479" y="23634"/>
                  </a:lnTo>
                  <a:lnTo>
                    <a:pt x="178587" y="21031"/>
                  </a:lnTo>
                  <a:lnTo>
                    <a:pt x="176961" y="18300"/>
                  </a:lnTo>
                  <a:lnTo>
                    <a:pt x="175361" y="19189"/>
                  </a:lnTo>
                  <a:lnTo>
                    <a:pt x="173748" y="20040"/>
                  </a:lnTo>
                  <a:lnTo>
                    <a:pt x="172148" y="20916"/>
                  </a:lnTo>
                  <a:lnTo>
                    <a:pt x="175069" y="27101"/>
                  </a:lnTo>
                  <a:lnTo>
                    <a:pt x="176542" y="30175"/>
                  </a:lnTo>
                  <a:lnTo>
                    <a:pt x="178282" y="28943"/>
                  </a:lnTo>
                  <a:lnTo>
                    <a:pt x="181686" y="27101"/>
                  </a:lnTo>
                  <a:close/>
                </a:path>
                <a:path w="763270" h="250189">
                  <a:moveTo>
                    <a:pt x="199174" y="33261"/>
                  </a:moveTo>
                  <a:lnTo>
                    <a:pt x="199009" y="32321"/>
                  </a:lnTo>
                  <a:lnTo>
                    <a:pt x="198843" y="31546"/>
                  </a:lnTo>
                  <a:lnTo>
                    <a:pt x="197358" y="31026"/>
                  </a:lnTo>
                  <a:lnTo>
                    <a:pt x="195795" y="29908"/>
                  </a:lnTo>
                  <a:lnTo>
                    <a:pt x="195262" y="31991"/>
                  </a:lnTo>
                  <a:lnTo>
                    <a:pt x="194500" y="33337"/>
                  </a:lnTo>
                  <a:lnTo>
                    <a:pt x="194856" y="34188"/>
                  </a:lnTo>
                  <a:lnTo>
                    <a:pt x="195135" y="34937"/>
                  </a:lnTo>
                  <a:lnTo>
                    <a:pt x="196748" y="35102"/>
                  </a:lnTo>
                  <a:lnTo>
                    <a:pt x="197764" y="35534"/>
                  </a:lnTo>
                  <a:lnTo>
                    <a:pt x="198234" y="34442"/>
                  </a:lnTo>
                  <a:lnTo>
                    <a:pt x="199174" y="33261"/>
                  </a:lnTo>
                  <a:close/>
                </a:path>
                <a:path w="763270" h="250189">
                  <a:moveTo>
                    <a:pt x="202387" y="64312"/>
                  </a:moveTo>
                  <a:lnTo>
                    <a:pt x="201091" y="64046"/>
                  </a:lnTo>
                  <a:lnTo>
                    <a:pt x="199961" y="63461"/>
                  </a:lnTo>
                  <a:lnTo>
                    <a:pt x="199529" y="63817"/>
                  </a:lnTo>
                  <a:lnTo>
                    <a:pt x="198869" y="64262"/>
                  </a:lnTo>
                  <a:lnTo>
                    <a:pt x="198704" y="65417"/>
                  </a:lnTo>
                  <a:lnTo>
                    <a:pt x="198323" y="66268"/>
                  </a:lnTo>
                  <a:lnTo>
                    <a:pt x="199110" y="66573"/>
                  </a:lnTo>
                  <a:lnTo>
                    <a:pt x="200126" y="67335"/>
                  </a:lnTo>
                  <a:lnTo>
                    <a:pt x="200685" y="67068"/>
                  </a:lnTo>
                  <a:lnTo>
                    <a:pt x="201371" y="66738"/>
                  </a:lnTo>
                  <a:lnTo>
                    <a:pt x="201650" y="65582"/>
                  </a:lnTo>
                  <a:lnTo>
                    <a:pt x="202387" y="64312"/>
                  </a:lnTo>
                  <a:close/>
                </a:path>
                <a:path w="763270" h="250189">
                  <a:moveTo>
                    <a:pt x="203238" y="82016"/>
                  </a:moveTo>
                  <a:lnTo>
                    <a:pt x="194005" y="70853"/>
                  </a:lnTo>
                  <a:lnTo>
                    <a:pt x="189801" y="74536"/>
                  </a:lnTo>
                  <a:lnTo>
                    <a:pt x="199478" y="85267"/>
                  </a:lnTo>
                  <a:lnTo>
                    <a:pt x="200736" y="84188"/>
                  </a:lnTo>
                  <a:lnTo>
                    <a:pt x="201968" y="83096"/>
                  </a:lnTo>
                  <a:lnTo>
                    <a:pt x="203238" y="82016"/>
                  </a:lnTo>
                  <a:close/>
                </a:path>
                <a:path w="763270" h="250189">
                  <a:moveTo>
                    <a:pt x="204368" y="13385"/>
                  </a:moveTo>
                  <a:lnTo>
                    <a:pt x="203517" y="11849"/>
                  </a:lnTo>
                  <a:lnTo>
                    <a:pt x="202006" y="11620"/>
                  </a:lnTo>
                  <a:lnTo>
                    <a:pt x="200050" y="10769"/>
                  </a:lnTo>
                  <a:lnTo>
                    <a:pt x="200075" y="12839"/>
                  </a:lnTo>
                  <a:lnTo>
                    <a:pt x="199669" y="14287"/>
                  </a:lnTo>
                  <a:lnTo>
                    <a:pt x="200190" y="14922"/>
                  </a:lnTo>
                  <a:lnTo>
                    <a:pt x="200825" y="15633"/>
                  </a:lnTo>
                  <a:lnTo>
                    <a:pt x="202336" y="15582"/>
                  </a:lnTo>
                  <a:lnTo>
                    <a:pt x="203428" y="15887"/>
                  </a:lnTo>
                  <a:lnTo>
                    <a:pt x="203657" y="14782"/>
                  </a:lnTo>
                  <a:lnTo>
                    <a:pt x="204368" y="13385"/>
                  </a:lnTo>
                  <a:close/>
                </a:path>
                <a:path w="763270" h="250189">
                  <a:moveTo>
                    <a:pt x="209067" y="50596"/>
                  </a:moveTo>
                  <a:lnTo>
                    <a:pt x="206870" y="50761"/>
                  </a:lnTo>
                  <a:lnTo>
                    <a:pt x="205054" y="50406"/>
                  </a:lnTo>
                  <a:lnTo>
                    <a:pt x="204114" y="51117"/>
                  </a:lnTo>
                  <a:lnTo>
                    <a:pt x="203428" y="51676"/>
                  </a:lnTo>
                  <a:lnTo>
                    <a:pt x="203873" y="53657"/>
                  </a:lnTo>
                  <a:lnTo>
                    <a:pt x="203809" y="55003"/>
                  </a:lnTo>
                  <a:lnTo>
                    <a:pt x="205270" y="54889"/>
                  </a:lnTo>
                  <a:lnTo>
                    <a:pt x="206895" y="55079"/>
                  </a:lnTo>
                  <a:lnTo>
                    <a:pt x="208737" y="54229"/>
                  </a:lnTo>
                  <a:lnTo>
                    <a:pt x="208648" y="52476"/>
                  </a:lnTo>
                  <a:lnTo>
                    <a:pt x="209067" y="50596"/>
                  </a:lnTo>
                  <a:close/>
                </a:path>
                <a:path w="763270" h="250189">
                  <a:moveTo>
                    <a:pt x="217258" y="108978"/>
                  </a:moveTo>
                  <a:lnTo>
                    <a:pt x="214731" y="103974"/>
                  </a:lnTo>
                  <a:lnTo>
                    <a:pt x="211289" y="97243"/>
                  </a:lnTo>
                  <a:lnTo>
                    <a:pt x="201231" y="107797"/>
                  </a:lnTo>
                  <a:lnTo>
                    <a:pt x="217258" y="108978"/>
                  </a:lnTo>
                  <a:close/>
                </a:path>
                <a:path w="763270" h="250189">
                  <a:moveTo>
                    <a:pt x="220256" y="24815"/>
                  </a:moveTo>
                  <a:lnTo>
                    <a:pt x="218884" y="24879"/>
                  </a:lnTo>
                  <a:lnTo>
                    <a:pt x="217970" y="24739"/>
                  </a:lnTo>
                  <a:lnTo>
                    <a:pt x="217258" y="25006"/>
                  </a:lnTo>
                  <a:lnTo>
                    <a:pt x="216877" y="25146"/>
                  </a:lnTo>
                  <a:lnTo>
                    <a:pt x="216509" y="26492"/>
                  </a:lnTo>
                  <a:lnTo>
                    <a:pt x="218249" y="27597"/>
                  </a:lnTo>
                  <a:lnTo>
                    <a:pt x="218909" y="27432"/>
                  </a:lnTo>
                  <a:lnTo>
                    <a:pt x="219405" y="27266"/>
                  </a:lnTo>
                  <a:lnTo>
                    <a:pt x="219646" y="26060"/>
                  </a:lnTo>
                  <a:lnTo>
                    <a:pt x="220256" y="24815"/>
                  </a:lnTo>
                  <a:close/>
                </a:path>
                <a:path w="763270" h="250189">
                  <a:moveTo>
                    <a:pt x="235724" y="83286"/>
                  </a:moveTo>
                  <a:lnTo>
                    <a:pt x="220141" y="83553"/>
                  </a:lnTo>
                  <a:lnTo>
                    <a:pt x="220421" y="85813"/>
                  </a:lnTo>
                  <a:lnTo>
                    <a:pt x="220167" y="89763"/>
                  </a:lnTo>
                  <a:lnTo>
                    <a:pt x="221081" y="90017"/>
                  </a:lnTo>
                  <a:lnTo>
                    <a:pt x="224929" y="91059"/>
                  </a:lnTo>
                  <a:lnTo>
                    <a:pt x="229108" y="91452"/>
                  </a:lnTo>
                  <a:lnTo>
                    <a:pt x="233997" y="91008"/>
                  </a:lnTo>
                  <a:lnTo>
                    <a:pt x="234569" y="86906"/>
                  </a:lnTo>
                  <a:lnTo>
                    <a:pt x="235724" y="83286"/>
                  </a:lnTo>
                  <a:close/>
                </a:path>
                <a:path w="763270" h="250189">
                  <a:moveTo>
                    <a:pt x="246278" y="160604"/>
                  </a:moveTo>
                  <a:lnTo>
                    <a:pt x="239268" y="150622"/>
                  </a:lnTo>
                  <a:lnTo>
                    <a:pt x="238061" y="151472"/>
                  </a:lnTo>
                  <a:lnTo>
                    <a:pt x="236829" y="152298"/>
                  </a:lnTo>
                  <a:lnTo>
                    <a:pt x="235623" y="153149"/>
                  </a:lnTo>
                  <a:lnTo>
                    <a:pt x="238175" y="156400"/>
                  </a:lnTo>
                  <a:lnTo>
                    <a:pt x="240703" y="159664"/>
                  </a:lnTo>
                  <a:lnTo>
                    <a:pt x="243255" y="162915"/>
                  </a:lnTo>
                  <a:lnTo>
                    <a:pt x="246278" y="160604"/>
                  </a:lnTo>
                  <a:close/>
                </a:path>
                <a:path w="763270" h="250189">
                  <a:moveTo>
                    <a:pt x="256832" y="189496"/>
                  </a:moveTo>
                  <a:lnTo>
                    <a:pt x="255384" y="189407"/>
                  </a:lnTo>
                  <a:lnTo>
                    <a:pt x="254469" y="189166"/>
                  </a:lnTo>
                  <a:lnTo>
                    <a:pt x="253733" y="189407"/>
                  </a:lnTo>
                  <a:lnTo>
                    <a:pt x="253314" y="189522"/>
                  </a:lnTo>
                  <a:lnTo>
                    <a:pt x="252793" y="190868"/>
                  </a:lnTo>
                  <a:lnTo>
                    <a:pt x="252958" y="191008"/>
                  </a:lnTo>
                  <a:lnTo>
                    <a:pt x="253568" y="191554"/>
                  </a:lnTo>
                  <a:lnTo>
                    <a:pt x="254495" y="192265"/>
                  </a:lnTo>
                  <a:lnTo>
                    <a:pt x="255714" y="191935"/>
                  </a:lnTo>
                  <a:lnTo>
                    <a:pt x="256044" y="190754"/>
                  </a:lnTo>
                  <a:lnTo>
                    <a:pt x="256832" y="189496"/>
                  </a:lnTo>
                  <a:close/>
                </a:path>
                <a:path w="763270" h="250189">
                  <a:moveTo>
                    <a:pt x="260680" y="214147"/>
                  </a:moveTo>
                  <a:lnTo>
                    <a:pt x="260350" y="213575"/>
                  </a:lnTo>
                  <a:lnTo>
                    <a:pt x="259994" y="213017"/>
                  </a:lnTo>
                  <a:lnTo>
                    <a:pt x="258762" y="212991"/>
                  </a:lnTo>
                  <a:lnTo>
                    <a:pt x="257467" y="212585"/>
                  </a:lnTo>
                  <a:lnTo>
                    <a:pt x="257416" y="213931"/>
                  </a:lnTo>
                  <a:lnTo>
                    <a:pt x="256997" y="215138"/>
                  </a:lnTo>
                  <a:lnTo>
                    <a:pt x="257937" y="216065"/>
                  </a:lnTo>
                  <a:lnTo>
                    <a:pt x="259118" y="215963"/>
                  </a:lnTo>
                  <a:lnTo>
                    <a:pt x="260032" y="216128"/>
                  </a:lnTo>
                  <a:lnTo>
                    <a:pt x="260159" y="215277"/>
                  </a:lnTo>
                  <a:lnTo>
                    <a:pt x="260680" y="214147"/>
                  </a:lnTo>
                  <a:close/>
                </a:path>
                <a:path w="763270" h="250189">
                  <a:moveTo>
                    <a:pt x="262521" y="59778"/>
                  </a:moveTo>
                  <a:lnTo>
                    <a:pt x="260654" y="56210"/>
                  </a:lnTo>
                  <a:lnTo>
                    <a:pt x="257390" y="57937"/>
                  </a:lnTo>
                  <a:lnTo>
                    <a:pt x="254088" y="59639"/>
                  </a:lnTo>
                  <a:lnTo>
                    <a:pt x="250952" y="61595"/>
                  </a:lnTo>
                  <a:lnTo>
                    <a:pt x="250761" y="61709"/>
                  </a:lnTo>
                  <a:lnTo>
                    <a:pt x="252006" y="64096"/>
                  </a:lnTo>
                  <a:lnTo>
                    <a:pt x="252577" y="65417"/>
                  </a:lnTo>
                  <a:lnTo>
                    <a:pt x="262521" y="59778"/>
                  </a:lnTo>
                  <a:close/>
                </a:path>
                <a:path w="763270" h="250189">
                  <a:moveTo>
                    <a:pt x="262775" y="239052"/>
                  </a:moveTo>
                  <a:lnTo>
                    <a:pt x="260248" y="236220"/>
                  </a:lnTo>
                  <a:lnTo>
                    <a:pt x="252958" y="236524"/>
                  </a:lnTo>
                  <a:lnTo>
                    <a:pt x="250647" y="240118"/>
                  </a:lnTo>
                  <a:lnTo>
                    <a:pt x="249224" y="245643"/>
                  </a:lnTo>
                  <a:lnTo>
                    <a:pt x="249529" y="247053"/>
                  </a:lnTo>
                  <a:lnTo>
                    <a:pt x="249770" y="248450"/>
                  </a:lnTo>
                  <a:lnTo>
                    <a:pt x="250050" y="249821"/>
                  </a:lnTo>
                  <a:lnTo>
                    <a:pt x="256451" y="248335"/>
                  </a:lnTo>
                  <a:lnTo>
                    <a:pt x="261899" y="247573"/>
                  </a:lnTo>
                  <a:lnTo>
                    <a:pt x="262775" y="239052"/>
                  </a:lnTo>
                  <a:close/>
                </a:path>
                <a:path w="763270" h="250189">
                  <a:moveTo>
                    <a:pt x="298284" y="198335"/>
                  </a:moveTo>
                  <a:lnTo>
                    <a:pt x="297789" y="197027"/>
                  </a:lnTo>
                  <a:lnTo>
                    <a:pt x="297268" y="195732"/>
                  </a:lnTo>
                  <a:lnTo>
                    <a:pt x="296773" y="194437"/>
                  </a:lnTo>
                  <a:lnTo>
                    <a:pt x="294995" y="195211"/>
                  </a:lnTo>
                  <a:lnTo>
                    <a:pt x="293204" y="196011"/>
                  </a:lnTo>
                  <a:lnTo>
                    <a:pt x="291312" y="197078"/>
                  </a:lnTo>
                  <a:lnTo>
                    <a:pt x="292163" y="199161"/>
                  </a:lnTo>
                  <a:lnTo>
                    <a:pt x="292544" y="200317"/>
                  </a:lnTo>
                  <a:lnTo>
                    <a:pt x="298284" y="198335"/>
                  </a:lnTo>
                  <a:close/>
                </a:path>
                <a:path w="763270" h="250189">
                  <a:moveTo>
                    <a:pt x="404660" y="174866"/>
                  </a:moveTo>
                  <a:lnTo>
                    <a:pt x="404228" y="169456"/>
                  </a:lnTo>
                  <a:lnTo>
                    <a:pt x="403364" y="166319"/>
                  </a:lnTo>
                  <a:lnTo>
                    <a:pt x="401116" y="164858"/>
                  </a:lnTo>
                  <a:lnTo>
                    <a:pt x="399986" y="168541"/>
                  </a:lnTo>
                  <a:lnTo>
                    <a:pt x="398919" y="172224"/>
                  </a:lnTo>
                  <a:lnTo>
                    <a:pt x="397903" y="175945"/>
                  </a:lnTo>
                  <a:lnTo>
                    <a:pt x="399719" y="176276"/>
                  </a:lnTo>
                  <a:lnTo>
                    <a:pt x="401891" y="176022"/>
                  </a:lnTo>
                  <a:lnTo>
                    <a:pt x="404660" y="174866"/>
                  </a:lnTo>
                  <a:close/>
                </a:path>
                <a:path w="763270" h="250189">
                  <a:moveTo>
                    <a:pt x="536575" y="172034"/>
                  </a:moveTo>
                  <a:lnTo>
                    <a:pt x="535165" y="171538"/>
                  </a:lnTo>
                  <a:lnTo>
                    <a:pt x="534454" y="171272"/>
                  </a:lnTo>
                  <a:lnTo>
                    <a:pt x="533488" y="173139"/>
                  </a:lnTo>
                  <a:lnTo>
                    <a:pt x="531571" y="176822"/>
                  </a:lnTo>
                  <a:lnTo>
                    <a:pt x="533654" y="177647"/>
                  </a:lnTo>
                  <a:lnTo>
                    <a:pt x="534670" y="178028"/>
                  </a:lnTo>
                  <a:lnTo>
                    <a:pt x="536575" y="172034"/>
                  </a:lnTo>
                  <a:close/>
                </a:path>
                <a:path w="763270" h="250189">
                  <a:moveTo>
                    <a:pt x="537311" y="199250"/>
                  </a:moveTo>
                  <a:lnTo>
                    <a:pt x="532777" y="199301"/>
                  </a:lnTo>
                  <a:lnTo>
                    <a:pt x="531050" y="199301"/>
                  </a:lnTo>
                  <a:lnTo>
                    <a:pt x="531025" y="201066"/>
                  </a:lnTo>
                  <a:lnTo>
                    <a:pt x="530491" y="203073"/>
                  </a:lnTo>
                  <a:lnTo>
                    <a:pt x="531215" y="204470"/>
                  </a:lnTo>
                  <a:lnTo>
                    <a:pt x="531571" y="205244"/>
                  </a:lnTo>
                  <a:lnTo>
                    <a:pt x="534708" y="205651"/>
                  </a:lnTo>
                  <a:lnTo>
                    <a:pt x="536435" y="203923"/>
                  </a:lnTo>
                  <a:lnTo>
                    <a:pt x="536511" y="201891"/>
                  </a:lnTo>
                  <a:lnTo>
                    <a:pt x="537311" y="199250"/>
                  </a:lnTo>
                  <a:close/>
                </a:path>
                <a:path w="763270" h="250189">
                  <a:moveTo>
                    <a:pt x="546188" y="186994"/>
                  </a:moveTo>
                  <a:lnTo>
                    <a:pt x="545363" y="185089"/>
                  </a:lnTo>
                  <a:lnTo>
                    <a:pt x="543775" y="184823"/>
                  </a:lnTo>
                  <a:lnTo>
                    <a:pt x="542505" y="184404"/>
                  </a:lnTo>
                  <a:lnTo>
                    <a:pt x="542785" y="183527"/>
                  </a:lnTo>
                  <a:lnTo>
                    <a:pt x="543052" y="182460"/>
                  </a:lnTo>
                  <a:lnTo>
                    <a:pt x="543445" y="181381"/>
                  </a:lnTo>
                  <a:lnTo>
                    <a:pt x="540639" y="181470"/>
                  </a:lnTo>
                  <a:lnTo>
                    <a:pt x="538772" y="181267"/>
                  </a:lnTo>
                  <a:lnTo>
                    <a:pt x="537095" y="181762"/>
                  </a:lnTo>
                  <a:lnTo>
                    <a:pt x="536600" y="181927"/>
                  </a:lnTo>
                  <a:lnTo>
                    <a:pt x="536181" y="184950"/>
                  </a:lnTo>
                  <a:lnTo>
                    <a:pt x="536549" y="185115"/>
                  </a:lnTo>
                  <a:lnTo>
                    <a:pt x="537946" y="185839"/>
                  </a:lnTo>
                  <a:lnTo>
                    <a:pt x="539673" y="186359"/>
                  </a:lnTo>
                  <a:lnTo>
                    <a:pt x="541210" y="186270"/>
                  </a:lnTo>
                  <a:lnTo>
                    <a:pt x="540893" y="187020"/>
                  </a:lnTo>
                  <a:lnTo>
                    <a:pt x="540664" y="187782"/>
                  </a:lnTo>
                  <a:lnTo>
                    <a:pt x="540943" y="189357"/>
                  </a:lnTo>
                  <a:lnTo>
                    <a:pt x="542861" y="189877"/>
                  </a:lnTo>
                  <a:lnTo>
                    <a:pt x="544791" y="191058"/>
                  </a:lnTo>
                  <a:lnTo>
                    <a:pt x="545312" y="188671"/>
                  </a:lnTo>
                  <a:lnTo>
                    <a:pt x="546188" y="186994"/>
                  </a:lnTo>
                  <a:close/>
                </a:path>
                <a:path w="763270" h="250189">
                  <a:moveTo>
                    <a:pt x="546773" y="202438"/>
                  </a:moveTo>
                  <a:lnTo>
                    <a:pt x="545642" y="200596"/>
                  </a:lnTo>
                  <a:lnTo>
                    <a:pt x="544626" y="198666"/>
                  </a:lnTo>
                  <a:lnTo>
                    <a:pt x="543255" y="196989"/>
                  </a:lnTo>
                  <a:lnTo>
                    <a:pt x="543140" y="196824"/>
                  </a:lnTo>
                  <a:lnTo>
                    <a:pt x="540943" y="198310"/>
                  </a:lnTo>
                  <a:lnTo>
                    <a:pt x="539699" y="198996"/>
                  </a:lnTo>
                  <a:lnTo>
                    <a:pt x="543255" y="204749"/>
                  </a:lnTo>
                  <a:lnTo>
                    <a:pt x="546773" y="202438"/>
                  </a:lnTo>
                  <a:close/>
                </a:path>
                <a:path w="763270" h="250189">
                  <a:moveTo>
                    <a:pt x="561695" y="191109"/>
                  </a:moveTo>
                  <a:lnTo>
                    <a:pt x="560781" y="190373"/>
                  </a:lnTo>
                  <a:lnTo>
                    <a:pt x="559269" y="188912"/>
                  </a:lnTo>
                  <a:lnTo>
                    <a:pt x="556336" y="191274"/>
                  </a:lnTo>
                  <a:lnTo>
                    <a:pt x="553720" y="193725"/>
                  </a:lnTo>
                  <a:lnTo>
                    <a:pt x="551053" y="196113"/>
                  </a:lnTo>
                  <a:lnTo>
                    <a:pt x="553364" y="198335"/>
                  </a:lnTo>
                  <a:lnTo>
                    <a:pt x="561695" y="191109"/>
                  </a:lnTo>
                  <a:close/>
                </a:path>
                <a:path w="763270" h="250189">
                  <a:moveTo>
                    <a:pt x="567029" y="164833"/>
                  </a:moveTo>
                  <a:lnTo>
                    <a:pt x="566559" y="162191"/>
                  </a:lnTo>
                  <a:lnTo>
                    <a:pt x="560184" y="163131"/>
                  </a:lnTo>
                  <a:lnTo>
                    <a:pt x="553720" y="163766"/>
                  </a:lnTo>
                  <a:lnTo>
                    <a:pt x="547458" y="165163"/>
                  </a:lnTo>
                  <a:lnTo>
                    <a:pt x="545261" y="165658"/>
                  </a:lnTo>
                  <a:lnTo>
                    <a:pt x="542124" y="167944"/>
                  </a:lnTo>
                  <a:lnTo>
                    <a:pt x="541375" y="172313"/>
                  </a:lnTo>
                  <a:lnTo>
                    <a:pt x="542404" y="176136"/>
                  </a:lnTo>
                  <a:lnTo>
                    <a:pt x="544931" y="178193"/>
                  </a:lnTo>
                  <a:lnTo>
                    <a:pt x="546138" y="178473"/>
                  </a:lnTo>
                  <a:lnTo>
                    <a:pt x="547433" y="178549"/>
                  </a:lnTo>
                  <a:lnTo>
                    <a:pt x="549541" y="183388"/>
                  </a:lnTo>
                  <a:lnTo>
                    <a:pt x="550887" y="182727"/>
                  </a:lnTo>
                  <a:lnTo>
                    <a:pt x="553415" y="181635"/>
                  </a:lnTo>
                  <a:lnTo>
                    <a:pt x="553389" y="181470"/>
                  </a:lnTo>
                  <a:lnTo>
                    <a:pt x="552919" y="180200"/>
                  </a:lnTo>
                  <a:lnTo>
                    <a:pt x="551776" y="177787"/>
                  </a:lnTo>
                  <a:lnTo>
                    <a:pt x="552069" y="177673"/>
                  </a:lnTo>
                  <a:lnTo>
                    <a:pt x="557491" y="173850"/>
                  </a:lnTo>
                  <a:lnTo>
                    <a:pt x="562140" y="169176"/>
                  </a:lnTo>
                  <a:lnTo>
                    <a:pt x="567029" y="164833"/>
                  </a:lnTo>
                  <a:close/>
                </a:path>
                <a:path w="763270" h="250189">
                  <a:moveTo>
                    <a:pt x="568921" y="189103"/>
                  </a:moveTo>
                  <a:lnTo>
                    <a:pt x="566750" y="189242"/>
                  </a:lnTo>
                  <a:lnTo>
                    <a:pt x="565353" y="188912"/>
                  </a:lnTo>
                  <a:lnTo>
                    <a:pt x="564667" y="189496"/>
                  </a:lnTo>
                  <a:lnTo>
                    <a:pt x="562140" y="189293"/>
                  </a:lnTo>
                  <a:lnTo>
                    <a:pt x="562330" y="190563"/>
                  </a:lnTo>
                  <a:lnTo>
                    <a:pt x="563448" y="192354"/>
                  </a:lnTo>
                  <a:lnTo>
                    <a:pt x="563372" y="192620"/>
                  </a:lnTo>
                  <a:lnTo>
                    <a:pt x="564464" y="192811"/>
                  </a:lnTo>
                  <a:lnTo>
                    <a:pt x="565823" y="193471"/>
                  </a:lnTo>
                  <a:lnTo>
                    <a:pt x="566610" y="193065"/>
                  </a:lnTo>
                  <a:lnTo>
                    <a:pt x="567461" y="192595"/>
                  </a:lnTo>
                  <a:lnTo>
                    <a:pt x="567791" y="191135"/>
                  </a:lnTo>
                  <a:lnTo>
                    <a:pt x="568921" y="189103"/>
                  </a:lnTo>
                  <a:close/>
                </a:path>
                <a:path w="763270" h="250189">
                  <a:moveTo>
                    <a:pt x="577583" y="178904"/>
                  </a:moveTo>
                  <a:lnTo>
                    <a:pt x="575437" y="177393"/>
                  </a:lnTo>
                  <a:lnTo>
                    <a:pt x="571144" y="174434"/>
                  </a:lnTo>
                  <a:lnTo>
                    <a:pt x="570484" y="175475"/>
                  </a:lnTo>
                  <a:lnTo>
                    <a:pt x="569112" y="177317"/>
                  </a:lnTo>
                  <a:lnTo>
                    <a:pt x="571182" y="179019"/>
                  </a:lnTo>
                  <a:lnTo>
                    <a:pt x="573316" y="180416"/>
                  </a:lnTo>
                  <a:lnTo>
                    <a:pt x="575437" y="181876"/>
                  </a:lnTo>
                  <a:lnTo>
                    <a:pt x="577583" y="178904"/>
                  </a:lnTo>
                  <a:close/>
                </a:path>
                <a:path w="763270" h="250189">
                  <a:moveTo>
                    <a:pt x="584949" y="188912"/>
                  </a:moveTo>
                  <a:lnTo>
                    <a:pt x="577748" y="188010"/>
                  </a:lnTo>
                  <a:lnTo>
                    <a:pt x="577367" y="190119"/>
                  </a:lnTo>
                  <a:lnTo>
                    <a:pt x="577138" y="191198"/>
                  </a:lnTo>
                  <a:lnTo>
                    <a:pt x="579475" y="191693"/>
                  </a:lnTo>
                  <a:lnTo>
                    <a:pt x="581787" y="192163"/>
                  </a:lnTo>
                  <a:lnTo>
                    <a:pt x="584123" y="192646"/>
                  </a:lnTo>
                  <a:lnTo>
                    <a:pt x="584949" y="188912"/>
                  </a:lnTo>
                  <a:close/>
                </a:path>
                <a:path w="763270" h="250189">
                  <a:moveTo>
                    <a:pt x="602678" y="187655"/>
                  </a:moveTo>
                  <a:lnTo>
                    <a:pt x="602627" y="187261"/>
                  </a:lnTo>
                  <a:lnTo>
                    <a:pt x="602297" y="187121"/>
                  </a:lnTo>
                  <a:lnTo>
                    <a:pt x="602094" y="186956"/>
                  </a:lnTo>
                  <a:lnTo>
                    <a:pt x="601764" y="187680"/>
                  </a:lnTo>
                  <a:lnTo>
                    <a:pt x="601599" y="188061"/>
                  </a:lnTo>
                  <a:lnTo>
                    <a:pt x="601827" y="188061"/>
                  </a:lnTo>
                  <a:lnTo>
                    <a:pt x="602322" y="188112"/>
                  </a:lnTo>
                  <a:lnTo>
                    <a:pt x="602424" y="187896"/>
                  </a:lnTo>
                  <a:lnTo>
                    <a:pt x="602678" y="187655"/>
                  </a:lnTo>
                  <a:close/>
                </a:path>
                <a:path w="763270" h="250189">
                  <a:moveTo>
                    <a:pt x="605129" y="225145"/>
                  </a:moveTo>
                  <a:lnTo>
                    <a:pt x="604431" y="225056"/>
                  </a:lnTo>
                  <a:lnTo>
                    <a:pt x="603745" y="224790"/>
                  </a:lnTo>
                  <a:lnTo>
                    <a:pt x="603364" y="225005"/>
                  </a:lnTo>
                  <a:lnTo>
                    <a:pt x="602919" y="225247"/>
                  </a:lnTo>
                  <a:lnTo>
                    <a:pt x="602792" y="225971"/>
                  </a:lnTo>
                  <a:lnTo>
                    <a:pt x="602513" y="226466"/>
                  </a:lnTo>
                  <a:lnTo>
                    <a:pt x="603224" y="226568"/>
                  </a:lnTo>
                  <a:lnTo>
                    <a:pt x="603973" y="226796"/>
                  </a:lnTo>
                  <a:lnTo>
                    <a:pt x="604685" y="226758"/>
                  </a:lnTo>
                  <a:lnTo>
                    <a:pt x="604850" y="226733"/>
                  </a:lnTo>
                  <a:lnTo>
                    <a:pt x="604964" y="225767"/>
                  </a:lnTo>
                  <a:lnTo>
                    <a:pt x="605129" y="225145"/>
                  </a:lnTo>
                  <a:close/>
                </a:path>
                <a:path w="763270" h="250189">
                  <a:moveTo>
                    <a:pt x="638517" y="171843"/>
                  </a:moveTo>
                  <a:lnTo>
                    <a:pt x="636346" y="171843"/>
                  </a:lnTo>
                  <a:lnTo>
                    <a:pt x="634923" y="171818"/>
                  </a:lnTo>
                  <a:lnTo>
                    <a:pt x="633488" y="171818"/>
                  </a:lnTo>
                  <a:lnTo>
                    <a:pt x="633374" y="175945"/>
                  </a:lnTo>
                  <a:lnTo>
                    <a:pt x="634784" y="175882"/>
                  </a:lnTo>
                  <a:lnTo>
                    <a:pt x="636346" y="176187"/>
                  </a:lnTo>
                  <a:lnTo>
                    <a:pt x="638136" y="175412"/>
                  </a:lnTo>
                  <a:lnTo>
                    <a:pt x="638111" y="173659"/>
                  </a:lnTo>
                  <a:lnTo>
                    <a:pt x="638517" y="171843"/>
                  </a:lnTo>
                  <a:close/>
                </a:path>
                <a:path w="763270" h="250189">
                  <a:moveTo>
                    <a:pt x="642175" y="114947"/>
                  </a:moveTo>
                  <a:close/>
                </a:path>
                <a:path w="763270" h="250189">
                  <a:moveTo>
                    <a:pt x="642785" y="164452"/>
                  </a:moveTo>
                  <a:lnTo>
                    <a:pt x="642099" y="164147"/>
                  </a:lnTo>
                  <a:lnTo>
                    <a:pt x="641845" y="164007"/>
                  </a:lnTo>
                  <a:lnTo>
                    <a:pt x="641464" y="164096"/>
                  </a:lnTo>
                  <a:lnTo>
                    <a:pt x="641108" y="164096"/>
                  </a:lnTo>
                  <a:lnTo>
                    <a:pt x="641159" y="163868"/>
                  </a:lnTo>
                  <a:lnTo>
                    <a:pt x="641210" y="163741"/>
                  </a:lnTo>
                  <a:lnTo>
                    <a:pt x="639889" y="163652"/>
                  </a:lnTo>
                  <a:lnTo>
                    <a:pt x="638708" y="163245"/>
                  </a:lnTo>
                  <a:lnTo>
                    <a:pt x="638213" y="163652"/>
                  </a:lnTo>
                  <a:lnTo>
                    <a:pt x="637667" y="164096"/>
                  </a:lnTo>
                  <a:lnTo>
                    <a:pt x="637387" y="165582"/>
                  </a:lnTo>
                  <a:lnTo>
                    <a:pt x="637755" y="166128"/>
                  </a:lnTo>
                  <a:lnTo>
                    <a:pt x="637882" y="166179"/>
                  </a:lnTo>
                  <a:lnTo>
                    <a:pt x="637857" y="166903"/>
                  </a:lnTo>
                  <a:lnTo>
                    <a:pt x="637857" y="167500"/>
                  </a:lnTo>
                  <a:lnTo>
                    <a:pt x="638898" y="168376"/>
                  </a:lnTo>
                  <a:lnTo>
                    <a:pt x="640613" y="167944"/>
                  </a:lnTo>
                  <a:lnTo>
                    <a:pt x="642785" y="167944"/>
                  </a:lnTo>
                  <a:lnTo>
                    <a:pt x="642531" y="166128"/>
                  </a:lnTo>
                  <a:lnTo>
                    <a:pt x="642785" y="164452"/>
                  </a:lnTo>
                  <a:close/>
                </a:path>
                <a:path w="763270" h="250189">
                  <a:moveTo>
                    <a:pt x="648995" y="142405"/>
                  </a:moveTo>
                  <a:lnTo>
                    <a:pt x="648881" y="142214"/>
                  </a:lnTo>
                  <a:lnTo>
                    <a:pt x="648804" y="141884"/>
                  </a:lnTo>
                  <a:lnTo>
                    <a:pt x="648639" y="141808"/>
                  </a:lnTo>
                  <a:lnTo>
                    <a:pt x="648411" y="141719"/>
                  </a:lnTo>
                  <a:lnTo>
                    <a:pt x="648106" y="141859"/>
                  </a:lnTo>
                  <a:lnTo>
                    <a:pt x="647865" y="141884"/>
                  </a:lnTo>
                  <a:lnTo>
                    <a:pt x="647839" y="142125"/>
                  </a:lnTo>
                  <a:lnTo>
                    <a:pt x="647839" y="142405"/>
                  </a:lnTo>
                  <a:lnTo>
                    <a:pt x="647814" y="142659"/>
                  </a:lnTo>
                  <a:lnTo>
                    <a:pt x="648195" y="142570"/>
                  </a:lnTo>
                  <a:lnTo>
                    <a:pt x="648601" y="142494"/>
                  </a:lnTo>
                  <a:lnTo>
                    <a:pt x="648995" y="142405"/>
                  </a:lnTo>
                  <a:close/>
                </a:path>
                <a:path w="763270" h="250189">
                  <a:moveTo>
                    <a:pt x="650976" y="126212"/>
                  </a:moveTo>
                  <a:lnTo>
                    <a:pt x="648665" y="126771"/>
                  </a:lnTo>
                  <a:lnTo>
                    <a:pt x="647395" y="126771"/>
                  </a:lnTo>
                  <a:lnTo>
                    <a:pt x="646544" y="127368"/>
                  </a:lnTo>
                  <a:lnTo>
                    <a:pt x="646023" y="127698"/>
                  </a:lnTo>
                  <a:lnTo>
                    <a:pt x="645807" y="129628"/>
                  </a:lnTo>
                  <a:lnTo>
                    <a:pt x="645998" y="129705"/>
                  </a:lnTo>
                  <a:lnTo>
                    <a:pt x="646988" y="130175"/>
                  </a:lnTo>
                  <a:lnTo>
                    <a:pt x="648385" y="130746"/>
                  </a:lnTo>
                  <a:lnTo>
                    <a:pt x="649960" y="130035"/>
                  </a:lnTo>
                  <a:lnTo>
                    <a:pt x="650113" y="128447"/>
                  </a:lnTo>
                  <a:lnTo>
                    <a:pt x="650976" y="126212"/>
                  </a:lnTo>
                  <a:close/>
                </a:path>
                <a:path w="763270" h="250189">
                  <a:moveTo>
                    <a:pt x="654875" y="120192"/>
                  </a:moveTo>
                  <a:lnTo>
                    <a:pt x="651573" y="115087"/>
                  </a:lnTo>
                  <a:lnTo>
                    <a:pt x="648385" y="116814"/>
                  </a:lnTo>
                  <a:lnTo>
                    <a:pt x="644652" y="118084"/>
                  </a:lnTo>
                  <a:lnTo>
                    <a:pt x="642289" y="120523"/>
                  </a:lnTo>
                  <a:lnTo>
                    <a:pt x="642061" y="115023"/>
                  </a:lnTo>
                  <a:lnTo>
                    <a:pt x="635050" y="119316"/>
                  </a:lnTo>
                  <a:lnTo>
                    <a:pt x="639483" y="126542"/>
                  </a:lnTo>
                  <a:lnTo>
                    <a:pt x="642505" y="125615"/>
                  </a:lnTo>
                  <a:lnTo>
                    <a:pt x="642505" y="125476"/>
                  </a:lnTo>
                  <a:lnTo>
                    <a:pt x="642747" y="125590"/>
                  </a:lnTo>
                  <a:lnTo>
                    <a:pt x="643356" y="127406"/>
                  </a:lnTo>
                  <a:lnTo>
                    <a:pt x="643521" y="128193"/>
                  </a:lnTo>
                  <a:lnTo>
                    <a:pt x="654875" y="120192"/>
                  </a:lnTo>
                  <a:close/>
                </a:path>
                <a:path w="763270" h="250189">
                  <a:moveTo>
                    <a:pt x="658063" y="154393"/>
                  </a:moveTo>
                  <a:lnTo>
                    <a:pt x="657098" y="152984"/>
                  </a:lnTo>
                  <a:lnTo>
                    <a:pt x="655561" y="152984"/>
                  </a:lnTo>
                  <a:lnTo>
                    <a:pt x="653580" y="152412"/>
                  </a:lnTo>
                  <a:lnTo>
                    <a:pt x="653694" y="154393"/>
                  </a:lnTo>
                  <a:lnTo>
                    <a:pt x="653313" y="155956"/>
                  </a:lnTo>
                  <a:lnTo>
                    <a:pt x="653884" y="156476"/>
                  </a:lnTo>
                  <a:lnTo>
                    <a:pt x="654621" y="157111"/>
                  </a:lnTo>
                  <a:lnTo>
                    <a:pt x="656361" y="157276"/>
                  </a:lnTo>
                  <a:lnTo>
                    <a:pt x="657212" y="156806"/>
                  </a:lnTo>
                  <a:lnTo>
                    <a:pt x="657783" y="156476"/>
                  </a:lnTo>
                  <a:lnTo>
                    <a:pt x="658063" y="154393"/>
                  </a:lnTo>
                  <a:close/>
                </a:path>
                <a:path w="763270" h="250189">
                  <a:moveTo>
                    <a:pt x="661746" y="203923"/>
                  </a:moveTo>
                  <a:lnTo>
                    <a:pt x="659790" y="203758"/>
                  </a:lnTo>
                  <a:lnTo>
                    <a:pt x="655891" y="203479"/>
                  </a:lnTo>
                  <a:lnTo>
                    <a:pt x="655815" y="204330"/>
                  </a:lnTo>
                  <a:lnTo>
                    <a:pt x="655701" y="205181"/>
                  </a:lnTo>
                  <a:lnTo>
                    <a:pt x="655612" y="206032"/>
                  </a:lnTo>
                  <a:lnTo>
                    <a:pt x="661441" y="206616"/>
                  </a:lnTo>
                  <a:lnTo>
                    <a:pt x="661670" y="204825"/>
                  </a:lnTo>
                  <a:lnTo>
                    <a:pt x="661746" y="203923"/>
                  </a:lnTo>
                  <a:close/>
                </a:path>
                <a:path w="763270" h="250189">
                  <a:moveTo>
                    <a:pt x="662787" y="91478"/>
                  </a:moveTo>
                  <a:lnTo>
                    <a:pt x="662597" y="91338"/>
                  </a:lnTo>
                  <a:lnTo>
                    <a:pt x="662025" y="90982"/>
                  </a:lnTo>
                  <a:lnTo>
                    <a:pt x="662152" y="91414"/>
                  </a:lnTo>
                  <a:lnTo>
                    <a:pt x="662266" y="91744"/>
                  </a:lnTo>
                  <a:lnTo>
                    <a:pt x="662381" y="92049"/>
                  </a:lnTo>
                  <a:lnTo>
                    <a:pt x="662787" y="91478"/>
                  </a:lnTo>
                  <a:close/>
                </a:path>
                <a:path w="763270" h="250189">
                  <a:moveTo>
                    <a:pt x="663511" y="139547"/>
                  </a:moveTo>
                  <a:lnTo>
                    <a:pt x="663257" y="137706"/>
                  </a:lnTo>
                  <a:lnTo>
                    <a:pt x="663473" y="136220"/>
                  </a:lnTo>
                  <a:lnTo>
                    <a:pt x="662876" y="135585"/>
                  </a:lnTo>
                  <a:lnTo>
                    <a:pt x="662190" y="134924"/>
                  </a:lnTo>
                  <a:lnTo>
                    <a:pt x="660730" y="135089"/>
                  </a:lnTo>
                  <a:lnTo>
                    <a:pt x="659599" y="134874"/>
                  </a:lnTo>
                  <a:lnTo>
                    <a:pt x="659549" y="136271"/>
                  </a:lnTo>
                  <a:lnTo>
                    <a:pt x="659193" y="137756"/>
                  </a:lnTo>
                  <a:lnTo>
                    <a:pt x="659599" y="139001"/>
                  </a:lnTo>
                  <a:lnTo>
                    <a:pt x="659739" y="139471"/>
                  </a:lnTo>
                  <a:lnTo>
                    <a:pt x="661631" y="139331"/>
                  </a:lnTo>
                  <a:lnTo>
                    <a:pt x="663511" y="139547"/>
                  </a:lnTo>
                  <a:close/>
                </a:path>
                <a:path w="763270" h="250189">
                  <a:moveTo>
                    <a:pt x="663943" y="153949"/>
                  </a:moveTo>
                  <a:lnTo>
                    <a:pt x="661339" y="154635"/>
                  </a:lnTo>
                  <a:lnTo>
                    <a:pt x="659790" y="154660"/>
                  </a:lnTo>
                  <a:lnTo>
                    <a:pt x="658914" y="155409"/>
                  </a:lnTo>
                  <a:lnTo>
                    <a:pt x="658228" y="156006"/>
                  </a:lnTo>
                  <a:lnTo>
                    <a:pt x="657872" y="157886"/>
                  </a:lnTo>
                  <a:lnTo>
                    <a:pt x="658304" y="158597"/>
                  </a:lnTo>
                  <a:lnTo>
                    <a:pt x="658012" y="158318"/>
                  </a:lnTo>
                  <a:lnTo>
                    <a:pt x="656132" y="158343"/>
                  </a:lnTo>
                  <a:lnTo>
                    <a:pt x="654685" y="158051"/>
                  </a:lnTo>
                  <a:lnTo>
                    <a:pt x="653364" y="160959"/>
                  </a:lnTo>
                  <a:lnTo>
                    <a:pt x="652348" y="163271"/>
                  </a:lnTo>
                  <a:lnTo>
                    <a:pt x="654786" y="163080"/>
                  </a:lnTo>
                  <a:lnTo>
                    <a:pt x="656526" y="163410"/>
                  </a:lnTo>
                  <a:lnTo>
                    <a:pt x="657847" y="162687"/>
                  </a:lnTo>
                  <a:lnTo>
                    <a:pt x="658609" y="162306"/>
                  </a:lnTo>
                  <a:lnTo>
                    <a:pt x="659409" y="159613"/>
                  </a:lnTo>
                  <a:lnTo>
                    <a:pt x="659257" y="159486"/>
                  </a:lnTo>
                  <a:lnTo>
                    <a:pt x="660539" y="159854"/>
                  </a:lnTo>
                  <a:lnTo>
                    <a:pt x="661416" y="159562"/>
                  </a:lnTo>
                  <a:lnTo>
                    <a:pt x="662127" y="159308"/>
                  </a:lnTo>
                  <a:lnTo>
                    <a:pt x="662355" y="157657"/>
                  </a:lnTo>
                  <a:lnTo>
                    <a:pt x="663943" y="153949"/>
                  </a:lnTo>
                  <a:close/>
                </a:path>
                <a:path w="763270" h="250189">
                  <a:moveTo>
                    <a:pt x="666419" y="96113"/>
                  </a:moveTo>
                  <a:lnTo>
                    <a:pt x="665378" y="96253"/>
                  </a:lnTo>
                  <a:lnTo>
                    <a:pt x="663752" y="96316"/>
                  </a:lnTo>
                  <a:lnTo>
                    <a:pt x="664387" y="95021"/>
                  </a:lnTo>
                  <a:lnTo>
                    <a:pt x="664908" y="93649"/>
                  </a:lnTo>
                  <a:lnTo>
                    <a:pt x="665124" y="92189"/>
                  </a:lnTo>
                  <a:lnTo>
                    <a:pt x="658863" y="92163"/>
                  </a:lnTo>
                  <a:lnTo>
                    <a:pt x="653364" y="91605"/>
                  </a:lnTo>
                  <a:lnTo>
                    <a:pt x="646023" y="92710"/>
                  </a:lnTo>
                  <a:lnTo>
                    <a:pt x="642886" y="96253"/>
                  </a:lnTo>
                  <a:lnTo>
                    <a:pt x="643001" y="98285"/>
                  </a:lnTo>
                  <a:lnTo>
                    <a:pt x="643115" y="98590"/>
                  </a:lnTo>
                  <a:lnTo>
                    <a:pt x="635381" y="97358"/>
                  </a:lnTo>
                  <a:lnTo>
                    <a:pt x="634555" y="101917"/>
                  </a:lnTo>
                  <a:lnTo>
                    <a:pt x="647204" y="104063"/>
                  </a:lnTo>
                  <a:lnTo>
                    <a:pt x="647674" y="104419"/>
                  </a:lnTo>
                  <a:lnTo>
                    <a:pt x="652157" y="106540"/>
                  </a:lnTo>
                  <a:lnTo>
                    <a:pt x="658253" y="103873"/>
                  </a:lnTo>
                  <a:lnTo>
                    <a:pt x="661987" y="99110"/>
                  </a:lnTo>
                  <a:lnTo>
                    <a:pt x="662025" y="99809"/>
                  </a:lnTo>
                  <a:lnTo>
                    <a:pt x="662406" y="100520"/>
                  </a:lnTo>
                  <a:lnTo>
                    <a:pt x="664527" y="100660"/>
                  </a:lnTo>
                  <a:lnTo>
                    <a:pt x="665899" y="99606"/>
                  </a:lnTo>
                  <a:lnTo>
                    <a:pt x="665873" y="98132"/>
                  </a:lnTo>
                  <a:lnTo>
                    <a:pt x="666419" y="96113"/>
                  </a:lnTo>
                  <a:close/>
                </a:path>
                <a:path w="763270" h="250189">
                  <a:moveTo>
                    <a:pt x="667029" y="156121"/>
                  </a:moveTo>
                  <a:lnTo>
                    <a:pt x="666496" y="156070"/>
                  </a:lnTo>
                  <a:lnTo>
                    <a:pt x="665518" y="155905"/>
                  </a:lnTo>
                  <a:lnTo>
                    <a:pt x="665518" y="156400"/>
                  </a:lnTo>
                  <a:lnTo>
                    <a:pt x="665454" y="156921"/>
                  </a:lnTo>
                  <a:lnTo>
                    <a:pt x="665518" y="157416"/>
                  </a:lnTo>
                  <a:lnTo>
                    <a:pt x="666229" y="157607"/>
                  </a:lnTo>
                  <a:lnTo>
                    <a:pt x="666305" y="157467"/>
                  </a:lnTo>
                  <a:lnTo>
                    <a:pt x="666610" y="157086"/>
                  </a:lnTo>
                  <a:lnTo>
                    <a:pt x="666775" y="156591"/>
                  </a:lnTo>
                  <a:lnTo>
                    <a:pt x="667029" y="156121"/>
                  </a:lnTo>
                  <a:close/>
                </a:path>
                <a:path w="763270" h="250189">
                  <a:moveTo>
                    <a:pt x="671830" y="135089"/>
                  </a:moveTo>
                  <a:lnTo>
                    <a:pt x="671423" y="134162"/>
                  </a:lnTo>
                  <a:lnTo>
                    <a:pt x="671042" y="133223"/>
                  </a:lnTo>
                  <a:lnTo>
                    <a:pt x="670623" y="132295"/>
                  </a:lnTo>
                  <a:lnTo>
                    <a:pt x="666089" y="134048"/>
                  </a:lnTo>
                  <a:lnTo>
                    <a:pt x="663829" y="134899"/>
                  </a:lnTo>
                  <a:lnTo>
                    <a:pt x="664273" y="136055"/>
                  </a:lnTo>
                  <a:lnTo>
                    <a:pt x="664743" y="137210"/>
                  </a:lnTo>
                  <a:lnTo>
                    <a:pt x="665187" y="138366"/>
                  </a:lnTo>
                  <a:lnTo>
                    <a:pt x="671830" y="135089"/>
                  </a:lnTo>
                  <a:close/>
                </a:path>
                <a:path w="763270" h="250189">
                  <a:moveTo>
                    <a:pt x="673811" y="113436"/>
                  </a:moveTo>
                  <a:lnTo>
                    <a:pt x="672414" y="112941"/>
                  </a:lnTo>
                  <a:lnTo>
                    <a:pt x="671690" y="112661"/>
                  </a:lnTo>
                  <a:lnTo>
                    <a:pt x="668807" y="118224"/>
                  </a:lnTo>
                  <a:lnTo>
                    <a:pt x="670877" y="119037"/>
                  </a:lnTo>
                  <a:lnTo>
                    <a:pt x="671918" y="119430"/>
                  </a:lnTo>
                  <a:lnTo>
                    <a:pt x="673811" y="113436"/>
                  </a:lnTo>
                  <a:close/>
                </a:path>
                <a:path w="763270" h="250189">
                  <a:moveTo>
                    <a:pt x="677062" y="53568"/>
                  </a:moveTo>
                  <a:lnTo>
                    <a:pt x="675767" y="53289"/>
                  </a:lnTo>
                  <a:lnTo>
                    <a:pt x="674662" y="52717"/>
                  </a:lnTo>
                  <a:lnTo>
                    <a:pt x="673531" y="53517"/>
                  </a:lnTo>
                  <a:lnTo>
                    <a:pt x="673379" y="54673"/>
                  </a:lnTo>
                  <a:lnTo>
                    <a:pt x="672985" y="55524"/>
                  </a:lnTo>
                  <a:lnTo>
                    <a:pt x="673785" y="55829"/>
                  </a:lnTo>
                  <a:lnTo>
                    <a:pt x="674827" y="56591"/>
                  </a:lnTo>
                  <a:lnTo>
                    <a:pt x="675347" y="56324"/>
                  </a:lnTo>
                  <a:lnTo>
                    <a:pt x="676033" y="55994"/>
                  </a:lnTo>
                  <a:lnTo>
                    <a:pt x="676313" y="54838"/>
                  </a:lnTo>
                  <a:lnTo>
                    <a:pt x="677062" y="53568"/>
                  </a:lnTo>
                  <a:close/>
                </a:path>
                <a:path w="763270" h="250189">
                  <a:moveTo>
                    <a:pt x="677799" y="64477"/>
                  </a:moveTo>
                  <a:lnTo>
                    <a:pt x="677494" y="63525"/>
                  </a:lnTo>
                  <a:lnTo>
                    <a:pt x="677418" y="62585"/>
                  </a:lnTo>
                  <a:lnTo>
                    <a:pt x="676592" y="62801"/>
                  </a:lnTo>
                  <a:lnTo>
                    <a:pt x="675297" y="62941"/>
                  </a:lnTo>
                  <a:lnTo>
                    <a:pt x="675106" y="63322"/>
                  </a:lnTo>
                  <a:lnTo>
                    <a:pt x="674687" y="64211"/>
                  </a:lnTo>
                  <a:lnTo>
                    <a:pt x="674801" y="65227"/>
                  </a:lnTo>
                  <a:lnTo>
                    <a:pt x="674662" y="66624"/>
                  </a:lnTo>
                  <a:lnTo>
                    <a:pt x="676173" y="66052"/>
                  </a:lnTo>
                  <a:lnTo>
                    <a:pt x="677545" y="65722"/>
                  </a:lnTo>
                  <a:lnTo>
                    <a:pt x="677799" y="64477"/>
                  </a:lnTo>
                  <a:close/>
                </a:path>
                <a:path w="763270" h="250189">
                  <a:moveTo>
                    <a:pt x="677913" y="71272"/>
                  </a:moveTo>
                  <a:lnTo>
                    <a:pt x="673315" y="65722"/>
                  </a:lnTo>
                  <a:lnTo>
                    <a:pt x="673481" y="65366"/>
                  </a:lnTo>
                  <a:lnTo>
                    <a:pt x="673595" y="64973"/>
                  </a:lnTo>
                  <a:lnTo>
                    <a:pt x="673100" y="64503"/>
                  </a:lnTo>
                  <a:lnTo>
                    <a:pt x="672465" y="64262"/>
                  </a:lnTo>
                  <a:lnTo>
                    <a:pt x="671855" y="63957"/>
                  </a:lnTo>
                  <a:lnTo>
                    <a:pt x="668667" y="60109"/>
                  </a:lnTo>
                  <a:lnTo>
                    <a:pt x="664464" y="63792"/>
                  </a:lnTo>
                  <a:lnTo>
                    <a:pt x="674166" y="74510"/>
                  </a:lnTo>
                  <a:lnTo>
                    <a:pt x="676643" y="72339"/>
                  </a:lnTo>
                  <a:lnTo>
                    <a:pt x="677913" y="71272"/>
                  </a:lnTo>
                  <a:close/>
                </a:path>
                <a:path w="763270" h="250189">
                  <a:moveTo>
                    <a:pt x="678205" y="77647"/>
                  </a:moveTo>
                  <a:lnTo>
                    <a:pt x="676097" y="78359"/>
                  </a:lnTo>
                  <a:lnTo>
                    <a:pt x="674801" y="78473"/>
                  </a:lnTo>
                  <a:lnTo>
                    <a:pt x="673595" y="79629"/>
                  </a:lnTo>
                  <a:lnTo>
                    <a:pt x="673595" y="81584"/>
                  </a:lnTo>
                  <a:lnTo>
                    <a:pt x="674890" y="82156"/>
                  </a:lnTo>
                  <a:lnTo>
                    <a:pt x="676452" y="82537"/>
                  </a:lnTo>
                  <a:lnTo>
                    <a:pt x="677164" y="82042"/>
                  </a:lnTo>
                  <a:lnTo>
                    <a:pt x="677849" y="81546"/>
                  </a:lnTo>
                  <a:lnTo>
                    <a:pt x="677710" y="79933"/>
                  </a:lnTo>
                  <a:lnTo>
                    <a:pt x="678205" y="77647"/>
                  </a:lnTo>
                  <a:close/>
                </a:path>
                <a:path w="763270" h="250189">
                  <a:moveTo>
                    <a:pt x="679030" y="2641"/>
                  </a:moveTo>
                  <a:lnTo>
                    <a:pt x="678180" y="1092"/>
                  </a:lnTo>
                  <a:lnTo>
                    <a:pt x="676668" y="876"/>
                  </a:lnTo>
                  <a:lnTo>
                    <a:pt x="674725" y="0"/>
                  </a:lnTo>
                  <a:lnTo>
                    <a:pt x="674751" y="2057"/>
                  </a:lnTo>
                  <a:lnTo>
                    <a:pt x="674331" y="3543"/>
                  </a:lnTo>
                  <a:lnTo>
                    <a:pt x="674890" y="4178"/>
                  </a:lnTo>
                  <a:lnTo>
                    <a:pt x="675487" y="4889"/>
                  </a:lnTo>
                  <a:lnTo>
                    <a:pt x="676998" y="4838"/>
                  </a:lnTo>
                  <a:lnTo>
                    <a:pt x="678103" y="5143"/>
                  </a:lnTo>
                  <a:lnTo>
                    <a:pt x="678319" y="4038"/>
                  </a:lnTo>
                  <a:lnTo>
                    <a:pt x="679030" y="2641"/>
                  </a:lnTo>
                  <a:close/>
                </a:path>
                <a:path w="763270" h="250189">
                  <a:moveTo>
                    <a:pt x="679615" y="101676"/>
                  </a:moveTo>
                  <a:lnTo>
                    <a:pt x="678840" y="101676"/>
                  </a:lnTo>
                  <a:lnTo>
                    <a:pt x="677913" y="101371"/>
                  </a:lnTo>
                  <a:lnTo>
                    <a:pt x="677354" y="101727"/>
                  </a:lnTo>
                  <a:lnTo>
                    <a:pt x="676808" y="102082"/>
                  </a:lnTo>
                  <a:lnTo>
                    <a:pt x="676617" y="103073"/>
                  </a:lnTo>
                  <a:lnTo>
                    <a:pt x="676148" y="104063"/>
                  </a:lnTo>
                  <a:lnTo>
                    <a:pt x="677164" y="104228"/>
                  </a:lnTo>
                  <a:lnTo>
                    <a:pt x="677875" y="104305"/>
                  </a:lnTo>
                  <a:lnTo>
                    <a:pt x="678624" y="104419"/>
                  </a:lnTo>
                  <a:lnTo>
                    <a:pt x="678954" y="103517"/>
                  </a:lnTo>
                  <a:lnTo>
                    <a:pt x="679284" y="102577"/>
                  </a:lnTo>
                  <a:lnTo>
                    <a:pt x="679615" y="101676"/>
                  </a:lnTo>
                  <a:close/>
                </a:path>
                <a:path w="763270" h="250189">
                  <a:moveTo>
                    <a:pt x="681507" y="28232"/>
                  </a:moveTo>
                  <a:lnTo>
                    <a:pt x="679030" y="28587"/>
                  </a:lnTo>
                  <a:lnTo>
                    <a:pt x="677494" y="28359"/>
                  </a:lnTo>
                  <a:lnTo>
                    <a:pt x="676287" y="29629"/>
                  </a:lnTo>
                  <a:lnTo>
                    <a:pt x="676668" y="31140"/>
                  </a:lnTo>
                  <a:lnTo>
                    <a:pt x="676617" y="32245"/>
                  </a:lnTo>
                  <a:lnTo>
                    <a:pt x="677545" y="32207"/>
                  </a:lnTo>
                  <a:lnTo>
                    <a:pt x="678700" y="32537"/>
                  </a:lnTo>
                  <a:lnTo>
                    <a:pt x="679310" y="32080"/>
                  </a:lnTo>
                  <a:lnTo>
                    <a:pt x="680085" y="31496"/>
                  </a:lnTo>
                  <a:lnTo>
                    <a:pt x="680377" y="30289"/>
                  </a:lnTo>
                  <a:lnTo>
                    <a:pt x="681507" y="28232"/>
                  </a:lnTo>
                  <a:close/>
                </a:path>
                <a:path w="763270" h="250189">
                  <a:moveTo>
                    <a:pt x="683844" y="79438"/>
                  </a:moveTo>
                  <a:lnTo>
                    <a:pt x="683133" y="79298"/>
                  </a:lnTo>
                  <a:lnTo>
                    <a:pt x="682218" y="78803"/>
                  </a:lnTo>
                  <a:lnTo>
                    <a:pt x="681761" y="79108"/>
                  </a:lnTo>
                  <a:lnTo>
                    <a:pt x="680961" y="79603"/>
                  </a:lnTo>
                  <a:lnTo>
                    <a:pt x="680466" y="80594"/>
                  </a:lnTo>
                  <a:lnTo>
                    <a:pt x="679450" y="81851"/>
                  </a:lnTo>
                  <a:lnTo>
                    <a:pt x="680935" y="81940"/>
                  </a:lnTo>
                  <a:lnTo>
                    <a:pt x="682002" y="82321"/>
                  </a:lnTo>
                  <a:lnTo>
                    <a:pt x="682332" y="81991"/>
                  </a:lnTo>
                  <a:lnTo>
                    <a:pt x="683044" y="81330"/>
                  </a:lnTo>
                  <a:lnTo>
                    <a:pt x="683348" y="80314"/>
                  </a:lnTo>
                  <a:lnTo>
                    <a:pt x="683844" y="79438"/>
                  </a:lnTo>
                  <a:close/>
                </a:path>
                <a:path w="763270" h="250189">
                  <a:moveTo>
                    <a:pt x="684530" y="125755"/>
                  </a:moveTo>
                  <a:lnTo>
                    <a:pt x="665784" y="123634"/>
                  </a:lnTo>
                  <a:lnTo>
                    <a:pt x="665264" y="126631"/>
                  </a:lnTo>
                  <a:lnTo>
                    <a:pt x="669937" y="132016"/>
                  </a:lnTo>
                  <a:lnTo>
                    <a:pt x="674497" y="133578"/>
                  </a:lnTo>
                  <a:lnTo>
                    <a:pt x="679094" y="130886"/>
                  </a:lnTo>
                  <a:lnTo>
                    <a:pt x="679856" y="131330"/>
                  </a:lnTo>
                  <a:lnTo>
                    <a:pt x="680935" y="131775"/>
                  </a:lnTo>
                  <a:lnTo>
                    <a:pt x="682002" y="132461"/>
                  </a:lnTo>
                  <a:lnTo>
                    <a:pt x="682498" y="130200"/>
                  </a:lnTo>
                  <a:lnTo>
                    <a:pt x="683298" y="128612"/>
                  </a:lnTo>
                  <a:lnTo>
                    <a:pt x="682993" y="127533"/>
                  </a:lnTo>
                  <a:lnTo>
                    <a:pt x="684009" y="126415"/>
                  </a:lnTo>
                  <a:lnTo>
                    <a:pt x="684530" y="125755"/>
                  </a:lnTo>
                  <a:close/>
                </a:path>
                <a:path w="763270" h="250189">
                  <a:moveTo>
                    <a:pt x="693166" y="221272"/>
                  </a:moveTo>
                  <a:lnTo>
                    <a:pt x="692975" y="221107"/>
                  </a:lnTo>
                  <a:lnTo>
                    <a:pt x="692391" y="220548"/>
                  </a:lnTo>
                  <a:lnTo>
                    <a:pt x="691515" y="220281"/>
                  </a:lnTo>
                  <a:lnTo>
                    <a:pt x="690689" y="219862"/>
                  </a:lnTo>
                  <a:lnTo>
                    <a:pt x="690333" y="220853"/>
                  </a:lnTo>
                  <a:lnTo>
                    <a:pt x="690118" y="221437"/>
                  </a:lnTo>
                  <a:lnTo>
                    <a:pt x="689889" y="222034"/>
                  </a:lnTo>
                  <a:lnTo>
                    <a:pt x="690740" y="222288"/>
                  </a:lnTo>
                  <a:lnTo>
                    <a:pt x="691565" y="222643"/>
                  </a:lnTo>
                  <a:lnTo>
                    <a:pt x="692416" y="222719"/>
                  </a:lnTo>
                  <a:lnTo>
                    <a:pt x="693166" y="221272"/>
                  </a:lnTo>
                  <a:close/>
                </a:path>
                <a:path w="763270" h="250189">
                  <a:moveTo>
                    <a:pt x="694918" y="14071"/>
                  </a:moveTo>
                  <a:lnTo>
                    <a:pt x="693547" y="14122"/>
                  </a:lnTo>
                  <a:lnTo>
                    <a:pt x="692670" y="13957"/>
                  </a:lnTo>
                  <a:lnTo>
                    <a:pt x="691921" y="14262"/>
                  </a:lnTo>
                  <a:lnTo>
                    <a:pt x="691565" y="14401"/>
                  </a:lnTo>
                  <a:lnTo>
                    <a:pt x="691184" y="15748"/>
                  </a:lnTo>
                  <a:lnTo>
                    <a:pt x="692912" y="16852"/>
                  </a:lnTo>
                  <a:lnTo>
                    <a:pt x="693572" y="16649"/>
                  </a:lnTo>
                  <a:lnTo>
                    <a:pt x="694067" y="16522"/>
                  </a:lnTo>
                  <a:lnTo>
                    <a:pt x="694321" y="15303"/>
                  </a:lnTo>
                  <a:lnTo>
                    <a:pt x="694918" y="14071"/>
                  </a:lnTo>
                  <a:close/>
                </a:path>
                <a:path w="763270" h="250189">
                  <a:moveTo>
                    <a:pt x="694982" y="201968"/>
                  </a:moveTo>
                  <a:lnTo>
                    <a:pt x="694347" y="201002"/>
                  </a:lnTo>
                  <a:lnTo>
                    <a:pt x="693762" y="200380"/>
                  </a:lnTo>
                  <a:lnTo>
                    <a:pt x="693572" y="200190"/>
                  </a:lnTo>
                  <a:lnTo>
                    <a:pt x="691870" y="200837"/>
                  </a:lnTo>
                  <a:lnTo>
                    <a:pt x="691235" y="202133"/>
                  </a:lnTo>
                  <a:lnTo>
                    <a:pt x="691400" y="203123"/>
                  </a:lnTo>
                  <a:lnTo>
                    <a:pt x="691261" y="204965"/>
                  </a:lnTo>
                  <a:lnTo>
                    <a:pt x="693077" y="203873"/>
                  </a:lnTo>
                  <a:lnTo>
                    <a:pt x="694563" y="203377"/>
                  </a:lnTo>
                  <a:lnTo>
                    <a:pt x="694728" y="202768"/>
                  </a:lnTo>
                  <a:lnTo>
                    <a:pt x="694982" y="201968"/>
                  </a:lnTo>
                  <a:close/>
                </a:path>
                <a:path w="763270" h="250189">
                  <a:moveTo>
                    <a:pt x="702348" y="131051"/>
                  </a:moveTo>
                  <a:lnTo>
                    <a:pt x="701522" y="130975"/>
                  </a:lnTo>
                  <a:lnTo>
                    <a:pt x="700697" y="130860"/>
                  </a:lnTo>
                  <a:lnTo>
                    <a:pt x="699350" y="130695"/>
                  </a:lnTo>
                  <a:lnTo>
                    <a:pt x="699541" y="131965"/>
                  </a:lnTo>
                  <a:lnTo>
                    <a:pt x="699516" y="132842"/>
                  </a:lnTo>
                  <a:lnTo>
                    <a:pt x="699871" y="133553"/>
                  </a:lnTo>
                  <a:lnTo>
                    <a:pt x="700011" y="133807"/>
                  </a:lnTo>
                  <a:lnTo>
                    <a:pt x="701433" y="133832"/>
                  </a:lnTo>
                  <a:lnTo>
                    <a:pt x="701598" y="133553"/>
                  </a:lnTo>
                  <a:lnTo>
                    <a:pt x="702043" y="132842"/>
                  </a:lnTo>
                  <a:lnTo>
                    <a:pt x="702119" y="131902"/>
                  </a:lnTo>
                  <a:lnTo>
                    <a:pt x="702348" y="131051"/>
                  </a:lnTo>
                  <a:close/>
                </a:path>
                <a:path w="763270" h="250189">
                  <a:moveTo>
                    <a:pt x="704265" y="106235"/>
                  </a:moveTo>
                  <a:lnTo>
                    <a:pt x="703770" y="103593"/>
                  </a:lnTo>
                  <a:lnTo>
                    <a:pt x="697395" y="104533"/>
                  </a:lnTo>
                  <a:lnTo>
                    <a:pt x="690968" y="105156"/>
                  </a:lnTo>
                  <a:lnTo>
                    <a:pt x="682472" y="107061"/>
                  </a:lnTo>
                  <a:lnTo>
                    <a:pt x="679335" y="109334"/>
                  </a:lnTo>
                  <a:lnTo>
                    <a:pt x="679005" y="111315"/>
                  </a:lnTo>
                  <a:lnTo>
                    <a:pt x="679030" y="111785"/>
                  </a:lnTo>
                  <a:lnTo>
                    <a:pt x="678764" y="111785"/>
                  </a:lnTo>
                  <a:lnTo>
                    <a:pt x="677875" y="112255"/>
                  </a:lnTo>
                  <a:lnTo>
                    <a:pt x="677773" y="113957"/>
                  </a:lnTo>
                  <a:lnTo>
                    <a:pt x="677354" y="115112"/>
                  </a:lnTo>
                  <a:lnTo>
                    <a:pt x="678078" y="115303"/>
                  </a:lnTo>
                  <a:lnTo>
                    <a:pt x="678840" y="115658"/>
                  </a:lnTo>
                  <a:lnTo>
                    <a:pt x="679589" y="115912"/>
                  </a:lnTo>
                  <a:lnTo>
                    <a:pt x="680021" y="117195"/>
                  </a:lnTo>
                  <a:lnTo>
                    <a:pt x="680656" y="118351"/>
                  </a:lnTo>
                  <a:lnTo>
                    <a:pt x="683107" y="120357"/>
                  </a:lnTo>
                  <a:lnTo>
                    <a:pt x="687527" y="120307"/>
                  </a:lnTo>
                  <a:lnTo>
                    <a:pt x="694728" y="115252"/>
                  </a:lnTo>
                  <a:lnTo>
                    <a:pt x="699376" y="110553"/>
                  </a:lnTo>
                  <a:lnTo>
                    <a:pt x="704265" y="106235"/>
                  </a:lnTo>
                  <a:close/>
                </a:path>
                <a:path w="763270" h="250189">
                  <a:moveTo>
                    <a:pt x="706386" y="49390"/>
                  </a:moveTo>
                  <a:lnTo>
                    <a:pt x="706221" y="49250"/>
                  </a:lnTo>
                  <a:lnTo>
                    <a:pt x="705777" y="48844"/>
                  </a:lnTo>
                  <a:lnTo>
                    <a:pt x="705040" y="48704"/>
                  </a:lnTo>
                  <a:lnTo>
                    <a:pt x="704049" y="48323"/>
                  </a:lnTo>
                  <a:lnTo>
                    <a:pt x="703719" y="49441"/>
                  </a:lnTo>
                  <a:lnTo>
                    <a:pt x="703275" y="50825"/>
                  </a:lnTo>
                  <a:lnTo>
                    <a:pt x="704049" y="50800"/>
                  </a:lnTo>
                  <a:lnTo>
                    <a:pt x="704850" y="50901"/>
                  </a:lnTo>
                  <a:lnTo>
                    <a:pt x="705586" y="50685"/>
                  </a:lnTo>
                  <a:lnTo>
                    <a:pt x="705891" y="50571"/>
                  </a:lnTo>
                  <a:lnTo>
                    <a:pt x="706386" y="49390"/>
                  </a:lnTo>
                  <a:close/>
                </a:path>
                <a:path w="763270" h="250189">
                  <a:moveTo>
                    <a:pt x="710399" y="72529"/>
                  </a:moveTo>
                  <a:lnTo>
                    <a:pt x="699490" y="72732"/>
                  </a:lnTo>
                  <a:lnTo>
                    <a:pt x="694817" y="72783"/>
                  </a:lnTo>
                  <a:lnTo>
                    <a:pt x="695083" y="75069"/>
                  </a:lnTo>
                  <a:lnTo>
                    <a:pt x="694867" y="79019"/>
                  </a:lnTo>
                  <a:lnTo>
                    <a:pt x="699592" y="80314"/>
                  </a:lnTo>
                  <a:lnTo>
                    <a:pt x="703795" y="80670"/>
                  </a:lnTo>
                  <a:lnTo>
                    <a:pt x="708660" y="80264"/>
                  </a:lnTo>
                  <a:lnTo>
                    <a:pt x="709244" y="76161"/>
                  </a:lnTo>
                  <a:lnTo>
                    <a:pt x="710399" y="72529"/>
                  </a:lnTo>
                  <a:close/>
                </a:path>
                <a:path w="763270" h="250189">
                  <a:moveTo>
                    <a:pt x="711492" y="63957"/>
                  </a:moveTo>
                  <a:lnTo>
                    <a:pt x="709930" y="61239"/>
                  </a:lnTo>
                  <a:lnTo>
                    <a:pt x="704024" y="59944"/>
                  </a:lnTo>
                  <a:lnTo>
                    <a:pt x="699185" y="59753"/>
                  </a:lnTo>
                  <a:lnTo>
                    <a:pt x="694423" y="59232"/>
                  </a:lnTo>
                  <a:lnTo>
                    <a:pt x="692810" y="64236"/>
                  </a:lnTo>
                  <a:lnTo>
                    <a:pt x="696874" y="65557"/>
                  </a:lnTo>
                  <a:lnTo>
                    <a:pt x="695083" y="67094"/>
                  </a:lnTo>
                  <a:lnTo>
                    <a:pt x="693635" y="69646"/>
                  </a:lnTo>
                  <a:lnTo>
                    <a:pt x="692746" y="74015"/>
                  </a:lnTo>
                  <a:lnTo>
                    <a:pt x="702703" y="67284"/>
                  </a:lnTo>
                  <a:lnTo>
                    <a:pt x="705751" y="68199"/>
                  </a:lnTo>
                  <a:lnTo>
                    <a:pt x="708444" y="68745"/>
                  </a:lnTo>
                  <a:lnTo>
                    <a:pt x="711250" y="66624"/>
                  </a:lnTo>
                  <a:lnTo>
                    <a:pt x="711492" y="63957"/>
                  </a:lnTo>
                  <a:close/>
                </a:path>
                <a:path w="763270" h="250189">
                  <a:moveTo>
                    <a:pt x="712508" y="93776"/>
                  </a:moveTo>
                  <a:lnTo>
                    <a:pt x="709980" y="88950"/>
                  </a:lnTo>
                  <a:lnTo>
                    <a:pt x="709358" y="89687"/>
                  </a:lnTo>
                  <a:lnTo>
                    <a:pt x="708748" y="90436"/>
                  </a:lnTo>
                  <a:lnTo>
                    <a:pt x="708113" y="91173"/>
                  </a:lnTo>
                  <a:lnTo>
                    <a:pt x="708139" y="91033"/>
                  </a:lnTo>
                  <a:lnTo>
                    <a:pt x="702678" y="89903"/>
                  </a:lnTo>
                  <a:lnTo>
                    <a:pt x="702652" y="92735"/>
                  </a:lnTo>
                  <a:lnTo>
                    <a:pt x="702348" y="94767"/>
                  </a:lnTo>
                  <a:lnTo>
                    <a:pt x="702805" y="96647"/>
                  </a:lnTo>
                  <a:lnTo>
                    <a:pt x="703059" y="96837"/>
                  </a:lnTo>
                  <a:lnTo>
                    <a:pt x="703364" y="96913"/>
                  </a:lnTo>
                  <a:lnTo>
                    <a:pt x="703199" y="97142"/>
                  </a:lnTo>
                  <a:lnTo>
                    <a:pt x="702805" y="97599"/>
                  </a:lnTo>
                  <a:lnTo>
                    <a:pt x="705751" y="98920"/>
                  </a:lnTo>
                  <a:lnTo>
                    <a:pt x="710501" y="96888"/>
                  </a:lnTo>
                  <a:lnTo>
                    <a:pt x="712508" y="93776"/>
                  </a:lnTo>
                  <a:close/>
                </a:path>
                <a:path w="763270" h="250189">
                  <a:moveTo>
                    <a:pt x="712546" y="59842"/>
                  </a:moveTo>
                  <a:lnTo>
                    <a:pt x="712431" y="59702"/>
                  </a:lnTo>
                  <a:lnTo>
                    <a:pt x="711936" y="59042"/>
                  </a:lnTo>
                  <a:lnTo>
                    <a:pt x="711161" y="58597"/>
                  </a:lnTo>
                  <a:lnTo>
                    <a:pt x="710539" y="58077"/>
                  </a:lnTo>
                  <a:lnTo>
                    <a:pt x="710209" y="58547"/>
                  </a:lnTo>
                  <a:lnTo>
                    <a:pt x="709523" y="59232"/>
                  </a:lnTo>
                  <a:lnTo>
                    <a:pt x="709625" y="59448"/>
                  </a:lnTo>
                  <a:lnTo>
                    <a:pt x="710018" y="60172"/>
                  </a:lnTo>
                  <a:lnTo>
                    <a:pt x="710704" y="60718"/>
                  </a:lnTo>
                  <a:lnTo>
                    <a:pt x="711365" y="61404"/>
                  </a:lnTo>
                  <a:lnTo>
                    <a:pt x="711860" y="60629"/>
                  </a:lnTo>
                  <a:lnTo>
                    <a:pt x="712546" y="59842"/>
                  </a:lnTo>
                  <a:close/>
                </a:path>
                <a:path w="763270" h="250189">
                  <a:moveTo>
                    <a:pt x="714413" y="133083"/>
                  </a:moveTo>
                  <a:lnTo>
                    <a:pt x="713143" y="132486"/>
                  </a:lnTo>
                  <a:lnTo>
                    <a:pt x="711720" y="131965"/>
                  </a:lnTo>
                  <a:lnTo>
                    <a:pt x="710806" y="132372"/>
                  </a:lnTo>
                  <a:lnTo>
                    <a:pt x="710095" y="132676"/>
                  </a:lnTo>
                  <a:lnTo>
                    <a:pt x="709955" y="134302"/>
                  </a:lnTo>
                  <a:lnTo>
                    <a:pt x="709129" y="136436"/>
                  </a:lnTo>
                  <a:lnTo>
                    <a:pt x="711466" y="136004"/>
                  </a:lnTo>
                  <a:lnTo>
                    <a:pt x="712787" y="136055"/>
                  </a:lnTo>
                  <a:lnTo>
                    <a:pt x="714248" y="135128"/>
                  </a:lnTo>
                  <a:lnTo>
                    <a:pt x="714413" y="133083"/>
                  </a:lnTo>
                  <a:close/>
                </a:path>
                <a:path w="763270" h="250189">
                  <a:moveTo>
                    <a:pt x="715429" y="220078"/>
                  </a:moveTo>
                  <a:lnTo>
                    <a:pt x="714603" y="217906"/>
                  </a:lnTo>
                  <a:lnTo>
                    <a:pt x="713562" y="216103"/>
                  </a:lnTo>
                  <a:lnTo>
                    <a:pt x="712317" y="214617"/>
                  </a:lnTo>
                  <a:lnTo>
                    <a:pt x="712381" y="214312"/>
                  </a:lnTo>
                  <a:lnTo>
                    <a:pt x="712050" y="214287"/>
                  </a:lnTo>
                  <a:lnTo>
                    <a:pt x="710260" y="212255"/>
                  </a:lnTo>
                  <a:lnTo>
                    <a:pt x="708139" y="211010"/>
                  </a:lnTo>
                  <a:lnTo>
                    <a:pt x="705916" y="210515"/>
                  </a:lnTo>
                  <a:lnTo>
                    <a:pt x="702652" y="208038"/>
                  </a:lnTo>
                  <a:lnTo>
                    <a:pt x="698500" y="209118"/>
                  </a:lnTo>
                  <a:lnTo>
                    <a:pt x="692454" y="213512"/>
                  </a:lnTo>
                  <a:lnTo>
                    <a:pt x="696099" y="214693"/>
                  </a:lnTo>
                  <a:lnTo>
                    <a:pt x="695807" y="215493"/>
                  </a:lnTo>
                  <a:lnTo>
                    <a:pt x="695579" y="216344"/>
                  </a:lnTo>
                  <a:lnTo>
                    <a:pt x="695604" y="218046"/>
                  </a:lnTo>
                  <a:lnTo>
                    <a:pt x="697725" y="219671"/>
                  </a:lnTo>
                  <a:lnTo>
                    <a:pt x="698995" y="219786"/>
                  </a:lnTo>
                  <a:lnTo>
                    <a:pt x="701167" y="219913"/>
                  </a:lnTo>
                  <a:lnTo>
                    <a:pt x="705612" y="220002"/>
                  </a:lnTo>
                  <a:lnTo>
                    <a:pt x="706742" y="220802"/>
                  </a:lnTo>
                  <a:lnTo>
                    <a:pt x="709053" y="220878"/>
                  </a:lnTo>
                  <a:lnTo>
                    <a:pt x="710755" y="221322"/>
                  </a:lnTo>
                  <a:lnTo>
                    <a:pt x="711060" y="220052"/>
                  </a:lnTo>
                  <a:lnTo>
                    <a:pt x="715429" y="220078"/>
                  </a:lnTo>
                  <a:close/>
                </a:path>
                <a:path w="763270" h="250189">
                  <a:moveTo>
                    <a:pt x="715733" y="104635"/>
                  </a:moveTo>
                  <a:lnTo>
                    <a:pt x="715238" y="104419"/>
                  </a:lnTo>
                  <a:lnTo>
                    <a:pt x="714248" y="104013"/>
                  </a:lnTo>
                  <a:lnTo>
                    <a:pt x="712787" y="104305"/>
                  </a:lnTo>
                  <a:lnTo>
                    <a:pt x="711492" y="104343"/>
                  </a:lnTo>
                  <a:lnTo>
                    <a:pt x="711301" y="105333"/>
                  </a:lnTo>
                  <a:lnTo>
                    <a:pt x="710565" y="106895"/>
                  </a:lnTo>
                  <a:lnTo>
                    <a:pt x="710996" y="107226"/>
                  </a:lnTo>
                  <a:lnTo>
                    <a:pt x="711796" y="107861"/>
                  </a:lnTo>
                  <a:lnTo>
                    <a:pt x="713257" y="107746"/>
                  </a:lnTo>
                  <a:lnTo>
                    <a:pt x="715238" y="108051"/>
                  </a:lnTo>
                  <a:lnTo>
                    <a:pt x="715264" y="106235"/>
                  </a:lnTo>
                  <a:lnTo>
                    <a:pt x="715733" y="104635"/>
                  </a:lnTo>
                  <a:close/>
                </a:path>
                <a:path w="763270" h="250189">
                  <a:moveTo>
                    <a:pt x="719467" y="86575"/>
                  </a:moveTo>
                  <a:lnTo>
                    <a:pt x="716686" y="81216"/>
                  </a:lnTo>
                  <a:lnTo>
                    <a:pt x="715670" y="79273"/>
                  </a:lnTo>
                  <a:lnTo>
                    <a:pt x="711936" y="78943"/>
                  </a:lnTo>
                  <a:lnTo>
                    <a:pt x="709460" y="77863"/>
                  </a:lnTo>
                  <a:lnTo>
                    <a:pt x="708888" y="80505"/>
                  </a:lnTo>
                  <a:lnTo>
                    <a:pt x="708012" y="83197"/>
                  </a:lnTo>
                  <a:lnTo>
                    <a:pt x="707847" y="86880"/>
                  </a:lnTo>
                  <a:lnTo>
                    <a:pt x="709295" y="87757"/>
                  </a:lnTo>
                  <a:lnTo>
                    <a:pt x="710069" y="88785"/>
                  </a:lnTo>
                  <a:lnTo>
                    <a:pt x="709930" y="88785"/>
                  </a:lnTo>
                  <a:lnTo>
                    <a:pt x="709980" y="88950"/>
                  </a:lnTo>
                  <a:lnTo>
                    <a:pt x="710095" y="88785"/>
                  </a:lnTo>
                  <a:lnTo>
                    <a:pt x="715543" y="88506"/>
                  </a:lnTo>
                  <a:lnTo>
                    <a:pt x="719467" y="86575"/>
                  </a:lnTo>
                  <a:close/>
                </a:path>
                <a:path w="763270" h="250189">
                  <a:moveTo>
                    <a:pt x="762673" y="191084"/>
                  </a:moveTo>
                  <a:lnTo>
                    <a:pt x="759345" y="189877"/>
                  </a:lnTo>
                  <a:lnTo>
                    <a:pt x="757669" y="189458"/>
                  </a:lnTo>
                  <a:lnTo>
                    <a:pt x="755307" y="186143"/>
                  </a:lnTo>
                  <a:lnTo>
                    <a:pt x="756742" y="185775"/>
                  </a:lnTo>
                  <a:lnTo>
                    <a:pt x="758164" y="185534"/>
                  </a:lnTo>
                  <a:lnTo>
                    <a:pt x="759599" y="185178"/>
                  </a:lnTo>
                  <a:lnTo>
                    <a:pt x="758444" y="179793"/>
                  </a:lnTo>
                  <a:lnTo>
                    <a:pt x="752017" y="181432"/>
                  </a:lnTo>
                  <a:lnTo>
                    <a:pt x="749782" y="178282"/>
                  </a:lnTo>
                  <a:lnTo>
                    <a:pt x="741654" y="189268"/>
                  </a:lnTo>
                  <a:lnTo>
                    <a:pt x="739584" y="189738"/>
                  </a:lnTo>
                  <a:lnTo>
                    <a:pt x="737476" y="190322"/>
                  </a:lnTo>
                  <a:lnTo>
                    <a:pt x="735241" y="191198"/>
                  </a:lnTo>
                  <a:lnTo>
                    <a:pt x="738047" y="192354"/>
                  </a:lnTo>
                  <a:lnTo>
                    <a:pt x="742911" y="194056"/>
                  </a:lnTo>
                  <a:lnTo>
                    <a:pt x="738517" y="196532"/>
                  </a:lnTo>
                  <a:lnTo>
                    <a:pt x="740054" y="199745"/>
                  </a:lnTo>
                  <a:lnTo>
                    <a:pt x="747344" y="195707"/>
                  </a:lnTo>
                  <a:lnTo>
                    <a:pt x="749401" y="196532"/>
                  </a:lnTo>
                  <a:lnTo>
                    <a:pt x="751243" y="197408"/>
                  </a:lnTo>
                  <a:lnTo>
                    <a:pt x="752919" y="198450"/>
                  </a:lnTo>
                  <a:lnTo>
                    <a:pt x="753008" y="198640"/>
                  </a:lnTo>
                  <a:lnTo>
                    <a:pt x="753033" y="198894"/>
                  </a:lnTo>
                  <a:lnTo>
                    <a:pt x="753364" y="199275"/>
                  </a:lnTo>
                  <a:lnTo>
                    <a:pt x="753935" y="199390"/>
                  </a:lnTo>
                  <a:lnTo>
                    <a:pt x="754481" y="199415"/>
                  </a:lnTo>
                  <a:lnTo>
                    <a:pt x="755726" y="200317"/>
                  </a:lnTo>
                  <a:lnTo>
                    <a:pt x="756856" y="200926"/>
                  </a:lnTo>
                  <a:lnTo>
                    <a:pt x="757948" y="201396"/>
                  </a:lnTo>
                  <a:lnTo>
                    <a:pt x="759574" y="197980"/>
                  </a:lnTo>
                  <a:lnTo>
                    <a:pt x="762673" y="191084"/>
                  </a:lnTo>
                  <a:close/>
                </a:path>
              </a:pathLst>
            </a:custGeom>
            <a:solidFill>
              <a:srgbClr val="F3766E"/>
            </a:solidFill>
          </p:spPr>
          <p:txBody>
            <a:bodyPr wrap="square" lIns="0" tIns="0" rIns="0" bIns="0" rtlCol="0"/>
            <a:lstStyle/>
            <a:p>
              <a:endParaRPr/>
            </a:p>
          </p:txBody>
        </p:sp>
        <p:sp>
          <p:nvSpPr>
            <p:cNvPr id="61" name="object 61"/>
            <p:cNvSpPr/>
            <p:nvPr/>
          </p:nvSpPr>
          <p:spPr>
            <a:xfrm>
              <a:off x="10192525" y="3387419"/>
              <a:ext cx="543560" cy="568960"/>
            </a:xfrm>
            <a:custGeom>
              <a:avLst/>
              <a:gdLst/>
              <a:ahLst/>
              <a:cxnLst/>
              <a:rect l="l" t="t" r="r" b="b"/>
              <a:pathLst>
                <a:path w="543559" h="568960">
                  <a:moveTo>
                    <a:pt x="50" y="568452"/>
                  </a:moveTo>
                  <a:lnTo>
                    <a:pt x="0" y="568642"/>
                  </a:lnTo>
                  <a:lnTo>
                    <a:pt x="50" y="568452"/>
                  </a:lnTo>
                  <a:close/>
                </a:path>
                <a:path w="543559" h="568960">
                  <a:moveTo>
                    <a:pt x="58267" y="446709"/>
                  </a:moveTo>
                  <a:lnTo>
                    <a:pt x="58026" y="446074"/>
                  </a:lnTo>
                  <a:lnTo>
                    <a:pt x="57823" y="445554"/>
                  </a:lnTo>
                  <a:lnTo>
                    <a:pt x="56540" y="445439"/>
                  </a:lnTo>
                  <a:lnTo>
                    <a:pt x="55410" y="445058"/>
                  </a:lnTo>
                  <a:lnTo>
                    <a:pt x="55105" y="446265"/>
                  </a:lnTo>
                  <a:lnTo>
                    <a:pt x="54470" y="447509"/>
                  </a:lnTo>
                  <a:lnTo>
                    <a:pt x="54800" y="447865"/>
                  </a:lnTo>
                  <a:lnTo>
                    <a:pt x="55295" y="448411"/>
                  </a:lnTo>
                  <a:lnTo>
                    <a:pt x="56642" y="448741"/>
                  </a:lnTo>
                  <a:lnTo>
                    <a:pt x="57277" y="448437"/>
                  </a:lnTo>
                  <a:lnTo>
                    <a:pt x="57823" y="448170"/>
                  </a:lnTo>
                  <a:lnTo>
                    <a:pt x="58267" y="446709"/>
                  </a:lnTo>
                  <a:close/>
                </a:path>
                <a:path w="543559" h="568960">
                  <a:moveTo>
                    <a:pt x="58762" y="492912"/>
                  </a:moveTo>
                  <a:lnTo>
                    <a:pt x="58051" y="492861"/>
                  </a:lnTo>
                  <a:lnTo>
                    <a:pt x="57302" y="492912"/>
                  </a:lnTo>
                  <a:lnTo>
                    <a:pt x="57137" y="493102"/>
                  </a:lnTo>
                  <a:lnTo>
                    <a:pt x="56095" y="494423"/>
                  </a:lnTo>
                  <a:lnTo>
                    <a:pt x="55575" y="496023"/>
                  </a:lnTo>
                  <a:lnTo>
                    <a:pt x="54470" y="498297"/>
                  </a:lnTo>
                  <a:lnTo>
                    <a:pt x="56045" y="498132"/>
                  </a:lnTo>
                  <a:lnTo>
                    <a:pt x="57531" y="498132"/>
                  </a:lnTo>
                  <a:lnTo>
                    <a:pt x="58432" y="498005"/>
                  </a:lnTo>
                  <a:lnTo>
                    <a:pt x="58762" y="492912"/>
                  </a:lnTo>
                  <a:close/>
                </a:path>
                <a:path w="543559" h="568960">
                  <a:moveTo>
                    <a:pt x="62001" y="423405"/>
                  </a:moveTo>
                  <a:lnTo>
                    <a:pt x="57251" y="423405"/>
                  </a:lnTo>
                  <a:lnTo>
                    <a:pt x="56921" y="434454"/>
                  </a:lnTo>
                  <a:lnTo>
                    <a:pt x="58432" y="434505"/>
                  </a:lnTo>
                  <a:lnTo>
                    <a:pt x="59944" y="434594"/>
                  </a:lnTo>
                  <a:lnTo>
                    <a:pt x="61455" y="434644"/>
                  </a:lnTo>
                  <a:lnTo>
                    <a:pt x="61595" y="433349"/>
                  </a:lnTo>
                  <a:lnTo>
                    <a:pt x="61709" y="432028"/>
                  </a:lnTo>
                  <a:lnTo>
                    <a:pt x="61836" y="430745"/>
                  </a:lnTo>
                  <a:lnTo>
                    <a:pt x="61925" y="428294"/>
                  </a:lnTo>
                  <a:lnTo>
                    <a:pt x="61950" y="425843"/>
                  </a:lnTo>
                  <a:lnTo>
                    <a:pt x="62001" y="423405"/>
                  </a:lnTo>
                  <a:close/>
                </a:path>
                <a:path w="543559" h="568960">
                  <a:moveTo>
                    <a:pt x="146443" y="465874"/>
                  </a:moveTo>
                  <a:lnTo>
                    <a:pt x="146113" y="465543"/>
                  </a:lnTo>
                  <a:lnTo>
                    <a:pt x="145542" y="464985"/>
                  </a:lnTo>
                  <a:lnTo>
                    <a:pt x="144462" y="464908"/>
                  </a:lnTo>
                  <a:lnTo>
                    <a:pt x="142735" y="464362"/>
                  </a:lnTo>
                  <a:lnTo>
                    <a:pt x="142760" y="466229"/>
                  </a:lnTo>
                  <a:lnTo>
                    <a:pt x="142430" y="467487"/>
                  </a:lnTo>
                  <a:lnTo>
                    <a:pt x="142925" y="467982"/>
                  </a:lnTo>
                  <a:lnTo>
                    <a:pt x="143370" y="468401"/>
                  </a:lnTo>
                  <a:lnTo>
                    <a:pt x="144856" y="468045"/>
                  </a:lnTo>
                  <a:lnTo>
                    <a:pt x="145757" y="467626"/>
                  </a:lnTo>
                  <a:lnTo>
                    <a:pt x="146088" y="467461"/>
                  </a:lnTo>
                  <a:lnTo>
                    <a:pt x="146443" y="465874"/>
                  </a:lnTo>
                  <a:close/>
                </a:path>
                <a:path w="543559" h="568960">
                  <a:moveTo>
                    <a:pt x="150482" y="509104"/>
                  </a:moveTo>
                  <a:lnTo>
                    <a:pt x="149136" y="508939"/>
                  </a:lnTo>
                  <a:lnTo>
                    <a:pt x="148475" y="508889"/>
                  </a:lnTo>
                  <a:lnTo>
                    <a:pt x="148780" y="507504"/>
                  </a:lnTo>
                  <a:lnTo>
                    <a:pt x="149085" y="506031"/>
                  </a:lnTo>
                  <a:lnTo>
                    <a:pt x="149529" y="504215"/>
                  </a:lnTo>
                  <a:lnTo>
                    <a:pt x="145186" y="504291"/>
                  </a:lnTo>
                  <a:lnTo>
                    <a:pt x="141274" y="503821"/>
                  </a:lnTo>
                  <a:lnTo>
                    <a:pt x="141084" y="504482"/>
                  </a:lnTo>
                  <a:lnTo>
                    <a:pt x="140182" y="507212"/>
                  </a:lnTo>
                  <a:lnTo>
                    <a:pt x="139738" y="510451"/>
                  </a:lnTo>
                  <a:lnTo>
                    <a:pt x="140804" y="514108"/>
                  </a:lnTo>
                  <a:lnTo>
                    <a:pt x="146304" y="514959"/>
                  </a:lnTo>
                  <a:lnTo>
                    <a:pt x="147320" y="513257"/>
                  </a:lnTo>
                  <a:lnTo>
                    <a:pt x="147739" y="512051"/>
                  </a:lnTo>
                  <a:lnTo>
                    <a:pt x="148069" y="510616"/>
                  </a:lnTo>
                  <a:lnTo>
                    <a:pt x="148399" y="511225"/>
                  </a:lnTo>
                  <a:lnTo>
                    <a:pt x="148539" y="511517"/>
                  </a:lnTo>
                  <a:lnTo>
                    <a:pt x="150482" y="509104"/>
                  </a:lnTo>
                  <a:close/>
                </a:path>
                <a:path w="543559" h="568960">
                  <a:moveTo>
                    <a:pt x="151472" y="486397"/>
                  </a:moveTo>
                  <a:lnTo>
                    <a:pt x="150901" y="485711"/>
                  </a:lnTo>
                  <a:lnTo>
                    <a:pt x="150317" y="485000"/>
                  </a:lnTo>
                  <a:lnTo>
                    <a:pt x="148755" y="485114"/>
                  </a:lnTo>
                  <a:lnTo>
                    <a:pt x="147599" y="484860"/>
                  </a:lnTo>
                  <a:lnTo>
                    <a:pt x="147459" y="486016"/>
                  </a:lnTo>
                  <a:lnTo>
                    <a:pt x="146824" y="487413"/>
                  </a:lnTo>
                  <a:lnTo>
                    <a:pt x="147269" y="488264"/>
                  </a:lnTo>
                  <a:lnTo>
                    <a:pt x="147713" y="489038"/>
                  </a:lnTo>
                  <a:lnTo>
                    <a:pt x="149250" y="489229"/>
                  </a:lnTo>
                  <a:lnTo>
                    <a:pt x="151117" y="490029"/>
                  </a:lnTo>
                  <a:lnTo>
                    <a:pt x="151066" y="487908"/>
                  </a:lnTo>
                  <a:lnTo>
                    <a:pt x="151472" y="486397"/>
                  </a:lnTo>
                  <a:close/>
                </a:path>
                <a:path w="543559" h="568960">
                  <a:moveTo>
                    <a:pt x="163868" y="512572"/>
                  </a:moveTo>
                  <a:lnTo>
                    <a:pt x="163817" y="512013"/>
                  </a:lnTo>
                  <a:lnTo>
                    <a:pt x="163817" y="511797"/>
                  </a:lnTo>
                  <a:lnTo>
                    <a:pt x="162915" y="511797"/>
                  </a:lnTo>
                  <a:lnTo>
                    <a:pt x="162420" y="511721"/>
                  </a:lnTo>
                  <a:lnTo>
                    <a:pt x="162255" y="512216"/>
                  </a:lnTo>
                  <a:lnTo>
                    <a:pt x="161836" y="512876"/>
                  </a:lnTo>
                  <a:lnTo>
                    <a:pt x="162001" y="513168"/>
                  </a:lnTo>
                  <a:lnTo>
                    <a:pt x="162191" y="513562"/>
                  </a:lnTo>
                  <a:lnTo>
                    <a:pt x="162852" y="513664"/>
                  </a:lnTo>
                  <a:lnTo>
                    <a:pt x="163322" y="513892"/>
                  </a:lnTo>
                  <a:lnTo>
                    <a:pt x="163512" y="513257"/>
                  </a:lnTo>
                  <a:lnTo>
                    <a:pt x="163868" y="512572"/>
                  </a:lnTo>
                  <a:close/>
                </a:path>
                <a:path w="543559" h="568960">
                  <a:moveTo>
                    <a:pt x="165354" y="476643"/>
                  </a:moveTo>
                  <a:lnTo>
                    <a:pt x="163703" y="473595"/>
                  </a:lnTo>
                  <a:lnTo>
                    <a:pt x="156044" y="477659"/>
                  </a:lnTo>
                  <a:lnTo>
                    <a:pt x="157187" y="479831"/>
                  </a:lnTo>
                  <a:lnTo>
                    <a:pt x="157746" y="480898"/>
                  </a:lnTo>
                  <a:lnTo>
                    <a:pt x="160274" y="479475"/>
                  </a:lnTo>
                  <a:lnTo>
                    <a:pt x="162826" y="478078"/>
                  </a:lnTo>
                  <a:lnTo>
                    <a:pt x="165354" y="476643"/>
                  </a:lnTo>
                  <a:close/>
                </a:path>
                <a:path w="543559" h="568960">
                  <a:moveTo>
                    <a:pt x="166763" y="502970"/>
                  </a:moveTo>
                  <a:lnTo>
                    <a:pt x="166509" y="502704"/>
                  </a:lnTo>
                  <a:lnTo>
                    <a:pt x="166395" y="502475"/>
                  </a:lnTo>
                  <a:lnTo>
                    <a:pt x="166154" y="502615"/>
                  </a:lnTo>
                  <a:lnTo>
                    <a:pt x="165849" y="502704"/>
                  </a:lnTo>
                  <a:lnTo>
                    <a:pt x="165684" y="503034"/>
                  </a:lnTo>
                  <a:lnTo>
                    <a:pt x="165963" y="503301"/>
                  </a:lnTo>
                  <a:lnTo>
                    <a:pt x="166065" y="503504"/>
                  </a:lnTo>
                  <a:lnTo>
                    <a:pt x="166293" y="503389"/>
                  </a:lnTo>
                  <a:lnTo>
                    <a:pt x="166598" y="503275"/>
                  </a:lnTo>
                  <a:lnTo>
                    <a:pt x="166700" y="503085"/>
                  </a:lnTo>
                  <a:close/>
                </a:path>
                <a:path w="543559" h="568960">
                  <a:moveTo>
                    <a:pt x="168871" y="478485"/>
                  </a:moveTo>
                  <a:lnTo>
                    <a:pt x="165544" y="478345"/>
                  </a:lnTo>
                  <a:lnTo>
                    <a:pt x="165049" y="480402"/>
                  </a:lnTo>
                  <a:lnTo>
                    <a:pt x="164211" y="484098"/>
                  </a:lnTo>
                  <a:lnTo>
                    <a:pt x="163982" y="483958"/>
                  </a:lnTo>
                  <a:lnTo>
                    <a:pt x="163106" y="483400"/>
                  </a:lnTo>
                  <a:lnTo>
                    <a:pt x="161899" y="483374"/>
                  </a:lnTo>
                  <a:lnTo>
                    <a:pt x="160820" y="483133"/>
                  </a:lnTo>
                  <a:lnTo>
                    <a:pt x="160629" y="484009"/>
                  </a:lnTo>
                  <a:lnTo>
                    <a:pt x="159994" y="485241"/>
                  </a:lnTo>
                  <a:lnTo>
                    <a:pt x="160350" y="485635"/>
                  </a:lnTo>
                  <a:lnTo>
                    <a:pt x="160985" y="486346"/>
                  </a:lnTo>
                  <a:lnTo>
                    <a:pt x="162217" y="486562"/>
                  </a:lnTo>
                  <a:lnTo>
                    <a:pt x="163677" y="487197"/>
                  </a:lnTo>
                  <a:lnTo>
                    <a:pt x="163868" y="485546"/>
                  </a:lnTo>
                  <a:lnTo>
                    <a:pt x="164185" y="484543"/>
                  </a:lnTo>
                  <a:lnTo>
                    <a:pt x="166509" y="484644"/>
                  </a:lnTo>
                  <a:lnTo>
                    <a:pt x="167716" y="484670"/>
                  </a:lnTo>
                  <a:lnTo>
                    <a:pt x="168871" y="478485"/>
                  </a:lnTo>
                  <a:close/>
                </a:path>
                <a:path w="543559" h="568960">
                  <a:moveTo>
                    <a:pt x="171792" y="504761"/>
                  </a:moveTo>
                  <a:lnTo>
                    <a:pt x="170548" y="504786"/>
                  </a:lnTo>
                  <a:lnTo>
                    <a:pt x="169430" y="504456"/>
                  </a:lnTo>
                  <a:lnTo>
                    <a:pt x="168960" y="504875"/>
                  </a:lnTo>
                  <a:lnTo>
                    <a:pt x="168440" y="505371"/>
                  </a:lnTo>
                  <a:lnTo>
                    <a:pt x="168490" y="506488"/>
                  </a:lnTo>
                  <a:lnTo>
                    <a:pt x="168325" y="507352"/>
                  </a:lnTo>
                  <a:lnTo>
                    <a:pt x="169151" y="507479"/>
                  </a:lnTo>
                  <a:lnTo>
                    <a:pt x="170281" y="507974"/>
                  </a:lnTo>
                  <a:lnTo>
                    <a:pt x="170776" y="507619"/>
                  </a:lnTo>
                  <a:lnTo>
                    <a:pt x="171348" y="507187"/>
                  </a:lnTo>
                  <a:lnTo>
                    <a:pt x="171373" y="506031"/>
                  </a:lnTo>
                  <a:lnTo>
                    <a:pt x="171792" y="504761"/>
                  </a:lnTo>
                  <a:close/>
                </a:path>
                <a:path w="543559" h="568960">
                  <a:moveTo>
                    <a:pt x="171919" y="447255"/>
                  </a:moveTo>
                  <a:lnTo>
                    <a:pt x="170802" y="447370"/>
                  </a:lnTo>
                  <a:lnTo>
                    <a:pt x="170243" y="447395"/>
                  </a:lnTo>
                  <a:lnTo>
                    <a:pt x="170383" y="447916"/>
                  </a:lnTo>
                  <a:lnTo>
                    <a:pt x="170446" y="448475"/>
                  </a:lnTo>
                  <a:lnTo>
                    <a:pt x="170662" y="448932"/>
                  </a:lnTo>
                  <a:lnTo>
                    <a:pt x="171462" y="448995"/>
                  </a:lnTo>
                  <a:lnTo>
                    <a:pt x="171513" y="448856"/>
                  </a:lnTo>
                  <a:lnTo>
                    <a:pt x="171729" y="448360"/>
                  </a:lnTo>
                  <a:lnTo>
                    <a:pt x="171818" y="447814"/>
                  </a:lnTo>
                  <a:lnTo>
                    <a:pt x="171919" y="447255"/>
                  </a:lnTo>
                  <a:close/>
                </a:path>
                <a:path w="543559" h="568960">
                  <a:moveTo>
                    <a:pt x="174256" y="491871"/>
                  </a:moveTo>
                  <a:lnTo>
                    <a:pt x="171767" y="487946"/>
                  </a:lnTo>
                  <a:lnTo>
                    <a:pt x="168046" y="489788"/>
                  </a:lnTo>
                  <a:lnTo>
                    <a:pt x="160680" y="493496"/>
                  </a:lnTo>
                  <a:lnTo>
                    <a:pt x="162636" y="497509"/>
                  </a:lnTo>
                  <a:lnTo>
                    <a:pt x="163588" y="497052"/>
                  </a:lnTo>
                  <a:lnTo>
                    <a:pt x="163372" y="497281"/>
                  </a:lnTo>
                  <a:lnTo>
                    <a:pt x="163106" y="497649"/>
                  </a:lnTo>
                  <a:lnTo>
                    <a:pt x="163207" y="498195"/>
                  </a:lnTo>
                  <a:lnTo>
                    <a:pt x="163156" y="498665"/>
                  </a:lnTo>
                  <a:lnTo>
                    <a:pt x="163652" y="498551"/>
                  </a:lnTo>
                  <a:lnTo>
                    <a:pt x="164338" y="498551"/>
                  </a:lnTo>
                  <a:lnTo>
                    <a:pt x="164503" y="498297"/>
                  </a:lnTo>
                  <a:lnTo>
                    <a:pt x="164782" y="497941"/>
                  </a:lnTo>
                  <a:lnTo>
                    <a:pt x="164668" y="497395"/>
                  </a:lnTo>
                  <a:lnTo>
                    <a:pt x="164719" y="496925"/>
                  </a:lnTo>
                  <a:lnTo>
                    <a:pt x="164261" y="497039"/>
                  </a:lnTo>
                  <a:lnTo>
                    <a:pt x="163601" y="497039"/>
                  </a:lnTo>
                  <a:lnTo>
                    <a:pt x="174256" y="491871"/>
                  </a:lnTo>
                  <a:close/>
                </a:path>
                <a:path w="543559" h="568960">
                  <a:moveTo>
                    <a:pt x="179463" y="463143"/>
                  </a:moveTo>
                  <a:lnTo>
                    <a:pt x="179324" y="461987"/>
                  </a:lnTo>
                  <a:lnTo>
                    <a:pt x="179425" y="460590"/>
                  </a:lnTo>
                  <a:lnTo>
                    <a:pt x="178269" y="460184"/>
                  </a:lnTo>
                  <a:lnTo>
                    <a:pt x="176961" y="460286"/>
                  </a:lnTo>
                  <a:lnTo>
                    <a:pt x="176428" y="460806"/>
                  </a:lnTo>
                  <a:lnTo>
                    <a:pt x="175971" y="461251"/>
                  </a:lnTo>
                  <a:lnTo>
                    <a:pt x="176301" y="462483"/>
                  </a:lnTo>
                  <a:lnTo>
                    <a:pt x="176263" y="463372"/>
                  </a:lnTo>
                  <a:lnTo>
                    <a:pt x="177203" y="463308"/>
                  </a:lnTo>
                  <a:lnTo>
                    <a:pt x="178104" y="463232"/>
                  </a:lnTo>
                  <a:lnTo>
                    <a:pt x="179463" y="463143"/>
                  </a:lnTo>
                  <a:close/>
                </a:path>
                <a:path w="543559" h="568960">
                  <a:moveTo>
                    <a:pt x="182562" y="454990"/>
                  </a:moveTo>
                  <a:lnTo>
                    <a:pt x="182321" y="453999"/>
                  </a:lnTo>
                  <a:lnTo>
                    <a:pt x="182232" y="453605"/>
                  </a:lnTo>
                  <a:lnTo>
                    <a:pt x="180200" y="453174"/>
                  </a:lnTo>
                  <a:lnTo>
                    <a:pt x="180035" y="453415"/>
                  </a:lnTo>
                  <a:lnTo>
                    <a:pt x="179400" y="454291"/>
                  </a:lnTo>
                  <a:lnTo>
                    <a:pt x="179044" y="455447"/>
                  </a:lnTo>
                  <a:lnTo>
                    <a:pt x="178968" y="456526"/>
                  </a:lnTo>
                  <a:lnTo>
                    <a:pt x="178968" y="456666"/>
                  </a:lnTo>
                  <a:lnTo>
                    <a:pt x="179514" y="456857"/>
                  </a:lnTo>
                  <a:lnTo>
                    <a:pt x="180225" y="457073"/>
                  </a:lnTo>
                  <a:lnTo>
                    <a:pt x="179946" y="457149"/>
                  </a:lnTo>
                  <a:lnTo>
                    <a:pt x="180174" y="457288"/>
                  </a:lnTo>
                  <a:lnTo>
                    <a:pt x="180416" y="457428"/>
                  </a:lnTo>
                  <a:lnTo>
                    <a:pt x="180644" y="457593"/>
                  </a:lnTo>
                  <a:lnTo>
                    <a:pt x="180771" y="457352"/>
                  </a:lnTo>
                  <a:lnTo>
                    <a:pt x="181216" y="457377"/>
                  </a:lnTo>
                  <a:lnTo>
                    <a:pt x="181546" y="457454"/>
                  </a:lnTo>
                  <a:lnTo>
                    <a:pt x="181952" y="457593"/>
                  </a:lnTo>
                  <a:lnTo>
                    <a:pt x="182156" y="456107"/>
                  </a:lnTo>
                  <a:lnTo>
                    <a:pt x="182562" y="454990"/>
                  </a:lnTo>
                  <a:close/>
                </a:path>
                <a:path w="543559" h="568960">
                  <a:moveTo>
                    <a:pt x="185508" y="440118"/>
                  </a:moveTo>
                  <a:lnTo>
                    <a:pt x="183413" y="440169"/>
                  </a:lnTo>
                  <a:lnTo>
                    <a:pt x="182257" y="440220"/>
                  </a:lnTo>
                  <a:lnTo>
                    <a:pt x="183007" y="442836"/>
                  </a:lnTo>
                  <a:lnTo>
                    <a:pt x="183007" y="446430"/>
                  </a:lnTo>
                  <a:lnTo>
                    <a:pt x="184759" y="447814"/>
                  </a:lnTo>
                  <a:lnTo>
                    <a:pt x="185115" y="447941"/>
                  </a:lnTo>
                  <a:lnTo>
                    <a:pt x="185280" y="448030"/>
                  </a:lnTo>
                  <a:lnTo>
                    <a:pt x="185318" y="447776"/>
                  </a:lnTo>
                  <a:lnTo>
                    <a:pt x="185280" y="447535"/>
                  </a:lnTo>
                  <a:lnTo>
                    <a:pt x="185318" y="447319"/>
                  </a:lnTo>
                  <a:lnTo>
                    <a:pt x="185369" y="444919"/>
                  </a:lnTo>
                  <a:lnTo>
                    <a:pt x="185445" y="442506"/>
                  </a:lnTo>
                  <a:lnTo>
                    <a:pt x="185508" y="440118"/>
                  </a:lnTo>
                  <a:close/>
                </a:path>
                <a:path w="543559" h="568960">
                  <a:moveTo>
                    <a:pt x="186004" y="422986"/>
                  </a:moveTo>
                  <a:lnTo>
                    <a:pt x="185483" y="422884"/>
                  </a:lnTo>
                  <a:lnTo>
                    <a:pt x="184950" y="422744"/>
                  </a:lnTo>
                  <a:lnTo>
                    <a:pt x="184429" y="422630"/>
                  </a:lnTo>
                  <a:lnTo>
                    <a:pt x="183438" y="424611"/>
                  </a:lnTo>
                  <a:lnTo>
                    <a:pt x="182943" y="425627"/>
                  </a:lnTo>
                  <a:lnTo>
                    <a:pt x="183934" y="425907"/>
                  </a:lnTo>
                  <a:lnTo>
                    <a:pt x="184899" y="426148"/>
                  </a:lnTo>
                  <a:lnTo>
                    <a:pt x="185889" y="426427"/>
                  </a:lnTo>
                  <a:lnTo>
                    <a:pt x="185940" y="424141"/>
                  </a:lnTo>
                  <a:lnTo>
                    <a:pt x="186004" y="422986"/>
                  </a:lnTo>
                  <a:close/>
                </a:path>
                <a:path w="543559" h="568960">
                  <a:moveTo>
                    <a:pt x="230314" y="288556"/>
                  </a:moveTo>
                  <a:lnTo>
                    <a:pt x="229120" y="287375"/>
                  </a:lnTo>
                  <a:lnTo>
                    <a:pt x="227063" y="285064"/>
                  </a:lnTo>
                  <a:lnTo>
                    <a:pt x="226872" y="285229"/>
                  </a:lnTo>
                  <a:lnTo>
                    <a:pt x="224815" y="286766"/>
                  </a:lnTo>
                  <a:lnTo>
                    <a:pt x="223024" y="288721"/>
                  </a:lnTo>
                  <a:lnTo>
                    <a:pt x="221183" y="290563"/>
                  </a:lnTo>
                  <a:lnTo>
                    <a:pt x="221957" y="291490"/>
                  </a:lnTo>
                  <a:lnTo>
                    <a:pt x="223545" y="293306"/>
                  </a:lnTo>
                  <a:lnTo>
                    <a:pt x="225806" y="291744"/>
                  </a:lnTo>
                  <a:lnTo>
                    <a:pt x="230314" y="288556"/>
                  </a:lnTo>
                  <a:close/>
                </a:path>
                <a:path w="543559" h="568960">
                  <a:moveTo>
                    <a:pt x="233908" y="346354"/>
                  </a:moveTo>
                  <a:lnTo>
                    <a:pt x="232892" y="342595"/>
                  </a:lnTo>
                  <a:lnTo>
                    <a:pt x="230886" y="343255"/>
                  </a:lnTo>
                  <a:lnTo>
                    <a:pt x="228828" y="343827"/>
                  </a:lnTo>
                  <a:lnTo>
                    <a:pt x="226758" y="344817"/>
                  </a:lnTo>
                  <a:lnTo>
                    <a:pt x="227177" y="346468"/>
                  </a:lnTo>
                  <a:lnTo>
                    <a:pt x="227444" y="347294"/>
                  </a:lnTo>
                  <a:lnTo>
                    <a:pt x="224840" y="349110"/>
                  </a:lnTo>
                  <a:lnTo>
                    <a:pt x="219671" y="352755"/>
                  </a:lnTo>
                  <a:lnTo>
                    <a:pt x="222084" y="356336"/>
                  </a:lnTo>
                  <a:lnTo>
                    <a:pt x="225171" y="354164"/>
                  </a:lnTo>
                  <a:lnTo>
                    <a:pt x="228269" y="352044"/>
                  </a:lnTo>
                  <a:lnTo>
                    <a:pt x="231292" y="349631"/>
                  </a:lnTo>
                  <a:lnTo>
                    <a:pt x="230466" y="348386"/>
                  </a:lnTo>
                  <a:lnTo>
                    <a:pt x="229704" y="347294"/>
                  </a:lnTo>
                  <a:lnTo>
                    <a:pt x="232511" y="346710"/>
                  </a:lnTo>
                  <a:lnTo>
                    <a:pt x="233908" y="346354"/>
                  </a:lnTo>
                  <a:close/>
                </a:path>
                <a:path w="543559" h="568960">
                  <a:moveTo>
                    <a:pt x="234759" y="327748"/>
                  </a:moveTo>
                  <a:lnTo>
                    <a:pt x="233413" y="327660"/>
                  </a:lnTo>
                  <a:lnTo>
                    <a:pt x="232232" y="327253"/>
                  </a:lnTo>
                  <a:lnTo>
                    <a:pt x="231165" y="328104"/>
                  </a:lnTo>
                  <a:lnTo>
                    <a:pt x="231241" y="329336"/>
                  </a:lnTo>
                  <a:lnTo>
                    <a:pt x="231051" y="330225"/>
                  </a:lnTo>
                  <a:lnTo>
                    <a:pt x="231952" y="330390"/>
                  </a:lnTo>
                  <a:lnTo>
                    <a:pt x="233057" y="330936"/>
                  </a:lnTo>
                  <a:lnTo>
                    <a:pt x="233692" y="330581"/>
                  </a:lnTo>
                  <a:lnTo>
                    <a:pt x="234264" y="330276"/>
                  </a:lnTo>
                  <a:lnTo>
                    <a:pt x="234353" y="329006"/>
                  </a:lnTo>
                  <a:lnTo>
                    <a:pt x="234759" y="327748"/>
                  </a:lnTo>
                  <a:close/>
                </a:path>
                <a:path w="543559" h="568960">
                  <a:moveTo>
                    <a:pt x="250952" y="272059"/>
                  </a:moveTo>
                  <a:lnTo>
                    <a:pt x="248831" y="272364"/>
                  </a:lnTo>
                  <a:lnTo>
                    <a:pt x="247548" y="272173"/>
                  </a:lnTo>
                  <a:lnTo>
                    <a:pt x="246418" y="273494"/>
                  </a:lnTo>
                  <a:lnTo>
                    <a:pt x="246329" y="274751"/>
                  </a:lnTo>
                  <a:lnTo>
                    <a:pt x="245999" y="275856"/>
                  </a:lnTo>
                  <a:lnTo>
                    <a:pt x="246849" y="276072"/>
                  </a:lnTo>
                  <a:lnTo>
                    <a:pt x="248094" y="276758"/>
                  </a:lnTo>
                  <a:lnTo>
                    <a:pt x="249250" y="275767"/>
                  </a:lnTo>
                  <a:lnTo>
                    <a:pt x="249605" y="274586"/>
                  </a:lnTo>
                  <a:lnTo>
                    <a:pt x="250952" y="272059"/>
                  </a:lnTo>
                  <a:close/>
                </a:path>
                <a:path w="543559" h="568960">
                  <a:moveTo>
                    <a:pt x="254215" y="404380"/>
                  </a:moveTo>
                  <a:lnTo>
                    <a:pt x="252374" y="404850"/>
                  </a:lnTo>
                  <a:lnTo>
                    <a:pt x="251028" y="404876"/>
                  </a:lnTo>
                  <a:lnTo>
                    <a:pt x="250151" y="405536"/>
                  </a:lnTo>
                  <a:lnTo>
                    <a:pt x="249631" y="405892"/>
                  </a:lnTo>
                  <a:lnTo>
                    <a:pt x="249821" y="407212"/>
                  </a:lnTo>
                  <a:lnTo>
                    <a:pt x="249682" y="408114"/>
                  </a:lnTo>
                  <a:lnTo>
                    <a:pt x="250863" y="408063"/>
                  </a:lnTo>
                  <a:lnTo>
                    <a:pt x="252183" y="408279"/>
                  </a:lnTo>
                  <a:lnTo>
                    <a:pt x="253238" y="407847"/>
                  </a:lnTo>
                  <a:lnTo>
                    <a:pt x="253720" y="407619"/>
                  </a:lnTo>
                  <a:lnTo>
                    <a:pt x="253720" y="406196"/>
                  </a:lnTo>
                  <a:lnTo>
                    <a:pt x="254215" y="404380"/>
                  </a:lnTo>
                  <a:close/>
                </a:path>
                <a:path w="543559" h="568960">
                  <a:moveTo>
                    <a:pt x="262775" y="330111"/>
                  </a:moveTo>
                  <a:lnTo>
                    <a:pt x="260159" y="330111"/>
                  </a:lnTo>
                  <a:lnTo>
                    <a:pt x="258292" y="329565"/>
                  </a:lnTo>
                  <a:lnTo>
                    <a:pt x="257302" y="330250"/>
                  </a:lnTo>
                  <a:lnTo>
                    <a:pt x="256387" y="330885"/>
                  </a:lnTo>
                  <a:lnTo>
                    <a:pt x="256451" y="332867"/>
                  </a:lnTo>
                  <a:lnTo>
                    <a:pt x="256057" y="334264"/>
                  </a:lnTo>
                  <a:lnTo>
                    <a:pt x="257543" y="334479"/>
                  </a:lnTo>
                  <a:lnTo>
                    <a:pt x="259283" y="335305"/>
                  </a:lnTo>
                  <a:lnTo>
                    <a:pt x="261429" y="334378"/>
                  </a:lnTo>
                  <a:lnTo>
                    <a:pt x="261721" y="332397"/>
                  </a:lnTo>
                  <a:lnTo>
                    <a:pt x="262775" y="330111"/>
                  </a:lnTo>
                  <a:close/>
                </a:path>
                <a:path w="543559" h="568960">
                  <a:moveTo>
                    <a:pt x="263893" y="201091"/>
                  </a:moveTo>
                  <a:lnTo>
                    <a:pt x="254774" y="199682"/>
                  </a:lnTo>
                  <a:lnTo>
                    <a:pt x="253923" y="203339"/>
                  </a:lnTo>
                  <a:lnTo>
                    <a:pt x="255155" y="203695"/>
                  </a:lnTo>
                  <a:lnTo>
                    <a:pt x="256387" y="204089"/>
                  </a:lnTo>
                  <a:lnTo>
                    <a:pt x="257632" y="204444"/>
                  </a:lnTo>
                  <a:lnTo>
                    <a:pt x="256590" y="204444"/>
                  </a:lnTo>
                  <a:lnTo>
                    <a:pt x="255701" y="205105"/>
                  </a:lnTo>
                  <a:lnTo>
                    <a:pt x="255574" y="206146"/>
                  </a:lnTo>
                  <a:lnTo>
                    <a:pt x="255104" y="207213"/>
                  </a:lnTo>
                  <a:lnTo>
                    <a:pt x="256146" y="207302"/>
                  </a:lnTo>
                  <a:lnTo>
                    <a:pt x="257467" y="207581"/>
                  </a:lnTo>
                  <a:lnTo>
                    <a:pt x="258064" y="206590"/>
                  </a:lnTo>
                  <a:lnTo>
                    <a:pt x="258267" y="205651"/>
                  </a:lnTo>
                  <a:lnTo>
                    <a:pt x="258559" y="204774"/>
                  </a:lnTo>
                  <a:lnTo>
                    <a:pt x="258864" y="204800"/>
                  </a:lnTo>
                  <a:lnTo>
                    <a:pt x="260070" y="205181"/>
                  </a:lnTo>
                  <a:lnTo>
                    <a:pt x="262547" y="205905"/>
                  </a:lnTo>
                  <a:lnTo>
                    <a:pt x="262864" y="204774"/>
                  </a:lnTo>
                  <a:lnTo>
                    <a:pt x="262940" y="204495"/>
                  </a:lnTo>
                  <a:lnTo>
                    <a:pt x="263461" y="202717"/>
                  </a:lnTo>
                  <a:lnTo>
                    <a:pt x="263893" y="201091"/>
                  </a:lnTo>
                  <a:close/>
                </a:path>
                <a:path w="543559" h="568960">
                  <a:moveTo>
                    <a:pt x="268097" y="363512"/>
                  </a:moveTo>
                  <a:lnTo>
                    <a:pt x="265899" y="364223"/>
                  </a:lnTo>
                  <a:lnTo>
                    <a:pt x="264642" y="364299"/>
                  </a:lnTo>
                  <a:lnTo>
                    <a:pt x="263398" y="365404"/>
                  </a:lnTo>
                  <a:lnTo>
                    <a:pt x="263372" y="367334"/>
                  </a:lnTo>
                  <a:lnTo>
                    <a:pt x="263626" y="367436"/>
                  </a:lnTo>
                  <a:lnTo>
                    <a:pt x="264642" y="367792"/>
                  </a:lnTo>
                  <a:lnTo>
                    <a:pt x="266090" y="368211"/>
                  </a:lnTo>
                  <a:lnTo>
                    <a:pt x="266865" y="367715"/>
                  </a:lnTo>
                  <a:lnTo>
                    <a:pt x="267550" y="367296"/>
                  </a:lnTo>
                  <a:lnTo>
                    <a:pt x="267525" y="365709"/>
                  </a:lnTo>
                  <a:lnTo>
                    <a:pt x="268097" y="363512"/>
                  </a:lnTo>
                  <a:close/>
                </a:path>
                <a:path w="543559" h="568960">
                  <a:moveTo>
                    <a:pt x="268592" y="352818"/>
                  </a:moveTo>
                  <a:lnTo>
                    <a:pt x="268325" y="352729"/>
                  </a:lnTo>
                  <a:lnTo>
                    <a:pt x="267881" y="352488"/>
                  </a:lnTo>
                  <a:lnTo>
                    <a:pt x="267436" y="352958"/>
                  </a:lnTo>
                  <a:lnTo>
                    <a:pt x="267169" y="353415"/>
                  </a:lnTo>
                  <a:lnTo>
                    <a:pt x="266865" y="353860"/>
                  </a:lnTo>
                  <a:lnTo>
                    <a:pt x="267144" y="353949"/>
                  </a:lnTo>
                  <a:lnTo>
                    <a:pt x="267576" y="354190"/>
                  </a:lnTo>
                  <a:lnTo>
                    <a:pt x="268020" y="353720"/>
                  </a:lnTo>
                  <a:lnTo>
                    <a:pt x="268300" y="353250"/>
                  </a:lnTo>
                  <a:lnTo>
                    <a:pt x="268592" y="352818"/>
                  </a:lnTo>
                  <a:close/>
                </a:path>
                <a:path w="543559" h="568960">
                  <a:moveTo>
                    <a:pt x="272059" y="371119"/>
                  </a:moveTo>
                  <a:lnTo>
                    <a:pt x="269722" y="370903"/>
                  </a:lnTo>
                  <a:lnTo>
                    <a:pt x="267855" y="370192"/>
                  </a:lnTo>
                  <a:lnTo>
                    <a:pt x="266954" y="370814"/>
                  </a:lnTo>
                  <a:lnTo>
                    <a:pt x="266090" y="371398"/>
                  </a:lnTo>
                  <a:lnTo>
                    <a:pt x="265633" y="373900"/>
                  </a:lnTo>
                  <a:lnTo>
                    <a:pt x="266179" y="374700"/>
                  </a:lnTo>
                  <a:lnTo>
                    <a:pt x="266814" y="375577"/>
                  </a:lnTo>
                  <a:lnTo>
                    <a:pt x="269087" y="376097"/>
                  </a:lnTo>
                  <a:lnTo>
                    <a:pt x="271043" y="375246"/>
                  </a:lnTo>
                  <a:lnTo>
                    <a:pt x="271233" y="373214"/>
                  </a:lnTo>
                  <a:lnTo>
                    <a:pt x="272059" y="371119"/>
                  </a:lnTo>
                  <a:close/>
                </a:path>
                <a:path w="543559" h="568960">
                  <a:moveTo>
                    <a:pt x="272300" y="387261"/>
                  </a:moveTo>
                  <a:close/>
                </a:path>
                <a:path w="543559" h="568960">
                  <a:moveTo>
                    <a:pt x="274040" y="312851"/>
                  </a:moveTo>
                  <a:lnTo>
                    <a:pt x="273786" y="311505"/>
                  </a:lnTo>
                  <a:lnTo>
                    <a:pt x="273519" y="310159"/>
                  </a:lnTo>
                  <a:lnTo>
                    <a:pt x="273265" y="308813"/>
                  </a:lnTo>
                  <a:lnTo>
                    <a:pt x="268427" y="309905"/>
                  </a:lnTo>
                  <a:lnTo>
                    <a:pt x="266014" y="310489"/>
                  </a:lnTo>
                  <a:lnTo>
                    <a:pt x="266255" y="311607"/>
                  </a:lnTo>
                  <a:lnTo>
                    <a:pt x="266534" y="313778"/>
                  </a:lnTo>
                  <a:lnTo>
                    <a:pt x="266750" y="313778"/>
                  </a:lnTo>
                  <a:lnTo>
                    <a:pt x="269176" y="313651"/>
                  </a:lnTo>
                  <a:lnTo>
                    <a:pt x="271614" y="313207"/>
                  </a:lnTo>
                  <a:lnTo>
                    <a:pt x="274040" y="312851"/>
                  </a:lnTo>
                  <a:close/>
                </a:path>
                <a:path w="543559" h="568960">
                  <a:moveTo>
                    <a:pt x="279349" y="392506"/>
                  </a:moveTo>
                  <a:lnTo>
                    <a:pt x="277634" y="383540"/>
                  </a:lnTo>
                  <a:lnTo>
                    <a:pt x="272313" y="387261"/>
                  </a:lnTo>
                  <a:lnTo>
                    <a:pt x="262661" y="394068"/>
                  </a:lnTo>
                  <a:lnTo>
                    <a:pt x="274675" y="396189"/>
                  </a:lnTo>
                  <a:lnTo>
                    <a:pt x="279349" y="392506"/>
                  </a:lnTo>
                  <a:close/>
                </a:path>
                <a:path w="543559" h="568960">
                  <a:moveTo>
                    <a:pt x="282968" y="327012"/>
                  </a:moveTo>
                  <a:lnTo>
                    <a:pt x="279615" y="327583"/>
                  </a:lnTo>
                  <a:lnTo>
                    <a:pt x="277088" y="327367"/>
                  </a:lnTo>
                  <a:lnTo>
                    <a:pt x="275767" y="328434"/>
                  </a:lnTo>
                  <a:lnTo>
                    <a:pt x="273354" y="328625"/>
                  </a:lnTo>
                  <a:lnTo>
                    <a:pt x="271424" y="328485"/>
                  </a:lnTo>
                  <a:lnTo>
                    <a:pt x="270243" y="329311"/>
                  </a:lnTo>
                  <a:lnTo>
                    <a:pt x="269367" y="329920"/>
                  </a:lnTo>
                  <a:lnTo>
                    <a:pt x="268960" y="333108"/>
                  </a:lnTo>
                  <a:lnTo>
                    <a:pt x="270687" y="334708"/>
                  </a:lnTo>
                  <a:lnTo>
                    <a:pt x="272999" y="334860"/>
                  </a:lnTo>
                  <a:lnTo>
                    <a:pt x="274535" y="334479"/>
                  </a:lnTo>
                  <a:lnTo>
                    <a:pt x="274726" y="334454"/>
                  </a:lnTo>
                  <a:lnTo>
                    <a:pt x="274866" y="334264"/>
                  </a:lnTo>
                  <a:lnTo>
                    <a:pt x="274980" y="333984"/>
                  </a:lnTo>
                  <a:lnTo>
                    <a:pt x="276987" y="333794"/>
                  </a:lnTo>
                  <a:lnTo>
                    <a:pt x="279184" y="333933"/>
                  </a:lnTo>
                  <a:lnTo>
                    <a:pt x="280797" y="333019"/>
                  </a:lnTo>
                  <a:lnTo>
                    <a:pt x="281876" y="332397"/>
                  </a:lnTo>
                  <a:lnTo>
                    <a:pt x="281978" y="329996"/>
                  </a:lnTo>
                  <a:lnTo>
                    <a:pt x="282968" y="327012"/>
                  </a:lnTo>
                  <a:close/>
                </a:path>
                <a:path w="543559" h="568960">
                  <a:moveTo>
                    <a:pt x="298399" y="328485"/>
                  </a:moveTo>
                  <a:lnTo>
                    <a:pt x="296443" y="327558"/>
                  </a:lnTo>
                  <a:lnTo>
                    <a:pt x="293966" y="325272"/>
                  </a:lnTo>
                  <a:lnTo>
                    <a:pt x="292646" y="325932"/>
                  </a:lnTo>
                  <a:lnTo>
                    <a:pt x="290995" y="326758"/>
                  </a:lnTo>
                  <a:lnTo>
                    <a:pt x="292290" y="318376"/>
                  </a:lnTo>
                  <a:lnTo>
                    <a:pt x="289547" y="315137"/>
                  </a:lnTo>
                  <a:lnTo>
                    <a:pt x="288721" y="315328"/>
                  </a:lnTo>
                  <a:lnTo>
                    <a:pt x="283108" y="316585"/>
                  </a:lnTo>
                  <a:lnTo>
                    <a:pt x="278079" y="318922"/>
                  </a:lnTo>
                  <a:lnTo>
                    <a:pt x="278879" y="326872"/>
                  </a:lnTo>
                  <a:lnTo>
                    <a:pt x="284568" y="326237"/>
                  </a:lnTo>
                  <a:lnTo>
                    <a:pt x="289648" y="327418"/>
                  </a:lnTo>
                  <a:lnTo>
                    <a:pt x="287210" y="330390"/>
                  </a:lnTo>
                  <a:lnTo>
                    <a:pt x="284543" y="332752"/>
                  </a:lnTo>
                  <a:lnTo>
                    <a:pt x="287591" y="336486"/>
                  </a:lnTo>
                  <a:lnTo>
                    <a:pt x="298399" y="328485"/>
                  </a:lnTo>
                  <a:close/>
                </a:path>
                <a:path w="543559" h="568960">
                  <a:moveTo>
                    <a:pt x="330276" y="372364"/>
                  </a:moveTo>
                  <a:lnTo>
                    <a:pt x="330136" y="371614"/>
                  </a:lnTo>
                  <a:lnTo>
                    <a:pt x="329209" y="371805"/>
                  </a:lnTo>
                  <a:lnTo>
                    <a:pt x="328320" y="371894"/>
                  </a:lnTo>
                  <a:lnTo>
                    <a:pt x="328409" y="372630"/>
                  </a:lnTo>
                  <a:lnTo>
                    <a:pt x="328358" y="373316"/>
                  </a:lnTo>
                  <a:lnTo>
                    <a:pt x="328625" y="373837"/>
                  </a:lnTo>
                  <a:lnTo>
                    <a:pt x="328714" y="374040"/>
                  </a:lnTo>
                  <a:lnTo>
                    <a:pt x="329590" y="373786"/>
                  </a:lnTo>
                  <a:lnTo>
                    <a:pt x="330111" y="373735"/>
                  </a:lnTo>
                  <a:lnTo>
                    <a:pt x="330136" y="373075"/>
                  </a:lnTo>
                  <a:lnTo>
                    <a:pt x="330276" y="372364"/>
                  </a:lnTo>
                  <a:close/>
                </a:path>
                <a:path w="543559" h="568960">
                  <a:moveTo>
                    <a:pt x="330466" y="337286"/>
                  </a:moveTo>
                  <a:lnTo>
                    <a:pt x="330276" y="337096"/>
                  </a:lnTo>
                  <a:lnTo>
                    <a:pt x="329971" y="336715"/>
                  </a:lnTo>
                  <a:lnTo>
                    <a:pt x="329539" y="337007"/>
                  </a:lnTo>
                  <a:lnTo>
                    <a:pt x="329209" y="337312"/>
                  </a:lnTo>
                  <a:lnTo>
                    <a:pt x="328853" y="337616"/>
                  </a:lnTo>
                  <a:lnTo>
                    <a:pt x="329018" y="337807"/>
                  </a:lnTo>
                  <a:lnTo>
                    <a:pt x="329311" y="338188"/>
                  </a:lnTo>
                  <a:lnTo>
                    <a:pt x="329755" y="337921"/>
                  </a:lnTo>
                  <a:lnTo>
                    <a:pt x="330111" y="337591"/>
                  </a:lnTo>
                  <a:lnTo>
                    <a:pt x="330466" y="337286"/>
                  </a:lnTo>
                  <a:close/>
                </a:path>
                <a:path w="543559" h="568960">
                  <a:moveTo>
                    <a:pt x="332257" y="331152"/>
                  </a:moveTo>
                  <a:lnTo>
                    <a:pt x="331952" y="330771"/>
                  </a:lnTo>
                  <a:lnTo>
                    <a:pt x="331622" y="330390"/>
                  </a:lnTo>
                  <a:lnTo>
                    <a:pt x="330301" y="330365"/>
                  </a:lnTo>
                  <a:lnTo>
                    <a:pt x="329209" y="331050"/>
                  </a:lnTo>
                  <a:lnTo>
                    <a:pt x="329120" y="332117"/>
                  </a:lnTo>
                  <a:lnTo>
                    <a:pt x="328714" y="333222"/>
                  </a:lnTo>
                  <a:lnTo>
                    <a:pt x="329895" y="333133"/>
                  </a:lnTo>
                  <a:lnTo>
                    <a:pt x="330962" y="333324"/>
                  </a:lnTo>
                  <a:lnTo>
                    <a:pt x="331927" y="332473"/>
                  </a:lnTo>
                  <a:lnTo>
                    <a:pt x="332257" y="331152"/>
                  </a:lnTo>
                  <a:close/>
                </a:path>
                <a:path w="543559" h="568960">
                  <a:moveTo>
                    <a:pt x="334505" y="368922"/>
                  </a:moveTo>
                  <a:lnTo>
                    <a:pt x="334010" y="369062"/>
                  </a:lnTo>
                  <a:lnTo>
                    <a:pt x="333629" y="369176"/>
                  </a:lnTo>
                  <a:lnTo>
                    <a:pt x="333273" y="369277"/>
                  </a:lnTo>
                  <a:lnTo>
                    <a:pt x="333489" y="369443"/>
                  </a:lnTo>
                  <a:lnTo>
                    <a:pt x="333717" y="369582"/>
                  </a:lnTo>
                  <a:lnTo>
                    <a:pt x="333933" y="369747"/>
                  </a:lnTo>
                  <a:lnTo>
                    <a:pt x="334098" y="369531"/>
                  </a:lnTo>
                  <a:lnTo>
                    <a:pt x="334264" y="369277"/>
                  </a:lnTo>
                  <a:lnTo>
                    <a:pt x="334505" y="368922"/>
                  </a:lnTo>
                  <a:close/>
                </a:path>
                <a:path w="543559" h="568960">
                  <a:moveTo>
                    <a:pt x="336321" y="359143"/>
                  </a:moveTo>
                  <a:lnTo>
                    <a:pt x="335775" y="359079"/>
                  </a:lnTo>
                  <a:lnTo>
                    <a:pt x="335495" y="359079"/>
                  </a:lnTo>
                  <a:lnTo>
                    <a:pt x="335445" y="359549"/>
                  </a:lnTo>
                  <a:lnTo>
                    <a:pt x="335419" y="360019"/>
                  </a:lnTo>
                  <a:lnTo>
                    <a:pt x="335368" y="360489"/>
                  </a:lnTo>
                  <a:lnTo>
                    <a:pt x="335635" y="360514"/>
                  </a:lnTo>
                  <a:lnTo>
                    <a:pt x="336130" y="360565"/>
                  </a:lnTo>
                  <a:lnTo>
                    <a:pt x="336245" y="360070"/>
                  </a:lnTo>
                  <a:lnTo>
                    <a:pt x="336270" y="359600"/>
                  </a:lnTo>
                  <a:lnTo>
                    <a:pt x="336321" y="359143"/>
                  </a:lnTo>
                  <a:close/>
                </a:path>
                <a:path w="543559" h="568960">
                  <a:moveTo>
                    <a:pt x="408609" y="167005"/>
                  </a:moveTo>
                  <a:lnTo>
                    <a:pt x="404469" y="164363"/>
                  </a:lnTo>
                  <a:lnTo>
                    <a:pt x="402374" y="163080"/>
                  </a:lnTo>
                  <a:lnTo>
                    <a:pt x="401713" y="163957"/>
                  </a:lnTo>
                  <a:lnTo>
                    <a:pt x="401053" y="164858"/>
                  </a:lnTo>
                  <a:lnTo>
                    <a:pt x="400367" y="165747"/>
                  </a:lnTo>
                  <a:lnTo>
                    <a:pt x="402234" y="167309"/>
                  </a:lnTo>
                  <a:lnTo>
                    <a:pt x="406006" y="170408"/>
                  </a:lnTo>
                  <a:lnTo>
                    <a:pt x="406882" y="169291"/>
                  </a:lnTo>
                  <a:lnTo>
                    <a:pt x="407733" y="168135"/>
                  </a:lnTo>
                  <a:lnTo>
                    <a:pt x="408609" y="167005"/>
                  </a:lnTo>
                  <a:close/>
                </a:path>
                <a:path w="543559" h="568960">
                  <a:moveTo>
                    <a:pt x="412000" y="195046"/>
                  </a:moveTo>
                  <a:lnTo>
                    <a:pt x="409765" y="193395"/>
                  </a:lnTo>
                  <a:lnTo>
                    <a:pt x="407428" y="192709"/>
                  </a:lnTo>
                  <a:lnTo>
                    <a:pt x="404355" y="191363"/>
                  </a:lnTo>
                  <a:lnTo>
                    <a:pt x="403669" y="194437"/>
                  </a:lnTo>
                  <a:lnTo>
                    <a:pt x="402590" y="197523"/>
                  </a:lnTo>
                  <a:lnTo>
                    <a:pt x="403009" y="197713"/>
                  </a:lnTo>
                  <a:lnTo>
                    <a:pt x="405015" y="198729"/>
                  </a:lnTo>
                  <a:lnTo>
                    <a:pt x="407492" y="199440"/>
                  </a:lnTo>
                  <a:lnTo>
                    <a:pt x="409714" y="199250"/>
                  </a:lnTo>
                  <a:lnTo>
                    <a:pt x="410514" y="199161"/>
                  </a:lnTo>
                  <a:lnTo>
                    <a:pt x="412000" y="195046"/>
                  </a:lnTo>
                  <a:close/>
                </a:path>
                <a:path w="543559" h="568960">
                  <a:moveTo>
                    <a:pt x="413562" y="248920"/>
                  </a:moveTo>
                  <a:lnTo>
                    <a:pt x="413092" y="248754"/>
                  </a:lnTo>
                  <a:lnTo>
                    <a:pt x="412661" y="248691"/>
                  </a:lnTo>
                  <a:lnTo>
                    <a:pt x="412267" y="248615"/>
                  </a:lnTo>
                  <a:lnTo>
                    <a:pt x="412127" y="249021"/>
                  </a:lnTo>
                  <a:lnTo>
                    <a:pt x="412026" y="249466"/>
                  </a:lnTo>
                  <a:lnTo>
                    <a:pt x="411886" y="249910"/>
                  </a:lnTo>
                  <a:lnTo>
                    <a:pt x="412356" y="249796"/>
                  </a:lnTo>
                  <a:lnTo>
                    <a:pt x="412826" y="249745"/>
                  </a:lnTo>
                  <a:lnTo>
                    <a:pt x="413258" y="249580"/>
                  </a:lnTo>
                  <a:lnTo>
                    <a:pt x="413397" y="249516"/>
                  </a:lnTo>
                  <a:lnTo>
                    <a:pt x="413562" y="248920"/>
                  </a:lnTo>
                  <a:close/>
                </a:path>
                <a:path w="543559" h="568960">
                  <a:moveTo>
                    <a:pt x="433489" y="276491"/>
                  </a:moveTo>
                  <a:lnTo>
                    <a:pt x="433184" y="275437"/>
                  </a:lnTo>
                  <a:lnTo>
                    <a:pt x="433209" y="274726"/>
                  </a:lnTo>
                  <a:lnTo>
                    <a:pt x="432168" y="275031"/>
                  </a:lnTo>
                  <a:lnTo>
                    <a:pt x="430987" y="275170"/>
                  </a:lnTo>
                  <a:lnTo>
                    <a:pt x="429691" y="276021"/>
                  </a:lnTo>
                  <a:lnTo>
                    <a:pt x="429780" y="277139"/>
                  </a:lnTo>
                  <a:lnTo>
                    <a:pt x="429526" y="278650"/>
                  </a:lnTo>
                  <a:lnTo>
                    <a:pt x="431152" y="277888"/>
                  </a:lnTo>
                  <a:lnTo>
                    <a:pt x="432308" y="277558"/>
                  </a:lnTo>
                  <a:lnTo>
                    <a:pt x="433082" y="276847"/>
                  </a:lnTo>
                  <a:lnTo>
                    <a:pt x="433489" y="276491"/>
                  </a:lnTo>
                  <a:close/>
                </a:path>
                <a:path w="543559" h="568960">
                  <a:moveTo>
                    <a:pt x="446468" y="1841"/>
                  </a:moveTo>
                  <a:lnTo>
                    <a:pt x="446303" y="0"/>
                  </a:lnTo>
                  <a:lnTo>
                    <a:pt x="443217" y="101"/>
                  </a:lnTo>
                  <a:lnTo>
                    <a:pt x="441655" y="190"/>
                  </a:lnTo>
                  <a:lnTo>
                    <a:pt x="441731" y="1016"/>
                  </a:lnTo>
                  <a:lnTo>
                    <a:pt x="441845" y="2692"/>
                  </a:lnTo>
                  <a:lnTo>
                    <a:pt x="443382" y="2387"/>
                  </a:lnTo>
                  <a:lnTo>
                    <a:pt x="446468" y="1841"/>
                  </a:lnTo>
                  <a:close/>
                </a:path>
                <a:path w="543559" h="568960">
                  <a:moveTo>
                    <a:pt x="448665" y="97053"/>
                  </a:moveTo>
                  <a:lnTo>
                    <a:pt x="435190" y="92951"/>
                  </a:lnTo>
                  <a:lnTo>
                    <a:pt x="440690" y="88646"/>
                  </a:lnTo>
                  <a:lnTo>
                    <a:pt x="439153" y="85153"/>
                  </a:lnTo>
                  <a:lnTo>
                    <a:pt x="425792" y="91274"/>
                  </a:lnTo>
                  <a:lnTo>
                    <a:pt x="431457" y="99949"/>
                  </a:lnTo>
                  <a:lnTo>
                    <a:pt x="436753" y="103657"/>
                  </a:lnTo>
                  <a:lnTo>
                    <a:pt x="442290" y="102628"/>
                  </a:lnTo>
                  <a:lnTo>
                    <a:pt x="448665" y="97053"/>
                  </a:lnTo>
                  <a:close/>
                </a:path>
                <a:path w="543559" h="568960">
                  <a:moveTo>
                    <a:pt x="451739" y="82372"/>
                  </a:moveTo>
                  <a:lnTo>
                    <a:pt x="451472" y="82511"/>
                  </a:lnTo>
                  <a:lnTo>
                    <a:pt x="451104" y="82600"/>
                  </a:lnTo>
                  <a:lnTo>
                    <a:pt x="450837" y="82981"/>
                  </a:lnTo>
                  <a:lnTo>
                    <a:pt x="450938" y="83286"/>
                  </a:lnTo>
                  <a:lnTo>
                    <a:pt x="450938" y="83527"/>
                  </a:lnTo>
                  <a:lnTo>
                    <a:pt x="451218" y="83527"/>
                  </a:lnTo>
                  <a:lnTo>
                    <a:pt x="451472" y="83553"/>
                  </a:lnTo>
                  <a:lnTo>
                    <a:pt x="451713" y="83553"/>
                  </a:lnTo>
                  <a:lnTo>
                    <a:pt x="451713" y="83172"/>
                  </a:lnTo>
                  <a:lnTo>
                    <a:pt x="451739" y="82791"/>
                  </a:lnTo>
                  <a:lnTo>
                    <a:pt x="451739" y="82372"/>
                  </a:lnTo>
                  <a:close/>
                </a:path>
                <a:path w="543559" h="568960">
                  <a:moveTo>
                    <a:pt x="455650" y="100571"/>
                  </a:moveTo>
                  <a:lnTo>
                    <a:pt x="453859" y="98513"/>
                  </a:lnTo>
                  <a:lnTo>
                    <a:pt x="452043" y="96443"/>
                  </a:lnTo>
                  <a:lnTo>
                    <a:pt x="450253" y="94386"/>
                  </a:lnTo>
                  <a:lnTo>
                    <a:pt x="449656" y="94830"/>
                  </a:lnTo>
                  <a:lnTo>
                    <a:pt x="449046" y="95288"/>
                  </a:lnTo>
                  <a:lnTo>
                    <a:pt x="448449" y="95732"/>
                  </a:lnTo>
                  <a:lnTo>
                    <a:pt x="452488" y="102552"/>
                  </a:lnTo>
                  <a:lnTo>
                    <a:pt x="455650" y="100571"/>
                  </a:lnTo>
                  <a:close/>
                </a:path>
                <a:path w="543559" h="568960">
                  <a:moveTo>
                    <a:pt x="458368" y="223100"/>
                  </a:moveTo>
                  <a:lnTo>
                    <a:pt x="457098" y="222504"/>
                  </a:lnTo>
                  <a:lnTo>
                    <a:pt x="455676" y="221983"/>
                  </a:lnTo>
                  <a:lnTo>
                    <a:pt x="454761" y="222389"/>
                  </a:lnTo>
                  <a:lnTo>
                    <a:pt x="454050" y="222694"/>
                  </a:lnTo>
                  <a:lnTo>
                    <a:pt x="453910" y="224320"/>
                  </a:lnTo>
                  <a:lnTo>
                    <a:pt x="453085" y="226453"/>
                  </a:lnTo>
                  <a:lnTo>
                    <a:pt x="455422" y="226021"/>
                  </a:lnTo>
                  <a:lnTo>
                    <a:pt x="456742" y="226072"/>
                  </a:lnTo>
                  <a:lnTo>
                    <a:pt x="458203" y="225145"/>
                  </a:lnTo>
                  <a:lnTo>
                    <a:pt x="458368" y="223100"/>
                  </a:lnTo>
                  <a:close/>
                </a:path>
                <a:path w="543559" h="568960">
                  <a:moveTo>
                    <a:pt x="458635" y="76987"/>
                  </a:moveTo>
                  <a:lnTo>
                    <a:pt x="456882" y="75057"/>
                  </a:lnTo>
                  <a:lnTo>
                    <a:pt x="455117" y="73164"/>
                  </a:lnTo>
                  <a:lnTo>
                    <a:pt x="453364" y="71247"/>
                  </a:lnTo>
                  <a:lnTo>
                    <a:pt x="451192" y="73164"/>
                  </a:lnTo>
                  <a:lnTo>
                    <a:pt x="452589" y="75196"/>
                  </a:lnTo>
                  <a:lnTo>
                    <a:pt x="454025" y="77228"/>
                  </a:lnTo>
                  <a:lnTo>
                    <a:pt x="455447" y="79235"/>
                  </a:lnTo>
                  <a:lnTo>
                    <a:pt x="456526" y="78498"/>
                  </a:lnTo>
                  <a:lnTo>
                    <a:pt x="457568" y="77724"/>
                  </a:lnTo>
                  <a:lnTo>
                    <a:pt x="458635" y="76987"/>
                  </a:lnTo>
                  <a:close/>
                </a:path>
                <a:path w="543559" h="568960">
                  <a:moveTo>
                    <a:pt x="499211" y="251447"/>
                  </a:moveTo>
                  <a:lnTo>
                    <a:pt x="498411" y="251447"/>
                  </a:lnTo>
                  <a:lnTo>
                    <a:pt x="497395" y="251167"/>
                  </a:lnTo>
                  <a:lnTo>
                    <a:pt x="496849" y="251548"/>
                  </a:lnTo>
                  <a:lnTo>
                    <a:pt x="496265" y="251993"/>
                  </a:lnTo>
                  <a:lnTo>
                    <a:pt x="496138" y="253034"/>
                  </a:lnTo>
                  <a:lnTo>
                    <a:pt x="495668" y="254114"/>
                  </a:lnTo>
                  <a:lnTo>
                    <a:pt x="496709" y="254190"/>
                  </a:lnTo>
                  <a:lnTo>
                    <a:pt x="498030" y="254469"/>
                  </a:lnTo>
                  <a:lnTo>
                    <a:pt x="498144" y="254279"/>
                  </a:lnTo>
                  <a:lnTo>
                    <a:pt x="498690" y="253390"/>
                  </a:lnTo>
                  <a:lnTo>
                    <a:pt x="498881" y="252412"/>
                  </a:lnTo>
                  <a:lnTo>
                    <a:pt x="499211" y="251447"/>
                  </a:lnTo>
                  <a:close/>
                </a:path>
                <a:path w="543559" h="568960">
                  <a:moveTo>
                    <a:pt x="504875" y="220599"/>
                  </a:moveTo>
                  <a:lnTo>
                    <a:pt x="504545" y="220472"/>
                  </a:lnTo>
                  <a:lnTo>
                    <a:pt x="501599" y="219417"/>
                  </a:lnTo>
                  <a:lnTo>
                    <a:pt x="498436" y="218732"/>
                  </a:lnTo>
                  <a:lnTo>
                    <a:pt x="495338" y="217906"/>
                  </a:lnTo>
                  <a:lnTo>
                    <a:pt x="494677" y="219532"/>
                  </a:lnTo>
                  <a:lnTo>
                    <a:pt x="493991" y="221157"/>
                  </a:lnTo>
                  <a:lnTo>
                    <a:pt x="493331" y="222770"/>
                  </a:lnTo>
                  <a:lnTo>
                    <a:pt x="500151" y="223710"/>
                  </a:lnTo>
                  <a:lnTo>
                    <a:pt x="503529" y="224205"/>
                  </a:lnTo>
                  <a:lnTo>
                    <a:pt x="503910" y="222910"/>
                  </a:lnTo>
                  <a:lnTo>
                    <a:pt x="504875" y="220599"/>
                  </a:lnTo>
                  <a:close/>
                </a:path>
                <a:path w="543559" h="568960">
                  <a:moveTo>
                    <a:pt x="506107" y="265874"/>
                  </a:moveTo>
                  <a:lnTo>
                    <a:pt x="504710" y="264998"/>
                  </a:lnTo>
                  <a:lnTo>
                    <a:pt x="501853" y="263232"/>
                  </a:lnTo>
                  <a:lnTo>
                    <a:pt x="501497" y="263817"/>
                  </a:lnTo>
                  <a:lnTo>
                    <a:pt x="501142" y="264363"/>
                  </a:lnTo>
                  <a:lnTo>
                    <a:pt x="500773" y="264947"/>
                  </a:lnTo>
                  <a:lnTo>
                    <a:pt x="502183" y="265823"/>
                  </a:lnTo>
                  <a:lnTo>
                    <a:pt x="505040" y="267576"/>
                  </a:lnTo>
                  <a:lnTo>
                    <a:pt x="506107" y="265874"/>
                  </a:lnTo>
                  <a:close/>
                </a:path>
                <a:path w="543559" h="568960">
                  <a:moveTo>
                    <a:pt x="506437" y="249186"/>
                  </a:moveTo>
                  <a:lnTo>
                    <a:pt x="505637" y="249135"/>
                  </a:lnTo>
                  <a:lnTo>
                    <a:pt x="504596" y="248754"/>
                  </a:lnTo>
                  <a:lnTo>
                    <a:pt x="504126" y="249110"/>
                  </a:lnTo>
                  <a:lnTo>
                    <a:pt x="503250" y="249745"/>
                  </a:lnTo>
                  <a:lnTo>
                    <a:pt x="502754" y="250812"/>
                  </a:lnTo>
                  <a:lnTo>
                    <a:pt x="501688" y="252272"/>
                  </a:lnTo>
                  <a:lnTo>
                    <a:pt x="503364" y="252209"/>
                  </a:lnTo>
                  <a:lnTo>
                    <a:pt x="504545" y="252488"/>
                  </a:lnTo>
                  <a:lnTo>
                    <a:pt x="504926" y="252107"/>
                  </a:lnTo>
                  <a:lnTo>
                    <a:pt x="505675" y="251307"/>
                  </a:lnTo>
                  <a:lnTo>
                    <a:pt x="505942" y="250177"/>
                  </a:lnTo>
                  <a:lnTo>
                    <a:pt x="506437" y="249186"/>
                  </a:lnTo>
                  <a:close/>
                </a:path>
                <a:path w="543559" h="568960">
                  <a:moveTo>
                    <a:pt x="508063" y="151968"/>
                  </a:moveTo>
                  <a:lnTo>
                    <a:pt x="493001" y="151422"/>
                  </a:lnTo>
                  <a:lnTo>
                    <a:pt x="492861" y="156146"/>
                  </a:lnTo>
                  <a:lnTo>
                    <a:pt x="507923" y="156210"/>
                  </a:lnTo>
                  <a:lnTo>
                    <a:pt x="508038" y="153377"/>
                  </a:lnTo>
                  <a:lnTo>
                    <a:pt x="508063" y="151968"/>
                  </a:lnTo>
                  <a:close/>
                </a:path>
                <a:path w="543559" h="568960">
                  <a:moveTo>
                    <a:pt x="509625" y="239649"/>
                  </a:moveTo>
                  <a:lnTo>
                    <a:pt x="509320" y="239268"/>
                  </a:lnTo>
                  <a:lnTo>
                    <a:pt x="508635" y="238442"/>
                  </a:lnTo>
                  <a:lnTo>
                    <a:pt x="507403" y="238061"/>
                  </a:lnTo>
                  <a:lnTo>
                    <a:pt x="505866" y="237185"/>
                  </a:lnTo>
                  <a:lnTo>
                    <a:pt x="505612" y="238912"/>
                  </a:lnTo>
                  <a:lnTo>
                    <a:pt x="505117" y="240284"/>
                  </a:lnTo>
                  <a:lnTo>
                    <a:pt x="505472" y="240563"/>
                  </a:lnTo>
                  <a:lnTo>
                    <a:pt x="506361" y="241223"/>
                  </a:lnTo>
                  <a:lnTo>
                    <a:pt x="507619" y="241388"/>
                  </a:lnTo>
                  <a:lnTo>
                    <a:pt x="508723" y="241744"/>
                  </a:lnTo>
                  <a:lnTo>
                    <a:pt x="508939" y="240893"/>
                  </a:lnTo>
                  <a:lnTo>
                    <a:pt x="509625" y="239649"/>
                  </a:lnTo>
                  <a:close/>
                </a:path>
                <a:path w="543559" h="568960">
                  <a:moveTo>
                    <a:pt x="509879" y="169341"/>
                  </a:moveTo>
                  <a:lnTo>
                    <a:pt x="507352" y="166535"/>
                  </a:lnTo>
                  <a:lnTo>
                    <a:pt x="505117" y="168325"/>
                  </a:lnTo>
                  <a:lnTo>
                    <a:pt x="502920" y="170141"/>
                  </a:lnTo>
                  <a:lnTo>
                    <a:pt x="500722" y="171919"/>
                  </a:lnTo>
                  <a:lnTo>
                    <a:pt x="502615" y="174459"/>
                  </a:lnTo>
                  <a:lnTo>
                    <a:pt x="509879" y="169341"/>
                  </a:lnTo>
                  <a:close/>
                </a:path>
                <a:path w="543559" h="568960">
                  <a:moveTo>
                    <a:pt x="510921" y="250012"/>
                  </a:moveTo>
                  <a:lnTo>
                    <a:pt x="506768" y="249847"/>
                  </a:lnTo>
                  <a:lnTo>
                    <a:pt x="503885" y="259664"/>
                  </a:lnTo>
                  <a:lnTo>
                    <a:pt x="508038" y="259994"/>
                  </a:lnTo>
                  <a:lnTo>
                    <a:pt x="510921" y="250012"/>
                  </a:lnTo>
                  <a:close/>
                </a:path>
                <a:path w="543559" h="568960">
                  <a:moveTo>
                    <a:pt x="515785" y="174815"/>
                  </a:moveTo>
                  <a:lnTo>
                    <a:pt x="515073" y="174066"/>
                  </a:lnTo>
                  <a:lnTo>
                    <a:pt x="514692" y="174015"/>
                  </a:lnTo>
                  <a:lnTo>
                    <a:pt x="514299" y="173926"/>
                  </a:lnTo>
                  <a:lnTo>
                    <a:pt x="514032" y="173494"/>
                  </a:lnTo>
                  <a:lnTo>
                    <a:pt x="513727" y="173050"/>
                  </a:lnTo>
                  <a:lnTo>
                    <a:pt x="513448" y="172618"/>
                  </a:lnTo>
                  <a:lnTo>
                    <a:pt x="509625" y="174650"/>
                  </a:lnTo>
                  <a:lnTo>
                    <a:pt x="507707" y="175691"/>
                  </a:lnTo>
                  <a:lnTo>
                    <a:pt x="508533" y="176796"/>
                  </a:lnTo>
                  <a:lnTo>
                    <a:pt x="509384" y="177888"/>
                  </a:lnTo>
                  <a:lnTo>
                    <a:pt x="510209" y="179019"/>
                  </a:lnTo>
                  <a:lnTo>
                    <a:pt x="511797" y="177698"/>
                  </a:lnTo>
                  <a:lnTo>
                    <a:pt x="512597" y="177063"/>
                  </a:lnTo>
                  <a:lnTo>
                    <a:pt x="513232" y="177457"/>
                  </a:lnTo>
                  <a:lnTo>
                    <a:pt x="514032" y="177888"/>
                  </a:lnTo>
                  <a:lnTo>
                    <a:pt x="515150" y="178574"/>
                  </a:lnTo>
                  <a:lnTo>
                    <a:pt x="515264" y="176326"/>
                  </a:lnTo>
                  <a:lnTo>
                    <a:pt x="515785" y="174815"/>
                  </a:lnTo>
                  <a:close/>
                </a:path>
                <a:path w="543559" h="568960">
                  <a:moveTo>
                    <a:pt x="518375" y="251548"/>
                  </a:moveTo>
                  <a:lnTo>
                    <a:pt x="517512" y="251421"/>
                  </a:lnTo>
                  <a:lnTo>
                    <a:pt x="515835" y="251193"/>
                  </a:lnTo>
                  <a:lnTo>
                    <a:pt x="515340" y="254711"/>
                  </a:lnTo>
                  <a:lnTo>
                    <a:pt x="517220" y="254800"/>
                  </a:lnTo>
                  <a:lnTo>
                    <a:pt x="517601" y="253695"/>
                  </a:lnTo>
                  <a:lnTo>
                    <a:pt x="518375" y="251548"/>
                  </a:lnTo>
                  <a:close/>
                </a:path>
                <a:path w="543559" h="568960">
                  <a:moveTo>
                    <a:pt x="522389" y="195148"/>
                  </a:moveTo>
                  <a:lnTo>
                    <a:pt x="521093" y="195072"/>
                  </a:lnTo>
                  <a:lnTo>
                    <a:pt x="519887" y="194652"/>
                  </a:lnTo>
                  <a:lnTo>
                    <a:pt x="519391" y="195072"/>
                  </a:lnTo>
                  <a:lnTo>
                    <a:pt x="518858" y="195503"/>
                  </a:lnTo>
                  <a:lnTo>
                    <a:pt x="518591" y="196989"/>
                  </a:lnTo>
                  <a:lnTo>
                    <a:pt x="518922" y="197548"/>
                  </a:lnTo>
                  <a:lnTo>
                    <a:pt x="519252" y="198069"/>
                  </a:lnTo>
                  <a:lnTo>
                    <a:pt x="520788" y="198335"/>
                  </a:lnTo>
                  <a:lnTo>
                    <a:pt x="521360" y="197980"/>
                  </a:lnTo>
                  <a:lnTo>
                    <a:pt x="521944" y="197650"/>
                  </a:lnTo>
                  <a:lnTo>
                    <a:pt x="521995" y="196418"/>
                  </a:lnTo>
                  <a:lnTo>
                    <a:pt x="522389" y="195148"/>
                  </a:lnTo>
                  <a:close/>
                </a:path>
                <a:path w="543559" h="568960">
                  <a:moveTo>
                    <a:pt x="523455" y="100457"/>
                  </a:moveTo>
                  <a:lnTo>
                    <a:pt x="523151" y="100152"/>
                  </a:lnTo>
                  <a:lnTo>
                    <a:pt x="522820" y="99796"/>
                  </a:lnTo>
                  <a:lnTo>
                    <a:pt x="522020" y="99885"/>
                  </a:lnTo>
                  <a:lnTo>
                    <a:pt x="521449" y="99771"/>
                  </a:lnTo>
                  <a:lnTo>
                    <a:pt x="521449" y="100520"/>
                  </a:lnTo>
                  <a:lnTo>
                    <a:pt x="521474" y="101282"/>
                  </a:lnTo>
                  <a:lnTo>
                    <a:pt x="521474" y="102031"/>
                  </a:lnTo>
                  <a:lnTo>
                    <a:pt x="522058" y="101968"/>
                  </a:lnTo>
                  <a:lnTo>
                    <a:pt x="522655" y="101892"/>
                  </a:lnTo>
                  <a:lnTo>
                    <a:pt x="523240" y="101841"/>
                  </a:lnTo>
                  <a:lnTo>
                    <a:pt x="523240" y="101257"/>
                  </a:lnTo>
                  <a:lnTo>
                    <a:pt x="523455" y="100457"/>
                  </a:lnTo>
                  <a:close/>
                </a:path>
                <a:path w="543559" h="568960">
                  <a:moveTo>
                    <a:pt x="530796" y="178549"/>
                  </a:moveTo>
                  <a:lnTo>
                    <a:pt x="530047" y="177292"/>
                  </a:lnTo>
                  <a:lnTo>
                    <a:pt x="528624" y="174726"/>
                  </a:lnTo>
                  <a:lnTo>
                    <a:pt x="525246" y="176072"/>
                  </a:lnTo>
                  <a:lnTo>
                    <a:pt x="518541" y="178803"/>
                  </a:lnTo>
                  <a:lnTo>
                    <a:pt x="521309" y="188531"/>
                  </a:lnTo>
                  <a:lnTo>
                    <a:pt x="530796" y="178549"/>
                  </a:lnTo>
                  <a:close/>
                </a:path>
                <a:path w="543559" h="568960">
                  <a:moveTo>
                    <a:pt x="532879" y="40017"/>
                  </a:moveTo>
                  <a:lnTo>
                    <a:pt x="532739" y="38506"/>
                  </a:lnTo>
                  <a:lnTo>
                    <a:pt x="532523" y="35458"/>
                  </a:lnTo>
                  <a:lnTo>
                    <a:pt x="531926" y="35534"/>
                  </a:lnTo>
                  <a:lnTo>
                    <a:pt x="531317" y="35598"/>
                  </a:lnTo>
                  <a:lnTo>
                    <a:pt x="530707" y="35674"/>
                  </a:lnTo>
                  <a:lnTo>
                    <a:pt x="530872" y="37769"/>
                  </a:lnTo>
                  <a:lnTo>
                    <a:pt x="529640" y="37655"/>
                  </a:lnTo>
                  <a:lnTo>
                    <a:pt x="528459" y="37236"/>
                  </a:lnTo>
                  <a:lnTo>
                    <a:pt x="527989" y="37630"/>
                  </a:lnTo>
                  <a:lnTo>
                    <a:pt x="527494" y="38061"/>
                  </a:lnTo>
                  <a:lnTo>
                    <a:pt x="527304" y="39573"/>
                  </a:lnTo>
                  <a:lnTo>
                    <a:pt x="527685" y="40093"/>
                  </a:lnTo>
                  <a:lnTo>
                    <a:pt x="528078" y="40652"/>
                  </a:lnTo>
                  <a:lnTo>
                    <a:pt x="529551" y="40957"/>
                  </a:lnTo>
                  <a:lnTo>
                    <a:pt x="530161" y="40627"/>
                  </a:lnTo>
                  <a:lnTo>
                    <a:pt x="530631" y="40347"/>
                  </a:lnTo>
                  <a:lnTo>
                    <a:pt x="530682" y="39243"/>
                  </a:lnTo>
                  <a:lnTo>
                    <a:pt x="530898" y="38125"/>
                  </a:lnTo>
                  <a:lnTo>
                    <a:pt x="531063" y="40208"/>
                  </a:lnTo>
                  <a:lnTo>
                    <a:pt x="531672" y="40157"/>
                  </a:lnTo>
                  <a:lnTo>
                    <a:pt x="532282" y="40068"/>
                  </a:lnTo>
                  <a:lnTo>
                    <a:pt x="532879" y="40017"/>
                  </a:lnTo>
                  <a:close/>
                </a:path>
                <a:path w="543559" h="568960">
                  <a:moveTo>
                    <a:pt x="534746" y="198666"/>
                  </a:moveTo>
                  <a:lnTo>
                    <a:pt x="534225" y="198564"/>
                  </a:lnTo>
                  <a:lnTo>
                    <a:pt x="533730" y="198539"/>
                  </a:lnTo>
                  <a:lnTo>
                    <a:pt x="533349" y="198704"/>
                  </a:lnTo>
                  <a:lnTo>
                    <a:pt x="532028" y="199326"/>
                  </a:lnTo>
                  <a:lnTo>
                    <a:pt x="531533" y="201701"/>
                  </a:lnTo>
                  <a:lnTo>
                    <a:pt x="530136" y="204279"/>
                  </a:lnTo>
                  <a:lnTo>
                    <a:pt x="531202" y="204355"/>
                  </a:lnTo>
                  <a:lnTo>
                    <a:pt x="532168" y="204520"/>
                  </a:lnTo>
                  <a:lnTo>
                    <a:pt x="533044" y="204635"/>
                  </a:lnTo>
                  <a:lnTo>
                    <a:pt x="533603" y="202653"/>
                  </a:lnTo>
                  <a:lnTo>
                    <a:pt x="534746" y="198666"/>
                  </a:lnTo>
                  <a:close/>
                </a:path>
                <a:path w="543559" h="568960">
                  <a:moveTo>
                    <a:pt x="540245" y="114338"/>
                  </a:moveTo>
                  <a:lnTo>
                    <a:pt x="537197" y="110223"/>
                  </a:lnTo>
                  <a:lnTo>
                    <a:pt x="537781" y="110058"/>
                  </a:lnTo>
                  <a:lnTo>
                    <a:pt x="538378" y="109943"/>
                  </a:lnTo>
                  <a:lnTo>
                    <a:pt x="538873" y="109639"/>
                  </a:lnTo>
                  <a:lnTo>
                    <a:pt x="539038" y="109562"/>
                  </a:lnTo>
                  <a:lnTo>
                    <a:pt x="538683" y="108572"/>
                  </a:lnTo>
                  <a:lnTo>
                    <a:pt x="538492" y="107696"/>
                  </a:lnTo>
                  <a:lnTo>
                    <a:pt x="537667" y="108102"/>
                  </a:lnTo>
                  <a:lnTo>
                    <a:pt x="536841" y="108381"/>
                  </a:lnTo>
                  <a:lnTo>
                    <a:pt x="536206" y="108877"/>
                  </a:lnTo>
                  <a:lnTo>
                    <a:pt x="535940" y="108483"/>
                  </a:lnTo>
                  <a:lnTo>
                    <a:pt x="535635" y="108102"/>
                  </a:lnTo>
                  <a:lnTo>
                    <a:pt x="535355" y="107696"/>
                  </a:lnTo>
                  <a:lnTo>
                    <a:pt x="532612" y="109855"/>
                  </a:lnTo>
                  <a:lnTo>
                    <a:pt x="534479" y="111899"/>
                  </a:lnTo>
                  <a:lnTo>
                    <a:pt x="536321" y="113931"/>
                  </a:lnTo>
                  <a:lnTo>
                    <a:pt x="538162" y="115989"/>
                  </a:lnTo>
                  <a:lnTo>
                    <a:pt x="540245" y="114338"/>
                  </a:lnTo>
                  <a:close/>
                </a:path>
                <a:path w="543559" h="568960">
                  <a:moveTo>
                    <a:pt x="540334" y="87071"/>
                  </a:moveTo>
                  <a:lnTo>
                    <a:pt x="539724" y="86194"/>
                  </a:lnTo>
                  <a:lnTo>
                    <a:pt x="539394" y="85725"/>
                  </a:lnTo>
                  <a:lnTo>
                    <a:pt x="539038" y="86118"/>
                  </a:lnTo>
                  <a:lnTo>
                    <a:pt x="538657" y="86474"/>
                  </a:lnTo>
                  <a:lnTo>
                    <a:pt x="538378" y="86906"/>
                  </a:lnTo>
                  <a:lnTo>
                    <a:pt x="538734" y="87591"/>
                  </a:lnTo>
                  <a:lnTo>
                    <a:pt x="539394" y="87490"/>
                  </a:lnTo>
                  <a:lnTo>
                    <a:pt x="539889" y="87236"/>
                  </a:lnTo>
                  <a:lnTo>
                    <a:pt x="540334" y="87071"/>
                  </a:lnTo>
                  <a:close/>
                </a:path>
                <a:path w="543559" h="568960">
                  <a:moveTo>
                    <a:pt x="541020" y="78447"/>
                  </a:moveTo>
                  <a:lnTo>
                    <a:pt x="540054" y="78028"/>
                  </a:lnTo>
                  <a:lnTo>
                    <a:pt x="539508" y="77787"/>
                  </a:lnTo>
                  <a:lnTo>
                    <a:pt x="538924" y="77533"/>
                  </a:lnTo>
                  <a:lnTo>
                    <a:pt x="538683" y="78359"/>
                  </a:lnTo>
                  <a:lnTo>
                    <a:pt x="538264" y="79159"/>
                  </a:lnTo>
                  <a:lnTo>
                    <a:pt x="538264" y="80264"/>
                  </a:lnTo>
                  <a:lnTo>
                    <a:pt x="539724" y="80810"/>
                  </a:lnTo>
                  <a:lnTo>
                    <a:pt x="540308" y="80060"/>
                  </a:lnTo>
                  <a:lnTo>
                    <a:pt x="540600" y="79235"/>
                  </a:lnTo>
                  <a:lnTo>
                    <a:pt x="541020" y="78447"/>
                  </a:lnTo>
                  <a:close/>
                </a:path>
                <a:path w="543559" h="568960">
                  <a:moveTo>
                    <a:pt x="541070" y="92849"/>
                  </a:moveTo>
                  <a:lnTo>
                    <a:pt x="538048" y="91935"/>
                  </a:lnTo>
                  <a:lnTo>
                    <a:pt x="535381" y="91173"/>
                  </a:lnTo>
                  <a:lnTo>
                    <a:pt x="531456" y="89992"/>
                  </a:lnTo>
                  <a:lnTo>
                    <a:pt x="534123" y="99009"/>
                  </a:lnTo>
                  <a:lnTo>
                    <a:pt x="541070" y="92849"/>
                  </a:lnTo>
                  <a:close/>
                </a:path>
                <a:path w="543559" h="568960">
                  <a:moveTo>
                    <a:pt x="542150" y="97853"/>
                  </a:moveTo>
                  <a:lnTo>
                    <a:pt x="542061" y="96939"/>
                  </a:lnTo>
                  <a:lnTo>
                    <a:pt x="542036" y="96723"/>
                  </a:lnTo>
                  <a:lnTo>
                    <a:pt x="540118" y="96608"/>
                  </a:lnTo>
                  <a:lnTo>
                    <a:pt x="539178" y="97739"/>
                  </a:lnTo>
                  <a:lnTo>
                    <a:pt x="538988" y="98806"/>
                  </a:lnTo>
                  <a:lnTo>
                    <a:pt x="538429" y="100215"/>
                  </a:lnTo>
                  <a:lnTo>
                    <a:pt x="539953" y="100050"/>
                  </a:lnTo>
                  <a:lnTo>
                    <a:pt x="541350" y="100101"/>
                  </a:lnTo>
                  <a:lnTo>
                    <a:pt x="541489" y="99860"/>
                  </a:lnTo>
                  <a:lnTo>
                    <a:pt x="541959" y="98920"/>
                  </a:lnTo>
                  <a:lnTo>
                    <a:pt x="542150" y="97853"/>
                  </a:lnTo>
                  <a:close/>
                </a:path>
                <a:path w="543559" h="568960">
                  <a:moveTo>
                    <a:pt x="543001" y="129628"/>
                  </a:moveTo>
                  <a:lnTo>
                    <a:pt x="542772" y="129349"/>
                  </a:lnTo>
                  <a:lnTo>
                    <a:pt x="542442" y="129425"/>
                  </a:lnTo>
                  <a:lnTo>
                    <a:pt x="542226" y="129705"/>
                  </a:lnTo>
                  <a:lnTo>
                    <a:pt x="541985" y="129895"/>
                  </a:lnTo>
                  <a:lnTo>
                    <a:pt x="542150" y="130060"/>
                  </a:lnTo>
                  <a:lnTo>
                    <a:pt x="542315" y="130390"/>
                  </a:lnTo>
                  <a:lnTo>
                    <a:pt x="542607" y="130289"/>
                  </a:lnTo>
                  <a:lnTo>
                    <a:pt x="542810" y="130086"/>
                  </a:lnTo>
                  <a:lnTo>
                    <a:pt x="543001" y="129921"/>
                  </a:lnTo>
                  <a:lnTo>
                    <a:pt x="543001" y="129628"/>
                  </a:lnTo>
                  <a:close/>
                </a:path>
              </a:pathLst>
            </a:custGeom>
            <a:solidFill>
              <a:srgbClr val="F3766E"/>
            </a:solidFill>
          </p:spPr>
          <p:txBody>
            <a:bodyPr wrap="square" lIns="0" tIns="0" rIns="0" bIns="0" rtlCol="0"/>
            <a:lstStyle/>
            <a:p>
              <a:endParaRPr/>
            </a:p>
          </p:txBody>
        </p:sp>
        <p:sp>
          <p:nvSpPr>
            <p:cNvPr id="62" name="object 62"/>
            <p:cNvSpPr/>
            <p:nvPr/>
          </p:nvSpPr>
          <p:spPr>
            <a:xfrm>
              <a:off x="10118230" y="3376993"/>
              <a:ext cx="612140" cy="633730"/>
            </a:xfrm>
            <a:custGeom>
              <a:avLst/>
              <a:gdLst/>
              <a:ahLst/>
              <a:cxnLst/>
              <a:rect l="l" t="t" r="r" b="b"/>
              <a:pathLst>
                <a:path w="612140" h="633729">
                  <a:moveTo>
                    <a:pt x="12560" y="451281"/>
                  </a:moveTo>
                  <a:lnTo>
                    <a:pt x="11290" y="451040"/>
                  </a:lnTo>
                  <a:lnTo>
                    <a:pt x="10160" y="450456"/>
                  </a:lnTo>
                  <a:lnTo>
                    <a:pt x="9702" y="450786"/>
                  </a:lnTo>
                  <a:lnTo>
                    <a:pt x="9067" y="451256"/>
                  </a:lnTo>
                  <a:lnTo>
                    <a:pt x="8877" y="452386"/>
                  </a:lnTo>
                  <a:lnTo>
                    <a:pt x="8509" y="453237"/>
                  </a:lnTo>
                  <a:lnTo>
                    <a:pt x="9309" y="453567"/>
                  </a:lnTo>
                  <a:lnTo>
                    <a:pt x="10325" y="454304"/>
                  </a:lnTo>
                  <a:lnTo>
                    <a:pt x="10883" y="454063"/>
                  </a:lnTo>
                  <a:lnTo>
                    <a:pt x="11569" y="453732"/>
                  </a:lnTo>
                  <a:lnTo>
                    <a:pt x="11836" y="452551"/>
                  </a:lnTo>
                  <a:lnTo>
                    <a:pt x="12560" y="451281"/>
                  </a:lnTo>
                  <a:close/>
                </a:path>
                <a:path w="612140" h="633729">
                  <a:moveTo>
                    <a:pt x="13436" y="468985"/>
                  </a:moveTo>
                  <a:lnTo>
                    <a:pt x="4203" y="457847"/>
                  </a:lnTo>
                  <a:lnTo>
                    <a:pt x="0" y="461505"/>
                  </a:lnTo>
                  <a:lnTo>
                    <a:pt x="9664" y="472224"/>
                  </a:lnTo>
                  <a:lnTo>
                    <a:pt x="13436" y="468985"/>
                  </a:lnTo>
                  <a:close/>
                </a:path>
                <a:path w="612140" h="633729">
                  <a:moveTo>
                    <a:pt x="13652" y="481571"/>
                  </a:moveTo>
                  <a:lnTo>
                    <a:pt x="5715" y="481380"/>
                  </a:lnTo>
                  <a:lnTo>
                    <a:pt x="685" y="482282"/>
                  </a:lnTo>
                  <a:lnTo>
                    <a:pt x="952" y="491769"/>
                  </a:lnTo>
                  <a:lnTo>
                    <a:pt x="11595" y="484263"/>
                  </a:lnTo>
                  <a:lnTo>
                    <a:pt x="12992" y="482485"/>
                  </a:lnTo>
                  <a:lnTo>
                    <a:pt x="13652" y="481571"/>
                  </a:lnTo>
                  <a:close/>
                </a:path>
                <a:path w="612140" h="633729">
                  <a:moveTo>
                    <a:pt x="16700" y="464502"/>
                  </a:moveTo>
                  <a:lnTo>
                    <a:pt x="16408" y="463156"/>
                  </a:lnTo>
                  <a:lnTo>
                    <a:pt x="16484" y="461949"/>
                  </a:lnTo>
                  <a:lnTo>
                    <a:pt x="15468" y="460870"/>
                  </a:lnTo>
                  <a:lnTo>
                    <a:pt x="13957" y="460794"/>
                  </a:lnTo>
                  <a:lnTo>
                    <a:pt x="12801" y="461619"/>
                  </a:lnTo>
                  <a:lnTo>
                    <a:pt x="12801" y="462826"/>
                  </a:lnTo>
                  <a:lnTo>
                    <a:pt x="12522" y="463702"/>
                  </a:lnTo>
                  <a:lnTo>
                    <a:pt x="16700" y="464502"/>
                  </a:lnTo>
                  <a:close/>
                </a:path>
                <a:path w="612140" h="633729">
                  <a:moveTo>
                    <a:pt x="18211" y="441960"/>
                  </a:moveTo>
                  <a:lnTo>
                    <a:pt x="16738" y="442290"/>
                  </a:lnTo>
                  <a:lnTo>
                    <a:pt x="15773" y="442429"/>
                  </a:lnTo>
                  <a:lnTo>
                    <a:pt x="14998" y="442645"/>
                  </a:lnTo>
                  <a:lnTo>
                    <a:pt x="13957" y="442099"/>
                  </a:lnTo>
                  <a:lnTo>
                    <a:pt x="13436" y="441858"/>
                  </a:lnTo>
                  <a:lnTo>
                    <a:pt x="13246" y="442353"/>
                  </a:lnTo>
                  <a:lnTo>
                    <a:pt x="12852" y="443420"/>
                  </a:lnTo>
                  <a:lnTo>
                    <a:pt x="13131" y="443560"/>
                  </a:lnTo>
                  <a:lnTo>
                    <a:pt x="13436" y="443750"/>
                  </a:lnTo>
                  <a:lnTo>
                    <a:pt x="13741" y="443915"/>
                  </a:lnTo>
                  <a:lnTo>
                    <a:pt x="13576" y="444576"/>
                  </a:lnTo>
                  <a:lnTo>
                    <a:pt x="13512" y="445287"/>
                  </a:lnTo>
                  <a:lnTo>
                    <a:pt x="13741" y="445401"/>
                  </a:lnTo>
                  <a:lnTo>
                    <a:pt x="14617" y="445947"/>
                  </a:lnTo>
                  <a:lnTo>
                    <a:pt x="16129" y="446468"/>
                  </a:lnTo>
                  <a:lnTo>
                    <a:pt x="16840" y="446062"/>
                  </a:lnTo>
                  <a:lnTo>
                    <a:pt x="17564" y="445681"/>
                  </a:lnTo>
                  <a:lnTo>
                    <a:pt x="17589" y="444080"/>
                  </a:lnTo>
                  <a:lnTo>
                    <a:pt x="18211" y="441960"/>
                  </a:lnTo>
                  <a:close/>
                </a:path>
                <a:path w="612140" h="633729">
                  <a:moveTo>
                    <a:pt x="27101" y="423443"/>
                  </a:moveTo>
                  <a:lnTo>
                    <a:pt x="24460" y="423138"/>
                  </a:lnTo>
                  <a:lnTo>
                    <a:pt x="22428" y="422313"/>
                  </a:lnTo>
                  <a:lnTo>
                    <a:pt x="21678" y="422948"/>
                  </a:lnTo>
                  <a:lnTo>
                    <a:pt x="20497" y="423989"/>
                  </a:lnTo>
                  <a:lnTo>
                    <a:pt x="20142" y="425996"/>
                  </a:lnTo>
                  <a:lnTo>
                    <a:pt x="19431" y="427583"/>
                  </a:lnTo>
                  <a:lnTo>
                    <a:pt x="20802" y="427951"/>
                  </a:lnTo>
                  <a:lnTo>
                    <a:pt x="22555" y="428993"/>
                  </a:lnTo>
                  <a:lnTo>
                    <a:pt x="23418" y="428498"/>
                  </a:lnTo>
                  <a:lnTo>
                    <a:pt x="24765" y="427672"/>
                  </a:lnTo>
                  <a:lnTo>
                    <a:pt x="25476" y="425805"/>
                  </a:lnTo>
                  <a:lnTo>
                    <a:pt x="27101" y="423443"/>
                  </a:lnTo>
                  <a:close/>
                </a:path>
                <a:path w="612140" h="633729">
                  <a:moveTo>
                    <a:pt x="28663" y="440563"/>
                  </a:moveTo>
                  <a:lnTo>
                    <a:pt x="27178" y="439953"/>
                  </a:lnTo>
                  <a:lnTo>
                    <a:pt x="25806" y="439216"/>
                  </a:lnTo>
                  <a:lnTo>
                    <a:pt x="25666" y="439381"/>
                  </a:lnTo>
                  <a:lnTo>
                    <a:pt x="24980" y="440258"/>
                  </a:lnTo>
                  <a:lnTo>
                    <a:pt x="24371" y="441388"/>
                  </a:lnTo>
                  <a:lnTo>
                    <a:pt x="24269" y="442455"/>
                  </a:lnTo>
                  <a:lnTo>
                    <a:pt x="24206" y="442849"/>
                  </a:lnTo>
                  <a:lnTo>
                    <a:pt x="26111" y="443890"/>
                  </a:lnTo>
                  <a:lnTo>
                    <a:pt x="26352" y="443699"/>
                  </a:lnTo>
                  <a:lnTo>
                    <a:pt x="27228" y="442976"/>
                  </a:lnTo>
                  <a:lnTo>
                    <a:pt x="27762" y="441883"/>
                  </a:lnTo>
                  <a:lnTo>
                    <a:pt x="28663" y="440563"/>
                  </a:lnTo>
                  <a:close/>
                </a:path>
                <a:path w="612140" h="633729">
                  <a:moveTo>
                    <a:pt x="29133" y="280974"/>
                  </a:moveTo>
                  <a:lnTo>
                    <a:pt x="26403" y="277698"/>
                  </a:lnTo>
                  <a:lnTo>
                    <a:pt x="25590" y="277901"/>
                  </a:lnTo>
                  <a:lnTo>
                    <a:pt x="19951" y="279158"/>
                  </a:lnTo>
                  <a:lnTo>
                    <a:pt x="14922" y="281520"/>
                  </a:lnTo>
                  <a:lnTo>
                    <a:pt x="15722" y="289445"/>
                  </a:lnTo>
                  <a:lnTo>
                    <a:pt x="21437" y="288810"/>
                  </a:lnTo>
                  <a:lnTo>
                    <a:pt x="27698" y="290271"/>
                  </a:lnTo>
                  <a:lnTo>
                    <a:pt x="29133" y="280974"/>
                  </a:lnTo>
                  <a:close/>
                </a:path>
                <a:path w="612140" h="633729">
                  <a:moveTo>
                    <a:pt x="33197" y="337464"/>
                  </a:moveTo>
                  <a:lnTo>
                    <a:pt x="32626" y="333590"/>
                  </a:lnTo>
                  <a:lnTo>
                    <a:pt x="26301" y="335064"/>
                  </a:lnTo>
                  <a:lnTo>
                    <a:pt x="26543" y="336169"/>
                  </a:lnTo>
                  <a:lnTo>
                    <a:pt x="26797" y="338226"/>
                  </a:lnTo>
                  <a:lnTo>
                    <a:pt x="27038" y="338226"/>
                  </a:lnTo>
                  <a:lnTo>
                    <a:pt x="29108" y="338201"/>
                  </a:lnTo>
                  <a:lnTo>
                    <a:pt x="31165" y="337756"/>
                  </a:lnTo>
                  <a:lnTo>
                    <a:pt x="33197" y="337464"/>
                  </a:lnTo>
                  <a:close/>
                </a:path>
                <a:path w="612140" h="633729">
                  <a:moveTo>
                    <a:pt x="37655" y="300570"/>
                  </a:moveTo>
                  <a:lnTo>
                    <a:pt x="35915" y="300139"/>
                  </a:lnTo>
                  <a:lnTo>
                    <a:pt x="34683" y="299440"/>
                  </a:lnTo>
                  <a:lnTo>
                    <a:pt x="34302" y="299770"/>
                  </a:lnTo>
                  <a:lnTo>
                    <a:pt x="33451" y="300469"/>
                  </a:lnTo>
                  <a:lnTo>
                    <a:pt x="33032" y="301701"/>
                  </a:lnTo>
                  <a:lnTo>
                    <a:pt x="32423" y="302691"/>
                  </a:lnTo>
                  <a:lnTo>
                    <a:pt x="33223" y="303022"/>
                  </a:lnTo>
                  <a:lnTo>
                    <a:pt x="34264" y="303847"/>
                  </a:lnTo>
                  <a:lnTo>
                    <a:pt x="34759" y="303593"/>
                  </a:lnTo>
                  <a:lnTo>
                    <a:pt x="35725" y="303072"/>
                  </a:lnTo>
                  <a:lnTo>
                    <a:pt x="36385" y="301980"/>
                  </a:lnTo>
                  <a:lnTo>
                    <a:pt x="37655" y="300570"/>
                  </a:lnTo>
                  <a:close/>
                </a:path>
                <a:path w="612140" h="633729">
                  <a:moveTo>
                    <a:pt x="52197" y="376402"/>
                  </a:moveTo>
                  <a:lnTo>
                    <a:pt x="51181" y="376466"/>
                  </a:lnTo>
                  <a:lnTo>
                    <a:pt x="50685" y="376542"/>
                  </a:lnTo>
                  <a:lnTo>
                    <a:pt x="50457" y="376605"/>
                  </a:lnTo>
                  <a:lnTo>
                    <a:pt x="50596" y="378714"/>
                  </a:lnTo>
                  <a:lnTo>
                    <a:pt x="50571" y="379869"/>
                  </a:lnTo>
                  <a:lnTo>
                    <a:pt x="51041" y="379869"/>
                  </a:lnTo>
                  <a:lnTo>
                    <a:pt x="51943" y="379818"/>
                  </a:lnTo>
                  <a:lnTo>
                    <a:pt x="52197" y="376402"/>
                  </a:lnTo>
                  <a:close/>
                </a:path>
                <a:path w="612140" h="633729">
                  <a:moveTo>
                    <a:pt x="83527" y="600125"/>
                  </a:moveTo>
                  <a:lnTo>
                    <a:pt x="83223" y="600202"/>
                  </a:lnTo>
                  <a:lnTo>
                    <a:pt x="82892" y="600290"/>
                  </a:lnTo>
                  <a:lnTo>
                    <a:pt x="82486" y="600392"/>
                  </a:lnTo>
                  <a:lnTo>
                    <a:pt x="82778" y="600532"/>
                  </a:lnTo>
                  <a:lnTo>
                    <a:pt x="82981" y="600697"/>
                  </a:lnTo>
                  <a:lnTo>
                    <a:pt x="83146" y="600671"/>
                  </a:lnTo>
                  <a:lnTo>
                    <a:pt x="83273" y="600621"/>
                  </a:lnTo>
                  <a:lnTo>
                    <a:pt x="83388" y="600316"/>
                  </a:lnTo>
                  <a:lnTo>
                    <a:pt x="83527" y="600125"/>
                  </a:lnTo>
                  <a:close/>
                </a:path>
                <a:path w="612140" h="633729">
                  <a:moveTo>
                    <a:pt x="89217" y="544842"/>
                  </a:moveTo>
                  <a:lnTo>
                    <a:pt x="88671" y="543750"/>
                  </a:lnTo>
                  <a:lnTo>
                    <a:pt x="88341" y="543115"/>
                  </a:lnTo>
                  <a:lnTo>
                    <a:pt x="86525" y="543255"/>
                  </a:lnTo>
                  <a:lnTo>
                    <a:pt x="84353" y="542836"/>
                  </a:lnTo>
                  <a:lnTo>
                    <a:pt x="84823" y="544791"/>
                  </a:lnTo>
                  <a:lnTo>
                    <a:pt x="84734" y="546252"/>
                  </a:lnTo>
                  <a:lnTo>
                    <a:pt x="85394" y="546823"/>
                  </a:lnTo>
                  <a:lnTo>
                    <a:pt x="86194" y="547535"/>
                  </a:lnTo>
                  <a:lnTo>
                    <a:pt x="87655" y="547509"/>
                  </a:lnTo>
                  <a:lnTo>
                    <a:pt x="88798" y="547814"/>
                  </a:lnTo>
                  <a:lnTo>
                    <a:pt x="88798" y="546442"/>
                  </a:lnTo>
                  <a:lnTo>
                    <a:pt x="89217" y="544842"/>
                  </a:lnTo>
                  <a:close/>
                </a:path>
                <a:path w="612140" h="633729">
                  <a:moveTo>
                    <a:pt x="114452" y="604024"/>
                  </a:moveTo>
                  <a:lnTo>
                    <a:pt x="112522" y="604304"/>
                  </a:lnTo>
                  <a:lnTo>
                    <a:pt x="114338" y="604304"/>
                  </a:lnTo>
                  <a:lnTo>
                    <a:pt x="114452" y="604024"/>
                  </a:lnTo>
                  <a:close/>
                </a:path>
                <a:path w="612140" h="633729">
                  <a:moveTo>
                    <a:pt x="118910" y="614362"/>
                  </a:moveTo>
                  <a:close/>
                </a:path>
                <a:path w="612140" h="633729">
                  <a:moveTo>
                    <a:pt x="128498" y="573049"/>
                  </a:moveTo>
                  <a:lnTo>
                    <a:pt x="126466" y="573163"/>
                  </a:lnTo>
                  <a:lnTo>
                    <a:pt x="124485" y="573290"/>
                  </a:lnTo>
                  <a:lnTo>
                    <a:pt x="122720" y="573900"/>
                  </a:lnTo>
                  <a:lnTo>
                    <a:pt x="124155" y="571068"/>
                  </a:lnTo>
                  <a:lnTo>
                    <a:pt x="125653" y="567905"/>
                  </a:lnTo>
                  <a:lnTo>
                    <a:pt x="127279" y="564692"/>
                  </a:lnTo>
                  <a:lnTo>
                    <a:pt x="119176" y="565848"/>
                  </a:lnTo>
                  <a:lnTo>
                    <a:pt x="118541" y="566483"/>
                  </a:lnTo>
                  <a:lnTo>
                    <a:pt x="118541" y="590829"/>
                  </a:lnTo>
                  <a:lnTo>
                    <a:pt x="116662" y="592264"/>
                  </a:lnTo>
                  <a:lnTo>
                    <a:pt x="116535" y="592734"/>
                  </a:lnTo>
                  <a:lnTo>
                    <a:pt x="116154" y="595782"/>
                  </a:lnTo>
                  <a:lnTo>
                    <a:pt x="115036" y="598284"/>
                  </a:lnTo>
                  <a:lnTo>
                    <a:pt x="114261" y="600392"/>
                  </a:lnTo>
                  <a:lnTo>
                    <a:pt x="113931" y="599274"/>
                  </a:lnTo>
                  <a:lnTo>
                    <a:pt x="112547" y="598220"/>
                  </a:lnTo>
                  <a:lnTo>
                    <a:pt x="110820" y="598030"/>
                  </a:lnTo>
                  <a:lnTo>
                    <a:pt x="109029" y="598119"/>
                  </a:lnTo>
                  <a:lnTo>
                    <a:pt x="108229" y="600367"/>
                  </a:lnTo>
                  <a:lnTo>
                    <a:pt x="108229" y="600786"/>
                  </a:lnTo>
                  <a:lnTo>
                    <a:pt x="108813" y="601383"/>
                  </a:lnTo>
                  <a:lnTo>
                    <a:pt x="109232" y="601637"/>
                  </a:lnTo>
                  <a:lnTo>
                    <a:pt x="109778" y="601878"/>
                  </a:lnTo>
                  <a:lnTo>
                    <a:pt x="107962" y="602018"/>
                  </a:lnTo>
                  <a:lnTo>
                    <a:pt x="107162" y="602107"/>
                  </a:lnTo>
                  <a:lnTo>
                    <a:pt x="107315" y="601497"/>
                  </a:lnTo>
                  <a:lnTo>
                    <a:pt x="107378" y="601218"/>
                  </a:lnTo>
                  <a:lnTo>
                    <a:pt x="110617" y="593750"/>
                  </a:lnTo>
                  <a:lnTo>
                    <a:pt x="110502" y="592264"/>
                  </a:lnTo>
                  <a:lnTo>
                    <a:pt x="110020" y="589762"/>
                  </a:lnTo>
                  <a:lnTo>
                    <a:pt x="109626" y="589597"/>
                  </a:lnTo>
                  <a:lnTo>
                    <a:pt x="103479" y="587044"/>
                  </a:lnTo>
                  <a:lnTo>
                    <a:pt x="110680" y="584542"/>
                  </a:lnTo>
                  <a:lnTo>
                    <a:pt x="110350" y="583628"/>
                  </a:lnTo>
                  <a:lnTo>
                    <a:pt x="112166" y="583857"/>
                  </a:lnTo>
                  <a:lnTo>
                    <a:pt x="113817" y="585203"/>
                  </a:lnTo>
                  <a:lnTo>
                    <a:pt x="115824" y="589343"/>
                  </a:lnTo>
                  <a:lnTo>
                    <a:pt x="117094" y="590232"/>
                  </a:lnTo>
                  <a:lnTo>
                    <a:pt x="118541" y="590829"/>
                  </a:lnTo>
                  <a:lnTo>
                    <a:pt x="118541" y="566483"/>
                  </a:lnTo>
                  <a:lnTo>
                    <a:pt x="112496" y="572528"/>
                  </a:lnTo>
                  <a:lnTo>
                    <a:pt x="111531" y="578002"/>
                  </a:lnTo>
                  <a:lnTo>
                    <a:pt x="93802" y="575932"/>
                  </a:lnTo>
                  <a:lnTo>
                    <a:pt x="96862" y="564553"/>
                  </a:lnTo>
                  <a:lnTo>
                    <a:pt x="94195" y="562165"/>
                  </a:lnTo>
                  <a:lnTo>
                    <a:pt x="89433" y="565873"/>
                  </a:lnTo>
                  <a:lnTo>
                    <a:pt x="82067" y="569175"/>
                  </a:lnTo>
                  <a:lnTo>
                    <a:pt x="79298" y="573214"/>
                  </a:lnTo>
                  <a:lnTo>
                    <a:pt x="78663" y="573239"/>
                  </a:lnTo>
                  <a:lnTo>
                    <a:pt x="78193" y="573328"/>
                  </a:lnTo>
                  <a:lnTo>
                    <a:pt x="77228" y="576237"/>
                  </a:lnTo>
                  <a:lnTo>
                    <a:pt x="76796" y="579475"/>
                  </a:lnTo>
                  <a:lnTo>
                    <a:pt x="77673" y="582447"/>
                  </a:lnTo>
                  <a:lnTo>
                    <a:pt x="78447" y="582752"/>
                  </a:lnTo>
                  <a:lnTo>
                    <a:pt x="79324" y="583031"/>
                  </a:lnTo>
                  <a:lnTo>
                    <a:pt x="80937" y="587451"/>
                  </a:lnTo>
                  <a:lnTo>
                    <a:pt x="83693" y="592099"/>
                  </a:lnTo>
                  <a:lnTo>
                    <a:pt x="85394" y="596544"/>
                  </a:lnTo>
                  <a:lnTo>
                    <a:pt x="88036" y="595261"/>
                  </a:lnTo>
                  <a:lnTo>
                    <a:pt x="88226" y="595972"/>
                  </a:lnTo>
                  <a:lnTo>
                    <a:pt x="88366" y="596379"/>
                  </a:lnTo>
                  <a:lnTo>
                    <a:pt x="88671" y="596773"/>
                  </a:lnTo>
                  <a:lnTo>
                    <a:pt x="89077" y="597242"/>
                  </a:lnTo>
                  <a:lnTo>
                    <a:pt x="91059" y="597242"/>
                  </a:lnTo>
                  <a:lnTo>
                    <a:pt x="91694" y="595972"/>
                  </a:lnTo>
                  <a:lnTo>
                    <a:pt x="91884" y="595261"/>
                  </a:lnTo>
                  <a:lnTo>
                    <a:pt x="92100" y="594436"/>
                  </a:lnTo>
                  <a:lnTo>
                    <a:pt x="91630" y="593750"/>
                  </a:lnTo>
                  <a:lnTo>
                    <a:pt x="91414" y="593661"/>
                  </a:lnTo>
                  <a:lnTo>
                    <a:pt x="93179" y="592734"/>
                  </a:lnTo>
                  <a:lnTo>
                    <a:pt x="93306" y="592861"/>
                  </a:lnTo>
                  <a:lnTo>
                    <a:pt x="93459" y="592734"/>
                  </a:lnTo>
                  <a:lnTo>
                    <a:pt x="93840" y="592404"/>
                  </a:lnTo>
                  <a:lnTo>
                    <a:pt x="95732" y="591464"/>
                  </a:lnTo>
                  <a:lnTo>
                    <a:pt x="97650" y="590588"/>
                  </a:lnTo>
                  <a:lnTo>
                    <a:pt x="99555" y="589597"/>
                  </a:lnTo>
                  <a:lnTo>
                    <a:pt x="99339" y="591464"/>
                  </a:lnTo>
                  <a:lnTo>
                    <a:pt x="99275" y="597204"/>
                  </a:lnTo>
                  <a:lnTo>
                    <a:pt x="97637" y="597204"/>
                  </a:lnTo>
                  <a:lnTo>
                    <a:pt x="97637" y="607009"/>
                  </a:lnTo>
                  <a:lnTo>
                    <a:pt x="97155" y="606996"/>
                  </a:lnTo>
                  <a:lnTo>
                    <a:pt x="96037" y="607136"/>
                  </a:lnTo>
                  <a:lnTo>
                    <a:pt x="95923" y="606856"/>
                  </a:lnTo>
                  <a:lnTo>
                    <a:pt x="95618" y="606285"/>
                  </a:lnTo>
                  <a:lnTo>
                    <a:pt x="97434" y="606971"/>
                  </a:lnTo>
                  <a:lnTo>
                    <a:pt x="97637" y="607009"/>
                  </a:lnTo>
                  <a:lnTo>
                    <a:pt x="97637" y="597204"/>
                  </a:lnTo>
                  <a:lnTo>
                    <a:pt x="96913" y="597204"/>
                  </a:lnTo>
                  <a:lnTo>
                    <a:pt x="94907" y="597268"/>
                  </a:lnTo>
                  <a:lnTo>
                    <a:pt x="92544" y="597865"/>
                  </a:lnTo>
                  <a:lnTo>
                    <a:pt x="92075" y="599732"/>
                  </a:lnTo>
                  <a:lnTo>
                    <a:pt x="91859" y="601497"/>
                  </a:lnTo>
                  <a:lnTo>
                    <a:pt x="90639" y="600367"/>
                  </a:lnTo>
                  <a:lnTo>
                    <a:pt x="89268" y="599274"/>
                  </a:lnTo>
                  <a:lnTo>
                    <a:pt x="87617" y="598284"/>
                  </a:lnTo>
                  <a:lnTo>
                    <a:pt x="86144" y="601218"/>
                  </a:lnTo>
                  <a:lnTo>
                    <a:pt x="85979" y="602488"/>
                  </a:lnTo>
                  <a:lnTo>
                    <a:pt x="85864" y="603808"/>
                  </a:lnTo>
                  <a:lnTo>
                    <a:pt x="86169" y="605790"/>
                  </a:lnTo>
                  <a:lnTo>
                    <a:pt x="84759" y="605294"/>
                  </a:lnTo>
                  <a:lnTo>
                    <a:pt x="82892" y="609638"/>
                  </a:lnTo>
                  <a:lnTo>
                    <a:pt x="84823" y="610489"/>
                  </a:lnTo>
                  <a:lnTo>
                    <a:pt x="86741" y="611314"/>
                  </a:lnTo>
                  <a:lnTo>
                    <a:pt x="88519" y="612101"/>
                  </a:lnTo>
                  <a:lnTo>
                    <a:pt x="88531" y="612330"/>
                  </a:lnTo>
                  <a:lnTo>
                    <a:pt x="88201" y="612825"/>
                  </a:lnTo>
                  <a:lnTo>
                    <a:pt x="87807" y="613892"/>
                  </a:lnTo>
                  <a:lnTo>
                    <a:pt x="87490" y="614934"/>
                  </a:lnTo>
                  <a:lnTo>
                    <a:pt x="86360" y="614641"/>
                  </a:lnTo>
                  <a:lnTo>
                    <a:pt x="85280" y="614248"/>
                  </a:lnTo>
                  <a:lnTo>
                    <a:pt x="80886" y="613752"/>
                  </a:lnTo>
                  <a:lnTo>
                    <a:pt x="78638" y="612762"/>
                  </a:lnTo>
                  <a:lnTo>
                    <a:pt x="77584" y="611009"/>
                  </a:lnTo>
                  <a:lnTo>
                    <a:pt x="80873" y="617702"/>
                  </a:lnTo>
                  <a:lnTo>
                    <a:pt x="85585" y="623709"/>
                  </a:lnTo>
                  <a:lnTo>
                    <a:pt x="91960" y="628916"/>
                  </a:lnTo>
                  <a:lnTo>
                    <a:pt x="100241" y="633247"/>
                  </a:lnTo>
                  <a:lnTo>
                    <a:pt x="102958" y="633183"/>
                  </a:lnTo>
                  <a:lnTo>
                    <a:pt x="105676" y="632993"/>
                  </a:lnTo>
                  <a:lnTo>
                    <a:pt x="108343" y="632561"/>
                  </a:lnTo>
                  <a:lnTo>
                    <a:pt x="108102" y="632498"/>
                  </a:lnTo>
                  <a:lnTo>
                    <a:pt x="107848" y="632421"/>
                  </a:lnTo>
                  <a:lnTo>
                    <a:pt x="107607" y="632371"/>
                  </a:lnTo>
                  <a:lnTo>
                    <a:pt x="109029" y="631050"/>
                  </a:lnTo>
                  <a:lnTo>
                    <a:pt x="109855" y="630034"/>
                  </a:lnTo>
                  <a:lnTo>
                    <a:pt x="109829" y="629094"/>
                  </a:lnTo>
                  <a:lnTo>
                    <a:pt x="110578" y="629424"/>
                  </a:lnTo>
                  <a:lnTo>
                    <a:pt x="111340" y="629640"/>
                  </a:lnTo>
                  <a:lnTo>
                    <a:pt x="111887" y="629285"/>
                  </a:lnTo>
                  <a:lnTo>
                    <a:pt x="111950" y="629094"/>
                  </a:lnTo>
                  <a:lnTo>
                    <a:pt x="112026" y="628916"/>
                  </a:lnTo>
                  <a:lnTo>
                    <a:pt x="112001" y="631736"/>
                  </a:lnTo>
                  <a:lnTo>
                    <a:pt x="116370" y="630389"/>
                  </a:lnTo>
                  <a:lnTo>
                    <a:pt x="118833" y="628840"/>
                  </a:lnTo>
                  <a:lnTo>
                    <a:pt x="119138" y="628650"/>
                  </a:lnTo>
                  <a:lnTo>
                    <a:pt x="120408" y="627862"/>
                  </a:lnTo>
                  <a:lnTo>
                    <a:pt x="121373" y="626313"/>
                  </a:lnTo>
                  <a:lnTo>
                    <a:pt x="123520" y="622884"/>
                  </a:lnTo>
                  <a:lnTo>
                    <a:pt x="123850" y="620737"/>
                  </a:lnTo>
                  <a:lnTo>
                    <a:pt x="124231" y="618540"/>
                  </a:lnTo>
                  <a:lnTo>
                    <a:pt x="124637" y="616369"/>
                  </a:lnTo>
                  <a:lnTo>
                    <a:pt x="124510" y="616369"/>
                  </a:lnTo>
                  <a:lnTo>
                    <a:pt x="124206" y="616369"/>
                  </a:lnTo>
                  <a:lnTo>
                    <a:pt x="124599" y="616229"/>
                  </a:lnTo>
                  <a:lnTo>
                    <a:pt x="124714" y="615988"/>
                  </a:lnTo>
                  <a:lnTo>
                    <a:pt x="125145" y="613511"/>
                  </a:lnTo>
                  <a:lnTo>
                    <a:pt x="124396" y="614438"/>
                  </a:lnTo>
                  <a:lnTo>
                    <a:pt x="123850" y="615327"/>
                  </a:lnTo>
                  <a:lnTo>
                    <a:pt x="123329" y="616343"/>
                  </a:lnTo>
                  <a:lnTo>
                    <a:pt x="122034" y="616369"/>
                  </a:lnTo>
                  <a:lnTo>
                    <a:pt x="119456" y="616318"/>
                  </a:lnTo>
                  <a:lnTo>
                    <a:pt x="119049" y="614934"/>
                  </a:lnTo>
                  <a:lnTo>
                    <a:pt x="118922" y="614438"/>
                  </a:lnTo>
                  <a:lnTo>
                    <a:pt x="119100" y="613892"/>
                  </a:lnTo>
                  <a:lnTo>
                    <a:pt x="119341" y="613321"/>
                  </a:lnTo>
                  <a:lnTo>
                    <a:pt x="119722" y="612736"/>
                  </a:lnTo>
                  <a:lnTo>
                    <a:pt x="117119" y="612686"/>
                  </a:lnTo>
                  <a:lnTo>
                    <a:pt x="115938" y="612330"/>
                  </a:lnTo>
                  <a:lnTo>
                    <a:pt x="114782" y="613181"/>
                  </a:lnTo>
                  <a:lnTo>
                    <a:pt x="114782" y="614641"/>
                  </a:lnTo>
                  <a:lnTo>
                    <a:pt x="114592" y="615327"/>
                  </a:lnTo>
                  <a:lnTo>
                    <a:pt x="114808" y="615327"/>
                  </a:lnTo>
                  <a:lnTo>
                    <a:pt x="115023" y="615378"/>
                  </a:lnTo>
                  <a:lnTo>
                    <a:pt x="115252" y="615403"/>
                  </a:lnTo>
                  <a:lnTo>
                    <a:pt x="114998" y="615492"/>
                  </a:lnTo>
                  <a:lnTo>
                    <a:pt x="115189" y="616229"/>
                  </a:lnTo>
                  <a:lnTo>
                    <a:pt x="109308" y="615911"/>
                  </a:lnTo>
                  <a:lnTo>
                    <a:pt x="109308" y="626262"/>
                  </a:lnTo>
                  <a:lnTo>
                    <a:pt x="109308" y="615911"/>
                  </a:lnTo>
                  <a:lnTo>
                    <a:pt x="105549" y="615708"/>
                  </a:lnTo>
                  <a:lnTo>
                    <a:pt x="100215" y="619556"/>
                  </a:lnTo>
                  <a:lnTo>
                    <a:pt x="99441" y="628650"/>
                  </a:lnTo>
                  <a:lnTo>
                    <a:pt x="99034" y="628192"/>
                  </a:lnTo>
                  <a:lnTo>
                    <a:pt x="98729" y="627722"/>
                  </a:lnTo>
                  <a:lnTo>
                    <a:pt x="98259" y="625411"/>
                  </a:lnTo>
                  <a:lnTo>
                    <a:pt x="97599" y="623709"/>
                  </a:lnTo>
                  <a:lnTo>
                    <a:pt x="97028" y="622439"/>
                  </a:lnTo>
                  <a:lnTo>
                    <a:pt x="99695" y="614934"/>
                  </a:lnTo>
                  <a:lnTo>
                    <a:pt x="101003" y="610235"/>
                  </a:lnTo>
                  <a:lnTo>
                    <a:pt x="100177" y="607707"/>
                  </a:lnTo>
                  <a:lnTo>
                    <a:pt x="99009" y="607263"/>
                  </a:lnTo>
                  <a:lnTo>
                    <a:pt x="99326" y="607326"/>
                  </a:lnTo>
                  <a:lnTo>
                    <a:pt x="101117" y="607212"/>
                  </a:lnTo>
                  <a:lnTo>
                    <a:pt x="101892" y="609142"/>
                  </a:lnTo>
                  <a:lnTo>
                    <a:pt x="102882" y="610628"/>
                  </a:lnTo>
                  <a:lnTo>
                    <a:pt x="104724" y="612101"/>
                  </a:lnTo>
                  <a:lnTo>
                    <a:pt x="105435" y="612495"/>
                  </a:lnTo>
                  <a:lnTo>
                    <a:pt x="106197" y="612660"/>
                  </a:lnTo>
                  <a:lnTo>
                    <a:pt x="106235" y="611809"/>
                  </a:lnTo>
                  <a:lnTo>
                    <a:pt x="106400" y="611835"/>
                  </a:lnTo>
                  <a:lnTo>
                    <a:pt x="107607" y="608177"/>
                  </a:lnTo>
                  <a:lnTo>
                    <a:pt x="108153" y="608152"/>
                  </a:lnTo>
                  <a:lnTo>
                    <a:pt x="108673" y="608037"/>
                  </a:lnTo>
                  <a:lnTo>
                    <a:pt x="109054" y="607707"/>
                  </a:lnTo>
                  <a:lnTo>
                    <a:pt x="109156" y="607568"/>
                  </a:lnTo>
                  <a:lnTo>
                    <a:pt x="109258" y="607212"/>
                  </a:lnTo>
                  <a:lnTo>
                    <a:pt x="109258" y="608152"/>
                  </a:lnTo>
                  <a:lnTo>
                    <a:pt x="110439" y="608152"/>
                  </a:lnTo>
                  <a:lnTo>
                    <a:pt x="111836" y="608533"/>
                  </a:lnTo>
                  <a:lnTo>
                    <a:pt x="112687" y="608012"/>
                  </a:lnTo>
                  <a:lnTo>
                    <a:pt x="113360" y="607631"/>
                  </a:lnTo>
                  <a:lnTo>
                    <a:pt x="113487" y="607263"/>
                  </a:lnTo>
                  <a:lnTo>
                    <a:pt x="113499" y="607136"/>
                  </a:lnTo>
                  <a:lnTo>
                    <a:pt x="113576" y="606285"/>
                  </a:lnTo>
                  <a:lnTo>
                    <a:pt x="113601" y="606082"/>
                  </a:lnTo>
                  <a:lnTo>
                    <a:pt x="113715" y="605790"/>
                  </a:lnTo>
                  <a:lnTo>
                    <a:pt x="114160" y="604710"/>
                  </a:lnTo>
                  <a:lnTo>
                    <a:pt x="114325" y="604329"/>
                  </a:lnTo>
                  <a:lnTo>
                    <a:pt x="112356" y="604329"/>
                  </a:lnTo>
                  <a:lnTo>
                    <a:pt x="110985" y="604329"/>
                  </a:lnTo>
                  <a:lnTo>
                    <a:pt x="110248" y="604710"/>
                  </a:lnTo>
                  <a:lnTo>
                    <a:pt x="110515" y="603313"/>
                  </a:lnTo>
                  <a:lnTo>
                    <a:pt x="110705" y="602488"/>
                  </a:lnTo>
                  <a:lnTo>
                    <a:pt x="110959" y="602399"/>
                  </a:lnTo>
                  <a:lnTo>
                    <a:pt x="111975" y="602818"/>
                  </a:lnTo>
                  <a:lnTo>
                    <a:pt x="113347" y="603338"/>
                  </a:lnTo>
                  <a:lnTo>
                    <a:pt x="115354" y="604215"/>
                  </a:lnTo>
                  <a:lnTo>
                    <a:pt x="115252" y="603808"/>
                  </a:lnTo>
                  <a:lnTo>
                    <a:pt x="118110" y="604520"/>
                  </a:lnTo>
                  <a:lnTo>
                    <a:pt x="126911" y="602399"/>
                  </a:lnTo>
                  <a:lnTo>
                    <a:pt x="126949" y="602107"/>
                  </a:lnTo>
                  <a:lnTo>
                    <a:pt x="127152" y="600392"/>
                  </a:lnTo>
                  <a:lnTo>
                    <a:pt x="127254" y="599274"/>
                  </a:lnTo>
                  <a:lnTo>
                    <a:pt x="127368" y="597204"/>
                  </a:lnTo>
                  <a:lnTo>
                    <a:pt x="127698" y="588632"/>
                  </a:lnTo>
                  <a:lnTo>
                    <a:pt x="127939" y="583628"/>
                  </a:lnTo>
                  <a:lnTo>
                    <a:pt x="128231" y="578002"/>
                  </a:lnTo>
                  <a:lnTo>
                    <a:pt x="128447" y="573900"/>
                  </a:lnTo>
                  <a:lnTo>
                    <a:pt x="128498" y="573049"/>
                  </a:lnTo>
                  <a:close/>
                </a:path>
                <a:path w="612140" h="633729">
                  <a:moveTo>
                    <a:pt x="235991" y="436664"/>
                  </a:moveTo>
                  <a:lnTo>
                    <a:pt x="235800" y="435673"/>
                  </a:lnTo>
                  <a:lnTo>
                    <a:pt x="235724" y="435394"/>
                  </a:lnTo>
                  <a:lnTo>
                    <a:pt x="234188" y="435444"/>
                  </a:lnTo>
                  <a:lnTo>
                    <a:pt x="232943" y="435279"/>
                  </a:lnTo>
                  <a:lnTo>
                    <a:pt x="232918" y="436499"/>
                  </a:lnTo>
                  <a:lnTo>
                    <a:pt x="232562" y="437654"/>
                  </a:lnTo>
                  <a:lnTo>
                    <a:pt x="232994" y="438150"/>
                  </a:lnTo>
                  <a:lnTo>
                    <a:pt x="233464" y="438670"/>
                  </a:lnTo>
                  <a:lnTo>
                    <a:pt x="234670" y="438581"/>
                  </a:lnTo>
                  <a:lnTo>
                    <a:pt x="235559" y="438772"/>
                  </a:lnTo>
                  <a:lnTo>
                    <a:pt x="235661" y="437730"/>
                  </a:lnTo>
                  <a:lnTo>
                    <a:pt x="235991" y="436664"/>
                  </a:lnTo>
                  <a:close/>
                </a:path>
                <a:path w="612140" h="633729">
                  <a:moveTo>
                    <a:pt x="240449" y="464058"/>
                  </a:moveTo>
                  <a:lnTo>
                    <a:pt x="234289" y="460705"/>
                  </a:lnTo>
                  <a:lnTo>
                    <a:pt x="233883" y="461098"/>
                  </a:lnTo>
                  <a:lnTo>
                    <a:pt x="233464" y="461454"/>
                  </a:lnTo>
                  <a:lnTo>
                    <a:pt x="233057" y="461835"/>
                  </a:lnTo>
                  <a:lnTo>
                    <a:pt x="233629" y="462635"/>
                  </a:lnTo>
                  <a:lnTo>
                    <a:pt x="234022" y="463702"/>
                  </a:lnTo>
                  <a:lnTo>
                    <a:pt x="234873" y="464146"/>
                  </a:lnTo>
                  <a:lnTo>
                    <a:pt x="235635" y="464502"/>
                  </a:lnTo>
                  <a:lnTo>
                    <a:pt x="236905" y="464172"/>
                  </a:lnTo>
                  <a:lnTo>
                    <a:pt x="240449" y="464058"/>
                  </a:lnTo>
                  <a:close/>
                </a:path>
                <a:path w="612140" h="633729">
                  <a:moveTo>
                    <a:pt x="244538" y="477278"/>
                  </a:moveTo>
                  <a:lnTo>
                    <a:pt x="241223" y="472554"/>
                  </a:lnTo>
                  <a:lnTo>
                    <a:pt x="240207" y="473240"/>
                  </a:lnTo>
                  <a:lnTo>
                    <a:pt x="240690" y="471347"/>
                  </a:lnTo>
                  <a:lnTo>
                    <a:pt x="240893" y="470242"/>
                  </a:lnTo>
                  <a:lnTo>
                    <a:pt x="225907" y="480771"/>
                  </a:lnTo>
                  <a:lnTo>
                    <a:pt x="232803" y="484847"/>
                  </a:lnTo>
                  <a:lnTo>
                    <a:pt x="237540" y="482917"/>
                  </a:lnTo>
                  <a:lnTo>
                    <a:pt x="239979" y="474294"/>
                  </a:lnTo>
                  <a:lnTo>
                    <a:pt x="242900" y="478434"/>
                  </a:lnTo>
                  <a:lnTo>
                    <a:pt x="244538" y="477278"/>
                  </a:lnTo>
                  <a:close/>
                </a:path>
                <a:path w="612140" h="633729">
                  <a:moveTo>
                    <a:pt x="290728" y="323062"/>
                  </a:moveTo>
                  <a:lnTo>
                    <a:pt x="289267" y="322999"/>
                  </a:lnTo>
                  <a:lnTo>
                    <a:pt x="288163" y="322834"/>
                  </a:lnTo>
                  <a:lnTo>
                    <a:pt x="287261" y="322999"/>
                  </a:lnTo>
                  <a:lnTo>
                    <a:pt x="287197" y="323938"/>
                  </a:lnTo>
                  <a:lnTo>
                    <a:pt x="287197" y="324866"/>
                  </a:lnTo>
                  <a:lnTo>
                    <a:pt x="287172" y="325805"/>
                  </a:lnTo>
                  <a:lnTo>
                    <a:pt x="287947" y="326085"/>
                  </a:lnTo>
                  <a:lnTo>
                    <a:pt x="288772" y="326301"/>
                  </a:lnTo>
                  <a:lnTo>
                    <a:pt x="289572" y="326250"/>
                  </a:lnTo>
                  <a:lnTo>
                    <a:pt x="289902" y="326212"/>
                  </a:lnTo>
                  <a:lnTo>
                    <a:pt x="290169" y="324650"/>
                  </a:lnTo>
                  <a:lnTo>
                    <a:pt x="290728" y="323062"/>
                  </a:lnTo>
                  <a:close/>
                </a:path>
                <a:path w="612140" h="633729">
                  <a:moveTo>
                    <a:pt x="300951" y="221983"/>
                  </a:moveTo>
                  <a:lnTo>
                    <a:pt x="299847" y="221856"/>
                  </a:lnTo>
                  <a:lnTo>
                    <a:pt x="298450" y="221411"/>
                  </a:lnTo>
                  <a:lnTo>
                    <a:pt x="298221" y="221716"/>
                  </a:lnTo>
                  <a:lnTo>
                    <a:pt x="297675" y="222567"/>
                  </a:lnTo>
                  <a:lnTo>
                    <a:pt x="297624" y="223723"/>
                  </a:lnTo>
                  <a:lnTo>
                    <a:pt x="297370" y="224764"/>
                  </a:lnTo>
                  <a:lnTo>
                    <a:pt x="298475" y="224764"/>
                  </a:lnTo>
                  <a:lnTo>
                    <a:pt x="299605" y="224980"/>
                  </a:lnTo>
                  <a:lnTo>
                    <a:pt x="300596" y="224688"/>
                  </a:lnTo>
                  <a:lnTo>
                    <a:pt x="300913" y="224574"/>
                  </a:lnTo>
                  <a:lnTo>
                    <a:pt x="300812" y="223088"/>
                  </a:lnTo>
                  <a:lnTo>
                    <a:pt x="300951" y="221983"/>
                  </a:lnTo>
                  <a:close/>
                </a:path>
                <a:path w="612140" h="633729">
                  <a:moveTo>
                    <a:pt x="305422" y="206705"/>
                  </a:moveTo>
                  <a:lnTo>
                    <a:pt x="305181" y="206540"/>
                  </a:lnTo>
                  <a:lnTo>
                    <a:pt x="304546" y="206159"/>
                  </a:lnTo>
                  <a:lnTo>
                    <a:pt x="303530" y="205740"/>
                  </a:lnTo>
                  <a:lnTo>
                    <a:pt x="302983" y="206019"/>
                  </a:lnTo>
                  <a:lnTo>
                    <a:pt x="302348" y="206324"/>
                  </a:lnTo>
                  <a:lnTo>
                    <a:pt x="302107" y="207340"/>
                  </a:lnTo>
                  <a:lnTo>
                    <a:pt x="301218" y="208826"/>
                  </a:lnTo>
                  <a:lnTo>
                    <a:pt x="303618" y="208432"/>
                  </a:lnTo>
                  <a:lnTo>
                    <a:pt x="304469" y="208470"/>
                  </a:lnTo>
                  <a:lnTo>
                    <a:pt x="305155" y="208140"/>
                  </a:lnTo>
                  <a:lnTo>
                    <a:pt x="305371" y="208000"/>
                  </a:lnTo>
                  <a:lnTo>
                    <a:pt x="305422" y="206705"/>
                  </a:lnTo>
                  <a:close/>
                </a:path>
                <a:path w="612140" h="633729">
                  <a:moveTo>
                    <a:pt x="306527" y="223062"/>
                  </a:moveTo>
                  <a:lnTo>
                    <a:pt x="305295" y="223037"/>
                  </a:lnTo>
                  <a:lnTo>
                    <a:pt x="304139" y="222643"/>
                  </a:lnTo>
                  <a:lnTo>
                    <a:pt x="303580" y="223088"/>
                  </a:lnTo>
                  <a:lnTo>
                    <a:pt x="303009" y="223532"/>
                  </a:lnTo>
                  <a:lnTo>
                    <a:pt x="303034" y="224739"/>
                  </a:lnTo>
                  <a:lnTo>
                    <a:pt x="302818" y="225615"/>
                  </a:lnTo>
                  <a:lnTo>
                    <a:pt x="303885" y="225780"/>
                  </a:lnTo>
                  <a:lnTo>
                    <a:pt x="304965" y="225920"/>
                  </a:lnTo>
                  <a:lnTo>
                    <a:pt x="306031" y="226085"/>
                  </a:lnTo>
                  <a:lnTo>
                    <a:pt x="306311" y="224320"/>
                  </a:lnTo>
                  <a:lnTo>
                    <a:pt x="306527" y="223062"/>
                  </a:lnTo>
                  <a:close/>
                </a:path>
                <a:path w="612140" h="633729">
                  <a:moveTo>
                    <a:pt x="306882" y="234061"/>
                  </a:moveTo>
                  <a:lnTo>
                    <a:pt x="302958" y="233235"/>
                  </a:lnTo>
                  <a:lnTo>
                    <a:pt x="298996" y="232435"/>
                  </a:lnTo>
                  <a:lnTo>
                    <a:pt x="295059" y="231609"/>
                  </a:lnTo>
                  <a:lnTo>
                    <a:pt x="294462" y="235927"/>
                  </a:lnTo>
                  <a:lnTo>
                    <a:pt x="306336" y="237413"/>
                  </a:lnTo>
                  <a:lnTo>
                    <a:pt x="306717" y="235178"/>
                  </a:lnTo>
                  <a:lnTo>
                    <a:pt x="306882" y="234061"/>
                  </a:lnTo>
                  <a:close/>
                </a:path>
                <a:path w="612140" h="633729">
                  <a:moveTo>
                    <a:pt x="312902" y="174498"/>
                  </a:moveTo>
                  <a:lnTo>
                    <a:pt x="310896" y="174764"/>
                  </a:lnTo>
                  <a:lnTo>
                    <a:pt x="309333" y="174574"/>
                  </a:lnTo>
                  <a:lnTo>
                    <a:pt x="308813" y="175209"/>
                  </a:lnTo>
                  <a:lnTo>
                    <a:pt x="308203" y="175920"/>
                  </a:lnTo>
                  <a:lnTo>
                    <a:pt x="308533" y="177406"/>
                  </a:lnTo>
                  <a:lnTo>
                    <a:pt x="308457" y="178562"/>
                  </a:lnTo>
                  <a:lnTo>
                    <a:pt x="309600" y="178587"/>
                  </a:lnTo>
                  <a:lnTo>
                    <a:pt x="311086" y="179082"/>
                  </a:lnTo>
                  <a:lnTo>
                    <a:pt x="311835" y="178562"/>
                  </a:lnTo>
                  <a:lnTo>
                    <a:pt x="312521" y="178092"/>
                  </a:lnTo>
                  <a:lnTo>
                    <a:pt x="312432" y="176504"/>
                  </a:lnTo>
                  <a:lnTo>
                    <a:pt x="312902" y="174498"/>
                  </a:lnTo>
                  <a:close/>
                </a:path>
                <a:path w="612140" h="633729">
                  <a:moveTo>
                    <a:pt x="314337" y="212610"/>
                  </a:moveTo>
                  <a:lnTo>
                    <a:pt x="313563" y="212064"/>
                  </a:lnTo>
                  <a:lnTo>
                    <a:pt x="312788" y="211378"/>
                  </a:lnTo>
                  <a:lnTo>
                    <a:pt x="312623" y="211493"/>
                  </a:lnTo>
                  <a:lnTo>
                    <a:pt x="311937" y="211988"/>
                  </a:lnTo>
                  <a:lnTo>
                    <a:pt x="311416" y="212750"/>
                  </a:lnTo>
                  <a:lnTo>
                    <a:pt x="310845" y="213410"/>
                  </a:lnTo>
                  <a:lnTo>
                    <a:pt x="311340" y="213741"/>
                  </a:lnTo>
                  <a:lnTo>
                    <a:pt x="312000" y="214452"/>
                  </a:lnTo>
                  <a:lnTo>
                    <a:pt x="313042" y="213995"/>
                  </a:lnTo>
                  <a:lnTo>
                    <a:pt x="313613" y="213245"/>
                  </a:lnTo>
                  <a:lnTo>
                    <a:pt x="314337" y="212610"/>
                  </a:lnTo>
                  <a:close/>
                </a:path>
                <a:path w="612140" h="633729">
                  <a:moveTo>
                    <a:pt x="319252" y="219405"/>
                  </a:moveTo>
                  <a:lnTo>
                    <a:pt x="318922" y="217258"/>
                  </a:lnTo>
                  <a:lnTo>
                    <a:pt x="319138" y="215696"/>
                  </a:lnTo>
                  <a:lnTo>
                    <a:pt x="317830" y="214426"/>
                  </a:lnTo>
                  <a:lnTo>
                    <a:pt x="316255" y="214731"/>
                  </a:lnTo>
                  <a:lnTo>
                    <a:pt x="315099" y="214655"/>
                  </a:lnTo>
                  <a:lnTo>
                    <a:pt x="315099" y="215150"/>
                  </a:lnTo>
                  <a:lnTo>
                    <a:pt x="314998" y="215696"/>
                  </a:lnTo>
                  <a:lnTo>
                    <a:pt x="314934" y="216217"/>
                  </a:lnTo>
                  <a:lnTo>
                    <a:pt x="311416" y="214820"/>
                  </a:lnTo>
                  <a:lnTo>
                    <a:pt x="311277" y="216687"/>
                  </a:lnTo>
                  <a:lnTo>
                    <a:pt x="310896" y="217843"/>
                  </a:lnTo>
                  <a:lnTo>
                    <a:pt x="311391" y="219189"/>
                  </a:lnTo>
                  <a:lnTo>
                    <a:pt x="313207" y="219570"/>
                  </a:lnTo>
                  <a:lnTo>
                    <a:pt x="313651" y="219240"/>
                  </a:lnTo>
                  <a:lnTo>
                    <a:pt x="314274" y="218719"/>
                  </a:lnTo>
                  <a:lnTo>
                    <a:pt x="314604" y="217843"/>
                  </a:lnTo>
                  <a:lnTo>
                    <a:pt x="314998" y="217017"/>
                  </a:lnTo>
                  <a:lnTo>
                    <a:pt x="314998" y="217398"/>
                  </a:lnTo>
                  <a:lnTo>
                    <a:pt x="314960" y="217805"/>
                  </a:lnTo>
                  <a:lnTo>
                    <a:pt x="315125" y="218084"/>
                  </a:lnTo>
                  <a:lnTo>
                    <a:pt x="315620" y="218833"/>
                  </a:lnTo>
                  <a:lnTo>
                    <a:pt x="317195" y="218833"/>
                  </a:lnTo>
                  <a:lnTo>
                    <a:pt x="319252" y="219405"/>
                  </a:lnTo>
                  <a:close/>
                </a:path>
                <a:path w="612140" h="633729">
                  <a:moveTo>
                    <a:pt x="325526" y="236689"/>
                  </a:moveTo>
                  <a:lnTo>
                    <a:pt x="325412" y="236397"/>
                  </a:lnTo>
                  <a:lnTo>
                    <a:pt x="325196" y="235839"/>
                  </a:lnTo>
                  <a:lnTo>
                    <a:pt x="324205" y="236334"/>
                  </a:lnTo>
                  <a:lnTo>
                    <a:pt x="323735" y="236639"/>
                  </a:lnTo>
                  <a:lnTo>
                    <a:pt x="323951" y="237159"/>
                  </a:lnTo>
                  <a:lnTo>
                    <a:pt x="324065" y="237439"/>
                  </a:lnTo>
                  <a:lnTo>
                    <a:pt x="324561" y="237185"/>
                  </a:lnTo>
                  <a:lnTo>
                    <a:pt x="325031" y="236943"/>
                  </a:lnTo>
                  <a:lnTo>
                    <a:pt x="325526" y="236689"/>
                  </a:lnTo>
                  <a:close/>
                </a:path>
                <a:path w="612140" h="633729">
                  <a:moveTo>
                    <a:pt x="331762" y="257860"/>
                  </a:moveTo>
                  <a:lnTo>
                    <a:pt x="329336" y="257225"/>
                  </a:lnTo>
                  <a:lnTo>
                    <a:pt x="328180" y="256590"/>
                  </a:lnTo>
                  <a:lnTo>
                    <a:pt x="326453" y="256870"/>
                  </a:lnTo>
                  <a:lnTo>
                    <a:pt x="325907" y="258051"/>
                  </a:lnTo>
                  <a:lnTo>
                    <a:pt x="325297" y="258737"/>
                  </a:lnTo>
                  <a:lnTo>
                    <a:pt x="326123" y="259448"/>
                  </a:lnTo>
                  <a:lnTo>
                    <a:pt x="326974" y="260769"/>
                  </a:lnTo>
                  <a:lnTo>
                    <a:pt x="327799" y="260743"/>
                  </a:lnTo>
                  <a:lnTo>
                    <a:pt x="328764" y="260692"/>
                  </a:lnTo>
                  <a:lnTo>
                    <a:pt x="329666" y="259448"/>
                  </a:lnTo>
                  <a:lnTo>
                    <a:pt x="331762" y="257860"/>
                  </a:lnTo>
                  <a:close/>
                </a:path>
                <a:path w="612140" h="633729">
                  <a:moveTo>
                    <a:pt x="338353" y="241808"/>
                  </a:moveTo>
                  <a:lnTo>
                    <a:pt x="335419" y="239496"/>
                  </a:lnTo>
                  <a:lnTo>
                    <a:pt x="333908" y="237350"/>
                  </a:lnTo>
                  <a:lnTo>
                    <a:pt x="331266" y="238340"/>
                  </a:lnTo>
                  <a:lnTo>
                    <a:pt x="329704" y="249085"/>
                  </a:lnTo>
                  <a:lnTo>
                    <a:pt x="333082" y="250990"/>
                  </a:lnTo>
                  <a:lnTo>
                    <a:pt x="334860" y="248589"/>
                  </a:lnTo>
                  <a:lnTo>
                    <a:pt x="337756" y="246316"/>
                  </a:lnTo>
                  <a:lnTo>
                    <a:pt x="338353" y="241808"/>
                  </a:lnTo>
                  <a:close/>
                </a:path>
                <a:path w="612140" h="633729">
                  <a:moveTo>
                    <a:pt x="344652" y="213550"/>
                  </a:moveTo>
                  <a:lnTo>
                    <a:pt x="340499" y="213385"/>
                  </a:lnTo>
                  <a:lnTo>
                    <a:pt x="337616" y="223202"/>
                  </a:lnTo>
                  <a:lnTo>
                    <a:pt x="340360" y="223418"/>
                  </a:lnTo>
                  <a:lnTo>
                    <a:pt x="341731" y="223494"/>
                  </a:lnTo>
                  <a:lnTo>
                    <a:pt x="343662" y="216877"/>
                  </a:lnTo>
                  <a:lnTo>
                    <a:pt x="344652" y="213550"/>
                  </a:lnTo>
                  <a:close/>
                </a:path>
                <a:path w="612140" h="633729">
                  <a:moveTo>
                    <a:pt x="348284" y="214706"/>
                  </a:moveTo>
                  <a:lnTo>
                    <a:pt x="346875" y="214731"/>
                  </a:lnTo>
                  <a:lnTo>
                    <a:pt x="345998" y="214566"/>
                  </a:lnTo>
                  <a:lnTo>
                    <a:pt x="345262" y="214845"/>
                  </a:lnTo>
                  <a:lnTo>
                    <a:pt x="344868" y="214985"/>
                  </a:lnTo>
                  <a:lnTo>
                    <a:pt x="344512" y="216357"/>
                  </a:lnTo>
                  <a:lnTo>
                    <a:pt x="345313" y="216852"/>
                  </a:lnTo>
                  <a:lnTo>
                    <a:pt x="346214" y="217424"/>
                  </a:lnTo>
                  <a:lnTo>
                    <a:pt x="346900" y="217258"/>
                  </a:lnTo>
                  <a:lnTo>
                    <a:pt x="347433" y="217157"/>
                  </a:lnTo>
                  <a:lnTo>
                    <a:pt x="347675" y="215938"/>
                  </a:lnTo>
                  <a:lnTo>
                    <a:pt x="348284" y="214706"/>
                  </a:lnTo>
                  <a:close/>
                </a:path>
                <a:path w="612140" h="633729">
                  <a:moveTo>
                    <a:pt x="419227" y="242493"/>
                  </a:moveTo>
                  <a:lnTo>
                    <a:pt x="418122" y="242544"/>
                  </a:lnTo>
                  <a:lnTo>
                    <a:pt x="417550" y="242608"/>
                  </a:lnTo>
                  <a:lnTo>
                    <a:pt x="417487" y="243179"/>
                  </a:lnTo>
                  <a:lnTo>
                    <a:pt x="417220" y="243890"/>
                  </a:lnTo>
                  <a:lnTo>
                    <a:pt x="417461" y="244221"/>
                  </a:lnTo>
                  <a:lnTo>
                    <a:pt x="417715" y="244551"/>
                  </a:lnTo>
                  <a:lnTo>
                    <a:pt x="418452" y="244500"/>
                  </a:lnTo>
                  <a:lnTo>
                    <a:pt x="418998" y="244640"/>
                  </a:lnTo>
                  <a:lnTo>
                    <a:pt x="419087" y="243928"/>
                  </a:lnTo>
                  <a:lnTo>
                    <a:pt x="419138" y="243205"/>
                  </a:lnTo>
                  <a:lnTo>
                    <a:pt x="419227" y="242493"/>
                  </a:lnTo>
                  <a:close/>
                </a:path>
                <a:path w="612140" h="633729">
                  <a:moveTo>
                    <a:pt x="435140" y="193154"/>
                  </a:moveTo>
                  <a:lnTo>
                    <a:pt x="434759" y="192633"/>
                  </a:lnTo>
                  <a:lnTo>
                    <a:pt x="434390" y="192163"/>
                  </a:lnTo>
                  <a:lnTo>
                    <a:pt x="433209" y="192278"/>
                  </a:lnTo>
                  <a:lnTo>
                    <a:pt x="432422" y="192138"/>
                  </a:lnTo>
                  <a:lnTo>
                    <a:pt x="432257" y="192989"/>
                  </a:lnTo>
                  <a:lnTo>
                    <a:pt x="431761" y="194005"/>
                  </a:lnTo>
                  <a:lnTo>
                    <a:pt x="432054" y="194589"/>
                  </a:lnTo>
                  <a:lnTo>
                    <a:pt x="432333" y="195110"/>
                  </a:lnTo>
                  <a:lnTo>
                    <a:pt x="433514" y="195160"/>
                  </a:lnTo>
                  <a:lnTo>
                    <a:pt x="434670" y="195516"/>
                  </a:lnTo>
                  <a:lnTo>
                    <a:pt x="434759" y="194259"/>
                  </a:lnTo>
                  <a:lnTo>
                    <a:pt x="435140" y="193154"/>
                  </a:lnTo>
                  <a:close/>
                </a:path>
                <a:path w="612140" h="633729">
                  <a:moveTo>
                    <a:pt x="436041" y="232511"/>
                  </a:moveTo>
                  <a:close/>
                </a:path>
                <a:path w="612140" h="633729">
                  <a:moveTo>
                    <a:pt x="438378" y="147421"/>
                  </a:moveTo>
                  <a:lnTo>
                    <a:pt x="437857" y="144284"/>
                  </a:lnTo>
                  <a:lnTo>
                    <a:pt x="437311" y="141147"/>
                  </a:lnTo>
                  <a:lnTo>
                    <a:pt x="436791" y="138010"/>
                  </a:lnTo>
                  <a:lnTo>
                    <a:pt x="435521" y="138176"/>
                  </a:lnTo>
                  <a:lnTo>
                    <a:pt x="434289" y="138379"/>
                  </a:lnTo>
                  <a:lnTo>
                    <a:pt x="433019" y="138544"/>
                  </a:lnTo>
                  <a:lnTo>
                    <a:pt x="433539" y="141757"/>
                  </a:lnTo>
                  <a:lnTo>
                    <a:pt x="434035" y="144970"/>
                  </a:lnTo>
                  <a:lnTo>
                    <a:pt x="434555" y="148183"/>
                  </a:lnTo>
                  <a:lnTo>
                    <a:pt x="435825" y="147916"/>
                  </a:lnTo>
                  <a:lnTo>
                    <a:pt x="438378" y="147421"/>
                  </a:lnTo>
                  <a:close/>
                </a:path>
                <a:path w="612140" h="633729">
                  <a:moveTo>
                    <a:pt x="440804" y="172491"/>
                  </a:moveTo>
                  <a:lnTo>
                    <a:pt x="440499" y="172097"/>
                  </a:lnTo>
                  <a:lnTo>
                    <a:pt x="439864" y="171335"/>
                  </a:lnTo>
                  <a:lnTo>
                    <a:pt x="438708" y="171005"/>
                  </a:lnTo>
                  <a:lnTo>
                    <a:pt x="436372" y="169760"/>
                  </a:lnTo>
                  <a:lnTo>
                    <a:pt x="436562" y="171767"/>
                  </a:lnTo>
                  <a:lnTo>
                    <a:pt x="436321" y="173012"/>
                  </a:lnTo>
                  <a:lnTo>
                    <a:pt x="436816" y="173443"/>
                  </a:lnTo>
                  <a:lnTo>
                    <a:pt x="437578" y="174078"/>
                  </a:lnTo>
                  <a:lnTo>
                    <a:pt x="438848" y="174167"/>
                  </a:lnTo>
                  <a:lnTo>
                    <a:pt x="439889" y="174498"/>
                  </a:lnTo>
                  <a:lnTo>
                    <a:pt x="440118" y="173672"/>
                  </a:lnTo>
                  <a:lnTo>
                    <a:pt x="440804" y="172491"/>
                  </a:lnTo>
                  <a:close/>
                </a:path>
                <a:path w="612140" h="633729">
                  <a:moveTo>
                    <a:pt x="441845" y="247497"/>
                  </a:moveTo>
                  <a:lnTo>
                    <a:pt x="441566" y="247497"/>
                  </a:lnTo>
                  <a:lnTo>
                    <a:pt x="441071" y="247446"/>
                  </a:lnTo>
                  <a:lnTo>
                    <a:pt x="441426" y="246748"/>
                  </a:lnTo>
                  <a:lnTo>
                    <a:pt x="441655" y="245986"/>
                  </a:lnTo>
                  <a:lnTo>
                    <a:pt x="441464" y="245770"/>
                  </a:lnTo>
                  <a:lnTo>
                    <a:pt x="440905" y="245211"/>
                  </a:lnTo>
                  <a:lnTo>
                    <a:pt x="439508" y="244995"/>
                  </a:lnTo>
                  <a:lnTo>
                    <a:pt x="438632" y="245325"/>
                  </a:lnTo>
                  <a:lnTo>
                    <a:pt x="437972" y="245605"/>
                  </a:lnTo>
                  <a:lnTo>
                    <a:pt x="437578" y="246976"/>
                  </a:lnTo>
                  <a:lnTo>
                    <a:pt x="436651" y="248589"/>
                  </a:lnTo>
                  <a:lnTo>
                    <a:pt x="437337" y="248564"/>
                  </a:lnTo>
                  <a:lnTo>
                    <a:pt x="438404" y="248627"/>
                  </a:lnTo>
                  <a:lnTo>
                    <a:pt x="438327" y="249085"/>
                  </a:lnTo>
                  <a:lnTo>
                    <a:pt x="438302" y="249643"/>
                  </a:lnTo>
                  <a:lnTo>
                    <a:pt x="438188" y="250075"/>
                  </a:lnTo>
                  <a:lnTo>
                    <a:pt x="439318" y="250190"/>
                  </a:lnTo>
                  <a:lnTo>
                    <a:pt x="440448" y="250266"/>
                  </a:lnTo>
                  <a:lnTo>
                    <a:pt x="441566" y="250380"/>
                  </a:lnTo>
                  <a:lnTo>
                    <a:pt x="441845" y="247497"/>
                  </a:lnTo>
                  <a:close/>
                </a:path>
                <a:path w="612140" h="633729">
                  <a:moveTo>
                    <a:pt x="442087" y="42722"/>
                  </a:moveTo>
                  <a:lnTo>
                    <a:pt x="441706" y="41706"/>
                  </a:lnTo>
                  <a:lnTo>
                    <a:pt x="441464" y="40716"/>
                  </a:lnTo>
                  <a:lnTo>
                    <a:pt x="440613" y="41122"/>
                  </a:lnTo>
                  <a:lnTo>
                    <a:pt x="439724" y="41402"/>
                  </a:lnTo>
                  <a:lnTo>
                    <a:pt x="439127" y="41948"/>
                  </a:lnTo>
                  <a:lnTo>
                    <a:pt x="438899" y="42176"/>
                  </a:lnTo>
                  <a:lnTo>
                    <a:pt x="439343" y="43078"/>
                  </a:lnTo>
                  <a:lnTo>
                    <a:pt x="439508" y="43688"/>
                  </a:lnTo>
                  <a:lnTo>
                    <a:pt x="440334" y="43408"/>
                  </a:lnTo>
                  <a:lnTo>
                    <a:pt x="441210" y="43218"/>
                  </a:lnTo>
                  <a:lnTo>
                    <a:pt x="441960" y="42799"/>
                  </a:lnTo>
                  <a:lnTo>
                    <a:pt x="442087" y="42722"/>
                  </a:lnTo>
                  <a:close/>
                </a:path>
                <a:path w="612140" h="633729">
                  <a:moveTo>
                    <a:pt x="442226" y="89776"/>
                  </a:moveTo>
                  <a:lnTo>
                    <a:pt x="441921" y="89585"/>
                  </a:lnTo>
                  <a:lnTo>
                    <a:pt x="441071" y="89065"/>
                  </a:lnTo>
                  <a:lnTo>
                    <a:pt x="439864" y="89065"/>
                  </a:lnTo>
                  <a:lnTo>
                    <a:pt x="438442" y="88785"/>
                  </a:lnTo>
                  <a:lnTo>
                    <a:pt x="438277" y="90385"/>
                  </a:lnTo>
                  <a:lnTo>
                    <a:pt x="438213" y="91262"/>
                  </a:lnTo>
                  <a:lnTo>
                    <a:pt x="438137" y="92138"/>
                  </a:lnTo>
                  <a:lnTo>
                    <a:pt x="439254" y="92138"/>
                  </a:lnTo>
                  <a:lnTo>
                    <a:pt x="440499" y="92417"/>
                  </a:lnTo>
                  <a:lnTo>
                    <a:pt x="441921" y="91897"/>
                  </a:lnTo>
                  <a:lnTo>
                    <a:pt x="442226" y="89776"/>
                  </a:lnTo>
                  <a:close/>
                </a:path>
                <a:path w="612140" h="633729">
                  <a:moveTo>
                    <a:pt x="443433" y="199618"/>
                  </a:moveTo>
                  <a:lnTo>
                    <a:pt x="442620" y="197777"/>
                  </a:lnTo>
                  <a:lnTo>
                    <a:pt x="441236" y="197167"/>
                  </a:lnTo>
                  <a:lnTo>
                    <a:pt x="440309" y="196405"/>
                  </a:lnTo>
                  <a:lnTo>
                    <a:pt x="439585" y="197993"/>
                  </a:lnTo>
                  <a:lnTo>
                    <a:pt x="439254" y="198818"/>
                  </a:lnTo>
                  <a:lnTo>
                    <a:pt x="438683" y="198158"/>
                  </a:lnTo>
                  <a:lnTo>
                    <a:pt x="437362" y="197853"/>
                  </a:lnTo>
                  <a:lnTo>
                    <a:pt x="435495" y="197002"/>
                  </a:lnTo>
                  <a:lnTo>
                    <a:pt x="435660" y="199199"/>
                  </a:lnTo>
                  <a:lnTo>
                    <a:pt x="435330" y="200660"/>
                  </a:lnTo>
                  <a:lnTo>
                    <a:pt x="435902" y="201345"/>
                  </a:lnTo>
                  <a:lnTo>
                    <a:pt x="436537" y="202031"/>
                  </a:lnTo>
                  <a:lnTo>
                    <a:pt x="438023" y="201980"/>
                  </a:lnTo>
                  <a:lnTo>
                    <a:pt x="439153" y="202247"/>
                  </a:lnTo>
                  <a:lnTo>
                    <a:pt x="439204" y="201790"/>
                  </a:lnTo>
                  <a:lnTo>
                    <a:pt x="439369" y="201231"/>
                  </a:lnTo>
                  <a:lnTo>
                    <a:pt x="439483" y="200710"/>
                  </a:lnTo>
                  <a:lnTo>
                    <a:pt x="439699" y="201650"/>
                  </a:lnTo>
                  <a:lnTo>
                    <a:pt x="440283" y="202425"/>
                  </a:lnTo>
                  <a:lnTo>
                    <a:pt x="442150" y="202361"/>
                  </a:lnTo>
                  <a:lnTo>
                    <a:pt x="442417" y="201955"/>
                  </a:lnTo>
                  <a:lnTo>
                    <a:pt x="442976" y="201066"/>
                  </a:lnTo>
                  <a:lnTo>
                    <a:pt x="443433" y="199618"/>
                  </a:lnTo>
                  <a:close/>
                </a:path>
                <a:path w="612140" h="633729">
                  <a:moveTo>
                    <a:pt x="445147" y="249250"/>
                  </a:moveTo>
                  <a:lnTo>
                    <a:pt x="445109" y="249123"/>
                  </a:lnTo>
                  <a:lnTo>
                    <a:pt x="444817" y="249059"/>
                  </a:lnTo>
                  <a:lnTo>
                    <a:pt x="444627" y="248983"/>
                  </a:lnTo>
                  <a:lnTo>
                    <a:pt x="444652" y="249250"/>
                  </a:lnTo>
                  <a:lnTo>
                    <a:pt x="444652" y="249555"/>
                  </a:lnTo>
                  <a:lnTo>
                    <a:pt x="444677" y="249948"/>
                  </a:lnTo>
                  <a:lnTo>
                    <a:pt x="444893" y="249643"/>
                  </a:lnTo>
                  <a:lnTo>
                    <a:pt x="445147" y="249389"/>
                  </a:lnTo>
                  <a:lnTo>
                    <a:pt x="445147" y="249250"/>
                  </a:lnTo>
                  <a:close/>
                </a:path>
                <a:path w="612140" h="633729">
                  <a:moveTo>
                    <a:pt x="447649" y="228142"/>
                  </a:moveTo>
                  <a:lnTo>
                    <a:pt x="447230" y="227901"/>
                  </a:lnTo>
                  <a:lnTo>
                    <a:pt x="446824" y="227622"/>
                  </a:lnTo>
                  <a:lnTo>
                    <a:pt x="446379" y="227457"/>
                  </a:lnTo>
                  <a:lnTo>
                    <a:pt x="445770" y="227901"/>
                  </a:lnTo>
                  <a:lnTo>
                    <a:pt x="445998" y="228422"/>
                  </a:lnTo>
                  <a:lnTo>
                    <a:pt x="446265" y="228803"/>
                  </a:lnTo>
                  <a:lnTo>
                    <a:pt x="446519" y="229222"/>
                  </a:lnTo>
                  <a:lnTo>
                    <a:pt x="447281" y="228498"/>
                  </a:lnTo>
                  <a:lnTo>
                    <a:pt x="447649" y="228142"/>
                  </a:lnTo>
                  <a:close/>
                </a:path>
                <a:path w="612140" h="633729">
                  <a:moveTo>
                    <a:pt x="448221" y="183807"/>
                  </a:moveTo>
                  <a:lnTo>
                    <a:pt x="447979" y="182626"/>
                  </a:lnTo>
                  <a:lnTo>
                    <a:pt x="447040" y="182676"/>
                  </a:lnTo>
                  <a:lnTo>
                    <a:pt x="446049" y="182714"/>
                  </a:lnTo>
                  <a:lnTo>
                    <a:pt x="443522" y="182156"/>
                  </a:lnTo>
                  <a:lnTo>
                    <a:pt x="441020" y="181559"/>
                  </a:lnTo>
                  <a:lnTo>
                    <a:pt x="438302" y="181229"/>
                  </a:lnTo>
                  <a:lnTo>
                    <a:pt x="437743" y="183807"/>
                  </a:lnTo>
                  <a:lnTo>
                    <a:pt x="437362" y="185178"/>
                  </a:lnTo>
                  <a:lnTo>
                    <a:pt x="442887" y="186283"/>
                  </a:lnTo>
                  <a:lnTo>
                    <a:pt x="445668" y="186855"/>
                  </a:lnTo>
                  <a:lnTo>
                    <a:pt x="445744" y="186448"/>
                  </a:lnTo>
                  <a:lnTo>
                    <a:pt x="445858" y="186067"/>
                  </a:lnTo>
                  <a:lnTo>
                    <a:pt x="445935" y="185674"/>
                  </a:lnTo>
                  <a:lnTo>
                    <a:pt x="446519" y="185928"/>
                  </a:lnTo>
                  <a:lnTo>
                    <a:pt x="447344" y="185902"/>
                  </a:lnTo>
                  <a:lnTo>
                    <a:pt x="448056" y="186042"/>
                  </a:lnTo>
                  <a:lnTo>
                    <a:pt x="448081" y="184937"/>
                  </a:lnTo>
                  <a:lnTo>
                    <a:pt x="448221" y="183807"/>
                  </a:lnTo>
                  <a:close/>
                </a:path>
                <a:path w="612140" h="633729">
                  <a:moveTo>
                    <a:pt x="448754" y="232676"/>
                  </a:moveTo>
                  <a:lnTo>
                    <a:pt x="448716" y="232486"/>
                  </a:lnTo>
                  <a:lnTo>
                    <a:pt x="448030" y="231635"/>
                  </a:lnTo>
                  <a:lnTo>
                    <a:pt x="447725" y="230809"/>
                  </a:lnTo>
                  <a:lnTo>
                    <a:pt x="446925" y="231190"/>
                  </a:lnTo>
                  <a:lnTo>
                    <a:pt x="445744" y="231444"/>
                  </a:lnTo>
                  <a:lnTo>
                    <a:pt x="445414" y="231965"/>
                  </a:lnTo>
                  <a:lnTo>
                    <a:pt x="445312" y="232156"/>
                  </a:lnTo>
                  <a:lnTo>
                    <a:pt x="445249" y="232549"/>
                  </a:lnTo>
                  <a:lnTo>
                    <a:pt x="442950" y="233426"/>
                  </a:lnTo>
                  <a:lnTo>
                    <a:pt x="438378" y="235242"/>
                  </a:lnTo>
                  <a:lnTo>
                    <a:pt x="438200" y="233426"/>
                  </a:lnTo>
                  <a:lnTo>
                    <a:pt x="438111" y="232676"/>
                  </a:lnTo>
                  <a:lnTo>
                    <a:pt x="435965" y="232511"/>
                  </a:lnTo>
                  <a:lnTo>
                    <a:pt x="433514" y="232321"/>
                  </a:lnTo>
                  <a:lnTo>
                    <a:pt x="431076" y="232156"/>
                  </a:lnTo>
                  <a:lnTo>
                    <a:pt x="428625" y="231965"/>
                  </a:lnTo>
                  <a:lnTo>
                    <a:pt x="428015" y="232676"/>
                  </a:lnTo>
                  <a:lnTo>
                    <a:pt x="426834" y="233997"/>
                  </a:lnTo>
                  <a:lnTo>
                    <a:pt x="428078" y="235648"/>
                  </a:lnTo>
                  <a:lnTo>
                    <a:pt x="428904" y="238531"/>
                  </a:lnTo>
                  <a:lnTo>
                    <a:pt x="432828" y="238861"/>
                  </a:lnTo>
                  <a:lnTo>
                    <a:pt x="435711" y="236969"/>
                  </a:lnTo>
                  <a:lnTo>
                    <a:pt x="438302" y="235927"/>
                  </a:lnTo>
                  <a:lnTo>
                    <a:pt x="438937" y="237820"/>
                  </a:lnTo>
                  <a:lnTo>
                    <a:pt x="440359" y="237413"/>
                  </a:lnTo>
                  <a:lnTo>
                    <a:pt x="443191" y="236524"/>
                  </a:lnTo>
                  <a:lnTo>
                    <a:pt x="437781" y="240957"/>
                  </a:lnTo>
                  <a:lnTo>
                    <a:pt x="439674" y="243484"/>
                  </a:lnTo>
                  <a:lnTo>
                    <a:pt x="446925" y="238366"/>
                  </a:lnTo>
                  <a:lnTo>
                    <a:pt x="445262" y="236524"/>
                  </a:lnTo>
                  <a:lnTo>
                    <a:pt x="444842" y="236029"/>
                  </a:lnTo>
                  <a:lnTo>
                    <a:pt x="445198" y="235927"/>
                  </a:lnTo>
                  <a:lnTo>
                    <a:pt x="446595" y="235508"/>
                  </a:lnTo>
                  <a:lnTo>
                    <a:pt x="446557" y="235242"/>
                  </a:lnTo>
                  <a:lnTo>
                    <a:pt x="446493" y="234873"/>
                  </a:lnTo>
                  <a:lnTo>
                    <a:pt x="448221" y="233781"/>
                  </a:lnTo>
                  <a:lnTo>
                    <a:pt x="448754" y="232676"/>
                  </a:lnTo>
                  <a:close/>
                </a:path>
                <a:path w="612140" h="633729">
                  <a:moveTo>
                    <a:pt x="449351" y="170116"/>
                  </a:moveTo>
                  <a:lnTo>
                    <a:pt x="448741" y="167284"/>
                  </a:lnTo>
                  <a:lnTo>
                    <a:pt x="448830" y="165392"/>
                  </a:lnTo>
                  <a:lnTo>
                    <a:pt x="447941" y="164350"/>
                  </a:lnTo>
                  <a:lnTo>
                    <a:pt x="447230" y="163525"/>
                  </a:lnTo>
                  <a:lnTo>
                    <a:pt x="444893" y="163106"/>
                  </a:lnTo>
                  <a:lnTo>
                    <a:pt x="443826" y="163804"/>
                  </a:lnTo>
                  <a:lnTo>
                    <a:pt x="443712" y="164185"/>
                  </a:lnTo>
                  <a:lnTo>
                    <a:pt x="443522" y="164426"/>
                  </a:lnTo>
                  <a:lnTo>
                    <a:pt x="442391" y="164376"/>
                  </a:lnTo>
                  <a:lnTo>
                    <a:pt x="441325" y="164071"/>
                  </a:lnTo>
                  <a:lnTo>
                    <a:pt x="440829" y="164490"/>
                  </a:lnTo>
                  <a:lnTo>
                    <a:pt x="440245" y="164922"/>
                  </a:lnTo>
                  <a:lnTo>
                    <a:pt x="440283" y="166141"/>
                  </a:lnTo>
                  <a:lnTo>
                    <a:pt x="440029" y="167017"/>
                  </a:lnTo>
                  <a:lnTo>
                    <a:pt x="440944" y="167132"/>
                  </a:lnTo>
                  <a:lnTo>
                    <a:pt x="442722" y="167398"/>
                  </a:lnTo>
                  <a:lnTo>
                    <a:pt x="442722" y="167538"/>
                  </a:lnTo>
                  <a:lnTo>
                    <a:pt x="442950" y="168338"/>
                  </a:lnTo>
                  <a:lnTo>
                    <a:pt x="445058" y="168554"/>
                  </a:lnTo>
                  <a:lnTo>
                    <a:pt x="449351" y="170116"/>
                  </a:lnTo>
                  <a:close/>
                </a:path>
                <a:path w="612140" h="633729">
                  <a:moveTo>
                    <a:pt x="449948" y="195795"/>
                  </a:moveTo>
                  <a:lnTo>
                    <a:pt x="449681" y="194805"/>
                  </a:lnTo>
                  <a:lnTo>
                    <a:pt x="449592" y="194551"/>
                  </a:lnTo>
                  <a:lnTo>
                    <a:pt x="448030" y="194805"/>
                  </a:lnTo>
                  <a:lnTo>
                    <a:pt x="446760" y="194856"/>
                  </a:lnTo>
                  <a:lnTo>
                    <a:pt x="446925" y="196037"/>
                  </a:lnTo>
                  <a:lnTo>
                    <a:pt x="446735" y="197218"/>
                  </a:lnTo>
                  <a:lnTo>
                    <a:pt x="447205" y="197637"/>
                  </a:lnTo>
                  <a:lnTo>
                    <a:pt x="447776" y="198107"/>
                  </a:lnTo>
                  <a:lnTo>
                    <a:pt x="448932" y="197904"/>
                  </a:lnTo>
                  <a:lnTo>
                    <a:pt x="449846" y="198018"/>
                  </a:lnTo>
                  <a:lnTo>
                    <a:pt x="449821" y="196951"/>
                  </a:lnTo>
                  <a:lnTo>
                    <a:pt x="449948" y="195795"/>
                  </a:lnTo>
                  <a:close/>
                </a:path>
                <a:path w="612140" h="633729">
                  <a:moveTo>
                    <a:pt x="450151" y="115887"/>
                  </a:moveTo>
                  <a:lnTo>
                    <a:pt x="448957" y="116052"/>
                  </a:lnTo>
                  <a:lnTo>
                    <a:pt x="447255" y="116192"/>
                  </a:lnTo>
                  <a:lnTo>
                    <a:pt x="447421" y="115646"/>
                  </a:lnTo>
                  <a:lnTo>
                    <a:pt x="447675" y="114630"/>
                  </a:lnTo>
                  <a:lnTo>
                    <a:pt x="444017" y="114541"/>
                  </a:lnTo>
                  <a:lnTo>
                    <a:pt x="440410" y="114109"/>
                  </a:lnTo>
                  <a:lnTo>
                    <a:pt x="440118" y="115176"/>
                  </a:lnTo>
                  <a:lnTo>
                    <a:pt x="439915" y="116471"/>
                  </a:lnTo>
                  <a:lnTo>
                    <a:pt x="439458" y="116547"/>
                  </a:lnTo>
                  <a:lnTo>
                    <a:pt x="439039" y="117652"/>
                  </a:lnTo>
                  <a:lnTo>
                    <a:pt x="438632" y="119100"/>
                  </a:lnTo>
                  <a:lnTo>
                    <a:pt x="439127" y="119900"/>
                  </a:lnTo>
                  <a:lnTo>
                    <a:pt x="439293" y="119926"/>
                  </a:lnTo>
                  <a:lnTo>
                    <a:pt x="438734" y="124460"/>
                  </a:lnTo>
                  <a:lnTo>
                    <a:pt x="436702" y="121500"/>
                  </a:lnTo>
                  <a:lnTo>
                    <a:pt x="428485" y="127977"/>
                  </a:lnTo>
                  <a:lnTo>
                    <a:pt x="430707" y="130949"/>
                  </a:lnTo>
                  <a:lnTo>
                    <a:pt x="439127" y="125044"/>
                  </a:lnTo>
                  <a:lnTo>
                    <a:pt x="438772" y="124523"/>
                  </a:lnTo>
                  <a:lnTo>
                    <a:pt x="440804" y="124498"/>
                  </a:lnTo>
                  <a:lnTo>
                    <a:pt x="443966" y="125209"/>
                  </a:lnTo>
                  <a:lnTo>
                    <a:pt x="445338" y="123088"/>
                  </a:lnTo>
                  <a:lnTo>
                    <a:pt x="445808" y="121666"/>
                  </a:lnTo>
                  <a:lnTo>
                    <a:pt x="446239" y="120015"/>
                  </a:lnTo>
                  <a:lnTo>
                    <a:pt x="447281" y="120154"/>
                  </a:lnTo>
                  <a:lnTo>
                    <a:pt x="448437" y="120396"/>
                  </a:lnTo>
                  <a:lnTo>
                    <a:pt x="449757" y="119494"/>
                  </a:lnTo>
                  <a:lnTo>
                    <a:pt x="449681" y="117894"/>
                  </a:lnTo>
                  <a:lnTo>
                    <a:pt x="450151" y="115887"/>
                  </a:lnTo>
                  <a:close/>
                </a:path>
                <a:path w="612140" h="633729">
                  <a:moveTo>
                    <a:pt x="451192" y="83870"/>
                  </a:moveTo>
                  <a:lnTo>
                    <a:pt x="450964" y="83070"/>
                  </a:lnTo>
                  <a:lnTo>
                    <a:pt x="450748" y="82334"/>
                  </a:lnTo>
                  <a:lnTo>
                    <a:pt x="449211" y="81965"/>
                  </a:lnTo>
                  <a:lnTo>
                    <a:pt x="447370" y="80987"/>
                  </a:lnTo>
                  <a:lnTo>
                    <a:pt x="447205" y="83070"/>
                  </a:lnTo>
                  <a:lnTo>
                    <a:pt x="446849" y="84277"/>
                  </a:lnTo>
                  <a:lnTo>
                    <a:pt x="447344" y="85737"/>
                  </a:lnTo>
                  <a:lnTo>
                    <a:pt x="449186" y="86233"/>
                  </a:lnTo>
                  <a:lnTo>
                    <a:pt x="449541" y="85928"/>
                  </a:lnTo>
                  <a:lnTo>
                    <a:pt x="450316" y="85242"/>
                  </a:lnTo>
                  <a:lnTo>
                    <a:pt x="451192" y="83870"/>
                  </a:lnTo>
                  <a:close/>
                </a:path>
                <a:path w="612140" h="633729">
                  <a:moveTo>
                    <a:pt x="454596" y="166852"/>
                  </a:moveTo>
                  <a:lnTo>
                    <a:pt x="451993" y="166954"/>
                  </a:lnTo>
                  <a:lnTo>
                    <a:pt x="450938" y="166687"/>
                  </a:lnTo>
                  <a:lnTo>
                    <a:pt x="450418" y="167093"/>
                  </a:lnTo>
                  <a:lnTo>
                    <a:pt x="450037" y="167398"/>
                  </a:lnTo>
                  <a:lnTo>
                    <a:pt x="450037" y="168884"/>
                  </a:lnTo>
                  <a:lnTo>
                    <a:pt x="450837" y="169735"/>
                  </a:lnTo>
                  <a:lnTo>
                    <a:pt x="452094" y="169824"/>
                  </a:lnTo>
                  <a:lnTo>
                    <a:pt x="453364" y="169125"/>
                  </a:lnTo>
                  <a:lnTo>
                    <a:pt x="453720" y="168148"/>
                  </a:lnTo>
                  <a:lnTo>
                    <a:pt x="454596" y="166852"/>
                  </a:lnTo>
                  <a:close/>
                </a:path>
                <a:path w="612140" h="633729">
                  <a:moveTo>
                    <a:pt x="456463" y="160807"/>
                  </a:moveTo>
                  <a:lnTo>
                    <a:pt x="456171" y="158661"/>
                  </a:lnTo>
                  <a:lnTo>
                    <a:pt x="456361" y="157086"/>
                  </a:lnTo>
                  <a:lnTo>
                    <a:pt x="455701" y="156438"/>
                  </a:lnTo>
                  <a:lnTo>
                    <a:pt x="455066" y="155829"/>
                  </a:lnTo>
                  <a:lnTo>
                    <a:pt x="453504" y="156133"/>
                  </a:lnTo>
                  <a:lnTo>
                    <a:pt x="452348" y="156044"/>
                  </a:lnTo>
                  <a:lnTo>
                    <a:pt x="452323" y="157226"/>
                  </a:lnTo>
                  <a:lnTo>
                    <a:pt x="451853" y="158686"/>
                  </a:lnTo>
                  <a:lnTo>
                    <a:pt x="452869" y="160223"/>
                  </a:lnTo>
                  <a:lnTo>
                    <a:pt x="454431" y="160223"/>
                  </a:lnTo>
                  <a:lnTo>
                    <a:pt x="456463" y="160807"/>
                  </a:lnTo>
                  <a:close/>
                </a:path>
                <a:path w="612140" h="633729">
                  <a:moveTo>
                    <a:pt x="458089" y="105943"/>
                  </a:moveTo>
                  <a:lnTo>
                    <a:pt x="457708" y="105003"/>
                  </a:lnTo>
                  <a:lnTo>
                    <a:pt x="457479" y="104076"/>
                  </a:lnTo>
                  <a:lnTo>
                    <a:pt x="456653" y="104508"/>
                  </a:lnTo>
                  <a:lnTo>
                    <a:pt x="455866" y="104787"/>
                  </a:lnTo>
                  <a:lnTo>
                    <a:pt x="455117" y="105524"/>
                  </a:lnTo>
                  <a:lnTo>
                    <a:pt x="455561" y="106349"/>
                  </a:lnTo>
                  <a:lnTo>
                    <a:pt x="455701" y="106895"/>
                  </a:lnTo>
                  <a:lnTo>
                    <a:pt x="456438" y="106629"/>
                  </a:lnTo>
                  <a:lnTo>
                    <a:pt x="457263" y="106464"/>
                  </a:lnTo>
                  <a:lnTo>
                    <a:pt x="457923" y="106045"/>
                  </a:lnTo>
                  <a:lnTo>
                    <a:pt x="458089" y="105943"/>
                  </a:lnTo>
                  <a:close/>
                </a:path>
                <a:path w="612140" h="633729">
                  <a:moveTo>
                    <a:pt x="464604" y="109893"/>
                  </a:moveTo>
                  <a:lnTo>
                    <a:pt x="464413" y="109816"/>
                  </a:lnTo>
                  <a:lnTo>
                    <a:pt x="463613" y="109537"/>
                  </a:lnTo>
                  <a:lnTo>
                    <a:pt x="462737" y="109626"/>
                  </a:lnTo>
                  <a:lnTo>
                    <a:pt x="461886" y="109562"/>
                  </a:lnTo>
                  <a:lnTo>
                    <a:pt x="461886" y="111848"/>
                  </a:lnTo>
                  <a:lnTo>
                    <a:pt x="462788" y="111772"/>
                  </a:lnTo>
                  <a:lnTo>
                    <a:pt x="463664" y="111798"/>
                  </a:lnTo>
                  <a:lnTo>
                    <a:pt x="464439" y="111518"/>
                  </a:lnTo>
                  <a:lnTo>
                    <a:pt x="464604" y="111442"/>
                  </a:lnTo>
                  <a:lnTo>
                    <a:pt x="464604" y="109893"/>
                  </a:lnTo>
                  <a:close/>
                </a:path>
                <a:path w="612140" h="633729">
                  <a:moveTo>
                    <a:pt x="466001" y="113969"/>
                  </a:moveTo>
                  <a:lnTo>
                    <a:pt x="448602" y="110147"/>
                  </a:lnTo>
                  <a:lnTo>
                    <a:pt x="447560" y="112725"/>
                  </a:lnTo>
                  <a:lnTo>
                    <a:pt x="449402" y="114300"/>
                  </a:lnTo>
                  <a:lnTo>
                    <a:pt x="451358" y="115747"/>
                  </a:lnTo>
                  <a:lnTo>
                    <a:pt x="453059" y="117487"/>
                  </a:lnTo>
                  <a:lnTo>
                    <a:pt x="453999" y="118389"/>
                  </a:lnTo>
                  <a:lnTo>
                    <a:pt x="454812" y="119405"/>
                  </a:lnTo>
                  <a:lnTo>
                    <a:pt x="455676" y="120396"/>
                  </a:lnTo>
                  <a:lnTo>
                    <a:pt x="455447" y="121666"/>
                  </a:lnTo>
                  <a:lnTo>
                    <a:pt x="455231" y="122377"/>
                  </a:lnTo>
                  <a:lnTo>
                    <a:pt x="456133" y="122402"/>
                  </a:lnTo>
                  <a:lnTo>
                    <a:pt x="457682" y="122618"/>
                  </a:lnTo>
                  <a:lnTo>
                    <a:pt x="458177" y="123202"/>
                  </a:lnTo>
                  <a:lnTo>
                    <a:pt x="458724" y="123774"/>
                  </a:lnTo>
                  <a:lnTo>
                    <a:pt x="459219" y="124358"/>
                  </a:lnTo>
                  <a:lnTo>
                    <a:pt x="463334" y="118008"/>
                  </a:lnTo>
                  <a:lnTo>
                    <a:pt x="466001" y="113969"/>
                  </a:lnTo>
                  <a:close/>
                </a:path>
                <a:path w="612140" h="633729">
                  <a:moveTo>
                    <a:pt x="467271" y="70891"/>
                  </a:moveTo>
                  <a:lnTo>
                    <a:pt x="465480" y="70535"/>
                  </a:lnTo>
                  <a:lnTo>
                    <a:pt x="464058" y="69964"/>
                  </a:lnTo>
                  <a:lnTo>
                    <a:pt x="463829" y="70256"/>
                  </a:lnTo>
                  <a:lnTo>
                    <a:pt x="463143" y="71145"/>
                  </a:lnTo>
                  <a:lnTo>
                    <a:pt x="462953" y="72377"/>
                  </a:lnTo>
                  <a:lnTo>
                    <a:pt x="462597" y="73482"/>
                  </a:lnTo>
                  <a:lnTo>
                    <a:pt x="463448" y="73723"/>
                  </a:lnTo>
                  <a:lnTo>
                    <a:pt x="464629" y="74434"/>
                  </a:lnTo>
                  <a:lnTo>
                    <a:pt x="465099" y="74104"/>
                  </a:lnTo>
                  <a:lnTo>
                    <a:pt x="465950" y="73533"/>
                  </a:lnTo>
                  <a:lnTo>
                    <a:pt x="466356" y="72326"/>
                  </a:lnTo>
                  <a:lnTo>
                    <a:pt x="467271" y="70891"/>
                  </a:lnTo>
                  <a:close/>
                </a:path>
                <a:path w="612140" h="633729">
                  <a:moveTo>
                    <a:pt x="467956" y="54838"/>
                  </a:moveTo>
                  <a:lnTo>
                    <a:pt x="457403" y="53187"/>
                  </a:lnTo>
                  <a:lnTo>
                    <a:pt x="457377" y="53022"/>
                  </a:lnTo>
                  <a:lnTo>
                    <a:pt x="457263" y="52755"/>
                  </a:lnTo>
                  <a:lnTo>
                    <a:pt x="456984" y="52832"/>
                  </a:lnTo>
                  <a:lnTo>
                    <a:pt x="456742" y="52946"/>
                  </a:lnTo>
                  <a:lnTo>
                    <a:pt x="456463" y="53022"/>
                  </a:lnTo>
                  <a:lnTo>
                    <a:pt x="455891" y="52946"/>
                  </a:lnTo>
                  <a:lnTo>
                    <a:pt x="455866" y="53162"/>
                  </a:lnTo>
                  <a:lnTo>
                    <a:pt x="455307" y="53492"/>
                  </a:lnTo>
                  <a:lnTo>
                    <a:pt x="455041" y="53581"/>
                  </a:lnTo>
                  <a:lnTo>
                    <a:pt x="455231" y="54076"/>
                  </a:lnTo>
                  <a:lnTo>
                    <a:pt x="455396" y="54597"/>
                  </a:lnTo>
                  <a:lnTo>
                    <a:pt x="455587" y="55092"/>
                  </a:lnTo>
                  <a:lnTo>
                    <a:pt x="455180" y="57950"/>
                  </a:lnTo>
                  <a:lnTo>
                    <a:pt x="456742" y="58191"/>
                  </a:lnTo>
                  <a:lnTo>
                    <a:pt x="458012" y="61658"/>
                  </a:lnTo>
                  <a:lnTo>
                    <a:pt x="460146" y="60833"/>
                  </a:lnTo>
                  <a:lnTo>
                    <a:pt x="459359" y="58610"/>
                  </a:lnTo>
                  <a:lnTo>
                    <a:pt x="467106" y="59842"/>
                  </a:lnTo>
                  <a:lnTo>
                    <a:pt x="467652" y="56515"/>
                  </a:lnTo>
                  <a:lnTo>
                    <a:pt x="467956" y="54838"/>
                  </a:lnTo>
                  <a:close/>
                </a:path>
                <a:path w="612140" h="633729">
                  <a:moveTo>
                    <a:pt x="471474" y="136144"/>
                  </a:moveTo>
                  <a:lnTo>
                    <a:pt x="469798" y="136042"/>
                  </a:lnTo>
                  <a:lnTo>
                    <a:pt x="468642" y="135953"/>
                  </a:lnTo>
                  <a:lnTo>
                    <a:pt x="468642" y="137109"/>
                  </a:lnTo>
                  <a:lnTo>
                    <a:pt x="468312" y="138239"/>
                  </a:lnTo>
                  <a:lnTo>
                    <a:pt x="468731" y="138709"/>
                  </a:lnTo>
                  <a:lnTo>
                    <a:pt x="469163" y="139230"/>
                  </a:lnTo>
                  <a:lnTo>
                    <a:pt x="470319" y="139115"/>
                  </a:lnTo>
                  <a:lnTo>
                    <a:pt x="471144" y="139280"/>
                  </a:lnTo>
                  <a:lnTo>
                    <a:pt x="471474" y="136144"/>
                  </a:lnTo>
                  <a:close/>
                </a:path>
                <a:path w="612140" h="633729">
                  <a:moveTo>
                    <a:pt x="474497" y="171196"/>
                  </a:moveTo>
                  <a:lnTo>
                    <a:pt x="471360" y="171856"/>
                  </a:lnTo>
                  <a:lnTo>
                    <a:pt x="469061" y="171691"/>
                  </a:lnTo>
                  <a:lnTo>
                    <a:pt x="467410" y="173748"/>
                  </a:lnTo>
                  <a:lnTo>
                    <a:pt x="467982" y="175920"/>
                  </a:lnTo>
                  <a:lnTo>
                    <a:pt x="467931" y="177622"/>
                  </a:lnTo>
                  <a:lnTo>
                    <a:pt x="469392" y="177431"/>
                  </a:lnTo>
                  <a:lnTo>
                    <a:pt x="471309" y="177736"/>
                  </a:lnTo>
                  <a:lnTo>
                    <a:pt x="473265" y="175971"/>
                  </a:lnTo>
                  <a:lnTo>
                    <a:pt x="473430" y="174053"/>
                  </a:lnTo>
                  <a:lnTo>
                    <a:pt x="474497" y="171196"/>
                  </a:lnTo>
                  <a:close/>
                </a:path>
                <a:path w="612140" h="633729">
                  <a:moveTo>
                    <a:pt x="474611" y="116801"/>
                  </a:moveTo>
                  <a:lnTo>
                    <a:pt x="473405" y="113334"/>
                  </a:lnTo>
                  <a:lnTo>
                    <a:pt x="471500" y="110718"/>
                  </a:lnTo>
                  <a:lnTo>
                    <a:pt x="469887" y="108000"/>
                  </a:lnTo>
                  <a:lnTo>
                    <a:pt x="468287" y="108877"/>
                  </a:lnTo>
                  <a:lnTo>
                    <a:pt x="466661" y="109728"/>
                  </a:lnTo>
                  <a:lnTo>
                    <a:pt x="465074" y="110617"/>
                  </a:lnTo>
                  <a:lnTo>
                    <a:pt x="466521" y="113690"/>
                  </a:lnTo>
                  <a:lnTo>
                    <a:pt x="468007" y="116763"/>
                  </a:lnTo>
                  <a:lnTo>
                    <a:pt x="469468" y="119875"/>
                  </a:lnTo>
                  <a:lnTo>
                    <a:pt x="471195" y="118643"/>
                  </a:lnTo>
                  <a:lnTo>
                    <a:pt x="474611" y="116801"/>
                  </a:lnTo>
                  <a:close/>
                </a:path>
                <a:path w="612140" h="633729">
                  <a:moveTo>
                    <a:pt x="475576" y="183210"/>
                  </a:moveTo>
                  <a:lnTo>
                    <a:pt x="472655" y="180898"/>
                  </a:lnTo>
                  <a:lnTo>
                    <a:pt x="471144" y="178752"/>
                  </a:lnTo>
                  <a:lnTo>
                    <a:pt x="468477" y="179743"/>
                  </a:lnTo>
                  <a:lnTo>
                    <a:pt x="468363" y="180505"/>
                  </a:lnTo>
                  <a:lnTo>
                    <a:pt x="463143" y="180213"/>
                  </a:lnTo>
                  <a:lnTo>
                    <a:pt x="458304" y="179082"/>
                  </a:lnTo>
                  <a:lnTo>
                    <a:pt x="457644" y="180213"/>
                  </a:lnTo>
                  <a:lnTo>
                    <a:pt x="457047" y="181305"/>
                  </a:lnTo>
                  <a:lnTo>
                    <a:pt x="456742" y="182511"/>
                  </a:lnTo>
                  <a:lnTo>
                    <a:pt x="456501" y="183807"/>
                  </a:lnTo>
                  <a:lnTo>
                    <a:pt x="454850" y="183540"/>
                  </a:lnTo>
                  <a:lnTo>
                    <a:pt x="454025" y="184277"/>
                  </a:lnTo>
                  <a:lnTo>
                    <a:pt x="453796" y="185648"/>
                  </a:lnTo>
                  <a:lnTo>
                    <a:pt x="454380" y="186639"/>
                  </a:lnTo>
                  <a:lnTo>
                    <a:pt x="455447" y="186829"/>
                  </a:lnTo>
                  <a:lnTo>
                    <a:pt x="456107" y="186702"/>
                  </a:lnTo>
                  <a:lnTo>
                    <a:pt x="455866" y="189522"/>
                  </a:lnTo>
                  <a:lnTo>
                    <a:pt x="455676" y="190881"/>
                  </a:lnTo>
                  <a:lnTo>
                    <a:pt x="458470" y="190931"/>
                  </a:lnTo>
                  <a:lnTo>
                    <a:pt x="462216" y="192112"/>
                  </a:lnTo>
                  <a:lnTo>
                    <a:pt x="465810" y="189166"/>
                  </a:lnTo>
                  <a:lnTo>
                    <a:pt x="466585" y="186004"/>
                  </a:lnTo>
                  <a:lnTo>
                    <a:pt x="468147" y="182105"/>
                  </a:lnTo>
                  <a:lnTo>
                    <a:pt x="466915" y="190487"/>
                  </a:lnTo>
                  <a:lnTo>
                    <a:pt x="470319" y="192379"/>
                  </a:lnTo>
                  <a:lnTo>
                    <a:pt x="472109" y="189992"/>
                  </a:lnTo>
                  <a:lnTo>
                    <a:pt x="474967" y="187718"/>
                  </a:lnTo>
                  <a:lnTo>
                    <a:pt x="475576" y="183210"/>
                  </a:lnTo>
                  <a:close/>
                </a:path>
                <a:path w="612140" h="633729">
                  <a:moveTo>
                    <a:pt x="476338" y="128346"/>
                  </a:moveTo>
                  <a:lnTo>
                    <a:pt x="471754" y="123609"/>
                  </a:lnTo>
                  <a:lnTo>
                    <a:pt x="468363" y="124955"/>
                  </a:lnTo>
                  <a:lnTo>
                    <a:pt x="465645" y="129743"/>
                  </a:lnTo>
                  <a:lnTo>
                    <a:pt x="466801" y="133070"/>
                  </a:lnTo>
                  <a:lnTo>
                    <a:pt x="469493" y="131749"/>
                  </a:lnTo>
                  <a:lnTo>
                    <a:pt x="469061" y="132219"/>
                  </a:lnTo>
                  <a:lnTo>
                    <a:pt x="468858" y="133070"/>
                  </a:lnTo>
                  <a:lnTo>
                    <a:pt x="468426" y="134112"/>
                  </a:lnTo>
                  <a:lnTo>
                    <a:pt x="469658" y="133946"/>
                  </a:lnTo>
                  <a:lnTo>
                    <a:pt x="470700" y="134086"/>
                  </a:lnTo>
                  <a:lnTo>
                    <a:pt x="471195" y="133642"/>
                  </a:lnTo>
                  <a:lnTo>
                    <a:pt x="471728" y="133146"/>
                  </a:lnTo>
                  <a:lnTo>
                    <a:pt x="471754" y="132156"/>
                  </a:lnTo>
                  <a:lnTo>
                    <a:pt x="471995" y="131394"/>
                  </a:lnTo>
                  <a:lnTo>
                    <a:pt x="471360" y="131394"/>
                  </a:lnTo>
                  <a:lnTo>
                    <a:pt x="470700" y="131305"/>
                  </a:lnTo>
                  <a:lnTo>
                    <a:pt x="470154" y="131419"/>
                  </a:lnTo>
                  <a:lnTo>
                    <a:pt x="472211" y="130378"/>
                  </a:lnTo>
                  <a:lnTo>
                    <a:pt x="476338" y="128346"/>
                  </a:lnTo>
                  <a:close/>
                </a:path>
                <a:path w="612140" h="633729">
                  <a:moveTo>
                    <a:pt x="476478" y="128257"/>
                  </a:moveTo>
                  <a:lnTo>
                    <a:pt x="476338" y="128346"/>
                  </a:lnTo>
                  <a:lnTo>
                    <a:pt x="476478" y="128257"/>
                  </a:lnTo>
                  <a:close/>
                </a:path>
                <a:path w="612140" h="633729">
                  <a:moveTo>
                    <a:pt x="486651" y="101536"/>
                  </a:moveTo>
                  <a:lnTo>
                    <a:pt x="485711" y="100253"/>
                  </a:lnTo>
                  <a:lnTo>
                    <a:pt x="484911" y="98793"/>
                  </a:lnTo>
                  <a:lnTo>
                    <a:pt x="478980" y="103936"/>
                  </a:lnTo>
                  <a:lnTo>
                    <a:pt x="480187" y="105752"/>
                  </a:lnTo>
                  <a:lnTo>
                    <a:pt x="480822" y="106654"/>
                  </a:lnTo>
                  <a:lnTo>
                    <a:pt x="482714" y="105029"/>
                  </a:lnTo>
                  <a:lnTo>
                    <a:pt x="484695" y="103466"/>
                  </a:lnTo>
                  <a:lnTo>
                    <a:pt x="486460" y="101701"/>
                  </a:lnTo>
                  <a:lnTo>
                    <a:pt x="486651" y="101536"/>
                  </a:lnTo>
                  <a:close/>
                </a:path>
                <a:path w="612140" h="633729">
                  <a:moveTo>
                    <a:pt x="486956" y="149199"/>
                  </a:moveTo>
                  <a:lnTo>
                    <a:pt x="481926" y="147002"/>
                  </a:lnTo>
                  <a:lnTo>
                    <a:pt x="476072" y="146507"/>
                  </a:lnTo>
                  <a:lnTo>
                    <a:pt x="473125" y="146240"/>
                  </a:lnTo>
                  <a:lnTo>
                    <a:pt x="473240" y="148513"/>
                  </a:lnTo>
                  <a:lnTo>
                    <a:pt x="473011" y="150939"/>
                  </a:lnTo>
                  <a:lnTo>
                    <a:pt x="473240" y="153136"/>
                  </a:lnTo>
                  <a:lnTo>
                    <a:pt x="472579" y="152641"/>
                  </a:lnTo>
                  <a:lnTo>
                    <a:pt x="471144" y="152336"/>
                  </a:lnTo>
                  <a:lnTo>
                    <a:pt x="469773" y="153162"/>
                  </a:lnTo>
                  <a:lnTo>
                    <a:pt x="469684" y="154724"/>
                  </a:lnTo>
                  <a:lnTo>
                    <a:pt x="469087" y="156514"/>
                  </a:lnTo>
                  <a:lnTo>
                    <a:pt x="470928" y="156565"/>
                  </a:lnTo>
                  <a:lnTo>
                    <a:pt x="472465" y="157035"/>
                  </a:lnTo>
                  <a:lnTo>
                    <a:pt x="473316" y="156235"/>
                  </a:lnTo>
                  <a:lnTo>
                    <a:pt x="473506" y="155689"/>
                  </a:lnTo>
                  <a:lnTo>
                    <a:pt x="473646" y="155168"/>
                  </a:lnTo>
                  <a:lnTo>
                    <a:pt x="473735" y="155498"/>
                  </a:lnTo>
                  <a:lnTo>
                    <a:pt x="473760" y="155829"/>
                  </a:lnTo>
                  <a:lnTo>
                    <a:pt x="474472" y="157416"/>
                  </a:lnTo>
                  <a:lnTo>
                    <a:pt x="479590" y="158165"/>
                  </a:lnTo>
                  <a:lnTo>
                    <a:pt x="483793" y="155409"/>
                  </a:lnTo>
                  <a:lnTo>
                    <a:pt x="485114" y="151892"/>
                  </a:lnTo>
                  <a:lnTo>
                    <a:pt x="486956" y="149199"/>
                  </a:lnTo>
                  <a:close/>
                </a:path>
                <a:path w="612140" h="633729">
                  <a:moveTo>
                    <a:pt x="488048" y="17818"/>
                  </a:moveTo>
                  <a:lnTo>
                    <a:pt x="482193" y="17399"/>
                  </a:lnTo>
                  <a:lnTo>
                    <a:pt x="482117" y="18262"/>
                  </a:lnTo>
                  <a:lnTo>
                    <a:pt x="482003" y="19113"/>
                  </a:lnTo>
                  <a:lnTo>
                    <a:pt x="481926" y="19964"/>
                  </a:lnTo>
                  <a:lnTo>
                    <a:pt x="487743" y="20535"/>
                  </a:lnTo>
                  <a:lnTo>
                    <a:pt x="487972" y="18719"/>
                  </a:lnTo>
                  <a:lnTo>
                    <a:pt x="488048" y="17818"/>
                  </a:lnTo>
                  <a:close/>
                </a:path>
                <a:path w="612140" h="633729">
                  <a:moveTo>
                    <a:pt x="491782" y="73914"/>
                  </a:moveTo>
                  <a:lnTo>
                    <a:pt x="491464" y="73482"/>
                  </a:lnTo>
                  <a:lnTo>
                    <a:pt x="491299" y="73291"/>
                  </a:lnTo>
                  <a:lnTo>
                    <a:pt x="490740" y="74002"/>
                  </a:lnTo>
                  <a:lnTo>
                    <a:pt x="490474" y="74333"/>
                  </a:lnTo>
                  <a:lnTo>
                    <a:pt x="490740" y="74434"/>
                  </a:lnTo>
                  <a:lnTo>
                    <a:pt x="491045" y="74663"/>
                  </a:lnTo>
                  <a:lnTo>
                    <a:pt x="491236" y="74574"/>
                  </a:lnTo>
                  <a:lnTo>
                    <a:pt x="491464" y="74498"/>
                  </a:lnTo>
                  <a:lnTo>
                    <a:pt x="491591" y="74142"/>
                  </a:lnTo>
                  <a:lnTo>
                    <a:pt x="491782" y="73914"/>
                  </a:lnTo>
                  <a:close/>
                </a:path>
                <a:path w="612140" h="633729">
                  <a:moveTo>
                    <a:pt x="492112" y="122948"/>
                  </a:moveTo>
                  <a:lnTo>
                    <a:pt x="491756" y="121221"/>
                  </a:lnTo>
                  <a:lnTo>
                    <a:pt x="490308" y="120726"/>
                  </a:lnTo>
                  <a:lnTo>
                    <a:pt x="488708" y="119595"/>
                  </a:lnTo>
                  <a:lnTo>
                    <a:pt x="488188" y="121691"/>
                  </a:lnTo>
                  <a:lnTo>
                    <a:pt x="487413" y="123012"/>
                  </a:lnTo>
                  <a:lnTo>
                    <a:pt x="487781" y="123888"/>
                  </a:lnTo>
                  <a:lnTo>
                    <a:pt x="488073" y="124625"/>
                  </a:lnTo>
                  <a:lnTo>
                    <a:pt x="489673" y="124790"/>
                  </a:lnTo>
                  <a:lnTo>
                    <a:pt x="490715" y="125209"/>
                  </a:lnTo>
                  <a:lnTo>
                    <a:pt x="491159" y="124129"/>
                  </a:lnTo>
                  <a:lnTo>
                    <a:pt x="492112" y="122948"/>
                  </a:lnTo>
                  <a:close/>
                </a:path>
                <a:path w="612140" h="633729">
                  <a:moveTo>
                    <a:pt x="500418" y="2070"/>
                  </a:moveTo>
                  <a:lnTo>
                    <a:pt x="489915" y="0"/>
                  </a:lnTo>
                  <a:lnTo>
                    <a:pt x="489254" y="533"/>
                  </a:lnTo>
                  <a:lnTo>
                    <a:pt x="489292" y="11163"/>
                  </a:lnTo>
                  <a:lnTo>
                    <a:pt x="493407" y="7785"/>
                  </a:lnTo>
                  <a:lnTo>
                    <a:pt x="500418" y="2070"/>
                  </a:lnTo>
                  <a:close/>
                </a:path>
                <a:path w="612140" h="633729">
                  <a:moveTo>
                    <a:pt x="509155" y="82664"/>
                  </a:moveTo>
                  <a:lnTo>
                    <a:pt x="505917" y="78511"/>
                  </a:lnTo>
                  <a:lnTo>
                    <a:pt x="502920" y="81114"/>
                  </a:lnTo>
                  <a:lnTo>
                    <a:pt x="499872" y="83705"/>
                  </a:lnTo>
                  <a:lnTo>
                    <a:pt x="497090" y="86537"/>
                  </a:lnTo>
                  <a:lnTo>
                    <a:pt x="499922" y="89776"/>
                  </a:lnTo>
                  <a:lnTo>
                    <a:pt x="489940" y="97853"/>
                  </a:lnTo>
                  <a:lnTo>
                    <a:pt x="492252" y="100558"/>
                  </a:lnTo>
                  <a:lnTo>
                    <a:pt x="504710" y="90487"/>
                  </a:lnTo>
                  <a:lnTo>
                    <a:pt x="502843" y="88265"/>
                  </a:lnTo>
                  <a:lnTo>
                    <a:pt x="509155" y="82664"/>
                  </a:lnTo>
                  <a:close/>
                </a:path>
                <a:path w="612140" h="633729">
                  <a:moveTo>
                    <a:pt x="526034" y="92798"/>
                  </a:moveTo>
                  <a:lnTo>
                    <a:pt x="525767" y="92938"/>
                  </a:lnTo>
                  <a:lnTo>
                    <a:pt x="525399" y="93027"/>
                  </a:lnTo>
                  <a:lnTo>
                    <a:pt x="525132" y="93408"/>
                  </a:lnTo>
                  <a:lnTo>
                    <a:pt x="525233" y="93713"/>
                  </a:lnTo>
                  <a:lnTo>
                    <a:pt x="525233" y="93954"/>
                  </a:lnTo>
                  <a:lnTo>
                    <a:pt x="525513" y="93954"/>
                  </a:lnTo>
                  <a:lnTo>
                    <a:pt x="525767" y="93980"/>
                  </a:lnTo>
                  <a:lnTo>
                    <a:pt x="526008" y="93980"/>
                  </a:lnTo>
                  <a:lnTo>
                    <a:pt x="526008" y="93599"/>
                  </a:lnTo>
                  <a:lnTo>
                    <a:pt x="526034" y="93218"/>
                  </a:lnTo>
                  <a:lnTo>
                    <a:pt x="526034" y="92798"/>
                  </a:lnTo>
                  <a:close/>
                </a:path>
                <a:path w="612140" h="633729">
                  <a:moveTo>
                    <a:pt x="536092" y="126339"/>
                  </a:moveTo>
                  <a:lnTo>
                    <a:pt x="533400" y="125183"/>
                  </a:lnTo>
                  <a:lnTo>
                    <a:pt x="530682" y="124053"/>
                  </a:lnTo>
                  <a:lnTo>
                    <a:pt x="527989" y="122897"/>
                  </a:lnTo>
                  <a:lnTo>
                    <a:pt x="526008" y="126504"/>
                  </a:lnTo>
                  <a:lnTo>
                    <a:pt x="534720" y="129603"/>
                  </a:lnTo>
                  <a:lnTo>
                    <a:pt x="536092" y="126339"/>
                  </a:lnTo>
                  <a:close/>
                </a:path>
                <a:path w="612140" h="633729">
                  <a:moveTo>
                    <a:pt x="539229" y="250304"/>
                  </a:moveTo>
                  <a:lnTo>
                    <a:pt x="532218" y="240322"/>
                  </a:lnTo>
                  <a:lnTo>
                    <a:pt x="529742" y="241998"/>
                  </a:lnTo>
                  <a:lnTo>
                    <a:pt x="528535" y="242849"/>
                  </a:lnTo>
                  <a:lnTo>
                    <a:pt x="531088" y="246100"/>
                  </a:lnTo>
                  <a:lnTo>
                    <a:pt x="533628" y="249364"/>
                  </a:lnTo>
                  <a:lnTo>
                    <a:pt x="536181" y="252603"/>
                  </a:lnTo>
                  <a:lnTo>
                    <a:pt x="539229" y="250304"/>
                  </a:lnTo>
                  <a:close/>
                </a:path>
                <a:path w="612140" h="633729">
                  <a:moveTo>
                    <a:pt x="599008" y="60071"/>
                  </a:moveTo>
                  <a:lnTo>
                    <a:pt x="596976" y="59956"/>
                  </a:lnTo>
                  <a:lnTo>
                    <a:pt x="594944" y="59791"/>
                  </a:lnTo>
                  <a:lnTo>
                    <a:pt x="592937" y="59651"/>
                  </a:lnTo>
                  <a:lnTo>
                    <a:pt x="592886" y="60833"/>
                  </a:lnTo>
                  <a:lnTo>
                    <a:pt x="592836" y="63169"/>
                  </a:lnTo>
                  <a:lnTo>
                    <a:pt x="598982" y="62674"/>
                  </a:lnTo>
                  <a:lnTo>
                    <a:pt x="599008" y="61823"/>
                  </a:lnTo>
                  <a:lnTo>
                    <a:pt x="599008" y="60071"/>
                  </a:lnTo>
                  <a:close/>
                </a:path>
                <a:path w="612140" h="633729">
                  <a:moveTo>
                    <a:pt x="612127" y="69850"/>
                  </a:moveTo>
                  <a:lnTo>
                    <a:pt x="610069" y="66281"/>
                  </a:lnTo>
                  <a:lnTo>
                    <a:pt x="600443" y="71475"/>
                  </a:lnTo>
                  <a:lnTo>
                    <a:pt x="601179" y="72847"/>
                  </a:lnTo>
                  <a:lnTo>
                    <a:pt x="602729" y="75615"/>
                  </a:lnTo>
                  <a:lnTo>
                    <a:pt x="612127" y="69850"/>
                  </a:lnTo>
                  <a:close/>
                </a:path>
              </a:pathLst>
            </a:custGeom>
            <a:solidFill>
              <a:srgbClr val="F3766E"/>
            </a:solidFill>
          </p:spPr>
          <p:txBody>
            <a:bodyPr wrap="square" lIns="0" tIns="0" rIns="0" bIns="0" rtlCol="0"/>
            <a:lstStyle/>
            <a:p>
              <a:endParaRPr/>
            </a:p>
          </p:txBody>
        </p:sp>
        <p:sp>
          <p:nvSpPr>
            <p:cNvPr id="63" name="object 63"/>
            <p:cNvSpPr/>
            <p:nvPr/>
          </p:nvSpPr>
          <p:spPr>
            <a:xfrm>
              <a:off x="10206507" y="3546754"/>
              <a:ext cx="366395" cy="404495"/>
            </a:xfrm>
            <a:custGeom>
              <a:avLst/>
              <a:gdLst/>
              <a:ahLst/>
              <a:cxnLst/>
              <a:rect l="l" t="t" r="r" b="b"/>
              <a:pathLst>
                <a:path w="366395" h="404495">
                  <a:moveTo>
                    <a:pt x="2857" y="284988"/>
                  </a:moveTo>
                  <a:lnTo>
                    <a:pt x="2501" y="284264"/>
                  </a:lnTo>
                  <a:lnTo>
                    <a:pt x="2425" y="283806"/>
                  </a:lnTo>
                  <a:lnTo>
                    <a:pt x="1651" y="284162"/>
                  </a:lnTo>
                  <a:lnTo>
                    <a:pt x="850" y="284467"/>
                  </a:lnTo>
                  <a:lnTo>
                    <a:pt x="165" y="284962"/>
                  </a:lnTo>
                  <a:lnTo>
                    <a:pt x="0" y="285038"/>
                  </a:lnTo>
                  <a:lnTo>
                    <a:pt x="330" y="285813"/>
                  </a:lnTo>
                  <a:lnTo>
                    <a:pt x="495" y="286575"/>
                  </a:lnTo>
                  <a:lnTo>
                    <a:pt x="1270" y="286105"/>
                  </a:lnTo>
                  <a:lnTo>
                    <a:pt x="2095" y="285750"/>
                  </a:lnTo>
                  <a:lnTo>
                    <a:pt x="2857" y="284988"/>
                  </a:lnTo>
                  <a:close/>
                </a:path>
                <a:path w="366395" h="404495">
                  <a:moveTo>
                    <a:pt x="6159" y="268655"/>
                  </a:moveTo>
                  <a:lnTo>
                    <a:pt x="5727" y="267893"/>
                  </a:lnTo>
                  <a:lnTo>
                    <a:pt x="5257" y="267068"/>
                  </a:lnTo>
                  <a:lnTo>
                    <a:pt x="3771" y="266839"/>
                  </a:lnTo>
                  <a:lnTo>
                    <a:pt x="1739" y="265912"/>
                  </a:lnTo>
                  <a:lnTo>
                    <a:pt x="1879" y="268109"/>
                  </a:lnTo>
                  <a:lnTo>
                    <a:pt x="1549" y="269595"/>
                  </a:lnTo>
                  <a:lnTo>
                    <a:pt x="2755" y="270967"/>
                  </a:lnTo>
                  <a:lnTo>
                    <a:pt x="4241" y="270916"/>
                  </a:lnTo>
                  <a:lnTo>
                    <a:pt x="5359" y="271183"/>
                  </a:lnTo>
                  <a:lnTo>
                    <a:pt x="5524" y="270065"/>
                  </a:lnTo>
                  <a:lnTo>
                    <a:pt x="6159" y="268655"/>
                  </a:lnTo>
                  <a:close/>
                </a:path>
                <a:path w="366395" h="404495">
                  <a:moveTo>
                    <a:pt x="7480" y="386168"/>
                  </a:moveTo>
                  <a:lnTo>
                    <a:pt x="7340" y="385699"/>
                  </a:lnTo>
                  <a:lnTo>
                    <a:pt x="7404" y="385013"/>
                  </a:lnTo>
                  <a:lnTo>
                    <a:pt x="7035" y="384848"/>
                  </a:lnTo>
                  <a:lnTo>
                    <a:pt x="6743" y="384683"/>
                  </a:lnTo>
                  <a:lnTo>
                    <a:pt x="6019" y="385064"/>
                  </a:lnTo>
                  <a:lnTo>
                    <a:pt x="5448" y="385203"/>
                  </a:lnTo>
                  <a:lnTo>
                    <a:pt x="5422" y="385699"/>
                  </a:lnTo>
                  <a:lnTo>
                    <a:pt x="5359" y="386194"/>
                  </a:lnTo>
                  <a:lnTo>
                    <a:pt x="5334" y="386689"/>
                  </a:lnTo>
                  <a:lnTo>
                    <a:pt x="6045" y="386524"/>
                  </a:lnTo>
                  <a:lnTo>
                    <a:pt x="6769" y="386334"/>
                  </a:lnTo>
                  <a:lnTo>
                    <a:pt x="7480" y="386168"/>
                  </a:lnTo>
                  <a:close/>
                </a:path>
                <a:path w="366395" h="404495">
                  <a:moveTo>
                    <a:pt x="13144" y="307301"/>
                  </a:moveTo>
                  <a:lnTo>
                    <a:pt x="10617" y="304469"/>
                  </a:lnTo>
                  <a:lnTo>
                    <a:pt x="8420" y="306260"/>
                  </a:lnTo>
                  <a:lnTo>
                    <a:pt x="6210" y="308076"/>
                  </a:lnTo>
                  <a:lnTo>
                    <a:pt x="3987" y="309854"/>
                  </a:lnTo>
                  <a:lnTo>
                    <a:pt x="5257" y="311569"/>
                  </a:lnTo>
                  <a:lnTo>
                    <a:pt x="5880" y="312394"/>
                  </a:lnTo>
                  <a:lnTo>
                    <a:pt x="8305" y="310680"/>
                  </a:lnTo>
                  <a:lnTo>
                    <a:pt x="10718" y="309003"/>
                  </a:lnTo>
                  <a:lnTo>
                    <a:pt x="13144" y="307301"/>
                  </a:lnTo>
                  <a:close/>
                </a:path>
                <a:path w="366395" h="404495">
                  <a:moveTo>
                    <a:pt x="13741" y="367093"/>
                  </a:moveTo>
                  <a:lnTo>
                    <a:pt x="13474" y="367030"/>
                  </a:lnTo>
                  <a:lnTo>
                    <a:pt x="12839" y="366839"/>
                  </a:lnTo>
                  <a:lnTo>
                    <a:pt x="12509" y="356336"/>
                  </a:lnTo>
                  <a:lnTo>
                    <a:pt x="8636" y="356336"/>
                  </a:lnTo>
                  <a:lnTo>
                    <a:pt x="8280" y="369341"/>
                  </a:lnTo>
                  <a:lnTo>
                    <a:pt x="8521" y="369341"/>
                  </a:lnTo>
                  <a:lnTo>
                    <a:pt x="8750" y="369366"/>
                  </a:lnTo>
                  <a:lnTo>
                    <a:pt x="8991" y="369366"/>
                  </a:lnTo>
                  <a:lnTo>
                    <a:pt x="8801" y="369646"/>
                  </a:lnTo>
                  <a:lnTo>
                    <a:pt x="8712" y="369811"/>
                  </a:lnTo>
                  <a:lnTo>
                    <a:pt x="8470" y="370141"/>
                  </a:lnTo>
                  <a:lnTo>
                    <a:pt x="10147" y="369785"/>
                  </a:lnTo>
                  <a:lnTo>
                    <a:pt x="11112" y="369671"/>
                  </a:lnTo>
                  <a:lnTo>
                    <a:pt x="11874" y="369455"/>
                  </a:lnTo>
                  <a:lnTo>
                    <a:pt x="12928" y="369481"/>
                  </a:lnTo>
                  <a:lnTo>
                    <a:pt x="12890" y="369265"/>
                  </a:lnTo>
                  <a:lnTo>
                    <a:pt x="12890" y="368820"/>
                  </a:lnTo>
                  <a:lnTo>
                    <a:pt x="13258" y="368350"/>
                  </a:lnTo>
                  <a:lnTo>
                    <a:pt x="13474" y="367665"/>
                  </a:lnTo>
                  <a:lnTo>
                    <a:pt x="13741" y="367093"/>
                  </a:lnTo>
                  <a:close/>
                </a:path>
                <a:path w="366395" h="404495">
                  <a:moveTo>
                    <a:pt x="16776" y="274701"/>
                  </a:moveTo>
                  <a:lnTo>
                    <a:pt x="16281" y="274726"/>
                  </a:lnTo>
                  <a:lnTo>
                    <a:pt x="15786" y="274675"/>
                  </a:lnTo>
                  <a:lnTo>
                    <a:pt x="15265" y="274675"/>
                  </a:lnTo>
                  <a:lnTo>
                    <a:pt x="15151" y="274408"/>
                  </a:lnTo>
                  <a:lnTo>
                    <a:pt x="15062" y="274040"/>
                  </a:lnTo>
                  <a:lnTo>
                    <a:pt x="14897" y="273824"/>
                  </a:lnTo>
                  <a:lnTo>
                    <a:pt x="14236" y="273050"/>
                  </a:lnTo>
                  <a:lnTo>
                    <a:pt x="12839" y="272973"/>
                  </a:lnTo>
                  <a:lnTo>
                    <a:pt x="11772" y="272554"/>
                  </a:lnTo>
                  <a:lnTo>
                    <a:pt x="11328" y="273850"/>
                  </a:lnTo>
                  <a:lnTo>
                    <a:pt x="10642" y="275145"/>
                  </a:lnTo>
                  <a:lnTo>
                    <a:pt x="10617" y="276402"/>
                  </a:lnTo>
                  <a:lnTo>
                    <a:pt x="10617" y="276771"/>
                  </a:lnTo>
                  <a:lnTo>
                    <a:pt x="12598" y="277126"/>
                  </a:lnTo>
                  <a:lnTo>
                    <a:pt x="16306" y="278333"/>
                  </a:lnTo>
                  <a:lnTo>
                    <a:pt x="16116" y="277672"/>
                  </a:lnTo>
                  <a:lnTo>
                    <a:pt x="16027" y="277202"/>
                  </a:lnTo>
                  <a:lnTo>
                    <a:pt x="15913" y="276682"/>
                  </a:lnTo>
                  <a:lnTo>
                    <a:pt x="16243" y="276047"/>
                  </a:lnTo>
                  <a:lnTo>
                    <a:pt x="16497" y="275361"/>
                  </a:lnTo>
                  <a:lnTo>
                    <a:pt x="16776" y="274701"/>
                  </a:lnTo>
                  <a:close/>
                </a:path>
                <a:path w="366395" h="404495">
                  <a:moveTo>
                    <a:pt x="16802" y="331241"/>
                  </a:moveTo>
                  <a:lnTo>
                    <a:pt x="15811" y="323519"/>
                  </a:lnTo>
                  <a:lnTo>
                    <a:pt x="14655" y="323710"/>
                  </a:lnTo>
                  <a:lnTo>
                    <a:pt x="13525" y="323875"/>
                  </a:lnTo>
                  <a:lnTo>
                    <a:pt x="12369" y="324065"/>
                  </a:lnTo>
                  <a:lnTo>
                    <a:pt x="12623" y="326631"/>
                  </a:lnTo>
                  <a:lnTo>
                    <a:pt x="13055" y="331736"/>
                  </a:lnTo>
                  <a:lnTo>
                    <a:pt x="16802" y="331241"/>
                  </a:lnTo>
                  <a:close/>
                </a:path>
                <a:path w="366395" h="404495">
                  <a:moveTo>
                    <a:pt x="19050" y="366128"/>
                  </a:moveTo>
                  <a:lnTo>
                    <a:pt x="16827" y="362966"/>
                  </a:lnTo>
                  <a:lnTo>
                    <a:pt x="15697" y="361403"/>
                  </a:lnTo>
                  <a:lnTo>
                    <a:pt x="14046" y="362546"/>
                  </a:lnTo>
                  <a:lnTo>
                    <a:pt x="15176" y="364121"/>
                  </a:lnTo>
                  <a:lnTo>
                    <a:pt x="16281" y="365683"/>
                  </a:lnTo>
                  <a:lnTo>
                    <a:pt x="17373" y="367284"/>
                  </a:lnTo>
                  <a:lnTo>
                    <a:pt x="18478" y="366509"/>
                  </a:lnTo>
                  <a:lnTo>
                    <a:pt x="19050" y="366128"/>
                  </a:lnTo>
                  <a:close/>
                </a:path>
                <a:path w="366395" h="404495">
                  <a:moveTo>
                    <a:pt x="19634" y="323824"/>
                  </a:moveTo>
                  <a:lnTo>
                    <a:pt x="18719" y="322313"/>
                  </a:lnTo>
                  <a:lnTo>
                    <a:pt x="17818" y="320827"/>
                  </a:lnTo>
                  <a:lnTo>
                    <a:pt x="16903" y="319316"/>
                  </a:lnTo>
                  <a:lnTo>
                    <a:pt x="15151" y="320421"/>
                  </a:lnTo>
                  <a:lnTo>
                    <a:pt x="16052" y="321932"/>
                  </a:lnTo>
                  <a:lnTo>
                    <a:pt x="16992" y="323405"/>
                  </a:lnTo>
                  <a:lnTo>
                    <a:pt x="17894" y="324891"/>
                  </a:lnTo>
                  <a:lnTo>
                    <a:pt x="19634" y="323824"/>
                  </a:lnTo>
                  <a:close/>
                </a:path>
                <a:path w="366395" h="404495">
                  <a:moveTo>
                    <a:pt x="22987" y="341223"/>
                  </a:moveTo>
                  <a:lnTo>
                    <a:pt x="20815" y="341198"/>
                  </a:lnTo>
                  <a:lnTo>
                    <a:pt x="19380" y="341198"/>
                  </a:lnTo>
                  <a:lnTo>
                    <a:pt x="17957" y="341172"/>
                  </a:lnTo>
                  <a:lnTo>
                    <a:pt x="17919" y="342544"/>
                  </a:lnTo>
                  <a:lnTo>
                    <a:pt x="17868" y="343916"/>
                  </a:lnTo>
                  <a:lnTo>
                    <a:pt x="17843" y="345287"/>
                  </a:lnTo>
                  <a:lnTo>
                    <a:pt x="19278" y="345262"/>
                  </a:lnTo>
                  <a:lnTo>
                    <a:pt x="20815" y="345541"/>
                  </a:lnTo>
                  <a:lnTo>
                    <a:pt x="22021" y="345020"/>
                  </a:lnTo>
                  <a:lnTo>
                    <a:pt x="22631" y="344766"/>
                  </a:lnTo>
                  <a:lnTo>
                    <a:pt x="22593" y="343014"/>
                  </a:lnTo>
                  <a:lnTo>
                    <a:pt x="22987" y="341223"/>
                  </a:lnTo>
                  <a:close/>
                </a:path>
                <a:path w="366395" h="404495">
                  <a:moveTo>
                    <a:pt x="25679" y="333108"/>
                  </a:moveTo>
                  <a:lnTo>
                    <a:pt x="24358" y="333032"/>
                  </a:lnTo>
                  <a:lnTo>
                    <a:pt x="23177" y="332587"/>
                  </a:lnTo>
                  <a:lnTo>
                    <a:pt x="22682" y="333006"/>
                  </a:lnTo>
                  <a:lnTo>
                    <a:pt x="22161" y="333476"/>
                  </a:lnTo>
                  <a:lnTo>
                    <a:pt x="21856" y="334924"/>
                  </a:lnTo>
                  <a:lnTo>
                    <a:pt x="22212" y="335483"/>
                  </a:lnTo>
                  <a:lnTo>
                    <a:pt x="22542" y="336003"/>
                  </a:lnTo>
                  <a:lnTo>
                    <a:pt x="24079" y="336270"/>
                  </a:lnTo>
                  <a:lnTo>
                    <a:pt x="25234" y="335610"/>
                  </a:lnTo>
                  <a:lnTo>
                    <a:pt x="25260" y="334352"/>
                  </a:lnTo>
                  <a:lnTo>
                    <a:pt x="25679" y="333108"/>
                  </a:lnTo>
                  <a:close/>
                </a:path>
                <a:path w="366395" h="404495">
                  <a:moveTo>
                    <a:pt x="28181" y="384822"/>
                  </a:moveTo>
                  <a:lnTo>
                    <a:pt x="9042" y="384124"/>
                  </a:lnTo>
                  <a:lnTo>
                    <a:pt x="10972" y="386626"/>
                  </a:lnTo>
                  <a:lnTo>
                    <a:pt x="12623" y="388670"/>
                  </a:lnTo>
                  <a:lnTo>
                    <a:pt x="14046" y="390258"/>
                  </a:lnTo>
                  <a:lnTo>
                    <a:pt x="11772" y="391363"/>
                  </a:lnTo>
                  <a:lnTo>
                    <a:pt x="10337" y="393280"/>
                  </a:lnTo>
                  <a:lnTo>
                    <a:pt x="11188" y="397624"/>
                  </a:lnTo>
                  <a:lnTo>
                    <a:pt x="9512" y="404164"/>
                  </a:lnTo>
                  <a:lnTo>
                    <a:pt x="11938" y="403758"/>
                  </a:lnTo>
                  <a:lnTo>
                    <a:pt x="11277" y="397624"/>
                  </a:lnTo>
                  <a:lnTo>
                    <a:pt x="12560" y="397459"/>
                  </a:lnTo>
                  <a:lnTo>
                    <a:pt x="13804" y="397217"/>
                  </a:lnTo>
                  <a:lnTo>
                    <a:pt x="14960" y="396887"/>
                  </a:lnTo>
                  <a:lnTo>
                    <a:pt x="14897" y="398043"/>
                  </a:lnTo>
                  <a:lnTo>
                    <a:pt x="14795" y="399186"/>
                  </a:lnTo>
                  <a:lnTo>
                    <a:pt x="14770" y="400380"/>
                  </a:lnTo>
                  <a:lnTo>
                    <a:pt x="18669" y="400456"/>
                  </a:lnTo>
                  <a:lnTo>
                    <a:pt x="18554" y="395147"/>
                  </a:lnTo>
                  <a:lnTo>
                    <a:pt x="18973" y="394843"/>
                  </a:lnTo>
                  <a:lnTo>
                    <a:pt x="19354" y="394487"/>
                  </a:lnTo>
                  <a:lnTo>
                    <a:pt x="19685" y="394081"/>
                  </a:lnTo>
                  <a:lnTo>
                    <a:pt x="22542" y="394525"/>
                  </a:lnTo>
                  <a:lnTo>
                    <a:pt x="24828" y="391579"/>
                  </a:lnTo>
                  <a:lnTo>
                    <a:pt x="28181" y="384822"/>
                  </a:lnTo>
                  <a:close/>
                </a:path>
                <a:path w="366395" h="404495">
                  <a:moveTo>
                    <a:pt x="28587" y="351370"/>
                  </a:moveTo>
                  <a:lnTo>
                    <a:pt x="27330" y="349796"/>
                  </a:lnTo>
                  <a:lnTo>
                    <a:pt x="26670" y="349034"/>
                  </a:lnTo>
                  <a:lnTo>
                    <a:pt x="23444" y="350545"/>
                  </a:lnTo>
                  <a:lnTo>
                    <a:pt x="19596" y="351447"/>
                  </a:lnTo>
                  <a:lnTo>
                    <a:pt x="16383" y="354799"/>
                  </a:lnTo>
                  <a:lnTo>
                    <a:pt x="18910" y="358978"/>
                  </a:lnTo>
                  <a:lnTo>
                    <a:pt x="19850" y="361696"/>
                  </a:lnTo>
                  <a:lnTo>
                    <a:pt x="20815" y="361670"/>
                  </a:lnTo>
                  <a:lnTo>
                    <a:pt x="22733" y="361569"/>
                  </a:lnTo>
                  <a:lnTo>
                    <a:pt x="28587" y="351370"/>
                  </a:lnTo>
                  <a:close/>
                </a:path>
                <a:path w="366395" h="404495">
                  <a:moveTo>
                    <a:pt x="29387" y="310413"/>
                  </a:moveTo>
                  <a:lnTo>
                    <a:pt x="27355" y="310159"/>
                  </a:lnTo>
                  <a:lnTo>
                    <a:pt x="25920" y="309524"/>
                  </a:lnTo>
                  <a:lnTo>
                    <a:pt x="25209" y="310019"/>
                  </a:lnTo>
                  <a:lnTo>
                    <a:pt x="24472" y="310489"/>
                  </a:lnTo>
                  <a:lnTo>
                    <a:pt x="23837" y="312496"/>
                  </a:lnTo>
                  <a:lnTo>
                    <a:pt x="24828" y="313817"/>
                  </a:lnTo>
                  <a:lnTo>
                    <a:pt x="26504" y="314363"/>
                  </a:lnTo>
                  <a:lnTo>
                    <a:pt x="27457" y="314096"/>
                  </a:lnTo>
                  <a:lnTo>
                    <a:pt x="28181" y="313905"/>
                  </a:lnTo>
                  <a:lnTo>
                    <a:pt x="28486" y="312229"/>
                  </a:lnTo>
                  <a:lnTo>
                    <a:pt x="29387" y="310413"/>
                  </a:lnTo>
                  <a:close/>
                </a:path>
                <a:path w="366395" h="404495">
                  <a:moveTo>
                    <a:pt x="31369" y="368604"/>
                  </a:moveTo>
                  <a:lnTo>
                    <a:pt x="31280" y="364363"/>
                  </a:lnTo>
                  <a:lnTo>
                    <a:pt x="30454" y="364388"/>
                  </a:lnTo>
                  <a:lnTo>
                    <a:pt x="29667" y="364388"/>
                  </a:lnTo>
                  <a:lnTo>
                    <a:pt x="28867" y="364426"/>
                  </a:lnTo>
                  <a:lnTo>
                    <a:pt x="28651" y="363461"/>
                  </a:lnTo>
                  <a:lnTo>
                    <a:pt x="28397" y="362521"/>
                  </a:lnTo>
                  <a:lnTo>
                    <a:pt x="28181" y="361569"/>
                  </a:lnTo>
                  <a:lnTo>
                    <a:pt x="28117" y="360680"/>
                  </a:lnTo>
                  <a:lnTo>
                    <a:pt x="28117" y="359829"/>
                  </a:lnTo>
                  <a:lnTo>
                    <a:pt x="27851" y="359727"/>
                  </a:lnTo>
                  <a:lnTo>
                    <a:pt x="27076" y="359473"/>
                  </a:lnTo>
                  <a:lnTo>
                    <a:pt x="25755" y="359562"/>
                  </a:lnTo>
                  <a:lnTo>
                    <a:pt x="25209" y="360083"/>
                  </a:lnTo>
                  <a:lnTo>
                    <a:pt x="25158" y="360413"/>
                  </a:lnTo>
                  <a:lnTo>
                    <a:pt x="25095" y="360603"/>
                  </a:lnTo>
                  <a:lnTo>
                    <a:pt x="24549" y="360794"/>
                  </a:lnTo>
                  <a:lnTo>
                    <a:pt x="25374" y="364502"/>
                  </a:lnTo>
                  <a:lnTo>
                    <a:pt x="23723" y="364553"/>
                  </a:lnTo>
                  <a:lnTo>
                    <a:pt x="22898" y="364553"/>
                  </a:lnTo>
                  <a:lnTo>
                    <a:pt x="23037" y="365988"/>
                  </a:lnTo>
                  <a:lnTo>
                    <a:pt x="23012" y="368630"/>
                  </a:lnTo>
                  <a:lnTo>
                    <a:pt x="25946" y="368896"/>
                  </a:lnTo>
                  <a:lnTo>
                    <a:pt x="28676" y="368681"/>
                  </a:lnTo>
                  <a:lnTo>
                    <a:pt x="31369" y="368604"/>
                  </a:lnTo>
                  <a:close/>
                </a:path>
                <a:path w="366395" h="404495">
                  <a:moveTo>
                    <a:pt x="35737" y="329184"/>
                  </a:moveTo>
                  <a:lnTo>
                    <a:pt x="32080" y="320992"/>
                  </a:lnTo>
                  <a:lnTo>
                    <a:pt x="28321" y="322719"/>
                  </a:lnTo>
                  <a:lnTo>
                    <a:pt x="29527" y="325450"/>
                  </a:lnTo>
                  <a:lnTo>
                    <a:pt x="30759" y="328168"/>
                  </a:lnTo>
                  <a:lnTo>
                    <a:pt x="31965" y="330885"/>
                  </a:lnTo>
                  <a:lnTo>
                    <a:pt x="34467" y="329730"/>
                  </a:lnTo>
                  <a:lnTo>
                    <a:pt x="35737" y="329184"/>
                  </a:lnTo>
                  <a:close/>
                </a:path>
                <a:path w="366395" h="404495">
                  <a:moveTo>
                    <a:pt x="36258" y="368935"/>
                  </a:moveTo>
                  <a:lnTo>
                    <a:pt x="35293" y="368871"/>
                  </a:lnTo>
                  <a:lnTo>
                    <a:pt x="33401" y="368820"/>
                  </a:lnTo>
                  <a:lnTo>
                    <a:pt x="32131" y="372948"/>
                  </a:lnTo>
                  <a:lnTo>
                    <a:pt x="31534" y="375005"/>
                  </a:lnTo>
                  <a:lnTo>
                    <a:pt x="34912" y="375005"/>
                  </a:lnTo>
                  <a:lnTo>
                    <a:pt x="35382" y="372973"/>
                  </a:lnTo>
                  <a:lnTo>
                    <a:pt x="36258" y="368935"/>
                  </a:lnTo>
                  <a:close/>
                </a:path>
                <a:path w="366395" h="404495">
                  <a:moveTo>
                    <a:pt x="38544" y="351802"/>
                  </a:moveTo>
                  <a:lnTo>
                    <a:pt x="37160" y="351701"/>
                  </a:lnTo>
                  <a:lnTo>
                    <a:pt x="35877" y="351396"/>
                  </a:lnTo>
                  <a:lnTo>
                    <a:pt x="35077" y="351396"/>
                  </a:lnTo>
                  <a:lnTo>
                    <a:pt x="35191" y="351002"/>
                  </a:lnTo>
                  <a:lnTo>
                    <a:pt x="35318" y="350596"/>
                  </a:lnTo>
                  <a:lnTo>
                    <a:pt x="35267" y="349719"/>
                  </a:lnTo>
                  <a:lnTo>
                    <a:pt x="33375" y="349389"/>
                  </a:lnTo>
                  <a:lnTo>
                    <a:pt x="31673" y="348729"/>
                  </a:lnTo>
                  <a:lnTo>
                    <a:pt x="31419" y="350621"/>
                  </a:lnTo>
                  <a:lnTo>
                    <a:pt x="30784" y="351993"/>
                  </a:lnTo>
                  <a:lnTo>
                    <a:pt x="31559" y="353453"/>
                  </a:lnTo>
                  <a:lnTo>
                    <a:pt x="32626" y="353669"/>
                  </a:lnTo>
                  <a:lnTo>
                    <a:pt x="33591" y="353949"/>
                  </a:lnTo>
                  <a:lnTo>
                    <a:pt x="33477" y="354965"/>
                  </a:lnTo>
                  <a:lnTo>
                    <a:pt x="33375" y="355460"/>
                  </a:lnTo>
                  <a:lnTo>
                    <a:pt x="34531" y="355485"/>
                  </a:lnTo>
                  <a:lnTo>
                    <a:pt x="35928" y="355930"/>
                  </a:lnTo>
                  <a:lnTo>
                    <a:pt x="37579" y="354965"/>
                  </a:lnTo>
                  <a:lnTo>
                    <a:pt x="37769" y="353504"/>
                  </a:lnTo>
                  <a:lnTo>
                    <a:pt x="38544" y="351802"/>
                  </a:lnTo>
                  <a:close/>
                </a:path>
                <a:path w="366395" h="404495">
                  <a:moveTo>
                    <a:pt x="39370" y="289572"/>
                  </a:moveTo>
                  <a:lnTo>
                    <a:pt x="36042" y="284429"/>
                  </a:lnTo>
                  <a:lnTo>
                    <a:pt x="34607" y="285229"/>
                  </a:lnTo>
                  <a:lnTo>
                    <a:pt x="31584" y="286664"/>
                  </a:lnTo>
                  <a:lnTo>
                    <a:pt x="32359" y="285127"/>
                  </a:lnTo>
                  <a:lnTo>
                    <a:pt x="29032" y="285343"/>
                  </a:lnTo>
                  <a:lnTo>
                    <a:pt x="28562" y="285038"/>
                  </a:lnTo>
                  <a:lnTo>
                    <a:pt x="27901" y="284759"/>
                  </a:lnTo>
                  <a:lnTo>
                    <a:pt x="27101" y="284302"/>
                  </a:lnTo>
                  <a:lnTo>
                    <a:pt x="27000" y="285508"/>
                  </a:lnTo>
                  <a:lnTo>
                    <a:pt x="2730" y="287235"/>
                  </a:lnTo>
                  <a:lnTo>
                    <a:pt x="2997" y="290017"/>
                  </a:lnTo>
                  <a:lnTo>
                    <a:pt x="8280" y="291109"/>
                  </a:lnTo>
                  <a:lnTo>
                    <a:pt x="13779" y="291642"/>
                  </a:lnTo>
                  <a:lnTo>
                    <a:pt x="18783" y="293420"/>
                  </a:lnTo>
                  <a:lnTo>
                    <a:pt x="22212" y="294627"/>
                  </a:lnTo>
                  <a:lnTo>
                    <a:pt x="24663" y="294411"/>
                  </a:lnTo>
                  <a:lnTo>
                    <a:pt x="26670" y="293090"/>
                  </a:lnTo>
                  <a:lnTo>
                    <a:pt x="26746" y="293319"/>
                  </a:lnTo>
                  <a:lnTo>
                    <a:pt x="24028" y="296087"/>
                  </a:lnTo>
                  <a:lnTo>
                    <a:pt x="25234" y="298399"/>
                  </a:lnTo>
                  <a:lnTo>
                    <a:pt x="27216" y="297980"/>
                  </a:lnTo>
                  <a:lnTo>
                    <a:pt x="26644" y="301256"/>
                  </a:lnTo>
                  <a:lnTo>
                    <a:pt x="26581" y="303123"/>
                  </a:lnTo>
                  <a:lnTo>
                    <a:pt x="30073" y="302907"/>
                  </a:lnTo>
                  <a:lnTo>
                    <a:pt x="31915" y="302958"/>
                  </a:lnTo>
                  <a:lnTo>
                    <a:pt x="32499" y="300024"/>
                  </a:lnTo>
                  <a:lnTo>
                    <a:pt x="33286" y="297053"/>
                  </a:lnTo>
                  <a:lnTo>
                    <a:pt x="33451" y="294081"/>
                  </a:lnTo>
                  <a:lnTo>
                    <a:pt x="33121" y="293941"/>
                  </a:lnTo>
                  <a:lnTo>
                    <a:pt x="39370" y="289572"/>
                  </a:lnTo>
                  <a:close/>
                </a:path>
                <a:path w="366395" h="404495">
                  <a:moveTo>
                    <a:pt x="39535" y="386880"/>
                  </a:moveTo>
                  <a:lnTo>
                    <a:pt x="39065" y="385635"/>
                  </a:lnTo>
                  <a:lnTo>
                    <a:pt x="38925" y="383997"/>
                  </a:lnTo>
                  <a:lnTo>
                    <a:pt x="38049" y="383247"/>
                  </a:lnTo>
                  <a:lnTo>
                    <a:pt x="37820" y="383082"/>
                  </a:lnTo>
                  <a:lnTo>
                    <a:pt x="37528" y="383032"/>
                  </a:lnTo>
                  <a:lnTo>
                    <a:pt x="37274" y="382917"/>
                  </a:lnTo>
                  <a:lnTo>
                    <a:pt x="37604" y="381876"/>
                  </a:lnTo>
                  <a:lnTo>
                    <a:pt x="34112" y="381139"/>
                  </a:lnTo>
                  <a:lnTo>
                    <a:pt x="33870" y="382371"/>
                  </a:lnTo>
                  <a:lnTo>
                    <a:pt x="33731" y="382917"/>
                  </a:lnTo>
                  <a:lnTo>
                    <a:pt x="33515" y="384048"/>
                  </a:lnTo>
                  <a:lnTo>
                    <a:pt x="33045" y="386245"/>
                  </a:lnTo>
                  <a:lnTo>
                    <a:pt x="32600" y="388467"/>
                  </a:lnTo>
                  <a:lnTo>
                    <a:pt x="32131" y="390677"/>
                  </a:lnTo>
                  <a:lnTo>
                    <a:pt x="34632" y="391325"/>
                  </a:lnTo>
                  <a:lnTo>
                    <a:pt x="35572" y="388277"/>
                  </a:lnTo>
                  <a:lnTo>
                    <a:pt x="36068" y="386765"/>
                  </a:lnTo>
                  <a:lnTo>
                    <a:pt x="36233" y="386854"/>
                  </a:lnTo>
                  <a:lnTo>
                    <a:pt x="36537" y="386956"/>
                  </a:lnTo>
                  <a:lnTo>
                    <a:pt x="39535" y="386880"/>
                  </a:lnTo>
                  <a:close/>
                </a:path>
                <a:path w="366395" h="404495">
                  <a:moveTo>
                    <a:pt x="40767" y="188226"/>
                  </a:moveTo>
                  <a:lnTo>
                    <a:pt x="40601" y="187350"/>
                  </a:lnTo>
                  <a:lnTo>
                    <a:pt x="40462" y="186690"/>
                  </a:lnTo>
                  <a:lnTo>
                    <a:pt x="38811" y="186359"/>
                  </a:lnTo>
                  <a:lnTo>
                    <a:pt x="36944" y="185432"/>
                  </a:lnTo>
                  <a:lnTo>
                    <a:pt x="36753" y="187540"/>
                  </a:lnTo>
                  <a:lnTo>
                    <a:pt x="36309" y="188760"/>
                  </a:lnTo>
                  <a:lnTo>
                    <a:pt x="36677" y="189687"/>
                  </a:lnTo>
                  <a:lnTo>
                    <a:pt x="36842" y="190182"/>
                  </a:lnTo>
                  <a:lnTo>
                    <a:pt x="38760" y="190652"/>
                  </a:lnTo>
                  <a:lnTo>
                    <a:pt x="39166" y="190296"/>
                  </a:lnTo>
                  <a:lnTo>
                    <a:pt x="39966" y="189611"/>
                  </a:lnTo>
                  <a:lnTo>
                    <a:pt x="40767" y="188226"/>
                  </a:lnTo>
                  <a:close/>
                </a:path>
                <a:path w="366395" h="404495">
                  <a:moveTo>
                    <a:pt x="46215" y="203428"/>
                  </a:moveTo>
                  <a:lnTo>
                    <a:pt x="46101" y="202196"/>
                  </a:lnTo>
                  <a:lnTo>
                    <a:pt x="46012" y="200952"/>
                  </a:lnTo>
                  <a:lnTo>
                    <a:pt x="45885" y="199720"/>
                  </a:lnTo>
                  <a:lnTo>
                    <a:pt x="45351" y="200901"/>
                  </a:lnTo>
                  <a:lnTo>
                    <a:pt x="44805" y="202082"/>
                  </a:lnTo>
                  <a:lnTo>
                    <a:pt x="44208" y="203428"/>
                  </a:lnTo>
                  <a:lnTo>
                    <a:pt x="46215" y="203428"/>
                  </a:lnTo>
                  <a:close/>
                </a:path>
                <a:path w="366395" h="404495">
                  <a:moveTo>
                    <a:pt x="117373" y="252082"/>
                  </a:moveTo>
                  <a:lnTo>
                    <a:pt x="117094" y="252006"/>
                  </a:lnTo>
                  <a:lnTo>
                    <a:pt x="116662" y="251752"/>
                  </a:lnTo>
                  <a:lnTo>
                    <a:pt x="116217" y="252222"/>
                  </a:lnTo>
                  <a:lnTo>
                    <a:pt x="115976" y="252691"/>
                  </a:lnTo>
                  <a:lnTo>
                    <a:pt x="115671" y="253123"/>
                  </a:lnTo>
                  <a:lnTo>
                    <a:pt x="115912" y="253212"/>
                  </a:lnTo>
                  <a:lnTo>
                    <a:pt x="116357" y="253453"/>
                  </a:lnTo>
                  <a:lnTo>
                    <a:pt x="116827" y="252996"/>
                  </a:lnTo>
                  <a:lnTo>
                    <a:pt x="117068" y="252526"/>
                  </a:lnTo>
                  <a:lnTo>
                    <a:pt x="117373" y="252082"/>
                  </a:lnTo>
                  <a:close/>
                </a:path>
                <a:path w="366395" h="404495">
                  <a:moveTo>
                    <a:pt x="120840" y="270395"/>
                  </a:moveTo>
                  <a:lnTo>
                    <a:pt x="118503" y="270167"/>
                  </a:lnTo>
                  <a:lnTo>
                    <a:pt x="116662" y="269455"/>
                  </a:lnTo>
                  <a:lnTo>
                    <a:pt x="115722" y="270090"/>
                  </a:lnTo>
                  <a:lnTo>
                    <a:pt x="114896" y="270662"/>
                  </a:lnTo>
                  <a:lnTo>
                    <a:pt x="114401" y="273164"/>
                  </a:lnTo>
                  <a:lnTo>
                    <a:pt x="114985" y="273964"/>
                  </a:lnTo>
                  <a:lnTo>
                    <a:pt x="115608" y="274866"/>
                  </a:lnTo>
                  <a:lnTo>
                    <a:pt x="117868" y="275361"/>
                  </a:lnTo>
                  <a:lnTo>
                    <a:pt x="119849" y="274510"/>
                  </a:lnTo>
                  <a:lnTo>
                    <a:pt x="120040" y="272478"/>
                  </a:lnTo>
                  <a:lnTo>
                    <a:pt x="120840" y="270395"/>
                  </a:lnTo>
                  <a:close/>
                </a:path>
                <a:path w="366395" h="404495">
                  <a:moveTo>
                    <a:pt x="122097" y="254012"/>
                  </a:moveTo>
                  <a:lnTo>
                    <a:pt x="121056" y="252628"/>
                  </a:lnTo>
                  <a:lnTo>
                    <a:pt x="119494" y="253758"/>
                  </a:lnTo>
                  <a:lnTo>
                    <a:pt x="117944" y="254914"/>
                  </a:lnTo>
                  <a:lnTo>
                    <a:pt x="116408" y="256044"/>
                  </a:lnTo>
                  <a:lnTo>
                    <a:pt x="116738" y="256514"/>
                  </a:lnTo>
                  <a:lnTo>
                    <a:pt x="117449" y="257441"/>
                  </a:lnTo>
                  <a:lnTo>
                    <a:pt x="118999" y="256286"/>
                  </a:lnTo>
                  <a:lnTo>
                    <a:pt x="122097" y="254012"/>
                  </a:lnTo>
                  <a:close/>
                </a:path>
                <a:path w="366395" h="404495">
                  <a:moveTo>
                    <a:pt x="131749" y="279793"/>
                  </a:moveTo>
                  <a:lnTo>
                    <a:pt x="129463" y="277558"/>
                  </a:lnTo>
                  <a:lnTo>
                    <a:pt x="126339" y="276161"/>
                  </a:lnTo>
                  <a:lnTo>
                    <a:pt x="124079" y="281825"/>
                  </a:lnTo>
                  <a:lnTo>
                    <a:pt x="123037" y="280123"/>
                  </a:lnTo>
                  <a:lnTo>
                    <a:pt x="122682" y="279438"/>
                  </a:lnTo>
                  <a:lnTo>
                    <a:pt x="113411" y="287020"/>
                  </a:lnTo>
                  <a:lnTo>
                    <a:pt x="114300" y="288175"/>
                  </a:lnTo>
                  <a:lnTo>
                    <a:pt x="115201" y="289306"/>
                  </a:lnTo>
                  <a:lnTo>
                    <a:pt x="116078" y="290449"/>
                  </a:lnTo>
                  <a:lnTo>
                    <a:pt x="120865" y="287096"/>
                  </a:lnTo>
                  <a:lnTo>
                    <a:pt x="123177" y="285318"/>
                  </a:lnTo>
                  <a:lnTo>
                    <a:pt x="124498" y="286308"/>
                  </a:lnTo>
                  <a:lnTo>
                    <a:pt x="126771" y="284594"/>
                  </a:lnTo>
                  <a:lnTo>
                    <a:pt x="129959" y="283171"/>
                  </a:lnTo>
                  <a:lnTo>
                    <a:pt x="131749" y="279793"/>
                  </a:lnTo>
                  <a:close/>
                </a:path>
                <a:path w="366395" h="404495">
                  <a:moveTo>
                    <a:pt x="138315" y="262369"/>
                  </a:moveTo>
                  <a:lnTo>
                    <a:pt x="136283" y="261543"/>
                  </a:lnTo>
                  <a:lnTo>
                    <a:pt x="135432" y="262915"/>
                  </a:lnTo>
                  <a:lnTo>
                    <a:pt x="134518" y="264261"/>
                  </a:lnTo>
                  <a:lnTo>
                    <a:pt x="133807" y="265684"/>
                  </a:lnTo>
                  <a:lnTo>
                    <a:pt x="134988" y="266268"/>
                  </a:lnTo>
                  <a:lnTo>
                    <a:pt x="135623" y="266573"/>
                  </a:lnTo>
                  <a:lnTo>
                    <a:pt x="136525" y="265163"/>
                  </a:lnTo>
                  <a:lnTo>
                    <a:pt x="137414" y="263766"/>
                  </a:lnTo>
                  <a:lnTo>
                    <a:pt x="138315" y="262369"/>
                  </a:lnTo>
                  <a:close/>
                </a:path>
                <a:path w="366395" h="404495">
                  <a:moveTo>
                    <a:pt x="140296" y="301510"/>
                  </a:moveTo>
                  <a:lnTo>
                    <a:pt x="139966" y="300812"/>
                  </a:lnTo>
                  <a:lnTo>
                    <a:pt x="139776" y="300101"/>
                  </a:lnTo>
                  <a:lnTo>
                    <a:pt x="139306" y="299656"/>
                  </a:lnTo>
                  <a:lnTo>
                    <a:pt x="139141" y="299504"/>
                  </a:lnTo>
                  <a:lnTo>
                    <a:pt x="138290" y="299961"/>
                  </a:lnTo>
                  <a:lnTo>
                    <a:pt x="137744" y="300151"/>
                  </a:lnTo>
                  <a:lnTo>
                    <a:pt x="137934" y="300812"/>
                  </a:lnTo>
                  <a:lnTo>
                    <a:pt x="138010" y="301536"/>
                  </a:lnTo>
                  <a:lnTo>
                    <a:pt x="138379" y="302082"/>
                  </a:lnTo>
                  <a:lnTo>
                    <a:pt x="138455" y="302221"/>
                  </a:lnTo>
                  <a:lnTo>
                    <a:pt x="139395" y="301777"/>
                  </a:lnTo>
                  <a:lnTo>
                    <a:pt x="140296" y="301510"/>
                  </a:lnTo>
                  <a:close/>
                </a:path>
                <a:path w="366395" h="404495">
                  <a:moveTo>
                    <a:pt x="140347" y="273215"/>
                  </a:moveTo>
                  <a:lnTo>
                    <a:pt x="139941" y="272999"/>
                  </a:lnTo>
                  <a:lnTo>
                    <a:pt x="139395" y="272503"/>
                  </a:lnTo>
                  <a:lnTo>
                    <a:pt x="139192" y="272618"/>
                  </a:lnTo>
                  <a:lnTo>
                    <a:pt x="138506" y="273050"/>
                  </a:lnTo>
                  <a:lnTo>
                    <a:pt x="137960" y="273710"/>
                  </a:lnTo>
                  <a:lnTo>
                    <a:pt x="137299" y="274345"/>
                  </a:lnTo>
                  <a:lnTo>
                    <a:pt x="137985" y="274675"/>
                  </a:lnTo>
                  <a:lnTo>
                    <a:pt x="138645" y="275145"/>
                  </a:lnTo>
                  <a:lnTo>
                    <a:pt x="138785" y="275031"/>
                  </a:lnTo>
                  <a:lnTo>
                    <a:pt x="139395" y="274510"/>
                  </a:lnTo>
                  <a:lnTo>
                    <a:pt x="139852" y="273824"/>
                  </a:lnTo>
                  <a:lnTo>
                    <a:pt x="140347" y="273215"/>
                  </a:lnTo>
                  <a:close/>
                </a:path>
                <a:path w="366395" h="404495">
                  <a:moveTo>
                    <a:pt x="352526" y="2730"/>
                  </a:moveTo>
                  <a:lnTo>
                    <a:pt x="352221" y="2336"/>
                  </a:lnTo>
                  <a:lnTo>
                    <a:pt x="351586" y="1574"/>
                  </a:lnTo>
                  <a:lnTo>
                    <a:pt x="350431" y="1244"/>
                  </a:lnTo>
                  <a:lnTo>
                    <a:pt x="348094" y="0"/>
                  </a:lnTo>
                  <a:lnTo>
                    <a:pt x="348284" y="2006"/>
                  </a:lnTo>
                  <a:lnTo>
                    <a:pt x="348043" y="3251"/>
                  </a:lnTo>
                  <a:lnTo>
                    <a:pt x="348538" y="3683"/>
                  </a:lnTo>
                  <a:lnTo>
                    <a:pt x="349300" y="4318"/>
                  </a:lnTo>
                  <a:lnTo>
                    <a:pt x="350570" y="4406"/>
                  </a:lnTo>
                  <a:lnTo>
                    <a:pt x="351612" y="4737"/>
                  </a:lnTo>
                  <a:lnTo>
                    <a:pt x="351840" y="3911"/>
                  </a:lnTo>
                  <a:lnTo>
                    <a:pt x="352526" y="2730"/>
                  </a:lnTo>
                  <a:close/>
                </a:path>
                <a:path w="366395" h="404495">
                  <a:moveTo>
                    <a:pt x="363181" y="48412"/>
                  </a:moveTo>
                  <a:lnTo>
                    <a:pt x="362826" y="47332"/>
                  </a:lnTo>
                  <a:lnTo>
                    <a:pt x="361784" y="47282"/>
                  </a:lnTo>
                  <a:lnTo>
                    <a:pt x="360845" y="46926"/>
                  </a:lnTo>
                  <a:lnTo>
                    <a:pt x="360362" y="47967"/>
                  </a:lnTo>
                  <a:lnTo>
                    <a:pt x="359587" y="49237"/>
                  </a:lnTo>
                  <a:lnTo>
                    <a:pt x="359752" y="49339"/>
                  </a:lnTo>
                  <a:lnTo>
                    <a:pt x="360464" y="49784"/>
                  </a:lnTo>
                  <a:lnTo>
                    <a:pt x="361454" y="49860"/>
                  </a:lnTo>
                  <a:lnTo>
                    <a:pt x="362369" y="50088"/>
                  </a:lnTo>
                  <a:lnTo>
                    <a:pt x="362610" y="49314"/>
                  </a:lnTo>
                  <a:lnTo>
                    <a:pt x="363181" y="48412"/>
                  </a:lnTo>
                  <a:close/>
                </a:path>
                <a:path w="366395" h="404495">
                  <a:moveTo>
                    <a:pt x="365937" y="44069"/>
                  </a:moveTo>
                  <a:lnTo>
                    <a:pt x="365556" y="41973"/>
                  </a:lnTo>
                  <a:lnTo>
                    <a:pt x="365683" y="40462"/>
                  </a:lnTo>
                  <a:lnTo>
                    <a:pt x="364998" y="39827"/>
                  </a:lnTo>
                  <a:lnTo>
                    <a:pt x="364401" y="39255"/>
                  </a:lnTo>
                  <a:lnTo>
                    <a:pt x="362851" y="39636"/>
                  </a:lnTo>
                  <a:lnTo>
                    <a:pt x="361734" y="39611"/>
                  </a:lnTo>
                  <a:lnTo>
                    <a:pt x="361734" y="40792"/>
                  </a:lnTo>
                  <a:lnTo>
                    <a:pt x="361340" y="42252"/>
                  </a:lnTo>
                  <a:lnTo>
                    <a:pt x="361899" y="43078"/>
                  </a:lnTo>
                  <a:lnTo>
                    <a:pt x="362331" y="43738"/>
                  </a:lnTo>
                  <a:lnTo>
                    <a:pt x="363931" y="43624"/>
                  </a:lnTo>
                  <a:lnTo>
                    <a:pt x="365937" y="44069"/>
                  </a:lnTo>
                  <a:close/>
                </a:path>
              </a:pathLst>
            </a:custGeom>
            <a:solidFill>
              <a:srgbClr val="F3766E"/>
            </a:solidFill>
          </p:spPr>
          <p:txBody>
            <a:bodyPr wrap="square" lIns="0" tIns="0" rIns="0" bIns="0" rtlCol="0"/>
            <a:lstStyle/>
            <a:p>
              <a:endParaRPr/>
            </a:p>
          </p:txBody>
        </p:sp>
        <p:sp>
          <p:nvSpPr>
            <p:cNvPr id="64" name="object 64"/>
            <p:cNvSpPr/>
            <p:nvPr/>
          </p:nvSpPr>
          <p:spPr>
            <a:xfrm>
              <a:off x="8278609" y="4186681"/>
              <a:ext cx="2555240" cy="822960"/>
            </a:xfrm>
            <a:custGeom>
              <a:avLst/>
              <a:gdLst/>
              <a:ahLst/>
              <a:cxnLst/>
              <a:rect l="l" t="t" r="r" b="b"/>
              <a:pathLst>
                <a:path w="2555240" h="822960">
                  <a:moveTo>
                    <a:pt x="3086" y="616051"/>
                  </a:moveTo>
                  <a:lnTo>
                    <a:pt x="2641" y="615911"/>
                  </a:lnTo>
                  <a:lnTo>
                    <a:pt x="2171" y="615772"/>
                  </a:lnTo>
                  <a:lnTo>
                    <a:pt x="1739" y="615607"/>
                  </a:lnTo>
                  <a:lnTo>
                    <a:pt x="2006" y="615886"/>
                  </a:lnTo>
                  <a:lnTo>
                    <a:pt x="2235" y="616191"/>
                  </a:lnTo>
                  <a:lnTo>
                    <a:pt x="2476" y="616458"/>
                  </a:lnTo>
                  <a:lnTo>
                    <a:pt x="2667" y="616331"/>
                  </a:lnTo>
                  <a:lnTo>
                    <a:pt x="2895" y="616191"/>
                  </a:lnTo>
                  <a:lnTo>
                    <a:pt x="3086" y="616051"/>
                  </a:lnTo>
                  <a:close/>
                </a:path>
                <a:path w="2555240" h="822960">
                  <a:moveTo>
                    <a:pt x="5473" y="526643"/>
                  </a:moveTo>
                  <a:lnTo>
                    <a:pt x="4432" y="525183"/>
                  </a:lnTo>
                  <a:lnTo>
                    <a:pt x="2311" y="522300"/>
                  </a:lnTo>
                  <a:lnTo>
                    <a:pt x="1905" y="522071"/>
                  </a:lnTo>
                  <a:lnTo>
                    <a:pt x="1600" y="521804"/>
                  </a:lnTo>
                  <a:lnTo>
                    <a:pt x="1270" y="521550"/>
                  </a:lnTo>
                  <a:lnTo>
                    <a:pt x="393" y="525919"/>
                  </a:lnTo>
                  <a:lnTo>
                    <a:pt x="0" y="528154"/>
                  </a:lnTo>
                  <a:lnTo>
                    <a:pt x="1841" y="527659"/>
                  </a:lnTo>
                  <a:lnTo>
                    <a:pt x="3721" y="527215"/>
                  </a:lnTo>
                  <a:lnTo>
                    <a:pt x="5473" y="526643"/>
                  </a:lnTo>
                  <a:close/>
                </a:path>
                <a:path w="2555240" h="822960">
                  <a:moveTo>
                    <a:pt x="8991" y="502234"/>
                  </a:moveTo>
                  <a:lnTo>
                    <a:pt x="8331" y="500748"/>
                  </a:lnTo>
                  <a:lnTo>
                    <a:pt x="7645" y="499237"/>
                  </a:lnTo>
                  <a:lnTo>
                    <a:pt x="6985" y="497751"/>
                  </a:lnTo>
                  <a:lnTo>
                    <a:pt x="6604" y="499122"/>
                  </a:lnTo>
                  <a:lnTo>
                    <a:pt x="6159" y="500468"/>
                  </a:lnTo>
                  <a:lnTo>
                    <a:pt x="5778" y="501865"/>
                  </a:lnTo>
                  <a:lnTo>
                    <a:pt x="7073" y="501904"/>
                  </a:lnTo>
                  <a:lnTo>
                    <a:pt x="8229" y="501954"/>
                  </a:lnTo>
                  <a:lnTo>
                    <a:pt x="8991" y="502234"/>
                  </a:lnTo>
                  <a:close/>
                </a:path>
                <a:path w="2555240" h="822960">
                  <a:moveTo>
                    <a:pt x="11328" y="491998"/>
                  </a:moveTo>
                  <a:lnTo>
                    <a:pt x="10883" y="492277"/>
                  </a:lnTo>
                  <a:lnTo>
                    <a:pt x="10337" y="492493"/>
                  </a:lnTo>
                  <a:lnTo>
                    <a:pt x="9867" y="492772"/>
                  </a:lnTo>
                  <a:lnTo>
                    <a:pt x="9956" y="492937"/>
                  </a:lnTo>
                  <a:lnTo>
                    <a:pt x="10071" y="493102"/>
                  </a:lnTo>
                  <a:lnTo>
                    <a:pt x="10147" y="493268"/>
                  </a:lnTo>
                  <a:lnTo>
                    <a:pt x="11112" y="492747"/>
                  </a:lnTo>
                  <a:lnTo>
                    <a:pt x="11188" y="492493"/>
                  </a:lnTo>
                  <a:lnTo>
                    <a:pt x="11252" y="492252"/>
                  </a:lnTo>
                  <a:lnTo>
                    <a:pt x="11328" y="491998"/>
                  </a:lnTo>
                  <a:close/>
                </a:path>
                <a:path w="2555240" h="822960">
                  <a:moveTo>
                    <a:pt x="12509" y="491642"/>
                  </a:moveTo>
                  <a:lnTo>
                    <a:pt x="12395" y="491477"/>
                  </a:lnTo>
                  <a:lnTo>
                    <a:pt x="12268" y="491451"/>
                  </a:lnTo>
                  <a:lnTo>
                    <a:pt x="12128" y="491591"/>
                  </a:lnTo>
                  <a:lnTo>
                    <a:pt x="12268" y="491591"/>
                  </a:lnTo>
                  <a:lnTo>
                    <a:pt x="12509" y="491642"/>
                  </a:lnTo>
                  <a:close/>
                </a:path>
                <a:path w="2555240" h="822960">
                  <a:moveTo>
                    <a:pt x="17348" y="524573"/>
                  </a:moveTo>
                  <a:lnTo>
                    <a:pt x="16522" y="523976"/>
                  </a:lnTo>
                  <a:lnTo>
                    <a:pt x="16116" y="523697"/>
                  </a:lnTo>
                  <a:lnTo>
                    <a:pt x="16243" y="524306"/>
                  </a:lnTo>
                  <a:lnTo>
                    <a:pt x="16408" y="524929"/>
                  </a:lnTo>
                  <a:lnTo>
                    <a:pt x="16548" y="525564"/>
                  </a:lnTo>
                  <a:lnTo>
                    <a:pt x="16827" y="525284"/>
                  </a:lnTo>
                  <a:lnTo>
                    <a:pt x="17068" y="524827"/>
                  </a:lnTo>
                  <a:lnTo>
                    <a:pt x="17348" y="524573"/>
                  </a:lnTo>
                  <a:close/>
                </a:path>
                <a:path w="2555240" h="822960">
                  <a:moveTo>
                    <a:pt x="20510" y="584365"/>
                  </a:moveTo>
                  <a:lnTo>
                    <a:pt x="18808" y="586003"/>
                  </a:lnTo>
                  <a:lnTo>
                    <a:pt x="17043" y="587387"/>
                  </a:lnTo>
                  <a:lnTo>
                    <a:pt x="15176" y="587883"/>
                  </a:lnTo>
                  <a:lnTo>
                    <a:pt x="18313" y="592226"/>
                  </a:lnTo>
                  <a:lnTo>
                    <a:pt x="17068" y="593318"/>
                  </a:lnTo>
                  <a:lnTo>
                    <a:pt x="16662" y="594855"/>
                  </a:lnTo>
                  <a:lnTo>
                    <a:pt x="16637" y="596480"/>
                  </a:lnTo>
                  <a:lnTo>
                    <a:pt x="15481" y="596861"/>
                  </a:lnTo>
                  <a:lnTo>
                    <a:pt x="13881" y="596125"/>
                  </a:lnTo>
                  <a:lnTo>
                    <a:pt x="12534" y="597281"/>
                  </a:lnTo>
                  <a:lnTo>
                    <a:pt x="11137" y="598411"/>
                  </a:lnTo>
                  <a:lnTo>
                    <a:pt x="9347" y="599643"/>
                  </a:lnTo>
                  <a:lnTo>
                    <a:pt x="6934" y="596569"/>
                  </a:lnTo>
                  <a:lnTo>
                    <a:pt x="5473" y="595020"/>
                  </a:lnTo>
                  <a:lnTo>
                    <a:pt x="14490" y="588149"/>
                  </a:lnTo>
                  <a:lnTo>
                    <a:pt x="8966" y="588873"/>
                  </a:lnTo>
                  <a:lnTo>
                    <a:pt x="6019" y="587032"/>
                  </a:lnTo>
                  <a:lnTo>
                    <a:pt x="3848" y="584085"/>
                  </a:lnTo>
                  <a:lnTo>
                    <a:pt x="3327" y="595325"/>
                  </a:lnTo>
                  <a:lnTo>
                    <a:pt x="4978" y="598766"/>
                  </a:lnTo>
                  <a:lnTo>
                    <a:pt x="12103" y="600900"/>
                  </a:lnTo>
                  <a:lnTo>
                    <a:pt x="12319" y="600710"/>
                  </a:lnTo>
                  <a:lnTo>
                    <a:pt x="12433" y="600544"/>
                  </a:lnTo>
                  <a:lnTo>
                    <a:pt x="12649" y="600379"/>
                  </a:lnTo>
                  <a:lnTo>
                    <a:pt x="16141" y="601764"/>
                  </a:lnTo>
                  <a:lnTo>
                    <a:pt x="16116" y="601891"/>
                  </a:lnTo>
                  <a:lnTo>
                    <a:pt x="16446" y="601954"/>
                  </a:lnTo>
                  <a:lnTo>
                    <a:pt x="16687" y="602030"/>
                  </a:lnTo>
                  <a:lnTo>
                    <a:pt x="17018" y="602094"/>
                  </a:lnTo>
                  <a:lnTo>
                    <a:pt x="20510" y="584365"/>
                  </a:lnTo>
                  <a:close/>
                </a:path>
                <a:path w="2555240" h="822960">
                  <a:moveTo>
                    <a:pt x="22237" y="502069"/>
                  </a:moveTo>
                  <a:lnTo>
                    <a:pt x="21971" y="501611"/>
                  </a:lnTo>
                  <a:lnTo>
                    <a:pt x="21005" y="502831"/>
                  </a:lnTo>
                  <a:lnTo>
                    <a:pt x="21285" y="505599"/>
                  </a:lnTo>
                  <a:lnTo>
                    <a:pt x="22237" y="502069"/>
                  </a:lnTo>
                  <a:close/>
                </a:path>
                <a:path w="2555240" h="822960">
                  <a:moveTo>
                    <a:pt x="23888" y="494474"/>
                  </a:moveTo>
                  <a:lnTo>
                    <a:pt x="23202" y="493318"/>
                  </a:lnTo>
                  <a:lnTo>
                    <a:pt x="22098" y="492391"/>
                  </a:lnTo>
                  <a:lnTo>
                    <a:pt x="21247" y="491147"/>
                  </a:lnTo>
                  <a:lnTo>
                    <a:pt x="20345" y="490004"/>
                  </a:lnTo>
                  <a:lnTo>
                    <a:pt x="19875" y="489889"/>
                  </a:lnTo>
                  <a:lnTo>
                    <a:pt x="19443" y="489839"/>
                  </a:lnTo>
                  <a:lnTo>
                    <a:pt x="18999" y="489750"/>
                  </a:lnTo>
                  <a:lnTo>
                    <a:pt x="19634" y="494665"/>
                  </a:lnTo>
                  <a:lnTo>
                    <a:pt x="19380" y="494639"/>
                  </a:lnTo>
                  <a:lnTo>
                    <a:pt x="19164" y="494639"/>
                  </a:lnTo>
                  <a:lnTo>
                    <a:pt x="18948" y="494614"/>
                  </a:lnTo>
                  <a:lnTo>
                    <a:pt x="19634" y="495528"/>
                  </a:lnTo>
                  <a:lnTo>
                    <a:pt x="20485" y="495744"/>
                  </a:lnTo>
                  <a:lnTo>
                    <a:pt x="20726" y="496049"/>
                  </a:lnTo>
                  <a:lnTo>
                    <a:pt x="21412" y="496785"/>
                  </a:lnTo>
                  <a:lnTo>
                    <a:pt x="21450" y="498297"/>
                  </a:lnTo>
                  <a:lnTo>
                    <a:pt x="21971" y="500354"/>
                  </a:lnTo>
                  <a:lnTo>
                    <a:pt x="20955" y="499948"/>
                  </a:lnTo>
                  <a:lnTo>
                    <a:pt x="21971" y="501611"/>
                  </a:lnTo>
                  <a:lnTo>
                    <a:pt x="22948" y="500354"/>
                  </a:lnTo>
                  <a:lnTo>
                    <a:pt x="23152" y="500113"/>
                  </a:lnTo>
                  <a:lnTo>
                    <a:pt x="22961" y="498792"/>
                  </a:lnTo>
                  <a:lnTo>
                    <a:pt x="22872" y="497535"/>
                  </a:lnTo>
                  <a:lnTo>
                    <a:pt x="23291" y="495719"/>
                  </a:lnTo>
                  <a:lnTo>
                    <a:pt x="23672" y="495160"/>
                  </a:lnTo>
                  <a:lnTo>
                    <a:pt x="23825" y="494665"/>
                  </a:lnTo>
                  <a:lnTo>
                    <a:pt x="23888" y="494474"/>
                  </a:lnTo>
                  <a:close/>
                </a:path>
                <a:path w="2555240" h="822960">
                  <a:moveTo>
                    <a:pt x="24053" y="513143"/>
                  </a:moveTo>
                  <a:lnTo>
                    <a:pt x="23126" y="511048"/>
                  </a:lnTo>
                  <a:lnTo>
                    <a:pt x="22428" y="509460"/>
                  </a:lnTo>
                  <a:lnTo>
                    <a:pt x="21450" y="507238"/>
                  </a:lnTo>
                  <a:lnTo>
                    <a:pt x="21285" y="505599"/>
                  </a:lnTo>
                  <a:lnTo>
                    <a:pt x="21120" y="506209"/>
                  </a:lnTo>
                  <a:lnTo>
                    <a:pt x="21120" y="509460"/>
                  </a:lnTo>
                  <a:lnTo>
                    <a:pt x="17894" y="508419"/>
                  </a:lnTo>
                  <a:lnTo>
                    <a:pt x="14160" y="508050"/>
                  </a:lnTo>
                  <a:lnTo>
                    <a:pt x="11582" y="506272"/>
                  </a:lnTo>
                  <a:lnTo>
                    <a:pt x="11303" y="506412"/>
                  </a:lnTo>
                  <a:lnTo>
                    <a:pt x="11849" y="507949"/>
                  </a:lnTo>
                  <a:lnTo>
                    <a:pt x="12242" y="509562"/>
                  </a:lnTo>
                  <a:lnTo>
                    <a:pt x="12725" y="511136"/>
                  </a:lnTo>
                  <a:lnTo>
                    <a:pt x="14630" y="511136"/>
                  </a:lnTo>
                  <a:lnTo>
                    <a:pt x="16548" y="511048"/>
                  </a:lnTo>
                  <a:lnTo>
                    <a:pt x="20294" y="511797"/>
                  </a:lnTo>
                  <a:lnTo>
                    <a:pt x="22161" y="512432"/>
                  </a:lnTo>
                  <a:lnTo>
                    <a:pt x="24053" y="513143"/>
                  </a:lnTo>
                  <a:close/>
                </a:path>
                <a:path w="2555240" h="822960">
                  <a:moveTo>
                    <a:pt x="24142" y="581037"/>
                  </a:moveTo>
                  <a:lnTo>
                    <a:pt x="23977" y="580898"/>
                  </a:lnTo>
                  <a:lnTo>
                    <a:pt x="22542" y="582320"/>
                  </a:lnTo>
                  <a:lnTo>
                    <a:pt x="23012" y="582383"/>
                  </a:lnTo>
                  <a:lnTo>
                    <a:pt x="23368" y="582434"/>
                  </a:lnTo>
                  <a:lnTo>
                    <a:pt x="23812" y="582485"/>
                  </a:lnTo>
                  <a:lnTo>
                    <a:pt x="23863" y="581990"/>
                  </a:lnTo>
                  <a:lnTo>
                    <a:pt x="24003" y="581469"/>
                  </a:lnTo>
                  <a:lnTo>
                    <a:pt x="24142" y="581037"/>
                  </a:lnTo>
                  <a:close/>
                </a:path>
                <a:path w="2555240" h="822960">
                  <a:moveTo>
                    <a:pt x="25895" y="659726"/>
                  </a:moveTo>
                  <a:lnTo>
                    <a:pt x="24142" y="658660"/>
                  </a:lnTo>
                  <a:lnTo>
                    <a:pt x="22656" y="657199"/>
                  </a:lnTo>
                  <a:lnTo>
                    <a:pt x="21526" y="655332"/>
                  </a:lnTo>
                  <a:lnTo>
                    <a:pt x="14871" y="655713"/>
                  </a:lnTo>
                  <a:lnTo>
                    <a:pt x="14935" y="657009"/>
                  </a:lnTo>
                  <a:lnTo>
                    <a:pt x="14871" y="658495"/>
                  </a:lnTo>
                  <a:lnTo>
                    <a:pt x="14871" y="659841"/>
                  </a:lnTo>
                  <a:lnTo>
                    <a:pt x="15532" y="659485"/>
                  </a:lnTo>
                  <a:lnTo>
                    <a:pt x="16992" y="659917"/>
                  </a:lnTo>
                  <a:lnTo>
                    <a:pt x="18529" y="660031"/>
                  </a:lnTo>
                  <a:lnTo>
                    <a:pt x="18224" y="661822"/>
                  </a:lnTo>
                  <a:lnTo>
                    <a:pt x="18389" y="663790"/>
                  </a:lnTo>
                  <a:lnTo>
                    <a:pt x="17018" y="664451"/>
                  </a:lnTo>
                  <a:lnTo>
                    <a:pt x="15722" y="664210"/>
                  </a:lnTo>
                  <a:lnTo>
                    <a:pt x="14871" y="663740"/>
                  </a:lnTo>
                  <a:lnTo>
                    <a:pt x="14871" y="665607"/>
                  </a:lnTo>
                  <a:lnTo>
                    <a:pt x="14960" y="667207"/>
                  </a:lnTo>
                  <a:lnTo>
                    <a:pt x="14871" y="669188"/>
                  </a:lnTo>
                  <a:lnTo>
                    <a:pt x="10972" y="667943"/>
                  </a:lnTo>
                  <a:lnTo>
                    <a:pt x="7505" y="665530"/>
                  </a:lnTo>
                  <a:lnTo>
                    <a:pt x="4292" y="662698"/>
                  </a:lnTo>
                  <a:lnTo>
                    <a:pt x="3771" y="662444"/>
                  </a:lnTo>
                  <a:lnTo>
                    <a:pt x="4737" y="666432"/>
                  </a:lnTo>
                  <a:lnTo>
                    <a:pt x="5283" y="668413"/>
                  </a:lnTo>
                  <a:lnTo>
                    <a:pt x="7645" y="668985"/>
                  </a:lnTo>
                  <a:lnTo>
                    <a:pt x="10033" y="669455"/>
                  </a:lnTo>
                  <a:lnTo>
                    <a:pt x="12395" y="670204"/>
                  </a:lnTo>
                  <a:lnTo>
                    <a:pt x="13500" y="669404"/>
                  </a:lnTo>
                  <a:lnTo>
                    <a:pt x="14630" y="670090"/>
                  </a:lnTo>
                  <a:lnTo>
                    <a:pt x="15671" y="670826"/>
                  </a:lnTo>
                  <a:lnTo>
                    <a:pt x="16573" y="671690"/>
                  </a:lnTo>
                  <a:lnTo>
                    <a:pt x="18529" y="672503"/>
                  </a:lnTo>
                  <a:lnTo>
                    <a:pt x="20421" y="673531"/>
                  </a:lnTo>
                  <a:lnTo>
                    <a:pt x="22237" y="674674"/>
                  </a:lnTo>
                  <a:lnTo>
                    <a:pt x="21005" y="669353"/>
                  </a:lnTo>
                  <a:lnTo>
                    <a:pt x="22263" y="664540"/>
                  </a:lnTo>
                  <a:lnTo>
                    <a:pt x="25895" y="659726"/>
                  </a:lnTo>
                  <a:close/>
                </a:path>
                <a:path w="2555240" h="822960">
                  <a:moveTo>
                    <a:pt x="27406" y="697966"/>
                  </a:moveTo>
                  <a:lnTo>
                    <a:pt x="27266" y="697801"/>
                  </a:lnTo>
                  <a:lnTo>
                    <a:pt x="27139" y="697661"/>
                  </a:lnTo>
                  <a:lnTo>
                    <a:pt x="27000" y="697496"/>
                  </a:lnTo>
                  <a:lnTo>
                    <a:pt x="26670" y="697763"/>
                  </a:lnTo>
                  <a:lnTo>
                    <a:pt x="26416" y="698042"/>
                  </a:lnTo>
                  <a:lnTo>
                    <a:pt x="26060" y="698347"/>
                  </a:lnTo>
                  <a:lnTo>
                    <a:pt x="26555" y="698182"/>
                  </a:lnTo>
                  <a:lnTo>
                    <a:pt x="26936" y="698093"/>
                  </a:lnTo>
                  <a:lnTo>
                    <a:pt x="27406" y="697966"/>
                  </a:lnTo>
                  <a:close/>
                </a:path>
                <a:path w="2555240" h="822960">
                  <a:moveTo>
                    <a:pt x="33426" y="588149"/>
                  </a:moveTo>
                  <a:lnTo>
                    <a:pt x="32626" y="587552"/>
                  </a:lnTo>
                  <a:lnTo>
                    <a:pt x="32219" y="589140"/>
                  </a:lnTo>
                  <a:lnTo>
                    <a:pt x="31178" y="591197"/>
                  </a:lnTo>
                  <a:lnTo>
                    <a:pt x="29527" y="594194"/>
                  </a:lnTo>
                  <a:lnTo>
                    <a:pt x="22491" y="582383"/>
                  </a:lnTo>
                  <a:lnTo>
                    <a:pt x="22301" y="582574"/>
                  </a:lnTo>
                  <a:lnTo>
                    <a:pt x="25488" y="588048"/>
                  </a:lnTo>
                  <a:lnTo>
                    <a:pt x="28486" y="593432"/>
                  </a:lnTo>
                  <a:lnTo>
                    <a:pt x="29768" y="598957"/>
                  </a:lnTo>
                  <a:lnTo>
                    <a:pt x="30429" y="599097"/>
                  </a:lnTo>
                  <a:lnTo>
                    <a:pt x="31178" y="599173"/>
                  </a:lnTo>
                  <a:lnTo>
                    <a:pt x="31800" y="599313"/>
                  </a:lnTo>
                  <a:lnTo>
                    <a:pt x="31864" y="598297"/>
                  </a:lnTo>
                  <a:lnTo>
                    <a:pt x="32004" y="597090"/>
                  </a:lnTo>
                  <a:lnTo>
                    <a:pt x="32194" y="595744"/>
                  </a:lnTo>
                  <a:lnTo>
                    <a:pt x="30924" y="593572"/>
                  </a:lnTo>
                  <a:lnTo>
                    <a:pt x="32689" y="592493"/>
                  </a:lnTo>
                  <a:lnTo>
                    <a:pt x="33121" y="589800"/>
                  </a:lnTo>
                  <a:lnTo>
                    <a:pt x="33426" y="588149"/>
                  </a:lnTo>
                  <a:close/>
                </a:path>
                <a:path w="2555240" h="822960">
                  <a:moveTo>
                    <a:pt x="33705" y="696747"/>
                  </a:moveTo>
                  <a:lnTo>
                    <a:pt x="33121" y="695794"/>
                  </a:lnTo>
                  <a:lnTo>
                    <a:pt x="32575" y="694829"/>
                  </a:lnTo>
                  <a:lnTo>
                    <a:pt x="32004" y="693864"/>
                  </a:lnTo>
                  <a:lnTo>
                    <a:pt x="30784" y="695159"/>
                  </a:lnTo>
                  <a:lnTo>
                    <a:pt x="29552" y="696417"/>
                  </a:lnTo>
                  <a:lnTo>
                    <a:pt x="28321" y="697712"/>
                  </a:lnTo>
                  <a:lnTo>
                    <a:pt x="30378" y="697141"/>
                  </a:lnTo>
                  <a:lnTo>
                    <a:pt x="32105" y="696861"/>
                  </a:lnTo>
                  <a:lnTo>
                    <a:pt x="33705" y="696747"/>
                  </a:lnTo>
                  <a:close/>
                </a:path>
                <a:path w="2555240" h="822960">
                  <a:moveTo>
                    <a:pt x="36563" y="736193"/>
                  </a:moveTo>
                  <a:lnTo>
                    <a:pt x="36309" y="736219"/>
                  </a:lnTo>
                  <a:lnTo>
                    <a:pt x="36093" y="736257"/>
                  </a:lnTo>
                  <a:lnTo>
                    <a:pt x="35852" y="736282"/>
                  </a:lnTo>
                  <a:lnTo>
                    <a:pt x="36182" y="736777"/>
                  </a:lnTo>
                  <a:lnTo>
                    <a:pt x="36309" y="736574"/>
                  </a:lnTo>
                  <a:lnTo>
                    <a:pt x="36423" y="736384"/>
                  </a:lnTo>
                  <a:lnTo>
                    <a:pt x="36563" y="736193"/>
                  </a:lnTo>
                  <a:close/>
                </a:path>
                <a:path w="2555240" h="822960">
                  <a:moveTo>
                    <a:pt x="39065" y="547395"/>
                  </a:moveTo>
                  <a:lnTo>
                    <a:pt x="39014" y="547116"/>
                  </a:lnTo>
                  <a:lnTo>
                    <a:pt x="38849" y="546595"/>
                  </a:lnTo>
                  <a:lnTo>
                    <a:pt x="36347" y="545795"/>
                  </a:lnTo>
                  <a:lnTo>
                    <a:pt x="33731" y="545160"/>
                  </a:lnTo>
                  <a:lnTo>
                    <a:pt x="31953" y="544525"/>
                  </a:lnTo>
                  <a:lnTo>
                    <a:pt x="31254" y="544283"/>
                  </a:lnTo>
                  <a:lnTo>
                    <a:pt x="31280" y="543458"/>
                  </a:lnTo>
                  <a:lnTo>
                    <a:pt x="28752" y="544042"/>
                  </a:lnTo>
                  <a:lnTo>
                    <a:pt x="26250" y="544474"/>
                  </a:lnTo>
                  <a:lnTo>
                    <a:pt x="23723" y="544525"/>
                  </a:lnTo>
                  <a:lnTo>
                    <a:pt x="23253" y="544525"/>
                  </a:lnTo>
                  <a:lnTo>
                    <a:pt x="22352" y="544169"/>
                  </a:lnTo>
                  <a:lnTo>
                    <a:pt x="22352" y="550938"/>
                  </a:lnTo>
                  <a:lnTo>
                    <a:pt x="22250" y="550811"/>
                  </a:lnTo>
                  <a:lnTo>
                    <a:pt x="22250" y="551789"/>
                  </a:lnTo>
                  <a:lnTo>
                    <a:pt x="21945" y="552526"/>
                  </a:lnTo>
                  <a:lnTo>
                    <a:pt x="21856" y="553440"/>
                  </a:lnTo>
                  <a:lnTo>
                    <a:pt x="21120" y="553085"/>
                  </a:lnTo>
                  <a:lnTo>
                    <a:pt x="19989" y="552716"/>
                  </a:lnTo>
                  <a:lnTo>
                    <a:pt x="19900" y="551535"/>
                  </a:lnTo>
                  <a:lnTo>
                    <a:pt x="20066" y="550938"/>
                  </a:lnTo>
                  <a:lnTo>
                    <a:pt x="20193" y="550354"/>
                  </a:lnTo>
                  <a:lnTo>
                    <a:pt x="20294" y="549694"/>
                  </a:lnTo>
                  <a:lnTo>
                    <a:pt x="20891" y="550164"/>
                  </a:lnTo>
                  <a:lnTo>
                    <a:pt x="21717" y="550545"/>
                  </a:lnTo>
                  <a:lnTo>
                    <a:pt x="22174" y="551535"/>
                  </a:lnTo>
                  <a:lnTo>
                    <a:pt x="22250" y="551789"/>
                  </a:lnTo>
                  <a:lnTo>
                    <a:pt x="22250" y="550811"/>
                  </a:lnTo>
                  <a:lnTo>
                    <a:pt x="21437" y="549694"/>
                  </a:lnTo>
                  <a:lnTo>
                    <a:pt x="15506" y="541616"/>
                  </a:lnTo>
                  <a:lnTo>
                    <a:pt x="17157" y="544169"/>
                  </a:lnTo>
                  <a:lnTo>
                    <a:pt x="17233" y="544474"/>
                  </a:lnTo>
                  <a:lnTo>
                    <a:pt x="11823" y="547890"/>
                  </a:lnTo>
                  <a:lnTo>
                    <a:pt x="14566" y="551789"/>
                  </a:lnTo>
                  <a:lnTo>
                    <a:pt x="15836" y="553707"/>
                  </a:lnTo>
                  <a:lnTo>
                    <a:pt x="16116" y="553605"/>
                  </a:lnTo>
                  <a:lnTo>
                    <a:pt x="16713" y="553440"/>
                  </a:lnTo>
                  <a:lnTo>
                    <a:pt x="17792" y="556564"/>
                  </a:lnTo>
                  <a:lnTo>
                    <a:pt x="20840" y="561213"/>
                  </a:lnTo>
                  <a:lnTo>
                    <a:pt x="22377" y="563384"/>
                  </a:lnTo>
                  <a:lnTo>
                    <a:pt x="24803" y="562673"/>
                  </a:lnTo>
                  <a:lnTo>
                    <a:pt x="27660" y="559536"/>
                  </a:lnTo>
                  <a:lnTo>
                    <a:pt x="29908" y="557479"/>
                  </a:lnTo>
                  <a:lnTo>
                    <a:pt x="30734" y="556768"/>
                  </a:lnTo>
                  <a:lnTo>
                    <a:pt x="32219" y="554863"/>
                  </a:lnTo>
                  <a:lnTo>
                    <a:pt x="30988" y="554837"/>
                  </a:lnTo>
                  <a:lnTo>
                    <a:pt x="29718" y="554621"/>
                  </a:lnTo>
                  <a:lnTo>
                    <a:pt x="28232" y="553821"/>
                  </a:lnTo>
                  <a:lnTo>
                    <a:pt x="28765" y="551535"/>
                  </a:lnTo>
                  <a:lnTo>
                    <a:pt x="28803" y="550938"/>
                  </a:lnTo>
                  <a:lnTo>
                    <a:pt x="28917" y="549198"/>
                  </a:lnTo>
                  <a:lnTo>
                    <a:pt x="31089" y="550087"/>
                  </a:lnTo>
                  <a:lnTo>
                    <a:pt x="32829" y="550354"/>
                  </a:lnTo>
                  <a:lnTo>
                    <a:pt x="34086" y="551535"/>
                  </a:lnTo>
                  <a:lnTo>
                    <a:pt x="34010" y="552691"/>
                  </a:lnTo>
                  <a:lnTo>
                    <a:pt x="35674" y="550545"/>
                  </a:lnTo>
                  <a:lnTo>
                    <a:pt x="36804" y="549198"/>
                  </a:lnTo>
                  <a:lnTo>
                    <a:pt x="37299" y="548601"/>
                  </a:lnTo>
                  <a:lnTo>
                    <a:pt x="39065" y="547395"/>
                  </a:lnTo>
                  <a:close/>
                </a:path>
                <a:path w="2555240" h="822960">
                  <a:moveTo>
                    <a:pt x="44450" y="602310"/>
                  </a:moveTo>
                  <a:lnTo>
                    <a:pt x="44335" y="602056"/>
                  </a:lnTo>
                  <a:lnTo>
                    <a:pt x="44170" y="601624"/>
                  </a:lnTo>
                  <a:lnTo>
                    <a:pt x="43599" y="600964"/>
                  </a:lnTo>
                  <a:lnTo>
                    <a:pt x="43103" y="600252"/>
                  </a:lnTo>
                  <a:lnTo>
                    <a:pt x="42608" y="599554"/>
                  </a:lnTo>
                  <a:lnTo>
                    <a:pt x="42392" y="600519"/>
                  </a:lnTo>
                  <a:lnTo>
                    <a:pt x="42278" y="601459"/>
                  </a:lnTo>
                  <a:lnTo>
                    <a:pt x="41808" y="602424"/>
                  </a:lnTo>
                  <a:lnTo>
                    <a:pt x="42329" y="602691"/>
                  </a:lnTo>
                  <a:lnTo>
                    <a:pt x="42748" y="602996"/>
                  </a:lnTo>
                  <a:lnTo>
                    <a:pt x="43218" y="603275"/>
                  </a:lnTo>
                  <a:lnTo>
                    <a:pt x="43294" y="602780"/>
                  </a:lnTo>
                  <a:lnTo>
                    <a:pt x="43434" y="602361"/>
                  </a:lnTo>
                  <a:lnTo>
                    <a:pt x="43624" y="602310"/>
                  </a:lnTo>
                  <a:lnTo>
                    <a:pt x="43840" y="602195"/>
                  </a:lnTo>
                  <a:lnTo>
                    <a:pt x="44450" y="602310"/>
                  </a:lnTo>
                  <a:close/>
                </a:path>
                <a:path w="2555240" h="822960">
                  <a:moveTo>
                    <a:pt x="46215" y="637743"/>
                  </a:moveTo>
                  <a:lnTo>
                    <a:pt x="41186" y="632206"/>
                  </a:lnTo>
                  <a:lnTo>
                    <a:pt x="36182" y="626630"/>
                  </a:lnTo>
                  <a:lnTo>
                    <a:pt x="31673" y="620763"/>
                  </a:lnTo>
                  <a:lnTo>
                    <a:pt x="28232" y="614540"/>
                  </a:lnTo>
                  <a:lnTo>
                    <a:pt x="28117" y="614349"/>
                  </a:lnTo>
                  <a:lnTo>
                    <a:pt x="28067" y="614540"/>
                  </a:lnTo>
                  <a:lnTo>
                    <a:pt x="27876" y="614426"/>
                  </a:lnTo>
                  <a:lnTo>
                    <a:pt x="27660" y="614654"/>
                  </a:lnTo>
                  <a:lnTo>
                    <a:pt x="27025" y="615810"/>
                  </a:lnTo>
                  <a:lnTo>
                    <a:pt x="27330" y="617588"/>
                  </a:lnTo>
                  <a:lnTo>
                    <a:pt x="27851" y="619594"/>
                  </a:lnTo>
                  <a:lnTo>
                    <a:pt x="28816" y="620064"/>
                  </a:lnTo>
                  <a:lnTo>
                    <a:pt x="29692" y="620534"/>
                  </a:lnTo>
                  <a:lnTo>
                    <a:pt x="30048" y="621360"/>
                  </a:lnTo>
                  <a:lnTo>
                    <a:pt x="30073" y="621715"/>
                  </a:lnTo>
                  <a:lnTo>
                    <a:pt x="30327" y="621792"/>
                  </a:lnTo>
                  <a:lnTo>
                    <a:pt x="30594" y="621792"/>
                  </a:lnTo>
                  <a:lnTo>
                    <a:pt x="31889" y="622287"/>
                  </a:lnTo>
                  <a:lnTo>
                    <a:pt x="33096" y="623697"/>
                  </a:lnTo>
                  <a:lnTo>
                    <a:pt x="34112" y="625373"/>
                  </a:lnTo>
                  <a:lnTo>
                    <a:pt x="34772" y="625894"/>
                  </a:lnTo>
                  <a:lnTo>
                    <a:pt x="35521" y="626364"/>
                  </a:lnTo>
                  <a:lnTo>
                    <a:pt x="36233" y="626986"/>
                  </a:lnTo>
                  <a:lnTo>
                    <a:pt x="35521" y="628167"/>
                  </a:lnTo>
                  <a:lnTo>
                    <a:pt x="36068" y="629653"/>
                  </a:lnTo>
                  <a:lnTo>
                    <a:pt x="36398" y="631304"/>
                  </a:lnTo>
                  <a:lnTo>
                    <a:pt x="36512" y="632320"/>
                  </a:lnTo>
                  <a:lnTo>
                    <a:pt x="36677" y="633336"/>
                  </a:lnTo>
                  <a:lnTo>
                    <a:pt x="37909" y="633780"/>
                  </a:lnTo>
                  <a:lnTo>
                    <a:pt x="38455" y="634250"/>
                  </a:lnTo>
                  <a:lnTo>
                    <a:pt x="38519" y="634682"/>
                  </a:lnTo>
                  <a:lnTo>
                    <a:pt x="41122" y="635673"/>
                  </a:lnTo>
                  <a:lnTo>
                    <a:pt x="43624" y="637057"/>
                  </a:lnTo>
                  <a:lnTo>
                    <a:pt x="45910" y="638619"/>
                  </a:lnTo>
                  <a:lnTo>
                    <a:pt x="46177" y="638200"/>
                  </a:lnTo>
                  <a:lnTo>
                    <a:pt x="46215" y="637743"/>
                  </a:lnTo>
                  <a:close/>
                </a:path>
                <a:path w="2555240" h="822960">
                  <a:moveTo>
                    <a:pt x="48768" y="722172"/>
                  </a:moveTo>
                  <a:lnTo>
                    <a:pt x="48018" y="720915"/>
                  </a:lnTo>
                  <a:lnTo>
                    <a:pt x="46545" y="718439"/>
                  </a:lnTo>
                  <a:lnTo>
                    <a:pt x="46075" y="718794"/>
                  </a:lnTo>
                  <a:lnTo>
                    <a:pt x="45580" y="719124"/>
                  </a:lnTo>
                  <a:lnTo>
                    <a:pt x="45085" y="719480"/>
                  </a:lnTo>
                  <a:lnTo>
                    <a:pt x="48272" y="722591"/>
                  </a:lnTo>
                  <a:lnTo>
                    <a:pt x="48514" y="722426"/>
                  </a:lnTo>
                  <a:lnTo>
                    <a:pt x="48768" y="722172"/>
                  </a:lnTo>
                  <a:close/>
                </a:path>
                <a:path w="2555240" h="822960">
                  <a:moveTo>
                    <a:pt x="52260" y="684682"/>
                  </a:moveTo>
                  <a:lnTo>
                    <a:pt x="50139" y="684250"/>
                  </a:lnTo>
                  <a:lnTo>
                    <a:pt x="48018" y="683780"/>
                  </a:lnTo>
                  <a:lnTo>
                    <a:pt x="45910" y="683501"/>
                  </a:lnTo>
                  <a:lnTo>
                    <a:pt x="46240" y="684212"/>
                  </a:lnTo>
                  <a:lnTo>
                    <a:pt x="46482" y="684936"/>
                  </a:lnTo>
                  <a:lnTo>
                    <a:pt x="46786" y="685647"/>
                  </a:lnTo>
                  <a:lnTo>
                    <a:pt x="47307" y="685977"/>
                  </a:lnTo>
                  <a:lnTo>
                    <a:pt x="47891" y="686308"/>
                  </a:lnTo>
                  <a:lnTo>
                    <a:pt x="48514" y="686943"/>
                  </a:lnTo>
                  <a:lnTo>
                    <a:pt x="48158" y="687844"/>
                  </a:lnTo>
                  <a:lnTo>
                    <a:pt x="47967" y="688555"/>
                  </a:lnTo>
                  <a:lnTo>
                    <a:pt x="48082" y="688924"/>
                  </a:lnTo>
                  <a:lnTo>
                    <a:pt x="48158" y="689051"/>
                  </a:lnTo>
                  <a:lnTo>
                    <a:pt x="48348" y="689254"/>
                  </a:lnTo>
                  <a:lnTo>
                    <a:pt x="48514" y="689381"/>
                  </a:lnTo>
                  <a:lnTo>
                    <a:pt x="48717" y="689610"/>
                  </a:lnTo>
                  <a:lnTo>
                    <a:pt x="49174" y="689025"/>
                  </a:lnTo>
                  <a:lnTo>
                    <a:pt x="50190" y="687743"/>
                  </a:lnTo>
                  <a:lnTo>
                    <a:pt x="50393" y="686777"/>
                  </a:lnTo>
                  <a:lnTo>
                    <a:pt x="50825" y="685533"/>
                  </a:lnTo>
                  <a:lnTo>
                    <a:pt x="51435" y="685457"/>
                  </a:lnTo>
                  <a:lnTo>
                    <a:pt x="51701" y="685533"/>
                  </a:lnTo>
                  <a:lnTo>
                    <a:pt x="51955" y="685571"/>
                  </a:lnTo>
                  <a:lnTo>
                    <a:pt x="52171" y="685317"/>
                  </a:lnTo>
                  <a:lnTo>
                    <a:pt x="52171" y="685038"/>
                  </a:lnTo>
                  <a:lnTo>
                    <a:pt x="52260" y="684682"/>
                  </a:lnTo>
                  <a:close/>
                </a:path>
                <a:path w="2555240" h="822960">
                  <a:moveTo>
                    <a:pt x="55333" y="627786"/>
                  </a:moveTo>
                  <a:lnTo>
                    <a:pt x="55257" y="627570"/>
                  </a:lnTo>
                  <a:lnTo>
                    <a:pt x="55143" y="627126"/>
                  </a:lnTo>
                  <a:lnTo>
                    <a:pt x="55067" y="626935"/>
                  </a:lnTo>
                  <a:lnTo>
                    <a:pt x="54813" y="626960"/>
                  </a:lnTo>
                  <a:lnTo>
                    <a:pt x="54368" y="627240"/>
                  </a:lnTo>
                  <a:lnTo>
                    <a:pt x="55143" y="628091"/>
                  </a:lnTo>
                  <a:lnTo>
                    <a:pt x="55283" y="627900"/>
                  </a:lnTo>
                  <a:close/>
                </a:path>
                <a:path w="2555240" h="822960">
                  <a:moveTo>
                    <a:pt x="66014" y="658456"/>
                  </a:moveTo>
                  <a:lnTo>
                    <a:pt x="65798" y="659155"/>
                  </a:lnTo>
                  <a:lnTo>
                    <a:pt x="65684" y="660095"/>
                  </a:lnTo>
                  <a:lnTo>
                    <a:pt x="66014" y="658456"/>
                  </a:lnTo>
                  <a:close/>
                </a:path>
                <a:path w="2555240" h="822960">
                  <a:moveTo>
                    <a:pt x="67017" y="661593"/>
                  </a:moveTo>
                  <a:lnTo>
                    <a:pt x="66573" y="661352"/>
                  </a:lnTo>
                  <a:lnTo>
                    <a:pt x="66078" y="661098"/>
                  </a:lnTo>
                  <a:lnTo>
                    <a:pt x="65684" y="660095"/>
                  </a:lnTo>
                  <a:lnTo>
                    <a:pt x="65151" y="662724"/>
                  </a:lnTo>
                  <a:lnTo>
                    <a:pt x="65747" y="663384"/>
                  </a:lnTo>
                  <a:lnTo>
                    <a:pt x="66992" y="664654"/>
                  </a:lnTo>
                  <a:lnTo>
                    <a:pt x="67017" y="661593"/>
                  </a:lnTo>
                  <a:close/>
                </a:path>
                <a:path w="2555240" h="822960">
                  <a:moveTo>
                    <a:pt x="67957" y="652005"/>
                  </a:moveTo>
                  <a:lnTo>
                    <a:pt x="66573" y="650659"/>
                  </a:lnTo>
                  <a:lnTo>
                    <a:pt x="65227" y="649198"/>
                  </a:lnTo>
                  <a:lnTo>
                    <a:pt x="64350" y="648106"/>
                  </a:lnTo>
                  <a:lnTo>
                    <a:pt x="64211" y="647941"/>
                  </a:lnTo>
                  <a:lnTo>
                    <a:pt x="63944" y="647992"/>
                  </a:lnTo>
                  <a:lnTo>
                    <a:pt x="63665" y="648106"/>
                  </a:lnTo>
                  <a:lnTo>
                    <a:pt x="63449" y="648042"/>
                  </a:lnTo>
                  <a:lnTo>
                    <a:pt x="59893" y="647522"/>
                  </a:lnTo>
                  <a:lnTo>
                    <a:pt x="57454" y="647966"/>
                  </a:lnTo>
                  <a:lnTo>
                    <a:pt x="55778" y="649198"/>
                  </a:lnTo>
                  <a:lnTo>
                    <a:pt x="55448" y="649414"/>
                  </a:lnTo>
                  <a:lnTo>
                    <a:pt x="55257" y="649503"/>
                  </a:lnTo>
                  <a:lnTo>
                    <a:pt x="53682" y="650989"/>
                  </a:lnTo>
                  <a:lnTo>
                    <a:pt x="53086" y="653427"/>
                  </a:lnTo>
                  <a:lnTo>
                    <a:pt x="53378" y="656894"/>
                  </a:lnTo>
                  <a:lnTo>
                    <a:pt x="53517" y="657085"/>
                  </a:lnTo>
                  <a:lnTo>
                    <a:pt x="55778" y="657580"/>
                  </a:lnTo>
                  <a:lnTo>
                    <a:pt x="55448" y="659587"/>
                  </a:lnTo>
                  <a:lnTo>
                    <a:pt x="55943" y="660273"/>
                  </a:lnTo>
                  <a:lnTo>
                    <a:pt x="56984" y="661619"/>
                  </a:lnTo>
                  <a:lnTo>
                    <a:pt x="57696" y="660641"/>
                  </a:lnTo>
                  <a:lnTo>
                    <a:pt x="58331" y="659841"/>
                  </a:lnTo>
                  <a:lnTo>
                    <a:pt x="59817" y="659091"/>
                  </a:lnTo>
                  <a:lnTo>
                    <a:pt x="60756" y="659155"/>
                  </a:lnTo>
                  <a:lnTo>
                    <a:pt x="61709" y="659320"/>
                  </a:lnTo>
                  <a:lnTo>
                    <a:pt x="62153" y="659091"/>
                  </a:lnTo>
                  <a:lnTo>
                    <a:pt x="63284" y="658545"/>
                  </a:lnTo>
                  <a:lnTo>
                    <a:pt x="64846" y="657834"/>
                  </a:lnTo>
                  <a:lnTo>
                    <a:pt x="66306" y="657009"/>
                  </a:lnTo>
                  <a:lnTo>
                    <a:pt x="66014" y="658456"/>
                  </a:lnTo>
                  <a:lnTo>
                    <a:pt x="66167" y="657936"/>
                  </a:lnTo>
                  <a:lnTo>
                    <a:pt x="67017" y="657250"/>
                  </a:lnTo>
                  <a:lnTo>
                    <a:pt x="67144" y="657009"/>
                  </a:lnTo>
                  <a:lnTo>
                    <a:pt x="67259" y="655472"/>
                  </a:lnTo>
                  <a:lnTo>
                    <a:pt x="67652" y="653427"/>
                  </a:lnTo>
                  <a:lnTo>
                    <a:pt x="67957" y="652005"/>
                  </a:lnTo>
                  <a:close/>
                </a:path>
                <a:path w="2555240" h="822960">
                  <a:moveTo>
                    <a:pt x="80124" y="737933"/>
                  </a:moveTo>
                  <a:lnTo>
                    <a:pt x="78955" y="735977"/>
                  </a:lnTo>
                  <a:lnTo>
                    <a:pt x="78676" y="735507"/>
                  </a:lnTo>
                  <a:lnTo>
                    <a:pt x="78257" y="735838"/>
                  </a:lnTo>
                  <a:lnTo>
                    <a:pt x="78041" y="735977"/>
                  </a:lnTo>
                  <a:lnTo>
                    <a:pt x="74790" y="731380"/>
                  </a:lnTo>
                  <a:lnTo>
                    <a:pt x="75704" y="730504"/>
                  </a:lnTo>
                  <a:lnTo>
                    <a:pt x="75438" y="730072"/>
                  </a:lnTo>
                  <a:lnTo>
                    <a:pt x="73456" y="726744"/>
                  </a:lnTo>
                  <a:lnTo>
                    <a:pt x="72529" y="725170"/>
                  </a:lnTo>
                  <a:lnTo>
                    <a:pt x="70726" y="722147"/>
                  </a:lnTo>
                  <a:lnTo>
                    <a:pt x="69977" y="720915"/>
                  </a:lnTo>
                  <a:lnTo>
                    <a:pt x="67538" y="716813"/>
                  </a:lnTo>
                  <a:lnTo>
                    <a:pt x="66979" y="715886"/>
                  </a:lnTo>
                  <a:lnTo>
                    <a:pt x="66001" y="714248"/>
                  </a:lnTo>
                  <a:lnTo>
                    <a:pt x="66001" y="726744"/>
                  </a:lnTo>
                  <a:lnTo>
                    <a:pt x="65481" y="726579"/>
                  </a:lnTo>
                  <a:lnTo>
                    <a:pt x="64922" y="726440"/>
                  </a:lnTo>
                  <a:lnTo>
                    <a:pt x="64325" y="726135"/>
                  </a:lnTo>
                  <a:lnTo>
                    <a:pt x="64376" y="725170"/>
                  </a:lnTo>
                  <a:lnTo>
                    <a:pt x="65976" y="725665"/>
                  </a:lnTo>
                  <a:lnTo>
                    <a:pt x="66001" y="726744"/>
                  </a:lnTo>
                  <a:lnTo>
                    <a:pt x="66001" y="714248"/>
                  </a:lnTo>
                  <a:lnTo>
                    <a:pt x="65887" y="714044"/>
                  </a:lnTo>
                  <a:lnTo>
                    <a:pt x="65747" y="713816"/>
                  </a:lnTo>
                  <a:lnTo>
                    <a:pt x="65722" y="714044"/>
                  </a:lnTo>
                  <a:lnTo>
                    <a:pt x="64135" y="710933"/>
                  </a:lnTo>
                  <a:lnTo>
                    <a:pt x="62699" y="710857"/>
                  </a:lnTo>
                  <a:lnTo>
                    <a:pt x="62153" y="711390"/>
                  </a:lnTo>
                  <a:lnTo>
                    <a:pt x="62153" y="717016"/>
                  </a:lnTo>
                  <a:lnTo>
                    <a:pt x="62039" y="717829"/>
                  </a:lnTo>
                  <a:lnTo>
                    <a:pt x="61937" y="719709"/>
                  </a:lnTo>
                  <a:lnTo>
                    <a:pt x="61442" y="720915"/>
                  </a:lnTo>
                  <a:lnTo>
                    <a:pt x="59270" y="720750"/>
                  </a:lnTo>
                  <a:lnTo>
                    <a:pt x="58991" y="719709"/>
                  </a:lnTo>
                  <a:lnTo>
                    <a:pt x="58991" y="716813"/>
                  </a:lnTo>
                  <a:lnTo>
                    <a:pt x="62153" y="717016"/>
                  </a:lnTo>
                  <a:lnTo>
                    <a:pt x="62153" y="711390"/>
                  </a:lnTo>
                  <a:lnTo>
                    <a:pt x="59016" y="714400"/>
                  </a:lnTo>
                  <a:lnTo>
                    <a:pt x="56934" y="715886"/>
                  </a:lnTo>
                  <a:lnTo>
                    <a:pt x="56794" y="715860"/>
                  </a:lnTo>
                  <a:lnTo>
                    <a:pt x="56019" y="716546"/>
                  </a:lnTo>
                  <a:lnTo>
                    <a:pt x="54698" y="717829"/>
                  </a:lnTo>
                  <a:lnTo>
                    <a:pt x="55727" y="718223"/>
                  </a:lnTo>
                  <a:lnTo>
                    <a:pt x="55753" y="722731"/>
                  </a:lnTo>
                  <a:lnTo>
                    <a:pt x="58610" y="722147"/>
                  </a:lnTo>
                  <a:lnTo>
                    <a:pt x="57950" y="728713"/>
                  </a:lnTo>
                  <a:lnTo>
                    <a:pt x="59258" y="730592"/>
                  </a:lnTo>
                  <a:lnTo>
                    <a:pt x="59347" y="731024"/>
                  </a:lnTo>
                  <a:lnTo>
                    <a:pt x="57835" y="733336"/>
                  </a:lnTo>
                  <a:lnTo>
                    <a:pt x="55638" y="730592"/>
                  </a:lnTo>
                  <a:lnTo>
                    <a:pt x="55638" y="735507"/>
                  </a:lnTo>
                  <a:lnTo>
                    <a:pt x="57480" y="739051"/>
                  </a:lnTo>
                  <a:lnTo>
                    <a:pt x="58216" y="740397"/>
                  </a:lnTo>
                  <a:lnTo>
                    <a:pt x="59651" y="739775"/>
                  </a:lnTo>
                  <a:lnTo>
                    <a:pt x="62814" y="738784"/>
                  </a:lnTo>
                  <a:lnTo>
                    <a:pt x="63309" y="738390"/>
                  </a:lnTo>
                  <a:lnTo>
                    <a:pt x="63449" y="738555"/>
                  </a:lnTo>
                  <a:lnTo>
                    <a:pt x="63957" y="738390"/>
                  </a:lnTo>
                  <a:lnTo>
                    <a:pt x="65176" y="737933"/>
                  </a:lnTo>
                  <a:lnTo>
                    <a:pt x="63779" y="736447"/>
                  </a:lnTo>
                  <a:lnTo>
                    <a:pt x="63246" y="734021"/>
                  </a:lnTo>
                  <a:lnTo>
                    <a:pt x="62953" y="733336"/>
                  </a:lnTo>
                  <a:lnTo>
                    <a:pt x="62395" y="732040"/>
                  </a:lnTo>
                  <a:lnTo>
                    <a:pt x="63944" y="731024"/>
                  </a:lnTo>
                  <a:lnTo>
                    <a:pt x="64147" y="731024"/>
                  </a:lnTo>
                  <a:lnTo>
                    <a:pt x="65582" y="730072"/>
                  </a:lnTo>
                  <a:lnTo>
                    <a:pt x="70777" y="738149"/>
                  </a:lnTo>
                  <a:lnTo>
                    <a:pt x="71361" y="738746"/>
                  </a:lnTo>
                  <a:lnTo>
                    <a:pt x="71361" y="739051"/>
                  </a:lnTo>
                  <a:lnTo>
                    <a:pt x="71932" y="739965"/>
                  </a:lnTo>
                  <a:lnTo>
                    <a:pt x="70726" y="740956"/>
                  </a:lnTo>
                  <a:lnTo>
                    <a:pt x="71767" y="743458"/>
                  </a:lnTo>
                  <a:lnTo>
                    <a:pt x="73748" y="743204"/>
                  </a:lnTo>
                  <a:lnTo>
                    <a:pt x="75704" y="743229"/>
                  </a:lnTo>
                  <a:lnTo>
                    <a:pt x="77571" y="743813"/>
                  </a:lnTo>
                  <a:lnTo>
                    <a:pt x="77571" y="743204"/>
                  </a:lnTo>
                  <a:lnTo>
                    <a:pt x="77597" y="741718"/>
                  </a:lnTo>
                  <a:lnTo>
                    <a:pt x="77431" y="741667"/>
                  </a:lnTo>
                  <a:lnTo>
                    <a:pt x="77241" y="741641"/>
                  </a:lnTo>
                  <a:lnTo>
                    <a:pt x="76669" y="741248"/>
                  </a:lnTo>
                  <a:lnTo>
                    <a:pt x="76911" y="738289"/>
                  </a:lnTo>
                  <a:lnTo>
                    <a:pt x="78181" y="737819"/>
                  </a:lnTo>
                  <a:lnTo>
                    <a:pt x="79108" y="737844"/>
                  </a:lnTo>
                  <a:lnTo>
                    <a:pt x="80124" y="737933"/>
                  </a:lnTo>
                  <a:close/>
                </a:path>
                <a:path w="2555240" h="822960">
                  <a:moveTo>
                    <a:pt x="84035" y="776109"/>
                  </a:moveTo>
                  <a:lnTo>
                    <a:pt x="83731" y="775995"/>
                  </a:lnTo>
                  <a:lnTo>
                    <a:pt x="83121" y="775716"/>
                  </a:lnTo>
                  <a:lnTo>
                    <a:pt x="82880" y="776465"/>
                  </a:lnTo>
                  <a:lnTo>
                    <a:pt x="82486" y="777100"/>
                  </a:lnTo>
                  <a:lnTo>
                    <a:pt x="81229" y="777557"/>
                  </a:lnTo>
                  <a:lnTo>
                    <a:pt x="79082" y="776300"/>
                  </a:lnTo>
                  <a:lnTo>
                    <a:pt x="77901" y="774242"/>
                  </a:lnTo>
                  <a:lnTo>
                    <a:pt x="78638" y="772477"/>
                  </a:lnTo>
                  <a:lnTo>
                    <a:pt x="78917" y="770089"/>
                  </a:lnTo>
                  <a:lnTo>
                    <a:pt x="80073" y="770940"/>
                  </a:lnTo>
                  <a:lnTo>
                    <a:pt x="81089" y="771537"/>
                  </a:lnTo>
                  <a:lnTo>
                    <a:pt x="81915" y="772096"/>
                  </a:lnTo>
                  <a:lnTo>
                    <a:pt x="82410" y="771410"/>
                  </a:lnTo>
                  <a:lnTo>
                    <a:pt x="83451" y="770064"/>
                  </a:lnTo>
                  <a:lnTo>
                    <a:pt x="82981" y="769264"/>
                  </a:lnTo>
                  <a:lnTo>
                    <a:pt x="82550" y="768438"/>
                  </a:lnTo>
                  <a:lnTo>
                    <a:pt x="82080" y="767638"/>
                  </a:lnTo>
                  <a:lnTo>
                    <a:pt x="80733" y="769861"/>
                  </a:lnTo>
                  <a:lnTo>
                    <a:pt x="78701" y="768057"/>
                  </a:lnTo>
                  <a:lnTo>
                    <a:pt x="80327" y="765441"/>
                  </a:lnTo>
                  <a:lnTo>
                    <a:pt x="78841" y="764730"/>
                  </a:lnTo>
                  <a:lnTo>
                    <a:pt x="77927" y="764260"/>
                  </a:lnTo>
                  <a:lnTo>
                    <a:pt x="77571" y="767778"/>
                  </a:lnTo>
                  <a:lnTo>
                    <a:pt x="77241" y="771347"/>
                  </a:lnTo>
                  <a:lnTo>
                    <a:pt x="76860" y="774979"/>
                  </a:lnTo>
                  <a:lnTo>
                    <a:pt x="78016" y="776909"/>
                  </a:lnTo>
                  <a:lnTo>
                    <a:pt x="80479" y="780618"/>
                  </a:lnTo>
                  <a:lnTo>
                    <a:pt x="82854" y="777646"/>
                  </a:lnTo>
                  <a:lnTo>
                    <a:pt x="84035" y="776109"/>
                  </a:lnTo>
                  <a:close/>
                </a:path>
                <a:path w="2555240" h="822960">
                  <a:moveTo>
                    <a:pt x="86093" y="785418"/>
                  </a:moveTo>
                  <a:lnTo>
                    <a:pt x="85737" y="785418"/>
                  </a:lnTo>
                  <a:lnTo>
                    <a:pt x="86042" y="785583"/>
                  </a:lnTo>
                  <a:lnTo>
                    <a:pt x="86093" y="785418"/>
                  </a:lnTo>
                  <a:close/>
                </a:path>
                <a:path w="2555240" h="822960">
                  <a:moveTo>
                    <a:pt x="87490" y="700493"/>
                  </a:moveTo>
                  <a:lnTo>
                    <a:pt x="87058" y="697801"/>
                  </a:lnTo>
                  <a:lnTo>
                    <a:pt x="87033" y="695350"/>
                  </a:lnTo>
                  <a:lnTo>
                    <a:pt x="87198" y="693013"/>
                  </a:lnTo>
                  <a:lnTo>
                    <a:pt x="84201" y="692073"/>
                  </a:lnTo>
                  <a:lnTo>
                    <a:pt x="84277" y="695566"/>
                  </a:lnTo>
                  <a:lnTo>
                    <a:pt x="84137" y="699312"/>
                  </a:lnTo>
                  <a:lnTo>
                    <a:pt x="84963" y="702551"/>
                  </a:lnTo>
                  <a:lnTo>
                    <a:pt x="85153" y="701814"/>
                  </a:lnTo>
                  <a:lnTo>
                    <a:pt x="85623" y="700824"/>
                  </a:lnTo>
                  <a:lnTo>
                    <a:pt x="85902" y="699998"/>
                  </a:lnTo>
                  <a:lnTo>
                    <a:pt x="86423" y="700189"/>
                  </a:lnTo>
                  <a:lnTo>
                    <a:pt x="87490" y="700493"/>
                  </a:lnTo>
                  <a:close/>
                </a:path>
                <a:path w="2555240" h="822960">
                  <a:moveTo>
                    <a:pt x="89966" y="710412"/>
                  </a:moveTo>
                  <a:lnTo>
                    <a:pt x="89776" y="709676"/>
                  </a:lnTo>
                  <a:lnTo>
                    <a:pt x="89331" y="708240"/>
                  </a:lnTo>
                  <a:lnTo>
                    <a:pt x="89090" y="707529"/>
                  </a:lnTo>
                  <a:lnTo>
                    <a:pt x="89065" y="706945"/>
                  </a:lnTo>
                  <a:lnTo>
                    <a:pt x="88874" y="706259"/>
                  </a:lnTo>
                  <a:lnTo>
                    <a:pt x="86118" y="704608"/>
                  </a:lnTo>
                  <a:lnTo>
                    <a:pt x="85407" y="703986"/>
                  </a:lnTo>
                  <a:lnTo>
                    <a:pt x="85877" y="705307"/>
                  </a:lnTo>
                  <a:lnTo>
                    <a:pt x="86144" y="706843"/>
                  </a:lnTo>
                  <a:lnTo>
                    <a:pt x="86118" y="708621"/>
                  </a:lnTo>
                  <a:lnTo>
                    <a:pt x="86372" y="708710"/>
                  </a:lnTo>
                  <a:lnTo>
                    <a:pt x="86614" y="708850"/>
                  </a:lnTo>
                  <a:lnTo>
                    <a:pt x="86588" y="709536"/>
                  </a:lnTo>
                  <a:lnTo>
                    <a:pt x="86499" y="710247"/>
                  </a:lnTo>
                  <a:lnTo>
                    <a:pt x="86537" y="710387"/>
                  </a:lnTo>
                  <a:lnTo>
                    <a:pt x="86588" y="710603"/>
                  </a:lnTo>
                  <a:lnTo>
                    <a:pt x="87884" y="710501"/>
                  </a:lnTo>
                  <a:lnTo>
                    <a:pt x="88900" y="710463"/>
                  </a:lnTo>
                  <a:lnTo>
                    <a:pt x="89966" y="710412"/>
                  </a:lnTo>
                  <a:close/>
                </a:path>
                <a:path w="2555240" h="822960">
                  <a:moveTo>
                    <a:pt x="94234" y="741197"/>
                  </a:moveTo>
                  <a:lnTo>
                    <a:pt x="93573" y="739902"/>
                  </a:lnTo>
                  <a:lnTo>
                    <a:pt x="92913" y="738555"/>
                  </a:lnTo>
                  <a:lnTo>
                    <a:pt x="92557" y="737374"/>
                  </a:lnTo>
                  <a:lnTo>
                    <a:pt x="92252" y="738365"/>
                  </a:lnTo>
                  <a:lnTo>
                    <a:pt x="91922" y="739140"/>
                  </a:lnTo>
                  <a:lnTo>
                    <a:pt x="91401" y="739406"/>
                  </a:lnTo>
                  <a:lnTo>
                    <a:pt x="90881" y="739686"/>
                  </a:lnTo>
                  <a:lnTo>
                    <a:pt x="89941" y="739571"/>
                  </a:lnTo>
                  <a:lnTo>
                    <a:pt x="89065" y="739279"/>
                  </a:lnTo>
                  <a:lnTo>
                    <a:pt x="89001" y="740371"/>
                  </a:lnTo>
                  <a:lnTo>
                    <a:pt x="89001" y="740918"/>
                  </a:lnTo>
                  <a:lnTo>
                    <a:pt x="94234" y="741197"/>
                  </a:lnTo>
                  <a:close/>
                </a:path>
                <a:path w="2555240" h="822960">
                  <a:moveTo>
                    <a:pt x="109435" y="668134"/>
                  </a:moveTo>
                  <a:lnTo>
                    <a:pt x="109042" y="667753"/>
                  </a:lnTo>
                  <a:lnTo>
                    <a:pt x="108826" y="667562"/>
                  </a:lnTo>
                  <a:lnTo>
                    <a:pt x="108877" y="667727"/>
                  </a:lnTo>
                  <a:lnTo>
                    <a:pt x="109067" y="667943"/>
                  </a:lnTo>
                  <a:lnTo>
                    <a:pt x="109067" y="668108"/>
                  </a:lnTo>
                  <a:lnTo>
                    <a:pt x="109042" y="668299"/>
                  </a:lnTo>
                  <a:lnTo>
                    <a:pt x="109131" y="668502"/>
                  </a:lnTo>
                  <a:lnTo>
                    <a:pt x="109131" y="668693"/>
                  </a:lnTo>
                  <a:lnTo>
                    <a:pt x="109207" y="668528"/>
                  </a:lnTo>
                  <a:lnTo>
                    <a:pt x="109347" y="668299"/>
                  </a:lnTo>
                  <a:lnTo>
                    <a:pt x="109435" y="668134"/>
                  </a:lnTo>
                  <a:close/>
                </a:path>
                <a:path w="2555240" h="822960">
                  <a:moveTo>
                    <a:pt x="111404" y="756018"/>
                  </a:moveTo>
                  <a:lnTo>
                    <a:pt x="110490" y="754011"/>
                  </a:lnTo>
                  <a:lnTo>
                    <a:pt x="109435" y="751674"/>
                  </a:lnTo>
                  <a:lnTo>
                    <a:pt x="109982" y="751420"/>
                  </a:lnTo>
                  <a:lnTo>
                    <a:pt x="110553" y="751205"/>
                  </a:lnTo>
                  <a:lnTo>
                    <a:pt x="111112" y="750951"/>
                  </a:lnTo>
                  <a:lnTo>
                    <a:pt x="110794" y="750570"/>
                  </a:lnTo>
                  <a:lnTo>
                    <a:pt x="109181" y="748614"/>
                  </a:lnTo>
                  <a:lnTo>
                    <a:pt x="109308" y="750049"/>
                  </a:lnTo>
                  <a:lnTo>
                    <a:pt x="109397" y="750570"/>
                  </a:lnTo>
                  <a:lnTo>
                    <a:pt x="107099" y="749274"/>
                  </a:lnTo>
                  <a:lnTo>
                    <a:pt x="105283" y="748487"/>
                  </a:lnTo>
                  <a:lnTo>
                    <a:pt x="103797" y="747712"/>
                  </a:lnTo>
                  <a:lnTo>
                    <a:pt x="103505" y="749109"/>
                  </a:lnTo>
                  <a:lnTo>
                    <a:pt x="103378" y="749579"/>
                  </a:lnTo>
                  <a:lnTo>
                    <a:pt x="105308" y="750404"/>
                  </a:lnTo>
                  <a:lnTo>
                    <a:pt x="106514" y="750874"/>
                  </a:lnTo>
                  <a:lnTo>
                    <a:pt x="106324" y="752195"/>
                  </a:lnTo>
                  <a:lnTo>
                    <a:pt x="105778" y="753325"/>
                  </a:lnTo>
                  <a:lnTo>
                    <a:pt x="105422" y="754367"/>
                  </a:lnTo>
                  <a:lnTo>
                    <a:pt x="104648" y="754037"/>
                  </a:lnTo>
                  <a:lnTo>
                    <a:pt x="103466" y="753897"/>
                  </a:lnTo>
                  <a:lnTo>
                    <a:pt x="103136" y="753160"/>
                  </a:lnTo>
                  <a:lnTo>
                    <a:pt x="102870" y="752627"/>
                  </a:lnTo>
                  <a:lnTo>
                    <a:pt x="102704" y="751420"/>
                  </a:lnTo>
                  <a:lnTo>
                    <a:pt x="102628" y="750874"/>
                  </a:lnTo>
                  <a:lnTo>
                    <a:pt x="101244" y="750290"/>
                  </a:lnTo>
                  <a:lnTo>
                    <a:pt x="99593" y="750049"/>
                  </a:lnTo>
                  <a:lnTo>
                    <a:pt x="98679" y="748753"/>
                  </a:lnTo>
                  <a:lnTo>
                    <a:pt x="98653" y="747737"/>
                  </a:lnTo>
                  <a:lnTo>
                    <a:pt x="98463" y="747712"/>
                  </a:lnTo>
                  <a:lnTo>
                    <a:pt x="98082" y="747661"/>
                  </a:lnTo>
                  <a:lnTo>
                    <a:pt x="97612" y="747522"/>
                  </a:lnTo>
                  <a:lnTo>
                    <a:pt x="97002" y="746417"/>
                  </a:lnTo>
                  <a:lnTo>
                    <a:pt x="95389" y="743559"/>
                  </a:lnTo>
                  <a:lnTo>
                    <a:pt x="95389" y="748563"/>
                  </a:lnTo>
                  <a:lnTo>
                    <a:pt x="95148" y="749274"/>
                  </a:lnTo>
                  <a:lnTo>
                    <a:pt x="94970" y="750684"/>
                  </a:lnTo>
                  <a:lnTo>
                    <a:pt x="94945" y="752005"/>
                  </a:lnTo>
                  <a:lnTo>
                    <a:pt x="94729" y="753160"/>
                  </a:lnTo>
                  <a:lnTo>
                    <a:pt x="94615" y="754367"/>
                  </a:lnTo>
                  <a:lnTo>
                    <a:pt x="94094" y="755662"/>
                  </a:lnTo>
                  <a:lnTo>
                    <a:pt x="92748" y="755269"/>
                  </a:lnTo>
                  <a:lnTo>
                    <a:pt x="91503" y="755078"/>
                  </a:lnTo>
                  <a:lnTo>
                    <a:pt x="91897" y="753872"/>
                  </a:lnTo>
                  <a:lnTo>
                    <a:pt x="92113" y="752627"/>
                  </a:lnTo>
                  <a:lnTo>
                    <a:pt x="92938" y="751420"/>
                  </a:lnTo>
                  <a:lnTo>
                    <a:pt x="94170" y="751890"/>
                  </a:lnTo>
                  <a:lnTo>
                    <a:pt x="94945" y="752005"/>
                  </a:lnTo>
                  <a:lnTo>
                    <a:pt x="94945" y="750697"/>
                  </a:lnTo>
                  <a:lnTo>
                    <a:pt x="93548" y="750874"/>
                  </a:lnTo>
                  <a:lnTo>
                    <a:pt x="92392" y="750519"/>
                  </a:lnTo>
                  <a:lnTo>
                    <a:pt x="91147" y="750354"/>
                  </a:lnTo>
                  <a:lnTo>
                    <a:pt x="91567" y="748982"/>
                  </a:lnTo>
                  <a:lnTo>
                    <a:pt x="91833" y="747712"/>
                  </a:lnTo>
                  <a:lnTo>
                    <a:pt x="93154" y="747801"/>
                  </a:lnTo>
                  <a:lnTo>
                    <a:pt x="94284" y="748233"/>
                  </a:lnTo>
                  <a:lnTo>
                    <a:pt x="95389" y="748563"/>
                  </a:lnTo>
                  <a:lnTo>
                    <a:pt x="95389" y="743559"/>
                  </a:lnTo>
                  <a:lnTo>
                    <a:pt x="94335" y="741476"/>
                  </a:lnTo>
                  <a:lnTo>
                    <a:pt x="94284" y="746417"/>
                  </a:lnTo>
                  <a:lnTo>
                    <a:pt x="81280" y="746175"/>
                  </a:lnTo>
                  <a:lnTo>
                    <a:pt x="82169" y="747102"/>
                  </a:lnTo>
                  <a:lnTo>
                    <a:pt x="83032" y="748233"/>
                  </a:lnTo>
                  <a:lnTo>
                    <a:pt x="83870" y="749439"/>
                  </a:lnTo>
                  <a:lnTo>
                    <a:pt x="84201" y="748982"/>
                  </a:lnTo>
                  <a:lnTo>
                    <a:pt x="88290" y="749833"/>
                  </a:lnTo>
                  <a:lnTo>
                    <a:pt x="88696" y="751674"/>
                  </a:lnTo>
                  <a:lnTo>
                    <a:pt x="88811" y="753262"/>
                  </a:lnTo>
                  <a:lnTo>
                    <a:pt x="88684" y="755078"/>
                  </a:lnTo>
                  <a:lnTo>
                    <a:pt x="88569" y="757301"/>
                  </a:lnTo>
                  <a:lnTo>
                    <a:pt x="89395" y="758571"/>
                  </a:lnTo>
                  <a:lnTo>
                    <a:pt x="90246" y="759802"/>
                  </a:lnTo>
                  <a:lnTo>
                    <a:pt x="90957" y="761149"/>
                  </a:lnTo>
                  <a:lnTo>
                    <a:pt x="91732" y="760552"/>
                  </a:lnTo>
                  <a:lnTo>
                    <a:pt x="92519" y="760031"/>
                  </a:lnTo>
                  <a:lnTo>
                    <a:pt x="93243" y="759421"/>
                  </a:lnTo>
                  <a:lnTo>
                    <a:pt x="95351" y="762990"/>
                  </a:lnTo>
                  <a:lnTo>
                    <a:pt x="96507" y="761784"/>
                  </a:lnTo>
                  <a:lnTo>
                    <a:pt x="97586" y="760437"/>
                  </a:lnTo>
                  <a:lnTo>
                    <a:pt x="98793" y="759421"/>
                  </a:lnTo>
                  <a:lnTo>
                    <a:pt x="103276" y="755662"/>
                  </a:lnTo>
                  <a:lnTo>
                    <a:pt x="103936" y="755103"/>
                  </a:lnTo>
                  <a:lnTo>
                    <a:pt x="106692" y="754367"/>
                  </a:lnTo>
                  <a:lnTo>
                    <a:pt x="108026" y="754011"/>
                  </a:lnTo>
                  <a:lnTo>
                    <a:pt x="111404" y="756018"/>
                  </a:lnTo>
                  <a:close/>
                </a:path>
                <a:path w="2555240" h="822960">
                  <a:moveTo>
                    <a:pt x="118973" y="709777"/>
                  </a:moveTo>
                  <a:lnTo>
                    <a:pt x="116522" y="705434"/>
                  </a:lnTo>
                  <a:lnTo>
                    <a:pt x="115150" y="703046"/>
                  </a:lnTo>
                  <a:lnTo>
                    <a:pt x="114731" y="702995"/>
                  </a:lnTo>
                  <a:lnTo>
                    <a:pt x="114465" y="702906"/>
                  </a:lnTo>
                  <a:lnTo>
                    <a:pt x="113995" y="702881"/>
                  </a:lnTo>
                  <a:lnTo>
                    <a:pt x="114376" y="702335"/>
                  </a:lnTo>
                  <a:lnTo>
                    <a:pt x="114566" y="702005"/>
                  </a:lnTo>
                  <a:lnTo>
                    <a:pt x="112864" y="699008"/>
                  </a:lnTo>
                  <a:lnTo>
                    <a:pt x="112623" y="704253"/>
                  </a:lnTo>
                  <a:lnTo>
                    <a:pt x="113449" y="708660"/>
                  </a:lnTo>
                  <a:lnTo>
                    <a:pt x="114896" y="712584"/>
                  </a:lnTo>
                  <a:lnTo>
                    <a:pt x="118973" y="709777"/>
                  </a:lnTo>
                  <a:close/>
                </a:path>
                <a:path w="2555240" h="822960">
                  <a:moveTo>
                    <a:pt x="119303" y="674979"/>
                  </a:moveTo>
                  <a:lnTo>
                    <a:pt x="117182" y="673252"/>
                  </a:lnTo>
                  <a:lnTo>
                    <a:pt x="115417" y="671271"/>
                  </a:lnTo>
                  <a:lnTo>
                    <a:pt x="113880" y="669099"/>
                  </a:lnTo>
                  <a:lnTo>
                    <a:pt x="113309" y="670280"/>
                  </a:lnTo>
                  <a:lnTo>
                    <a:pt x="113995" y="672807"/>
                  </a:lnTo>
                  <a:lnTo>
                    <a:pt x="115341" y="677760"/>
                  </a:lnTo>
                  <a:lnTo>
                    <a:pt x="117944" y="676224"/>
                  </a:lnTo>
                  <a:lnTo>
                    <a:pt x="119240" y="675424"/>
                  </a:lnTo>
                  <a:lnTo>
                    <a:pt x="119303" y="674979"/>
                  </a:lnTo>
                  <a:close/>
                </a:path>
                <a:path w="2555240" h="822960">
                  <a:moveTo>
                    <a:pt x="119456" y="637870"/>
                  </a:moveTo>
                  <a:lnTo>
                    <a:pt x="116243" y="637324"/>
                  </a:lnTo>
                  <a:lnTo>
                    <a:pt x="114630" y="636993"/>
                  </a:lnTo>
                  <a:lnTo>
                    <a:pt x="114820" y="637324"/>
                  </a:lnTo>
                  <a:lnTo>
                    <a:pt x="114820" y="637768"/>
                  </a:lnTo>
                  <a:lnTo>
                    <a:pt x="114795" y="638289"/>
                  </a:lnTo>
                  <a:lnTo>
                    <a:pt x="119456" y="637870"/>
                  </a:lnTo>
                  <a:close/>
                </a:path>
                <a:path w="2555240" h="822960">
                  <a:moveTo>
                    <a:pt x="123202" y="771702"/>
                  </a:moveTo>
                  <a:lnTo>
                    <a:pt x="121246" y="769213"/>
                  </a:lnTo>
                  <a:lnTo>
                    <a:pt x="120154" y="765987"/>
                  </a:lnTo>
                  <a:lnTo>
                    <a:pt x="120370" y="762393"/>
                  </a:lnTo>
                  <a:lnTo>
                    <a:pt x="119989" y="761949"/>
                  </a:lnTo>
                  <a:lnTo>
                    <a:pt x="119303" y="761047"/>
                  </a:lnTo>
                  <a:lnTo>
                    <a:pt x="118059" y="760552"/>
                  </a:lnTo>
                  <a:lnTo>
                    <a:pt x="118364" y="759866"/>
                  </a:lnTo>
                  <a:lnTo>
                    <a:pt x="117868" y="760361"/>
                  </a:lnTo>
                  <a:lnTo>
                    <a:pt x="117348" y="759701"/>
                  </a:lnTo>
                  <a:lnTo>
                    <a:pt x="116852" y="759015"/>
                  </a:lnTo>
                  <a:lnTo>
                    <a:pt x="116332" y="758355"/>
                  </a:lnTo>
                  <a:lnTo>
                    <a:pt x="116382" y="758482"/>
                  </a:lnTo>
                  <a:lnTo>
                    <a:pt x="116408" y="758685"/>
                  </a:lnTo>
                  <a:lnTo>
                    <a:pt x="115252" y="759371"/>
                  </a:lnTo>
                  <a:lnTo>
                    <a:pt x="115671" y="759371"/>
                  </a:lnTo>
                  <a:lnTo>
                    <a:pt x="115976" y="759396"/>
                  </a:lnTo>
                  <a:lnTo>
                    <a:pt x="116433" y="759371"/>
                  </a:lnTo>
                  <a:lnTo>
                    <a:pt x="116268" y="760412"/>
                  </a:lnTo>
                  <a:lnTo>
                    <a:pt x="116103" y="762203"/>
                  </a:lnTo>
                  <a:lnTo>
                    <a:pt x="116217" y="762368"/>
                  </a:lnTo>
                  <a:lnTo>
                    <a:pt x="116738" y="762698"/>
                  </a:lnTo>
                  <a:lnTo>
                    <a:pt x="117259" y="762889"/>
                  </a:lnTo>
                  <a:lnTo>
                    <a:pt x="117919" y="763841"/>
                  </a:lnTo>
                  <a:lnTo>
                    <a:pt x="117894" y="764806"/>
                  </a:lnTo>
                  <a:lnTo>
                    <a:pt x="117779" y="765797"/>
                  </a:lnTo>
                  <a:lnTo>
                    <a:pt x="118529" y="767778"/>
                  </a:lnTo>
                  <a:lnTo>
                    <a:pt x="119240" y="769950"/>
                  </a:lnTo>
                  <a:lnTo>
                    <a:pt x="119900" y="772528"/>
                  </a:lnTo>
                  <a:lnTo>
                    <a:pt x="123202" y="771702"/>
                  </a:lnTo>
                  <a:close/>
                </a:path>
                <a:path w="2555240" h="822960">
                  <a:moveTo>
                    <a:pt x="127977" y="721766"/>
                  </a:moveTo>
                  <a:lnTo>
                    <a:pt x="127127" y="720305"/>
                  </a:lnTo>
                  <a:lnTo>
                    <a:pt x="126009" y="718908"/>
                  </a:lnTo>
                  <a:lnTo>
                    <a:pt x="123469" y="716851"/>
                  </a:lnTo>
                  <a:lnTo>
                    <a:pt x="123113" y="715797"/>
                  </a:lnTo>
                  <a:lnTo>
                    <a:pt x="122948" y="714616"/>
                  </a:lnTo>
                  <a:lnTo>
                    <a:pt x="122707" y="714705"/>
                  </a:lnTo>
                  <a:lnTo>
                    <a:pt x="122428" y="714756"/>
                  </a:lnTo>
                  <a:lnTo>
                    <a:pt x="122161" y="714844"/>
                  </a:lnTo>
                  <a:lnTo>
                    <a:pt x="121500" y="715365"/>
                  </a:lnTo>
                  <a:lnTo>
                    <a:pt x="120065" y="716241"/>
                  </a:lnTo>
                  <a:lnTo>
                    <a:pt x="119824" y="716851"/>
                  </a:lnTo>
                  <a:lnTo>
                    <a:pt x="119595" y="717664"/>
                  </a:lnTo>
                  <a:lnTo>
                    <a:pt x="119354" y="718413"/>
                  </a:lnTo>
                  <a:lnTo>
                    <a:pt x="120751" y="720445"/>
                  </a:lnTo>
                  <a:lnTo>
                    <a:pt x="120916" y="720445"/>
                  </a:lnTo>
                  <a:lnTo>
                    <a:pt x="121081" y="720369"/>
                  </a:lnTo>
                  <a:lnTo>
                    <a:pt x="123444" y="720826"/>
                  </a:lnTo>
                  <a:lnTo>
                    <a:pt x="127977" y="721766"/>
                  </a:lnTo>
                  <a:close/>
                </a:path>
                <a:path w="2555240" h="822960">
                  <a:moveTo>
                    <a:pt x="155333" y="735317"/>
                  </a:moveTo>
                  <a:lnTo>
                    <a:pt x="155308" y="735126"/>
                  </a:lnTo>
                  <a:lnTo>
                    <a:pt x="155054" y="735037"/>
                  </a:lnTo>
                  <a:lnTo>
                    <a:pt x="154863" y="734898"/>
                  </a:lnTo>
                  <a:lnTo>
                    <a:pt x="154622" y="734822"/>
                  </a:lnTo>
                  <a:lnTo>
                    <a:pt x="154889" y="735126"/>
                  </a:lnTo>
                  <a:lnTo>
                    <a:pt x="155079" y="735393"/>
                  </a:lnTo>
                  <a:lnTo>
                    <a:pt x="155308" y="735698"/>
                  </a:lnTo>
                  <a:lnTo>
                    <a:pt x="155308" y="735507"/>
                  </a:lnTo>
                  <a:lnTo>
                    <a:pt x="155333" y="735317"/>
                  </a:lnTo>
                  <a:close/>
                </a:path>
                <a:path w="2555240" h="822960">
                  <a:moveTo>
                    <a:pt x="161163" y="788784"/>
                  </a:moveTo>
                  <a:lnTo>
                    <a:pt x="159791" y="786549"/>
                  </a:lnTo>
                  <a:lnTo>
                    <a:pt x="158381" y="784326"/>
                  </a:lnTo>
                  <a:lnTo>
                    <a:pt x="157035" y="782040"/>
                  </a:lnTo>
                  <a:lnTo>
                    <a:pt x="156756" y="782269"/>
                  </a:lnTo>
                  <a:lnTo>
                    <a:pt x="156629" y="782345"/>
                  </a:lnTo>
                  <a:lnTo>
                    <a:pt x="156184" y="784821"/>
                  </a:lnTo>
                  <a:lnTo>
                    <a:pt x="155778" y="787298"/>
                  </a:lnTo>
                  <a:lnTo>
                    <a:pt x="155333" y="789800"/>
                  </a:lnTo>
                  <a:lnTo>
                    <a:pt x="156654" y="789406"/>
                  </a:lnTo>
                  <a:lnTo>
                    <a:pt x="161163" y="788784"/>
                  </a:lnTo>
                  <a:close/>
                </a:path>
                <a:path w="2555240" h="822960">
                  <a:moveTo>
                    <a:pt x="161328" y="749439"/>
                  </a:moveTo>
                  <a:lnTo>
                    <a:pt x="161264" y="749058"/>
                  </a:lnTo>
                  <a:lnTo>
                    <a:pt x="161213" y="748563"/>
                  </a:lnTo>
                  <a:lnTo>
                    <a:pt x="161163" y="748157"/>
                  </a:lnTo>
                  <a:lnTo>
                    <a:pt x="160832" y="748322"/>
                  </a:lnTo>
                  <a:lnTo>
                    <a:pt x="160693" y="748449"/>
                  </a:lnTo>
                  <a:lnTo>
                    <a:pt x="160883" y="748779"/>
                  </a:lnTo>
                  <a:lnTo>
                    <a:pt x="161328" y="749439"/>
                  </a:lnTo>
                  <a:close/>
                </a:path>
                <a:path w="2555240" h="822960">
                  <a:moveTo>
                    <a:pt x="162255" y="790587"/>
                  </a:moveTo>
                  <a:lnTo>
                    <a:pt x="161963" y="790067"/>
                  </a:lnTo>
                  <a:lnTo>
                    <a:pt x="161632" y="789571"/>
                  </a:lnTo>
                  <a:lnTo>
                    <a:pt x="161328" y="789051"/>
                  </a:lnTo>
                  <a:lnTo>
                    <a:pt x="159867" y="794385"/>
                  </a:lnTo>
                  <a:lnTo>
                    <a:pt x="160083" y="796366"/>
                  </a:lnTo>
                  <a:lnTo>
                    <a:pt x="160172" y="797356"/>
                  </a:lnTo>
                  <a:lnTo>
                    <a:pt x="160883" y="795096"/>
                  </a:lnTo>
                  <a:lnTo>
                    <a:pt x="162255" y="790587"/>
                  </a:lnTo>
                  <a:close/>
                </a:path>
                <a:path w="2555240" h="822960">
                  <a:moveTo>
                    <a:pt x="163334" y="799604"/>
                  </a:moveTo>
                  <a:lnTo>
                    <a:pt x="159893" y="798233"/>
                  </a:lnTo>
                  <a:lnTo>
                    <a:pt x="159981" y="798042"/>
                  </a:lnTo>
                  <a:lnTo>
                    <a:pt x="160083" y="797623"/>
                  </a:lnTo>
                  <a:lnTo>
                    <a:pt x="158991" y="797661"/>
                  </a:lnTo>
                  <a:lnTo>
                    <a:pt x="158165" y="800684"/>
                  </a:lnTo>
                  <a:lnTo>
                    <a:pt x="155244" y="796480"/>
                  </a:lnTo>
                  <a:lnTo>
                    <a:pt x="153568" y="794004"/>
                  </a:lnTo>
                  <a:lnTo>
                    <a:pt x="153212" y="792403"/>
                  </a:lnTo>
                  <a:lnTo>
                    <a:pt x="151625" y="791718"/>
                  </a:lnTo>
                  <a:lnTo>
                    <a:pt x="151511" y="792683"/>
                  </a:lnTo>
                  <a:lnTo>
                    <a:pt x="151231" y="794575"/>
                  </a:lnTo>
                  <a:lnTo>
                    <a:pt x="153822" y="795159"/>
                  </a:lnTo>
                  <a:lnTo>
                    <a:pt x="153822" y="800735"/>
                  </a:lnTo>
                  <a:lnTo>
                    <a:pt x="155968" y="806335"/>
                  </a:lnTo>
                  <a:lnTo>
                    <a:pt x="156870" y="809205"/>
                  </a:lnTo>
                  <a:lnTo>
                    <a:pt x="157695" y="807440"/>
                  </a:lnTo>
                  <a:lnTo>
                    <a:pt x="159918" y="804227"/>
                  </a:lnTo>
                  <a:lnTo>
                    <a:pt x="159867" y="803313"/>
                  </a:lnTo>
                  <a:lnTo>
                    <a:pt x="160058" y="802246"/>
                  </a:lnTo>
                  <a:lnTo>
                    <a:pt x="160693" y="801916"/>
                  </a:lnTo>
                  <a:lnTo>
                    <a:pt x="161074" y="802055"/>
                  </a:lnTo>
                  <a:lnTo>
                    <a:pt x="161404" y="802106"/>
                  </a:lnTo>
                  <a:lnTo>
                    <a:pt x="163334" y="799604"/>
                  </a:lnTo>
                  <a:close/>
                </a:path>
                <a:path w="2555240" h="822960">
                  <a:moveTo>
                    <a:pt x="169545" y="656183"/>
                  </a:moveTo>
                  <a:lnTo>
                    <a:pt x="168833" y="655472"/>
                  </a:lnTo>
                  <a:lnTo>
                    <a:pt x="168109" y="654723"/>
                  </a:lnTo>
                  <a:lnTo>
                    <a:pt x="167513" y="653923"/>
                  </a:lnTo>
                  <a:lnTo>
                    <a:pt x="167513" y="654418"/>
                  </a:lnTo>
                  <a:lnTo>
                    <a:pt x="167843" y="655002"/>
                  </a:lnTo>
                  <a:lnTo>
                    <a:pt x="168198" y="655599"/>
                  </a:lnTo>
                  <a:lnTo>
                    <a:pt x="168529" y="656183"/>
                  </a:lnTo>
                  <a:lnTo>
                    <a:pt x="168833" y="656158"/>
                  </a:lnTo>
                  <a:lnTo>
                    <a:pt x="169189" y="656158"/>
                  </a:lnTo>
                  <a:lnTo>
                    <a:pt x="169545" y="656183"/>
                  </a:lnTo>
                  <a:close/>
                </a:path>
                <a:path w="2555240" h="822960">
                  <a:moveTo>
                    <a:pt x="185153" y="686714"/>
                  </a:moveTo>
                  <a:lnTo>
                    <a:pt x="184886" y="684352"/>
                  </a:lnTo>
                  <a:lnTo>
                    <a:pt x="184937" y="681888"/>
                  </a:lnTo>
                  <a:lnTo>
                    <a:pt x="185127" y="679323"/>
                  </a:lnTo>
                  <a:lnTo>
                    <a:pt x="175234" y="661847"/>
                  </a:lnTo>
                  <a:lnTo>
                    <a:pt x="176657" y="662089"/>
                  </a:lnTo>
                  <a:lnTo>
                    <a:pt x="177647" y="662533"/>
                  </a:lnTo>
                  <a:lnTo>
                    <a:pt x="178752" y="662914"/>
                  </a:lnTo>
                  <a:lnTo>
                    <a:pt x="177406" y="660958"/>
                  </a:lnTo>
                  <a:lnTo>
                    <a:pt x="177406" y="661873"/>
                  </a:lnTo>
                  <a:lnTo>
                    <a:pt x="176225" y="661428"/>
                  </a:lnTo>
                  <a:lnTo>
                    <a:pt x="174078" y="659917"/>
                  </a:lnTo>
                  <a:lnTo>
                    <a:pt x="174028" y="661517"/>
                  </a:lnTo>
                  <a:lnTo>
                    <a:pt x="174218" y="662940"/>
                  </a:lnTo>
                  <a:lnTo>
                    <a:pt x="173532" y="664044"/>
                  </a:lnTo>
                  <a:lnTo>
                    <a:pt x="172542" y="664121"/>
                  </a:lnTo>
                  <a:lnTo>
                    <a:pt x="172732" y="664565"/>
                  </a:lnTo>
                  <a:lnTo>
                    <a:pt x="172872" y="665035"/>
                  </a:lnTo>
                  <a:lnTo>
                    <a:pt x="173088" y="665467"/>
                  </a:lnTo>
                  <a:lnTo>
                    <a:pt x="174028" y="665467"/>
                  </a:lnTo>
                  <a:lnTo>
                    <a:pt x="175310" y="665937"/>
                  </a:lnTo>
                  <a:lnTo>
                    <a:pt x="175971" y="667372"/>
                  </a:lnTo>
                  <a:lnTo>
                    <a:pt x="175450" y="669023"/>
                  </a:lnTo>
                  <a:lnTo>
                    <a:pt x="174764" y="669709"/>
                  </a:lnTo>
                  <a:lnTo>
                    <a:pt x="175069" y="670864"/>
                  </a:lnTo>
                  <a:lnTo>
                    <a:pt x="175374" y="673201"/>
                  </a:lnTo>
                  <a:lnTo>
                    <a:pt x="177076" y="673722"/>
                  </a:lnTo>
                  <a:lnTo>
                    <a:pt x="178142" y="674547"/>
                  </a:lnTo>
                  <a:lnTo>
                    <a:pt x="177406" y="676490"/>
                  </a:lnTo>
                  <a:lnTo>
                    <a:pt x="177126" y="678091"/>
                  </a:lnTo>
                  <a:lnTo>
                    <a:pt x="176390" y="677976"/>
                  </a:lnTo>
                  <a:lnTo>
                    <a:pt x="178142" y="679488"/>
                  </a:lnTo>
                  <a:lnTo>
                    <a:pt x="179031" y="681520"/>
                  </a:lnTo>
                  <a:lnTo>
                    <a:pt x="179057" y="683920"/>
                  </a:lnTo>
                  <a:lnTo>
                    <a:pt x="180644" y="685927"/>
                  </a:lnTo>
                  <a:lnTo>
                    <a:pt x="180873" y="684961"/>
                  </a:lnTo>
                  <a:lnTo>
                    <a:pt x="181279" y="683031"/>
                  </a:lnTo>
                  <a:lnTo>
                    <a:pt x="182270" y="683564"/>
                  </a:lnTo>
                  <a:lnTo>
                    <a:pt x="183946" y="684022"/>
                  </a:lnTo>
                  <a:lnTo>
                    <a:pt x="184251" y="685241"/>
                  </a:lnTo>
                  <a:lnTo>
                    <a:pt x="184188" y="686549"/>
                  </a:lnTo>
                  <a:lnTo>
                    <a:pt x="185153" y="686714"/>
                  </a:lnTo>
                  <a:close/>
                </a:path>
                <a:path w="2555240" h="822960">
                  <a:moveTo>
                    <a:pt x="185737" y="790702"/>
                  </a:moveTo>
                  <a:lnTo>
                    <a:pt x="185127" y="790155"/>
                  </a:lnTo>
                  <a:lnTo>
                    <a:pt x="184556" y="790092"/>
                  </a:lnTo>
                  <a:lnTo>
                    <a:pt x="185648" y="790816"/>
                  </a:lnTo>
                  <a:close/>
                </a:path>
                <a:path w="2555240" h="822960">
                  <a:moveTo>
                    <a:pt x="199478" y="813549"/>
                  </a:moveTo>
                  <a:lnTo>
                    <a:pt x="197573" y="810183"/>
                  </a:lnTo>
                  <a:lnTo>
                    <a:pt x="196964" y="809117"/>
                  </a:lnTo>
                  <a:lnTo>
                    <a:pt x="195745" y="806970"/>
                  </a:lnTo>
                  <a:lnTo>
                    <a:pt x="195605" y="806729"/>
                  </a:lnTo>
                  <a:lnTo>
                    <a:pt x="195186" y="806970"/>
                  </a:lnTo>
                  <a:lnTo>
                    <a:pt x="194691" y="805484"/>
                  </a:lnTo>
                  <a:lnTo>
                    <a:pt x="193243" y="804633"/>
                  </a:lnTo>
                  <a:lnTo>
                    <a:pt x="191668" y="803846"/>
                  </a:lnTo>
                  <a:lnTo>
                    <a:pt x="193865" y="807275"/>
                  </a:lnTo>
                  <a:lnTo>
                    <a:pt x="192278" y="808507"/>
                  </a:lnTo>
                  <a:lnTo>
                    <a:pt x="191452" y="809117"/>
                  </a:lnTo>
                  <a:lnTo>
                    <a:pt x="188468" y="803871"/>
                  </a:lnTo>
                  <a:lnTo>
                    <a:pt x="187998" y="803046"/>
                  </a:lnTo>
                  <a:lnTo>
                    <a:pt x="187680" y="802462"/>
                  </a:lnTo>
                  <a:lnTo>
                    <a:pt x="186969" y="803046"/>
                  </a:lnTo>
                  <a:lnTo>
                    <a:pt x="185178" y="802005"/>
                  </a:lnTo>
                  <a:lnTo>
                    <a:pt x="182575" y="801344"/>
                  </a:lnTo>
                  <a:lnTo>
                    <a:pt x="183896" y="799172"/>
                  </a:lnTo>
                  <a:lnTo>
                    <a:pt x="184327" y="797737"/>
                  </a:lnTo>
                  <a:lnTo>
                    <a:pt x="185674" y="796937"/>
                  </a:lnTo>
                  <a:lnTo>
                    <a:pt x="186753" y="797433"/>
                  </a:lnTo>
                  <a:lnTo>
                    <a:pt x="187413" y="797902"/>
                  </a:lnTo>
                  <a:lnTo>
                    <a:pt x="187604" y="797026"/>
                  </a:lnTo>
                  <a:lnTo>
                    <a:pt x="188010" y="796175"/>
                  </a:lnTo>
                  <a:lnTo>
                    <a:pt x="188810" y="794791"/>
                  </a:lnTo>
                  <a:lnTo>
                    <a:pt x="186334" y="790422"/>
                  </a:lnTo>
                  <a:lnTo>
                    <a:pt x="185902" y="790702"/>
                  </a:lnTo>
                  <a:lnTo>
                    <a:pt x="187172" y="792022"/>
                  </a:lnTo>
                  <a:lnTo>
                    <a:pt x="187261" y="792264"/>
                  </a:lnTo>
                  <a:lnTo>
                    <a:pt x="186677" y="794334"/>
                  </a:lnTo>
                  <a:lnTo>
                    <a:pt x="186588" y="796175"/>
                  </a:lnTo>
                  <a:lnTo>
                    <a:pt x="184327" y="795756"/>
                  </a:lnTo>
                  <a:lnTo>
                    <a:pt x="181965" y="795655"/>
                  </a:lnTo>
                  <a:lnTo>
                    <a:pt x="179501" y="794550"/>
                  </a:lnTo>
                  <a:lnTo>
                    <a:pt x="179412" y="794334"/>
                  </a:lnTo>
                  <a:lnTo>
                    <a:pt x="179781" y="792264"/>
                  </a:lnTo>
                  <a:lnTo>
                    <a:pt x="179908" y="790422"/>
                  </a:lnTo>
                  <a:lnTo>
                    <a:pt x="179933" y="788860"/>
                  </a:lnTo>
                  <a:lnTo>
                    <a:pt x="182880" y="789901"/>
                  </a:lnTo>
                  <a:lnTo>
                    <a:pt x="184556" y="790092"/>
                  </a:lnTo>
                  <a:lnTo>
                    <a:pt x="184238" y="789901"/>
                  </a:lnTo>
                  <a:lnTo>
                    <a:pt x="182118" y="788860"/>
                  </a:lnTo>
                  <a:lnTo>
                    <a:pt x="181254" y="788416"/>
                  </a:lnTo>
                  <a:lnTo>
                    <a:pt x="179908" y="788250"/>
                  </a:lnTo>
                  <a:lnTo>
                    <a:pt x="179324" y="788123"/>
                  </a:lnTo>
                  <a:lnTo>
                    <a:pt x="176580" y="794334"/>
                  </a:lnTo>
                  <a:lnTo>
                    <a:pt x="174713" y="792022"/>
                  </a:lnTo>
                  <a:lnTo>
                    <a:pt x="172732" y="789800"/>
                  </a:lnTo>
                  <a:lnTo>
                    <a:pt x="170865" y="787514"/>
                  </a:lnTo>
                  <a:lnTo>
                    <a:pt x="169379" y="791337"/>
                  </a:lnTo>
                  <a:lnTo>
                    <a:pt x="170840" y="791476"/>
                  </a:lnTo>
                  <a:lnTo>
                    <a:pt x="172262" y="791578"/>
                  </a:lnTo>
                  <a:lnTo>
                    <a:pt x="173723" y="791718"/>
                  </a:lnTo>
                  <a:lnTo>
                    <a:pt x="174383" y="796315"/>
                  </a:lnTo>
                  <a:lnTo>
                    <a:pt x="176085" y="797052"/>
                  </a:lnTo>
                  <a:lnTo>
                    <a:pt x="174599" y="800646"/>
                  </a:lnTo>
                  <a:lnTo>
                    <a:pt x="175069" y="800900"/>
                  </a:lnTo>
                  <a:lnTo>
                    <a:pt x="175514" y="801065"/>
                  </a:lnTo>
                  <a:lnTo>
                    <a:pt x="175971" y="801306"/>
                  </a:lnTo>
                  <a:lnTo>
                    <a:pt x="174955" y="803871"/>
                  </a:lnTo>
                  <a:lnTo>
                    <a:pt x="174002" y="803148"/>
                  </a:lnTo>
                  <a:lnTo>
                    <a:pt x="173062" y="802551"/>
                  </a:lnTo>
                  <a:lnTo>
                    <a:pt x="172262" y="801751"/>
                  </a:lnTo>
                  <a:lnTo>
                    <a:pt x="172313" y="801560"/>
                  </a:lnTo>
                  <a:lnTo>
                    <a:pt x="170891" y="800811"/>
                  </a:lnTo>
                  <a:lnTo>
                    <a:pt x="172732" y="805548"/>
                  </a:lnTo>
                  <a:lnTo>
                    <a:pt x="172072" y="809701"/>
                  </a:lnTo>
                  <a:lnTo>
                    <a:pt x="168884" y="813650"/>
                  </a:lnTo>
                  <a:lnTo>
                    <a:pt x="172643" y="814095"/>
                  </a:lnTo>
                  <a:lnTo>
                    <a:pt x="176606" y="814235"/>
                  </a:lnTo>
                  <a:lnTo>
                    <a:pt x="180505" y="814501"/>
                  </a:lnTo>
                  <a:lnTo>
                    <a:pt x="184162" y="811453"/>
                  </a:lnTo>
                  <a:lnTo>
                    <a:pt x="189280" y="810183"/>
                  </a:lnTo>
                  <a:lnTo>
                    <a:pt x="196202" y="811339"/>
                  </a:lnTo>
                  <a:lnTo>
                    <a:pt x="196430" y="812634"/>
                  </a:lnTo>
                  <a:lnTo>
                    <a:pt x="196596" y="815060"/>
                  </a:lnTo>
                  <a:lnTo>
                    <a:pt x="197523" y="815060"/>
                  </a:lnTo>
                  <a:lnTo>
                    <a:pt x="198488" y="815022"/>
                  </a:lnTo>
                  <a:lnTo>
                    <a:pt x="199415" y="815022"/>
                  </a:lnTo>
                  <a:lnTo>
                    <a:pt x="199478" y="813549"/>
                  </a:lnTo>
                  <a:close/>
                </a:path>
                <a:path w="2555240" h="822960">
                  <a:moveTo>
                    <a:pt x="199504" y="782675"/>
                  </a:moveTo>
                  <a:lnTo>
                    <a:pt x="199339" y="782396"/>
                  </a:lnTo>
                  <a:lnTo>
                    <a:pt x="199009" y="781900"/>
                  </a:lnTo>
                  <a:lnTo>
                    <a:pt x="197713" y="782624"/>
                  </a:lnTo>
                  <a:lnTo>
                    <a:pt x="198069" y="782980"/>
                  </a:lnTo>
                  <a:lnTo>
                    <a:pt x="198399" y="783336"/>
                  </a:lnTo>
                  <a:lnTo>
                    <a:pt x="198729" y="783717"/>
                  </a:lnTo>
                  <a:lnTo>
                    <a:pt x="198894" y="783285"/>
                  </a:lnTo>
                  <a:lnTo>
                    <a:pt x="199034" y="782815"/>
                  </a:lnTo>
                  <a:lnTo>
                    <a:pt x="199288" y="782675"/>
                  </a:lnTo>
                  <a:lnTo>
                    <a:pt x="199415" y="782701"/>
                  </a:lnTo>
                  <a:close/>
                </a:path>
                <a:path w="2555240" h="822960">
                  <a:moveTo>
                    <a:pt x="274878" y="761568"/>
                  </a:moveTo>
                  <a:lnTo>
                    <a:pt x="274383" y="760577"/>
                  </a:lnTo>
                  <a:lnTo>
                    <a:pt x="274104" y="760082"/>
                  </a:lnTo>
                  <a:lnTo>
                    <a:pt x="274015" y="760247"/>
                  </a:lnTo>
                  <a:lnTo>
                    <a:pt x="274078" y="760577"/>
                  </a:lnTo>
                  <a:lnTo>
                    <a:pt x="274104" y="760857"/>
                  </a:lnTo>
                  <a:lnTo>
                    <a:pt x="274154" y="761149"/>
                  </a:lnTo>
                  <a:lnTo>
                    <a:pt x="274383" y="761263"/>
                  </a:lnTo>
                  <a:lnTo>
                    <a:pt x="274675" y="761453"/>
                  </a:lnTo>
                  <a:lnTo>
                    <a:pt x="274878" y="761568"/>
                  </a:lnTo>
                  <a:close/>
                </a:path>
                <a:path w="2555240" h="822960">
                  <a:moveTo>
                    <a:pt x="276517" y="822667"/>
                  </a:moveTo>
                  <a:lnTo>
                    <a:pt x="270116" y="805878"/>
                  </a:lnTo>
                  <a:lnTo>
                    <a:pt x="269671" y="801255"/>
                  </a:lnTo>
                  <a:lnTo>
                    <a:pt x="268744" y="805268"/>
                  </a:lnTo>
                  <a:lnTo>
                    <a:pt x="268198" y="807161"/>
                  </a:lnTo>
                  <a:lnTo>
                    <a:pt x="268363" y="809332"/>
                  </a:lnTo>
                  <a:lnTo>
                    <a:pt x="268274" y="813714"/>
                  </a:lnTo>
                  <a:lnTo>
                    <a:pt x="270891" y="816483"/>
                  </a:lnTo>
                  <a:lnTo>
                    <a:pt x="273392" y="819950"/>
                  </a:lnTo>
                  <a:lnTo>
                    <a:pt x="276517" y="822667"/>
                  </a:lnTo>
                  <a:close/>
                </a:path>
                <a:path w="2555240" h="822960">
                  <a:moveTo>
                    <a:pt x="280568" y="772337"/>
                  </a:moveTo>
                  <a:lnTo>
                    <a:pt x="279984" y="771347"/>
                  </a:lnTo>
                  <a:lnTo>
                    <a:pt x="279412" y="770394"/>
                  </a:lnTo>
                  <a:lnTo>
                    <a:pt x="278917" y="769404"/>
                  </a:lnTo>
                  <a:lnTo>
                    <a:pt x="278422" y="768299"/>
                  </a:lnTo>
                  <a:lnTo>
                    <a:pt x="277812" y="767257"/>
                  </a:lnTo>
                  <a:lnTo>
                    <a:pt x="277291" y="766178"/>
                  </a:lnTo>
                  <a:lnTo>
                    <a:pt x="277317" y="767943"/>
                  </a:lnTo>
                  <a:lnTo>
                    <a:pt x="277291" y="769505"/>
                  </a:lnTo>
                  <a:lnTo>
                    <a:pt x="276186" y="770089"/>
                  </a:lnTo>
                  <a:lnTo>
                    <a:pt x="275780" y="770229"/>
                  </a:lnTo>
                  <a:lnTo>
                    <a:pt x="275361" y="770420"/>
                  </a:lnTo>
                  <a:lnTo>
                    <a:pt x="275361" y="770915"/>
                  </a:lnTo>
                  <a:lnTo>
                    <a:pt x="275450" y="771436"/>
                  </a:lnTo>
                  <a:lnTo>
                    <a:pt x="275450" y="771906"/>
                  </a:lnTo>
                  <a:lnTo>
                    <a:pt x="275780" y="771652"/>
                  </a:lnTo>
                  <a:lnTo>
                    <a:pt x="276110" y="771372"/>
                  </a:lnTo>
                  <a:lnTo>
                    <a:pt x="276440" y="771131"/>
                  </a:lnTo>
                  <a:lnTo>
                    <a:pt x="276656" y="771296"/>
                  </a:lnTo>
                  <a:lnTo>
                    <a:pt x="276796" y="771372"/>
                  </a:lnTo>
                  <a:lnTo>
                    <a:pt x="277342" y="770661"/>
                  </a:lnTo>
                  <a:lnTo>
                    <a:pt x="277622" y="770280"/>
                  </a:lnTo>
                  <a:lnTo>
                    <a:pt x="280504" y="772756"/>
                  </a:lnTo>
                  <a:lnTo>
                    <a:pt x="280504" y="772617"/>
                  </a:lnTo>
                  <a:lnTo>
                    <a:pt x="280568" y="772337"/>
                  </a:lnTo>
                  <a:close/>
                </a:path>
                <a:path w="2555240" h="822960">
                  <a:moveTo>
                    <a:pt x="284581" y="736879"/>
                  </a:moveTo>
                  <a:lnTo>
                    <a:pt x="282105" y="731164"/>
                  </a:lnTo>
                  <a:lnTo>
                    <a:pt x="282981" y="730783"/>
                  </a:lnTo>
                  <a:lnTo>
                    <a:pt x="281520" y="728687"/>
                  </a:lnTo>
                  <a:lnTo>
                    <a:pt x="280365" y="726351"/>
                  </a:lnTo>
                  <a:lnTo>
                    <a:pt x="279539" y="723798"/>
                  </a:lnTo>
                  <a:lnTo>
                    <a:pt x="277901" y="729792"/>
                  </a:lnTo>
                  <a:lnTo>
                    <a:pt x="277075" y="732726"/>
                  </a:lnTo>
                  <a:lnTo>
                    <a:pt x="277926" y="734326"/>
                  </a:lnTo>
                  <a:lnTo>
                    <a:pt x="278688" y="735888"/>
                  </a:lnTo>
                  <a:lnTo>
                    <a:pt x="279438" y="737489"/>
                  </a:lnTo>
                  <a:lnTo>
                    <a:pt x="279603" y="737108"/>
                  </a:lnTo>
                  <a:lnTo>
                    <a:pt x="279793" y="736828"/>
                  </a:lnTo>
                  <a:lnTo>
                    <a:pt x="280073" y="736714"/>
                  </a:lnTo>
                  <a:lnTo>
                    <a:pt x="281190" y="736282"/>
                  </a:lnTo>
                  <a:lnTo>
                    <a:pt x="284581" y="736879"/>
                  </a:lnTo>
                  <a:close/>
                </a:path>
                <a:path w="2555240" h="822960">
                  <a:moveTo>
                    <a:pt x="286804" y="745540"/>
                  </a:moveTo>
                  <a:lnTo>
                    <a:pt x="286194" y="745134"/>
                  </a:lnTo>
                  <a:lnTo>
                    <a:pt x="285699" y="744689"/>
                  </a:lnTo>
                  <a:lnTo>
                    <a:pt x="285483" y="744143"/>
                  </a:lnTo>
                  <a:lnTo>
                    <a:pt x="285153" y="743394"/>
                  </a:lnTo>
                  <a:lnTo>
                    <a:pt x="285178" y="742492"/>
                  </a:lnTo>
                  <a:lnTo>
                    <a:pt x="285292" y="741553"/>
                  </a:lnTo>
                  <a:lnTo>
                    <a:pt x="284848" y="742238"/>
                  </a:lnTo>
                  <a:lnTo>
                    <a:pt x="284543" y="742797"/>
                  </a:lnTo>
                  <a:lnTo>
                    <a:pt x="283286" y="742899"/>
                  </a:lnTo>
                  <a:lnTo>
                    <a:pt x="282295" y="742657"/>
                  </a:lnTo>
                  <a:lnTo>
                    <a:pt x="281305" y="742302"/>
                  </a:lnTo>
                  <a:lnTo>
                    <a:pt x="281660" y="743394"/>
                  </a:lnTo>
                  <a:lnTo>
                    <a:pt x="282130" y="744474"/>
                  </a:lnTo>
                  <a:lnTo>
                    <a:pt x="282600" y="746747"/>
                  </a:lnTo>
                  <a:lnTo>
                    <a:pt x="283006" y="747801"/>
                  </a:lnTo>
                  <a:lnTo>
                    <a:pt x="283337" y="748919"/>
                  </a:lnTo>
                  <a:lnTo>
                    <a:pt x="286092" y="747928"/>
                  </a:lnTo>
                  <a:lnTo>
                    <a:pt x="286334" y="747141"/>
                  </a:lnTo>
                  <a:lnTo>
                    <a:pt x="286550" y="746340"/>
                  </a:lnTo>
                  <a:lnTo>
                    <a:pt x="286804" y="745540"/>
                  </a:lnTo>
                  <a:close/>
                </a:path>
                <a:path w="2555240" h="822960">
                  <a:moveTo>
                    <a:pt x="289356" y="804887"/>
                  </a:moveTo>
                  <a:lnTo>
                    <a:pt x="288290" y="804367"/>
                  </a:lnTo>
                  <a:lnTo>
                    <a:pt x="287159" y="803808"/>
                  </a:lnTo>
                  <a:lnTo>
                    <a:pt x="285394" y="802005"/>
                  </a:lnTo>
                  <a:lnTo>
                    <a:pt x="285394" y="805319"/>
                  </a:lnTo>
                  <a:lnTo>
                    <a:pt x="285076" y="806043"/>
                  </a:lnTo>
                  <a:lnTo>
                    <a:pt x="284911" y="807059"/>
                  </a:lnTo>
                  <a:lnTo>
                    <a:pt x="283972" y="807554"/>
                  </a:lnTo>
                  <a:lnTo>
                    <a:pt x="283006" y="806805"/>
                  </a:lnTo>
                  <a:lnTo>
                    <a:pt x="282409" y="806500"/>
                  </a:lnTo>
                  <a:lnTo>
                    <a:pt x="283362" y="804367"/>
                  </a:lnTo>
                  <a:lnTo>
                    <a:pt x="285394" y="805319"/>
                  </a:lnTo>
                  <a:lnTo>
                    <a:pt x="285394" y="802005"/>
                  </a:lnTo>
                  <a:lnTo>
                    <a:pt x="284111" y="800684"/>
                  </a:lnTo>
                  <a:lnTo>
                    <a:pt x="281165" y="797737"/>
                  </a:lnTo>
                  <a:lnTo>
                    <a:pt x="280733" y="796556"/>
                  </a:lnTo>
                  <a:lnTo>
                    <a:pt x="280149" y="794956"/>
                  </a:lnTo>
                  <a:lnTo>
                    <a:pt x="279882" y="792162"/>
                  </a:lnTo>
                  <a:lnTo>
                    <a:pt x="279704" y="790181"/>
                  </a:lnTo>
                  <a:lnTo>
                    <a:pt x="279793" y="784491"/>
                  </a:lnTo>
                  <a:lnTo>
                    <a:pt x="278917" y="785012"/>
                  </a:lnTo>
                  <a:lnTo>
                    <a:pt x="278472" y="792162"/>
                  </a:lnTo>
                  <a:lnTo>
                    <a:pt x="273088" y="786853"/>
                  </a:lnTo>
                  <a:lnTo>
                    <a:pt x="272072" y="790181"/>
                  </a:lnTo>
                  <a:lnTo>
                    <a:pt x="269214" y="796607"/>
                  </a:lnTo>
                  <a:lnTo>
                    <a:pt x="270776" y="796556"/>
                  </a:lnTo>
                  <a:lnTo>
                    <a:pt x="270484" y="797737"/>
                  </a:lnTo>
                  <a:lnTo>
                    <a:pt x="270167" y="799134"/>
                  </a:lnTo>
                  <a:lnTo>
                    <a:pt x="273799" y="801916"/>
                  </a:lnTo>
                  <a:lnTo>
                    <a:pt x="275475" y="803427"/>
                  </a:lnTo>
                  <a:lnTo>
                    <a:pt x="276352" y="800684"/>
                  </a:lnTo>
                  <a:lnTo>
                    <a:pt x="278257" y="801535"/>
                  </a:lnTo>
                  <a:lnTo>
                    <a:pt x="281114" y="801916"/>
                  </a:lnTo>
                  <a:lnTo>
                    <a:pt x="282562" y="804887"/>
                  </a:lnTo>
                  <a:lnTo>
                    <a:pt x="282536" y="805319"/>
                  </a:lnTo>
                  <a:lnTo>
                    <a:pt x="282016" y="808215"/>
                  </a:lnTo>
                  <a:lnTo>
                    <a:pt x="280758" y="809561"/>
                  </a:lnTo>
                  <a:lnTo>
                    <a:pt x="280619" y="809561"/>
                  </a:lnTo>
                  <a:lnTo>
                    <a:pt x="280835" y="810031"/>
                  </a:lnTo>
                  <a:lnTo>
                    <a:pt x="281444" y="810933"/>
                  </a:lnTo>
                  <a:lnTo>
                    <a:pt x="283425" y="809231"/>
                  </a:lnTo>
                  <a:lnTo>
                    <a:pt x="285838" y="807554"/>
                  </a:lnTo>
                  <a:lnTo>
                    <a:pt x="286918" y="806805"/>
                  </a:lnTo>
                  <a:lnTo>
                    <a:pt x="289356" y="804887"/>
                  </a:lnTo>
                  <a:close/>
                </a:path>
                <a:path w="2555240" h="822960">
                  <a:moveTo>
                    <a:pt x="292214" y="712279"/>
                  </a:moveTo>
                  <a:lnTo>
                    <a:pt x="291693" y="711073"/>
                  </a:lnTo>
                  <a:lnTo>
                    <a:pt x="290652" y="708571"/>
                  </a:lnTo>
                  <a:lnTo>
                    <a:pt x="290461" y="708456"/>
                  </a:lnTo>
                  <a:lnTo>
                    <a:pt x="287489" y="714400"/>
                  </a:lnTo>
                  <a:lnTo>
                    <a:pt x="288531" y="717169"/>
                  </a:lnTo>
                  <a:lnTo>
                    <a:pt x="289077" y="718527"/>
                  </a:lnTo>
                  <a:lnTo>
                    <a:pt x="291287" y="714375"/>
                  </a:lnTo>
                  <a:lnTo>
                    <a:pt x="292112" y="712228"/>
                  </a:lnTo>
                  <a:close/>
                </a:path>
                <a:path w="2555240" h="822960">
                  <a:moveTo>
                    <a:pt x="293204" y="688670"/>
                  </a:moveTo>
                  <a:lnTo>
                    <a:pt x="292658" y="688289"/>
                  </a:lnTo>
                  <a:lnTo>
                    <a:pt x="291782" y="688149"/>
                  </a:lnTo>
                  <a:lnTo>
                    <a:pt x="290728" y="688124"/>
                  </a:lnTo>
                  <a:lnTo>
                    <a:pt x="290893" y="688505"/>
                  </a:lnTo>
                  <a:lnTo>
                    <a:pt x="291084" y="688924"/>
                  </a:lnTo>
                  <a:lnTo>
                    <a:pt x="291223" y="689330"/>
                  </a:lnTo>
                  <a:lnTo>
                    <a:pt x="291909" y="689025"/>
                  </a:lnTo>
                  <a:lnTo>
                    <a:pt x="292569" y="688784"/>
                  </a:lnTo>
                  <a:lnTo>
                    <a:pt x="293204" y="688670"/>
                  </a:lnTo>
                  <a:close/>
                </a:path>
                <a:path w="2555240" h="822960">
                  <a:moveTo>
                    <a:pt x="293751" y="821042"/>
                  </a:moveTo>
                  <a:lnTo>
                    <a:pt x="293179" y="820000"/>
                  </a:lnTo>
                  <a:lnTo>
                    <a:pt x="292569" y="818959"/>
                  </a:lnTo>
                  <a:lnTo>
                    <a:pt x="291947" y="817829"/>
                  </a:lnTo>
                  <a:lnTo>
                    <a:pt x="291833" y="820547"/>
                  </a:lnTo>
                  <a:lnTo>
                    <a:pt x="291744" y="822058"/>
                  </a:lnTo>
                  <a:lnTo>
                    <a:pt x="292442" y="821740"/>
                  </a:lnTo>
                  <a:lnTo>
                    <a:pt x="293090" y="821372"/>
                  </a:lnTo>
                  <a:lnTo>
                    <a:pt x="293751" y="821042"/>
                  </a:lnTo>
                  <a:close/>
                </a:path>
                <a:path w="2555240" h="822960">
                  <a:moveTo>
                    <a:pt x="302310" y="809167"/>
                  </a:moveTo>
                  <a:lnTo>
                    <a:pt x="298348" y="809726"/>
                  </a:lnTo>
                  <a:lnTo>
                    <a:pt x="298513" y="809828"/>
                  </a:lnTo>
                  <a:lnTo>
                    <a:pt x="297218" y="809091"/>
                  </a:lnTo>
                  <a:lnTo>
                    <a:pt x="297662" y="805599"/>
                  </a:lnTo>
                  <a:lnTo>
                    <a:pt x="297307" y="802690"/>
                  </a:lnTo>
                  <a:lnTo>
                    <a:pt x="296646" y="799909"/>
                  </a:lnTo>
                  <a:lnTo>
                    <a:pt x="295795" y="802576"/>
                  </a:lnTo>
                  <a:lnTo>
                    <a:pt x="293370" y="805294"/>
                  </a:lnTo>
                  <a:lnTo>
                    <a:pt x="291147" y="805408"/>
                  </a:lnTo>
                  <a:lnTo>
                    <a:pt x="290931" y="805294"/>
                  </a:lnTo>
                  <a:lnTo>
                    <a:pt x="292442" y="806970"/>
                  </a:lnTo>
                  <a:lnTo>
                    <a:pt x="291998" y="816952"/>
                  </a:lnTo>
                  <a:lnTo>
                    <a:pt x="294779" y="817664"/>
                  </a:lnTo>
                  <a:lnTo>
                    <a:pt x="296697" y="818248"/>
                  </a:lnTo>
                  <a:lnTo>
                    <a:pt x="298018" y="818934"/>
                  </a:lnTo>
                  <a:lnTo>
                    <a:pt x="298894" y="818438"/>
                  </a:lnTo>
                  <a:lnTo>
                    <a:pt x="292354" y="813511"/>
                  </a:lnTo>
                  <a:lnTo>
                    <a:pt x="301815" y="811237"/>
                  </a:lnTo>
                  <a:lnTo>
                    <a:pt x="302145" y="809777"/>
                  </a:lnTo>
                  <a:lnTo>
                    <a:pt x="302310" y="809167"/>
                  </a:lnTo>
                  <a:close/>
                </a:path>
                <a:path w="2555240" h="822960">
                  <a:moveTo>
                    <a:pt x="334708" y="708240"/>
                  </a:moveTo>
                  <a:lnTo>
                    <a:pt x="331520" y="704608"/>
                  </a:lnTo>
                  <a:lnTo>
                    <a:pt x="328917" y="705027"/>
                  </a:lnTo>
                  <a:lnTo>
                    <a:pt x="327101" y="708025"/>
                  </a:lnTo>
                  <a:lnTo>
                    <a:pt x="329412" y="707796"/>
                  </a:lnTo>
                  <a:lnTo>
                    <a:pt x="331901" y="707936"/>
                  </a:lnTo>
                  <a:lnTo>
                    <a:pt x="334708" y="708240"/>
                  </a:lnTo>
                  <a:close/>
                </a:path>
                <a:path w="2555240" h="822960">
                  <a:moveTo>
                    <a:pt x="339166" y="691642"/>
                  </a:moveTo>
                  <a:lnTo>
                    <a:pt x="337566" y="690981"/>
                  </a:lnTo>
                  <a:lnTo>
                    <a:pt x="335889" y="690460"/>
                  </a:lnTo>
                  <a:lnTo>
                    <a:pt x="329793" y="689584"/>
                  </a:lnTo>
                  <a:lnTo>
                    <a:pt x="325564" y="689330"/>
                  </a:lnTo>
                  <a:lnTo>
                    <a:pt x="320471" y="687933"/>
                  </a:lnTo>
                  <a:lnTo>
                    <a:pt x="316458" y="712863"/>
                  </a:lnTo>
                  <a:lnTo>
                    <a:pt x="318744" y="718058"/>
                  </a:lnTo>
                  <a:lnTo>
                    <a:pt x="314121" y="719670"/>
                  </a:lnTo>
                  <a:lnTo>
                    <a:pt x="313905" y="721106"/>
                  </a:lnTo>
                  <a:lnTo>
                    <a:pt x="316217" y="719505"/>
                  </a:lnTo>
                  <a:lnTo>
                    <a:pt x="320141" y="724839"/>
                  </a:lnTo>
                  <a:lnTo>
                    <a:pt x="320395" y="724293"/>
                  </a:lnTo>
                  <a:lnTo>
                    <a:pt x="322072" y="724547"/>
                  </a:lnTo>
                  <a:lnTo>
                    <a:pt x="323634" y="725830"/>
                  </a:lnTo>
                  <a:lnTo>
                    <a:pt x="325170" y="726719"/>
                  </a:lnTo>
                  <a:lnTo>
                    <a:pt x="324599" y="728878"/>
                  </a:lnTo>
                  <a:lnTo>
                    <a:pt x="327101" y="728446"/>
                  </a:lnTo>
                  <a:lnTo>
                    <a:pt x="326440" y="728116"/>
                  </a:lnTo>
                  <a:lnTo>
                    <a:pt x="326415" y="727176"/>
                  </a:lnTo>
                  <a:lnTo>
                    <a:pt x="326771" y="725639"/>
                  </a:lnTo>
                  <a:lnTo>
                    <a:pt x="328853" y="726795"/>
                  </a:lnTo>
                  <a:lnTo>
                    <a:pt x="327647" y="728332"/>
                  </a:lnTo>
                  <a:lnTo>
                    <a:pt x="328447" y="728192"/>
                  </a:lnTo>
                  <a:lnTo>
                    <a:pt x="329488" y="731545"/>
                  </a:lnTo>
                  <a:lnTo>
                    <a:pt x="330644" y="732078"/>
                  </a:lnTo>
                  <a:lnTo>
                    <a:pt x="330060" y="733310"/>
                  </a:lnTo>
                  <a:lnTo>
                    <a:pt x="331685" y="738670"/>
                  </a:lnTo>
                  <a:lnTo>
                    <a:pt x="332371" y="741743"/>
                  </a:lnTo>
                  <a:lnTo>
                    <a:pt x="328688" y="742378"/>
                  </a:lnTo>
                  <a:lnTo>
                    <a:pt x="326771" y="742899"/>
                  </a:lnTo>
                  <a:lnTo>
                    <a:pt x="326415" y="741222"/>
                  </a:lnTo>
                  <a:lnTo>
                    <a:pt x="326110" y="741883"/>
                  </a:lnTo>
                  <a:lnTo>
                    <a:pt x="321741" y="739825"/>
                  </a:lnTo>
                  <a:lnTo>
                    <a:pt x="323253" y="735926"/>
                  </a:lnTo>
                  <a:lnTo>
                    <a:pt x="322567" y="736523"/>
                  </a:lnTo>
                  <a:lnTo>
                    <a:pt x="321741" y="735457"/>
                  </a:lnTo>
                  <a:lnTo>
                    <a:pt x="320802" y="737400"/>
                  </a:lnTo>
                  <a:lnTo>
                    <a:pt x="320001" y="738149"/>
                  </a:lnTo>
                  <a:lnTo>
                    <a:pt x="319214" y="737844"/>
                  </a:lnTo>
                  <a:lnTo>
                    <a:pt x="320230" y="739076"/>
                  </a:lnTo>
                  <a:lnTo>
                    <a:pt x="320827" y="740460"/>
                  </a:lnTo>
                  <a:lnTo>
                    <a:pt x="321132" y="741908"/>
                  </a:lnTo>
                  <a:lnTo>
                    <a:pt x="323227" y="740676"/>
                  </a:lnTo>
                  <a:lnTo>
                    <a:pt x="326186" y="746391"/>
                  </a:lnTo>
                  <a:lnTo>
                    <a:pt x="328472" y="743534"/>
                  </a:lnTo>
                  <a:lnTo>
                    <a:pt x="331304" y="742111"/>
                  </a:lnTo>
                  <a:lnTo>
                    <a:pt x="334657" y="742594"/>
                  </a:lnTo>
                  <a:lnTo>
                    <a:pt x="335013" y="739965"/>
                  </a:lnTo>
                  <a:lnTo>
                    <a:pt x="336384" y="734961"/>
                  </a:lnTo>
                  <a:lnTo>
                    <a:pt x="335699" y="730643"/>
                  </a:lnTo>
                  <a:lnTo>
                    <a:pt x="337159" y="731469"/>
                  </a:lnTo>
                  <a:lnTo>
                    <a:pt x="337210" y="731189"/>
                  </a:lnTo>
                  <a:lnTo>
                    <a:pt x="334543" y="727036"/>
                  </a:lnTo>
                  <a:lnTo>
                    <a:pt x="333222" y="724547"/>
                  </a:lnTo>
                  <a:lnTo>
                    <a:pt x="336575" y="722236"/>
                  </a:lnTo>
                  <a:lnTo>
                    <a:pt x="338556" y="720661"/>
                  </a:lnTo>
                  <a:lnTo>
                    <a:pt x="333197" y="721741"/>
                  </a:lnTo>
                  <a:lnTo>
                    <a:pt x="327533" y="721550"/>
                  </a:lnTo>
                  <a:lnTo>
                    <a:pt x="321983" y="721842"/>
                  </a:lnTo>
                  <a:lnTo>
                    <a:pt x="322287" y="719950"/>
                  </a:lnTo>
                  <a:lnTo>
                    <a:pt x="322643" y="715200"/>
                  </a:lnTo>
                  <a:lnTo>
                    <a:pt x="322097" y="714895"/>
                  </a:lnTo>
                  <a:lnTo>
                    <a:pt x="321576" y="714400"/>
                  </a:lnTo>
                  <a:lnTo>
                    <a:pt x="321576" y="712177"/>
                  </a:lnTo>
                  <a:lnTo>
                    <a:pt x="320116" y="711898"/>
                  </a:lnTo>
                  <a:lnTo>
                    <a:pt x="322618" y="701421"/>
                  </a:lnTo>
                  <a:lnTo>
                    <a:pt x="321157" y="701344"/>
                  </a:lnTo>
                  <a:lnTo>
                    <a:pt x="321957" y="698588"/>
                  </a:lnTo>
                  <a:lnTo>
                    <a:pt x="321983" y="696290"/>
                  </a:lnTo>
                  <a:lnTo>
                    <a:pt x="323989" y="694969"/>
                  </a:lnTo>
                  <a:lnTo>
                    <a:pt x="326682" y="695515"/>
                  </a:lnTo>
                  <a:lnTo>
                    <a:pt x="327672" y="696836"/>
                  </a:lnTo>
                  <a:lnTo>
                    <a:pt x="327812" y="698042"/>
                  </a:lnTo>
                  <a:lnTo>
                    <a:pt x="332181" y="697001"/>
                  </a:lnTo>
                  <a:lnTo>
                    <a:pt x="332371" y="692848"/>
                  </a:lnTo>
                  <a:lnTo>
                    <a:pt x="332727" y="690435"/>
                  </a:lnTo>
                  <a:lnTo>
                    <a:pt x="335953" y="696087"/>
                  </a:lnTo>
                  <a:lnTo>
                    <a:pt x="338670" y="695439"/>
                  </a:lnTo>
                  <a:lnTo>
                    <a:pt x="338531" y="695325"/>
                  </a:lnTo>
                  <a:lnTo>
                    <a:pt x="338721" y="695020"/>
                  </a:lnTo>
                  <a:lnTo>
                    <a:pt x="339166" y="691642"/>
                  </a:lnTo>
                  <a:close/>
                </a:path>
                <a:path w="2555240" h="822960">
                  <a:moveTo>
                    <a:pt x="346837" y="699452"/>
                  </a:moveTo>
                  <a:lnTo>
                    <a:pt x="344932" y="697331"/>
                  </a:lnTo>
                  <a:lnTo>
                    <a:pt x="343255" y="695274"/>
                  </a:lnTo>
                  <a:lnTo>
                    <a:pt x="342214" y="693343"/>
                  </a:lnTo>
                  <a:lnTo>
                    <a:pt x="341858" y="693127"/>
                  </a:lnTo>
                  <a:lnTo>
                    <a:pt x="341604" y="692772"/>
                  </a:lnTo>
                  <a:lnTo>
                    <a:pt x="341223" y="692569"/>
                  </a:lnTo>
                  <a:lnTo>
                    <a:pt x="340398" y="693394"/>
                  </a:lnTo>
                  <a:lnTo>
                    <a:pt x="339547" y="694194"/>
                  </a:lnTo>
                  <a:lnTo>
                    <a:pt x="338721" y="695020"/>
                  </a:lnTo>
                  <a:lnTo>
                    <a:pt x="338696" y="695159"/>
                  </a:lnTo>
                  <a:lnTo>
                    <a:pt x="338670" y="695401"/>
                  </a:lnTo>
                  <a:lnTo>
                    <a:pt x="341388" y="696696"/>
                  </a:lnTo>
                  <a:lnTo>
                    <a:pt x="346837" y="699452"/>
                  </a:lnTo>
                  <a:close/>
                </a:path>
                <a:path w="2555240" h="822960">
                  <a:moveTo>
                    <a:pt x="351066" y="757694"/>
                  </a:moveTo>
                  <a:lnTo>
                    <a:pt x="349250" y="756869"/>
                  </a:lnTo>
                  <a:lnTo>
                    <a:pt x="347332" y="755408"/>
                  </a:lnTo>
                  <a:lnTo>
                    <a:pt x="345236" y="753262"/>
                  </a:lnTo>
                  <a:lnTo>
                    <a:pt x="344830" y="754138"/>
                  </a:lnTo>
                  <a:lnTo>
                    <a:pt x="344411" y="754964"/>
                  </a:lnTo>
                  <a:lnTo>
                    <a:pt x="344030" y="755789"/>
                  </a:lnTo>
                  <a:lnTo>
                    <a:pt x="345592" y="756234"/>
                  </a:lnTo>
                  <a:lnTo>
                    <a:pt x="346913" y="756564"/>
                  </a:lnTo>
                  <a:lnTo>
                    <a:pt x="347497" y="757250"/>
                  </a:lnTo>
                  <a:lnTo>
                    <a:pt x="349910" y="757529"/>
                  </a:lnTo>
                  <a:lnTo>
                    <a:pt x="351066" y="757694"/>
                  </a:lnTo>
                  <a:close/>
                </a:path>
                <a:path w="2555240" h="822960">
                  <a:moveTo>
                    <a:pt x="353733" y="661263"/>
                  </a:moveTo>
                  <a:lnTo>
                    <a:pt x="350824" y="658139"/>
                  </a:lnTo>
                  <a:lnTo>
                    <a:pt x="342900" y="662254"/>
                  </a:lnTo>
                  <a:lnTo>
                    <a:pt x="339051" y="664235"/>
                  </a:lnTo>
                  <a:lnTo>
                    <a:pt x="338416" y="668909"/>
                  </a:lnTo>
                  <a:lnTo>
                    <a:pt x="338861" y="670725"/>
                  </a:lnTo>
                  <a:lnTo>
                    <a:pt x="339712" y="671982"/>
                  </a:lnTo>
                  <a:lnTo>
                    <a:pt x="340791" y="673087"/>
                  </a:lnTo>
                  <a:lnTo>
                    <a:pt x="342188" y="673201"/>
                  </a:lnTo>
                  <a:lnTo>
                    <a:pt x="342709" y="673468"/>
                  </a:lnTo>
                  <a:lnTo>
                    <a:pt x="343039" y="673608"/>
                  </a:lnTo>
                  <a:lnTo>
                    <a:pt x="343319" y="674293"/>
                  </a:lnTo>
                  <a:lnTo>
                    <a:pt x="343509" y="674979"/>
                  </a:lnTo>
                  <a:lnTo>
                    <a:pt x="345186" y="675779"/>
                  </a:lnTo>
                  <a:lnTo>
                    <a:pt x="346227" y="676084"/>
                  </a:lnTo>
                  <a:lnTo>
                    <a:pt x="346443" y="675894"/>
                  </a:lnTo>
                  <a:lnTo>
                    <a:pt x="346532" y="675703"/>
                  </a:lnTo>
                  <a:lnTo>
                    <a:pt x="346748" y="675538"/>
                  </a:lnTo>
                  <a:lnTo>
                    <a:pt x="348043" y="676033"/>
                  </a:lnTo>
                  <a:lnTo>
                    <a:pt x="348234" y="671982"/>
                  </a:lnTo>
                  <a:lnTo>
                    <a:pt x="352107" y="672261"/>
                  </a:lnTo>
                  <a:lnTo>
                    <a:pt x="352882" y="668413"/>
                  </a:lnTo>
                  <a:lnTo>
                    <a:pt x="351942" y="668083"/>
                  </a:lnTo>
                  <a:lnTo>
                    <a:pt x="350659" y="668032"/>
                  </a:lnTo>
                  <a:lnTo>
                    <a:pt x="350164" y="667346"/>
                  </a:lnTo>
                  <a:lnTo>
                    <a:pt x="349631" y="666546"/>
                  </a:lnTo>
                  <a:lnTo>
                    <a:pt x="349859" y="665175"/>
                  </a:lnTo>
                  <a:lnTo>
                    <a:pt x="349669" y="663105"/>
                  </a:lnTo>
                  <a:lnTo>
                    <a:pt x="351155" y="664514"/>
                  </a:lnTo>
                  <a:lnTo>
                    <a:pt x="352132" y="665137"/>
                  </a:lnTo>
                  <a:lnTo>
                    <a:pt x="353072" y="666572"/>
                  </a:lnTo>
                  <a:lnTo>
                    <a:pt x="352907" y="667473"/>
                  </a:lnTo>
                  <a:lnTo>
                    <a:pt x="352907" y="668248"/>
                  </a:lnTo>
                  <a:lnTo>
                    <a:pt x="353161" y="667016"/>
                  </a:lnTo>
                  <a:lnTo>
                    <a:pt x="353187" y="665035"/>
                  </a:lnTo>
                  <a:lnTo>
                    <a:pt x="353402" y="663105"/>
                  </a:lnTo>
                  <a:lnTo>
                    <a:pt x="353733" y="661263"/>
                  </a:lnTo>
                  <a:close/>
                </a:path>
                <a:path w="2555240" h="822960">
                  <a:moveTo>
                    <a:pt x="367144" y="691946"/>
                  </a:moveTo>
                  <a:lnTo>
                    <a:pt x="366674" y="691172"/>
                  </a:lnTo>
                  <a:lnTo>
                    <a:pt x="366407" y="690372"/>
                  </a:lnTo>
                  <a:lnTo>
                    <a:pt x="365988" y="689584"/>
                  </a:lnTo>
                  <a:lnTo>
                    <a:pt x="364756" y="689254"/>
                  </a:lnTo>
                  <a:lnTo>
                    <a:pt x="363461" y="689000"/>
                  </a:lnTo>
                  <a:lnTo>
                    <a:pt x="362331" y="688454"/>
                  </a:lnTo>
                  <a:lnTo>
                    <a:pt x="362115" y="688975"/>
                  </a:lnTo>
                  <a:lnTo>
                    <a:pt x="361975" y="689444"/>
                  </a:lnTo>
                  <a:lnTo>
                    <a:pt x="361708" y="689965"/>
                  </a:lnTo>
                  <a:lnTo>
                    <a:pt x="361340" y="690562"/>
                  </a:lnTo>
                  <a:lnTo>
                    <a:pt x="361315" y="691476"/>
                  </a:lnTo>
                  <a:lnTo>
                    <a:pt x="361429" y="692543"/>
                  </a:lnTo>
                  <a:lnTo>
                    <a:pt x="363270" y="692137"/>
                  </a:lnTo>
                  <a:lnTo>
                    <a:pt x="365163" y="691908"/>
                  </a:lnTo>
                  <a:lnTo>
                    <a:pt x="367144" y="691946"/>
                  </a:lnTo>
                  <a:close/>
                </a:path>
                <a:path w="2555240" h="822960">
                  <a:moveTo>
                    <a:pt x="373164" y="699884"/>
                  </a:moveTo>
                  <a:lnTo>
                    <a:pt x="372732" y="699452"/>
                  </a:lnTo>
                  <a:lnTo>
                    <a:pt x="372313" y="699058"/>
                  </a:lnTo>
                  <a:lnTo>
                    <a:pt x="371906" y="698588"/>
                  </a:lnTo>
                  <a:lnTo>
                    <a:pt x="371513" y="699643"/>
                  </a:lnTo>
                  <a:lnTo>
                    <a:pt x="371081" y="700595"/>
                  </a:lnTo>
                  <a:lnTo>
                    <a:pt x="370662" y="701611"/>
                  </a:lnTo>
                  <a:lnTo>
                    <a:pt x="371513" y="701040"/>
                  </a:lnTo>
                  <a:lnTo>
                    <a:pt x="373164" y="699884"/>
                  </a:lnTo>
                  <a:close/>
                </a:path>
                <a:path w="2555240" h="822960">
                  <a:moveTo>
                    <a:pt x="401396" y="667778"/>
                  </a:moveTo>
                  <a:lnTo>
                    <a:pt x="401231" y="667727"/>
                  </a:lnTo>
                  <a:lnTo>
                    <a:pt x="401231" y="667918"/>
                  </a:lnTo>
                  <a:lnTo>
                    <a:pt x="401256" y="668172"/>
                  </a:lnTo>
                  <a:lnTo>
                    <a:pt x="401307" y="668388"/>
                  </a:lnTo>
                  <a:lnTo>
                    <a:pt x="401345" y="668197"/>
                  </a:lnTo>
                  <a:lnTo>
                    <a:pt x="401370" y="667969"/>
                  </a:lnTo>
                  <a:lnTo>
                    <a:pt x="401396" y="667778"/>
                  </a:lnTo>
                  <a:close/>
                </a:path>
                <a:path w="2555240" h="822960">
                  <a:moveTo>
                    <a:pt x="403707" y="675233"/>
                  </a:moveTo>
                  <a:lnTo>
                    <a:pt x="403263" y="675093"/>
                  </a:lnTo>
                  <a:lnTo>
                    <a:pt x="402907" y="674903"/>
                  </a:lnTo>
                  <a:lnTo>
                    <a:pt x="402526" y="674738"/>
                  </a:lnTo>
                  <a:lnTo>
                    <a:pt x="402526" y="675068"/>
                  </a:lnTo>
                  <a:lnTo>
                    <a:pt x="402488" y="675424"/>
                  </a:lnTo>
                  <a:lnTo>
                    <a:pt x="402526" y="675779"/>
                  </a:lnTo>
                  <a:lnTo>
                    <a:pt x="402907" y="675589"/>
                  </a:lnTo>
                  <a:lnTo>
                    <a:pt x="403313" y="675398"/>
                  </a:lnTo>
                  <a:lnTo>
                    <a:pt x="403707" y="675233"/>
                  </a:lnTo>
                  <a:close/>
                </a:path>
                <a:path w="2555240" h="822960">
                  <a:moveTo>
                    <a:pt x="405739" y="690600"/>
                  </a:moveTo>
                  <a:lnTo>
                    <a:pt x="402336" y="689698"/>
                  </a:lnTo>
                  <a:lnTo>
                    <a:pt x="405218" y="688670"/>
                  </a:lnTo>
                  <a:lnTo>
                    <a:pt x="403517" y="684771"/>
                  </a:lnTo>
                  <a:lnTo>
                    <a:pt x="402907" y="684136"/>
                  </a:lnTo>
                  <a:lnTo>
                    <a:pt x="402272" y="685126"/>
                  </a:lnTo>
                  <a:lnTo>
                    <a:pt x="402132" y="686689"/>
                  </a:lnTo>
                  <a:lnTo>
                    <a:pt x="401967" y="688263"/>
                  </a:lnTo>
                  <a:lnTo>
                    <a:pt x="401904" y="689610"/>
                  </a:lnTo>
                  <a:lnTo>
                    <a:pt x="402259" y="689711"/>
                  </a:lnTo>
                  <a:lnTo>
                    <a:pt x="402082" y="689800"/>
                  </a:lnTo>
                  <a:lnTo>
                    <a:pt x="401942" y="689825"/>
                  </a:lnTo>
                  <a:lnTo>
                    <a:pt x="402132" y="690626"/>
                  </a:lnTo>
                  <a:lnTo>
                    <a:pt x="402526" y="692277"/>
                  </a:lnTo>
                  <a:lnTo>
                    <a:pt x="404533" y="691197"/>
                  </a:lnTo>
                  <a:lnTo>
                    <a:pt x="405739" y="690600"/>
                  </a:lnTo>
                  <a:close/>
                </a:path>
                <a:path w="2555240" h="822960">
                  <a:moveTo>
                    <a:pt x="405790" y="675703"/>
                  </a:moveTo>
                  <a:lnTo>
                    <a:pt x="405218" y="675640"/>
                  </a:lnTo>
                  <a:lnTo>
                    <a:pt x="404634" y="675449"/>
                  </a:lnTo>
                  <a:lnTo>
                    <a:pt x="404063" y="675309"/>
                  </a:lnTo>
                  <a:lnTo>
                    <a:pt x="404329" y="675805"/>
                  </a:lnTo>
                  <a:lnTo>
                    <a:pt x="404583" y="676300"/>
                  </a:lnTo>
                  <a:lnTo>
                    <a:pt x="404863" y="676795"/>
                  </a:lnTo>
                  <a:lnTo>
                    <a:pt x="405790" y="675703"/>
                  </a:lnTo>
                  <a:close/>
                </a:path>
                <a:path w="2555240" h="822960">
                  <a:moveTo>
                    <a:pt x="420382" y="752081"/>
                  </a:moveTo>
                  <a:lnTo>
                    <a:pt x="419481" y="751370"/>
                  </a:lnTo>
                  <a:lnTo>
                    <a:pt x="418515" y="750595"/>
                  </a:lnTo>
                  <a:lnTo>
                    <a:pt x="417614" y="749884"/>
                  </a:lnTo>
                  <a:lnTo>
                    <a:pt x="417715" y="750455"/>
                  </a:lnTo>
                  <a:lnTo>
                    <a:pt x="417918" y="750989"/>
                  </a:lnTo>
                  <a:lnTo>
                    <a:pt x="417995" y="751586"/>
                  </a:lnTo>
                  <a:lnTo>
                    <a:pt x="417830" y="751509"/>
                  </a:lnTo>
                  <a:lnTo>
                    <a:pt x="418350" y="751890"/>
                  </a:lnTo>
                  <a:lnTo>
                    <a:pt x="418706" y="752271"/>
                  </a:lnTo>
                  <a:lnTo>
                    <a:pt x="419150" y="752627"/>
                  </a:lnTo>
                  <a:lnTo>
                    <a:pt x="419557" y="752462"/>
                  </a:lnTo>
                  <a:lnTo>
                    <a:pt x="420382" y="752081"/>
                  </a:lnTo>
                  <a:close/>
                </a:path>
                <a:path w="2555240" h="822960">
                  <a:moveTo>
                    <a:pt x="451065" y="736307"/>
                  </a:moveTo>
                  <a:lnTo>
                    <a:pt x="450811" y="736168"/>
                  </a:lnTo>
                  <a:lnTo>
                    <a:pt x="450481" y="736028"/>
                  </a:lnTo>
                  <a:lnTo>
                    <a:pt x="450240" y="735888"/>
                  </a:lnTo>
                  <a:lnTo>
                    <a:pt x="448995" y="737489"/>
                  </a:lnTo>
                  <a:lnTo>
                    <a:pt x="449719" y="737108"/>
                  </a:lnTo>
                  <a:lnTo>
                    <a:pt x="450380" y="736688"/>
                  </a:lnTo>
                  <a:lnTo>
                    <a:pt x="451065" y="736307"/>
                  </a:lnTo>
                  <a:close/>
                </a:path>
                <a:path w="2555240" h="822960">
                  <a:moveTo>
                    <a:pt x="2261476" y="14884"/>
                  </a:moveTo>
                  <a:lnTo>
                    <a:pt x="2254186" y="7112"/>
                  </a:lnTo>
                  <a:lnTo>
                    <a:pt x="2245855" y="2247"/>
                  </a:lnTo>
                  <a:lnTo>
                    <a:pt x="2236520" y="0"/>
                  </a:lnTo>
                  <a:lnTo>
                    <a:pt x="2226221" y="127"/>
                  </a:lnTo>
                  <a:lnTo>
                    <a:pt x="2179358" y="8102"/>
                  </a:lnTo>
                  <a:lnTo>
                    <a:pt x="2134412" y="21475"/>
                  </a:lnTo>
                  <a:lnTo>
                    <a:pt x="2091855" y="40563"/>
                  </a:lnTo>
                  <a:lnTo>
                    <a:pt x="2052167" y="65659"/>
                  </a:lnTo>
                  <a:lnTo>
                    <a:pt x="2000542" y="107492"/>
                  </a:lnTo>
                  <a:lnTo>
                    <a:pt x="1954860" y="150037"/>
                  </a:lnTo>
                  <a:lnTo>
                    <a:pt x="1916912" y="188861"/>
                  </a:lnTo>
                  <a:lnTo>
                    <a:pt x="1888451" y="219506"/>
                  </a:lnTo>
                  <a:lnTo>
                    <a:pt x="1871230" y="237566"/>
                  </a:lnTo>
                  <a:lnTo>
                    <a:pt x="1881860" y="248323"/>
                  </a:lnTo>
                  <a:lnTo>
                    <a:pt x="1896529" y="259080"/>
                  </a:lnTo>
                  <a:lnTo>
                    <a:pt x="1910905" y="266255"/>
                  </a:lnTo>
                  <a:lnTo>
                    <a:pt x="1920646" y="266255"/>
                  </a:lnTo>
                  <a:lnTo>
                    <a:pt x="1957832" y="235661"/>
                  </a:lnTo>
                  <a:lnTo>
                    <a:pt x="2036140" y="169367"/>
                  </a:lnTo>
                  <a:lnTo>
                    <a:pt x="2075459" y="137236"/>
                  </a:lnTo>
                  <a:lnTo>
                    <a:pt x="2113686" y="108127"/>
                  </a:lnTo>
                  <a:lnTo>
                    <a:pt x="2176767" y="66535"/>
                  </a:lnTo>
                  <a:lnTo>
                    <a:pt x="2249601" y="25806"/>
                  </a:lnTo>
                  <a:lnTo>
                    <a:pt x="2256675" y="22669"/>
                  </a:lnTo>
                  <a:lnTo>
                    <a:pt x="2261476" y="14884"/>
                  </a:lnTo>
                  <a:close/>
                </a:path>
                <a:path w="2555240" h="822960">
                  <a:moveTo>
                    <a:pt x="2418651" y="37452"/>
                  </a:moveTo>
                  <a:lnTo>
                    <a:pt x="2381656" y="14528"/>
                  </a:lnTo>
                  <a:lnTo>
                    <a:pt x="2356650" y="12928"/>
                  </a:lnTo>
                  <a:lnTo>
                    <a:pt x="2332837" y="16751"/>
                  </a:lnTo>
                  <a:lnTo>
                    <a:pt x="2287955" y="35979"/>
                  </a:lnTo>
                  <a:lnTo>
                    <a:pt x="2236101" y="65925"/>
                  </a:lnTo>
                  <a:lnTo>
                    <a:pt x="2185289" y="97269"/>
                  </a:lnTo>
                  <a:lnTo>
                    <a:pt x="2147036" y="124244"/>
                  </a:lnTo>
                  <a:lnTo>
                    <a:pt x="2110841" y="152984"/>
                  </a:lnTo>
                  <a:lnTo>
                    <a:pt x="2075434" y="182410"/>
                  </a:lnTo>
                  <a:lnTo>
                    <a:pt x="2039518" y="211493"/>
                  </a:lnTo>
                  <a:lnTo>
                    <a:pt x="2001837" y="239153"/>
                  </a:lnTo>
                  <a:lnTo>
                    <a:pt x="1989645" y="247751"/>
                  </a:lnTo>
                  <a:lnTo>
                    <a:pt x="1947964" y="278460"/>
                  </a:lnTo>
                  <a:lnTo>
                    <a:pt x="1943646" y="280085"/>
                  </a:lnTo>
                  <a:lnTo>
                    <a:pt x="1944560" y="288569"/>
                  </a:lnTo>
                  <a:lnTo>
                    <a:pt x="1950199" y="293878"/>
                  </a:lnTo>
                  <a:lnTo>
                    <a:pt x="1962048" y="305866"/>
                  </a:lnTo>
                  <a:lnTo>
                    <a:pt x="1967598" y="311086"/>
                  </a:lnTo>
                  <a:lnTo>
                    <a:pt x="1974862" y="312712"/>
                  </a:lnTo>
                  <a:lnTo>
                    <a:pt x="1981250" y="311899"/>
                  </a:lnTo>
                  <a:lnTo>
                    <a:pt x="1987003" y="309321"/>
                  </a:lnTo>
                  <a:lnTo>
                    <a:pt x="1992363" y="305612"/>
                  </a:lnTo>
                  <a:lnTo>
                    <a:pt x="2030984" y="276631"/>
                  </a:lnTo>
                  <a:lnTo>
                    <a:pt x="2070239" y="248551"/>
                  </a:lnTo>
                  <a:lnTo>
                    <a:pt x="2149589" y="193573"/>
                  </a:lnTo>
                  <a:lnTo>
                    <a:pt x="2189162" y="165925"/>
                  </a:lnTo>
                  <a:lnTo>
                    <a:pt x="2211844" y="150990"/>
                  </a:lnTo>
                  <a:lnTo>
                    <a:pt x="2235352" y="137210"/>
                  </a:lnTo>
                  <a:lnTo>
                    <a:pt x="2259317" y="124129"/>
                  </a:lnTo>
                  <a:lnTo>
                    <a:pt x="2283383" y="111315"/>
                  </a:lnTo>
                  <a:lnTo>
                    <a:pt x="2313317" y="94894"/>
                  </a:lnTo>
                  <a:lnTo>
                    <a:pt x="2343391" y="78740"/>
                  </a:lnTo>
                  <a:lnTo>
                    <a:pt x="2374290" y="64300"/>
                  </a:lnTo>
                  <a:lnTo>
                    <a:pt x="2406700" y="53009"/>
                  </a:lnTo>
                  <a:lnTo>
                    <a:pt x="2413101" y="51231"/>
                  </a:lnTo>
                  <a:lnTo>
                    <a:pt x="2417635" y="46393"/>
                  </a:lnTo>
                  <a:lnTo>
                    <a:pt x="2418651" y="37452"/>
                  </a:lnTo>
                  <a:close/>
                </a:path>
                <a:path w="2555240" h="822960">
                  <a:moveTo>
                    <a:pt x="2554821" y="110109"/>
                  </a:moveTo>
                  <a:lnTo>
                    <a:pt x="2487041" y="77419"/>
                  </a:lnTo>
                  <a:lnTo>
                    <a:pt x="2448890" y="78384"/>
                  </a:lnTo>
                  <a:lnTo>
                    <a:pt x="2411361" y="86194"/>
                  </a:lnTo>
                  <a:lnTo>
                    <a:pt x="2374290" y="98729"/>
                  </a:lnTo>
                  <a:lnTo>
                    <a:pt x="2323515" y="120421"/>
                  </a:lnTo>
                  <a:lnTo>
                    <a:pt x="2271204" y="146659"/>
                  </a:lnTo>
                  <a:lnTo>
                    <a:pt x="2220391" y="175679"/>
                  </a:lnTo>
                  <a:lnTo>
                    <a:pt x="2174125" y="205676"/>
                  </a:lnTo>
                  <a:lnTo>
                    <a:pt x="2137321" y="231698"/>
                  </a:lnTo>
                  <a:lnTo>
                    <a:pt x="2069884" y="280454"/>
                  </a:lnTo>
                  <a:lnTo>
                    <a:pt x="2036610" y="304076"/>
                  </a:lnTo>
                  <a:lnTo>
                    <a:pt x="2020201" y="314121"/>
                  </a:lnTo>
                  <a:lnTo>
                    <a:pt x="2011502" y="319798"/>
                  </a:lnTo>
                  <a:lnTo>
                    <a:pt x="2005139" y="325247"/>
                  </a:lnTo>
                  <a:lnTo>
                    <a:pt x="2002878" y="330936"/>
                  </a:lnTo>
                  <a:lnTo>
                    <a:pt x="2005025" y="336524"/>
                  </a:lnTo>
                  <a:lnTo>
                    <a:pt x="2009838" y="342201"/>
                  </a:lnTo>
                  <a:lnTo>
                    <a:pt x="2015591" y="348170"/>
                  </a:lnTo>
                  <a:lnTo>
                    <a:pt x="2021573" y="352793"/>
                  </a:lnTo>
                  <a:lnTo>
                    <a:pt x="2028151" y="354647"/>
                  </a:lnTo>
                  <a:lnTo>
                    <a:pt x="2034730" y="353758"/>
                  </a:lnTo>
                  <a:lnTo>
                    <a:pt x="2040788" y="350177"/>
                  </a:lnTo>
                  <a:lnTo>
                    <a:pt x="2060867" y="335051"/>
                  </a:lnTo>
                  <a:lnTo>
                    <a:pt x="2082304" y="322186"/>
                  </a:lnTo>
                  <a:lnTo>
                    <a:pt x="2104237" y="310172"/>
                  </a:lnTo>
                  <a:lnTo>
                    <a:pt x="2125840" y="297624"/>
                  </a:lnTo>
                  <a:lnTo>
                    <a:pt x="2172093" y="269316"/>
                  </a:lnTo>
                  <a:lnTo>
                    <a:pt x="2218969" y="242074"/>
                  </a:lnTo>
                  <a:lnTo>
                    <a:pt x="2266365" y="215722"/>
                  </a:lnTo>
                  <a:lnTo>
                    <a:pt x="2314168" y="190068"/>
                  </a:lnTo>
                  <a:lnTo>
                    <a:pt x="2351976" y="172440"/>
                  </a:lnTo>
                  <a:lnTo>
                    <a:pt x="2390838" y="157797"/>
                  </a:lnTo>
                  <a:lnTo>
                    <a:pt x="2469591" y="131356"/>
                  </a:lnTo>
                  <a:lnTo>
                    <a:pt x="2544229" y="114554"/>
                  </a:lnTo>
                  <a:lnTo>
                    <a:pt x="2554821" y="110109"/>
                  </a:lnTo>
                  <a:close/>
                </a:path>
              </a:pathLst>
            </a:custGeom>
            <a:solidFill>
              <a:srgbClr val="00AF8D"/>
            </a:solidFill>
          </p:spPr>
          <p:txBody>
            <a:bodyPr wrap="square" lIns="0" tIns="0" rIns="0" bIns="0" rtlCol="0"/>
            <a:lstStyle/>
            <a:p>
              <a:endParaRPr/>
            </a:p>
          </p:txBody>
        </p:sp>
        <p:sp>
          <p:nvSpPr>
            <p:cNvPr id="65" name="object 65"/>
            <p:cNvSpPr/>
            <p:nvPr/>
          </p:nvSpPr>
          <p:spPr>
            <a:xfrm>
              <a:off x="8280921" y="4540046"/>
              <a:ext cx="294640" cy="453390"/>
            </a:xfrm>
            <a:custGeom>
              <a:avLst/>
              <a:gdLst/>
              <a:ahLst/>
              <a:cxnLst/>
              <a:rect l="l" t="t" r="r" b="b"/>
              <a:pathLst>
                <a:path w="294640" h="453389">
                  <a:moveTo>
                    <a:pt x="5143" y="264807"/>
                  </a:moveTo>
                  <a:lnTo>
                    <a:pt x="4127" y="264172"/>
                  </a:lnTo>
                  <a:lnTo>
                    <a:pt x="3136" y="263486"/>
                  </a:lnTo>
                  <a:lnTo>
                    <a:pt x="1955" y="263042"/>
                  </a:lnTo>
                  <a:lnTo>
                    <a:pt x="2781" y="264083"/>
                  </a:lnTo>
                  <a:lnTo>
                    <a:pt x="3581" y="265163"/>
                  </a:lnTo>
                  <a:lnTo>
                    <a:pt x="4394" y="266204"/>
                  </a:lnTo>
                  <a:lnTo>
                    <a:pt x="4673" y="265709"/>
                  </a:lnTo>
                  <a:lnTo>
                    <a:pt x="4927" y="265214"/>
                  </a:lnTo>
                  <a:lnTo>
                    <a:pt x="5143" y="264807"/>
                  </a:lnTo>
                  <a:close/>
                </a:path>
                <a:path w="294640" h="453389">
                  <a:moveTo>
                    <a:pt x="12153" y="186829"/>
                  </a:moveTo>
                  <a:lnTo>
                    <a:pt x="10401" y="184429"/>
                  </a:lnTo>
                  <a:lnTo>
                    <a:pt x="9842" y="183692"/>
                  </a:lnTo>
                  <a:lnTo>
                    <a:pt x="7099" y="183248"/>
                  </a:lnTo>
                  <a:lnTo>
                    <a:pt x="7378" y="182727"/>
                  </a:lnTo>
                  <a:lnTo>
                    <a:pt x="7569" y="182372"/>
                  </a:lnTo>
                  <a:lnTo>
                    <a:pt x="8128" y="181432"/>
                  </a:lnTo>
                  <a:lnTo>
                    <a:pt x="8521" y="180695"/>
                  </a:lnTo>
                  <a:lnTo>
                    <a:pt x="7975" y="179895"/>
                  </a:lnTo>
                  <a:lnTo>
                    <a:pt x="6845" y="178358"/>
                  </a:lnTo>
                  <a:lnTo>
                    <a:pt x="6680" y="178333"/>
                  </a:lnTo>
                  <a:lnTo>
                    <a:pt x="6438" y="178879"/>
                  </a:lnTo>
                  <a:lnTo>
                    <a:pt x="6210" y="179298"/>
                  </a:lnTo>
                  <a:lnTo>
                    <a:pt x="5854" y="179489"/>
                  </a:lnTo>
                  <a:lnTo>
                    <a:pt x="3987" y="180581"/>
                  </a:lnTo>
                  <a:lnTo>
                    <a:pt x="3581" y="180759"/>
                  </a:lnTo>
                  <a:lnTo>
                    <a:pt x="3581" y="183667"/>
                  </a:lnTo>
                  <a:lnTo>
                    <a:pt x="3416" y="183934"/>
                  </a:lnTo>
                  <a:lnTo>
                    <a:pt x="3276" y="184353"/>
                  </a:lnTo>
                  <a:lnTo>
                    <a:pt x="3022" y="184404"/>
                  </a:lnTo>
                  <a:lnTo>
                    <a:pt x="2781" y="184429"/>
                  </a:lnTo>
                  <a:lnTo>
                    <a:pt x="2425" y="184099"/>
                  </a:lnTo>
                  <a:lnTo>
                    <a:pt x="2120" y="183934"/>
                  </a:lnTo>
                  <a:lnTo>
                    <a:pt x="2971" y="182727"/>
                  </a:lnTo>
                  <a:lnTo>
                    <a:pt x="3187" y="183032"/>
                  </a:lnTo>
                  <a:lnTo>
                    <a:pt x="3581" y="183667"/>
                  </a:lnTo>
                  <a:lnTo>
                    <a:pt x="3581" y="180759"/>
                  </a:lnTo>
                  <a:lnTo>
                    <a:pt x="1955" y="181432"/>
                  </a:lnTo>
                  <a:lnTo>
                    <a:pt x="0" y="182397"/>
                  </a:lnTo>
                  <a:lnTo>
                    <a:pt x="330" y="182397"/>
                  </a:lnTo>
                  <a:lnTo>
                    <a:pt x="685" y="182372"/>
                  </a:lnTo>
                  <a:lnTo>
                    <a:pt x="1041" y="182372"/>
                  </a:lnTo>
                  <a:lnTo>
                    <a:pt x="2514" y="185750"/>
                  </a:lnTo>
                  <a:lnTo>
                    <a:pt x="3822" y="188836"/>
                  </a:lnTo>
                  <a:lnTo>
                    <a:pt x="5257" y="192024"/>
                  </a:lnTo>
                  <a:lnTo>
                    <a:pt x="12153" y="186829"/>
                  </a:lnTo>
                  <a:close/>
                </a:path>
                <a:path w="294640" h="453389">
                  <a:moveTo>
                    <a:pt x="15011" y="297649"/>
                  </a:moveTo>
                  <a:lnTo>
                    <a:pt x="14135" y="296913"/>
                  </a:lnTo>
                  <a:lnTo>
                    <a:pt x="14236" y="294411"/>
                  </a:lnTo>
                  <a:lnTo>
                    <a:pt x="14516" y="291846"/>
                  </a:lnTo>
                  <a:lnTo>
                    <a:pt x="14706" y="289293"/>
                  </a:lnTo>
                  <a:lnTo>
                    <a:pt x="14427" y="289179"/>
                  </a:lnTo>
                  <a:lnTo>
                    <a:pt x="14097" y="289179"/>
                  </a:lnTo>
                  <a:lnTo>
                    <a:pt x="13030" y="288353"/>
                  </a:lnTo>
                  <a:lnTo>
                    <a:pt x="13360" y="286105"/>
                  </a:lnTo>
                  <a:lnTo>
                    <a:pt x="12954" y="283133"/>
                  </a:lnTo>
                  <a:lnTo>
                    <a:pt x="13665" y="283387"/>
                  </a:lnTo>
                  <a:lnTo>
                    <a:pt x="14706" y="283654"/>
                  </a:lnTo>
                  <a:lnTo>
                    <a:pt x="14706" y="283083"/>
                  </a:lnTo>
                  <a:lnTo>
                    <a:pt x="14795" y="282498"/>
                  </a:lnTo>
                  <a:lnTo>
                    <a:pt x="14325" y="277837"/>
                  </a:lnTo>
                  <a:lnTo>
                    <a:pt x="13195" y="274472"/>
                  </a:lnTo>
                  <a:lnTo>
                    <a:pt x="11607" y="271589"/>
                  </a:lnTo>
                  <a:lnTo>
                    <a:pt x="11544" y="272389"/>
                  </a:lnTo>
                  <a:lnTo>
                    <a:pt x="10718" y="271564"/>
                  </a:lnTo>
                  <a:lnTo>
                    <a:pt x="9436" y="270002"/>
                  </a:lnTo>
                  <a:lnTo>
                    <a:pt x="8826" y="270052"/>
                  </a:lnTo>
                  <a:lnTo>
                    <a:pt x="8077" y="269773"/>
                  </a:lnTo>
                  <a:lnTo>
                    <a:pt x="7175" y="269341"/>
                  </a:lnTo>
                  <a:lnTo>
                    <a:pt x="10972" y="273570"/>
                  </a:lnTo>
                  <a:lnTo>
                    <a:pt x="11569" y="278904"/>
                  </a:lnTo>
                  <a:lnTo>
                    <a:pt x="10833" y="285496"/>
                  </a:lnTo>
                  <a:lnTo>
                    <a:pt x="11569" y="289217"/>
                  </a:lnTo>
                  <a:lnTo>
                    <a:pt x="12065" y="293357"/>
                  </a:lnTo>
                  <a:lnTo>
                    <a:pt x="12344" y="297865"/>
                  </a:lnTo>
                  <a:lnTo>
                    <a:pt x="15011" y="297649"/>
                  </a:lnTo>
                  <a:close/>
                </a:path>
                <a:path w="294640" h="453389">
                  <a:moveTo>
                    <a:pt x="25920" y="112280"/>
                  </a:moveTo>
                  <a:lnTo>
                    <a:pt x="24104" y="111048"/>
                  </a:lnTo>
                  <a:lnTo>
                    <a:pt x="22237" y="109804"/>
                  </a:lnTo>
                  <a:lnTo>
                    <a:pt x="20675" y="108483"/>
                  </a:lnTo>
                  <a:lnTo>
                    <a:pt x="20421" y="112496"/>
                  </a:lnTo>
                  <a:lnTo>
                    <a:pt x="20256" y="112496"/>
                  </a:lnTo>
                  <a:lnTo>
                    <a:pt x="20116" y="112471"/>
                  </a:lnTo>
                  <a:lnTo>
                    <a:pt x="19951" y="112471"/>
                  </a:lnTo>
                  <a:lnTo>
                    <a:pt x="19735" y="113487"/>
                  </a:lnTo>
                  <a:lnTo>
                    <a:pt x="19354" y="114503"/>
                  </a:lnTo>
                  <a:lnTo>
                    <a:pt x="18910" y="115912"/>
                  </a:lnTo>
                  <a:lnTo>
                    <a:pt x="17538" y="114477"/>
                  </a:lnTo>
                  <a:lnTo>
                    <a:pt x="16217" y="113411"/>
                  </a:lnTo>
                  <a:lnTo>
                    <a:pt x="15938" y="112890"/>
                  </a:lnTo>
                  <a:lnTo>
                    <a:pt x="15316" y="114261"/>
                  </a:lnTo>
                  <a:lnTo>
                    <a:pt x="14757" y="115709"/>
                  </a:lnTo>
                  <a:lnTo>
                    <a:pt x="14160" y="117144"/>
                  </a:lnTo>
                  <a:lnTo>
                    <a:pt x="14376" y="117551"/>
                  </a:lnTo>
                  <a:lnTo>
                    <a:pt x="14655" y="117970"/>
                  </a:lnTo>
                  <a:lnTo>
                    <a:pt x="14871" y="118376"/>
                  </a:lnTo>
                  <a:lnTo>
                    <a:pt x="18884" y="116014"/>
                  </a:lnTo>
                  <a:lnTo>
                    <a:pt x="20942" y="114896"/>
                  </a:lnTo>
                  <a:lnTo>
                    <a:pt x="21501" y="112496"/>
                  </a:lnTo>
                  <a:lnTo>
                    <a:pt x="21742" y="111290"/>
                  </a:lnTo>
                  <a:lnTo>
                    <a:pt x="23583" y="112445"/>
                  </a:lnTo>
                  <a:lnTo>
                    <a:pt x="24498" y="112991"/>
                  </a:lnTo>
                  <a:lnTo>
                    <a:pt x="24955" y="112750"/>
                  </a:lnTo>
                  <a:lnTo>
                    <a:pt x="25450" y="112522"/>
                  </a:lnTo>
                  <a:lnTo>
                    <a:pt x="25920" y="112280"/>
                  </a:lnTo>
                  <a:close/>
                </a:path>
                <a:path w="294640" h="453389">
                  <a:moveTo>
                    <a:pt x="31699" y="78028"/>
                  </a:moveTo>
                  <a:lnTo>
                    <a:pt x="31343" y="78219"/>
                  </a:lnTo>
                  <a:lnTo>
                    <a:pt x="30975" y="78447"/>
                  </a:lnTo>
                  <a:lnTo>
                    <a:pt x="30619" y="78638"/>
                  </a:lnTo>
                  <a:lnTo>
                    <a:pt x="31013" y="79400"/>
                  </a:lnTo>
                  <a:lnTo>
                    <a:pt x="31178" y="79794"/>
                  </a:lnTo>
                  <a:lnTo>
                    <a:pt x="31369" y="79209"/>
                  </a:lnTo>
                  <a:lnTo>
                    <a:pt x="31534" y="78613"/>
                  </a:lnTo>
                  <a:lnTo>
                    <a:pt x="31699" y="78028"/>
                  </a:lnTo>
                  <a:close/>
                </a:path>
                <a:path w="294640" h="453389">
                  <a:moveTo>
                    <a:pt x="37134" y="59207"/>
                  </a:moveTo>
                  <a:lnTo>
                    <a:pt x="34988" y="60248"/>
                  </a:lnTo>
                  <a:lnTo>
                    <a:pt x="33235" y="61379"/>
                  </a:lnTo>
                  <a:lnTo>
                    <a:pt x="31661" y="62560"/>
                  </a:lnTo>
                  <a:lnTo>
                    <a:pt x="31991" y="62941"/>
                  </a:lnTo>
                  <a:lnTo>
                    <a:pt x="32105" y="63157"/>
                  </a:lnTo>
                  <a:lnTo>
                    <a:pt x="31559" y="63677"/>
                  </a:lnTo>
                  <a:lnTo>
                    <a:pt x="31254" y="63982"/>
                  </a:lnTo>
                  <a:lnTo>
                    <a:pt x="31089" y="63741"/>
                  </a:lnTo>
                  <a:lnTo>
                    <a:pt x="30708" y="63271"/>
                  </a:lnTo>
                  <a:lnTo>
                    <a:pt x="29718" y="64071"/>
                  </a:lnTo>
                  <a:lnTo>
                    <a:pt x="28867" y="64922"/>
                  </a:lnTo>
                  <a:lnTo>
                    <a:pt x="27851" y="66052"/>
                  </a:lnTo>
                  <a:lnTo>
                    <a:pt x="27520" y="66459"/>
                  </a:lnTo>
                  <a:lnTo>
                    <a:pt x="27266" y="66865"/>
                  </a:lnTo>
                  <a:lnTo>
                    <a:pt x="27000" y="67259"/>
                  </a:lnTo>
                  <a:lnTo>
                    <a:pt x="27876" y="67449"/>
                  </a:lnTo>
                  <a:lnTo>
                    <a:pt x="28803" y="67729"/>
                  </a:lnTo>
                  <a:lnTo>
                    <a:pt x="29768" y="67970"/>
                  </a:lnTo>
                  <a:lnTo>
                    <a:pt x="34658" y="62115"/>
                  </a:lnTo>
                  <a:lnTo>
                    <a:pt x="37134" y="59207"/>
                  </a:lnTo>
                  <a:close/>
                </a:path>
                <a:path w="294640" h="453389">
                  <a:moveTo>
                    <a:pt x="39154" y="109512"/>
                  </a:moveTo>
                  <a:lnTo>
                    <a:pt x="38430" y="108394"/>
                  </a:lnTo>
                  <a:lnTo>
                    <a:pt x="36309" y="108394"/>
                  </a:lnTo>
                  <a:lnTo>
                    <a:pt x="39154" y="109512"/>
                  </a:lnTo>
                  <a:close/>
                </a:path>
                <a:path w="294640" h="453389">
                  <a:moveTo>
                    <a:pt x="39319" y="109575"/>
                  </a:moveTo>
                  <a:lnTo>
                    <a:pt x="39154" y="109512"/>
                  </a:lnTo>
                  <a:lnTo>
                    <a:pt x="39255" y="109664"/>
                  </a:lnTo>
                  <a:close/>
                </a:path>
                <a:path w="294640" h="453389">
                  <a:moveTo>
                    <a:pt x="39966" y="78994"/>
                  </a:moveTo>
                  <a:lnTo>
                    <a:pt x="38900" y="77647"/>
                  </a:lnTo>
                  <a:lnTo>
                    <a:pt x="36753" y="75006"/>
                  </a:lnTo>
                  <a:lnTo>
                    <a:pt x="35814" y="75552"/>
                  </a:lnTo>
                  <a:lnTo>
                    <a:pt x="34937" y="76187"/>
                  </a:lnTo>
                  <a:lnTo>
                    <a:pt x="33997" y="76708"/>
                  </a:lnTo>
                  <a:lnTo>
                    <a:pt x="36004" y="77482"/>
                  </a:lnTo>
                  <a:lnTo>
                    <a:pt x="37985" y="78219"/>
                  </a:lnTo>
                  <a:lnTo>
                    <a:pt x="39966" y="78994"/>
                  </a:lnTo>
                  <a:close/>
                </a:path>
                <a:path w="294640" h="453389">
                  <a:moveTo>
                    <a:pt x="42519" y="136321"/>
                  </a:moveTo>
                  <a:close/>
                </a:path>
                <a:path w="294640" h="453389">
                  <a:moveTo>
                    <a:pt x="46342" y="399821"/>
                  </a:moveTo>
                  <a:lnTo>
                    <a:pt x="45542" y="398310"/>
                  </a:lnTo>
                  <a:lnTo>
                    <a:pt x="44805" y="396735"/>
                  </a:lnTo>
                  <a:lnTo>
                    <a:pt x="43929" y="395287"/>
                  </a:lnTo>
                  <a:lnTo>
                    <a:pt x="43840" y="395693"/>
                  </a:lnTo>
                  <a:lnTo>
                    <a:pt x="43789" y="396113"/>
                  </a:lnTo>
                  <a:lnTo>
                    <a:pt x="43700" y="396519"/>
                  </a:lnTo>
                  <a:lnTo>
                    <a:pt x="44615" y="397624"/>
                  </a:lnTo>
                  <a:lnTo>
                    <a:pt x="45415" y="398767"/>
                  </a:lnTo>
                  <a:lnTo>
                    <a:pt x="46342" y="399821"/>
                  </a:lnTo>
                  <a:close/>
                </a:path>
                <a:path w="294640" h="453389">
                  <a:moveTo>
                    <a:pt x="50190" y="322834"/>
                  </a:moveTo>
                  <a:lnTo>
                    <a:pt x="47637" y="318287"/>
                  </a:lnTo>
                  <a:lnTo>
                    <a:pt x="47091" y="316611"/>
                  </a:lnTo>
                  <a:lnTo>
                    <a:pt x="44640" y="313982"/>
                  </a:lnTo>
                  <a:lnTo>
                    <a:pt x="42329" y="310629"/>
                  </a:lnTo>
                  <a:lnTo>
                    <a:pt x="40436" y="307022"/>
                  </a:lnTo>
                  <a:lnTo>
                    <a:pt x="38011" y="307848"/>
                  </a:lnTo>
                  <a:lnTo>
                    <a:pt x="35737" y="308254"/>
                  </a:lnTo>
                  <a:lnTo>
                    <a:pt x="33566" y="308457"/>
                  </a:lnTo>
                  <a:lnTo>
                    <a:pt x="33477" y="308813"/>
                  </a:lnTo>
                  <a:lnTo>
                    <a:pt x="34747" y="311480"/>
                  </a:lnTo>
                  <a:lnTo>
                    <a:pt x="38760" y="312166"/>
                  </a:lnTo>
                  <a:lnTo>
                    <a:pt x="42087" y="316534"/>
                  </a:lnTo>
                  <a:lnTo>
                    <a:pt x="45656" y="319278"/>
                  </a:lnTo>
                  <a:lnTo>
                    <a:pt x="45135" y="320103"/>
                  </a:lnTo>
                  <a:lnTo>
                    <a:pt x="46863" y="321017"/>
                  </a:lnTo>
                  <a:lnTo>
                    <a:pt x="50190" y="322834"/>
                  </a:lnTo>
                  <a:close/>
                </a:path>
                <a:path w="294640" h="453389">
                  <a:moveTo>
                    <a:pt x="52311" y="364439"/>
                  </a:moveTo>
                  <a:lnTo>
                    <a:pt x="51841" y="363918"/>
                  </a:lnTo>
                  <a:lnTo>
                    <a:pt x="51396" y="363397"/>
                  </a:lnTo>
                  <a:lnTo>
                    <a:pt x="50939" y="362877"/>
                  </a:lnTo>
                  <a:lnTo>
                    <a:pt x="50114" y="362788"/>
                  </a:lnTo>
                  <a:lnTo>
                    <a:pt x="49314" y="362623"/>
                  </a:lnTo>
                  <a:lnTo>
                    <a:pt x="48463" y="362331"/>
                  </a:lnTo>
                  <a:lnTo>
                    <a:pt x="47091" y="366560"/>
                  </a:lnTo>
                  <a:lnTo>
                    <a:pt x="46621" y="368617"/>
                  </a:lnTo>
                  <a:lnTo>
                    <a:pt x="50800" y="363867"/>
                  </a:lnTo>
                  <a:lnTo>
                    <a:pt x="51320" y="364058"/>
                  </a:lnTo>
                  <a:lnTo>
                    <a:pt x="52311" y="364439"/>
                  </a:lnTo>
                  <a:close/>
                </a:path>
                <a:path w="294640" h="453389">
                  <a:moveTo>
                    <a:pt x="60718" y="168656"/>
                  </a:moveTo>
                  <a:lnTo>
                    <a:pt x="59791" y="167093"/>
                  </a:lnTo>
                  <a:lnTo>
                    <a:pt x="58407" y="165582"/>
                  </a:lnTo>
                  <a:lnTo>
                    <a:pt x="58026" y="163601"/>
                  </a:lnTo>
                  <a:lnTo>
                    <a:pt x="58051" y="163296"/>
                  </a:lnTo>
                  <a:lnTo>
                    <a:pt x="58026" y="162966"/>
                  </a:lnTo>
                  <a:lnTo>
                    <a:pt x="57416" y="165709"/>
                  </a:lnTo>
                  <a:lnTo>
                    <a:pt x="56730" y="168376"/>
                  </a:lnTo>
                  <a:lnTo>
                    <a:pt x="55943" y="171043"/>
                  </a:lnTo>
                  <a:lnTo>
                    <a:pt x="57505" y="170307"/>
                  </a:lnTo>
                  <a:lnTo>
                    <a:pt x="59093" y="169595"/>
                  </a:lnTo>
                  <a:lnTo>
                    <a:pt x="60667" y="168846"/>
                  </a:lnTo>
                  <a:lnTo>
                    <a:pt x="60667" y="168706"/>
                  </a:lnTo>
                  <a:close/>
                </a:path>
                <a:path w="294640" h="453389">
                  <a:moveTo>
                    <a:pt x="73964" y="43395"/>
                  </a:moveTo>
                  <a:lnTo>
                    <a:pt x="73939" y="42849"/>
                  </a:lnTo>
                  <a:lnTo>
                    <a:pt x="73888" y="42303"/>
                  </a:lnTo>
                  <a:lnTo>
                    <a:pt x="73863" y="41744"/>
                  </a:lnTo>
                  <a:lnTo>
                    <a:pt x="73444" y="41935"/>
                  </a:lnTo>
                  <a:lnTo>
                    <a:pt x="73037" y="42164"/>
                  </a:lnTo>
                  <a:lnTo>
                    <a:pt x="72618" y="42354"/>
                  </a:lnTo>
                  <a:lnTo>
                    <a:pt x="73063" y="42710"/>
                  </a:lnTo>
                  <a:lnTo>
                    <a:pt x="73507" y="43040"/>
                  </a:lnTo>
                  <a:lnTo>
                    <a:pt x="73964" y="43395"/>
                  </a:lnTo>
                  <a:close/>
                </a:path>
                <a:path w="294640" h="453389">
                  <a:moveTo>
                    <a:pt x="79032" y="174434"/>
                  </a:moveTo>
                  <a:lnTo>
                    <a:pt x="77736" y="175704"/>
                  </a:lnTo>
                  <a:lnTo>
                    <a:pt x="76885" y="175704"/>
                  </a:lnTo>
                  <a:lnTo>
                    <a:pt x="77762" y="176974"/>
                  </a:lnTo>
                  <a:lnTo>
                    <a:pt x="78613" y="176974"/>
                  </a:lnTo>
                  <a:lnTo>
                    <a:pt x="79032" y="174434"/>
                  </a:lnTo>
                  <a:close/>
                </a:path>
                <a:path w="294640" h="453389">
                  <a:moveTo>
                    <a:pt x="79946" y="100774"/>
                  </a:moveTo>
                  <a:lnTo>
                    <a:pt x="79463" y="100253"/>
                  </a:lnTo>
                  <a:lnTo>
                    <a:pt x="79362" y="100774"/>
                  </a:lnTo>
                  <a:lnTo>
                    <a:pt x="79946" y="100774"/>
                  </a:lnTo>
                  <a:close/>
                </a:path>
                <a:path w="294640" h="453389">
                  <a:moveTo>
                    <a:pt x="80048" y="100876"/>
                  </a:moveTo>
                  <a:close/>
                </a:path>
                <a:path w="294640" h="453389">
                  <a:moveTo>
                    <a:pt x="81610" y="103314"/>
                  </a:moveTo>
                  <a:lnTo>
                    <a:pt x="81114" y="102044"/>
                  </a:lnTo>
                  <a:lnTo>
                    <a:pt x="80048" y="100876"/>
                  </a:lnTo>
                  <a:lnTo>
                    <a:pt x="81254" y="103314"/>
                  </a:lnTo>
                  <a:lnTo>
                    <a:pt x="81610" y="103314"/>
                  </a:lnTo>
                  <a:close/>
                </a:path>
                <a:path w="294640" h="453389">
                  <a:moveTo>
                    <a:pt x="82575" y="117284"/>
                  </a:moveTo>
                  <a:lnTo>
                    <a:pt x="82346" y="117284"/>
                  </a:lnTo>
                  <a:lnTo>
                    <a:pt x="82283" y="117881"/>
                  </a:lnTo>
                  <a:lnTo>
                    <a:pt x="82575" y="117284"/>
                  </a:lnTo>
                  <a:close/>
                </a:path>
                <a:path w="294640" h="453389">
                  <a:moveTo>
                    <a:pt x="83591" y="136537"/>
                  </a:moveTo>
                  <a:lnTo>
                    <a:pt x="83502" y="133794"/>
                  </a:lnTo>
                  <a:lnTo>
                    <a:pt x="83159" y="133121"/>
                  </a:lnTo>
                  <a:lnTo>
                    <a:pt x="83121" y="135064"/>
                  </a:lnTo>
                  <a:lnTo>
                    <a:pt x="83235" y="136334"/>
                  </a:lnTo>
                  <a:lnTo>
                    <a:pt x="83591" y="136537"/>
                  </a:lnTo>
                  <a:close/>
                </a:path>
                <a:path w="294640" h="453389">
                  <a:moveTo>
                    <a:pt x="84721" y="117284"/>
                  </a:moveTo>
                  <a:lnTo>
                    <a:pt x="84302" y="116014"/>
                  </a:lnTo>
                  <a:lnTo>
                    <a:pt x="83870" y="113474"/>
                  </a:lnTo>
                  <a:lnTo>
                    <a:pt x="83375" y="112204"/>
                  </a:lnTo>
                  <a:lnTo>
                    <a:pt x="83146" y="114744"/>
                  </a:lnTo>
                  <a:lnTo>
                    <a:pt x="82575" y="117284"/>
                  </a:lnTo>
                  <a:lnTo>
                    <a:pt x="84721" y="117284"/>
                  </a:lnTo>
                  <a:close/>
                </a:path>
                <a:path w="294640" h="453389">
                  <a:moveTo>
                    <a:pt x="85928" y="178803"/>
                  </a:moveTo>
                  <a:lnTo>
                    <a:pt x="85445" y="178549"/>
                  </a:lnTo>
                  <a:lnTo>
                    <a:pt x="84823" y="178193"/>
                  </a:lnTo>
                  <a:lnTo>
                    <a:pt x="84797" y="178435"/>
                  </a:lnTo>
                  <a:lnTo>
                    <a:pt x="84937" y="178549"/>
                  </a:lnTo>
                  <a:lnTo>
                    <a:pt x="85128" y="178574"/>
                  </a:lnTo>
                  <a:lnTo>
                    <a:pt x="85458" y="178828"/>
                  </a:lnTo>
                  <a:lnTo>
                    <a:pt x="85623" y="179070"/>
                  </a:lnTo>
                  <a:lnTo>
                    <a:pt x="85813" y="179235"/>
                  </a:lnTo>
                  <a:lnTo>
                    <a:pt x="85928" y="178803"/>
                  </a:lnTo>
                  <a:close/>
                </a:path>
                <a:path w="294640" h="453389">
                  <a:moveTo>
                    <a:pt x="88531" y="102044"/>
                  </a:moveTo>
                  <a:lnTo>
                    <a:pt x="86690" y="102044"/>
                  </a:lnTo>
                  <a:lnTo>
                    <a:pt x="86423" y="105854"/>
                  </a:lnTo>
                  <a:lnTo>
                    <a:pt x="83540" y="103314"/>
                  </a:lnTo>
                  <a:lnTo>
                    <a:pt x="81610" y="103314"/>
                  </a:lnTo>
                  <a:lnTo>
                    <a:pt x="82600" y="105854"/>
                  </a:lnTo>
                  <a:lnTo>
                    <a:pt x="82765" y="105854"/>
                  </a:lnTo>
                  <a:lnTo>
                    <a:pt x="83261" y="107124"/>
                  </a:lnTo>
                  <a:lnTo>
                    <a:pt x="83286" y="108394"/>
                  </a:lnTo>
                  <a:lnTo>
                    <a:pt x="83896" y="112204"/>
                  </a:lnTo>
                  <a:lnTo>
                    <a:pt x="84772" y="112204"/>
                  </a:lnTo>
                  <a:lnTo>
                    <a:pt x="86004" y="113474"/>
                  </a:lnTo>
                  <a:lnTo>
                    <a:pt x="87223" y="113474"/>
                  </a:lnTo>
                  <a:lnTo>
                    <a:pt x="87134" y="110934"/>
                  </a:lnTo>
                  <a:lnTo>
                    <a:pt x="87579" y="107124"/>
                  </a:lnTo>
                  <a:lnTo>
                    <a:pt x="88531" y="102044"/>
                  </a:lnTo>
                  <a:close/>
                </a:path>
                <a:path w="294640" h="453389">
                  <a:moveTo>
                    <a:pt x="90957" y="429475"/>
                  </a:moveTo>
                  <a:lnTo>
                    <a:pt x="90792" y="429590"/>
                  </a:lnTo>
                  <a:lnTo>
                    <a:pt x="90462" y="429755"/>
                  </a:lnTo>
                  <a:lnTo>
                    <a:pt x="90462" y="429882"/>
                  </a:lnTo>
                  <a:lnTo>
                    <a:pt x="90436" y="430047"/>
                  </a:lnTo>
                  <a:lnTo>
                    <a:pt x="90436" y="430187"/>
                  </a:lnTo>
                  <a:lnTo>
                    <a:pt x="90576" y="429971"/>
                  </a:lnTo>
                  <a:lnTo>
                    <a:pt x="90817" y="429717"/>
                  </a:lnTo>
                  <a:lnTo>
                    <a:pt x="90957" y="429475"/>
                  </a:lnTo>
                  <a:close/>
                </a:path>
                <a:path w="294640" h="453389">
                  <a:moveTo>
                    <a:pt x="91287" y="436651"/>
                  </a:moveTo>
                  <a:lnTo>
                    <a:pt x="90487" y="435521"/>
                  </a:lnTo>
                  <a:lnTo>
                    <a:pt x="90017" y="434505"/>
                  </a:lnTo>
                  <a:lnTo>
                    <a:pt x="89852" y="433514"/>
                  </a:lnTo>
                  <a:lnTo>
                    <a:pt x="88569" y="433412"/>
                  </a:lnTo>
                  <a:lnTo>
                    <a:pt x="87109" y="433324"/>
                  </a:lnTo>
                  <a:lnTo>
                    <a:pt x="85382" y="433184"/>
                  </a:lnTo>
                  <a:lnTo>
                    <a:pt x="87299" y="434390"/>
                  </a:lnTo>
                  <a:lnTo>
                    <a:pt x="89306" y="435495"/>
                  </a:lnTo>
                  <a:lnTo>
                    <a:pt x="91287" y="436651"/>
                  </a:lnTo>
                  <a:close/>
                </a:path>
                <a:path w="294640" h="453389">
                  <a:moveTo>
                    <a:pt x="91452" y="261200"/>
                  </a:moveTo>
                  <a:lnTo>
                    <a:pt x="90601" y="261416"/>
                  </a:lnTo>
                  <a:lnTo>
                    <a:pt x="89776" y="261670"/>
                  </a:lnTo>
                  <a:lnTo>
                    <a:pt x="88925" y="261886"/>
                  </a:lnTo>
                  <a:lnTo>
                    <a:pt x="89001" y="262547"/>
                  </a:lnTo>
                  <a:lnTo>
                    <a:pt x="88976" y="262966"/>
                  </a:lnTo>
                  <a:lnTo>
                    <a:pt x="89027" y="263537"/>
                  </a:lnTo>
                  <a:lnTo>
                    <a:pt x="89192" y="263626"/>
                  </a:lnTo>
                  <a:lnTo>
                    <a:pt x="89331" y="263677"/>
                  </a:lnTo>
                  <a:lnTo>
                    <a:pt x="89471" y="263753"/>
                  </a:lnTo>
                  <a:lnTo>
                    <a:pt x="89357" y="264033"/>
                  </a:lnTo>
                  <a:lnTo>
                    <a:pt x="89306" y="264198"/>
                  </a:lnTo>
                  <a:lnTo>
                    <a:pt x="90017" y="263677"/>
                  </a:lnTo>
                  <a:lnTo>
                    <a:pt x="90703" y="263156"/>
                  </a:lnTo>
                  <a:lnTo>
                    <a:pt x="91427" y="262636"/>
                  </a:lnTo>
                  <a:lnTo>
                    <a:pt x="91401" y="262305"/>
                  </a:lnTo>
                  <a:lnTo>
                    <a:pt x="91452" y="261670"/>
                  </a:lnTo>
                  <a:lnTo>
                    <a:pt x="91452" y="261200"/>
                  </a:lnTo>
                  <a:close/>
                </a:path>
                <a:path w="294640" h="453389">
                  <a:moveTo>
                    <a:pt x="91782" y="147548"/>
                  </a:moveTo>
                  <a:lnTo>
                    <a:pt x="90017" y="149796"/>
                  </a:lnTo>
                  <a:lnTo>
                    <a:pt x="90906" y="150456"/>
                  </a:lnTo>
                  <a:lnTo>
                    <a:pt x="91655" y="151142"/>
                  </a:lnTo>
                  <a:lnTo>
                    <a:pt x="91287" y="149745"/>
                  </a:lnTo>
                  <a:lnTo>
                    <a:pt x="91567" y="148640"/>
                  </a:lnTo>
                  <a:lnTo>
                    <a:pt x="91782" y="147548"/>
                  </a:lnTo>
                  <a:close/>
                </a:path>
                <a:path w="294640" h="453389">
                  <a:moveTo>
                    <a:pt x="92138" y="183032"/>
                  </a:moveTo>
                  <a:lnTo>
                    <a:pt x="90576" y="181952"/>
                  </a:lnTo>
                  <a:lnTo>
                    <a:pt x="87350" y="178079"/>
                  </a:lnTo>
                  <a:lnTo>
                    <a:pt x="86855" y="178308"/>
                  </a:lnTo>
                  <a:lnTo>
                    <a:pt x="85928" y="178803"/>
                  </a:lnTo>
                  <a:lnTo>
                    <a:pt x="86118" y="178904"/>
                  </a:lnTo>
                  <a:lnTo>
                    <a:pt x="86029" y="179044"/>
                  </a:lnTo>
                  <a:lnTo>
                    <a:pt x="86004" y="179235"/>
                  </a:lnTo>
                  <a:lnTo>
                    <a:pt x="86067" y="179489"/>
                  </a:lnTo>
                  <a:lnTo>
                    <a:pt x="87769" y="181267"/>
                  </a:lnTo>
                  <a:lnTo>
                    <a:pt x="88950" y="184264"/>
                  </a:lnTo>
                  <a:lnTo>
                    <a:pt x="90843" y="185839"/>
                  </a:lnTo>
                  <a:lnTo>
                    <a:pt x="90957" y="185966"/>
                  </a:lnTo>
                  <a:lnTo>
                    <a:pt x="91757" y="183959"/>
                  </a:lnTo>
                  <a:lnTo>
                    <a:pt x="92138" y="183032"/>
                  </a:lnTo>
                  <a:close/>
                </a:path>
                <a:path w="294640" h="453389">
                  <a:moveTo>
                    <a:pt x="92138" y="104279"/>
                  </a:moveTo>
                  <a:lnTo>
                    <a:pt x="91643" y="103924"/>
                  </a:lnTo>
                  <a:lnTo>
                    <a:pt x="91198" y="103517"/>
                  </a:lnTo>
                  <a:lnTo>
                    <a:pt x="90741" y="103124"/>
                  </a:lnTo>
                  <a:lnTo>
                    <a:pt x="91859" y="104775"/>
                  </a:lnTo>
                  <a:lnTo>
                    <a:pt x="91948" y="104609"/>
                  </a:lnTo>
                  <a:lnTo>
                    <a:pt x="92049" y="104444"/>
                  </a:lnTo>
                  <a:lnTo>
                    <a:pt x="92138" y="104279"/>
                  </a:lnTo>
                  <a:close/>
                </a:path>
                <a:path w="294640" h="453389">
                  <a:moveTo>
                    <a:pt x="92519" y="250482"/>
                  </a:moveTo>
                  <a:close/>
                </a:path>
                <a:path w="294640" h="453389">
                  <a:moveTo>
                    <a:pt x="92583" y="169862"/>
                  </a:moveTo>
                  <a:lnTo>
                    <a:pt x="92252" y="169151"/>
                  </a:lnTo>
                  <a:lnTo>
                    <a:pt x="92049" y="168795"/>
                  </a:lnTo>
                  <a:lnTo>
                    <a:pt x="91998" y="169151"/>
                  </a:lnTo>
                  <a:lnTo>
                    <a:pt x="91922" y="169456"/>
                  </a:lnTo>
                  <a:lnTo>
                    <a:pt x="91833" y="169786"/>
                  </a:lnTo>
                  <a:lnTo>
                    <a:pt x="92583" y="169862"/>
                  </a:lnTo>
                  <a:close/>
                </a:path>
                <a:path w="294640" h="453389">
                  <a:moveTo>
                    <a:pt x="92608" y="151892"/>
                  </a:moveTo>
                  <a:lnTo>
                    <a:pt x="91655" y="151142"/>
                  </a:lnTo>
                  <a:lnTo>
                    <a:pt x="92608" y="151892"/>
                  </a:lnTo>
                  <a:close/>
                </a:path>
                <a:path w="294640" h="453389">
                  <a:moveTo>
                    <a:pt x="92633" y="227622"/>
                  </a:moveTo>
                  <a:lnTo>
                    <a:pt x="92608" y="226618"/>
                  </a:lnTo>
                  <a:lnTo>
                    <a:pt x="91567" y="227622"/>
                  </a:lnTo>
                  <a:lnTo>
                    <a:pt x="92633" y="227622"/>
                  </a:lnTo>
                  <a:close/>
                </a:path>
                <a:path w="294640" h="453389">
                  <a:moveTo>
                    <a:pt x="92875" y="226352"/>
                  </a:moveTo>
                  <a:lnTo>
                    <a:pt x="92608" y="226352"/>
                  </a:lnTo>
                  <a:lnTo>
                    <a:pt x="92608" y="226618"/>
                  </a:lnTo>
                  <a:lnTo>
                    <a:pt x="92875" y="226352"/>
                  </a:lnTo>
                  <a:close/>
                </a:path>
                <a:path w="294640" h="453389">
                  <a:moveTo>
                    <a:pt x="93700" y="153441"/>
                  </a:moveTo>
                  <a:lnTo>
                    <a:pt x="93370" y="152844"/>
                  </a:lnTo>
                  <a:lnTo>
                    <a:pt x="92824" y="152844"/>
                  </a:lnTo>
                  <a:lnTo>
                    <a:pt x="93700" y="153441"/>
                  </a:lnTo>
                  <a:close/>
                </a:path>
                <a:path w="294640" h="453389">
                  <a:moveTo>
                    <a:pt x="94678" y="154114"/>
                  </a:moveTo>
                  <a:lnTo>
                    <a:pt x="93700" y="153441"/>
                  </a:lnTo>
                  <a:lnTo>
                    <a:pt x="94056" y="154114"/>
                  </a:lnTo>
                  <a:lnTo>
                    <a:pt x="94678" y="154114"/>
                  </a:lnTo>
                  <a:close/>
                </a:path>
                <a:path w="294640" h="453389">
                  <a:moveTo>
                    <a:pt x="103708" y="142671"/>
                  </a:moveTo>
                  <a:close/>
                </a:path>
                <a:path w="294640" h="453389">
                  <a:moveTo>
                    <a:pt x="105473" y="199745"/>
                  </a:moveTo>
                  <a:lnTo>
                    <a:pt x="104089" y="197345"/>
                  </a:lnTo>
                  <a:lnTo>
                    <a:pt x="101625" y="192951"/>
                  </a:lnTo>
                  <a:lnTo>
                    <a:pt x="101434" y="194652"/>
                  </a:lnTo>
                  <a:lnTo>
                    <a:pt x="100850" y="196253"/>
                  </a:lnTo>
                  <a:lnTo>
                    <a:pt x="99695" y="197650"/>
                  </a:lnTo>
                  <a:lnTo>
                    <a:pt x="99860" y="197954"/>
                  </a:lnTo>
                  <a:lnTo>
                    <a:pt x="100050" y="198259"/>
                  </a:lnTo>
                  <a:lnTo>
                    <a:pt x="100190" y="198564"/>
                  </a:lnTo>
                  <a:lnTo>
                    <a:pt x="101536" y="199110"/>
                  </a:lnTo>
                  <a:lnTo>
                    <a:pt x="102806" y="199796"/>
                  </a:lnTo>
                  <a:lnTo>
                    <a:pt x="103657" y="200761"/>
                  </a:lnTo>
                  <a:lnTo>
                    <a:pt x="104152" y="200837"/>
                  </a:lnTo>
                  <a:lnTo>
                    <a:pt x="105143" y="200837"/>
                  </a:lnTo>
                  <a:lnTo>
                    <a:pt x="105219" y="200482"/>
                  </a:lnTo>
                  <a:lnTo>
                    <a:pt x="105359" y="200101"/>
                  </a:lnTo>
                  <a:lnTo>
                    <a:pt x="105473" y="199745"/>
                  </a:lnTo>
                  <a:close/>
                </a:path>
                <a:path w="294640" h="453389">
                  <a:moveTo>
                    <a:pt x="105841" y="189471"/>
                  </a:moveTo>
                  <a:lnTo>
                    <a:pt x="103568" y="185915"/>
                  </a:lnTo>
                  <a:lnTo>
                    <a:pt x="102577" y="184429"/>
                  </a:lnTo>
                  <a:lnTo>
                    <a:pt x="103162" y="183997"/>
                  </a:lnTo>
                  <a:lnTo>
                    <a:pt x="103835" y="183527"/>
                  </a:lnTo>
                  <a:lnTo>
                    <a:pt x="104343" y="183146"/>
                  </a:lnTo>
                  <a:lnTo>
                    <a:pt x="104013" y="182651"/>
                  </a:lnTo>
                  <a:lnTo>
                    <a:pt x="103873" y="182372"/>
                  </a:lnTo>
                  <a:lnTo>
                    <a:pt x="102082" y="182867"/>
                  </a:lnTo>
                  <a:lnTo>
                    <a:pt x="100330" y="183222"/>
                  </a:lnTo>
                  <a:lnTo>
                    <a:pt x="98539" y="183527"/>
                  </a:lnTo>
                  <a:lnTo>
                    <a:pt x="99555" y="185178"/>
                  </a:lnTo>
                  <a:lnTo>
                    <a:pt x="99949" y="185915"/>
                  </a:lnTo>
                  <a:lnTo>
                    <a:pt x="100825" y="186131"/>
                  </a:lnTo>
                  <a:lnTo>
                    <a:pt x="101536" y="186359"/>
                  </a:lnTo>
                  <a:lnTo>
                    <a:pt x="102247" y="186461"/>
                  </a:lnTo>
                  <a:lnTo>
                    <a:pt x="102247" y="187096"/>
                  </a:lnTo>
                  <a:lnTo>
                    <a:pt x="102387" y="188506"/>
                  </a:lnTo>
                  <a:lnTo>
                    <a:pt x="104559" y="188747"/>
                  </a:lnTo>
                  <a:lnTo>
                    <a:pt x="105841" y="189471"/>
                  </a:lnTo>
                  <a:close/>
                </a:path>
                <a:path w="294640" h="453389">
                  <a:moveTo>
                    <a:pt x="107251" y="190614"/>
                  </a:moveTo>
                  <a:lnTo>
                    <a:pt x="106730" y="189001"/>
                  </a:lnTo>
                  <a:lnTo>
                    <a:pt x="106045" y="189471"/>
                  </a:lnTo>
                  <a:lnTo>
                    <a:pt x="107251" y="190614"/>
                  </a:lnTo>
                  <a:close/>
                </a:path>
                <a:path w="294640" h="453389">
                  <a:moveTo>
                    <a:pt x="108851" y="443382"/>
                  </a:moveTo>
                  <a:lnTo>
                    <a:pt x="106984" y="439483"/>
                  </a:lnTo>
                  <a:lnTo>
                    <a:pt x="106019" y="437527"/>
                  </a:lnTo>
                  <a:lnTo>
                    <a:pt x="105905" y="438188"/>
                  </a:lnTo>
                  <a:lnTo>
                    <a:pt x="105879" y="438899"/>
                  </a:lnTo>
                  <a:lnTo>
                    <a:pt x="105740" y="439559"/>
                  </a:lnTo>
                  <a:lnTo>
                    <a:pt x="106159" y="440004"/>
                  </a:lnTo>
                  <a:lnTo>
                    <a:pt x="106540" y="440550"/>
                  </a:lnTo>
                  <a:lnTo>
                    <a:pt x="106959" y="441045"/>
                  </a:lnTo>
                  <a:lnTo>
                    <a:pt x="107149" y="441020"/>
                  </a:lnTo>
                  <a:lnTo>
                    <a:pt x="107340" y="440969"/>
                  </a:lnTo>
                  <a:lnTo>
                    <a:pt x="107530" y="440944"/>
                  </a:lnTo>
                  <a:lnTo>
                    <a:pt x="108077" y="442150"/>
                  </a:lnTo>
                  <a:lnTo>
                    <a:pt x="108331" y="442747"/>
                  </a:lnTo>
                  <a:lnTo>
                    <a:pt x="108496" y="442976"/>
                  </a:lnTo>
                  <a:lnTo>
                    <a:pt x="108686" y="443166"/>
                  </a:lnTo>
                  <a:lnTo>
                    <a:pt x="108851" y="443382"/>
                  </a:lnTo>
                  <a:close/>
                </a:path>
                <a:path w="294640" h="453389">
                  <a:moveTo>
                    <a:pt x="108966" y="157924"/>
                  </a:moveTo>
                  <a:lnTo>
                    <a:pt x="106349" y="154114"/>
                  </a:lnTo>
                  <a:lnTo>
                    <a:pt x="105143" y="151574"/>
                  </a:lnTo>
                  <a:lnTo>
                    <a:pt x="106464" y="151574"/>
                  </a:lnTo>
                  <a:lnTo>
                    <a:pt x="98958" y="147764"/>
                  </a:lnTo>
                  <a:lnTo>
                    <a:pt x="102501" y="143954"/>
                  </a:lnTo>
                  <a:lnTo>
                    <a:pt x="103682" y="142684"/>
                  </a:lnTo>
                  <a:lnTo>
                    <a:pt x="102057" y="142684"/>
                  </a:lnTo>
                  <a:lnTo>
                    <a:pt x="100406" y="143954"/>
                  </a:lnTo>
                  <a:lnTo>
                    <a:pt x="98793" y="143954"/>
                  </a:lnTo>
                  <a:lnTo>
                    <a:pt x="97904" y="140144"/>
                  </a:lnTo>
                  <a:lnTo>
                    <a:pt x="97599" y="138874"/>
                  </a:lnTo>
                  <a:lnTo>
                    <a:pt x="97307" y="137604"/>
                  </a:lnTo>
                  <a:lnTo>
                    <a:pt x="94094" y="138874"/>
                  </a:lnTo>
                  <a:lnTo>
                    <a:pt x="91440" y="136321"/>
                  </a:lnTo>
                  <a:lnTo>
                    <a:pt x="89687" y="132524"/>
                  </a:lnTo>
                  <a:lnTo>
                    <a:pt x="89065" y="135064"/>
                  </a:lnTo>
                  <a:lnTo>
                    <a:pt x="88442" y="136537"/>
                  </a:lnTo>
                  <a:lnTo>
                    <a:pt x="87299" y="138874"/>
                  </a:lnTo>
                  <a:lnTo>
                    <a:pt x="83591" y="136537"/>
                  </a:lnTo>
                  <a:lnTo>
                    <a:pt x="83731" y="141414"/>
                  </a:lnTo>
                  <a:lnTo>
                    <a:pt x="77393" y="135064"/>
                  </a:lnTo>
                  <a:lnTo>
                    <a:pt x="71056" y="128714"/>
                  </a:lnTo>
                  <a:lnTo>
                    <a:pt x="70065" y="128714"/>
                  </a:lnTo>
                  <a:lnTo>
                    <a:pt x="72072" y="136334"/>
                  </a:lnTo>
                  <a:lnTo>
                    <a:pt x="76885" y="135064"/>
                  </a:lnTo>
                  <a:lnTo>
                    <a:pt x="78917" y="140144"/>
                  </a:lnTo>
                  <a:lnTo>
                    <a:pt x="73037" y="142684"/>
                  </a:lnTo>
                  <a:lnTo>
                    <a:pt x="69850" y="142684"/>
                  </a:lnTo>
                  <a:lnTo>
                    <a:pt x="69024" y="140144"/>
                  </a:lnTo>
                  <a:lnTo>
                    <a:pt x="68275" y="138874"/>
                  </a:lnTo>
                  <a:lnTo>
                    <a:pt x="64846" y="136334"/>
                  </a:lnTo>
                  <a:lnTo>
                    <a:pt x="62230" y="133794"/>
                  </a:lnTo>
                  <a:lnTo>
                    <a:pt x="60083" y="131254"/>
                  </a:lnTo>
                  <a:lnTo>
                    <a:pt x="59982" y="136334"/>
                  </a:lnTo>
                  <a:lnTo>
                    <a:pt x="57048" y="135064"/>
                  </a:lnTo>
                  <a:lnTo>
                    <a:pt x="54127" y="133794"/>
                  </a:lnTo>
                  <a:lnTo>
                    <a:pt x="51841" y="132524"/>
                  </a:lnTo>
                  <a:lnTo>
                    <a:pt x="49974" y="133794"/>
                  </a:lnTo>
                  <a:lnTo>
                    <a:pt x="48298" y="133794"/>
                  </a:lnTo>
                  <a:lnTo>
                    <a:pt x="46596" y="132524"/>
                  </a:lnTo>
                  <a:lnTo>
                    <a:pt x="45745" y="131254"/>
                  </a:lnTo>
                  <a:lnTo>
                    <a:pt x="44894" y="132524"/>
                  </a:lnTo>
                  <a:lnTo>
                    <a:pt x="43865" y="133794"/>
                  </a:lnTo>
                  <a:lnTo>
                    <a:pt x="42519" y="135064"/>
                  </a:lnTo>
                  <a:lnTo>
                    <a:pt x="42519" y="136321"/>
                  </a:lnTo>
                  <a:lnTo>
                    <a:pt x="49834" y="135064"/>
                  </a:lnTo>
                  <a:lnTo>
                    <a:pt x="54851" y="136334"/>
                  </a:lnTo>
                  <a:lnTo>
                    <a:pt x="57899" y="141414"/>
                  </a:lnTo>
                  <a:lnTo>
                    <a:pt x="59347" y="150304"/>
                  </a:lnTo>
                  <a:lnTo>
                    <a:pt x="59296" y="154114"/>
                  </a:lnTo>
                  <a:lnTo>
                    <a:pt x="59537" y="155384"/>
                  </a:lnTo>
                  <a:lnTo>
                    <a:pt x="62179" y="155384"/>
                  </a:lnTo>
                  <a:lnTo>
                    <a:pt x="63220" y="159194"/>
                  </a:lnTo>
                  <a:lnTo>
                    <a:pt x="64071" y="161734"/>
                  </a:lnTo>
                  <a:lnTo>
                    <a:pt x="64046" y="166814"/>
                  </a:lnTo>
                  <a:lnTo>
                    <a:pt x="61963" y="168084"/>
                  </a:lnTo>
                  <a:lnTo>
                    <a:pt x="60718" y="169354"/>
                  </a:lnTo>
                  <a:lnTo>
                    <a:pt x="61214" y="170624"/>
                  </a:lnTo>
                  <a:lnTo>
                    <a:pt x="61874" y="171894"/>
                  </a:lnTo>
                  <a:lnTo>
                    <a:pt x="62484" y="173164"/>
                  </a:lnTo>
                  <a:lnTo>
                    <a:pt x="68503" y="171894"/>
                  </a:lnTo>
                  <a:lnTo>
                    <a:pt x="71882" y="171894"/>
                  </a:lnTo>
                  <a:lnTo>
                    <a:pt x="71335" y="174434"/>
                  </a:lnTo>
                  <a:lnTo>
                    <a:pt x="70281" y="179514"/>
                  </a:lnTo>
                  <a:lnTo>
                    <a:pt x="71335" y="179514"/>
                  </a:lnTo>
                  <a:lnTo>
                    <a:pt x="71386" y="178244"/>
                  </a:lnTo>
                  <a:lnTo>
                    <a:pt x="74129" y="178244"/>
                  </a:lnTo>
                  <a:lnTo>
                    <a:pt x="74739" y="176974"/>
                  </a:lnTo>
                  <a:lnTo>
                    <a:pt x="75425" y="175704"/>
                  </a:lnTo>
                  <a:lnTo>
                    <a:pt x="74129" y="175704"/>
                  </a:lnTo>
                  <a:lnTo>
                    <a:pt x="74688" y="171894"/>
                  </a:lnTo>
                  <a:lnTo>
                    <a:pt x="74574" y="169354"/>
                  </a:lnTo>
                  <a:lnTo>
                    <a:pt x="76606" y="169354"/>
                  </a:lnTo>
                  <a:lnTo>
                    <a:pt x="71335" y="160464"/>
                  </a:lnTo>
                  <a:lnTo>
                    <a:pt x="70586" y="159194"/>
                  </a:lnTo>
                  <a:lnTo>
                    <a:pt x="76250" y="160464"/>
                  </a:lnTo>
                  <a:lnTo>
                    <a:pt x="80543" y="161734"/>
                  </a:lnTo>
                  <a:lnTo>
                    <a:pt x="83121" y="165544"/>
                  </a:lnTo>
                  <a:lnTo>
                    <a:pt x="84988" y="164274"/>
                  </a:lnTo>
                  <a:lnTo>
                    <a:pt x="87553" y="165544"/>
                  </a:lnTo>
                  <a:lnTo>
                    <a:pt x="89966" y="165544"/>
                  </a:lnTo>
                  <a:lnTo>
                    <a:pt x="88836" y="163004"/>
                  </a:lnTo>
                  <a:lnTo>
                    <a:pt x="87795" y="160464"/>
                  </a:lnTo>
                  <a:lnTo>
                    <a:pt x="87769" y="163004"/>
                  </a:lnTo>
                  <a:lnTo>
                    <a:pt x="87490" y="164274"/>
                  </a:lnTo>
                  <a:lnTo>
                    <a:pt x="86753" y="163004"/>
                  </a:lnTo>
                  <a:lnTo>
                    <a:pt x="87299" y="163004"/>
                  </a:lnTo>
                  <a:lnTo>
                    <a:pt x="87604" y="161734"/>
                  </a:lnTo>
                  <a:lnTo>
                    <a:pt x="87769" y="163004"/>
                  </a:lnTo>
                  <a:lnTo>
                    <a:pt x="87769" y="160413"/>
                  </a:lnTo>
                  <a:lnTo>
                    <a:pt x="86728" y="157924"/>
                  </a:lnTo>
                  <a:lnTo>
                    <a:pt x="87020" y="160464"/>
                  </a:lnTo>
                  <a:lnTo>
                    <a:pt x="87274" y="161734"/>
                  </a:lnTo>
                  <a:lnTo>
                    <a:pt x="79908" y="159194"/>
                  </a:lnTo>
                  <a:lnTo>
                    <a:pt x="68859" y="155384"/>
                  </a:lnTo>
                  <a:lnTo>
                    <a:pt x="69545" y="156654"/>
                  </a:lnTo>
                  <a:lnTo>
                    <a:pt x="69786" y="157924"/>
                  </a:lnTo>
                  <a:lnTo>
                    <a:pt x="69494" y="159194"/>
                  </a:lnTo>
                  <a:lnTo>
                    <a:pt x="69291" y="160464"/>
                  </a:lnTo>
                  <a:lnTo>
                    <a:pt x="68694" y="160464"/>
                  </a:lnTo>
                  <a:lnTo>
                    <a:pt x="67652" y="159194"/>
                  </a:lnTo>
                  <a:lnTo>
                    <a:pt x="65341" y="159194"/>
                  </a:lnTo>
                  <a:lnTo>
                    <a:pt x="65112" y="157924"/>
                  </a:lnTo>
                  <a:lnTo>
                    <a:pt x="64655" y="156654"/>
                  </a:lnTo>
                  <a:lnTo>
                    <a:pt x="64592" y="154114"/>
                  </a:lnTo>
                  <a:lnTo>
                    <a:pt x="63804" y="154114"/>
                  </a:lnTo>
                  <a:lnTo>
                    <a:pt x="67551" y="147764"/>
                  </a:lnTo>
                  <a:lnTo>
                    <a:pt x="72123" y="143954"/>
                  </a:lnTo>
                  <a:lnTo>
                    <a:pt x="77431" y="142684"/>
                  </a:lnTo>
                  <a:lnTo>
                    <a:pt x="83337" y="143954"/>
                  </a:lnTo>
                  <a:lnTo>
                    <a:pt x="84137" y="143954"/>
                  </a:lnTo>
                  <a:lnTo>
                    <a:pt x="84632" y="145224"/>
                  </a:lnTo>
                  <a:lnTo>
                    <a:pt x="85013" y="146494"/>
                  </a:lnTo>
                  <a:lnTo>
                    <a:pt x="85432" y="146494"/>
                  </a:lnTo>
                  <a:lnTo>
                    <a:pt x="89382" y="141414"/>
                  </a:lnTo>
                  <a:lnTo>
                    <a:pt x="90373" y="140144"/>
                  </a:lnTo>
                  <a:lnTo>
                    <a:pt x="94754" y="143954"/>
                  </a:lnTo>
                  <a:lnTo>
                    <a:pt x="92214" y="147764"/>
                  </a:lnTo>
                  <a:lnTo>
                    <a:pt x="94259" y="147764"/>
                  </a:lnTo>
                  <a:lnTo>
                    <a:pt x="95135" y="150304"/>
                  </a:lnTo>
                  <a:lnTo>
                    <a:pt x="94754" y="151574"/>
                  </a:lnTo>
                  <a:lnTo>
                    <a:pt x="94716" y="154114"/>
                  </a:lnTo>
                  <a:lnTo>
                    <a:pt x="100215" y="157924"/>
                  </a:lnTo>
                  <a:lnTo>
                    <a:pt x="104127" y="161734"/>
                  </a:lnTo>
                  <a:lnTo>
                    <a:pt x="104533" y="163004"/>
                  </a:lnTo>
                  <a:lnTo>
                    <a:pt x="104952" y="163004"/>
                  </a:lnTo>
                  <a:lnTo>
                    <a:pt x="105308" y="161734"/>
                  </a:lnTo>
                  <a:lnTo>
                    <a:pt x="106870" y="159194"/>
                  </a:lnTo>
                  <a:lnTo>
                    <a:pt x="108966" y="157924"/>
                  </a:lnTo>
                  <a:close/>
                </a:path>
                <a:path w="294640" h="453389">
                  <a:moveTo>
                    <a:pt x="115633" y="58864"/>
                  </a:moveTo>
                  <a:lnTo>
                    <a:pt x="115366" y="58864"/>
                  </a:lnTo>
                  <a:lnTo>
                    <a:pt x="115303" y="61404"/>
                  </a:lnTo>
                  <a:lnTo>
                    <a:pt x="112776" y="58864"/>
                  </a:lnTo>
                  <a:lnTo>
                    <a:pt x="107480" y="53543"/>
                  </a:lnTo>
                  <a:lnTo>
                    <a:pt x="107480" y="63944"/>
                  </a:lnTo>
                  <a:lnTo>
                    <a:pt x="107315" y="66484"/>
                  </a:lnTo>
                  <a:lnTo>
                    <a:pt x="105498" y="67754"/>
                  </a:lnTo>
                  <a:lnTo>
                    <a:pt x="100520" y="67754"/>
                  </a:lnTo>
                  <a:lnTo>
                    <a:pt x="101320" y="65214"/>
                  </a:lnTo>
                  <a:lnTo>
                    <a:pt x="101346" y="62674"/>
                  </a:lnTo>
                  <a:lnTo>
                    <a:pt x="103327" y="61404"/>
                  </a:lnTo>
                  <a:lnTo>
                    <a:pt x="106045" y="61404"/>
                  </a:lnTo>
                  <a:lnTo>
                    <a:pt x="107480" y="63944"/>
                  </a:lnTo>
                  <a:lnTo>
                    <a:pt x="107480" y="53543"/>
                  </a:lnTo>
                  <a:lnTo>
                    <a:pt x="106680" y="52743"/>
                  </a:lnTo>
                  <a:lnTo>
                    <a:pt x="106680" y="56324"/>
                  </a:lnTo>
                  <a:lnTo>
                    <a:pt x="106324" y="57594"/>
                  </a:lnTo>
                  <a:lnTo>
                    <a:pt x="105879" y="57594"/>
                  </a:lnTo>
                  <a:lnTo>
                    <a:pt x="105803" y="58864"/>
                  </a:lnTo>
                  <a:lnTo>
                    <a:pt x="102997" y="58864"/>
                  </a:lnTo>
                  <a:lnTo>
                    <a:pt x="102222" y="57594"/>
                  </a:lnTo>
                  <a:lnTo>
                    <a:pt x="102235" y="56324"/>
                  </a:lnTo>
                  <a:lnTo>
                    <a:pt x="102247" y="55054"/>
                  </a:lnTo>
                  <a:lnTo>
                    <a:pt x="100799" y="53784"/>
                  </a:lnTo>
                  <a:lnTo>
                    <a:pt x="102616" y="52514"/>
                  </a:lnTo>
                  <a:lnTo>
                    <a:pt x="103962" y="53784"/>
                  </a:lnTo>
                  <a:lnTo>
                    <a:pt x="105384" y="55054"/>
                  </a:lnTo>
                  <a:lnTo>
                    <a:pt x="106591" y="56324"/>
                  </a:lnTo>
                  <a:lnTo>
                    <a:pt x="106680" y="52743"/>
                  </a:lnTo>
                  <a:lnTo>
                    <a:pt x="106464" y="52514"/>
                  </a:lnTo>
                  <a:lnTo>
                    <a:pt x="105524" y="48704"/>
                  </a:lnTo>
                  <a:lnTo>
                    <a:pt x="112090" y="46164"/>
                  </a:lnTo>
                  <a:lnTo>
                    <a:pt x="112001" y="44894"/>
                  </a:lnTo>
                  <a:lnTo>
                    <a:pt x="111823" y="42354"/>
                  </a:lnTo>
                  <a:lnTo>
                    <a:pt x="112153" y="37274"/>
                  </a:lnTo>
                  <a:lnTo>
                    <a:pt x="112572" y="34734"/>
                  </a:lnTo>
                  <a:lnTo>
                    <a:pt x="113004" y="32194"/>
                  </a:lnTo>
                  <a:lnTo>
                    <a:pt x="109321" y="32194"/>
                  </a:lnTo>
                  <a:lnTo>
                    <a:pt x="109131" y="32042"/>
                  </a:lnTo>
                  <a:lnTo>
                    <a:pt x="109131" y="36004"/>
                  </a:lnTo>
                  <a:lnTo>
                    <a:pt x="109016" y="38544"/>
                  </a:lnTo>
                  <a:lnTo>
                    <a:pt x="107861" y="39814"/>
                  </a:lnTo>
                  <a:lnTo>
                    <a:pt x="106565" y="38544"/>
                  </a:lnTo>
                  <a:lnTo>
                    <a:pt x="106235" y="38544"/>
                  </a:lnTo>
                  <a:lnTo>
                    <a:pt x="106235" y="46164"/>
                  </a:lnTo>
                  <a:lnTo>
                    <a:pt x="104863" y="46164"/>
                  </a:lnTo>
                  <a:lnTo>
                    <a:pt x="104838" y="44894"/>
                  </a:lnTo>
                  <a:lnTo>
                    <a:pt x="106159" y="44894"/>
                  </a:lnTo>
                  <a:lnTo>
                    <a:pt x="106235" y="46164"/>
                  </a:lnTo>
                  <a:lnTo>
                    <a:pt x="106235" y="38544"/>
                  </a:lnTo>
                  <a:lnTo>
                    <a:pt x="105079" y="38544"/>
                  </a:lnTo>
                  <a:lnTo>
                    <a:pt x="105575" y="37274"/>
                  </a:lnTo>
                  <a:lnTo>
                    <a:pt x="105664" y="36004"/>
                  </a:lnTo>
                  <a:lnTo>
                    <a:pt x="106921" y="34734"/>
                  </a:lnTo>
                  <a:lnTo>
                    <a:pt x="108165" y="36004"/>
                  </a:lnTo>
                  <a:lnTo>
                    <a:pt x="109131" y="36004"/>
                  </a:lnTo>
                  <a:lnTo>
                    <a:pt x="109131" y="32042"/>
                  </a:lnTo>
                  <a:lnTo>
                    <a:pt x="106260" y="29654"/>
                  </a:lnTo>
                  <a:lnTo>
                    <a:pt x="103568" y="28384"/>
                  </a:lnTo>
                  <a:lnTo>
                    <a:pt x="100774" y="29654"/>
                  </a:lnTo>
                  <a:lnTo>
                    <a:pt x="99529" y="30924"/>
                  </a:lnTo>
                  <a:lnTo>
                    <a:pt x="99060" y="31877"/>
                  </a:lnTo>
                  <a:lnTo>
                    <a:pt x="99060" y="48704"/>
                  </a:lnTo>
                  <a:lnTo>
                    <a:pt x="98564" y="49606"/>
                  </a:lnTo>
                  <a:lnTo>
                    <a:pt x="98564" y="58864"/>
                  </a:lnTo>
                  <a:lnTo>
                    <a:pt x="98209" y="61404"/>
                  </a:lnTo>
                  <a:lnTo>
                    <a:pt x="97612" y="65214"/>
                  </a:lnTo>
                  <a:lnTo>
                    <a:pt x="97028" y="67754"/>
                  </a:lnTo>
                  <a:lnTo>
                    <a:pt x="94665" y="67754"/>
                  </a:lnTo>
                  <a:lnTo>
                    <a:pt x="94449" y="69024"/>
                  </a:lnTo>
                  <a:lnTo>
                    <a:pt x="93484" y="69024"/>
                  </a:lnTo>
                  <a:lnTo>
                    <a:pt x="92544" y="67754"/>
                  </a:lnTo>
                  <a:lnTo>
                    <a:pt x="91757" y="67754"/>
                  </a:lnTo>
                  <a:lnTo>
                    <a:pt x="92252" y="66484"/>
                  </a:lnTo>
                  <a:lnTo>
                    <a:pt x="91732" y="66484"/>
                  </a:lnTo>
                  <a:lnTo>
                    <a:pt x="90982" y="65214"/>
                  </a:lnTo>
                  <a:lnTo>
                    <a:pt x="90246" y="65214"/>
                  </a:lnTo>
                  <a:lnTo>
                    <a:pt x="91757" y="62674"/>
                  </a:lnTo>
                  <a:lnTo>
                    <a:pt x="93129" y="60134"/>
                  </a:lnTo>
                  <a:lnTo>
                    <a:pt x="94945" y="57594"/>
                  </a:lnTo>
                  <a:lnTo>
                    <a:pt x="95211" y="56324"/>
                  </a:lnTo>
                  <a:lnTo>
                    <a:pt x="98564" y="58864"/>
                  </a:lnTo>
                  <a:lnTo>
                    <a:pt x="98564" y="49606"/>
                  </a:lnTo>
                  <a:lnTo>
                    <a:pt x="97663" y="51244"/>
                  </a:lnTo>
                  <a:lnTo>
                    <a:pt x="97256" y="52514"/>
                  </a:lnTo>
                  <a:lnTo>
                    <a:pt x="94996" y="53784"/>
                  </a:lnTo>
                  <a:lnTo>
                    <a:pt x="93154" y="52514"/>
                  </a:lnTo>
                  <a:lnTo>
                    <a:pt x="91617" y="52514"/>
                  </a:lnTo>
                  <a:lnTo>
                    <a:pt x="92113" y="51244"/>
                  </a:lnTo>
                  <a:lnTo>
                    <a:pt x="92252" y="48704"/>
                  </a:lnTo>
                  <a:lnTo>
                    <a:pt x="91478" y="48704"/>
                  </a:lnTo>
                  <a:lnTo>
                    <a:pt x="89827" y="49974"/>
                  </a:lnTo>
                  <a:lnTo>
                    <a:pt x="87985" y="51244"/>
                  </a:lnTo>
                  <a:lnTo>
                    <a:pt x="85458" y="47434"/>
                  </a:lnTo>
                  <a:lnTo>
                    <a:pt x="88646" y="44894"/>
                  </a:lnTo>
                  <a:lnTo>
                    <a:pt x="91922" y="42354"/>
                  </a:lnTo>
                  <a:lnTo>
                    <a:pt x="95135" y="39814"/>
                  </a:lnTo>
                  <a:lnTo>
                    <a:pt x="98298" y="44894"/>
                  </a:lnTo>
                  <a:lnTo>
                    <a:pt x="96723" y="46164"/>
                  </a:lnTo>
                  <a:lnTo>
                    <a:pt x="95110" y="47434"/>
                  </a:lnTo>
                  <a:lnTo>
                    <a:pt x="94526" y="47434"/>
                  </a:lnTo>
                  <a:lnTo>
                    <a:pt x="96367" y="48704"/>
                  </a:lnTo>
                  <a:lnTo>
                    <a:pt x="99060" y="48704"/>
                  </a:lnTo>
                  <a:lnTo>
                    <a:pt x="99060" y="31877"/>
                  </a:lnTo>
                  <a:lnTo>
                    <a:pt x="98272" y="33464"/>
                  </a:lnTo>
                  <a:lnTo>
                    <a:pt x="93179" y="33464"/>
                  </a:lnTo>
                  <a:lnTo>
                    <a:pt x="80403" y="39814"/>
                  </a:lnTo>
                  <a:lnTo>
                    <a:pt x="82054" y="39814"/>
                  </a:lnTo>
                  <a:lnTo>
                    <a:pt x="84632" y="47434"/>
                  </a:lnTo>
                  <a:lnTo>
                    <a:pt x="85547" y="53784"/>
                  </a:lnTo>
                  <a:lnTo>
                    <a:pt x="86918" y="60134"/>
                  </a:lnTo>
                  <a:lnTo>
                    <a:pt x="88404" y="53784"/>
                  </a:lnTo>
                  <a:lnTo>
                    <a:pt x="91592" y="56324"/>
                  </a:lnTo>
                  <a:lnTo>
                    <a:pt x="86969" y="60134"/>
                  </a:lnTo>
                  <a:lnTo>
                    <a:pt x="87020" y="61404"/>
                  </a:lnTo>
                  <a:lnTo>
                    <a:pt x="86474" y="61404"/>
                  </a:lnTo>
                  <a:lnTo>
                    <a:pt x="86728" y="67754"/>
                  </a:lnTo>
                  <a:lnTo>
                    <a:pt x="84251" y="67754"/>
                  </a:lnTo>
                  <a:lnTo>
                    <a:pt x="85585" y="63944"/>
                  </a:lnTo>
                  <a:lnTo>
                    <a:pt x="86474" y="61404"/>
                  </a:lnTo>
                  <a:lnTo>
                    <a:pt x="83616" y="63944"/>
                  </a:lnTo>
                  <a:lnTo>
                    <a:pt x="83540" y="84264"/>
                  </a:lnTo>
                  <a:lnTo>
                    <a:pt x="83121" y="86804"/>
                  </a:lnTo>
                  <a:lnTo>
                    <a:pt x="82384" y="86804"/>
                  </a:lnTo>
                  <a:lnTo>
                    <a:pt x="81800" y="88074"/>
                  </a:lnTo>
                  <a:lnTo>
                    <a:pt x="79654" y="86804"/>
                  </a:lnTo>
                  <a:lnTo>
                    <a:pt x="78638" y="85534"/>
                  </a:lnTo>
                  <a:lnTo>
                    <a:pt x="79273" y="84264"/>
                  </a:lnTo>
                  <a:lnTo>
                    <a:pt x="79438" y="81724"/>
                  </a:lnTo>
                  <a:lnTo>
                    <a:pt x="81089" y="82994"/>
                  </a:lnTo>
                  <a:lnTo>
                    <a:pt x="82816" y="82994"/>
                  </a:lnTo>
                  <a:lnTo>
                    <a:pt x="83121" y="84264"/>
                  </a:lnTo>
                  <a:lnTo>
                    <a:pt x="83540" y="84264"/>
                  </a:lnTo>
                  <a:lnTo>
                    <a:pt x="83540" y="63830"/>
                  </a:lnTo>
                  <a:lnTo>
                    <a:pt x="82816" y="62674"/>
                  </a:lnTo>
                  <a:lnTo>
                    <a:pt x="80949" y="61404"/>
                  </a:lnTo>
                  <a:lnTo>
                    <a:pt x="79933" y="62674"/>
                  </a:lnTo>
                  <a:lnTo>
                    <a:pt x="75971" y="62674"/>
                  </a:lnTo>
                  <a:lnTo>
                    <a:pt x="76441" y="61404"/>
                  </a:lnTo>
                  <a:lnTo>
                    <a:pt x="76720" y="60134"/>
                  </a:lnTo>
                  <a:lnTo>
                    <a:pt x="77025" y="60134"/>
                  </a:lnTo>
                  <a:lnTo>
                    <a:pt x="76200" y="58864"/>
                  </a:lnTo>
                  <a:lnTo>
                    <a:pt x="75539" y="58864"/>
                  </a:lnTo>
                  <a:lnTo>
                    <a:pt x="75399" y="57594"/>
                  </a:lnTo>
                  <a:lnTo>
                    <a:pt x="74485" y="53784"/>
                  </a:lnTo>
                  <a:lnTo>
                    <a:pt x="74218" y="48704"/>
                  </a:lnTo>
                  <a:lnTo>
                    <a:pt x="73964" y="43624"/>
                  </a:lnTo>
                  <a:lnTo>
                    <a:pt x="72948" y="46164"/>
                  </a:lnTo>
                  <a:lnTo>
                    <a:pt x="71462" y="48704"/>
                  </a:lnTo>
                  <a:lnTo>
                    <a:pt x="70751" y="47434"/>
                  </a:lnTo>
                  <a:lnTo>
                    <a:pt x="70116" y="47434"/>
                  </a:lnTo>
                  <a:lnTo>
                    <a:pt x="69049" y="48158"/>
                  </a:lnTo>
                  <a:lnTo>
                    <a:pt x="69049" y="57594"/>
                  </a:lnTo>
                  <a:lnTo>
                    <a:pt x="68059" y="60134"/>
                  </a:lnTo>
                  <a:lnTo>
                    <a:pt x="67424" y="58864"/>
                  </a:lnTo>
                  <a:lnTo>
                    <a:pt x="66497" y="58864"/>
                  </a:lnTo>
                  <a:lnTo>
                    <a:pt x="66167" y="57594"/>
                  </a:lnTo>
                  <a:lnTo>
                    <a:pt x="66878" y="56324"/>
                  </a:lnTo>
                  <a:lnTo>
                    <a:pt x="67208" y="56324"/>
                  </a:lnTo>
                  <a:lnTo>
                    <a:pt x="68414" y="57594"/>
                  </a:lnTo>
                  <a:lnTo>
                    <a:pt x="69049" y="57594"/>
                  </a:lnTo>
                  <a:lnTo>
                    <a:pt x="69049" y="48158"/>
                  </a:lnTo>
                  <a:lnTo>
                    <a:pt x="68224" y="48704"/>
                  </a:lnTo>
                  <a:lnTo>
                    <a:pt x="66243" y="49974"/>
                  </a:lnTo>
                  <a:lnTo>
                    <a:pt x="64262" y="49974"/>
                  </a:lnTo>
                  <a:lnTo>
                    <a:pt x="63576" y="51244"/>
                  </a:lnTo>
                  <a:lnTo>
                    <a:pt x="65773" y="51244"/>
                  </a:lnTo>
                  <a:lnTo>
                    <a:pt x="66878" y="52514"/>
                  </a:lnTo>
                  <a:lnTo>
                    <a:pt x="66433" y="53784"/>
                  </a:lnTo>
                  <a:lnTo>
                    <a:pt x="66332" y="55054"/>
                  </a:lnTo>
                  <a:lnTo>
                    <a:pt x="64757" y="56324"/>
                  </a:lnTo>
                  <a:lnTo>
                    <a:pt x="63220" y="55054"/>
                  </a:lnTo>
                  <a:lnTo>
                    <a:pt x="61760" y="55054"/>
                  </a:lnTo>
                  <a:lnTo>
                    <a:pt x="61988" y="53784"/>
                  </a:lnTo>
                  <a:lnTo>
                    <a:pt x="60617" y="55054"/>
                  </a:lnTo>
                  <a:lnTo>
                    <a:pt x="59182" y="56324"/>
                  </a:lnTo>
                  <a:lnTo>
                    <a:pt x="57645" y="58864"/>
                  </a:lnTo>
                  <a:lnTo>
                    <a:pt x="56273" y="60134"/>
                  </a:lnTo>
                  <a:lnTo>
                    <a:pt x="54724" y="61404"/>
                  </a:lnTo>
                  <a:lnTo>
                    <a:pt x="53276" y="62674"/>
                  </a:lnTo>
                  <a:lnTo>
                    <a:pt x="51930" y="63944"/>
                  </a:lnTo>
                  <a:lnTo>
                    <a:pt x="50749" y="66484"/>
                  </a:lnTo>
                  <a:lnTo>
                    <a:pt x="48958" y="67754"/>
                  </a:lnTo>
                  <a:lnTo>
                    <a:pt x="46697" y="67754"/>
                  </a:lnTo>
                  <a:lnTo>
                    <a:pt x="46951" y="69024"/>
                  </a:lnTo>
                  <a:lnTo>
                    <a:pt x="46761" y="71564"/>
                  </a:lnTo>
                  <a:lnTo>
                    <a:pt x="46456" y="72834"/>
                  </a:lnTo>
                  <a:lnTo>
                    <a:pt x="48209" y="85534"/>
                  </a:lnTo>
                  <a:lnTo>
                    <a:pt x="46342" y="84264"/>
                  </a:lnTo>
                  <a:lnTo>
                    <a:pt x="44831" y="82994"/>
                  </a:lnTo>
                  <a:lnTo>
                    <a:pt x="43510" y="81724"/>
                  </a:lnTo>
                  <a:lnTo>
                    <a:pt x="42557" y="80454"/>
                  </a:lnTo>
                  <a:lnTo>
                    <a:pt x="42062" y="79184"/>
                  </a:lnTo>
                  <a:lnTo>
                    <a:pt x="41427" y="77914"/>
                  </a:lnTo>
                  <a:lnTo>
                    <a:pt x="40957" y="79184"/>
                  </a:lnTo>
                  <a:lnTo>
                    <a:pt x="40055" y="79184"/>
                  </a:lnTo>
                  <a:lnTo>
                    <a:pt x="41694" y="80454"/>
                  </a:lnTo>
                  <a:lnTo>
                    <a:pt x="40932" y="82994"/>
                  </a:lnTo>
                  <a:lnTo>
                    <a:pt x="40576" y="84264"/>
                  </a:lnTo>
                  <a:lnTo>
                    <a:pt x="31750" y="81724"/>
                  </a:lnTo>
                  <a:lnTo>
                    <a:pt x="33921" y="85534"/>
                  </a:lnTo>
                  <a:lnTo>
                    <a:pt x="30848" y="88074"/>
                  </a:lnTo>
                  <a:lnTo>
                    <a:pt x="24828" y="76644"/>
                  </a:lnTo>
                  <a:lnTo>
                    <a:pt x="25539" y="76644"/>
                  </a:lnTo>
                  <a:lnTo>
                    <a:pt x="24384" y="75374"/>
                  </a:lnTo>
                  <a:lnTo>
                    <a:pt x="24549" y="75374"/>
                  </a:lnTo>
                  <a:lnTo>
                    <a:pt x="24295" y="74104"/>
                  </a:lnTo>
                  <a:lnTo>
                    <a:pt x="23749" y="74104"/>
                  </a:lnTo>
                  <a:lnTo>
                    <a:pt x="22288" y="79184"/>
                  </a:lnTo>
                  <a:lnTo>
                    <a:pt x="22072" y="85534"/>
                  </a:lnTo>
                  <a:lnTo>
                    <a:pt x="21551" y="90614"/>
                  </a:lnTo>
                  <a:lnTo>
                    <a:pt x="23037" y="91884"/>
                  </a:lnTo>
                  <a:lnTo>
                    <a:pt x="24549" y="91884"/>
                  </a:lnTo>
                  <a:lnTo>
                    <a:pt x="25946" y="93154"/>
                  </a:lnTo>
                  <a:lnTo>
                    <a:pt x="26885" y="89344"/>
                  </a:lnTo>
                  <a:lnTo>
                    <a:pt x="28308" y="90614"/>
                  </a:lnTo>
                  <a:lnTo>
                    <a:pt x="30708" y="90614"/>
                  </a:lnTo>
                  <a:lnTo>
                    <a:pt x="31254" y="93154"/>
                  </a:lnTo>
                  <a:lnTo>
                    <a:pt x="31038" y="94424"/>
                  </a:lnTo>
                  <a:lnTo>
                    <a:pt x="30734" y="95694"/>
                  </a:lnTo>
                  <a:lnTo>
                    <a:pt x="30899" y="96964"/>
                  </a:lnTo>
                  <a:lnTo>
                    <a:pt x="32880" y="99504"/>
                  </a:lnTo>
                  <a:lnTo>
                    <a:pt x="32080" y="104584"/>
                  </a:lnTo>
                  <a:lnTo>
                    <a:pt x="31800" y="109664"/>
                  </a:lnTo>
                  <a:lnTo>
                    <a:pt x="32905" y="109664"/>
                  </a:lnTo>
                  <a:lnTo>
                    <a:pt x="33972" y="108394"/>
                  </a:lnTo>
                  <a:lnTo>
                    <a:pt x="35572" y="108394"/>
                  </a:lnTo>
                  <a:lnTo>
                    <a:pt x="36093" y="105854"/>
                  </a:lnTo>
                  <a:lnTo>
                    <a:pt x="36639" y="102044"/>
                  </a:lnTo>
                  <a:lnTo>
                    <a:pt x="37160" y="99504"/>
                  </a:lnTo>
                  <a:lnTo>
                    <a:pt x="39141" y="100774"/>
                  </a:lnTo>
                  <a:lnTo>
                    <a:pt x="43103" y="100774"/>
                  </a:lnTo>
                  <a:lnTo>
                    <a:pt x="45466" y="99504"/>
                  </a:lnTo>
                  <a:lnTo>
                    <a:pt x="47828" y="98234"/>
                  </a:lnTo>
                  <a:lnTo>
                    <a:pt x="50025" y="102044"/>
                  </a:lnTo>
                  <a:lnTo>
                    <a:pt x="49593" y="103314"/>
                  </a:lnTo>
                  <a:lnTo>
                    <a:pt x="51396" y="107124"/>
                  </a:lnTo>
                  <a:lnTo>
                    <a:pt x="52285" y="108394"/>
                  </a:lnTo>
                  <a:lnTo>
                    <a:pt x="49314" y="110934"/>
                  </a:lnTo>
                  <a:lnTo>
                    <a:pt x="47002" y="105854"/>
                  </a:lnTo>
                  <a:lnTo>
                    <a:pt x="46951" y="107124"/>
                  </a:lnTo>
                  <a:lnTo>
                    <a:pt x="42329" y="107124"/>
                  </a:lnTo>
                  <a:lnTo>
                    <a:pt x="41313" y="108394"/>
                  </a:lnTo>
                  <a:lnTo>
                    <a:pt x="40271" y="108394"/>
                  </a:lnTo>
                  <a:lnTo>
                    <a:pt x="39319" y="109575"/>
                  </a:lnTo>
                  <a:lnTo>
                    <a:pt x="39522" y="109664"/>
                  </a:lnTo>
                  <a:lnTo>
                    <a:pt x="44919" y="116014"/>
                  </a:lnTo>
                  <a:lnTo>
                    <a:pt x="47117" y="119824"/>
                  </a:lnTo>
                  <a:lnTo>
                    <a:pt x="47917" y="122364"/>
                  </a:lnTo>
                  <a:lnTo>
                    <a:pt x="48412" y="123634"/>
                  </a:lnTo>
                  <a:lnTo>
                    <a:pt x="48818" y="123634"/>
                  </a:lnTo>
                  <a:lnTo>
                    <a:pt x="49555" y="124904"/>
                  </a:lnTo>
                  <a:lnTo>
                    <a:pt x="49555" y="126174"/>
                  </a:lnTo>
                  <a:lnTo>
                    <a:pt x="49390" y="128714"/>
                  </a:lnTo>
                  <a:lnTo>
                    <a:pt x="50380" y="123634"/>
                  </a:lnTo>
                  <a:lnTo>
                    <a:pt x="51930" y="116014"/>
                  </a:lnTo>
                  <a:lnTo>
                    <a:pt x="51155" y="113474"/>
                  </a:lnTo>
                  <a:lnTo>
                    <a:pt x="55410" y="113474"/>
                  </a:lnTo>
                  <a:lnTo>
                    <a:pt x="59347" y="114744"/>
                  </a:lnTo>
                  <a:lnTo>
                    <a:pt x="62941" y="116014"/>
                  </a:lnTo>
                  <a:lnTo>
                    <a:pt x="65481" y="116014"/>
                  </a:lnTo>
                  <a:lnTo>
                    <a:pt x="65506" y="117284"/>
                  </a:lnTo>
                  <a:lnTo>
                    <a:pt x="67487" y="117284"/>
                  </a:lnTo>
                  <a:lnTo>
                    <a:pt x="72618" y="121094"/>
                  </a:lnTo>
                  <a:lnTo>
                    <a:pt x="73367" y="121094"/>
                  </a:lnTo>
                  <a:lnTo>
                    <a:pt x="79603" y="126174"/>
                  </a:lnTo>
                  <a:lnTo>
                    <a:pt x="83159" y="133121"/>
                  </a:lnTo>
                  <a:lnTo>
                    <a:pt x="83591" y="131254"/>
                  </a:lnTo>
                  <a:lnTo>
                    <a:pt x="83896" y="128714"/>
                  </a:lnTo>
                  <a:lnTo>
                    <a:pt x="86309" y="128714"/>
                  </a:lnTo>
                  <a:lnTo>
                    <a:pt x="87757" y="129908"/>
                  </a:lnTo>
                  <a:lnTo>
                    <a:pt x="86779" y="128714"/>
                  </a:lnTo>
                  <a:lnTo>
                    <a:pt x="86309" y="126174"/>
                  </a:lnTo>
                  <a:lnTo>
                    <a:pt x="86233" y="123634"/>
                  </a:lnTo>
                  <a:lnTo>
                    <a:pt x="86067" y="123634"/>
                  </a:lnTo>
                  <a:lnTo>
                    <a:pt x="85877" y="122364"/>
                  </a:lnTo>
                  <a:lnTo>
                    <a:pt x="82905" y="122364"/>
                  </a:lnTo>
                  <a:lnTo>
                    <a:pt x="81635" y="121094"/>
                  </a:lnTo>
                  <a:lnTo>
                    <a:pt x="81927" y="119824"/>
                  </a:lnTo>
                  <a:lnTo>
                    <a:pt x="82219" y="118554"/>
                  </a:lnTo>
                  <a:lnTo>
                    <a:pt x="82283" y="117881"/>
                  </a:lnTo>
                  <a:lnTo>
                    <a:pt x="81368" y="119824"/>
                  </a:lnTo>
                  <a:lnTo>
                    <a:pt x="74587" y="113474"/>
                  </a:lnTo>
                  <a:lnTo>
                    <a:pt x="73228" y="112204"/>
                  </a:lnTo>
                  <a:lnTo>
                    <a:pt x="72212" y="110934"/>
                  </a:lnTo>
                  <a:lnTo>
                    <a:pt x="71183" y="109664"/>
                  </a:lnTo>
                  <a:lnTo>
                    <a:pt x="65062" y="102044"/>
                  </a:lnTo>
                  <a:lnTo>
                    <a:pt x="64325" y="104584"/>
                  </a:lnTo>
                  <a:lnTo>
                    <a:pt x="63055" y="107124"/>
                  </a:lnTo>
                  <a:lnTo>
                    <a:pt x="61239" y="109664"/>
                  </a:lnTo>
                  <a:lnTo>
                    <a:pt x="57061" y="109664"/>
                  </a:lnTo>
                  <a:lnTo>
                    <a:pt x="55283" y="108394"/>
                  </a:lnTo>
                  <a:lnTo>
                    <a:pt x="55575" y="104584"/>
                  </a:lnTo>
                  <a:lnTo>
                    <a:pt x="56603" y="104584"/>
                  </a:lnTo>
                  <a:lnTo>
                    <a:pt x="52844" y="98234"/>
                  </a:lnTo>
                  <a:lnTo>
                    <a:pt x="52095" y="96964"/>
                  </a:lnTo>
                  <a:lnTo>
                    <a:pt x="54178" y="90614"/>
                  </a:lnTo>
                  <a:lnTo>
                    <a:pt x="54546" y="89344"/>
                  </a:lnTo>
                  <a:lnTo>
                    <a:pt x="54902" y="88074"/>
                  </a:lnTo>
                  <a:lnTo>
                    <a:pt x="55626" y="85534"/>
                  </a:lnTo>
                  <a:lnTo>
                    <a:pt x="55994" y="84264"/>
                  </a:lnTo>
                  <a:lnTo>
                    <a:pt x="55778" y="84264"/>
                  </a:lnTo>
                  <a:lnTo>
                    <a:pt x="55664" y="82994"/>
                  </a:lnTo>
                  <a:lnTo>
                    <a:pt x="55880" y="82994"/>
                  </a:lnTo>
                  <a:lnTo>
                    <a:pt x="56299" y="84264"/>
                  </a:lnTo>
                  <a:lnTo>
                    <a:pt x="56375" y="82994"/>
                  </a:lnTo>
                  <a:lnTo>
                    <a:pt x="57454" y="82994"/>
                  </a:lnTo>
                  <a:lnTo>
                    <a:pt x="58902" y="84264"/>
                  </a:lnTo>
                  <a:lnTo>
                    <a:pt x="62039" y="85534"/>
                  </a:lnTo>
                  <a:lnTo>
                    <a:pt x="62204" y="85534"/>
                  </a:lnTo>
                  <a:lnTo>
                    <a:pt x="62318" y="84264"/>
                  </a:lnTo>
                  <a:lnTo>
                    <a:pt x="62509" y="84264"/>
                  </a:lnTo>
                  <a:lnTo>
                    <a:pt x="62814" y="85534"/>
                  </a:lnTo>
                  <a:lnTo>
                    <a:pt x="63246" y="85534"/>
                  </a:lnTo>
                  <a:lnTo>
                    <a:pt x="63766" y="86804"/>
                  </a:lnTo>
                  <a:lnTo>
                    <a:pt x="65201" y="86804"/>
                  </a:lnTo>
                  <a:lnTo>
                    <a:pt x="64554" y="84264"/>
                  </a:lnTo>
                  <a:lnTo>
                    <a:pt x="64236" y="82994"/>
                  </a:lnTo>
                  <a:lnTo>
                    <a:pt x="62941" y="77914"/>
                  </a:lnTo>
                  <a:lnTo>
                    <a:pt x="53987" y="74104"/>
                  </a:lnTo>
                  <a:lnTo>
                    <a:pt x="54762" y="71564"/>
                  </a:lnTo>
                  <a:lnTo>
                    <a:pt x="55118" y="70294"/>
                  </a:lnTo>
                  <a:lnTo>
                    <a:pt x="56134" y="70294"/>
                  </a:lnTo>
                  <a:lnTo>
                    <a:pt x="55829" y="69024"/>
                  </a:lnTo>
                  <a:lnTo>
                    <a:pt x="53047" y="67754"/>
                  </a:lnTo>
                  <a:lnTo>
                    <a:pt x="55803" y="62674"/>
                  </a:lnTo>
                  <a:lnTo>
                    <a:pt x="62014" y="66484"/>
                  </a:lnTo>
                  <a:lnTo>
                    <a:pt x="63309" y="63944"/>
                  </a:lnTo>
                  <a:lnTo>
                    <a:pt x="63766" y="62674"/>
                  </a:lnTo>
                  <a:lnTo>
                    <a:pt x="64681" y="60134"/>
                  </a:lnTo>
                  <a:lnTo>
                    <a:pt x="66738" y="60134"/>
                  </a:lnTo>
                  <a:lnTo>
                    <a:pt x="67652" y="61404"/>
                  </a:lnTo>
                  <a:lnTo>
                    <a:pt x="68084" y="61404"/>
                  </a:lnTo>
                  <a:lnTo>
                    <a:pt x="70015" y="58864"/>
                  </a:lnTo>
                  <a:lnTo>
                    <a:pt x="70281" y="57594"/>
                  </a:lnTo>
                  <a:lnTo>
                    <a:pt x="70472" y="56324"/>
                  </a:lnTo>
                  <a:lnTo>
                    <a:pt x="73837" y="56324"/>
                  </a:lnTo>
                  <a:lnTo>
                    <a:pt x="74028" y="57594"/>
                  </a:lnTo>
                  <a:lnTo>
                    <a:pt x="74320" y="57594"/>
                  </a:lnTo>
                  <a:lnTo>
                    <a:pt x="73888" y="60134"/>
                  </a:lnTo>
                  <a:lnTo>
                    <a:pt x="73253" y="60134"/>
                  </a:lnTo>
                  <a:lnTo>
                    <a:pt x="77381" y="66484"/>
                  </a:lnTo>
                  <a:lnTo>
                    <a:pt x="78308" y="67754"/>
                  </a:lnTo>
                  <a:lnTo>
                    <a:pt x="80238" y="70294"/>
                  </a:lnTo>
                  <a:lnTo>
                    <a:pt x="78943" y="71564"/>
                  </a:lnTo>
                  <a:lnTo>
                    <a:pt x="77787" y="72834"/>
                  </a:lnTo>
                  <a:lnTo>
                    <a:pt x="77787" y="74104"/>
                  </a:lnTo>
                  <a:lnTo>
                    <a:pt x="77711" y="75374"/>
                  </a:lnTo>
                  <a:lnTo>
                    <a:pt x="75704" y="75374"/>
                  </a:lnTo>
                  <a:lnTo>
                    <a:pt x="75044" y="74104"/>
                  </a:lnTo>
                  <a:lnTo>
                    <a:pt x="74739" y="75374"/>
                  </a:lnTo>
                  <a:lnTo>
                    <a:pt x="72377" y="71564"/>
                  </a:lnTo>
                  <a:lnTo>
                    <a:pt x="71170" y="70294"/>
                  </a:lnTo>
                  <a:lnTo>
                    <a:pt x="68338" y="69024"/>
                  </a:lnTo>
                  <a:lnTo>
                    <a:pt x="68999" y="70294"/>
                  </a:lnTo>
                  <a:lnTo>
                    <a:pt x="69621" y="71564"/>
                  </a:lnTo>
                  <a:lnTo>
                    <a:pt x="70281" y="72834"/>
                  </a:lnTo>
                  <a:lnTo>
                    <a:pt x="71666" y="74104"/>
                  </a:lnTo>
                  <a:lnTo>
                    <a:pt x="71501" y="74104"/>
                  </a:lnTo>
                  <a:lnTo>
                    <a:pt x="71221" y="75374"/>
                  </a:lnTo>
                  <a:lnTo>
                    <a:pt x="73863" y="80454"/>
                  </a:lnTo>
                  <a:lnTo>
                    <a:pt x="76415" y="85534"/>
                  </a:lnTo>
                  <a:lnTo>
                    <a:pt x="78447" y="91884"/>
                  </a:lnTo>
                  <a:lnTo>
                    <a:pt x="76327" y="94424"/>
                  </a:lnTo>
                  <a:lnTo>
                    <a:pt x="73863" y="95694"/>
                  </a:lnTo>
                  <a:lnTo>
                    <a:pt x="77597" y="98234"/>
                  </a:lnTo>
                  <a:lnTo>
                    <a:pt x="79463" y="100253"/>
                  </a:lnTo>
                  <a:lnTo>
                    <a:pt x="80149" y="96964"/>
                  </a:lnTo>
                  <a:lnTo>
                    <a:pt x="81038" y="95694"/>
                  </a:lnTo>
                  <a:lnTo>
                    <a:pt x="82486" y="95694"/>
                  </a:lnTo>
                  <a:lnTo>
                    <a:pt x="84277" y="96964"/>
                  </a:lnTo>
                  <a:lnTo>
                    <a:pt x="86004" y="96964"/>
                  </a:lnTo>
                  <a:lnTo>
                    <a:pt x="85674" y="95694"/>
                  </a:lnTo>
                  <a:lnTo>
                    <a:pt x="84683" y="91884"/>
                  </a:lnTo>
                  <a:lnTo>
                    <a:pt x="84696" y="88074"/>
                  </a:lnTo>
                  <a:lnTo>
                    <a:pt x="89115" y="72834"/>
                  </a:lnTo>
                  <a:lnTo>
                    <a:pt x="89446" y="72834"/>
                  </a:lnTo>
                  <a:lnTo>
                    <a:pt x="89827" y="74104"/>
                  </a:lnTo>
                  <a:lnTo>
                    <a:pt x="90182" y="74104"/>
                  </a:lnTo>
                  <a:lnTo>
                    <a:pt x="91567" y="75374"/>
                  </a:lnTo>
                  <a:lnTo>
                    <a:pt x="92189" y="75374"/>
                  </a:lnTo>
                  <a:lnTo>
                    <a:pt x="96812" y="74104"/>
                  </a:lnTo>
                  <a:lnTo>
                    <a:pt x="99047" y="72834"/>
                  </a:lnTo>
                  <a:lnTo>
                    <a:pt x="101295" y="71564"/>
                  </a:lnTo>
                  <a:lnTo>
                    <a:pt x="106819" y="69024"/>
                  </a:lnTo>
                  <a:lnTo>
                    <a:pt x="108191" y="70294"/>
                  </a:lnTo>
                  <a:lnTo>
                    <a:pt x="109258" y="70294"/>
                  </a:lnTo>
                  <a:lnTo>
                    <a:pt x="114820" y="66484"/>
                  </a:lnTo>
                  <a:lnTo>
                    <a:pt x="115366" y="61404"/>
                  </a:lnTo>
                  <a:lnTo>
                    <a:pt x="115633" y="58864"/>
                  </a:lnTo>
                  <a:close/>
                </a:path>
                <a:path w="294640" h="453389">
                  <a:moveTo>
                    <a:pt x="117043" y="116014"/>
                  </a:moveTo>
                  <a:lnTo>
                    <a:pt x="113601" y="114744"/>
                  </a:lnTo>
                  <a:lnTo>
                    <a:pt x="111658" y="114744"/>
                  </a:lnTo>
                  <a:lnTo>
                    <a:pt x="111658" y="118554"/>
                  </a:lnTo>
                  <a:lnTo>
                    <a:pt x="110883" y="119824"/>
                  </a:lnTo>
                  <a:lnTo>
                    <a:pt x="110502" y="121094"/>
                  </a:lnTo>
                  <a:lnTo>
                    <a:pt x="108597" y="118554"/>
                  </a:lnTo>
                  <a:lnTo>
                    <a:pt x="109778" y="117284"/>
                  </a:lnTo>
                  <a:lnTo>
                    <a:pt x="111455" y="117284"/>
                  </a:lnTo>
                  <a:lnTo>
                    <a:pt x="111544" y="118554"/>
                  </a:lnTo>
                  <a:lnTo>
                    <a:pt x="111658" y="114744"/>
                  </a:lnTo>
                  <a:lnTo>
                    <a:pt x="108191" y="114744"/>
                  </a:lnTo>
                  <a:lnTo>
                    <a:pt x="107607" y="117284"/>
                  </a:lnTo>
                  <a:lnTo>
                    <a:pt x="105498" y="122364"/>
                  </a:lnTo>
                  <a:lnTo>
                    <a:pt x="106400" y="123634"/>
                  </a:lnTo>
                  <a:lnTo>
                    <a:pt x="110007" y="123634"/>
                  </a:lnTo>
                  <a:lnTo>
                    <a:pt x="112014" y="124904"/>
                  </a:lnTo>
                  <a:lnTo>
                    <a:pt x="111734" y="128714"/>
                  </a:lnTo>
                  <a:lnTo>
                    <a:pt x="111048" y="128714"/>
                  </a:lnTo>
                  <a:lnTo>
                    <a:pt x="110312" y="129984"/>
                  </a:lnTo>
                  <a:lnTo>
                    <a:pt x="108800" y="129984"/>
                  </a:lnTo>
                  <a:lnTo>
                    <a:pt x="110197" y="132524"/>
                  </a:lnTo>
                  <a:lnTo>
                    <a:pt x="107124" y="135064"/>
                  </a:lnTo>
                  <a:lnTo>
                    <a:pt x="106895" y="136334"/>
                  </a:lnTo>
                  <a:lnTo>
                    <a:pt x="106426" y="136334"/>
                  </a:lnTo>
                  <a:lnTo>
                    <a:pt x="106159" y="137604"/>
                  </a:lnTo>
                  <a:lnTo>
                    <a:pt x="103593" y="137604"/>
                  </a:lnTo>
                  <a:lnTo>
                    <a:pt x="102641" y="136334"/>
                  </a:lnTo>
                  <a:lnTo>
                    <a:pt x="103708" y="142671"/>
                  </a:lnTo>
                  <a:lnTo>
                    <a:pt x="106159" y="141414"/>
                  </a:lnTo>
                  <a:lnTo>
                    <a:pt x="110058" y="137604"/>
                  </a:lnTo>
                  <a:lnTo>
                    <a:pt x="110274" y="137604"/>
                  </a:lnTo>
                  <a:lnTo>
                    <a:pt x="111429" y="135064"/>
                  </a:lnTo>
                  <a:lnTo>
                    <a:pt x="112395" y="132524"/>
                  </a:lnTo>
                  <a:lnTo>
                    <a:pt x="112395" y="122364"/>
                  </a:lnTo>
                  <a:lnTo>
                    <a:pt x="112750" y="121094"/>
                  </a:lnTo>
                  <a:lnTo>
                    <a:pt x="113792" y="117284"/>
                  </a:lnTo>
                  <a:lnTo>
                    <a:pt x="117043" y="116014"/>
                  </a:lnTo>
                  <a:close/>
                </a:path>
                <a:path w="294640" h="453389">
                  <a:moveTo>
                    <a:pt x="119126" y="23558"/>
                  </a:moveTo>
                  <a:lnTo>
                    <a:pt x="118059" y="22948"/>
                  </a:lnTo>
                  <a:lnTo>
                    <a:pt x="117182" y="22313"/>
                  </a:lnTo>
                  <a:lnTo>
                    <a:pt x="116268" y="21717"/>
                  </a:lnTo>
                  <a:lnTo>
                    <a:pt x="116662" y="22529"/>
                  </a:lnTo>
                  <a:lnTo>
                    <a:pt x="116954" y="23355"/>
                  </a:lnTo>
                  <a:lnTo>
                    <a:pt x="117284" y="24206"/>
                  </a:lnTo>
                  <a:lnTo>
                    <a:pt x="117348" y="23964"/>
                  </a:lnTo>
                  <a:lnTo>
                    <a:pt x="117589" y="23520"/>
                  </a:lnTo>
                  <a:lnTo>
                    <a:pt x="118249" y="23495"/>
                  </a:lnTo>
                  <a:lnTo>
                    <a:pt x="119126" y="23558"/>
                  </a:lnTo>
                  <a:close/>
                </a:path>
                <a:path w="294640" h="453389">
                  <a:moveTo>
                    <a:pt x="119519" y="442506"/>
                  </a:moveTo>
                  <a:lnTo>
                    <a:pt x="117729" y="445312"/>
                  </a:lnTo>
                  <a:lnTo>
                    <a:pt x="116243" y="448360"/>
                  </a:lnTo>
                  <a:lnTo>
                    <a:pt x="117309" y="448767"/>
                  </a:lnTo>
                  <a:lnTo>
                    <a:pt x="118440" y="449097"/>
                  </a:lnTo>
                  <a:lnTo>
                    <a:pt x="119519" y="449491"/>
                  </a:lnTo>
                  <a:lnTo>
                    <a:pt x="119392" y="446189"/>
                  </a:lnTo>
                  <a:lnTo>
                    <a:pt x="119519" y="442506"/>
                  </a:lnTo>
                  <a:close/>
                </a:path>
                <a:path w="294640" h="453389">
                  <a:moveTo>
                    <a:pt x="119684" y="442264"/>
                  </a:moveTo>
                  <a:lnTo>
                    <a:pt x="119545" y="442226"/>
                  </a:lnTo>
                  <a:lnTo>
                    <a:pt x="119519" y="442506"/>
                  </a:lnTo>
                  <a:lnTo>
                    <a:pt x="119684" y="442264"/>
                  </a:lnTo>
                  <a:close/>
                </a:path>
                <a:path w="294640" h="453389">
                  <a:moveTo>
                    <a:pt x="119735" y="141947"/>
                  </a:moveTo>
                  <a:lnTo>
                    <a:pt x="119443" y="141884"/>
                  </a:lnTo>
                  <a:lnTo>
                    <a:pt x="119316" y="141859"/>
                  </a:lnTo>
                  <a:lnTo>
                    <a:pt x="117094" y="140677"/>
                  </a:lnTo>
                  <a:lnTo>
                    <a:pt x="115633" y="142189"/>
                  </a:lnTo>
                  <a:lnTo>
                    <a:pt x="114160" y="143205"/>
                  </a:lnTo>
                  <a:lnTo>
                    <a:pt x="112674" y="143967"/>
                  </a:lnTo>
                  <a:lnTo>
                    <a:pt x="115036" y="150241"/>
                  </a:lnTo>
                  <a:lnTo>
                    <a:pt x="115112" y="148996"/>
                  </a:lnTo>
                  <a:lnTo>
                    <a:pt x="115176" y="147739"/>
                  </a:lnTo>
                  <a:lnTo>
                    <a:pt x="115582" y="144741"/>
                  </a:lnTo>
                  <a:lnTo>
                    <a:pt x="118033" y="141884"/>
                  </a:lnTo>
                  <a:lnTo>
                    <a:pt x="119735" y="141947"/>
                  </a:lnTo>
                  <a:close/>
                </a:path>
                <a:path w="294640" h="453389">
                  <a:moveTo>
                    <a:pt x="121793" y="142417"/>
                  </a:moveTo>
                  <a:lnTo>
                    <a:pt x="120751" y="141998"/>
                  </a:lnTo>
                  <a:lnTo>
                    <a:pt x="119735" y="141947"/>
                  </a:lnTo>
                  <a:lnTo>
                    <a:pt x="121793" y="142417"/>
                  </a:lnTo>
                  <a:close/>
                </a:path>
                <a:path w="294640" h="453389">
                  <a:moveTo>
                    <a:pt x="124688" y="142570"/>
                  </a:moveTo>
                  <a:lnTo>
                    <a:pt x="121958" y="142455"/>
                  </a:lnTo>
                  <a:lnTo>
                    <a:pt x="121793" y="142417"/>
                  </a:lnTo>
                  <a:lnTo>
                    <a:pt x="122288" y="142621"/>
                  </a:lnTo>
                  <a:lnTo>
                    <a:pt x="123634" y="143471"/>
                  </a:lnTo>
                  <a:lnTo>
                    <a:pt x="124688" y="142570"/>
                  </a:lnTo>
                  <a:close/>
                </a:path>
                <a:path w="294640" h="453389">
                  <a:moveTo>
                    <a:pt x="124764" y="112801"/>
                  </a:moveTo>
                  <a:lnTo>
                    <a:pt x="124129" y="111696"/>
                  </a:lnTo>
                  <a:lnTo>
                    <a:pt x="122732" y="110388"/>
                  </a:lnTo>
                  <a:lnTo>
                    <a:pt x="120586" y="111696"/>
                  </a:lnTo>
                  <a:lnTo>
                    <a:pt x="118884" y="112191"/>
                  </a:lnTo>
                  <a:lnTo>
                    <a:pt x="117538" y="112090"/>
                  </a:lnTo>
                  <a:lnTo>
                    <a:pt x="117640" y="112852"/>
                  </a:lnTo>
                  <a:lnTo>
                    <a:pt x="117843" y="113512"/>
                  </a:lnTo>
                  <a:lnTo>
                    <a:pt x="117944" y="114338"/>
                  </a:lnTo>
                  <a:lnTo>
                    <a:pt x="119710" y="113411"/>
                  </a:lnTo>
                  <a:lnTo>
                    <a:pt x="121881" y="112826"/>
                  </a:lnTo>
                  <a:lnTo>
                    <a:pt x="124764" y="112801"/>
                  </a:lnTo>
                  <a:close/>
                </a:path>
                <a:path w="294640" h="453389">
                  <a:moveTo>
                    <a:pt x="126136" y="340652"/>
                  </a:moveTo>
                  <a:lnTo>
                    <a:pt x="125069" y="340652"/>
                  </a:lnTo>
                  <a:lnTo>
                    <a:pt x="122542" y="339382"/>
                  </a:lnTo>
                  <a:lnTo>
                    <a:pt x="119075" y="339382"/>
                  </a:lnTo>
                  <a:lnTo>
                    <a:pt x="118529" y="329222"/>
                  </a:lnTo>
                  <a:lnTo>
                    <a:pt x="122682" y="326682"/>
                  </a:lnTo>
                  <a:lnTo>
                    <a:pt x="123469" y="326682"/>
                  </a:lnTo>
                  <a:lnTo>
                    <a:pt x="121767" y="325412"/>
                  </a:lnTo>
                  <a:lnTo>
                    <a:pt x="120230" y="324142"/>
                  </a:lnTo>
                  <a:lnTo>
                    <a:pt x="119354" y="324142"/>
                  </a:lnTo>
                  <a:lnTo>
                    <a:pt x="119849" y="325412"/>
                  </a:lnTo>
                  <a:lnTo>
                    <a:pt x="120116" y="325412"/>
                  </a:lnTo>
                  <a:lnTo>
                    <a:pt x="116332" y="327952"/>
                  </a:lnTo>
                  <a:lnTo>
                    <a:pt x="114427" y="330492"/>
                  </a:lnTo>
                  <a:lnTo>
                    <a:pt x="116192" y="336842"/>
                  </a:lnTo>
                  <a:lnTo>
                    <a:pt x="117017" y="339382"/>
                  </a:lnTo>
                  <a:lnTo>
                    <a:pt x="117182" y="339382"/>
                  </a:lnTo>
                  <a:lnTo>
                    <a:pt x="117284" y="340652"/>
                  </a:lnTo>
                  <a:lnTo>
                    <a:pt x="117779" y="341922"/>
                  </a:lnTo>
                  <a:lnTo>
                    <a:pt x="118719" y="345732"/>
                  </a:lnTo>
                  <a:lnTo>
                    <a:pt x="118859" y="345732"/>
                  </a:lnTo>
                  <a:lnTo>
                    <a:pt x="120954" y="353352"/>
                  </a:lnTo>
                  <a:lnTo>
                    <a:pt x="121653" y="355892"/>
                  </a:lnTo>
                  <a:lnTo>
                    <a:pt x="122047" y="355892"/>
                  </a:lnTo>
                  <a:lnTo>
                    <a:pt x="122707" y="354622"/>
                  </a:lnTo>
                  <a:lnTo>
                    <a:pt x="122516" y="354622"/>
                  </a:lnTo>
                  <a:lnTo>
                    <a:pt x="121767" y="353352"/>
                  </a:lnTo>
                  <a:lnTo>
                    <a:pt x="121056" y="353352"/>
                  </a:lnTo>
                  <a:lnTo>
                    <a:pt x="121462" y="350812"/>
                  </a:lnTo>
                  <a:lnTo>
                    <a:pt x="121031" y="344462"/>
                  </a:lnTo>
                  <a:lnTo>
                    <a:pt x="123723" y="344462"/>
                  </a:lnTo>
                  <a:lnTo>
                    <a:pt x="123494" y="341922"/>
                  </a:lnTo>
                  <a:lnTo>
                    <a:pt x="123367" y="341922"/>
                  </a:lnTo>
                  <a:lnTo>
                    <a:pt x="126136" y="340652"/>
                  </a:lnTo>
                  <a:close/>
                </a:path>
                <a:path w="294640" h="453389">
                  <a:moveTo>
                    <a:pt x="127050" y="129540"/>
                  </a:moveTo>
                  <a:lnTo>
                    <a:pt x="126631" y="128638"/>
                  </a:lnTo>
                  <a:lnTo>
                    <a:pt x="126225" y="127749"/>
                  </a:lnTo>
                  <a:lnTo>
                    <a:pt x="125806" y="126847"/>
                  </a:lnTo>
                  <a:lnTo>
                    <a:pt x="125539" y="127482"/>
                  </a:lnTo>
                  <a:lnTo>
                    <a:pt x="125234" y="128003"/>
                  </a:lnTo>
                  <a:lnTo>
                    <a:pt x="124955" y="128612"/>
                  </a:lnTo>
                  <a:lnTo>
                    <a:pt x="125641" y="128905"/>
                  </a:lnTo>
                  <a:lnTo>
                    <a:pt x="126415" y="129235"/>
                  </a:lnTo>
                  <a:lnTo>
                    <a:pt x="127050" y="129540"/>
                  </a:lnTo>
                  <a:close/>
                </a:path>
                <a:path w="294640" h="453389">
                  <a:moveTo>
                    <a:pt x="130263" y="122008"/>
                  </a:moveTo>
                  <a:lnTo>
                    <a:pt x="128612" y="119202"/>
                  </a:lnTo>
                  <a:lnTo>
                    <a:pt x="128143" y="120688"/>
                  </a:lnTo>
                  <a:lnTo>
                    <a:pt x="127101" y="123494"/>
                  </a:lnTo>
                  <a:lnTo>
                    <a:pt x="128143" y="122999"/>
                  </a:lnTo>
                  <a:lnTo>
                    <a:pt x="129222" y="122504"/>
                  </a:lnTo>
                  <a:lnTo>
                    <a:pt x="130263" y="122008"/>
                  </a:lnTo>
                  <a:close/>
                </a:path>
                <a:path w="294640" h="453389">
                  <a:moveTo>
                    <a:pt x="133007" y="193827"/>
                  </a:moveTo>
                  <a:lnTo>
                    <a:pt x="132994" y="192849"/>
                  </a:lnTo>
                  <a:lnTo>
                    <a:pt x="132905" y="192430"/>
                  </a:lnTo>
                  <a:lnTo>
                    <a:pt x="131406" y="192189"/>
                  </a:lnTo>
                  <a:lnTo>
                    <a:pt x="131406" y="193916"/>
                  </a:lnTo>
                  <a:lnTo>
                    <a:pt x="130835" y="194487"/>
                  </a:lnTo>
                  <a:lnTo>
                    <a:pt x="130213" y="194906"/>
                  </a:lnTo>
                  <a:lnTo>
                    <a:pt x="129603" y="195338"/>
                  </a:lnTo>
                  <a:lnTo>
                    <a:pt x="128803" y="193586"/>
                  </a:lnTo>
                  <a:lnTo>
                    <a:pt x="128638" y="193167"/>
                  </a:lnTo>
                  <a:lnTo>
                    <a:pt x="129387" y="193040"/>
                  </a:lnTo>
                  <a:lnTo>
                    <a:pt x="130124" y="192849"/>
                  </a:lnTo>
                  <a:lnTo>
                    <a:pt x="131064" y="192849"/>
                  </a:lnTo>
                  <a:lnTo>
                    <a:pt x="131368" y="193586"/>
                  </a:lnTo>
                  <a:lnTo>
                    <a:pt x="131406" y="193916"/>
                  </a:lnTo>
                  <a:lnTo>
                    <a:pt x="131406" y="192189"/>
                  </a:lnTo>
                  <a:lnTo>
                    <a:pt x="129679" y="191884"/>
                  </a:lnTo>
                  <a:lnTo>
                    <a:pt x="126390" y="191389"/>
                  </a:lnTo>
                  <a:lnTo>
                    <a:pt x="123164" y="190703"/>
                  </a:lnTo>
                  <a:lnTo>
                    <a:pt x="123367" y="192430"/>
                  </a:lnTo>
                  <a:lnTo>
                    <a:pt x="123469" y="195427"/>
                  </a:lnTo>
                  <a:lnTo>
                    <a:pt x="124460" y="195707"/>
                  </a:lnTo>
                  <a:lnTo>
                    <a:pt x="126466" y="196202"/>
                  </a:lnTo>
                  <a:lnTo>
                    <a:pt x="126301" y="196824"/>
                  </a:lnTo>
                  <a:lnTo>
                    <a:pt x="125971" y="198399"/>
                  </a:lnTo>
                  <a:lnTo>
                    <a:pt x="127787" y="201307"/>
                  </a:lnTo>
                  <a:lnTo>
                    <a:pt x="129603" y="200672"/>
                  </a:lnTo>
                  <a:lnTo>
                    <a:pt x="131089" y="199796"/>
                  </a:lnTo>
                  <a:lnTo>
                    <a:pt x="132384" y="198780"/>
                  </a:lnTo>
                  <a:lnTo>
                    <a:pt x="130568" y="197319"/>
                  </a:lnTo>
                  <a:lnTo>
                    <a:pt x="131940" y="195338"/>
                  </a:lnTo>
                  <a:lnTo>
                    <a:pt x="133007" y="193827"/>
                  </a:lnTo>
                  <a:close/>
                </a:path>
                <a:path w="294640" h="453389">
                  <a:moveTo>
                    <a:pt x="134378" y="332905"/>
                  </a:moveTo>
                  <a:lnTo>
                    <a:pt x="134327" y="330492"/>
                  </a:lnTo>
                  <a:lnTo>
                    <a:pt x="132016" y="330492"/>
                  </a:lnTo>
                  <a:lnTo>
                    <a:pt x="133858" y="331762"/>
                  </a:lnTo>
                  <a:lnTo>
                    <a:pt x="134378" y="332905"/>
                  </a:lnTo>
                  <a:close/>
                </a:path>
                <a:path w="294640" h="453389">
                  <a:moveTo>
                    <a:pt x="134442" y="333032"/>
                  </a:moveTo>
                  <a:lnTo>
                    <a:pt x="134378" y="332905"/>
                  </a:lnTo>
                  <a:lnTo>
                    <a:pt x="134391" y="333032"/>
                  </a:lnTo>
                  <a:close/>
                </a:path>
                <a:path w="294640" h="453389">
                  <a:moveTo>
                    <a:pt x="134581" y="340652"/>
                  </a:moveTo>
                  <a:lnTo>
                    <a:pt x="130505" y="340652"/>
                  </a:lnTo>
                  <a:lnTo>
                    <a:pt x="130340" y="341922"/>
                  </a:lnTo>
                  <a:lnTo>
                    <a:pt x="129489" y="341922"/>
                  </a:lnTo>
                  <a:lnTo>
                    <a:pt x="128663" y="340652"/>
                  </a:lnTo>
                  <a:lnTo>
                    <a:pt x="126136" y="340652"/>
                  </a:lnTo>
                  <a:lnTo>
                    <a:pt x="127673" y="343192"/>
                  </a:lnTo>
                  <a:lnTo>
                    <a:pt x="130949" y="343192"/>
                  </a:lnTo>
                  <a:lnTo>
                    <a:pt x="131330" y="341922"/>
                  </a:lnTo>
                  <a:lnTo>
                    <a:pt x="133616" y="341922"/>
                  </a:lnTo>
                  <a:lnTo>
                    <a:pt x="134581" y="340652"/>
                  </a:lnTo>
                  <a:close/>
                </a:path>
                <a:path w="294640" h="453389">
                  <a:moveTo>
                    <a:pt x="136398" y="230162"/>
                  </a:moveTo>
                  <a:lnTo>
                    <a:pt x="134912" y="228892"/>
                  </a:lnTo>
                  <a:lnTo>
                    <a:pt x="131965" y="228892"/>
                  </a:lnTo>
                  <a:lnTo>
                    <a:pt x="132435" y="226352"/>
                  </a:lnTo>
                  <a:lnTo>
                    <a:pt x="133007" y="225082"/>
                  </a:lnTo>
                  <a:lnTo>
                    <a:pt x="133502" y="223812"/>
                  </a:lnTo>
                  <a:lnTo>
                    <a:pt x="125171" y="223812"/>
                  </a:lnTo>
                  <a:lnTo>
                    <a:pt x="122123" y="225082"/>
                  </a:lnTo>
                  <a:lnTo>
                    <a:pt x="121297" y="226352"/>
                  </a:lnTo>
                  <a:lnTo>
                    <a:pt x="122313" y="226352"/>
                  </a:lnTo>
                  <a:lnTo>
                    <a:pt x="123367" y="227622"/>
                  </a:lnTo>
                  <a:lnTo>
                    <a:pt x="124129" y="228892"/>
                  </a:lnTo>
                  <a:lnTo>
                    <a:pt x="124383" y="228892"/>
                  </a:lnTo>
                  <a:lnTo>
                    <a:pt x="123418" y="230162"/>
                  </a:lnTo>
                  <a:lnTo>
                    <a:pt x="122999" y="231432"/>
                  </a:lnTo>
                  <a:lnTo>
                    <a:pt x="119761" y="228892"/>
                  </a:lnTo>
                  <a:lnTo>
                    <a:pt x="120142" y="227622"/>
                  </a:lnTo>
                  <a:lnTo>
                    <a:pt x="115671" y="223812"/>
                  </a:lnTo>
                  <a:lnTo>
                    <a:pt x="110883" y="223812"/>
                  </a:lnTo>
                  <a:lnTo>
                    <a:pt x="107645" y="221272"/>
                  </a:lnTo>
                  <a:lnTo>
                    <a:pt x="105079" y="217462"/>
                  </a:lnTo>
                  <a:lnTo>
                    <a:pt x="103403" y="217462"/>
                  </a:lnTo>
                  <a:lnTo>
                    <a:pt x="103073" y="220002"/>
                  </a:lnTo>
                  <a:lnTo>
                    <a:pt x="102171" y="223812"/>
                  </a:lnTo>
                  <a:lnTo>
                    <a:pt x="100609" y="227622"/>
                  </a:lnTo>
                  <a:lnTo>
                    <a:pt x="104203" y="227622"/>
                  </a:lnTo>
                  <a:lnTo>
                    <a:pt x="107556" y="223812"/>
                  </a:lnTo>
                  <a:lnTo>
                    <a:pt x="109258" y="225082"/>
                  </a:lnTo>
                  <a:lnTo>
                    <a:pt x="111023" y="226352"/>
                  </a:lnTo>
                  <a:lnTo>
                    <a:pt x="112864" y="228892"/>
                  </a:lnTo>
                  <a:lnTo>
                    <a:pt x="114261" y="227622"/>
                  </a:lnTo>
                  <a:lnTo>
                    <a:pt x="115862" y="228892"/>
                  </a:lnTo>
                  <a:lnTo>
                    <a:pt x="117703" y="228892"/>
                  </a:lnTo>
                  <a:lnTo>
                    <a:pt x="117259" y="231432"/>
                  </a:lnTo>
                  <a:lnTo>
                    <a:pt x="118719" y="231432"/>
                  </a:lnTo>
                  <a:lnTo>
                    <a:pt x="120777" y="232702"/>
                  </a:lnTo>
                  <a:lnTo>
                    <a:pt x="124548" y="232702"/>
                  </a:lnTo>
                  <a:lnTo>
                    <a:pt x="125069" y="228892"/>
                  </a:lnTo>
                  <a:lnTo>
                    <a:pt x="128168" y="230162"/>
                  </a:lnTo>
                  <a:lnTo>
                    <a:pt x="129933" y="232702"/>
                  </a:lnTo>
                  <a:lnTo>
                    <a:pt x="131000" y="235242"/>
                  </a:lnTo>
                  <a:lnTo>
                    <a:pt x="132080" y="235242"/>
                  </a:lnTo>
                  <a:lnTo>
                    <a:pt x="132130" y="233972"/>
                  </a:lnTo>
                  <a:lnTo>
                    <a:pt x="133235" y="233972"/>
                  </a:lnTo>
                  <a:lnTo>
                    <a:pt x="133477" y="235242"/>
                  </a:lnTo>
                  <a:lnTo>
                    <a:pt x="133959" y="233972"/>
                  </a:lnTo>
                  <a:lnTo>
                    <a:pt x="134442" y="232702"/>
                  </a:lnTo>
                  <a:lnTo>
                    <a:pt x="136398" y="230162"/>
                  </a:lnTo>
                  <a:close/>
                </a:path>
                <a:path w="294640" h="453389">
                  <a:moveTo>
                    <a:pt x="136664" y="192100"/>
                  </a:moveTo>
                  <a:lnTo>
                    <a:pt x="136309" y="192570"/>
                  </a:lnTo>
                  <a:lnTo>
                    <a:pt x="135978" y="192951"/>
                  </a:lnTo>
                  <a:lnTo>
                    <a:pt x="135737" y="192900"/>
                  </a:lnTo>
                  <a:lnTo>
                    <a:pt x="135509" y="192849"/>
                  </a:lnTo>
                  <a:lnTo>
                    <a:pt x="135077" y="192786"/>
                  </a:lnTo>
                  <a:lnTo>
                    <a:pt x="134797" y="193141"/>
                  </a:lnTo>
                  <a:lnTo>
                    <a:pt x="134607" y="193471"/>
                  </a:lnTo>
                  <a:lnTo>
                    <a:pt x="134302" y="193865"/>
                  </a:lnTo>
                  <a:lnTo>
                    <a:pt x="134747" y="194195"/>
                  </a:lnTo>
                  <a:lnTo>
                    <a:pt x="135128" y="194576"/>
                  </a:lnTo>
                  <a:lnTo>
                    <a:pt x="135534" y="194906"/>
                  </a:lnTo>
                  <a:lnTo>
                    <a:pt x="136004" y="194030"/>
                  </a:lnTo>
                  <a:lnTo>
                    <a:pt x="136423" y="193116"/>
                  </a:lnTo>
                  <a:lnTo>
                    <a:pt x="136664" y="192100"/>
                  </a:lnTo>
                  <a:close/>
                </a:path>
                <a:path w="294640" h="453389">
                  <a:moveTo>
                    <a:pt x="139915" y="429120"/>
                  </a:moveTo>
                  <a:lnTo>
                    <a:pt x="139204" y="427939"/>
                  </a:lnTo>
                  <a:lnTo>
                    <a:pt x="135572" y="421868"/>
                  </a:lnTo>
                  <a:lnTo>
                    <a:pt x="134937" y="422516"/>
                  </a:lnTo>
                  <a:lnTo>
                    <a:pt x="134061" y="422935"/>
                  </a:lnTo>
                  <a:lnTo>
                    <a:pt x="132956" y="423176"/>
                  </a:lnTo>
                  <a:lnTo>
                    <a:pt x="132181" y="426427"/>
                  </a:lnTo>
                  <a:lnTo>
                    <a:pt x="131356" y="429501"/>
                  </a:lnTo>
                  <a:lnTo>
                    <a:pt x="128257" y="430847"/>
                  </a:lnTo>
                  <a:lnTo>
                    <a:pt x="126733" y="431368"/>
                  </a:lnTo>
                  <a:lnTo>
                    <a:pt x="125374" y="431761"/>
                  </a:lnTo>
                  <a:lnTo>
                    <a:pt x="126111" y="432358"/>
                  </a:lnTo>
                  <a:lnTo>
                    <a:pt x="126657" y="432854"/>
                  </a:lnTo>
                  <a:lnTo>
                    <a:pt x="127317" y="434263"/>
                  </a:lnTo>
                  <a:lnTo>
                    <a:pt x="126225" y="436702"/>
                  </a:lnTo>
                  <a:lnTo>
                    <a:pt x="124625" y="436930"/>
                  </a:lnTo>
                  <a:lnTo>
                    <a:pt x="123698" y="436676"/>
                  </a:lnTo>
                  <a:lnTo>
                    <a:pt x="122758" y="436346"/>
                  </a:lnTo>
                  <a:lnTo>
                    <a:pt x="122402" y="437197"/>
                  </a:lnTo>
                  <a:lnTo>
                    <a:pt x="122148" y="437667"/>
                  </a:lnTo>
                  <a:lnTo>
                    <a:pt x="125399" y="439064"/>
                  </a:lnTo>
                  <a:lnTo>
                    <a:pt x="125158" y="439648"/>
                  </a:lnTo>
                  <a:lnTo>
                    <a:pt x="124879" y="440245"/>
                  </a:lnTo>
                  <a:lnTo>
                    <a:pt x="121983" y="437997"/>
                  </a:lnTo>
                  <a:lnTo>
                    <a:pt x="120345" y="441236"/>
                  </a:lnTo>
                  <a:lnTo>
                    <a:pt x="119684" y="442264"/>
                  </a:lnTo>
                  <a:lnTo>
                    <a:pt x="122618" y="442836"/>
                  </a:lnTo>
                  <a:lnTo>
                    <a:pt x="124294" y="443001"/>
                  </a:lnTo>
                  <a:lnTo>
                    <a:pt x="124460" y="449326"/>
                  </a:lnTo>
                  <a:lnTo>
                    <a:pt x="126250" y="450253"/>
                  </a:lnTo>
                  <a:lnTo>
                    <a:pt x="127673" y="451053"/>
                  </a:lnTo>
                  <a:lnTo>
                    <a:pt x="128231" y="452234"/>
                  </a:lnTo>
                  <a:lnTo>
                    <a:pt x="128257" y="452539"/>
                  </a:lnTo>
                  <a:lnTo>
                    <a:pt x="129108" y="452818"/>
                  </a:lnTo>
                  <a:lnTo>
                    <a:pt x="130009" y="453034"/>
                  </a:lnTo>
                  <a:lnTo>
                    <a:pt x="130860" y="453275"/>
                  </a:lnTo>
                  <a:lnTo>
                    <a:pt x="131064" y="450202"/>
                  </a:lnTo>
                  <a:lnTo>
                    <a:pt x="131851" y="450697"/>
                  </a:lnTo>
                  <a:lnTo>
                    <a:pt x="131775" y="450202"/>
                  </a:lnTo>
                  <a:lnTo>
                    <a:pt x="131660" y="449326"/>
                  </a:lnTo>
                  <a:lnTo>
                    <a:pt x="131584" y="446595"/>
                  </a:lnTo>
                  <a:lnTo>
                    <a:pt x="131318" y="446379"/>
                  </a:lnTo>
                  <a:lnTo>
                    <a:pt x="127901" y="443534"/>
                  </a:lnTo>
                  <a:lnTo>
                    <a:pt x="127901" y="444703"/>
                  </a:lnTo>
                  <a:lnTo>
                    <a:pt x="127457" y="446379"/>
                  </a:lnTo>
                  <a:lnTo>
                    <a:pt x="126415" y="446189"/>
                  </a:lnTo>
                  <a:lnTo>
                    <a:pt x="125539" y="445693"/>
                  </a:lnTo>
                  <a:lnTo>
                    <a:pt x="124650" y="445312"/>
                  </a:lnTo>
                  <a:lnTo>
                    <a:pt x="125234" y="442810"/>
                  </a:lnTo>
                  <a:lnTo>
                    <a:pt x="126136" y="443382"/>
                  </a:lnTo>
                  <a:lnTo>
                    <a:pt x="127012" y="443801"/>
                  </a:lnTo>
                  <a:lnTo>
                    <a:pt x="127901" y="444703"/>
                  </a:lnTo>
                  <a:lnTo>
                    <a:pt x="127901" y="443534"/>
                  </a:lnTo>
                  <a:lnTo>
                    <a:pt x="127762" y="442810"/>
                  </a:lnTo>
                  <a:lnTo>
                    <a:pt x="127622" y="440245"/>
                  </a:lnTo>
                  <a:lnTo>
                    <a:pt x="127596" y="439648"/>
                  </a:lnTo>
                  <a:lnTo>
                    <a:pt x="129984" y="439178"/>
                  </a:lnTo>
                  <a:lnTo>
                    <a:pt x="133286" y="437743"/>
                  </a:lnTo>
                  <a:lnTo>
                    <a:pt x="135293" y="437692"/>
                  </a:lnTo>
                  <a:lnTo>
                    <a:pt x="134835" y="436930"/>
                  </a:lnTo>
                  <a:lnTo>
                    <a:pt x="132549" y="433082"/>
                  </a:lnTo>
                  <a:lnTo>
                    <a:pt x="134137" y="429475"/>
                  </a:lnTo>
                  <a:lnTo>
                    <a:pt x="134797" y="427939"/>
                  </a:lnTo>
                  <a:lnTo>
                    <a:pt x="138887" y="430847"/>
                  </a:lnTo>
                  <a:lnTo>
                    <a:pt x="139166" y="430606"/>
                  </a:lnTo>
                  <a:lnTo>
                    <a:pt x="139827" y="430161"/>
                  </a:lnTo>
                  <a:lnTo>
                    <a:pt x="139915" y="429120"/>
                  </a:lnTo>
                  <a:close/>
                </a:path>
                <a:path w="294640" h="453389">
                  <a:moveTo>
                    <a:pt x="139915" y="224942"/>
                  </a:moveTo>
                  <a:lnTo>
                    <a:pt x="139255" y="224612"/>
                  </a:lnTo>
                  <a:lnTo>
                    <a:pt x="139280" y="224866"/>
                  </a:lnTo>
                  <a:lnTo>
                    <a:pt x="139331" y="225247"/>
                  </a:lnTo>
                  <a:lnTo>
                    <a:pt x="139357" y="225526"/>
                  </a:lnTo>
                  <a:lnTo>
                    <a:pt x="139522" y="225336"/>
                  </a:lnTo>
                  <a:lnTo>
                    <a:pt x="139712" y="225107"/>
                  </a:lnTo>
                  <a:lnTo>
                    <a:pt x="139915" y="224942"/>
                  </a:lnTo>
                  <a:close/>
                </a:path>
                <a:path w="294640" h="453389">
                  <a:moveTo>
                    <a:pt x="140398" y="299275"/>
                  </a:moveTo>
                  <a:lnTo>
                    <a:pt x="140322" y="298742"/>
                  </a:lnTo>
                  <a:lnTo>
                    <a:pt x="140106" y="298742"/>
                  </a:lnTo>
                  <a:lnTo>
                    <a:pt x="140398" y="299275"/>
                  </a:lnTo>
                  <a:close/>
                </a:path>
                <a:path w="294640" h="453389">
                  <a:moveTo>
                    <a:pt x="140817" y="300012"/>
                  </a:moveTo>
                  <a:lnTo>
                    <a:pt x="140398" y="299275"/>
                  </a:lnTo>
                  <a:lnTo>
                    <a:pt x="140512" y="300012"/>
                  </a:lnTo>
                  <a:lnTo>
                    <a:pt x="140817" y="300012"/>
                  </a:lnTo>
                  <a:close/>
                </a:path>
                <a:path w="294640" h="453389">
                  <a:moveTo>
                    <a:pt x="141287" y="419608"/>
                  </a:moveTo>
                  <a:lnTo>
                    <a:pt x="140677" y="418922"/>
                  </a:lnTo>
                  <a:lnTo>
                    <a:pt x="139941" y="418147"/>
                  </a:lnTo>
                  <a:lnTo>
                    <a:pt x="139255" y="417410"/>
                  </a:lnTo>
                  <a:lnTo>
                    <a:pt x="138976" y="417931"/>
                  </a:lnTo>
                  <a:lnTo>
                    <a:pt x="138811" y="418566"/>
                  </a:lnTo>
                  <a:lnTo>
                    <a:pt x="138455" y="419036"/>
                  </a:lnTo>
                  <a:lnTo>
                    <a:pt x="138201" y="419392"/>
                  </a:lnTo>
                  <a:lnTo>
                    <a:pt x="137629" y="419493"/>
                  </a:lnTo>
                  <a:lnTo>
                    <a:pt x="136829" y="419493"/>
                  </a:lnTo>
                  <a:lnTo>
                    <a:pt x="136664" y="420014"/>
                  </a:lnTo>
                  <a:lnTo>
                    <a:pt x="136588" y="420598"/>
                  </a:lnTo>
                  <a:lnTo>
                    <a:pt x="136334" y="421068"/>
                  </a:lnTo>
                  <a:lnTo>
                    <a:pt x="137769" y="420649"/>
                  </a:lnTo>
                  <a:lnTo>
                    <a:pt x="139192" y="420217"/>
                  </a:lnTo>
                  <a:lnTo>
                    <a:pt x="140652" y="419798"/>
                  </a:lnTo>
                  <a:lnTo>
                    <a:pt x="140703" y="420433"/>
                  </a:lnTo>
                  <a:lnTo>
                    <a:pt x="140868" y="421703"/>
                  </a:lnTo>
                  <a:lnTo>
                    <a:pt x="141008" y="421005"/>
                  </a:lnTo>
                  <a:lnTo>
                    <a:pt x="141198" y="420128"/>
                  </a:lnTo>
                  <a:lnTo>
                    <a:pt x="141287" y="419608"/>
                  </a:lnTo>
                  <a:close/>
                </a:path>
                <a:path w="294640" h="453389">
                  <a:moveTo>
                    <a:pt x="143484" y="159918"/>
                  </a:moveTo>
                  <a:lnTo>
                    <a:pt x="143230" y="159118"/>
                  </a:lnTo>
                  <a:lnTo>
                    <a:pt x="141617" y="159448"/>
                  </a:lnTo>
                  <a:lnTo>
                    <a:pt x="139712" y="152793"/>
                  </a:lnTo>
                  <a:lnTo>
                    <a:pt x="139522" y="153047"/>
                  </a:lnTo>
                  <a:lnTo>
                    <a:pt x="139090" y="153543"/>
                  </a:lnTo>
                  <a:lnTo>
                    <a:pt x="139090" y="154254"/>
                  </a:lnTo>
                  <a:lnTo>
                    <a:pt x="138404" y="154254"/>
                  </a:lnTo>
                  <a:lnTo>
                    <a:pt x="138125" y="154559"/>
                  </a:lnTo>
                  <a:lnTo>
                    <a:pt x="137795" y="154800"/>
                  </a:lnTo>
                  <a:lnTo>
                    <a:pt x="137515" y="155079"/>
                  </a:lnTo>
                  <a:lnTo>
                    <a:pt x="138150" y="156921"/>
                  </a:lnTo>
                  <a:lnTo>
                    <a:pt x="138569" y="158623"/>
                  </a:lnTo>
                  <a:lnTo>
                    <a:pt x="138861" y="160248"/>
                  </a:lnTo>
                  <a:lnTo>
                    <a:pt x="140601" y="160439"/>
                  </a:lnTo>
                  <a:lnTo>
                    <a:pt x="142189" y="160413"/>
                  </a:lnTo>
                  <a:lnTo>
                    <a:pt x="143484" y="159918"/>
                  </a:lnTo>
                  <a:close/>
                </a:path>
                <a:path w="294640" h="453389">
                  <a:moveTo>
                    <a:pt x="144995" y="94856"/>
                  </a:moveTo>
                  <a:lnTo>
                    <a:pt x="142798" y="86664"/>
                  </a:lnTo>
                  <a:lnTo>
                    <a:pt x="141427" y="87896"/>
                  </a:lnTo>
                  <a:lnTo>
                    <a:pt x="140474" y="86766"/>
                  </a:lnTo>
                  <a:lnTo>
                    <a:pt x="140601" y="87185"/>
                  </a:lnTo>
                  <a:lnTo>
                    <a:pt x="140665" y="87896"/>
                  </a:lnTo>
                  <a:lnTo>
                    <a:pt x="140296" y="88442"/>
                  </a:lnTo>
                  <a:lnTo>
                    <a:pt x="140131" y="89103"/>
                  </a:lnTo>
                  <a:lnTo>
                    <a:pt x="139547" y="88671"/>
                  </a:lnTo>
                  <a:lnTo>
                    <a:pt x="139090" y="88468"/>
                  </a:lnTo>
                  <a:lnTo>
                    <a:pt x="139090" y="94856"/>
                  </a:lnTo>
                  <a:lnTo>
                    <a:pt x="138569" y="97167"/>
                  </a:lnTo>
                  <a:lnTo>
                    <a:pt x="138696" y="100101"/>
                  </a:lnTo>
                  <a:lnTo>
                    <a:pt x="136245" y="99415"/>
                  </a:lnTo>
                  <a:lnTo>
                    <a:pt x="133921" y="99415"/>
                  </a:lnTo>
                  <a:lnTo>
                    <a:pt x="132905" y="97624"/>
                  </a:lnTo>
                  <a:lnTo>
                    <a:pt x="132727" y="97332"/>
                  </a:lnTo>
                  <a:lnTo>
                    <a:pt x="132842" y="94500"/>
                  </a:lnTo>
                  <a:lnTo>
                    <a:pt x="134467" y="93116"/>
                  </a:lnTo>
                  <a:lnTo>
                    <a:pt x="133400" y="92240"/>
                  </a:lnTo>
                  <a:lnTo>
                    <a:pt x="132981" y="91935"/>
                  </a:lnTo>
                  <a:lnTo>
                    <a:pt x="131140" y="91109"/>
                  </a:lnTo>
                  <a:lnTo>
                    <a:pt x="130124" y="89801"/>
                  </a:lnTo>
                  <a:lnTo>
                    <a:pt x="129616" y="89154"/>
                  </a:lnTo>
                  <a:lnTo>
                    <a:pt x="129616" y="94856"/>
                  </a:lnTo>
                  <a:lnTo>
                    <a:pt x="129603" y="95046"/>
                  </a:lnTo>
                  <a:lnTo>
                    <a:pt x="128943" y="96393"/>
                  </a:lnTo>
                  <a:lnTo>
                    <a:pt x="128701" y="97624"/>
                  </a:lnTo>
                  <a:lnTo>
                    <a:pt x="127660" y="97332"/>
                  </a:lnTo>
                  <a:lnTo>
                    <a:pt x="125869" y="97332"/>
                  </a:lnTo>
                  <a:lnTo>
                    <a:pt x="125768" y="97167"/>
                  </a:lnTo>
                  <a:lnTo>
                    <a:pt x="124904" y="95707"/>
                  </a:lnTo>
                  <a:lnTo>
                    <a:pt x="125374" y="94462"/>
                  </a:lnTo>
                  <a:lnTo>
                    <a:pt x="125501" y="94132"/>
                  </a:lnTo>
                  <a:lnTo>
                    <a:pt x="125666" y="92240"/>
                  </a:lnTo>
                  <a:lnTo>
                    <a:pt x="127241" y="92951"/>
                  </a:lnTo>
                  <a:lnTo>
                    <a:pt x="128892" y="93179"/>
                  </a:lnTo>
                  <a:lnTo>
                    <a:pt x="129616" y="94856"/>
                  </a:lnTo>
                  <a:lnTo>
                    <a:pt x="129616" y="89154"/>
                  </a:lnTo>
                  <a:lnTo>
                    <a:pt x="129438" y="88912"/>
                  </a:lnTo>
                  <a:lnTo>
                    <a:pt x="130187" y="86906"/>
                  </a:lnTo>
                  <a:lnTo>
                    <a:pt x="130454" y="84493"/>
                  </a:lnTo>
                  <a:lnTo>
                    <a:pt x="132816" y="86144"/>
                  </a:lnTo>
                  <a:lnTo>
                    <a:pt x="134937" y="86906"/>
                  </a:lnTo>
                  <a:lnTo>
                    <a:pt x="136258" y="89433"/>
                  </a:lnTo>
                  <a:lnTo>
                    <a:pt x="134988" y="91440"/>
                  </a:lnTo>
                  <a:lnTo>
                    <a:pt x="134518" y="93040"/>
                  </a:lnTo>
                  <a:lnTo>
                    <a:pt x="137350" y="93116"/>
                  </a:lnTo>
                  <a:lnTo>
                    <a:pt x="138264" y="94005"/>
                  </a:lnTo>
                  <a:lnTo>
                    <a:pt x="139090" y="94856"/>
                  </a:lnTo>
                  <a:lnTo>
                    <a:pt x="139090" y="88468"/>
                  </a:lnTo>
                  <a:lnTo>
                    <a:pt x="138671" y="88277"/>
                  </a:lnTo>
                  <a:lnTo>
                    <a:pt x="138493" y="87185"/>
                  </a:lnTo>
                  <a:lnTo>
                    <a:pt x="138887" y="86575"/>
                  </a:lnTo>
                  <a:lnTo>
                    <a:pt x="139090" y="85915"/>
                  </a:lnTo>
                  <a:lnTo>
                    <a:pt x="139611" y="86334"/>
                  </a:lnTo>
                  <a:lnTo>
                    <a:pt x="140423" y="86702"/>
                  </a:lnTo>
                  <a:lnTo>
                    <a:pt x="139776" y="85915"/>
                  </a:lnTo>
                  <a:lnTo>
                    <a:pt x="138582" y="84493"/>
                  </a:lnTo>
                  <a:lnTo>
                    <a:pt x="135229" y="80505"/>
                  </a:lnTo>
                  <a:lnTo>
                    <a:pt x="134772" y="79959"/>
                  </a:lnTo>
                  <a:lnTo>
                    <a:pt x="129679" y="80505"/>
                  </a:lnTo>
                  <a:lnTo>
                    <a:pt x="127812" y="76873"/>
                  </a:lnTo>
                  <a:lnTo>
                    <a:pt x="127038" y="68440"/>
                  </a:lnTo>
                  <a:lnTo>
                    <a:pt x="126923" y="67919"/>
                  </a:lnTo>
                  <a:lnTo>
                    <a:pt x="126441" y="67691"/>
                  </a:lnTo>
                  <a:lnTo>
                    <a:pt x="125971" y="67360"/>
                  </a:lnTo>
                  <a:lnTo>
                    <a:pt x="125450" y="67119"/>
                  </a:lnTo>
                  <a:lnTo>
                    <a:pt x="125209" y="68440"/>
                  </a:lnTo>
                  <a:lnTo>
                    <a:pt x="123913" y="67919"/>
                  </a:lnTo>
                  <a:lnTo>
                    <a:pt x="123304" y="67691"/>
                  </a:lnTo>
                  <a:lnTo>
                    <a:pt x="123304" y="91935"/>
                  </a:lnTo>
                  <a:lnTo>
                    <a:pt x="122643" y="92100"/>
                  </a:lnTo>
                  <a:lnTo>
                    <a:pt x="122313" y="92163"/>
                  </a:lnTo>
                  <a:lnTo>
                    <a:pt x="121437" y="90093"/>
                  </a:lnTo>
                  <a:lnTo>
                    <a:pt x="121742" y="90017"/>
                  </a:lnTo>
                  <a:lnTo>
                    <a:pt x="122288" y="89801"/>
                  </a:lnTo>
                  <a:lnTo>
                    <a:pt x="122707" y="90512"/>
                  </a:lnTo>
                  <a:lnTo>
                    <a:pt x="122974" y="91249"/>
                  </a:lnTo>
                  <a:lnTo>
                    <a:pt x="123304" y="91935"/>
                  </a:lnTo>
                  <a:lnTo>
                    <a:pt x="123304" y="67691"/>
                  </a:lnTo>
                  <a:lnTo>
                    <a:pt x="121272" y="66929"/>
                  </a:lnTo>
                  <a:lnTo>
                    <a:pt x="121526" y="64643"/>
                  </a:lnTo>
                  <a:lnTo>
                    <a:pt x="120751" y="64071"/>
                  </a:lnTo>
                  <a:lnTo>
                    <a:pt x="119951" y="63512"/>
                  </a:lnTo>
                  <a:lnTo>
                    <a:pt x="119291" y="62890"/>
                  </a:lnTo>
                  <a:lnTo>
                    <a:pt x="118745" y="65684"/>
                  </a:lnTo>
                  <a:lnTo>
                    <a:pt x="120205" y="68656"/>
                  </a:lnTo>
                  <a:lnTo>
                    <a:pt x="111163" y="73215"/>
                  </a:lnTo>
                  <a:lnTo>
                    <a:pt x="100685" y="80035"/>
                  </a:lnTo>
                  <a:lnTo>
                    <a:pt x="105498" y="82372"/>
                  </a:lnTo>
                  <a:lnTo>
                    <a:pt x="109918" y="84823"/>
                  </a:lnTo>
                  <a:lnTo>
                    <a:pt x="111290" y="90449"/>
                  </a:lnTo>
                  <a:lnTo>
                    <a:pt x="111455" y="90538"/>
                  </a:lnTo>
                  <a:lnTo>
                    <a:pt x="111709" y="90779"/>
                  </a:lnTo>
                  <a:lnTo>
                    <a:pt x="111721" y="92989"/>
                  </a:lnTo>
                  <a:lnTo>
                    <a:pt x="111848" y="93776"/>
                  </a:lnTo>
                  <a:lnTo>
                    <a:pt x="115341" y="94856"/>
                  </a:lnTo>
                  <a:lnTo>
                    <a:pt x="115582" y="94462"/>
                  </a:lnTo>
                  <a:lnTo>
                    <a:pt x="115912" y="95046"/>
                  </a:lnTo>
                  <a:lnTo>
                    <a:pt x="117068" y="95377"/>
                  </a:lnTo>
                  <a:lnTo>
                    <a:pt x="119151" y="96037"/>
                  </a:lnTo>
                  <a:lnTo>
                    <a:pt x="119684" y="95707"/>
                  </a:lnTo>
                  <a:lnTo>
                    <a:pt x="119900" y="96037"/>
                  </a:lnTo>
                  <a:lnTo>
                    <a:pt x="120142" y="96342"/>
                  </a:lnTo>
                  <a:lnTo>
                    <a:pt x="123444" y="97358"/>
                  </a:lnTo>
                  <a:lnTo>
                    <a:pt x="123825" y="97167"/>
                  </a:lnTo>
                  <a:lnTo>
                    <a:pt x="124028" y="97548"/>
                  </a:lnTo>
                  <a:lnTo>
                    <a:pt x="140703" y="102692"/>
                  </a:lnTo>
                  <a:lnTo>
                    <a:pt x="141452" y="102031"/>
                  </a:lnTo>
                  <a:lnTo>
                    <a:pt x="141478" y="101612"/>
                  </a:lnTo>
                  <a:lnTo>
                    <a:pt x="141668" y="101206"/>
                  </a:lnTo>
                  <a:lnTo>
                    <a:pt x="141782" y="101015"/>
                  </a:lnTo>
                  <a:lnTo>
                    <a:pt x="140563" y="101206"/>
                  </a:lnTo>
                  <a:lnTo>
                    <a:pt x="140385" y="100101"/>
                  </a:lnTo>
                  <a:lnTo>
                    <a:pt x="140106" y="98310"/>
                  </a:lnTo>
                  <a:lnTo>
                    <a:pt x="141617" y="98069"/>
                  </a:lnTo>
                  <a:lnTo>
                    <a:pt x="144614" y="97624"/>
                  </a:lnTo>
                  <a:lnTo>
                    <a:pt x="144995" y="95046"/>
                  </a:lnTo>
                  <a:lnTo>
                    <a:pt x="144995" y="94856"/>
                  </a:lnTo>
                  <a:close/>
                </a:path>
                <a:path w="294640" h="453389">
                  <a:moveTo>
                    <a:pt x="145046" y="77812"/>
                  </a:moveTo>
                  <a:lnTo>
                    <a:pt x="144614" y="76873"/>
                  </a:lnTo>
                  <a:lnTo>
                    <a:pt x="144411" y="76415"/>
                  </a:lnTo>
                  <a:lnTo>
                    <a:pt x="143294" y="76987"/>
                  </a:lnTo>
                  <a:lnTo>
                    <a:pt x="141363" y="77838"/>
                  </a:lnTo>
                  <a:lnTo>
                    <a:pt x="141757" y="78308"/>
                  </a:lnTo>
                  <a:lnTo>
                    <a:pt x="142113" y="78778"/>
                  </a:lnTo>
                  <a:lnTo>
                    <a:pt x="142494" y="79209"/>
                  </a:lnTo>
                  <a:lnTo>
                    <a:pt x="142570" y="78422"/>
                  </a:lnTo>
                  <a:lnTo>
                    <a:pt x="142798" y="77622"/>
                  </a:lnTo>
                  <a:lnTo>
                    <a:pt x="143103" y="77533"/>
                  </a:lnTo>
                  <a:lnTo>
                    <a:pt x="143624" y="77431"/>
                  </a:lnTo>
                  <a:lnTo>
                    <a:pt x="144259" y="77558"/>
                  </a:lnTo>
                  <a:lnTo>
                    <a:pt x="145046" y="77812"/>
                  </a:lnTo>
                  <a:close/>
                </a:path>
                <a:path w="294640" h="453389">
                  <a:moveTo>
                    <a:pt x="147027" y="82270"/>
                  </a:moveTo>
                  <a:lnTo>
                    <a:pt x="146913" y="81965"/>
                  </a:lnTo>
                  <a:lnTo>
                    <a:pt x="146646" y="81407"/>
                  </a:lnTo>
                  <a:lnTo>
                    <a:pt x="146583" y="81546"/>
                  </a:lnTo>
                  <a:lnTo>
                    <a:pt x="146481" y="81826"/>
                  </a:lnTo>
                  <a:lnTo>
                    <a:pt x="146672" y="81965"/>
                  </a:lnTo>
                  <a:lnTo>
                    <a:pt x="146862" y="82105"/>
                  </a:lnTo>
                  <a:lnTo>
                    <a:pt x="147027" y="82270"/>
                  </a:lnTo>
                  <a:close/>
                </a:path>
                <a:path w="294640" h="453389">
                  <a:moveTo>
                    <a:pt x="147472" y="322872"/>
                  </a:moveTo>
                  <a:lnTo>
                    <a:pt x="146100" y="320332"/>
                  </a:lnTo>
                  <a:lnTo>
                    <a:pt x="145516" y="320332"/>
                  </a:lnTo>
                  <a:lnTo>
                    <a:pt x="145300" y="319062"/>
                  </a:lnTo>
                  <a:lnTo>
                    <a:pt x="144780" y="319062"/>
                  </a:lnTo>
                  <a:lnTo>
                    <a:pt x="143725" y="322872"/>
                  </a:lnTo>
                  <a:lnTo>
                    <a:pt x="143370" y="325412"/>
                  </a:lnTo>
                  <a:lnTo>
                    <a:pt x="136448" y="320332"/>
                  </a:lnTo>
                  <a:lnTo>
                    <a:pt x="136194" y="319976"/>
                  </a:lnTo>
                  <a:lnTo>
                    <a:pt x="136194" y="320332"/>
                  </a:lnTo>
                  <a:lnTo>
                    <a:pt x="135597" y="321602"/>
                  </a:lnTo>
                  <a:lnTo>
                    <a:pt x="135343" y="324142"/>
                  </a:lnTo>
                  <a:lnTo>
                    <a:pt x="133070" y="325412"/>
                  </a:lnTo>
                  <a:lnTo>
                    <a:pt x="131089" y="322872"/>
                  </a:lnTo>
                  <a:lnTo>
                    <a:pt x="128282" y="321602"/>
                  </a:lnTo>
                  <a:lnTo>
                    <a:pt x="129654" y="320332"/>
                  </a:lnTo>
                  <a:lnTo>
                    <a:pt x="130263" y="317792"/>
                  </a:lnTo>
                  <a:lnTo>
                    <a:pt x="132765" y="317792"/>
                  </a:lnTo>
                  <a:lnTo>
                    <a:pt x="134556" y="319062"/>
                  </a:lnTo>
                  <a:lnTo>
                    <a:pt x="136194" y="320332"/>
                  </a:lnTo>
                  <a:lnTo>
                    <a:pt x="136194" y="319976"/>
                  </a:lnTo>
                  <a:lnTo>
                    <a:pt x="134658" y="317792"/>
                  </a:lnTo>
                  <a:lnTo>
                    <a:pt x="131965" y="313982"/>
                  </a:lnTo>
                  <a:lnTo>
                    <a:pt x="129768" y="307632"/>
                  </a:lnTo>
                  <a:lnTo>
                    <a:pt x="129794" y="298742"/>
                  </a:lnTo>
                  <a:lnTo>
                    <a:pt x="137414" y="297472"/>
                  </a:lnTo>
                  <a:lnTo>
                    <a:pt x="139992" y="298742"/>
                  </a:lnTo>
                  <a:lnTo>
                    <a:pt x="137261" y="293662"/>
                  </a:lnTo>
                  <a:lnTo>
                    <a:pt x="133591" y="287312"/>
                  </a:lnTo>
                  <a:lnTo>
                    <a:pt x="129794" y="282232"/>
                  </a:lnTo>
                  <a:lnTo>
                    <a:pt x="129489" y="281749"/>
                  </a:lnTo>
                  <a:lnTo>
                    <a:pt x="129489" y="294932"/>
                  </a:lnTo>
                  <a:lnTo>
                    <a:pt x="129057" y="296202"/>
                  </a:lnTo>
                  <a:lnTo>
                    <a:pt x="128993" y="297472"/>
                  </a:lnTo>
                  <a:lnTo>
                    <a:pt x="127596" y="296202"/>
                  </a:lnTo>
                  <a:lnTo>
                    <a:pt x="126199" y="296202"/>
                  </a:lnTo>
                  <a:lnTo>
                    <a:pt x="125425" y="294932"/>
                  </a:lnTo>
                  <a:lnTo>
                    <a:pt x="125996" y="293662"/>
                  </a:lnTo>
                  <a:lnTo>
                    <a:pt x="126161" y="292392"/>
                  </a:lnTo>
                  <a:lnTo>
                    <a:pt x="128536" y="292392"/>
                  </a:lnTo>
                  <a:lnTo>
                    <a:pt x="129489" y="294932"/>
                  </a:lnTo>
                  <a:lnTo>
                    <a:pt x="129489" y="281749"/>
                  </a:lnTo>
                  <a:lnTo>
                    <a:pt x="127431" y="278422"/>
                  </a:lnTo>
                  <a:lnTo>
                    <a:pt x="126644" y="277152"/>
                  </a:lnTo>
                  <a:lnTo>
                    <a:pt x="125869" y="275882"/>
                  </a:lnTo>
                  <a:lnTo>
                    <a:pt x="122542" y="277152"/>
                  </a:lnTo>
                  <a:lnTo>
                    <a:pt x="122453" y="275882"/>
                  </a:lnTo>
                  <a:lnTo>
                    <a:pt x="121602" y="273342"/>
                  </a:lnTo>
                  <a:lnTo>
                    <a:pt x="121031" y="270802"/>
                  </a:lnTo>
                  <a:lnTo>
                    <a:pt x="120472" y="266992"/>
                  </a:lnTo>
                  <a:lnTo>
                    <a:pt x="119227" y="264452"/>
                  </a:lnTo>
                  <a:lnTo>
                    <a:pt x="117970" y="261912"/>
                  </a:lnTo>
                  <a:lnTo>
                    <a:pt x="116027" y="256832"/>
                  </a:lnTo>
                  <a:lnTo>
                    <a:pt x="113957" y="252857"/>
                  </a:lnTo>
                  <a:lnTo>
                    <a:pt x="113957" y="258102"/>
                  </a:lnTo>
                  <a:lnTo>
                    <a:pt x="113144" y="260642"/>
                  </a:lnTo>
                  <a:lnTo>
                    <a:pt x="112750" y="261912"/>
                  </a:lnTo>
                  <a:lnTo>
                    <a:pt x="111899" y="264452"/>
                  </a:lnTo>
                  <a:lnTo>
                    <a:pt x="109321" y="263182"/>
                  </a:lnTo>
                  <a:lnTo>
                    <a:pt x="108762" y="261912"/>
                  </a:lnTo>
                  <a:lnTo>
                    <a:pt x="109067" y="259372"/>
                  </a:lnTo>
                  <a:lnTo>
                    <a:pt x="110147" y="258102"/>
                  </a:lnTo>
                  <a:lnTo>
                    <a:pt x="113957" y="258102"/>
                  </a:lnTo>
                  <a:lnTo>
                    <a:pt x="113957" y="252857"/>
                  </a:lnTo>
                  <a:lnTo>
                    <a:pt x="113385" y="251752"/>
                  </a:lnTo>
                  <a:lnTo>
                    <a:pt x="112560" y="251752"/>
                  </a:lnTo>
                  <a:lnTo>
                    <a:pt x="112610" y="250482"/>
                  </a:lnTo>
                  <a:lnTo>
                    <a:pt x="111379" y="247942"/>
                  </a:lnTo>
                  <a:lnTo>
                    <a:pt x="109448" y="244132"/>
                  </a:lnTo>
                  <a:lnTo>
                    <a:pt x="105168" y="240322"/>
                  </a:lnTo>
                  <a:lnTo>
                    <a:pt x="97497" y="237782"/>
                  </a:lnTo>
                  <a:lnTo>
                    <a:pt x="97256" y="237782"/>
                  </a:lnTo>
                  <a:lnTo>
                    <a:pt x="97358" y="236512"/>
                  </a:lnTo>
                  <a:lnTo>
                    <a:pt x="99174" y="233972"/>
                  </a:lnTo>
                  <a:lnTo>
                    <a:pt x="98894" y="233972"/>
                  </a:lnTo>
                  <a:lnTo>
                    <a:pt x="98132" y="231432"/>
                  </a:lnTo>
                  <a:lnTo>
                    <a:pt x="98628" y="230162"/>
                  </a:lnTo>
                  <a:lnTo>
                    <a:pt x="98602" y="227622"/>
                  </a:lnTo>
                  <a:lnTo>
                    <a:pt x="100609" y="227622"/>
                  </a:lnTo>
                  <a:lnTo>
                    <a:pt x="96227" y="222542"/>
                  </a:lnTo>
                  <a:lnTo>
                    <a:pt x="94005" y="221272"/>
                  </a:lnTo>
                  <a:lnTo>
                    <a:pt x="94500" y="222542"/>
                  </a:lnTo>
                  <a:lnTo>
                    <a:pt x="94919" y="225082"/>
                  </a:lnTo>
                  <a:lnTo>
                    <a:pt x="95465" y="227622"/>
                  </a:lnTo>
                  <a:lnTo>
                    <a:pt x="98107" y="227622"/>
                  </a:lnTo>
                  <a:lnTo>
                    <a:pt x="95732" y="233972"/>
                  </a:lnTo>
                  <a:lnTo>
                    <a:pt x="95135" y="233972"/>
                  </a:lnTo>
                  <a:lnTo>
                    <a:pt x="93700" y="232702"/>
                  </a:lnTo>
                  <a:lnTo>
                    <a:pt x="93459" y="233972"/>
                  </a:lnTo>
                  <a:lnTo>
                    <a:pt x="92087" y="233972"/>
                  </a:lnTo>
                  <a:lnTo>
                    <a:pt x="91732" y="232702"/>
                  </a:lnTo>
                  <a:lnTo>
                    <a:pt x="91668" y="231432"/>
                  </a:lnTo>
                  <a:lnTo>
                    <a:pt x="91122" y="230162"/>
                  </a:lnTo>
                  <a:lnTo>
                    <a:pt x="91567" y="227622"/>
                  </a:lnTo>
                  <a:lnTo>
                    <a:pt x="87325" y="227622"/>
                  </a:lnTo>
                  <a:lnTo>
                    <a:pt x="87604" y="226352"/>
                  </a:lnTo>
                  <a:lnTo>
                    <a:pt x="87909" y="225082"/>
                  </a:lnTo>
                  <a:lnTo>
                    <a:pt x="81584" y="222542"/>
                  </a:lnTo>
                  <a:lnTo>
                    <a:pt x="80175" y="225082"/>
                  </a:lnTo>
                  <a:lnTo>
                    <a:pt x="79933" y="225082"/>
                  </a:lnTo>
                  <a:lnTo>
                    <a:pt x="79362" y="223812"/>
                  </a:lnTo>
                  <a:lnTo>
                    <a:pt x="76555" y="230162"/>
                  </a:lnTo>
                  <a:lnTo>
                    <a:pt x="76822" y="232702"/>
                  </a:lnTo>
                  <a:lnTo>
                    <a:pt x="73939" y="231432"/>
                  </a:lnTo>
                  <a:lnTo>
                    <a:pt x="71361" y="230162"/>
                  </a:lnTo>
                  <a:lnTo>
                    <a:pt x="70726" y="228892"/>
                  </a:lnTo>
                  <a:lnTo>
                    <a:pt x="70726" y="226352"/>
                  </a:lnTo>
                  <a:lnTo>
                    <a:pt x="70091" y="226352"/>
                  </a:lnTo>
                  <a:lnTo>
                    <a:pt x="69659" y="225082"/>
                  </a:lnTo>
                  <a:lnTo>
                    <a:pt x="70015" y="223812"/>
                  </a:lnTo>
                  <a:lnTo>
                    <a:pt x="70446" y="223812"/>
                  </a:lnTo>
                  <a:lnTo>
                    <a:pt x="70751" y="222542"/>
                  </a:lnTo>
                  <a:lnTo>
                    <a:pt x="71056" y="222542"/>
                  </a:lnTo>
                  <a:lnTo>
                    <a:pt x="71462" y="221272"/>
                  </a:lnTo>
                  <a:lnTo>
                    <a:pt x="72047" y="220002"/>
                  </a:lnTo>
                  <a:lnTo>
                    <a:pt x="70675" y="220002"/>
                  </a:lnTo>
                  <a:lnTo>
                    <a:pt x="70675" y="218732"/>
                  </a:lnTo>
                  <a:lnTo>
                    <a:pt x="63144" y="216192"/>
                  </a:lnTo>
                  <a:lnTo>
                    <a:pt x="63804" y="214922"/>
                  </a:lnTo>
                  <a:lnTo>
                    <a:pt x="64922" y="212382"/>
                  </a:lnTo>
                  <a:lnTo>
                    <a:pt x="64681" y="211112"/>
                  </a:lnTo>
                  <a:lnTo>
                    <a:pt x="64401" y="211112"/>
                  </a:lnTo>
                  <a:lnTo>
                    <a:pt x="64020" y="208572"/>
                  </a:lnTo>
                  <a:lnTo>
                    <a:pt x="63550" y="207302"/>
                  </a:lnTo>
                  <a:lnTo>
                    <a:pt x="62979" y="206032"/>
                  </a:lnTo>
                  <a:lnTo>
                    <a:pt x="62458" y="207302"/>
                  </a:lnTo>
                  <a:lnTo>
                    <a:pt x="62039" y="208572"/>
                  </a:lnTo>
                  <a:lnTo>
                    <a:pt x="61709" y="209842"/>
                  </a:lnTo>
                  <a:lnTo>
                    <a:pt x="61798" y="211112"/>
                  </a:lnTo>
                  <a:lnTo>
                    <a:pt x="61163" y="211112"/>
                  </a:lnTo>
                  <a:lnTo>
                    <a:pt x="60883" y="212382"/>
                  </a:lnTo>
                  <a:lnTo>
                    <a:pt x="60833" y="213652"/>
                  </a:lnTo>
                  <a:lnTo>
                    <a:pt x="61048" y="214922"/>
                  </a:lnTo>
                  <a:lnTo>
                    <a:pt x="59702" y="214922"/>
                  </a:lnTo>
                  <a:lnTo>
                    <a:pt x="59918" y="216192"/>
                  </a:lnTo>
                  <a:lnTo>
                    <a:pt x="60172" y="217462"/>
                  </a:lnTo>
                  <a:lnTo>
                    <a:pt x="59982" y="218732"/>
                  </a:lnTo>
                  <a:lnTo>
                    <a:pt x="60147" y="218732"/>
                  </a:lnTo>
                  <a:lnTo>
                    <a:pt x="60388" y="220002"/>
                  </a:lnTo>
                  <a:lnTo>
                    <a:pt x="60833" y="220002"/>
                  </a:lnTo>
                  <a:lnTo>
                    <a:pt x="60667" y="221272"/>
                  </a:lnTo>
                  <a:lnTo>
                    <a:pt x="60528" y="222542"/>
                  </a:lnTo>
                  <a:lnTo>
                    <a:pt x="62014" y="222542"/>
                  </a:lnTo>
                  <a:lnTo>
                    <a:pt x="63436" y="223812"/>
                  </a:lnTo>
                  <a:lnTo>
                    <a:pt x="65722" y="225082"/>
                  </a:lnTo>
                  <a:lnTo>
                    <a:pt x="65227" y="228892"/>
                  </a:lnTo>
                  <a:lnTo>
                    <a:pt x="64820" y="233972"/>
                  </a:lnTo>
                  <a:lnTo>
                    <a:pt x="64541" y="236512"/>
                  </a:lnTo>
                  <a:lnTo>
                    <a:pt x="64490" y="237782"/>
                  </a:lnTo>
                  <a:lnTo>
                    <a:pt x="65366" y="239052"/>
                  </a:lnTo>
                  <a:lnTo>
                    <a:pt x="66548" y="242862"/>
                  </a:lnTo>
                  <a:lnTo>
                    <a:pt x="65443" y="242862"/>
                  </a:lnTo>
                  <a:lnTo>
                    <a:pt x="65697" y="244132"/>
                  </a:lnTo>
                  <a:lnTo>
                    <a:pt x="66001" y="245402"/>
                  </a:lnTo>
                  <a:lnTo>
                    <a:pt x="66243" y="247942"/>
                  </a:lnTo>
                  <a:lnTo>
                    <a:pt x="66103" y="249212"/>
                  </a:lnTo>
                  <a:lnTo>
                    <a:pt x="66078" y="250482"/>
                  </a:lnTo>
                  <a:lnTo>
                    <a:pt x="67348" y="250482"/>
                  </a:lnTo>
                  <a:lnTo>
                    <a:pt x="67703" y="249212"/>
                  </a:lnTo>
                  <a:lnTo>
                    <a:pt x="68440" y="249212"/>
                  </a:lnTo>
                  <a:lnTo>
                    <a:pt x="68364" y="242862"/>
                  </a:lnTo>
                  <a:lnTo>
                    <a:pt x="68008" y="241592"/>
                  </a:lnTo>
                  <a:lnTo>
                    <a:pt x="68033" y="240322"/>
                  </a:lnTo>
                  <a:lnTo>
                    <a:pt x="67843" y="239052"/>
                  </a:lnTo>
                  <a:lnTo>
                    <a:pt x="72351" y="239052"/>
                  </a:lnTo>
                  <a:lnTo>
                    <a:pt x="74764" y="241592"/>
                  </a:lnTo>
                  <a:lnTo>
                    <a:pt x="74599" y="244132"/>
                  </a:lnTo>
                  <a:lnTo>
                    <a:pt x="75399" y="247942"/>
                  </a:lnTo>
                  <a:lnTo>
                    <a:pt x="74244" y="247942"/>
                  </a:lnTo>
                  <a:lnTo>
                    <a:pt x="72542" y="246672"/>
                  </a:lnTo>
                  <a:lnTo>
                    <a:pt x="72123" y="250482"/>
                  </a:lnTo>
                  <a:lnTo>
                    <a:pt x="72732" y="250482"/>
                  </a:lnTo>
                  <a:lnTo>
                    <a:pt x="70840" y="254292"/>
                  </a:lnTo>
                  <a:lnTo>
                    <a:pt x="80314" y="255562"/>
                  </a:lnTo>
                  <a:lnTo>
                    <a:pt x="84886" y="253022"/>
                  </a:lnTo>
                  <a:lnTo>
                    <a:pt x="87884" y="253022"/>
                  </a:lnTo>
                  <a:lnTo>
                    <a:pt x="87655" y="251752"/>
                  </a:lnTo>
                  <a:lnTo>
                    <a:pt x="87299" y="251752"/>
                  </a:lnTo>
                  <a:lnTo>
                    <a:pt x="87287" y="250444"/>
                  </a:lnTo>
                  <a:lnTo>
                    <a:pt x="84251" y="249212"/>
                  </a:lnTo>
                  <a:lnTo>
                    <a:pt x="82702" y="247942"/>
                  </a:lnTo>
                  <a:lnTo>
                    <a:pt x="81140" y="246672"/>
                  </a:lnTo>
                  <a:lnTo>
                    <a:pt x="79362" y="244132"/>
                  </a:lnTo>
                  <a:lnTo>
                    <a:pt x="78041" y="244132"/>
                  </a:lnTo>
                  <a:lnTo>
                    <a:pt x="78333" y="242862"/>
                  </a:lnTo>
                  <a:lnTo>
                    <a:pt x="78752" y="242862"/>
                  </a:lnTo>
                  <a:lnTo>
                    <a:pt x="77927" y="240322"/>
                  </a:lnTo>
                  <a:lnTo>
                    <a:pt x="77597" y="239052"/>
                  </a:lnTo>
                  <a:lnTo>
                    <a:pt x="78117" y="235242"/>
                  </a:lnTo>
                  <a:lnTo>
                    <a:pt x="77952" y="235242"/>
                  </a:lnTo>
                  <a:lnTo>
                    <a:pt x="77520" y="233972"/>
                  </a:lnTo>
                  <a:lnTo>
                    <a:pt x="78638" y="232702"/>
                  </a:lnTo>
                  <a:lnTo>
                    <a:pt x="79654" y="231432"/>
                  </a:lnTo>
                  <a:lnTo>
                    <a:pt x="80149" y="230162"/>
                  </a:lnTo>
                  <a:lnTo>
                    <a:pt x="82651" y="231432"/>
                  </a:lnTo>
                  <a:lnTo>
                    <a:pt x="82931" y="231432"/>
                  </a:lnTo>
                  <a:lnTo>
                    <a:pt x="82981" y="232702"/>
                  </a:lnTo>
                  <a:lnTo>
                    <a:pt x="84112" y="232702"/>
                  </a:lnTo>
                  <a:lnTo>
                    <a:pt x="85242" y="233972"/>
                  </a:lnTo>
                  <a:lnTo>
                    <a:pt x="85382" y="232702"/>
                  </a:lnTo>
                  <a:lnTo>
                    <a:pt x="86614" y="231432"/>
                  </a:lnTo>
                  <a:lnTo>
                    <a:pt x="90538" y="231432"/>
                  </a:lnTo>
                  <a:lnTo>
                    <a:pt x="89877" y="233972"/>
                  </a:lnTo>
                  <a:lnTo>
                    <a:pt x="89916" y="236512"/>
                  </a:lnTo>
                  <a:lnTo>
                    <a:pt x="87109" y="236512"/>
                  </a:lnTo>
                  <a:lnTo>
                    <a:pt x="90208" y="240322"/>
                  </a:lnTo>
                  <a:lnTo>
                    <a:pt x="92163" y="244132"/>
                  </a:lnTo>
                  <a:lnTo>
                    <a:pt x="90982" y="249212"/>
                  </a:lnTo>
                  <a:lnTo>
                    <a:pt x="92481" y="250444"/>
                  </a:lnTo>
                  <a:lnTo>
                    <a:pt x="91859" y="249212"/>
                  </a:lnTo>
                  <a:lnTo>
                    <a:pt x="92417" y="246672"/>
                  </a:lnTo>
                  <a:lnTo>
                    <a:pt x="92443" y="244132"/>
                  </a:lnTo>
                  <a:lnTo>
                    <a:pt x="94526" y="245402"/>
                  </a:lnTo>
                  <a:lnTo>
                    <a:pt x="96367" y="246672"/>
                  </a:lnTo>
                  <a:lnTo>
                    <a:pt x="97332" y="247942"/>
                  </a:lnTo>
                  <a:lnTo>
                    <a:pt x="97002" y="250482"/>
                  </a:lnTo>
                  <a:lnTo>
                    <a:pt x="97193" y="249212"/>
                  </a:lnTo>
                  <a:lnTo>
                    <a:pt x="98044" y="247942"/>
                  </a:lnTo>
                  <a:lnTo>
                    <a:pt x="100190" y="249212"/>
                  </a:lnTo>
                  <a:lnTo>
                    <a:pt x="102692" y="250482"/>
                  </a:lnTo>
                  <a:lnTo>
                    <a:pt x="102387" y="250482"/>
                  </a:lnTo>
                  <a:lnTo>
                    <a:pt x="102247" y="251752"/>
                  </a:lnTo>
                  <a:lnTo>
                    <a:pt x="104457" y="251752"/>
                  </a:lnTo>
                  <a:lnTo>
                    <a:pt x="104368" y="253022"/>
                  </a:lnTo>
                  <a:lnTo>
                    <a:pt x="105638" y="254292"/>
                  </a:lnTo>
                  <a:lnTo>
                    <a:pt x="106349" y="254292"/>
                  </a:lnTo>
                  <a:lnTo>
                    <a:pt x="105765" y="255562"/>
                  </a:lnTo>
                  <a:lnTo>
                    <a:pt x="105689" y="256832"/>
                  </a:lnTo>
                  <a:lnTo>
                    <a:pt x="104724" y="258102"/>
                  </a:lnTo>
                  <a:lnTo>
                    <a:pt x="104063" y="258102"/>
                  </a:lnTo>
                  <a:lnTo>
                    <a:pt x="103657" y="263182"/>
                  </a:lnTo>
                  <a:lnTo>
                    <a:pt x="101155" y="269532"/>
                  </a:lnTo>
                  <a:lnTo>
                    <a:pt x="99974" y="268262"/>
                  </a:lnTo>
                  <a:lnTo>
                    <a:pt x="97421" y="266992"/>
                  </a:lnTo>
                  <a:lnTo>
                    <a:pt x="97142" y="266992"/>
                  </a:lnTo>
                  <a:lnTo>
                    <a:pt x="96761" y="265722"/>
                  </a:lnTo>
                  <a:lnTo>
                    <a:pt x="96431" y="265722"/>
                  </a:lnTo>
                  <a:lnTo>
                    <a:pt x="95770" y="270802"/>
                  </a:lnTo>
                  <a:lnTo>
                    <a:pt x="93014" y="272072"/>
                  </a:lnTo>
                  <a:lnTo>
                    <a:pt x="87020" y="270802"/>
                  </a:lnTo>
                  <a:lnTo>
                    <a:pt x="86423" y="272072"/>
                  </a:lnTo>
                  <a:lnTo>
                    <a:pt x="84772" y="272072"/>
                  </a:lnTo>
                  <a:lnTo>
                    <a:pt x="87655" y="274612"/>
                  </a:lnTo>
                  <a:lnTo>
                    <a:pt x="90043" y="277152"/>
                  </a:lnTo>
                  <a:lnTo>
                    <a:pt x="91478" y="282232"/>
                  </a:lnTo>
                  <a:lnTo>
                    <a:pt x="83616" y="279692"/>
                  </a:lnTo>
                  <a:lnTo>
                    <a:pt x="80073" y="278422"/>
                  </a:lnTo>
                  <a:lnTo>
                    <a:pt x="82384" y="282232"/>
                  </a:lnTo>
                  <a:lnTo>
                    <a:pt x="83502" y="286042"/>
                  </a:lnTo>
                  <a:lnTo>
                    <a:pt x="79248" y="291122"/>
                  </a:lnTo>
                  <a:lnTo>
                    <a:pt x="73063" y="286042"/>
                  </a:lnTo>
                  <a:lnTo>
                    <a:pt x="70637" y="280962"/>
                  </a:lnTo>
                  <a:lnTo>
                    <a:pt x="73202" y="274612"/>
                  </a:lnTo>
                  <a:lnTo>
                    <a:pt x="72847" y="273342"/>
                  </a:lnTo>
                  <a:lnTo>
                    <a:pt x="72453" y="273342"/>
                  </a:lnTo>
                  <a:lnTo>
                    <a:pt x="72097" y="272072"/>
                  </a:lnTo>
                  <a:lnTo>
                    <a:pt x="71221" y="272072"/>
                  </a:lnTo>
                  <a:lnTo>
                    <a:pt x="70866" y="270802"/>
                  </a:lnTo>
                  <a:lnTo>
                    <a:pt x="71056" y="273342"/>
                  </a:lnTo>
                  <a:lnTo>
                    <a:pt x="70891" y="274612"/>
                  </a:lnTo>
                  <a:lnTo>
                    <a:pt x="70891" y="277152"/>
                  </a:lnTo>
                  <a:lnTo>
                    <a:pt x="70065" y="277152"/>
                  </a:lnTo>
                  <a:lnTo>
                    <a:pt x="70510" y="278422"/>
                  </a:lnTo>
                  <a:lnTo>
                    <a:pt x="70967" y="278422"/>
                  </a:lnTo>
                  <a:lnTo>
                    <a:pt x="70396" y="279692"/>
                  </a:lnTo>
                  <a:lnTo>
                    <a:pt x="70091" y="282232"/>
                  </a:lnTo>
                  <a:lnTo>
                    <a:pt x="70091" y="283502"/>
                  </a:lnTo>
                  <a:lnTo>
                    <a:pt x="70700" y="284772"/>
                  </a:lnTo>
                  <a:lnTo>
                    <a:pt x="71132" y="286042"/>
                  </a:lnTo>
                  <a:lnTo>
                    <a:pt x="71551" y="287312"/>
                  </a:lnTo>
                  <a:lnTo>
                    <a:pt x="71856" y="287312"/>
                  </a:lnTo>
                  <a:lnTo>
                    <a:pt x="72542" y="288582"/>
                  </a:lnTo>
                  <a:lnTo>
                    <a:pt x="72707" y="289852"/>
                  </a:lnTo>
                  <a:lnTo>
                    <a:pt x="72783" y="291122"/>
                  </a:lnTo>
                  <a:lnTo>
                    <a:pt x="73558" y="294932"/>
                  </a:lnTo>
                  <a:lnTo>
                    <a:pt x="74028" y="296202"/>
                  </a:lnTo>
                  <a:lnTo>
                    <a:pt x="70891" y="298742"/>
                  </a:lnTo>
                  <a:lnTo>
                    <a:pt x="73342" y="298742"/>
                  </a:lnTo>
                  <a:lnTo>
                    <a:pt x="73799" y="319062"/>
                  </a:lnTo>
                  <a:lnTo>
                    <a:pt x="72186" y="317792"/>
                  </a:lnTo>
                  <a:lnTo>
                    <a:pt x="70586" y="317792"/>
                  </a:lnTo>
                  <a:lnTo>
                    <a:pt x="69100" y="316522"/>
                  </a:lnTo>
                  <a:lnTo>
                    <a:pt x="71767" y="319062"/>
                  </a:lnTo>
                  <a:lnTo>
                    <a:pt x="74383" y="321602"/>
                  </a:lnTo>
                  <a:lnTo>
                    <a:pt x="79743" y="329234"/>
                  </a:lnTo>
                  <a:lnTo>
                    <a:pt x="82105" y="333032"/>
                  </a:lnTo>
                  <a:lnTo>
                    <a:pt x="85077" y="338112"/>
                  </a:lnTo>
                  <a:lnTo>
                    <a:pt x="85547" y="335572"/>
                  </a:lnTo>
                  <a:lnTo>
                    <a:pt x="86690" y="331762"/>
                  </a:lnTo>
                  <a:lnTo>
                    <a:pt x="88595" y="329222"/>
                  </a:lnTo>
                  <a:lnTo>
                    <a:pt x="87820" y="327952"/>
                  </a:lnTo>
                  <a:lnTo>
                    <a:pt x="87490" y="326682"/>
                  </a:lnTo>
                  <a:lnTo>
                    <a:pt x="86995" y="326339"/>
                  </a:lnTo>
                  <a:lnTo>
                    <a:pt x="86995" y="327952"/>
                  </a:lnTo>
                  <a:lnTo>
                    <a:pt x="86398" y="330492"/>
                  </a:lnTo>
                  <a:lnTo>
                    <a:pt x="84467" y="331762"/>
                  </a:lnTo>
                  <a:lnTo>
                    <a:pt x="82156" y="331762"/>
                  </a:lnTo>
                  <a:lnTo>
                    <a:pt x="80759" y="329222"/>
                  </a:lnTo>
                  <a:lnTo>
                    <a:pt x="81368" y="327952"/>
                  </a:lnTo>
                  <a:lnTo>
                    <a:pt x="81419" y="325412"/>
                  </a:lnTo>
                  <a:lnTo>
                    <a:pt x="83947" y="325412"/>
                  </a:lnTo>
                  <a:lnTo>
                    <a:pt x="85623" y="326682"/>
                  </a:lnTo>
                  <a:lnTo>
                    <a:pt x="86525" y="327952"/>
                  </a:lnTo>
                  <a:lnTo>
                    <a:pt x="86995" y="327952"/>
                  </a:lnTo>
                  <a:lnTo>
                    <a:pt x="86995" y="326339"/>
                  </a:lnTo>
                  <a:lnTo>
                    <a:pt x="85674" y="325412"/>
                  </a:lnTo>
                  <a:lnTo>
                    <a:pt x="83566" y="324142"/>
                  </a:lnTo>
                  <a:lnTo>
                    <a:pt x="82511" y="322872"/>
                  </a:lnTo>
                  <a:lnTo>
                    <a:pt x="81470" y="321602"/>
                  </a:lnTo>
                  <a:lnTo>
                    <a:pt x="81330" y="322872"/>
                  </a:lnTo>
                  <a:lnTo>
                    <a:pt x="78867" y="320332"/>
                  </a:lnTo>
                  <a:lnTo>
                    <a:pt x="78498" y="320332"/>
                  </a:lnTo>
                  <a:lnTo>
                    <a:pt x="78727" y="319062"/>
                  </a:lnTo>
                  <a:lnTo>
                    <a:pt x="78943" y="317792"/>
                  </a:lnTo>
                  <a:lnTo>
                    <a:pt x="78613" y="316522"/>
                  </a:lnTo>
                  <a:lnTo>
                    <a:pt x="78371" y="316522"/>
                  </a:lnTo>
                  <a:lnTo>
                    <a:pt x="78498" y="315252"/>
                  </a:lnTo>
                  <a:lnTo>
                    <a:pt x="78663" y="315252"/>
                  </a:lnTo>
                  <a:lnTo>
                    <a:pt x="75844" y="311442"/>
                  </a:lnTo>
                  <a:lnTo>
                    <a:pt x="75311" y="307632"/>
                  </a:lnTo>
                  <a:lnTo>
                    <a:pt x="75120" y="303822"/>
                  </a:lnTo>
                  <a:lnTo>
                    <a:pt x="74549" y="303822"/>
                  </a:lnTo>
                  <a:lnTo>
                    <a:pt x="74129" y="302552"/>
                  </a:lnTo>
                  <a:lnTo>
                    <a:pt x="73672" y="301282"/>
                  </a:lnTo>
                  <a:lnTo>
                    <a:pt x="74218" y="300012"/>
                  </a:lnTo>
                  <a:lnTo>
                    <a:pt x="74409" y="298742"/>
                  </a:lnTo>
                  <a:lnTo>
                    <a:pt x="78117" y="298742"/>
                  </a:lnTo>
                  <a:lnTo>
                    <a:pt x="80289" y="300012"/>
                  </a:lnTo>
                  <a:lnTo>
                    <a:pt x="82080" y="301282"/>
                  </a:lnTo>
                  <a:lnTo>
                    <a:pt x="83312" y="297472"/>
                  </a:lnTo>
                  <a:lnTo>
                    <a:pt x="86283" y="300012"/>
                  </a:lnTo>
                  <a:lnTo>
                    <a:pt x="85839" y="297472"/>
                  </a:lnTo>
                  <a:lnTo>
                    <a:pt x="85458" y="296202"/>
                  </a:lnTo>
                  <a:lnTo>
                    <a:pt x="85293" y="293662"/>
                  </a:lnTo>
                  <a:lnTo>
                    <a:pt x="87388" y="294932"/>
                  </a:lnTo>
                  <a:lnTo>
                    <a:pt x="89281" y="296202"/>
                  </a:lnTo>
                  <a:lnTo>
                    <a:pt x="91033" y="297472"/>
                  </a:lnTo>
                  <a:lnTo>
                    <a:pt x="93649" y="297472"/>
                  </a:lnTo>
                  <a:lnTo>
                    <a:pt x="93764" y="298742"/>
                  </a:lnTo>
                  <a:lnTo>
                    <a:pt x="93891" y="300012"/>
                  </a:lnTo>
                  <a:lnTo>
                    <a:pt x="96227" y="301282"/>
                  </a:lnTo>
                  <a:lnTo>
                    <a:pt x="98107" y="303822"/>
                  </a:lnTo>
                  <a:lnTo>
                    <a:pt x="99225" y="306362"/>
                  </a:lnTo>
                  <a:lnTo>
                    <a:pt x="100279" y="307632"/>
                  </a:lnTo>
                  <a:lnTo>
                    <a:pt x="102857" y="310172"/>
                  </a:lnTo>
                  <a:lnTo>
                    <a:pt x="103593" y="308902"/>
                  </a:lnTo>
                  <a:lnTo>
                    <a:pt x="105029" y="306362"/>
                  </a:lnTo>
                  <a:lnTo>
                    <a:pt x="103657" y="306362"/>
                  </a:lnTo>
                  <a:lnTo>
                    <a:pt x="103378" y="305092"/>
                  </a:lnTo>
                  <a:lnTo>
                    <a:pt x="102946" y="303822"/>
                  </a:lnTo>
                  <a:lnTo>
                    <a:pt x="104813" y="302552"/>
                  </a:lnTo>
                  <a:lnTo>
                    <a:pt x="103276" y="298742"/>
                  </a:lnTo>
                  <a:lnTo>
                    <a:pt x="101917" y="294932"/>
                  </a:lnTo>
                  <a:lnTo>
                    <a:pt x="101523" y="293662"/>
                  </a:lnTo>
                  <a:lnTo>
                    <a:pt x="100799" y="291376"/>
                  </a:lnTo>
                  <a:lnTo>
                    <a:pt x="100799" y="294932"/>
                  </a:lnTo>
                  <a:lnTo>
                    <a:pt x="100545" y="297472"/>
                  </a:lnTo>
                  <a:lnTo>
                    <a:pt x="100025" y="296202"/>
                  </a:lnTo>
                  <a:lnTo>
                    <a:pt x="98844" y="296202"/>
                  </a:lnTo>
                  <a:lnTo>
                    <a:pt x="98958" y="294932"/>
                  </a:lnTo>
                  <a:lnTo>
                    <a:pt x="100799" y="294932"/>
                  </a:lnTo>
                  <a:lnTo>
                    <a:pt x="100799" y="291376"/>
                  </a:lnTo>
                  <a:lnTo>
                    <a:pt x="100723" y="291122"/>
                  </a:lnTo>
                  <a:lnTo>
                    <a:pt x="100330" y="289852"/>
                  </a:lnTo>
                  <a:lnTo>
                    <a:pt x="98374" y="291122"/>
                  </a:lnTo>
                  <a:lnTo>
                    <a:pt x="96977" y="291122"/>
                  </a:lnTo>
                  <a:lnTo>
                    <a:pt x="95846" y="289852"/>
                  </a:lnTo>
                  <a:lnTo>
                    <a:pt x="93789" y="291122"/>
                  </a:lnTo>
                  <a:lnTo>
                    <a:pt x="92252" y="288582"/>
                  </a:lnTo>
                  <a:lnTo>
                    <a:pt x="91452" y="287312"/>
                  </a:lnTo>
                  <a:lnTo>
                    <a:pt x="92278" y="287312"/>
                  </a:lnTo>
                  <a:lnTo>
                    <a:pt x="91757" y="284772"/>
                  </a:lnTo>
                  <a:lnTo>
                    <a:pt x="92417" y="282232"/>
                  </a:lnTo>
                  <a:lnTo>
                    <a:pt x="92748" y="280962"/>
                  </a:lnTo>
                  <a:lnTo>
                    <a:pt x="90957" y="278422"/>
                  </a:lnTo>
                  <a:lnTo>
                    <a:pt x="93154" y="277152"/>
                  </a:lnTo>
                  <a:lnTo>
                    <a:pt x="92379" y="277152"/>
                  </a:lnTo>
                  <a:lnTo>
                    <a:pt x="92049" y="275882"/>
                  </a:lnTo>
                  <a:lnTo>
                    <a:pt x="92938" y="274612"/>
                  </a:lnTo>
                  <a:lnTo>
                    <a:pt x="93294" y="273342"/>
                  </a:lnTo>
                  <a:lnTo>
                    <a:pt x="94284" y="274612"/>
                  </a:lnTo>
                  <a:lnTo>
                    <a:pt x="95631" y="274612"/>
                  </a:lnTo>
                  <a:lnTo>
                    <a:pt x="96431" y="275882"/>
                  </a:lnTo>
                  <a:lnTo>
                    <a:pt x="96012" y="278422"/>
                  </a:lnTo>
                  <a:lnTo>
                    <a:pt x="98933" y="282232"/>
                  </a:lnTo>
                  <a:lnTo>
                    <a:pt x="99999" y="280962"/>
                  </a:lnTo>
                  <a:lnTo>
                    <a:pt x="100634" y="277152"/>
                  </a:lnTo>
                  <a:lnTo>
                    <a:pt x="101231" y="273342"/>
                  </a:lnTo>
                  <a:lnTo>
                    <a:pt x="101841" y="269532"/>
                  </a:lnTo>
                  <a:lnTo>
                    <a:pt x="103352" y="268262"/>
                  </a:lnTo>
                  <a:lnTo>
                    <a:pt x="106400" y="268262"/>
                  </a:lnTo>
                  <a:lnTo>
                    <a:pt x="106349" y="266992"/>
                  </a:lnTo>
                  <a:lnTo>
                    <a:pt x="109232" y="268262"/>
                  </a:lnTo>
                  <a:lnTo>
                    <a:pt x="111493" y="269532"/>
                  </a:lnTo>
                  <a:lnTo>
                    <a:pt x="113080" y="272072"/>
                  </a:lnTo>
                  <a:lnTo>
                    <a:pt x="112255" y="274612"/>
                  </a:lnTo>
                  <a:lnTo>
                    <a:pt x="112153" y="275882"/>
                  </a:lnTo>
                  <a:lnTo>
                    <a:pt x="111023" y="275882"/>
                  </a:lnTo>
                  <a:lnTo>
                    <a:pt x="109816" y="274612"/>
                  </a:lnTo>
                  <a:lnTo>
                    <a:pt x="108737" y="274612"/>
                  </a:lnTo>
                  <a:lnTo>
                    <a:pt x="110807" y="280962"/>
                  </a:lnTo>
                  <a:lnTo>
                    <a:pt x="111899" y="283502"/>
                  </a:lnTo>
                  <a:lnTo>
                    <a:pt x="113055" y="278422"/>
                  </a:lnTo>
                  <a:lnTo>
                    <a:pt x="115887" y="279692"/>
                  </a:lnTo>
                  <a:lnTo>
                    <a:pt x="118770" y="279692"/>
                  </a:lnTo>
                  <a:lnTo>
                    <a:pt x="121462" y="280962"/>
                  </a:lnTo>
                  <a:lnTo>
                    <a:pt x="121627" y="280962"/>
                  </a:lnTo>
                  <a:lnTo>
                    <a:pt x="121412" y="282232"/>
                  </a:lnTo>
                  <a:lnTo>
                    <a:pt x="121132" y="283502"/>
                  </a:lnTo>
                  <a:lnTo>
                    <a:pt x="122047" y="283502"/>
                  </a:lnTo>
                  <a:lnTo>
                    <a:pt x="122948" y="284772"/>
                  </a:lnTo>
                  <a:lnTo>
                    <a:pt x="125425" y="284772"/>
                  </a:lnTo>
                  <a:lnTo>
                    <a:pt x="126631" y="291122"/>
                  </a:lnTo>
                  <a:lnTo>
                    <a:pt x="125285" y="292392"/>
                  </a:lnTo>
                  <a:lnTo>
                    <a:pt x="125044" y="293662"/>
                  </a:lnTo>
                  <a:lnTo>
                    <a:pt x="125209" y="296202"/>
                  </a:lnTo>
                  <a:lnTo>
                    <a:pt x="123609" y="296202"/>
                  </a:lnTo>
                  <a:lnTo>
                    <a:pt x="127546" y="301282"/>
                  </a:lnTo>
                  <a:lnTo>
                    <a:pt x="129108" y="307632"/>
                  </a:lnTo>
                  <a:lnTo>
                    <a:pt x="128358" y="316522"/>
                  </a:lnTo>
                  <a:lnTo>
                    <a:pt x="125336" y="326682"/>
                  </a:lnTo>
                  <a:lnTo>
                    <a:pt x="127482" y="326682"/>
                  </a:lnTo>
                  <a:lnTo>
                    <a:pt x="127952" y="325412"/>
                  </a:lnTo>
                  <a:lnTo>
                    <a:pt x="131495" y="329222"/>
                  </a:lnTo>
                  <a:lnTo>
                    <a:pt x="131445" y="325412"/>
                  </a:lnTo>
                  <a:lnTo>
                    <a:pt x="134162" y="326682"/>
                  </a:lnTo>
                  <a:lnTo>
                    <a:pt x="135788" y="326682"/>
                  </a:lnTo>
                  <a:lnTo>
                    <a:pt x="136448" y="327952"/>
                  </a:lnTo>
                  <a:lnTo>
                    <a:pt x="136385" y="329234"/>
                  </a:lnTo>
                  <a:lnTo>
                    <a:pt x="139255" y="330492"/>
                  </a:lnTo>
                  <a:lnTo>
                    <a:pt x="141554" y="330492"/>
                  </a:lnTo>
                  <a:lnTo>
                    <a:pt x="142252" y="333032"/>
                  </a:lnTo>
                  <a:lnTo>
                    <a:pt x="141338" y="335572"/>
                  </a:lnTo>
                  <a:lnTo>
                    <a:pt x="140271" y="336842"/>
                  </a:lnTo>
                  <a:lnTo>
                    <a:pt x="137541" y="335572"/>
                  </a:lnTo>
                  <a:lnTo>
                    <a:pt x="136525" y="334302"/>
                  </a:lnTo>
                  <a:lnTo>
                    <a:pt x="136512" y="330492"/>
                  </a:lnTo>
                  <a:lnTo>
                    <a:pt x="136385" y="329234"/>
                  </a:lnTo>
                  <a:lnTo>
                    <a:pt x="136283" y="330492"/>
                  </a:lnTo>
                  <a:lnTo>
                    <a:pt x="136093" y="330492"/>
                  </a:lnTo>
                  <a:lnTo>
                    <a:pt x="136004" y="331762"/>
                  </a:lnTo>
                  <a:lnTo>
                    <a:pt x="136144" y="331762"/>
                  </a:lnTo>
                  <a:lnTo>
                    <a:pt x="136309" y="333032"/>
                  </a:lnTo>
                  <a:lnTo>
                    <a:pt x="134442" y="333032"/>
                  </a:lnTo>
                  <a:lnTo>
                    <a:pt x="135597" y="335572"/>
                  </a:lnTo>
                  <a:lnTo>
                    <a:pt x="137274" y="339382"/>
                  </a:lnTo>
                  <a:lnTo>
                    <a:pt x="140157" y="336842"/>
                  </a:lnTo>
                  <a:lnTo>
                    <a:pt x="141884" y="339382"/>
                  </a:lnTo>
                  <a:lnTo>
                    <a:pt x="141389" y="338112"/>
                  </a:lnTo>
                  <a:lnTo>
                    <a:pt x="142849" y="334302"/>
                  </a:lnTo>
                  <a:lnTo>
                    <a:pt x="143929" y="334302"/>
                  </a:lnTo>
                  <a:lnTo>
                    <a:pt x="142519" y="331762"/>
                  </a:lnTo>
                  <a:lnTo>
                    <a:pt x="142481" y="329222"/>
                  </a:lnTo>
                  <a:lnTo>
                    <a:pt x="142443" y="326682"/>
                  </a:lnTo>
                  <a:lnTo>
                    <a:pt x="144691" y="324142"/>
                  </a:lnTo>
                  <a:lnTo>
                    <a:pt x="146011" y="322872"/>
                  </a:lnTo>
                  <a:lnTo>
                    <a:pt x="147472" y="322872"/>
                  </a:lnTo>
                  <a:close/>
                </a:path>
                <a:path w="294640" h="453389">
                  <a:moveTo>
                    <a:pt x="147662" y="352920"/>
                  </a:moveTo>
                  <a:lnTo>
                    <a:pt x="146291" y="352425"/>
                  </a:lnTo>
                  <a:lnTo>
                    <a:pt x="145656" y="352044"/>
                  </a:lnTo>
                  <a:lnTo>
                    <a:pt x="145630" y="352869"/>
                  </a:lnTo>
                  <a:lnTo>
                    <a:pt x="146177" y="353060"/>
                  </a:lnTo>
                  <a:lnTo>
                    <a:pt x="147332" y="353453"/>
                  </a:lnTo>
                  <a:lnTo>
                    <a:pt x="147447" y="353288"/>
                  </a:lnTo>
                  <a:lnTo>
                    <a:pt x="147548" y="353085"/>
                  </a:lnTo>
                  <a:lnTo>
                    <a:pt x="147662" y="352920"/>
                  </a:lnTo>
                  <a:close/>
                </a:path>
                <a:path w="294640" h="453389">
                  <a:moveTo>
                    <a:pt x="147739" y="198780"/>
                  </a:moveTo>
                  <a:lnTo>
                    <a:pt x="146418" y="197650"/>
                  </a:lnTo>
                  <a:lnTo>
                    <a:pt x="145275" y="196494"/>
                  </a:lnTo>
                  <a:lnTo>
                    <a:pt x="144284" y="195287"/>
                  </a:lnTo>
                  <a:lnTo>
                    <a:pt x="144170" y="197650"/>
                  </a:lnTo>
                  <a:lnTo>
                    <a:pt x="144335" y="200075"/>
                  </a:lnTo>
                  <a:lnTo>
                    <a:pt x="144576" y="202488"/>
                  </a:lnTo>
                  <a:lnTo>
                    <a:pt x="145135" y="200926"/>
                  </a:lnTo>
                  <a:lnTo>
                    <a:pt x="146126" y="199631"/>
                  </a:lnTo>
                  <a:lnTo>
                    <a:pt x="147739" y="198780"/>
                  </a:lnTo>
                  <a:close/>
                </a:path>
                <a:path w="294640" h="453389">
                  <a:moveTo>
                    <a:pt x="148755" y="432447"/>
                  </a:moveTo>
                  <a:lnTo>
                    <a:pt x="148513" y="432587"/>
                  </a:lnTo>
                  <a:lnTo>
                    <a:pt x="148272" y="432752"/>
                  </a:lnTo>
                  <a:lnTo>
                    <a:pt x="147993" y="432917"/>
                  </a:lnTo>
                  <a:lnTo>
                    <a:pt x="147713" y="435660"/>
                  </a:lnTo>
                  <a:lnTo>
                    <a:pt x="147878" y="435660"/>
                  </a:lnTo>
                  <a:lnTo>
                    <a:pt x="148043" y="435686"/>
                  </a:lnTo>
                  <a:lnTo>
                    <a:pt x="148209" y="435686"/>
                  </a:lnTo>
                  <a:lnTo>
                    <a:pt x="148399" y="434594"/>
                  </a:lnTo>
                  <a:lnTo>
                    <a:pt x="148564" y="433514"/>
                  </a:lnTo>
                  <a:lnTo>
                    <a:pt x="148755" y="432447"/>
                  </a:lnTo>
                  <a:close/>
                </a:path>
                <a:path w="294640" h="453389">
                  <a:moveTo>
                    <a:pt x="149479" y="349986"/>
                  </a:moveTo>
                  <a:lnTo>
                    <a:pt x="147878" y="347624"/>
                  </a:lnTo>
                  <a:lnTo>
                    <a:pt x="144741" y="342861"/>
                  </a:lnTo>
                  <a:lnTo>
                    <a:pt x="144360" y="343357"/>
                  </a:lnTo>
                  <a:lnTo>
                    <a:pt x="142328" y="341769"/>
                  </a:lnTo>
                  <a:lnTo>
                    <a:pt x="139547" y="343852"/>
                  </a:lnTo>
                  <a:lnTo>
                    <a:pt x="138861" y="346798"/>
                  </a:lnTo>
                  <a:lnTo>
                    <a:pt x="138430" y="349656"/>
                  </a:lnTo>
                  <a:lnTo>
                    <a:pt x="138010" y="351942"/>
                  </a:lnTo>
                  <a:lnTo>
                    <a:pt x="138760" y="352158"/>
                  </a:lnTo>
                  <a:lnTo>
                    <a:pt x="138785" y="352323"/>
                  </a:lnTo>
                  <a:lnTo>
                    <a:pt x="138861" y="352488"/>
                  </a:lnTo>
                  <a:lnTo>
                    <a:pt x="138887" y="352653"/>
                  </a:lnTo>
                  <a:lnTo>
                    <a:pt x="141617" y="354190"/>
                  </a:lnTo>
                  <a:lnTo>
                    <a:pt x="141808" y="351637"/>
                  </a:lnTo>
                  <a:lnTo>
                    <a:pt x="142024" y="349046"/>
                  </a:lnTo>
                  <a:lnTo>
                    <a:pt x="142214" y="346494"/>
                  </a:lnTo>
                  <a:lnTo>
                    <a:pt x="143433" y="346824"/>
                  </a:lnTo>
                  <a:lnTo>
                    <a:pt x="145846" y="347535"/>
                  </a:lnTo>
                  <a:lnTo>
                    <a:pt x="145732" y="349872"/>
                  </a:lnTo>
                  <a:lnTo>
                    <a:pt x="146481" y="350177"/>
                  </a:lnTo>
                  <a:lnTo>
                    <a:pt x="147243" y="350342"/>
                  </a:lnTo>
                  <a:lnTo>
                    <a:pt x="147853" y="351218"/>
                  </a:lnTo>
                  <a:lnTo>
                    <a:pt x="147904" y="352513"/>
                  </a:lnTo>
                  <a:lnTo>
                    <a:pt x="149479" y="349986"/>
                  </a:lnTo>
                  <a:close/>
                </a:path>
                <a:path w="294640" h="453389">
                  <a:moveTo>
                    <a:pt x="150850" y="221919"/>
                  </a:moveTo>
                  <a:lnTo>
                    <a:pt x="147777" y="217119"/>
                  </a:lnTo>
                  <a:lnTo>
                    <a:pt x="146037" y="213207"/>
                  </a:lnTo>
                  <a:lnTo>
                    <a:pt x="145046" y="209804"/>
                  </a:lnTo>
                  <a:lnTo>
                    <a:pt x="145021" y="213563"/>
                  </a:lnTo>
                  <a:lnTo>
                    <a:pt x="144259" y="216954"/>
                  </a:lnTo>
                  <a:lnTo>
                    <a:pt x="141312" y="219367"/>
                  </a:lnTo>
                  <a:lnTo>
                    <a:pt x="141147" y="224091"/>
                  </a:lnTo>
                  <a:lnTo>
                    <a:pt x="143294" y="222669"/>
                  </a:lnTo>
                  <a:lnTo>
                    <a:pt x="145821" y="221957"/>
                  </a:lnTo>
                  <a:lnTo>
                    <a:pt x="149085" y="222478"/>
                  </a:lnTo>
                  <a:lnTo>
                    <a:pt x="150190" y="222059"/>
                  </a:lnTo>
                  <a:lnTo>
                    <a:pt x="150850" y="221919"/>
                  </a:lnTo>
                  <a:close/>
                </a:path>
                <a:path w="294640" h="453389">
                  <a:moveTo>
                    <a:pt x="159283" y="186194"/>
                  </a:moveTo>
                  <a:lnTo>
                    <a:pt x="158407" y="186105"/>
                  </a:lnTo>
                  <a:lnTo>
                    <a:pt x="157365" y="185699"/>
                  </a:lnTo>
                  <a:lnTo>
                    <a:pt x="156235" y="185178"/>
                  </a:lnTo>
                  <a:lnTo>
                    <a:pt x="155994" y="185610"/>
                  </a:lnTo>
                  <a:lnTo>
                    <a:pt x="155714" y="186131"/>
                  </a:lnTo>
                  <a:lnTo>
                    <a:pt x="155435" y="186601"/>
                  </a:lnTo>
                  <a:lnTo>
                    <a:pt x="155930" y="187617"/>
                  </a:lnTo>
                  <a:lnTo>
                    <a:pt x="156540" y="188556"/>
                  </a:lnTo>
                  <a:lnTo>
                    <a:pt x="156705" y="189738"/>
                  </a:lnTo>
                  <a:lnTo>
                    <a:pt x="157505" y="188531"/>
                  </a:lnTo>
                  <a:lnTo>
                    <a:pt x="158407" y="187375"/>
                  </a:lnTo>
                  <a:lnTo>
                    <a:pt x="159283" y="186194"/>
                  </a:lnTo>
                  <a:close/>
                </a:path>
                <a:path w="294640" h="453389">
                  <a:moveTo>
                    <a:pt x="163715" y="132041"/>
                  </a:moveTo>
                  <a:lnTo>
                    <a:pt x="161899" y="129984"/>
                  </a:lnTo>
                  <a:lnTo>
                    <a:pt x="161429" y="128828"/>
                  </a:lnTo>
                  <a:lnTo>
                    <a:pt x="158597" y="130581"/>
                  </a:lnTo>
                  <a:lnTo>
                    <a:pt x="155663" y="132207"/>
                  </a:lnTo>
                  <a:lnTo>
                    <a:pt x="152806" y="133908"/>
                  </a:lnTo>
                  <a:lnTo>
                    <a:pt x="150050" y="129844"/>
                  </a:lnTo>
                  <a:lnTo>
                    <a:pt x="149529" y="129628"/>
                  </a:lnTo>
                  <a:lnTo>
                    <a:pt x="145046" y="133553"/>
                  </a:lnTo>
                  <a:lnTo>
                    <a:pt x="143129" y="135585"/>
                  </a:lnTo>
                  <a:lnTo>
                    <a:pt x="141782" y="133972"/>
                  </a:lnTo>
                  <a:lnTo>
                    <a:pt x="141097" y="134073"/>
                  </a:lnTo>
                  <a:lnTo>
                    <a:pt x="138861" y="133934"/>
                  </a:lnTo>
                  <a:lnTo>
                    <a:pt x="138176" y="134327"/>
                  </a:lnTo>
                  <a:lnTo>
                    <a:pt x="136423" y="133642"/>
                  </a:lnTo>
                  <a:lnTo>
                    <a:pt x="135788" y="133108"/>
                  </a:lnTo>
                  <a:lnTo>
                    <a:pt x="135369" y="133337"/>
                  </a:lnTo>
                  <a:lnTo>
                    <a:pt x="134442" y="132092"/>
                  </a:lnTo>
                  <a:lnTo>
                    <a:pt x="133616" y="132156"/>
                  </a:lnTo>
                  <a:lnTo>
                    <a:pt x="133146" y="130365"/>
                  </a:lnTo>
                  <a:lnTo>
                    <a:pt x="132384" y="129324"/>
                  </a:lnTo>
                  <a:lnTo>
                    <a:pt x="132651" y="128739"/>
                  </a:lnTo>
                  <a:lnTo>
                    <a:pt x="128727" y="130340"/>
                  </a:lnTo>
                  <a:lnTo>
                    <a:pt x="131521" y="131876"/>
                  </a:lnTo>
                  <a:lnTo>
                    <a:pt x="133197" y="133223"/>
                  </a:lnTo>
                  <a:lnTo>
                    <a:pt x="132930" y="135509"/>
                  </a:lnTo>
                  <a:lnTo>
                    <a:pt x="132346" y="137731"/>
                  </a:lnTo>
                  <a:lnTo>
                    <a:pt x="133146" y="136334"/>
                  </a:lnTo>
                  <a:lnTo>
                    <a:pt x="133616" y="135674"/>
                  </a:lnTo>
                  <a:lnTo>
                    <a:pt x="133896" y="135255"/>
                  </a:lnTo>
                  <a:lnTo>
                    <a:pt x="135318" y="135940"/>
                  </a:lnTo>
                  <a:lnTo>
                    <a:pt x="137160" y="137045"/>
                  </a:lnTo>
                  <a:lnTo>
                    <a:pt x="138569" y="136715"/>
                  </a:lnTo>
                  <a:lnTo>
                    <a:pt x="139331" y="136601"/>
                  </a:lnTo>
                  <a:lnTo>
                    <a:pt x="139357" y="137261"/>
                  </a:lnTo>
                  <a:lnTo>
                    <a:pt x="139280" y="138391"/>
                  </a:lnTo>
                  <a:lnTo>
                    <a:pt x="142519" y="140512"/>
                  </a:lnTo>
                  <a:lnTo>
                    <a:pt x="142278" y="139166"/>
                  </a:lnTo>
                  <a:lnTo>
                    <a:pt x="145656" y="141770"/>
                  </a:lnTo>
                  <a:lnTo>
                    <a:pt x="147574" y="142976"/>
                  </a:lnTo>
                  <a:lnTo>
                    <a:pt x="148653" y="143865"/>
                  </a:lnTo>
                  <a:lnTo>
                    <a:pt x="149059" y="142290"/>
                  </a:lnTo>
                  <a:lnTo>
                    <a:pt x="149174" y="141579"/>
                  </a:lnTo>
                  <a:lnTo>
                    <a:pt x="155524" y="144106"/>
                  </a:lnTo>
                  <a:lnTo>
                    <a:pt x="155435" y="138607"/>
                  </a:lnTo>
                  <a:lnTo>
                    <a:pt x="160909" y="140893"/>
                  </a:lnTo>
                  <a:lnTo>
                    <a:pt x="161213" y="138887"/>
                  </a:lnTo>
                  <a:lnTo>
                    <a:pt x="160858" y="137922"/>
                  </a:lnTo>
                  <a:lnTo>
                    <a:pt x="161353" y="137845"/>
                  </a:lnTo>
                  <a:lnTo>
                    <a:pt x="161594" y="136309"/>
                  </a:lnTo>
                  <a:lnTo>
                    <a:pt x="161429" y="136220"/>
                  </a:lnTo>
                  <a:lnTo>
                    <a:pt x="160858" y="135115"/>
                  </a:lnTo>
                  <a:lnTo>
                    <a:pt x="161925" y="133172"/>
                  </a:lnTo>
                  <a:lnTo>
                    <a:pt x="162255" y="131597"/>
                  </a:lnTo>
                  <a:lnTo>
                    <a:pt x="163715" y="132041"/>
                  </a:lnTo>
                  <a:close/>
                </a:path>
                <a:path w="294640" h="453389">
                  <a:moveTo>
                    <a:pt x="166382" y="431177"/>
                  </a:moveTo>
                  <a:lnTo>
                    <a:pt x="166103" y="430771"/>
                  </a:lnTo>
                  <a:lnTo>
                    <a:pt x="165747" y="430441"/>
                  </a:lnTo>
                  <a:lnTo>
                    <a:pt x="165506" y="429996"/>
                  </a:lnTo>
                  <a:lnTo>
                    <a:pt x="164401" y="428040"/>
                  </a:lnTo>
                  <a:lnTo>
                    <a:pt x="163334" y="426072"/>
                  </a:lnTo>
                  <a:lnTo>
                    <a:pt x="162280" y="424065"/>
                  </a:lnTo>
                  <a:lnTo>
                    <a:pt x="161950" y="425157"/>
                  </a:lnTo>
                  <a:lnTo>
                    <a:pt x="161709" y="426237"/>
                  </a:lnTo>
                  <a:lnTo>
                    <a:pt x="161163" y="427494"/>
                  </a:lnTo>
                  <a:lnTo>
                    <a:pt x="161493" y="428320"/>
                  </a:lnTo>
                  <a:lnTo>
                    <a:pt x="161848" y="429145"/>
                  </a:lnTo>
                  <a:lnTo>
                    <a:pt x="162179" y="429996"/>
                  </a:lnTo>
                  <a:lnTo>
                    <a:pt x="162280" y="429590"/>
                  </a:lnTo>
                  <a:lnTo>
                    <a:pt x="162369" y="429399"/>
                  </a:lnTo>
                  <a:lnTo>
                    <a:pt x="165036" y="430606"/>
                  </a:lnTo>
                  <a:lnTo>
                    <a:pt x="166382" y="431177"/>
                  </a:lnTo>
                  <a:close/>
                </a:path>
                <a:path w="294640" h="453389">
                  <a:moveTo>
                    <a:pt x="167233" y="302818"/>
                  </a:moveTo>
                  <a:lnTo>
                    <a:pt x="166522" y="302107"/>
                  </a:lnTo>
                  <a:lnTo>
                    <a:pt x="165798" y="301358"/>
                  </a:lnTo>
                  <a:lnTo>
                    <a:pt x="165201" y="300558"/>
                  </a:lnTo>
                  <a:lnTo>
                    <a:pt x="165201" y="301053"/>
                  </a:lnTo>
                  <a:lnTo>
                    <a:pt x="165531" y="301637"/>
                  </a:lnTo>
                  <a:lnTo>
                    <a:pt x="165887" y="302234"/>
                  </a:lnTo>
                  <a:lnTo>
                    <a:pt x="166217" y="302818"/>
                  </a:lnTo>
                  <a:lnTo>
                    <a:pt x="166522" y="302793"/>
                  </a:lnTo>
                  <a:lnTo>
                    <a:pt x="166878" y="302793"/>
                  </a:lnTo>
                  <a:lnTo>
                    <a:pt x="167233" y="302818"/>
                  </a:lnTo>
                  <a:close/>
                </a:path>
                <a:path w="294640" h="453389">
                  <a:moveTo>
                    <a:pt x="170751" y="305981"/>
                  </a:moveTo>
                  <a:lnTo>
                    <a:pt x="170586" y="305841"/>
                  </a:lnTo>
                  <a:lnTo>
                    <a:pt x="170395" y="305790"/>
                  </a:lnTo>
                  <a:lnTo>
                    <a:pt x="170230" y="305676"/>
                  </a:lnTo>
                  <a:lnTo>
                    <a:pt x="170256" y="305816"/>
                  </a:lnTo>
                  <a:lnTo>
                    <a:pt x="170586" y="305955"/>
                  </a:lnTo>
                  <a:lnTo>
                    <a:pt x="170751" y="305981"/>
                  </a:lnTo>
                  <a:close/>
                </a:path>
                <a:path w="294640" h="453389">
                  <a:moveTo>
                    <a:pt x="171221" y="17780"/>
                  </a:moveTo>
                  <a:lnTo>
                    <a:pt x="170700" y="17665"/>
                  </a:lnTo>
                  <a:lnTo>
                    <a:pt x="170205" y="17564"/>
                  </a:lnTo>
                  <a:lnTo>
                    <a:pt x="169710" y="17424"/>
                  </a:lnTo>
                  <a:lnTo>
                    <a:pt x="169811" y="17780"/>
                  </a:lnTo>
                  <a:lnTo>
                    <a:pt x="170065" y="18465"/>
                  </a:lnTo>
                  <a:lnTo>
                    <a:pt x="170827" y="18034"/>
                  </a:lnTo>
                  <a:lnTo>
                    <a:pt x="171221" y="17780"/>
                  </a:lnTo>
                  <a:close/>
                </a:path>
                <a:path w="294640" h="453389">
                  <a:moveTo>
                    <a:pt x="172923" y="376047"/>
                  </a:moveTo>
                  <a:lnTo>
                    <a:pt x="170446" y="369963"/>
                  </a:lnTo>
                  <a:lnTo>
                    <a:pt x="168363" y="365048"/>
                  </a:lnTo>
                  <a:lnTo>
                    <a:pt x="167182" y="360019"/>
                  </a:lnTo>
                  <a:lnTo>
                    <a:pt x="165557" y="359575"/>
                  </a:lnTo>
                  <a:lnTo>
                    <a:pt x="165747" y="356603"/>
                  </a:lnTo>
                  <a:lnTo>
                    <a:pt x="165887" y="356666"/>
                  </a:lnTo>
                  <a:lnTo>
                    <a:pt x="166027" y="355561"/>
                  </a:lnTo>
                  <a:lnTo>
                    <a:pt x="166293" y="354190"/>
                  </a:lnTo>
                  <a:lnTo>
                    <a:pt x="166522" y="352323"/>
                  </a:lnTo>
                  <a:lnTo>
                    <a:pt x="167703" y="353148"/>
                  </a:lnTo>
                  <a:lnTo>
                    <a:pt x="167995" y="351663"/>
                  </a:lnTo>
                  <a:lnTo>
                    <a:pt x="168300" y="351828"/>
                  </a:lnTo>
                  <a:lnTo>
                    <a:pt x="168389" y="351612"/>
                  </a:lnTo>
                  <a:lnTo>
                    <a:pt x="164846" y="349681"/>
                  </a:lnTo>
                  <a:lnTo>
                    <a:pt x="164642" y="353529"/>
                  </a:lnTo>
                  <a:lnTo>
                    <a:pt x="164515" y="357403"/>
                  </a:lnTo>
                  <a:lnTo>
                    <a:pt x="164541" y="361315"/>
                  </a:lnTo>
                  <a:lnTo>
                    <a:pt x="165912" y="366395"/>
                  </a:lnTo>
                  <a:lnTo>
                    <a:pt x="165138" y="366674"/>
                  </a:lnTo>
                  <a:lnTo>
                    <a:pt x="171691" y="375056"/>
                  </a:lnTo>
                  <a:lnTo>
                    <a:pt x="172923" y="376047"/>
                  </a:lnTo>
                  <a:close/>
                </a:path>
                <a:path w="294640" h="453389">
                  <a:moveTo>
                    <a:pt x="174459" y="390169"/>
                  </a:moveTo>
                  <a:lnTo>
                    <a:pt x="170472" y="387096"/>
                  </a:lnTo>
                  <a:lnTo>
                    <a:pt x="170281" y="388442"/>
                  </a:lnTo>
                  <a:lnTo>
                    <a:pt x="170256" y="389343"/>
                  </a:lnTo>
                  <a:lnTo>
                    <a:pt x="169900" y="389128"/>
                  </a:lnTo>
                  <a:lnTo>
                    <a:pt x="169951" y="389788"/>
                  </a:lnTo>
                  <a:lnTo>
                    <a:pt x="170167" y="390499"/>
                  </a:lnTo>
                  <a:lnTo>
                    <a:pt x="170065" y="392722"/>
                  </a:lnTo>
                  <a:lnTo>
                    <a:pt x="169125" y="394462"/>
                  </a:lnTo>
                  <a:lnTo>
                    <a:pt x="167919" y="395833"/>
                  </a:lnTo>
                  <a:lnTo>
                    <a:pt x="169240" y="397586"/>
                  </a:lnTo>
                  <a:lnTo>
                    <a:pt x="171818" y="401142"/>
                  </a:lnTo>
                  <a:lnTo>
                    <a:pt x="172872" y="401307"/>
                  </a:lnTo>
                  <a:lnTo>
                    <a:pt x="172923" y="400316"/>
                  </a:lnTo>
                  <a:lnTo>
                    <a:pt x="173062" y="399097"/>
                  </a:lnTo>
                  <a:lnTo>
                    <a:pt x="173253" y="397725"/>
                  </a:lnTo>
                  <a:lnTo>
                    <a:pt x="171958" y="395579"/>
                  </a:lnTo>
                  <a:lnTo>
                    <a:pt x="173748" y="394487"/>
                  </a:lnTo>
                  <a:lnTo>
                    <a:pt x="174459" y="390169"/>
                  </a:lnTo>
                  <a:close/>
                </a:path>
                <a:path w="294640" h="453389">
                  <a:moveTo>
                    <a:pt x="176961" y="344487"/>
                  </a:moveTo>
                  <a:lnTo>
                    <a:pt x="176936" y="344297"/>
                  </a:lnTo>
                  <a:lnTo>
                    <a:pt x="175615" y="344652"/>
                  </a:lnTo>
                  <a:lnTo>
                    <a:pt x="174294" y="344957"/>
                  </a:lnTo>
                  <a:lnTo>
                    <a:pt x="172974" y="345287"/>
                  </a:lnTo>
                  <a:lnTo>
                    <a:pt x="173164" y="345884"/>
                  </a:lnTo>
                  <a:lnTo>
                    <a:pt x="173278" y="346519"/>
                  </a:lnTo>
                  <a:lnTo>
                    <a:pt x="173494" y="347154"/>
                  </a:lnTo>
                  <a:lnTo>
                    <a:pt x="173850" y="346608"/>
                  </a:lnTo>
                  <a:lnTo>
                    <a:pt x="174269" y="345998"/>
                  </a:lnTo>
                  <a:lnTo>
                    <a:pt x="174815" y="345313"/>
                  </a:lnTo>
                  <a:lnTo>
                    <a:pt x="175069" y="345643"/>
                  </a:lnTo>
                  <a:lnTo>
                    <a:pt x="175310" y="345998"/>
                  </a:lnTo>
                  <a:lnTo>
                    <a:pt x="175564" y="346329"/>
                  </a:lnTo>
                  <a:lnTo>
                    <a:pt x="176022" y="345757"/>
                  </a:lnTo>
                  <a:lnTo>
                    <a:pt x="176491" y="345147"/>
                  </a:lnTo>
                  <a:lnTo>
                    <a:pt x="176961" y="344563"/>
                  </a:lnTo>
                  <a:close/>
                </a:path>
                <a:path w="294640" h="453389">
                  <a:moveTo>
                    <a:pt x="178854" y="13131"/>
                  </a:moveTo>
                  <a:lnTo>
                    <a:pt x="177736" y="11099"/>
                  </a:lnTo>
                  <a:lnTo>
                    <a:pt x="176657" y="9042"/>
                  </a:lnTo>
                  <a:lnTo>
                    <a:pt x="175539" y="7010"/>
                  </a:lnTo>
                  <a:lnTo>
                    <a:pt x="175209" y="7200"/>
                  </a:lnTo>
                  <a:lnTo>
                    <a:pt x="174739" y="6400"/>
                  </a:lnTo>
                  <a:lnTo>
                    <a:pt x="173850" y="4775"/>
                  </a:lnTo>
                  <a:lnTo>
                    <a:pt x="174218" y="4559"/>
                  </a:lnTo>
                  <a:lnTo>
                    <a:pt x="173418" y="3048"/>
                  </a:lnTo>
                  <a:lnTo>
                    <a:pt x="172567" y="1536"/>
                  </a:lnTo>
                  <a:lnTo>
                    <a:pt x="171767" y="0"/>
                  </a:lnTo>
                  <a:lnTo>
                    <a:pt x="172173" y="2692"/>
                  </a:lnTo>
                  <a:lnTo>
                    <a:pt x="172567" y="6324"/>
                  </a:lnTo>
                  <a:lnTo>
                    <a:pt x="172504" y="9677"/>
                  </a:lnTo>
                  <a:lnTo>
                    <a:pt x="172212" y="12090"/>
                  </a:lnTo>
                  <a:lnTo>
                    <a:pt x="174244" y="12534"/>
                  </a:lnTo>
                  <a:lnTo>
                    <a:pt x="176276" y="12992"/>
                  </a:lnTo>
                  <a:lnTo>
                    <a:pt x="178308" y="13436"/>
                  </a:lnTo>
                  <a:lnTo>
                    <a:pt x="178473" y="13322"/>
                  </a:lnTo>
                  <a:lnTo>
                    <a:pt x="178854" y="13131"/>
                  </a:lnTo>
                  <a:close/>
                </a:path>
                <a:path w="294640" h="453389">
                  <a:moveTo>
                    <a:pt x="180835" y="275882"/>
                  </a:moveTo>
                  <a:lnTo>
                    <a:pt x="180759" y="275551"/>
                  </a:lnTo>
                  <a:lnTo>
                    <a:pt x="180759" y="275031"/>
                  </a:lnTo>
                  <a:lnTo>
                    <a:pt x="180568" y="274916"/>
                  </a:lnTo>
                  <a:lnTo>
                    <a:pt x="180314" y="274751"/>
                  </a:lnTo>
                  <a:lnTo>
                    <a:pt x="179870" y="274942"/>
                  </a:lnTo>
                  <a:lnTo>
                    <a:pt x="179539" y="275005"/>
                  </a:lnTo>
                  <a:lnTo>
                    <a:pt x="179628" y="275361"/>
                  </a:lnTo>
                  <a:lnTo>
                    <a:pt x="179603" y="275856"/>
                  </a:lnTo>
                  <a:lnTo>
                    <a:pt x="179819" y="275996"/>
                  </a:lnTo>
                  <a:lnTo>
                    <a:pt x="180073" y="276161"/>
                  </a:lnTo>
                  <a:lnTo>
                    <a:pt x="180479" y="275932"/>
                  </a:lnTo>
                  <a:lnTo>
                    <a:pt x="180835" y="275882"/>
                  </a:lnTo>
                  <a:close/>
                </a:path>
                <a:path w="294640" h="453389">
                  <a:moveTo>
                    <a:pt x="184111" y="337591"/>
                  </a:moveTo>
                  <a:lnTo>
                    <a:pt x="183667" y="336296"/>
                  </a:lnTo>
                  <a:lnTo>
                    <a:pt x="183121" y="335064"/>
                  </a:lnTo>
                  <a:lnTo>
                    <a:pt x="182956" y="333679"/>
                  </a:lnTo>
                  <a:lnTo>
                    <a:pt x="182575" y="333883"/>
                  </a:lnTo>
                  <a:lnTo>
                    <a:pt x="182206" y="334048"/>
                  </a:lnTo>
                  <a:lnTo>
                    <a:pt x="181825" y="334238"/>
                  </a:lnTo>
                  <a:lnTo>
                    <a:pt x="181749" y="334899"/>
                  </a:lnTo>
                  <a:lnTo>
                    <a:pt x="181686" y="335559"/>
                  </a:lnTo>
                  <a:lnTo>
                    <a:pt x="181635" y="336384"/>
                  </a:lnTo>
                  <a:lnTo>
                    <a:pt x="181444" y="336245"/>
                  </a:lnTo>
                  <a:lnTo>
                    <a:pt x="181305" y="336181"/>
                  </a:lnTo>
                  <a:lnTo>
                    <a:pt x="181140" y="336080"/>
                  </a:lnTo>
                  <a:lnTo>
                    <a:pt x="181419" y="336410"/>
                  </a:lnTo>
                  <a:lnTo>
                    <a:pt x="181610" y="336651"/>
                  </a:lnTo>
                  <a:lnTo>
                    <a:pt x="181914" y="337007"/>
                  </a:lnTo>
                  <a:lnTo>
                    <a:pt x="180733" y="337451"/>
                  </a:lnTo>
                  <a:lnTo>
                    <a:pt x="181749" y="337731"/>
                  </a:lnTo>
                  <a:lnTo>
                    <a:pt x="182270" y="337832"/>
                  </a:lnTo>
                  <a:lnTo>
                    <a:pt x="182206" y="338112"/>
                  </a:lnTo>
                  <a:lnTo>
                    <a:pt x="182181" y="338416"/>
                  </a:lnTo>
                  <a:lnTo>
                    <a:pt x="182130" y="338709"/>
                  </a:lnTo>
                  <a:lnTo>
                    <a:pt x="182791" y="338328"/>
                  </a:lnTo>
                  <a:lnTo>
                    <a:pt x="183451" y="337972"/>
                  </a:lnTo>
                  <a:lnTo>
                    <a:pt x="184111" y="337591"/>
                  </a:lnTo>
                  <a:close/>
                </a:path>
                <a:path w="294640" h="453389">
                  <a:moveTo>
                    <a:pt x="186029" y="345122"/>
                  </a:moveTo>
                  <a:lnTo>
                    <a:pt x="185813" y="345033"/>
                  </a:lnTo>
                  <a:lnTo>
                    <a:pt x="185534" y="344932"/>
                  </a:lnTo>
                  <a:lnTo>
                    <a:pt x="185318" y="344817"/>
                  </a:lnTo>
                  <a:lnTo>
                    <a:pt x="185204" y="345198"/>
                  </a:lnTo>
                  <a:lnTo>
                    <a:pt x="185318" y="345338"/>
                  </a:lnTo>
                  <a:lnTo>
                    <a:pt x="185394" y="345528"/>
                  </a:lnTo>
                  <a:lnTo>
                    <a:pt x="185508" y="345668"/>
                  </a:lnTo>
                  <a:lnTo>
                    <a:pt x="185864" y="345313"/>
                  </a:lnTo>
                  <a:lnTo>
                    <a:pt x="186029" y="345122"/>
                  </a:lnTo>
                  <a:close/>
                </a:path>
                <a:path w="294640" h="453389">
                  <a:moveTo>
                    <a:pt x="193459" y="326351"/>
                  </a:moveTo>
                  <a:lnTo>
                    <a:pt x="185039" y="315163"/>
                  </a:lnTo>
                  <a:lnTo>
                    <a:pt x="186639" y="314083"/>
                  </a:lnTo>
                  <a:lnTo>
                    <a:pt x="183553" y="309930"/>
                  </a:lnTo>
                  <a:lnTo>
                    <a:pt x="180670" y="311912"/>
                  </a:lnTo>
                  <a:lnTo>
                    <a:pt x="183286" y="314248"/>
                  </a:lnTo>
                  <a:lnTo>
                    <a:pt x="184492" y="317461"/>
                  </a:lnTo>
                  <a:lnTo>
                    <a:pt x="184823" y="321703"/>
                  </a:lnTo>
                  <a:lnTo>
                    <a:pt x="188099" y="323075"/>
                  </a:lnTo>
                  <a:lnTo>
                    <a:pt x="191033" y="324561"/>
                  </a:lnTo>
                  <a:lnTo>
                    <a:pt x="193459" y="326351"/>
                  </a:lnTo>
                  <a:close/>
                </a:path>
                <a:path w="294640" h="453389">
                  <a:moveTo>
                    <a:pt x="193484" y="311581"/>
                  </a:moveTo>
                  <a:lnTo>
                    <a:pt x="191338" y="309499"/>
                  </a:lnTo>
                  <a:lnTo>
                    <a:pt x="189572" y="307708"/>
                  </a:lnTo>
                  <a:lnTo>
                    <a:pt x="186994" y="304190"/>
                  </a:lnTo>
                  <a:lnTo>
                    <a:pt x="186880" y="301688"/>
                  </a:lnTo>
                  <a:lnTo>
                    <a:pt x="186524" y="299466"/>
                  </a:lnTo>
                  <a:lnTo>
                    <a:pt x="186283" y="299275"/>
                  </a:lnTo>
                  <a:lnTo>
                    <a:pt x="186004" y="299250"/>
                  </a:lnTo>
                  <a:lnTo>
                    <a:pt x="185864" y="299186"/>
                  </a:lnTo>
                  <a:lnTo>
                    <a:pt x="185699" y="299250"/>
                  </a:lnTo>
                  <a:lnTo>
                    <a:pt x="185369" y="301802"/>
                  </a:lnTo>
                  <a:lnTo>
                    <a:pt x="185242" y="303009"/>
                  </a:lnTo>
                  <a:lnTo>
                    <a:pt x="191617" y="311251"/>
                  </a:lnTo>
                  <a:lnTo>
                    <a:pt x="189687" y="312801"/>
                  </a:lnTo>
                  <a:lnTo>
                    <a:pt x="190296" y="313588"/>
                  </a:lnTo>
                  <a:lnTo>
                    <a:pt x="193484" y="311581"/>
                  </a:lnTo>
                  <a:close/>
                </a:path>
                <a:path w="294640" h="453389">
                  <a:moveTo>
                    <a:pt x="200050" y="384340"/>
                  </a:moveTo>
                  <a:lnTo>
                    <a:pt x="198729" y="382612"/>
                  </a:lnTo>
                  <a:lnTo>
                    <a:pt x="198462" y="382917"/>
                  </a:lnTo>
                  <a:lnTo>
                    <a:pt x="198132" y="383184"/>
                  </a:lnTo>
                  <a:lnTo>
                    <a:pt x="197827" y="383463"/>
                  </a:lnTo>
                  <a:lnTo>
                    <a:pt x="198348" y="383984"/>
                  </a:lnTo>
                  <a:lnTo>
                    <a:pt x="198704" y="384429"/>
                  </a:lnTo>
                  <a:lnTo>
                    <a:pt x="199148" y="384898"/>
                  </a:lnTo>
                  <a:lnTo>
                    <a:pt x="199745" y="384505"/>
                  </a:lnTo>
                  <a:lnTo>
                    <a:pt x="200050" y="384340"/>
                  </a:lnTo>
                  <a:close/>
                </a:path>
                <a:path w="294640" h="453389">
                  <a:moveTo>
                    <a:pt x="200952" y="435254"/>
                  </a:moveTo>
                  <a:lnTo>
                    <a:pt x="200660" y="434721"/>
                  </a:lnTo>
                  <a:lnTo>
                    <a:pt x="199999" y="433730"/>
                  </a:lnTo>
                  <a:lnTo>
                    <a:pt x="199834" y="433793"/>
                  </a:lnTo>
                  <a:lnTo>
                    <a:pt x="199555" y="433730"/>
                  </a:lnTo>
                  <a:lnTo>
                    <a:pt x="200520" y="434759"/>
                  </a:lnTo>
                  <a:lnTo>
                    <a:pt x="200952" y="435254"/>
                  </a:lnTo>
                  <a:close/>
                </a:path>
                <a:path w="294640" h="453389">
                  <a:moveTo>
                    <a:pt x="201447" y="435775"/>
                  </a:moveTo>
                  <a:lnTo>
                    <a:pt x="201358" y="435635"/>
                  </a:lnTo>
                  <a:lnTo>
                    <a:pt x="201447" y="435775"/>
                  </a:lnTo>
                  <a:close/>
                </a:path>
                <a:path w="294640" h="453389">
                  <a:moveTo>
                    <a:pt x="201841" y="436130"/>
                  </a:moveTo>
                  <a:lnTo>
                    <a:pt x="201701" y="435940"/>
                  </a:lnTo>
                  <a:lnTo>
                    <a:pt x="201510" y="435838"/>
                  </a:lnTo>
                  <a:lnTo>
                    <a:pt x="201777" y="436130"/>
                  </a:lnTo>
                  <a:close/>
                </a:path>
                <a:path w="294640" h="453389">
                  <a:moveTo>
                    <a:pt x="206946" y="300062"/>
                  </a:moveTo>
                  <a:lnTo>
                    <a:pt x="205295" y="298526"/>
                  </a:lnTo>
                  <a:lnTo>
                    <a:pt x="203822" y="298145"/>
                  </a:lnTo>
                  <a:lnTo>
                    <a:pt x="202552" y="298754"/>
                  </a:lnTo>
                  <a:lnTo>
                    <a:pt x="204012" y="299110"/>
                  </a:lnTo>
                  <a:lnTo>
                    <a:pt x="205498" y="299516"/>
                  </a:lnTo>
                  <a:lnTo>
                    <a:pt x="206946" y="300062"/>
                  </a:lnTo>
                  <a:close/>
                </a:path>
                <a:path w="294640" h="453389">
                  <a:moveTo>
                    <a:pt x="207581" y="450227"/>
                  </a:moveTo>
                  <a:lnTo>
                    <a:pt x="207200" y="450037"/>
                  </a:lnTo>
                  <a:lnTo>
                    <a:pt x="206425" y="449592"/>
                  </a:lnTo>
                  <a:lnTo>
                    <a:pt x="206654" y="449922"/>
                  </a:lnTo>
                  <a:lnTo>
                    <a:pt x="206844" y="450202"/>
                  </a:lnTo>
                  <a:lnTo>
                    <a:pt x="207060" y="450532"/>
                  </a:lnTo>
                  <a:lnTo>
                    <a:pt x="207225" y="450418"/>
                  </a:lnTo>
                  <a:lnTo>
                    <a:pt x="207391" y="450342"/>
                  </a:lnTo>
                  <a:lnTo>
                    <a:pt x="207581" y="450227"/>
                  </a:lnTo>
                  <a:close/>
                </a:path>
                <a:path w="294640" h="453389">
                  <a:moveTo>
                    <a:pt x="219544" y="446354"/>
                  </a:moveTo>
                  <a:lnTo>
                    <a:pt x="219290" y="446239"/>
                  </a:lnTo>
                  <a:lnTo>
                    <a:pt x="219075" y="446163"/>
                  </a:lnTo>
                  <a:lnTo>
                    <a:pt x="218821" y="446074"/>
                  </a:lnTo>
                  <a:lnTo>
                    <a:pt x="218770" y="446214"/>
                  </a:lnTo>
                  <a:lnTo>
                    <a:pt x="219011" y="446303"/>
                  </a:lnTo>
                  <a:lnTo>
                    <a:pt x="219544" y="446354"/>
                  </a:lnTo>
                  <a:close/>
                </a:path>
                <a:path w="294640" h="453389">
                  <a:moveTo>
                    <a:pt x="234797" y="375348"/>
                  </a:moveTo>
                  <a:lnTo>
                    <a:pt x="234327" y="375158"/>
                  </a:lnTo>
                  <a:lnTo>
                    <a:pt x="233883" y="374891"/>
                  </a:lnTo>
                  <a:lnTo>
                    <a:pt x="233426" y="374700"/>
                  </a:lnTo>
                  <a:lnTo>
                    <a:pt x="233553" y="374916"/>
                  </a:lnTo>
                  <a:lnTo>
                    <a:pt x="233756" y="375158"/>
                  </a:lnTo>
                  <a:lnTo>
                    <a:pt x="233883" y="375386"/>
                  </a:lnTo>
                  <a:lnTo>
                    <a:pt x="234188" y="375348"/>
                  </a:lnTo>
                  <a:lnTo>
                    <a:pt x="234797" y="375348"/>
                  </a:lnTo>
                  <a:close/>
                </a:path>
                <a:path w="294640" h="453389">
                  <a:moveTo>
                    <a:pt x="234988" y="425907"/>
                  </a:moveTo>
                  <a:lnTo>
                    <a:pt x="234823" y="425653"/>
                  </a:lnTo>
                  <a:lnTo>
                    <a:pt x="234708" y="425513"/>
                  </a:lnTo>
                  <a:lnTo>
                    <a:pt x="234683" y="425653"/>
                  </a:lnTo>
                  <a:lnTo>
                    <a:pt x="234607" y="425932"/>
                  </a:lnTo>
                  <a:lnTo>
                    <a:pt x="234873" y="425907"/>
                  </a:lnTo>
                  <a:close/>
                </a:path>
                <a:path w="294640" h="453389">
                  <a:moveTo>
                    <a:pt x="250786" y="343547"/>
                  </a:moveTo>
                  <a:lnTo>
                    <a:pt x="250405" y="343027"/>
                  </a:lnTo>
                  <a:lnTo>
                    <a:pt x="250101" y="342366"/>
                  </a:lnTo>
                  <a:lnTo>
                    <a:pt x="249720" y="341820"/>
                  </a:lnTo>
                  <a:lnTo>
                    <a:pt x="249580" y="341909"/>
                  </a:lnTo>
                  <a:lnTo>
                    <a:pt x="249605" y="342239"/>
                  </a:lnTo>
                  <a:lnTo>
                    <a:pt x="249669" y="342950"/>
                  </a:lnTo>
                  <a:lnTo>
                    <a:pt x="250050" y="343166"/>
                  </a:lnTo>
                  <a:lnTo>
                    <a:pt x="250405" y="343357"/>
                  </a:lnTo>
                  <a:lnTo>
                    <a:pt x="250786" y="343547"/>
                  </a:lnTo>
                  <a:close/>
                </a:path>
                <a:path w="294640" h="453389">
                  <a:moveTo>
                    <a:pt x="252577" y="348005"/>
                  </a:moveTo>
                  <a:lnTo>
                    <a:pt x="247434" y="344843"/>
                  </a:lnTo>
                  <a:lnTo>
                    <a:pt x="248259" y="343192"/>
                  </a:lnTo>
                  <a:lnTo>
                    <a:pt x="248119" y="343115"/>
                  </a:lnTo>
                  <a:lnTo>
                    <a:pt x="247878" y="342887"/>
                  </a:lnTo>
                  <a:lnTo>
                    <a:pt x="244602" y="344893"/>
                  </a:lnTo>
                  <a:lnTo>
                    <a:pt x="241668" y="346608"/>
                  </a:lnTo>
                  <a:lnTo>
                    <a:pt x="239115" y="344868"/>
                  </a:lnTo>
                  <a:lnTo>
                    <a:pt x="236880" y="342315"/>
                  </a:lnTo>
                  <a:lnTo>
                    <a:pt x="236220" y="343687"/>
                  </a:lnTo>
                  <a:lnTo>
                    <a:pt x="236283" y="344652"/>
                  </a:lnTo>
                  <a:lnTo>
                    <a:pt x="235839" y="344487"/>
                  </a:lnTo>
                  <a:lnTo>
                    <a:pt x="235038" y="345922"/>
                  </a:lnTo>
                  <a:lnTo>
                    <a:pt x="234213" y="347205"/>
                  </a:lnTo>
                  <a:lnTo>
                    <a:pt x="233311" y="348195"/>
                  </a:lnTo>
                  <a:lnTo>
                    <a:pt x="232930" y="348716"/>
                  </a:lnTo>
                  <a:lnTo>
                    <a:pt x="237604" y="350151"/>
                  </a:lnTo>
                  <a:lnTo>
                    <a:pt x="241782" y="352679"/>
                  </a:lnTo>
                  <a:lnTo>
                    <a:pt x="245211" y="356311"/>
                  </a:lnTo>
                  <a:lnTo>
                    <a:pt x="246913" y="345998"/>
                  </a:lnTo>
                  <a:lnTo>
                    <a:pt x="248589" y="347205"/>
                  </a:lnTo>
                  <a:lnTo>
                    <a:pt x="252082" y="349465"/>
                  </a:lnTo>
                  <a:lnTo>
                    <a:pt x="252577" y="348005"/>
                  </a:lnTo>
                  <a:close/>
                </a:path>
                <a:path w="294640" h="453389">
                  <a:moveTo>
                    <a:pt x="288226" y="246392"/>
                  </a:moveTo>
                  <a:lnTo>
                    <a:pt x="286499" y="241604"/>
                  </a:lnTo>
                  <a:lnTo>
                    <a:pt x="286169" y="241515"/>
                  </a:lnTo>
                  <a:lnTo>
                    <a:pt x="285788" y="242455"/>
                  </a:lnTo>
                  <a:lnTo>
                    <a:pt x="285318" y="243420"/>
                  </a:lnTo>
                  <a:lnTo>
                    <a:pt x="284607" y="244513"/>
                  </a:lnTo>
                  <a:lnTo>
                    <a:pt x="284302" y="246583"/>
                  </a:lnTo>
                  <a:lnTo>
                    <a:pt x="283972" y="248640"/>
                  </a:lnTo>
                  <a:lnTo>
                    <a:pt x="283667" y="250672"/>
                  </a:lnTo>
                  <a:lnTo>
                    <a:pt x="286245" y="248729"/>
                  </a:lnTo>
                  <a:lnTo>
                    <a:pt x="288226" y="246392"/>
                  </a:lnTo>
                  <a:close/>
                </a:path>
                <a:path w="294640" h="453389">
                  <a:moveTo>
                    <a:pt x="294309" y="228244"/>
                  </a:moveTo>
                  <a:lnTo>
                    <a:pt x="290703" y="230276"/>
                  </a:lnTo>
                  <a:lnTo>
                    <a:pt x="287629" y="231952"/>
                  </a:lnTo>
                  <a:lnTo>
                    <a:pt x="285038" y="233172"/>
                  </a:lnTo>
                  <a:lnTo>
                    <a:pt x="286804" y="235254"/>
                  </a:lnTo>
                  <a:lnTo>
                    <a:pt x="287629" y="237731"/>
                  </a:lnTo>
                  <a:lnTo>
                    <a:pt x="286385" y="241109"/>
                  </a:lnTo>
                  <a:lnTo>
                    <a:pt x="286575" y="241439"/>
                  </a:lnTo>
                  <a:lnTo>
                    <a:pt x="291223" y="235610"/>
                  </a:lnTo>
                  <a:lnTo>
                    <a:pt x="293751" y="231736"/>
                  </a:lnTo>
                  <a:lnTo>
                    <a:pt x="294309" y="228244"/>
                  </a:lnTo>
                  <a:close/>
                </a:path>
              </a:pathLst>
            </a:custGeom>
            <a:solidFill>
              <a:srgbClr val="00AF8D"/>
            </a:solidFill>
          </p:spPr>
          <p:txBody>
            <a:bodyPr wrap="square" lIns="0" tIns="0" rIns="0" bIns="0" rtlCol="0"/>
            <a:lstStyle/>
            <a:p>
              <a:endParaRPr/>
            </a:p>
          </p:txBody>
        </p:sp>
        <p:sp>
          <p:nvSpPr>
            <p:cNvPr id="66" name="object 66"/>
            <p:cNvSpPr/>
            <p:nvPr/>
          </p:nvSpPr>
          <p:spPr>
            <a:xfrm>
              <a:off x="8414817" y="4503597"/>
              <a:ext cx="340360" cy="476884"/>
            </a:xfrm>
            <a:custGeom>
              <a:avLst/>
              <a:gdLst/>
              <a:ahLst/>
              <a:cxnLst/>
              <a:rect l="l" t="t" r="r" b="b"/>
              <a:pathLst>
                <a:path w="340359" h="476885">
                  <a:moveTo>
                    <a:pt x="22428" y="104508"/>
                  </a:moveTo>
                  <a:lnTo>
                    <a:pt x="22098" y="104038"/>
                  </a:lnTo>
                  <a:lnTo>
                    <a:pt x="21374" y="103098"/>
                  </a:lnTo>
                  <a:lnTo>
                    <a:pt x="21602" y="103644"/>
                  </a:lnTo>
                  <a:lnTo>
                    <a:pt x="21678" y="103924"/>
                  </a:lnTo>
                  <a:lnTo>
                    <a:pt x="21983" y="104140"/>
                  </a:lnTo>
                  <a:lnTo>
                    <a:pt x="22174" y="104305"/>
                  </a:lnTo>
                  <a:lnTo>
                    <a:pt x="22428" y="104508"/>
                  </a:lnTo>
                  <a:close/>
                </a:path>
                <a:path w="340359" h="476885">
                  <a:moveTo>
                    <a:pt x="46939" y="312331"/>
                  </a:moveTo>
                  <a:lnTo>
                    <a:pt x="46863" y="312000"/>
                  </a:lnTo>
                  <a:lnTo>
                    <a:pt x="46863" y="311480"/>
                  </a:lnTo>
                  <a:lnTo>
                    <a:pt x="46672" y="311365"/>
                  </a:lnTo>
                  <a:lnTo>
                    <a:pt x="46418" y="311200"/>
                  </a:lnTo>
                  <a:lnTo>
                    <a:pt x="45974" y="311391"/>
                  </a:lnTo>
                  <a:lnTo>
                    <a:pt x="45643" y="311454"/>
                  </a:lnTo>
                  <a:lnTo>
                    <a:pt x="45732" y="311810"/>
                  </a:lnTo>
                  <a:lnTo>
                    <a:pt x="45707" y="312305"/>
                  </a:lnTo>
                  <a:lnTo>
                    <a:pt x="45923" y="312445"/>
                  </a:lnTo>
                  <a:lnTo>
                    <a:pt x="46177" y="312610"/>
                  </a:lnTo>
                  <a:lnTo>
                    <a:pt x="46583" y="312381"/>
                  </a:lnTo>
                  <a:lnTo>
                    <a:pt x="46939" y="312331"/>
                  </a:lnTo>
                  <a:close/>
                </a:path>
                <a:path w="340359" h="476885">
                  <a:moveTo>
                    <a:pt x="65684" y="312801"/>
                  </a:moveTo>
                  <a:lnTo>
                    <a:pt x="64008" y="307721"/>
                  </a:lnTo>
                  <a:lnTo>
                    <a:pt x="61391" y="306730"/>
                  </a:lnTo>
                  <a:lnTo>
                    <a:pt x="63576" y="312039"/>
                  </a:lnTo>
                  <a:lnTo>
                    <a:pt x="64554" y="314667"/>
                  </a:lnTo>
                  <a:lnTo>
                    <a:pt x="65684" y="312801"/>
                  </a:lnTo>
                  <a:close/>
                </a:path>
                <a:path w="340359" h="476885">
                  <a:moveTo>
                    <a:pt x="69291" y="236499"/>
                  </a:moveTo>
                  <a:close/>
                </a:path>
                <a:path w="340359" h="476885">
                  <a:moveTo>
                    <a:pt x="70167" y="427634"/>
                  </a:moveTo>
                  <a:lnTo>
                    <a:pt x="68986" y="425348"/>
                  </a:lnTo>
                  <a:lnTo>
                    <a:pt x="68275" y="425094"/>
                  </a:lnTo>
                  <a:lnTo>
                    <a:pt x="70065" y="427634"/>
                  </a:lnTo>
                  <a:close/>
                </a:path>
                <a:path w="340359" h="476885">
                  <a:moveTo>
                    <a:pt x="70599" y="239903"/>
                  </a:moveTo>
                  <a:lnTo>
                    <a:pt x="70548" y="239776"/>
                  </a:lnTo>
                  <a:lnTo>
                    <a:pt x="70167" y="239903"/>
                  </a:lnTo>
                  <a:lnTo>
                    <a:pt x="70599" y="239903"/>
                  </a:lnTo>
                  <a:close/>
                </a:path>
                <a:path w="340359" h="476885">
                  <a:moveTo>
                    <a:pt x="71488" y="324739"/>
                  </a:moveTo>
                  <a:lnTo>
                    <a:pt x="67945" y="320929"/>
                  </a:lnTo>
                  <a:lnTo>
                    <a:pt x="66179" y="319024"/>
                  </a:lnTo>
                  <a:lnTo>
                    <a:pt x="64554" y="314667"/>
                  </a:lnTo>
                  <a:lnTo>
                    <a:pt x="60794" y="320929"/>
                  </a:lnTo>
                  <a:lnTo>
                    <a:pt x="60439" y="320294"/>
                  </a:lnTo>
                  <a:lnTo>
                    <a:pt x="54965" y="310642"/>
                  </a:lnTo>
                  <a:lnTo>
                    <a:pt x="55676" y="313309"/>
                  </a:lnTo>
                  <a:lnTo>
                    <a:pt x="55816" y="314667"/>
                  </a:lnTo>
                  <a:lnTo>
                    <a:pt x="55943" y="316611"/>
                  </a:lnTo>
                  <a:lnTo>
                    <a:pt x="55321" y="320294"/>
                  </a:lnTo>
                  <a:lnTo>
                    <a:pt x="50406" y="320167"/>
                  </a:lnTo>
                  <a:lnTo>
                    <a:pt x="45161" y="321056"/>
                  </a:lnTo>
                  <a:lnTo>
                    <a:pt x="40182" y="321056"/>
                  </a:lnTo>
                  <a:lnTo>
                    <a:pt x="40487" y="321945"/>
                  </a:lnTo>
                  <a:lnTo>
                    <a:pt x="43484" y="323596"/>
                  </a:lnTo>
                  <a:lnTo>
                    <a:pt x="44996" y="324485"/>
                  </a:lnTo>
                  <a:lnTo>
                    <a:pt x="48869" y="325882"/>
                  </a:lnTo>
                  <a:lnTo>
                    <a:pt x="50787" y="326644"/>
                  </a:lnTo>
                  <a:lnTo>
                    <a:pt x="51282" y="325755"/>
                  </a:lnTo>
                  <a:lnTo>
                    <a:pt x="52768" y="327279"/>
                  </a:lnTo>
                  <a:lnTo>
                    <a:pt x="53809" y="327660"/>
                  </a:lnTo>
                  <a:lnTo>
                    <a:pt x="54330" y="327787"/>
                  </a:lnTo>
                  <a:lnTo>
                    <a:pt x="54559" y="327025"/>
                  </a:lnTo>
                  <a:lnTo>
                    <a:pt x="54965" y="327533"/>
                  </a:lnTo>
                  <a:lnTo>
                    <a:pt x="55765" y="328295"/>
                  </a:lnTo>
                  <a:lnTo>
                    <a:pt x="56070" y="328422"/>
                  </a:lnTo>
                  <a:lnTo>
                    <a:pt x="56642" y="330200"/>
                  </a:lnTo>
                  <a:lnTo>
                    <a:pt x="57200" y="331978"/>
                  </a:lnTo>
                  <a:lnTo>
                    <a:pt x="60629" y="335534"/>
                  </a:lnTo>
                  <a:lnTo>
                    <a:pt x="60744" y="335153"/>
                  </a:lnTo>
                  <a:lnTo>
                    <a:pt x="59690" y="334391"/>
                  </a:lnTo>
                  <a:lnTo>
                    <a:pt x="59397" y="333883"/>
                  </a:lnTo>
                  <a:lnTo>
                    <a:pt x="58432" y="332613"/>
                  </a:lnTo>
                  <a:lnTo>
                    <a:pt x="58788" y="330200"/>
                  </a:lnTo>
                  <a:lnTo>
                    <a:pt x="58572" y="328168"/>
                  </a:lnTo>
                  <a:lnTo>
                    <a:pt x="59753" y="328422"/>
                  </a:lnTo>
                  <a:lnTo>
                    <a:pt x="61048" y="328549"/>
                  </a:lnTo>
                  <a:lnTo>
                    <a:pt x="62230" y="328803"/>
                  </a:lnTo>
                  <a:lnTo>
                    <a:pt x="62331" y="328422"/>
                  </a:lnTo>
                  <a:lnTo>
                    <a:pt x="63398" y="328168"/>
                  </a:lnTo>
                  <a:lnTo>
                    <a:pt x="68186" y="327025"/>
                  </a:lnTo>
                  <a:lnTo>
                    <a:pt x="71374" y="326263"/>
                  </a:lnTo>
                  <a:lnTo>
                    <a:pt x="71374" y="325755"/>
                  </a:lnTo>
                  <a:lnTo>
                    <a:pt x="71488" y="324739"/>
                  </a:lnTo>
                  <a:close/>
                </a:path>
                <a:path w="340359" h="476885">
                  <a:moveTo>
                    <a:pt x="84569" y="326847"/>
                  </a:moveTo>
                  <a:lnTo>
                    <a:pt x="84302" y="325932"/>
                  </a:lnTo>
                  <a:lnTo>
                    <a:pt x="83997" y="325005"/>
                  </a:lnTo>
                  <a:lnTo>
                    <a:pt x="83718" y="324065"/>
                  </a:lnTo>
                  <a:lnTo>
                    <a:pt x="83642" y="324205"/>
                  </a:lnTo>
                  <a:lnTo>
                    <a:pt x="83197" y="323735"/>
                  </a:lnTo>
                  <a:lnTo>
                    <a:pt x="82423" y="322630"/>
                  </a:lnTo>
                  <a:lnTo>
                    <a:pt x="82867" y="322440"/>
                  </a:lnTo>
                  <a:lnTo>
                    <a:pt x="82346" y="321945"/>
                  </a:lnTo>
                  <a:lnTo>
                    <a:pt x="81800" y="321373"/>
                  </a:lnTo>
                  <a:lnTo>
                    <a:pt x="81305" y="320903"/>
                  </a:lnTo>
                  <a:lnTo>
                    <a:pt x="80886" y="321284"/>
                  </a:lnTo>
                  <a:lnTo>
                    <a:pt x="80505" y="321678"/>
                  </a:lnTo>
                  <a:lnTo>
                    <a:pt x="80086" y="322059"/>
                  </a:lnTo>
                  <a:lnTo>
                    <a:pt x="80416" y="323291"/>
                  </a:lnTo>
                  <a:lnTo>
                    <a:pt x="80835" y="324700"/>
                  </a:lnTo>
                  <a:lnTo>
                    <a:pt x="81241" y="326263"/>
                  </a:lnTo>
                  <a:lnTo>
                    <a:pt x="82346" y="326809"/>
                  </a:lnTo>
                  <a:lnTo>
                    <a:pt x="84518" y="327863"/>
                  </a:lnTo>
                  <a:lnTo>
                    <a:pt x="84543" y="327507"/>
                  </a:lnTo>
                  <a:lnTo>
                    <a:pt x="84543" y="327177"/>
                  </a:lnTo>
                  <a:lnTo>
                    <a:pt x="84569" y="326847"/>
                  </a:lnTo>
                  <a:close/>
                </a:path>
                <a:path w="340359" h="476885">
                  <a:moveTo>
                    <a:pt x="86106" y="109283"/>
                  </a:moveTo>
                  <a:lnTo>
                    <a:pt x="85890" y="108483"/>
                  </a:lnTo>
                  <a:lnTo>
                    <a:pt x="85775" y="107581"/>
                  </a:lnTo>
                  <a:lnTo>
                    <a:pt x="85445" y="106895"/>
                  </a:lnTo>
                  <a:lnTo>
                    <a:pt x="85420" y="107061"/>
                  </a:lnTo>
                  <a:lnTo>
                    <a:pt x="85153" y="106972"/>
                  </a:lnTo>
                  <a:lnTo>
                    <a:pt x="84874" y="106870"/>
                  </a:lnTo>
                  <a:lnTo>
                    <a:pt x="84620" y="106730"/>
                  </a:lnTo>
                  <a:lnTo>
                    <a:pt x="82778" y="111290"/>
                  </a:lnTo>
                  <a:lnTo>
                    <a:pt x="81546" y="114236"/>
                  </a:lnTo>
                  <a:lnTo>
                    <a:pt x="80911" y="114922"/>
                  </a:lnTo>
                  <a:lnTo>
                    <a:pt x="80225" y="115608"/>
                  </a:lnTo>
                  <a:lnTo>
                    <a:pt x="80670" y="116649"/>
                  </a:lnTo>
                  <a:lnTo>
                    <a:pt x="81191" y="117665"/>
                  </a:lnTo>
                  <a:lnTo>
                    <a:pt x="81762" y="118656"/>
                  </a:lnTo>
                  <a:lnTo>
                    <a:pt x="85280" y="116433"/>
                  </a:lnTo>
                  <a:lnTo>
                    <a:pt x="85585" y="114007"/>
                  </a:lnTo>
                  <a:lnTo>
                    <a:pt x="86106" y="109283"/>
                  </a:lnTo>
                  <a:close/>
                </a:path>
                <a:path w="340359" h="476885">
                  <a:moveTo>
                    <a:pt x="88061" y="183857"/>
                  </a:moveTo>
                  <a:lnTo>
                    <a:pt x="87325" y="179374"/>
                  </a:lnTo>
                  <a:lnTo>
                    <a:pt x="86334" y="180124"/>
                  </a:lnTo>
                  <a:lnTo>
                    <a:pt x="86906" y="181356"/>
                  </a:lnTo>
                  <a:lnTo>
                    <a:pt x="87515" y="182587"/>
                  </a:lnTo>
                  <a:lnTo>
                    <a:pt x="88061" y="183857"/>
                  </a:lnTo>
                  <a:close/>
                </a:path>
                <a:path w="340359" h="476885">
                  <a:moveTo>
                    <a:pt x="94437" y="309003"/>
                  </a:moveTo>
                  <a:lnTo>
                    <a:pt x="93662" y="306997"/>
                  </a:lnTo>
                  <a:lnTo>
                    <a:pt x="93116" y="305066"/>
                  </a:lnTo>
                  <a:lnTo>
                    <a:pt x="92760" y="302933"/>
                  </a:lnTo>
                  <a:lnTo>
                    <a:pt x="92621" y="305295"/>
                  </a:lnTo>
                  <a:lnTo>
                    <a:pt x="92062" y="307822"/>
                  </a:lnTo>
                  <a:lnTo>
                    <a:pt x="91909" y="308254"/>
                  </a:lnTo>
                  <a:lnTo>
                    <a:pt x="92786" y="308559"/>
                  </a:lnTo>
                  <a:lnTo>
                    <a:pt x="93700" y="308787"/>
                  </a:lnTo>
                  <a:lnTo>
                    <a:pt x="94437" y="309003"/>
                  </a:lnTo>
                  <a:close/>
                </a:path>
                <a:path w="340359" h="476885">
                  <a:moveTo>
                    <a:pt x="103289" y="356387"/>
                  </a:moveTo>
                  <a:lnTo>
                    <a:pt x="102158" y="356387"/>
                  </a:lnTo>
                  <a:lnTo>
                    <a:pt x="101066" y="356247"/>
                  </a:lnTo>
                  <a:lnTo>
                    <a:pt x="100672" y="355650"/>
                  </a:lnTo>
                  <a:lnTo>
                    <a:pt x="100545" y="355460"/>
                  </a:lnTo>
                  <a:lnTo>
                    <a:pt x="100596" y="355041"/>
                  </a:lnTo>
                  <a:lnTo>
                    <a:pt x="100545" y="354774"/>
                  </a:lnTo>
                  <a:lnTo>
                    <a:pt x="100215" y="355676"/>
                  </a:lnTo>
                  <a:lnTo>
                    <a:pt x="99860" y="356527"/>
                  </a:lnTo>
                  <a:lnTo>
                    <a:pt x="99555" y="357403"/>
                  </a:lnTo>
                  <a:lnTo>
                    <a:pt x="99910" y="358419"/>
                  </a:lnTo>
                  <a:lnTo>
                    <a:pt x="100291" y="359435"/>
                  </a:lnTo>
                  <a:lnTo>
                    <a:pt x="100647" y="360489"/>
                  </a:lnTo>
                  <a:lnTo>
                    <a:pt x="101371" y="359524"/>
                  </a:lnTo>
                  <a:lnTo>
                    <a:pt x="102158" y="358698"/>
                  </a:lnTo>
                  <a:lnTo>
                    <a:pt x="102908" y="358063"/>
                  </a:lnTo>
                  <a:lnTo>
                    <a:pt x="102793" y="357543"/>
                  </a:lnTo>
                  <a:lnTo>
                    <a:pt x="102958" y="356971"/>
                  </a:lnTo>
                  <a:lnTo>
                    <a:pt x="103289" y="356387"/>
                  </a:lnTo>
                  <a:close/>
                </a:path>
                <a:path w="340359" h="476885">
                  <a:moveTo>
                    <a:pt x="103924" y="473862"/>
                  </a:moveTo>
                  <a:lnTo>
                    <a:pt x="103352" y="473100"/>
                  </a:lnTo>
                  <a:lnTo>
                    <a:pt x="103162" y="472846"/>
                  </a:lnTo>
                  <a:lnTo>
                    <a:pt x="95516" y="462686"/>
                  </a:lnTo>
                  <a:lnTo>
                    <a:pt x="96393" y="462559"/>
                  </a:lnTo>
                  <a:lnTo>
                    <a:pt x="96748" y="461289"/>
                  </a:lnTo>
                  <a:lnTo>
                    <a:pt x="94627" y="461289"/>
                  </a:lnTo>
                  <a:lnTo>
                    <a:pt x="93954" y="461289"/>
                  </a:lnTo>
                  <a:lnTo>
                    <a:pt x="93611" y="462432"/>
                  </a:lnTo>
                  <a:lnTo>
                    <a:pt x="96799" y="464845"/>
                  </a:lnTo>
                  <a:lnTo>
                    <a:pt x="99415" y="468020"/>
                  </a:lnTo>
                  <a:lnTo>
                    <a:pt x="100926" y="472846"/>
                  </a:lnTo>
                  <a:lnTo>
                    <a:pt x="99161" y="472465"/>
                  </a:lnTo>
                  <a:lnTo>
                    <a:pt x="97485" y="471830"/>
                  </a:lnTo>
                  <a:lnTo>
                    <a:pt x="95758" y="471322"/>
                  </a:lnTo>
                  <a:lnTo>
                    <a:pt x="99275" y="476529"/>
                  </a:lnTo>
                  <a:lnTo>
                    <a:pt x="99415" y="475386"/>
                  </a:lnTo>
                  <a:lnTo>
                    <a:pt x="99529" y="474116"/>
                  </a:lnTo>
                  <a:lnTo>
                    <a:pt x="100787" y="473100"/>
                  </a:lnTo>
                  <a:lnTo>
                    <a:pt x="102158" y="473481"/>
                  </a:lnTo>
                  <a:lnTo>
                    <a:pt x="103924" y="473862"/>
                  </a:lnTo>
                  <a:close/>
                </a:path>
                <a:path w="340359" h="476885">
                  <a:moveTo>
                    <a:pt x="105575" y="352983"/>
                  </a:moveTo>
                  <a:close/>
                </a:path>
                <a:path w="340359" h="476885">
                  <a:moveTo>
                    <a:pt x="106311" y="269875"/>
                  </a:moveTo>
                  <a:lnTo>
                    <a:pt x="104724" y="265684"/>
                  </a:lnTo>
                  <a:lnTo>
                    <a:pt x="103289" y="264160"/>
                  </a:lnTo>
                  <a:lnTo>
                    <a:pt x="101396" y="262128"/>
                  </a:lnTo>
                  <a:lnTo>
                    <a:pt x="98501" y="260477"/>
                  </a:lnTo>
                  <a:lnTo>
                    <a:pt x="98056" y="260223"/>
                  </a:lnTo>
                  <a:lnTo>
                    <a:pt x="96278" y="259207"/>
                  </a:lnTo>
                  <a:lnTo>
                    <a:pt x="95377" y="259080"/>
                  </a:lnTo>
                  <a:lnTo>
                    <a:pt x="94551" y="258826"/>
                  </a:lnTo>
                  <a:lnTo>
                    <a:pt x="93726" y="258699"/>
                  </a:lnTo>
                  <a:lnTo>
                    <a:pt x="93916" y="258191"/>
                  </a:lnTo>
                  <a:lnTo>
                    <a:pt x="90068" y="256413"/>
                  </a:lnTo>
                  <a:lnTo>
                    <a:pt x="89789" y="256286"/>
                  </a:lnTo>
                  <a:lnTo>
                    <a:pt x="85344" y="254889"/>
                  </a:lnTo>
                  <a:lnTo>
                    <a:pt x="81191" y="253365"/>
                  </a:lnTo>
                  <a:lnTo>
                    <a:pt x="81076" y="252603"/>
                  </a:lnTo>
                  <a:lnTo>
                    <a:pt x="81051" y="252222"/>
                  </a:lnTo>
                  <a:lnTo>
                    <a:pt x="79044" y="255016"/>
                  </a:lnTo>
                  <a:lnTo>
                    <a:pt x="77838" y="256413"/>
                  </a:lnTo>
                  <a:lnTo>
                    <a:pt x="75336" y="254381"/>
                  </a:lnTo>
                  <a:lnTo>
                    <a:pt x="74688" y="253873"/>
                  </a:lnTo>
                  <a:lnTo>
                    <a:pt x="74206" y="253492"/>
                  </a:lnTo>
                  <a:lnTo>
                    <a:pt x="74485" y="253111"/>
                  </a:lnTo>
                  <a:lnTo>
                    <a:pt x="76390" y="250444"/>
                  </a:lnTo>
                  <a:lnTo>
                    <a:pt x="76568" y="250190"/>
                  </a:lnTo>
                  <a:lnTo>
                    <a:pt x="76187" y="249936"/>
                  </a:lnTo>
                  <a:lnTo>
                    <a:pt x="75882" y="249682"/>
                  </a:lnTo>
                  <a:lnTo>
                    <a:pt x="75780" y="249428"/>
                  </a:lnTo>
                  <a:lnTo>
                    <a:pt x="75641" y="248920"/>
                  </a:lnTo>
                  <a:lnTo>
                    <a:pt x="76212" y="248285"/>
                  </a:lnTo>
                  <a:lnTo>
                    <a:pt x="76327" y="248158"/>
                  </a:lnTo>
                  <a:lnTo>
                    <a:pt x="76657" y="247396"/>
                  </a:lnTo>
                  <a:lnTo>
                    <a:pt x="77482" y="248031"/>
                  </a:lnTo>
                  <a:lnTo>
                    <a:pt x="77863" y="248285"/>
                  </a:lnTo>
                  <a:lnTo>
                    <a:pt x="78486" y="247396"/>
                  </a:lnTo>
                  <a:lnTo>
                    <a:pt x="79730" y="245618"/>
                  </a:lnTo>
                  <a:lnTo>
                    <a:pt x="80314" y="246126"/>
                  </a:lnTo>
                  <a:lnTo>
                    <a:pt x="80251" y="245618"/>
                  </a:lnTo>
                  <a:lnTo>
                    <a:pt x="79400" y="238506"/>
                  </a:lnTo>
                  <a:lnTo>
                    <a:pt x="77558" y="237490"/>
                  </a:lnTo>
                  <a:lnTo>
                    <a:pt x="75780" y="236347"/>
                  </a:lnTo>
                  <a:lnTo>
                    <a:pt x="74015" y="235077"/>
                  </a:lnTo>
                  <a:lnTo>
                    <a:pt x="76174" y="240030"/>
                  </a:lnTo>
                  <a:lnTo>
                    <a:pt x="78994" y="246380"/>
                  </a:lnTo>
                  <a:lnTo>
                    <a:pt x="73990" y="248285"/>
                  </a:lnTo>
                  <a:lnTo>
                    <a:pt x="72707" y="245110"/>
                  </a:lnTo>
                  <a:lnTo>
                    <a:pt x="70650" y="240030"/>
                  </a:lnTo>
                  <a:lnTo>
                    <a:pt x="69786" y="240030"/>
                  </a:lnTo>
                  <a:lnTo>
                    <a:pt x="68795" y="240030"/>
                  </a:lnTo>
                  <a:lnTo>
                    <a:pt x="68529" y="240030"/>
                  </a:lnTo>
                  <a:lnTo>
                    <a:pt x="68529" y="257810"/>
                  </a:lnTo>
                  <a:lnTo>
                    <a:pt x="67856" y="259080"/>
                  </a:lnTo>
                  <a:lnTo>
                    <a:pt x="67614" y="260223"/>
                  </a:lnTo>
                  <a:lnTo>
                    <a:pt x="66243" y="259588"/>
                  </a:lnTo>
                  <a:lnTo>
                    <a:pt x="64693" y="259080"/>
                  </a:lnTo>
                  <a:lnTo>
                    <a:pt x="63296" y="257810"/>
                  </a:lnTo>
                  <a:lnTo>
                    <a:pt x="64287" y="256032"/>
                  </a:lnTo>
                  <a:lnTo>
                    <a:pt x="64833" y="254381"/>
                  </a:lnTo>
                  <a:lnTo>
                    <a:pt x="66319" y="255397"/>
                  </a:lnTo>
                  <a:lnTo>
                    <a:pt x="67830" y="255778"/>
                  </a:lnTo>
                  <a:lnTo>
                    <a:pt x="68211" y="256667"/>
                  </a:lnTo>
                  <a:lnTo>
                    <a:pt x="68503" y="257429"/>
                  </a:lnTo>
                  <a:lnTo>
                    <a:pt x="68529" y="257810"/>
                  </a:lnTo>
                  <a:lnTo>
                    <a:pt x="68529" y="240030"/>
                  </a:lnTo>
                  <a:lnTo>
                    <a:pt x="68033" y="240030"/>
                  </a:lnTo>
                  <a:lnTo>
                    <a:pt x="66294" y="245110"/>
                  </a:lnTo>
                  <a:lnTo>
                    <a:pt x="64096" y="243967"/>
                  </a:lnTo>
                  <a:lnTo>
                    <a:pt x="61734" y="243078"/>
                  </a:lnTo>
                  <a:lnTo>
                    <a:pt x="59448" y="242062"/>
                  </a:lnTo>
                  <a:lnTo>
                    <a:pt x="60083" y="243586"/>
                  </a:lnTo>
                  <a:lnTo>
                    <a:pt x="60210" y="243967"/>
                  </a:lnTo>
                  <a:lnTo>
                    <a:pt x="60363" y="245110"/>
                  </a:lnTo>
                  <a:lnTo>
                    <a:pt x="60388" y="248285"/>
                  </a:lnTo>
                  <a:lnTo>
                    <a:pt x="57632" y="249809"/>
                  </a:lnTo>
                  <a:lnTo>
                    <a:pt x="56261" y="250444"/>
                  </a:lnTo>
                  <a:lnTo>
                    <a:pt x="50761" y="236982"/>
                  </a:lnTo>
                  <a:lnTo>
                    <a:pt x="42824" y="253111"/>
                  </a:lnTo>
                  <a:lnTo>
                    <a:pt x="35293" y="246126"/>
                  </a:lnTo>
                  <a:lnTo>
                    <a:pt x="34353" y="246507"/>
                  </a:lnTo>
                  <a:lnTo>
                    <a:pt x="32423" y="247142"/>
                  </a:lnTo>
                  <a:lnTo>
                    <a:pt x="32512" y="248666"/>
                  </a:lnTo>
                  <a:lnTo>
                    <a:pt x="32626" y="249428"/>
                  </a:lnTo>
                  <a:lnTo>
                    <a:pt x="32727" y="250825"/>
                  </a:lnTo>
                  <a:lnTo>
                    <a:pt x="38836" y="256286"/>
                  </a:lnTo>
                  <a:lnTo>
                    <a:pt x="36855" y="258445"/>
                  </a:lnTo>
                  <a:lnTo>
                    <a:pt x="36715" y="259207"/>
                  </a:lnTo>
                  <a:lnTo>
                    <a:pt x="36601" y="259588"/>
                  </a:lnTo>
                  <a:lnTo>
                    <a:pt x="36512" y="260223"/>
                  </a:lnTo>
                  <a:lnTo>
                    <a:pt x="40817" y="269113"/>
                  </a:lnTo>
                  <a:lnTo>
                    <a:pt x="40982" y="268605"/>
                  </a:lnTo>
                  <a:lnTo>
                    <a:pt x="41224" y="268097"/>
                  </a:lnTo>
                  <a:lnTo>
                    <a:pt x="41478" y="267970"/>
                  </a:lnTo>
                  <a:lnTo>
                    <a:pt x="41643" y="268097"/>
                  </a:lnTo>
                  <a:lnTo>
                    <a:pt x="41719" y="267970"/>
                  </a:lnTo>
                  <a:lnTo>
                    <a:pt x="42125" y="268097"/>
                  </a:lnTo>
                  <a:lnTo>
                    <a:pt x="43154" y="268224"/>
                  </a:lnTo>
                  <a:lnTo>
                    <a:pt x="46418" y="269240"/>
                  </a:lnTo>
                  <a:lnTo>
                    <a:pt x="46342" y="269367"/>
                  </a:lnTo>
                  <a:lnTo>
                    <a:pt x="46228" y="269621"/>
                  </a:lnTo>
                  <a:lnTo>
                    <a:pt x="48450" y="270510"/>
                  </a:lnTo>
                  <a:lnTo>
                    <a:pt x="50292" y="268605"/>
                  </a:lnTo>
                  <a:lnTo>
                    <a:pt x="50063" y="267970"/>
                  </a:lnTo>
                  <a:lnTo>
                    <a:pt x="48920" y="264795"/>
                  </a:lnTo>
                  <a:lnTo>
                    <a:pt x="49987" y="264541"/>
                  </a:lnTo>
                  <a:lnTo>
                    <a:pt x="49250" y="263144"/>
                  </a:lnTo>
                  <a:lnTo>
                    <a:pt x="49110" y="263144"/>
                  </a:lnTo>
                  <a:lnTo>
                    <a:pt x="48869" y="262890"/>
                  </a:lnTo>
                  <a:lnTo>
                    <a:pt x="49136" y="263525"/>
                  </a:lnTo>
                  <a:lnTo>
                    <a:pt x="47764" y="264287"/>
                  </a:lnTo>
                  <a:lnTo>
                    <a:pt x="47053" y="264541"/>
                  </a:lnTo>
                  <a:lnTo>
                    <a:pt x="43319" y="258318"/>
                  </a:lnTo>
                  <a:lnTo>
                    <a:pt x="45783" y="257048"/>
                  </a:lnTo>
                  <a:lnTo>
                    <a:pt x="45288" y="256286"/>
                  </a:lnTo>
                  <a:lnTo>
                    <a:pt x="46443" y="256540"/>
                  </a:lnTo>
                  <a:lnTo>
                    <a:pt x="47244" y="257048"/>
                  </a:lnTo>
                  <a:lnTo>
                    <a:pt x="48209" y="257429"/>
                  </a:lnTo>
                  <a:lnTo>
                    <a:pt x="48247" y="256286"/>
                  </a:lnTo>
                  <a:lnTo>
                    <a:pt x="48234" y="253873"/>
                  </a:lnTo>
                  <a:lnTo>
                    <a:pt x="51968" y="256032"/>
                  </a:lnTo>
                  <a:lnTo>
                    <a:pt x="54991" y="256667"/>
                  </a:lnTo>
                  <a:lnTo>
                    <a:pt x="56388" y="259207"/>
                  </a:lnTo>
                  <a:lnTo>
                    <a:pt x="56616" y="259588"/>
                  </a:lnTo>
                  <a:lnTo>
                    <a:pt x="56654" y="259969"/>
                  </a:lnTo>
                  <a:lnTo>
                    <a:pt x="56184" y="262382"/>
                  </a:lnTo>
                  <a:lnTo>
                    <a:pt x="56070" y="263525"/>
                  </a:lnTo>
                  <a:lnTo>
                    <a:pt x="57518" y="265684"/>
                  </a:lnTo>
                  <a:lnTo>
                    <a:pt x="58597" y="268097"/>
                  </a:lnTo>
                  <a:lnTo>
                    <a:pt x="59143" y="270891"/>
                  </a:lnTo>
                  <a:lnTo>
                    <a:pt x="60680" y="272288"/>
                  </a:lnTo>
                  <a:lnTo>
                    <a:pt x="62191" y="273939"/>
                  </a:lnTo>
                  <a:lnTo>
                    <a:pt x="63601" y="275209"/>
                  </a:lnTo>
                  <a:lnTo>
                    <a:pt x="63627" y="275463"/>
                  </a:lnTo>
                  <a:lnTo>
                    <a:pt x="59753" y="279908"/>
                  </a:lnTo>
                  <a:lnTo>
                    <a:pt x="56311" y="277241"/>
                  </a:lnTo>
                  <a:lnTo>
                    <a:pt x="54025" y="275463"/>
                  </a:lnTo>
                  <a:lnTo>
                    <a:pt x="50761" y="272923"/>
                  </a:lnTo>
                  <a:lnTo>
                    <a:pt x="50025" y="275463"/>
                  </a:lnTo>
                  <a:lnTo>
                    <a:pt x="42189" y="273177"/>
                  </a:lnTo>
                  <a:lnTo>
                    <a:pt x="41313" y="273723"/>
                  </a:lnTo>
                  <a:lnTo>
                    <a:pt x="41313" y="281051"/>
                  </a:lnTo>
                  <a:lnTo>
                    <a:pt x="40119" y="281813"/>
                  </a:lnTo>
                  <a:lnTo>
                    <a:pt x="39712" y="281571"/>
                  </a:lnTo>
                  <a:lnTo>
                    <a:pt x="39712" y="291592"/>
                  </a:lnTo>
                  <a:lnTo>
                    <a:pt x="39166" y="291592"/>
                  </a:lnTo>
                  <a:lnTo>
                    <a:pt x="38087" y="291846"/>
                  </a:lnTo>
                  <a:lnTo>
                    <a:pt x="38061" y="290957"/>
                  </a:lnTo>
                  <a:lnTo>
                    <a:pt x="38315" y="290703"/>
                  </a:lnTo>
                  <a:lnTo>
                    <a:pt x="38442" y="290576"/>
                  </a:lnTo>
                  <a:lnTo>
                    <a:pt x="38912" y="290703"/>
                  </a:lnTo>
                  <a:lnTo>
                    <a:pt x="39243" y="290576"/>
                  </a:lnTo>
                  <a:lnTo>
                    <a:pt x="39712" y="291592"/>
                  </a:lnTo>
                  <a:lnTo>
                    <a:pt x="39712" y="281571"/>
                  </a:lnTo>
                  <a:lnTo>
                    <a:pt x="38862" y="281051"/>
                  </a:lnTo>
                  <a:lnTo>
                    <a:pt x="37376" y="280670"/>
                  </a:lnTo>
                  <a:lnTo>
                    <a:pt x="37490" y="280289"/>
                  </a:lnTo>
                  <a:lnTo>
                    <a:pt x="37719" y="279527"/>
                  </a:lnTo>
                  <a:lnTo>
                    <a:pt x="37846" y="277749"/>
                  </a:lnTo>
                  <a:lnTo>
                    <a:pt x="39103" y="277241"/>
                  </a:lnTo>
                  <a:lnTo>
                    <a:pt x="40322" y="278130"/>
                  </a:lnTo>
                  <a:lnTo>
                    <a:pt x="41275" y="278511"/>
                  </a:lnTo>
                  <a:lnTo>
                    <a:pt x="41186" y="279908"/>
                  </a:lnTo>
                  <a:lnTo>
                    <a:pt x="41313" y="281051"/>
                  </a:lnTo>
                  <a:lnTo>
                    <a:pt x="41313" y="273723"/>
                  </a:lnTo>
                  <a:lnTo>
                    <a:pt x="40347" y="274320"/>
                  </a:lnTo>
                  <a:lnTo>
                    <a:pt x="40868" y="275590"/>
                  </a:lnTo>
                  <a:lnTo>
                    <a:pt x="30365" y="280289"/>
                  </a:lnTo>
                  <a:lnTo>
                    <a:pt x="30035" y="279527"/>
                  </a:lnTo>
                  <a:lnTo>
                    <a:pt x="29756" y="278892"/>
                  </a:lnTo>
                  <a:lnTo>
                    <a:pt x="28282" y="275209"/>
                  </a:lnTo>
                  <a:lnTo>
                    <a:pt x="33413" y="273177"/>
                  </a:lnTo>
                  <a:lnTo>
                    <a:pt x="33743" y="273050"/>
                  </a:lnTo>
                  <a:lnTo>
                    <a:pt x="34378" y="272796"/>
                  </a:lnTo>
                  <a:lnTo>
                    <a:pt x="31191" y="268224"/>
                  </a:lnTo>
                  <a:lnTo>
                    <a:pt x="31877" y="271907"/>
                  </a:lnTo>
                  <a:lnTo>
                    <a:pt x="24269" y="273050"/>
                  </a:lnTo>
                  <a:lnTo>
                    <a:pt x="23825" y="270510"/>
                  </a:lnTo>
                  <a:lnTo>
                    <a:pt x="23533" y="268224"/>
                  </a:lnTo>
                  <a:lnTo>
                    <a:pt x="23114" y="265557"/>
                  </a:lnTo>
                  <a:lnTo>
                    <a:pt x="21539" y="264922"/>
                  </a:lnTo>
                  <a:lnTo>
                    <a:pt x="21983" y="263652"/>
                  </a:lnTo>
                  <a:lnTo>
                    <a:pt x="22885" y="264033"/>
                  </a:lnTo>
                  <a:lnTo>
                    <a:pt x="22834" y="263652"/>
                  </a:lnTo>
                  <a:lnTo>
                    <a:pt x="22644" y="262509"/>
                  </a:lnTo>
                  <a:lnTo>
                    <a:pt x="19100" y="260350"/>
                  </a:lnTo>
                  <a:lnTo>
                    <a:pt x="19100" y="262382"/>
                  </a:lnTo>
                  <a:lnTo>
                    <a:pt x="18656" y="262509"/>
                  </a:lnTo>
                  <a:lnTo>
                    <a:pt x="18465" y="262509"/>
                  </a:lnTo>
                  <a:lnTo>
                    <a:pt x="18376" y="262890"/>
                  </a:lnTo>
                  <a:lnTo>
                    <a:pt x="21678" y="273685"/>
                  </a:lnTo>
                  <a:lnTo>
                    <a:pt x="21793" y="273431"/>
                  </a:lnTo>
                  <a:lnTo>
                    <a:pt x="22009" y="273177"/>
                  </a:lnTo>
                  <a:lnTo>
                    <a:pt x="23964" y="274066"/>
                  </a:lnTo>
                  <a:lnTo>
                    <a:pt x="25590" y="274574"/>
                  </a:lnTo>
                  <a:lnTo>
                    <a:pt x="24866" y="276225"/>
                  </a:lnTo>
                  <a:lnTo>
                    <a:pt x="24650" y="278003"/>
                  </a:lnTo>
                  <a:lnTo>
                    <a:pt x="22885" y="278892"/>
                  </a:lnTo>
                  <a:lnTo>
                    <a:pt x="21882" y="278384"/>
                  </a:lnTo>
                  <a:lnTo>
                    <a:pt x="21793" y="301117"/>
                  </a:lnTo>
                  <a:lnTo>
                    <a:pt x="20891" y="302133"/>
                  </a:lnTo>
                  <a:lnTo>
                    <a:pt x="20421" y="302641"/>
                  </a:lnTo>
                  <a:lnTo>
                    <a:pt x="18986" y="302133"/>
                  </a:lnTo>
                  <a:lnTo>
                    <a:pt x="18630" y="302006"/>
                  </a:lnTo>
                  <a:lnTo>
                    <a:pt x="16217" y="302133"/>
                  </a:lnTo>
                  <a:lnTo>
                    <a:pt x="16586" y="300228"/>
                  </a:lnTo>
                  <a:lnTo>
                    <a:pt x="16573" y="297561"/>
                  </a:lnTo>
                  <a:lnTo>
                    <a:pt x="17335" y="297053"/>
                  </a:lnTo>
                  <a:lnTo>
                    <a:pt x="18059" y="296672"/>
                  </a:lnTo>
                  <a:lnTo>
                    <a:pt x="18300" y="296545"/>
                  </a:lnTo>
                  <a:lnTo>
                    <a:pt x="20002" y="297307"/>
                  </a:lnTo>
                  <a:lnTo>
                    <a:pt x="21374" y="297561"/>
                  </a:lnTo>
                  <a:lnTo>
                    <a:pt x="21437" y="299593"/>
                  </a:lnTo>
                  <a:lnTo>
                    <a:pt x="21793" y="301117"/>
                  </a:lnTo>
                  <a:lnTo>
                    <a:pt x="21793" y="278345"/>
                  </a:lnTo>
                  <a:lnTo>
                    <a:pt x="21374" y="278130"/>
                  </a:lnTo>
                  <a:lnTo>
                    <a:pt x="20167" y="277876"/>
                  </a:lnTo>
                  <a:lnTo>
                    <a:pt x="20383" y="277114"/>
                  </a:lnTo>
                  <a:lnTo>
                    <a:pt x="19672" y="277114"/>
                  </a:lnTo>
                  <a:lnTo>
                    <a:pt x="19570" y="277622"/>
                  </a:lnTo>
                  <a:lnTo>
                    <a:pt x="19456" y="278384"/>
                  </a:lnTo>
                  <a:lnTo>
                    <a:pt x="17945" y="278003"/>
                  </a:lnTo>
                  <a:lnTo>
                    <a:pt x="16319" y="277876"/>
                  </a:lnTo>
                  <a:lnTo>
                    <a:pt x="14922" y="277114"/>
                  </a:lnTo>
                  <a:lnTo>
                    <a:pt x="15024" y="276606"/>
                  </a:lnTo>
                  <a:lnTo>
                    <a:pt x="15062" y="276352"/>
                  </a:lnTo>
                  <a:lnTo>
                    <a:pt x="13741" y="276098"/>
                  </a:lnTo>
                  <a:lnTo>
                    <a:pt x="14147" y="278003"/>
                  </a:lnTo>
                  <a:lnTo>
                    <a:pt x="11671" y="277622"/>
                  </a:lnTo>
                  <a:lnTo>
                    <a:pt x="11785" y="275844"/>
                  </a:lnTo>
                  <a:lnTo>
                    <a:pt x="10223" y="275590"/>
                  </a:lnTo>
                  <a:lnTo>
                    <a:pt x="9144" y="281051"/>
                  </a:lnTo>
                  <a:lnTo>
                    <a:pt x="9664" y="280035"/>
                  </a:lnTo>
                  <a:lnTo>
                    <a:pt x="10083" y="279527"/>
                  </a:lnTo>
                  <a:lnTo>
                    <a:pt x="12090" y="280416"/>
                  </a:lnTo>
                  <a:lnTo>
                    <a:pt x="12065" y="281051"/>
                  </a:lnTo>
                  <a:lnTo>
                    <a:pt x="11899" y="281178"/>
                  </a:lnTo>
                  <a:lnTo>
                    <a:pt x="11874" y="281432"/>
                  </a:lnTo>
                  <a:lnTo>
                    <a:pt x="12852" y="281686"/>
                  </a:lnTo>
                  <a:lnTo>
                    <a:pt x="13246" y="281686"/>
                  </a:lnTo>
                  <a:lnTo>
                    <a:pt x="13271" y="283972"/>
                  </a:lnTo>
                  <a:lnTo>
                    <a:pt x="12941" y="284988"/>
                  </a:lnTo>
                  <a:lnTo>
                    <a:pt x="12471" y="284988"/>
                  </a:lnTo>
                  <a:lnTo>
                    <a:pt x="12776" y="285369"/>
                  </a:lnTo>
                  <a:lnTo>
                    <a:pt x="13182" y="285750"/>
                  </a:lnTo>
                  <a:lnTo>
                    <a:pt x="13982" y="286893"/>
                  </a:lnTo>
                  <a:lnTo>
                    <a:pt x="14020" y="288417"/>
                  </a:lnTo>
                  <a:lnTo>
                    <a:pt x="13906" y="289814"/>
                  </a:lnTo>
                  <a:lnTo>
                    <a:pt x="15113" y="292608"/>
                  </a:lnTo>
                  <a:lnTo>
                    <a:pt x="14427" y="292862"/>
                  </a:lnTo>
                  <a:lnTo>
                    <a:pt x="13106" y="293624"/>
                  </a:lnTo>
                  <a:lnTo>
                    <a:pt x="12687" y="295529"/>
                  </a:lnTo>
                  <a:lnTo>
                    <a:pt x="12585" y="296291"/>
                  </a:lnTo>
                  <a:lnTo>
                    <a:pt x="11544" y="295910"/>
                  </a:lnTo>
                  <a:lnTo>
                    <a:pt x="11074" y="295783"/>
                  </a:lnTo>
                  <a:lnTo>
                    <a:pt x="11074" y="305689"/>
                  </a:lnTo>
                  <a:lnTo>
                    <a:pt x="10223" y="305816"/>
                  </a:lnTo>
                  <a:lnTo>
                    <a:pt x="9613" y="303784"/>
                  </a:lnTo>
                  <a:lnTo>
                    <a:pt x="10439" y="303657"/>
                  </a:lnTo>
                  <a:lnTo>
                    <a:pt x="10718" y="304292"/>
                  </a:lnTo>
                  <a:lnTo>
                    <a:pt x="10845" y="304927"/>
                  </a:lnTo>
                  <a:lnTo>
                    <a:pt x="11074" y="305689"/>
                  </a:lnTo>
                  <a:lnTo>
                    <a:pt x="11074" y="295783"/>
                  </a:lnTo>
                  <a:lnTo>
                    <a:pt x="9232" y="295275"/>
                  </a:lnTo>
                  <a:lnTo>
                    <a:pt x="6807" y="296418"/>
                  </a:lnTo>
                  <a:lnTo>
                    <a:pt x="5130" y="296672"/>
                  </a:lnTo>
                  <a:lnTo>
                    <a:pt x="4140" y="294894"/>
                  </a:lnTo>
                  <a:lnTo>
                    <a:pt x="3098" y="292862"/>
                  </a:lnTo>
                  <a:lnTo>
                    <a:pt x="2768" y="292481"/>
                  </a:lnTo>
                  <a:lnTo>
                    <a:pt x="2362" y="292227"/>
                  </a:lnTo>
                  <a:lnTo>
                    <a:pt x="1308" y="290703"/>
                  </a:lnTo>
                  <a:lnTo>
                    <a:pt x="0" y="288036"/>
                  </a:lnTo>
                  <a:lnTo>
                    <a:pt x="1600" y="296291"/>
                  </a:lnTo>
                  <a:lnTo>
                    <a:pt x="4775" y="303657"/>
                  </a:lnTo>
                  <a:lnTo>
                    <a:pt x="9563" y="310388"/>
                  </a:lnTo>
                  <a:lnTo>
                    <a:pt x="16103" y="316357"/>
                  </a:lnTo>
                  <a:lnTo>
                    <a:pt x="16243" y="316484"/>
                  </a:lnTo>
                  <a:lnTo>
                    <a:pt x="16459" y="315722"/>
                  </a:lnTo>
                  <a:lnTo>
                    <a:pt x="16535" y="315341"/>
                  </a:lnTo>
                  <a:lnTo>
                    <a:pt x="18351" y="316103"/>
                  </a:lnTo>
                  <a:lnTo>
                    <a:pt x="21412" y="316611"/>
                  </a:lnTo>
                  <a:lnTo>
                    <a:pt x="22110" y="319024"/>
                  </a:lnTo>
                  <a:lnTo>
                    <a:pt x="22059" y="320167"/>
                  </a:lnTo>
                  <a:lnTo>
                    <a:pt x="21958" y="321056"/>
                  </a:lnTo>
                  <a:lnTo>
                    <a:pt x="21767" y="322326"/>
                  </a:lnTo>
                  <a:lnTo>
                    <a:pt x="22174" y="322961"/>
                  </a:lnTo>
                  <a:lnTo>
                    <a:pt x="22529" y="323596"/>
                  </a:lnTo>
                  <a:lnTo>
                    <a:pt x="22923" y="324104"/>
                  </a:lnTo>
                  <a:lnTo>
                    <a:pt x="23355" y="324231"/>
                  </a:lnTo>
                  <a:lnTo>
                    <a:pt x="23660" y="324358"/>
                  </a:lnTo>
                  <a:lnTo>
                    <a:pt x="24130" y="324485"/>
                  </a:lnTo>
                  <a:lnTo>
                    <a:pt x="23964" y="324866"/>
                  </a:lnTo>
                  <a:lnTo>
                    <a:pt x="23863" y="325247"/>
                  </a:lnTo>
                  <a:lnTo>
                    <a:pt x="23774" y="325501"/>
                  </a:lnTo>
                  <a:lnTo>
                    <a:pt x="26022" y="328803"/>
                  </a:lnTo>
                  <a:lnTo>
                    <a:pt x="26822" y="330073"/>
                  </a:lnTo>
                  <a:lnTo>
                    <a:pt x="26708" y="328168"/>
                  </a:lnTo>
                  <a:lnTo>
                    <a:pt x="26631" y="327533"/>
                  </a:lnTo>
                  <a:lnTo>
                    <a:pt x="24561" y="324485"/>
                  </a:lnTo>
                  <a:lnTo>
                    <a:pt x="23025" y="320675"/>
                  </a:lnTo>
                  <a:lnTo>
                    <a:pt x="22618" y="315595"/>
                  </a:lnTo>
                  <a:lnTo>
                    <a:pt x="22415" y="315341"/>
                  </a:lnTo>
                  <a:lnTo>
                    <a:pt x="20472" y="312801"/>
                  </a:lnTo>
                  <a:lnTo>
                    <a:pt x="16789" y="307086"/>
                  </a:lnTo>
                  <a:lnTo>
                    <a:pt x="19050" y="305816"/>
                  </a:lnTo>
                  <a:lnTo>
                    <a:pt x="19951" y="305308"/>
                  </a:lnTo>
                  <a:lnTo>
                    <a:pt x="21297" y="307340"/>
                  </a:lnTo>
                  <a:lnTo>
                    <a:pt x="21932" y="308356"/>
                  </a:lnTo>
                  <a:lnTo>
                    <a:pt x="21983" y="306451"/>
                  </a:lnTo>
                  <a:lnTo>
                    <a:pt x="22618" y="306578"/>
                  </a:lnTo>
                  <a:lnTo>
                    <a:pt x="22631" y="306451"/>
                  </a:lnTo>
                  <a:lnTo>
                    <a:pt x="22796" y="305308"/>
                  </a:lnTo>
                  <a:lnTo>
                    <a:pt x="23037" y="303657"/>
                  </a:lnTo>
                  <a:lnTo>
                    <a:pt x="23190" y="302641"/>
                  </a:lnTo>
                  <a:lnTo>
                    <a:pt x="23215" y="302387"/>
                  </a:lnTo>
                  <a:lnTo>
                    <a:pt x="26492" y="297053"/>
                  </a:lnTo>
                  <a:lnTo>
                    <a:pt x="26619" y="296799"/>
                  </a:lnTo>
                  <a:lnTo>
                    <a:pt x="26695" y="296545"/>
                  </a:lnTo>
                  <a:lnTo>
                    <a:pt x="26784" y="296291"/>
                  </a:lnTo>
                  <a:lnTo>
                    <a:pt x="28397" y="291465"/>
                  </a:lnTo>
                  <a:lnTo>
                    <a:pt x="28473" y="291338"/>
                  </a:lnTo>
                  <a:lnTo>
                    <a:pt x="28384" y="290957"/>
                  </a:lnTo>
                  <a:lnTo>
                    <a:pt x="29540" y="290703"/>
                  </a:lnTo>
                  <a:lnTo>
                    <a:pt x="28879" y="291592"/>
                  </a:lnTo>
                  <a:lnTo>
                    <a:pt x="33883" y="294894"/>
                  </a:lnTo>
                  <a:lnTo>
                    <a:pt x="39497" y="296926"/>
                  </a:lnTo>
                  <a:lnTo>
                    <a:pt x="44335" y="299339"/>
                  </a:lnTo>
                  <a:lnTo>
                    <a:pt x="44538" y="296799"/>
                  </a:lnTo>
                  <a:lnTo>
                    <a:pt x="45186" y="293751"/>
                  </a:lnTo>
                  <a:lnTo>
                    <a:pt x="46113" y="291846"/>
                  </a:lnTo>
                  <a:lnTo>
                    <a:pt x="46672" y="290703"/>
                  </a:lnTo>
                  <a:lnTo>
                    <a:pt x="46405" y="290576"/>
                  </a:lnTo>
                  <a:lnTo>
                    <a:pt x="45872" y="290322"/>
                  </a:lnTo>
                  <a:lnTo>
                    <a:pt x="45491" y="290068"/>
                  </a:lnTo>
                  <a:lnTo>
                    <a:pt x="46342" y="286639"/>
                  </a:lnTo>
                  <a:lnTo>
                    <a:pt x="47625" y="287528"/>
                  </a:lnTo>
                  <a:lnTo>
                    <a:pt x="49009" y="287909"/>
                  </a:lnTo>
                  <a:lnTo>
                    <a:pt x="49796" y="289560"/>
                  </a:lnTo>
                  <a:lnTo>
                    <a:pt x="49250" y="290830"/>
                  </a:lnTo>
                  <a:lnTo>
                    <a:pt x="49136" y="291973"/>
                  </a:lnTo>
                  <a:lnTo>
                    <a:pt x="48069" y="291338"/>
                  </a:lnTo>
                  <a:lnTo>
                    <a:pt x="48679" y="294640"/>
                  </a:lnTo>
                  <a:lnTo>
                    <a:pt x="50876" y="293370"/>
                  </a:lnTo>
                  <a:lnTo>
                    <a:pt x="53403" y="291973"/>
                  </a:lnTo>
                  <a:lnTo>
                    <a:pt x="55245" y="290957"/>
                  </a:lnTo>
                  <a:lnTo>
                    <a:pt x="55295" y="290830"/>
                  </a:lnTo>
                  <a:lnTo>
                    <a:pt x="55460" y="290830"/>
                  </a:lnTo>
                  <a:lnTo>
                    <a:pt x="57302" y="289814"/>
                  </a:lnTo>
                  <a:lnTo>
                    <a:pt x="59474" y="293878"/>
                  </a:lnTo>
                  <a:lnTo>
                    <a:pt x="59004" y="294132"/>
                  </a:lnTo>
                  <a:lnTo>
                    <a:pt x="58940" y="294640"/>
                  </a:lnTo>
                  <a:lnTo>
                    <a:pt x="58826" y="295275"/>
                  </a:lnTo>
                  <a:lnTo>
                    <a:pt x="58661" y="295910"/>
                  </a:lnTo>
                  <a:lnTo>
                    <a:pt x="58343" y="297561"/>
                  </a:lnTo>
                  <a:lnTo>
                    <a:pt x="58229" y="297434"/>
                  </a:lnTo>
                  <a:lnTo>
                    <a:pt x="57632" y="296799"/>
                  </a:lnTo>
                  <a:lnTo>
                    <a:pt x="56972" y="296291"/>
                  </a:lnTo>
                  <a:lnTo>
                    <a:pt x="56375" y="295910"/>
                  </a:lnTo>
                  <a:lnTo>
                    <a:pt x="52412" y="298323"/>
                  </a:lnTo>
                  <a:lnTo>
                    <a:pt x="52438" y="299339"/>
                  </a:lnTo>
                  <a:lnTo>
                    <a:pt x="54635" y="300228"/>
                  </a:lnTo>
                  <a:lnTo>
                    <a:pt x="54203" y="304038"/>
                  </a:lnTo>
                  <a:lnTo>
                    <a:pt x="61391" y="306730"/>
                  </a:lnTo>
                  <a:lnTo>
                    <a:pt x="60706" y="305054"/>
                  </a:lnTo>
                  <a:lnTo>
                    <a:pt x="60680" y="304800"/>
                  </a:lnTo>
                  <a:lnTo>
                    <a:pt x="55880" y="301117"/>
                  </a:lnTo>
                  <a:lnTo>
                    <a:pt x="57226" y="298577"/>
                  </a:lnTo>
                  <a:lnTo>
                    <a:pt x="57912" y="297434"/>
                  </a:lnTo>
                  <a:lnTo>
                    <a:pt x="63512" y="301625"/>
                  </a:lnTo>
                  <a:lnTo>
                    <a:pt x="66167" y="303784"/>
                  </a:lnTo>
                  <a:lnTo>
                    <a:pt x="66255" y="304038"/>
                  </a:lnTo>
                  <a:lnTo>
                    <a:pt x="65468" y="305689"/>
                  </a:lnTo>
                  <a:lnTo>
                    <a:pt x="66624" y="305943"/>
                  </a:lnTo>
                  <a:lnTo>
                    <a:pt x="67881" y="305943"/>
                  </a:lnTo>
                  <a:lnTo>
                    <a:pt x="68986" y="306324"/>
                  </a:lnTo>
                  <a:lnTo>
                    <a:pt x="69202" y="305562"/>
                  </a:lnTo>
                  <a:lnTo>
                    <a:pt x="67119" y="305562"/>
                  </a:lnTo>
                  <a:lnTo>
                    <a:pt x="67652" y="304038"/>
                  </a:lnTo>
                  <a:lnTo>
                    <a:pt x="68414" y="301371"/>
                  </a:lnTo>
                  <a:lnTo>
                    <a:pt x="65049" y="297561"/>
                  </a:lnTo>
                  <a:lnTo>
                    <a:pt x="62255" y="294386"/>
                  </a:lnTo>
                  <a:lnTo>
                    <a:pt x="63512" y="293243"/>
                  </a:lnTo>
                  <a:lnTo>
                    <a:pt x="62992" y="292862"/>
                  </a:lnTo>
                  <a:lnTo>
                    <a:pt x="62420" y="292481"/>
                  </a:lnTo>
                  <a:lnTo>
                    <a:pt x="61950" y="292227"/>
                  </a:lnTo>
                  <a:lnTo>
                    <a:pt x="62153" y="291338"/>
                  </a:lnTo>
                  <a:lnTo>
                    <a:pt x="62280" y="290703"/>
                  </a:lnTo>
                  <a:lnTo>
                    <a:pt x="62280" y="290576"/>
                  </a:lnTo>
                  <a:lnTo>
                    <a:pt x="62420" y="289814"/>
                  </a:lnTo>
                  <a:lnTo>
                    <a:pt x="62458" y="289560"/>
                  </a:lnTo>
                  <a:lnTo>
                    <a:pt x="62585" y="288290"/>
                  </a:lnTo>
                  <a:lnTo>
                    <a:pt x="62636" y="287020"/>
                  </a:lnTo>
                  <a:lnTo>
                    <a:pt x="64096" y="287147"/>
                  </a:lnTo>
                  <a:lnTo>
                    <a:pt x="65328" y="287909"/>
                  </a:lnTo>
                  <a:lnTo>
                    <a:pt x="66509" y="288417"/>
                  </a:lnTo>
                  <a:lnTo>
                    <a:pt x="66484" y="288544"/>
                  </a:lnTo>
                  <a:lnTo>
                    <a:pt x="66814" y="288671"/>
                  </a:lnTo>
                  <a:lnTo>
                    <a:pt x="67424" y="288671"/>
                  </a:lnTo>
                  <a:lnTo>
                    <a:pt x="66535" y="290576"/>
                  </a:lnTo>
                  <a:lnTo>
                    <a:pt x="67284" y="289941"/>
                  </a:lnTo>
                  <a:lnTo>
                    <a:pt x="70637" y="294259"/>
                  </a:lnTo>
                  <a:lnTo>
                    <a:pt x="70662" y="294132"/>
                  </a:lnTo>
                  <a:lnTo>
                    <a:pt x="71069" y="294259"/>
                  </a:lnTo>
                  <a:lnTo>
                    <a:pt x="71958" y="294640"/>
                  </a:lnTo>
                  <a:lnTo>
                    <a:pt x="72021" y="294132"/>
                  </a:lnTo>
                  <a:lnTo>
                    <a:pt x="72542" y="290449"/>
                  </a:lnTo>
                  <a:lnTo>
                    <a:pt x="72618" y="289941"/>
                  </a:lnTo>
                  <a:lnTo>
                    <a:pt x="70002" y="290449"/>
                  </a:lnTo>
                  <a:lnTo>
                    <a:pt x="69824" y="289941"/>
                  </a:lnTo>
                  <a:lnTo>
                    <a:pt x="69037" y="287528"/>
                  </a:lnTo>
                  <a:lnTo>
                    <a:pt x="70688" y="287147"/>
                  </a:lnTo>
                  <a:lnTo>
                    <a:pt x="71107" y="287020"/>
                  </a:lnTo>
                  <a:lnTo>
                    <a:pt x="71513" y="286893"/>
                  </a:lnTo>
                  <a:lnTo>
                    <a:pt x="71437" y="286639"/>
                  </a:lnTo>
                  <a:lnTo>
                    <a:pt x="70358" y="283210"/>
                  </a:lnTo>
                  <a:lnTo>
                    <a:pt x="70485" y="281813"/>
                  </a:lnTo>
                  <a:lnTo>
                    <a:pt x="70662" y="279908"/>
                  </a:lnTo>
                  <a:lnTo>
                    <a:pt x="70802" y="279273"/>
                  </a:lnTo>
                  <a:lnTo>
                    <a:pt x="71983" y="275209"/>
                  </a:lnTo>
                  <a:lnTo>
                    <a:pt x="72453" y="276733"/>
                  </a:lnTo>
                  <a:lnTo>
                    <a:pt x="73279" y="278130"/>
                  </a:lnTo>
                  <a:lnTo>
                    <a:pt x="74231" y="279400"/>
                  </a:lnTo>
                  <a:lnTo>
                    <a:pt x="74307" y="278511"/>
                  </a:lnTo>
                  <a:lnTo>
                    <a:pt x="74764" y="277368"/>
                  </a:lnTo>
                  <a:lnTo>
                    <a:pt x="74777" y="276987"/>
                  </a:lnTo>
                  <a:lnTo>
                    <a:pt x="73444" y="275209"/>
                  </a:lnTo>
                  <a:lnTo>
                    <a:pt x="72974" y="274574"/>
                  </a:lnTo>
                  <a:lnTo>
                    <a:pt x="75336" y="272669"/>
                  </a:lnTo>
                  <a:lnTo>
                    <a:pt x="76517" y="271780"/>
                  </a:lnTo>
                  <a:lnTo>
                    <a:pt x="77457" y="273050"/>
                  </a:lnTo>
                  <a:lnTo>
                    <a:pt x="77495" y="271780"/>
                  </a:lnTo>
                  <a:lnTo>
                    <a:pt x="77647" y="267208"/>
                  </a:lnTo>
                  <a:lnTo>
                    <a:pt x="79133" y="267589"/>
                  </a:lnTo>
                  <a:lnTo>
                    <a:pt x="80391" y="267843"/>
                  </a:lnTo>
                  <a:lnTo>
                    <a:pt x="81495" y="268097"/>
                  </a:lnTo>
                  <a:lnTo>
                    <a:pt x="81724" y="267208"/>
                  </a:lnTo>
                  <a:lnTo>
                    <a:pt x="82232" y="265176"/>
                  </a:lnTo>
                  <a:lnTo>
                    <a:pt x="85204" y="265811"/>
                  </a:lnTo>
                  <a:lnTo>
                    <a:pt x="85115" y="265176"/>
                  </a:lnTo>
                  <a:lnTo>
                    <a:pt x="85204" y="263398"/>
                  </a:lnTo>
                  <a:lnTo>
                    <a:pt x="85839" y="263144"/>
                  </a:lnTo>
                  <a:lnTo>
                    <a:pt x="86220" y="263271"/>
                  </a:lnTo>
                  <a:lnTo>
                    <a:pt x="86575" y="263144"/>
                  </a:lnTo>
                  <a:lnTo>
                    <a:pt x="86385" y="262128"/>
                  </a:lnTo>
                  <a:lnTo>
                    <a:pt x="86309" y="261493"/>
                  </a:lnTo>
                  <a:lnTo>
                    <a:pt x="86106" y="260477"/>
                  </a:lnTo>
                  <a:lnTo>
                    <a:pt x="90970" y="261747"/>
                  </a:lnTo>
                  <a:lnTo>
                    <a:pt x="95097" y="263017"/>
                  </a:lnTo>
                  <a:lnTo>
                    <a:pt x="98234" y="264922"/>
                  </a:lnTo>
                  <a:lnTo>
                    <a:pt x="98590" y="264160"/>
                  </a:lnTo>
                  <a:lnTo>
                    <a:pt x="100672" y="266827"/>
                  </a:lnTo>
                  <a:lnTo>
                    <a:pt x="103454" y="268478"/>
                  </a:lnTo>
                  <a:lnTo>
                    <a:pt x="106311" y="269875"/>
                  </a:lnTo>
                  <a:close/>
                </a:path>
                <a:path w="340359" h="476885">
                  <a:moveTo>
                    <a:pt x="110083" y="156565"/>
                  </a:moveTo>
                  <a:lnTo>
                    <a:pt x="109893" y="156540"/>
                  </a:lnTo>
                  <a:lnTo>
                    <a:pt x="109728" y="156476"/>
                  </a:lnTo>
                  <a:lnTo>
                    <a:pt x="109524" y="156451"/>
                  </a:lnTo>
                  <a:lnTo>
                    <a:pt x="109232" y="156705"/>
                  </a:lnTo>
                  <a:lnTo>
                    <a:pt x="108927" y="156832"/>
                  </a:lnTo>
                  <a:lnTo>
                    <a:pt x="108597" y="157086"/>
                  </a:lnTo>
                  <a:lnTo>
                    <a:pt x="109093" y="156895"/>
                  </a:lnTo>
                  <a:lnTo>
                    <a:pt x="110083" y="156565"/>
                  </a:lnTo>
                  <a:close/>
                </a:path>
                <a:path w="340359" h="476885">
                  <a:moveTo>
                    <a:pt x="116154" y="328625"/>
                  </a:moveTo>
                  <a:lnTo>
                    <a:pt x="115798" y="327774"/>
                  </a:lnTo>
                  <a:lnTo>
                    <a:pt x="115912" y="325996"/>
                  </a:lnTo>
                  <a:lnTo>
                    <a:pt x="115989" y="325526"/>
                  </a:lnTo>
                  <a:lnTo>
                    <a:pt x="106451" y="325996"/>
                  </a:lnTo>
                  <a:lnTo>
                    <a:pt x="99720" y="321589"/>
                  </a:lnTo>
                  <a:lnTo>
                    <a:pt x="97612" y="314502"/>
                  </a:lnTo>
                  <a:lnTo>
                    <a:pt x="97548" y="314286"/>
                  </a:lnTo>
                  <a:lnTo>
                    <a:pt x="97002" y="313588"/>
                  </a:lnTo>
                  <a:lnTo>
                    <a:pt x="96253" y="312877"/>
                  </a:lnTo>
                  <a:lnTo>
                    <a:pt x="95758" y="311975"/>
                  </a:lnTo>
                  <a:lnTo>
                    <a:pt x="95554" y="312610"/>
                  </a:lnTo>
                  <a:lnTo>
                    <a:pt x="95377" y="313067"/>
                  </a:lnTo>
                  <a:lnTo>
                    <a:pt x="94195" y="313588"/>
                  </a:lnTo>
                  <a:lnTo>
                    <a:pt x="92379" y="313131"/>
                  </a:lnTo>
                  <a:lnTo>
                    <a:pt x="91109" y="311721"/>
                  </a:lnTo>
                  <a:lnTo>
                    <a:pt x="91363" y="310984"/>
                  </a:lnTo>
                  <a:lnTo>
                    <a:pt x="91694" y="310019"/>
                  </a:lnTo>
                  <a:lnTo>
                    <a:pt x="91770" y="308597"/>
                  </a:lnTo>
                  <a:lnTo>
                    <a:pt x="90843" y="310984"/>
                  </a:lnTo>
                  <a:lnTo>
                    <a:pt x="86220" y="306476"/>
                  </a:lnTo>
                  <a:lnTo>
                    <a:pt x="82842" y="302907"/>
                  </a:lnTo>
                  <a:lnTo>
                    <a:pt x="81991" y="301942"/>
                  </a:lnTo>
                  <a:lnTo>
                    <a:pt x="81508" y="301383"/>
                  </a:lnTo>
                  <a:lnTo>
                    <a:pt x="80010" y="299681"/>
                  </a:lnTo>
                  <a:lnTo>
                    <a:pt x="79502" y="300901"/>
                  </a:lnTo>
                  <a:lnTo>
                    <a:pt x="79349" y="301383"/>
                  </a:lnTo>
                  <a:lnTo>
                    <a:pt x="78587" y="300837"/>
                  </a:lnTo>
                  <a:lnTo>
                    <a:pt x="77368" y="299910"/>
                  </a:lnTo>
                  <a:lnTo>
                    <a:pt x="77063" y="301942"/>
                  </a:lnTo>
                  <a:lnTo>
                    <a:pt x="76873" y="301853"/>
                  </a:lnTo>
                  <a:lnTo>
                    <a:pt x="76682" y="301802"/>
                  </a:lnTo>
                  <a:lnTo>
                    <a:pt x="76492" y="301713"/>
                  </a:lnTo>
                  <a:lnTo>
                    <a:pt x="76873" y="302247"/>
                  </a:lnTo>
                  <a:lnTo>
                    <a:pt x="77673" y="303263"/>
                  </a:lnTo>
                  <a:lnTo>
                    <a:pt x="75412" y="305295"/>
                  </a:lnTo>
                  <a:lnTo>
                    <a:pt x="75120" y="307111"/>
                  </a:lnTo>
                  <a:lnTo>
                    <a:pt x="74955" y="307822"/>
                  </a:lnTo>
                  <a:lnTo>
                    <a:pt x="74955" y="308152"/>
                  </a:lnTo>
                  <a:lnTo>
                    <a:pt x="77558" y="309245"/>
                  </a:lnTo>
                  <a:lnTo>
                    <a:pt x="79921" y="310603"/>
                  </a:lnTo>
                  <a:lnTo>
                    <a:pt x="82042" y="312140"/>
                  </a:lnTo>
                  <a:lnTo>
                    <a:pt x="83210" y="312521"/>
                  </a:lnTo>
                  <a:lnTo>
                    <a:pt x="83553" y="312610"/>
                  </a:lnTo>
                  <a:lnTo>
                    <a:pt x="83616" y="313588"/>
                  </a:lnTo>
                  <a:lnTo>
                    <a:pt x="84213" y="314121"/>
                  </a:lnTo>
                  <a:lnTo>
                    <a:pt x="84759" y="314718"/>
                  </a:lnTo>
                  <a:lnTo>
                    <a:pt x="85344" y="315302"/>
                  </a:lnTo>
                  <a:lnTo>
                    <a:pt x="85420" y="314502"/>
                  </a:lnTo>
                  <a:lnTo>
                    <a:pt x="88963" y="315595"/>
                  </a:lnTo>
                  <a:lnTo>
                    <a:pt x="88798" y="315760"/>
                  </a:lnTo>
                  <a:lnTo>
                    <a:pt x="88671" y="315963"/>
                  </a:lnTo>
                  <a:lnTo>
                    <a:pt x="88506" y="316128"/>
                  </a:lnTo>
                  <a:lnTo>
                    <a:pt x="97878" y="320141"/>
                  </a:lnTo>
                  <a:lnTo>
                    <a:pt x="98933" y="325526"/>
                  </a:lnTo>
                  <a:lnTo>
                    <a:pt x="98920" y="331901"/>
                  </a:lnTo>
                  <a:lnTo>
                    <a:pt x="97129" y="332828"/>
                  </a:lnTo>
                  <a:lnTo>
                    <a:pt x="96227" y="333273"/>
                  </a:lnTo>
                  <a:lnTo>
                    <a:pt x="96824" y="333527"/>
                  </a:lnTo>
                  <a:lnTo>
                    <a:pt x="97434" y="333819"/>
                  </a:lnTo>
                  <a:lnTo>
                    <a:pt x="98069" y="334073"/>
                  </a:lnTo>
                  <a:lnTo>
                    <a:pt x="98666" y="333273"/>
                  </a:lnTo>
                  <a:lnTo>
                    <a:pt x="99860" y="331787"/>
                  </a:lnTo>
                  <a:lnTo>
                    <a:pt x="99822" y="330200"/>
                  </a:lnTo>
                  <a:lnTo>
                    <a:pt x="99656" y="329209"/>
                  </a:lnTo>
                  <a:lnTo>
                    <a:pt x="103047" y="330606"/>
                  </a:lnTo>
                  <a:lnTo>
                    <a:pt x="104749" y="330796"/>
                  </a:lnTo>
                  <a:lnTo>
                    <a:pt x="105765" y="332587"/>
                  </a:lnTo>
                  <a:lnTo>
                    <a:pt x="105016" y="334213"/>
                  </a:lnTo>
                  <a:lnTo>
                    <a:pt x="104825" y="335534"/>
                  </a:lnTo>
                  <a:lnTo>
                    <a:pt x="104559" y="335419"/>
                  </a:lnTo>
                  <a:lnTo>
                    <a:pt x="103949" y="335254"/>
                  </a:lnTo>
                  <a:lnTo>
                    <a:pt x="104127" y="335419"/>
                  </a:lnTo>
                  <a:lnTo>
                    <a:pt x="103784" y="336105"/>
                  </a:lnTo>
                  <a:lnTo>
                    <a:pt x="103543" y="336384"/>
                  </a:lnTo>
                  <a:lnTo>
                    <a:pt x="105841" y="337261"/>
                  </a:lnTo>
                  <a:lnTo>
                    <a:pt x="107797" y="338302"/>
                  </a:lnTo>
                  <a:lnTo>
                    <a:pt x="109588" y="339407"/>
                  </a:lnTo>
                  <a:lnTo>
                    <a:pt x="108953" y="337261"/>
                  </a:lnTo>
                  <a:lnTo>
                    <a:pt x="108737" y="336321"/>
                  </a:lnTo>
                  <a:lnTo>
                    <a:pt x="112522" y="335534"/>
                  </a:lnTo>
                  <a:lnTo>
                    <a:pt x="114617" y="335089"/>
                  </a:lnTo>
                  <a:lnTo>
                    <a:pt x="114782" y="336029"/>
                  </a:lnTo>
                  <a:lnTo>
                    <a:pt x="114833" y="336486"/>
                  </a:lnTo>
                  <a:lnTo>
                    <a:pt x="115087" y="336740"/>
                  </a:lnTo>
                  <a:lnTo>
                    <a:pt x="115189" y="335089"/>
                  </a:lnTo>
                  <a:lnTo>
                    <a:pt x="115417" y="331787"/>
                  </a:lnTo>
                  <a:lnTo>
                    <a:pt x="115493" y="331076"/>
                  </a:lnTo>
                  <a:lnTo>
                    <a:pt x="116001" y="329209"/>
                  </a:lnTo>
                  <a:lnTo>
                    <a:pt x="116154" y="328625"/>
                  </a:lnTo>
                  <a:close/>
                </a:path>
                <a:path w="340359" h="476885">
                  <a:moveTo>
                    <a:pt x="125247" y="324205"/>
                  </a:moveTo>
                  <a:lnTo>
                    <a:pt x="124866" y="324281"/>
                  </a:lnTo>
                  <a:lnTo>
                    <a:pt x="124485" y="324345"/>
                  </a:lnTo>
                  <a:lnTo>
                    <a:pt x="124066" y="324421"/>
                  </a:lnTo>
                  <a:lnTo>
                    <a:pt x="124206" y="324586"/>
                  </a:lnTo>
                  <a:lnTo>
                    <a:pt x="124510" y="324726"/>
                  </a:lnTo>
                  <a:lnTo>
                    <a:pt x="124561" y="324891"/>
                  </a:lnTo>
                  <a:lnTo>
                    <a:pt x="124625" y="325081"/>
                  </a:lnTo>
                  <a:lnTo>
                    <a:pt x="124561" y="325297"/>
                  </a:lnTo>
                  <a:lnTo>
                    <a:pt x="124587" y="325501"/>
                  </a:lnTo>
                  <a:lnTo>
                    <a:pt x="125171" y="325005"/>
                  </a:lnTo>
                  <a:lnTo>
                    <a:pt x="125196" y="324751"/>
                  </a:lnTo>
                  <a:lnTo>
                    <a:pt x="125247" y="324205"/>
                  </a:lnTo>
                  <a:close/>
                </a:path>
                <a:path w="340359" h="476885">
                  <a:moveTo>
                    <a:pt x="125603" y="149136"/>
                  </a:moveTo>
                  <a:lnTo>
                    <a:pt x="125450" y="148234"/>
                  </a:lnTo>
                  <a:lnTo>
                    <a:pt x="125196" y="148259"/>
                  </a:lnTo>
                  <a:lnTo>
                    <a:pt x="124891" y="148310"/>
                  </a:lnTo>
                  <a:lnTo>
                    <a:pt x="124675" y="148348"/>
                  </a:lnTo>
                  <a:lnTo>
                    <a:pt x="124866" y="148424"/>
                  </a:lnTo>
                  <a:lnTo>
                    <a:pt x="125031" y="148564"/>
                  </a:lnTo>
                  <a:lnTo>
                    <a:pt x="125222" y="148640"/>
                  </a:lnTo>
                  <a:lnTo>
                    <a:pt x="125387" y="148729"/>
                  </a:lnTo>
                  <a:lnTo>
                    <a:pt x="125476" y="149009"/>
                  </a:lnTo>
                  <a:lnTo>
                    <a:pt x="125603" y="149136"/>
                  </a:lnTo>
                  <a:close/>
                </a:path>
                <a:path w="340359" h="476885">
                  <a:moveTo>
                    <a:pt x="126047" y="333794"/>
                  </a:moveTo>
                  <a:lnTo>
                    <a:pt x="125501" y="333298"/>
                  </a:lnTo>
                  <a:lnTo>
                    <a:pt x="124396" y="332257"/>
                  </a:lnTo>
                  <a:lnTo>
                    <a:pt x="123444" y="336435"/>
                  </a:lnTo>
                  <a:lnTo>
                    <a:pt x="122974" y="339763"/>
                  </a:lnTo>
                  <a:lnTo>
                    <a:pt x="121183" y="342341"/>
                  </a:lnTo>
                  <a:lnTo>
                    <a:pt x="120027" y="342011"/>
                  </a:lnTo>
                  <a:lnTo>
                    <a:pt x="118681" y="341490"/>
                  </a:lnTo>
                  <a:lnTo>
                    <a:pt x="119672" y="343852"/>
                  </a:lnTo>
                  <a:lnTo>
                    <a:pt x="119392" y="346278"/>
                  </a:lnTo>
                  <a:lnTo>
                    <a:pt x="117424" y="348716"/>
                  </a:lnTo>
                  <a:lnTo>
                    <a:pt x="118516" y="352044"/>
                  </a:lnTo>
                  <a:lnTo>
                    <a:pt x="118440" y="355917"/>
                  </a:lnTo>
                  <a:lnTo>
                    <a:pt x="117170" y="360375"/>
                  </a:lnTo>
                  <a:lnTo>
                    <a:pt x="118071" y="360794"/>
                  </a:lnTo>
                  <a:lnTo>
                    <a:pt x="118275" y="360629"/>
                  </a:lnTo>
                  <a:lnTo>
                    <a:pt x="118567" y="360514"/>
                  </a:lnTo>
                  <a:lnTo>
                    <a:pt x="120167" y="358127"/>
                  </a:lnTo>
                  <a:lnTo>
                    <a:pt x="121754" y="356412"/>
                  </a:lnTo>
                  <a:lnTo>
                    <a:pt x="123380" y="354939"/>
                  </a:lnTo>
                  <a:lnTo>
                    <a:pt x="124129" y="343662"/>
                  </a:lnTo>
                  <a:lnTo>
                    <a:pt x="124294" y="342341"/>
                  </a:lnTo>
                  <a:lnTo>
                    <a:pt x="124815" y="338328"/>
                  </a:lnTo>
                  <a:lnTo>
                    <a:pt x="124650" y="338277"/>
                  </a:lnTo>
                  <a:lnTo>
                    <a:pt x="123990" y="337070"/>
                  </a:lnTo>
                  <a:lnTo>
                    <a:pt x="123990" y="334568"/>
                  </a:lnTo>
                  <a:lnTo>
                    <a:pt x="124650" y="333959"/>
                  </a:lnTo>
                  <a:lnTo>
                    <a:pt x="124917" y="333743"/>
                  </a:lnTo>
                  <a:lnTo>
                    <a:pt x="126047" y="333794"/>
                  </a:lnTo>
                  <a:close/>
                </a:path>
                <a:path w="340359" h="476885">
                  <a:moveTo>
                    <a:pt x="132753" y="434746"/>
                  </a:moveTo>
                  <a:lnTo>
                    <a:pt x="132702" y="433603"/>
                  </a:lnTo>
                  <a:lnTo>
                    <a:pt x="132232" y="432841"/>
                  </a:lnTo>
                  <a:lnTo>
                    <a:pt x="130492" y="430047"/>
                  </a:lnTo>
                  <a:lnTo>
                    <a:pt x="130390" y="429895"/>
                  </a:lnTo>
                  <a:lnTo>
                    <a:pt x="130390" y="433730"/>
                  </a:lnTo>
                  <a:lnTo>
                    <a:pt x="128803" y="440207"/>
                  </a:lnTo>
                  <a:lnTo>
                    <a:pt x="128739" y="441096"/>
                  </a:lnTo>
                  <a:lnTo>
                    <a:pt x="128524" y="446938"/>
                  </a:lnTo>
                  <a:lnTo>
                    <a:pt x="126898" y="447065"/>
                  </a:lnTo>
                  <a:lnTo>
                    <a:pt x="122148" y="447192"/>
                  </a:lnTo>
                  <a:lnTo>
                    <a:pt x="116840" y="444906"/>
                  </a:lnTo>
                  <a:lnTo>
                    <a:pt x="115023" y="444411"/>
                  </a:lnTo>
                  <a:lnTo>
                    <a:pt x="115023" y="452399"/>
                  </a:lnTo>
                  <a:lnTo>
                    <a:pt x="113576" y="454431"/>
                  </a:lnTo>
                  <a:lnTo>
                    <a:pt x="112826" y="453415"/>
                  </a:lnTo>
                  <a:lnTo>
                    <a:pt x="111975" y="452653"/>
                  </a:lnTo>
                  <a:lnTo>
                    <a:pt x="111366" y="451256"/>
                  </a:lnTo>
                  <a:lnTo>
                    <a:pt x="112217" y="450494"/>
                  </a:lnTo>
                  <a:lnTo>
                    <a:pt x="112610" y="449986"/>
                  </a:lnTo>
                  <a:lnTo>
                    <a:pt x="114223" y="451637"/>
                  </a:lnTo>
                  <a:lnTo>
                    <a:pt x="115023" y="452399"/>
                  </a:lnTo>
                  <a:lnTo>
                    <a:pt x="115023" y="444411"/>
                  </a:lnTo>
                  <a:lnTo>
                    <a:pt x="111760" y="443509"/>
                  </a:lnTo>
                  <a:lnTo>
                    <a:pt x="112064" y="441223"/>
                  </a:lnTo>
                  <a:lnTo>
                    <a:pt x="112179" y="440334"/>
                  </a:lnTo>
                  <a:lnTo>
                    <a:pt x="112077" y="438810"/>
                  </a:lnTo>
                  <a:lnTo>
                    <a:pt x="111734" y="434492"/>
                  </a:lnTo>
                  <a:lnTo>
                    <a:pt x="117716" y="432841"/>
                  </a:lnTo>
                  <a:lnTo>
                    <a:pt x="122999" y="433603"/>
                  </a:lnTo>
                  <a:lnTo>
                    <a:pt x="130390" y="433730"/>
                  </a:lnTo>
                  <a:lnTo>
                    <a:pt x="130390" y="429895"/>
                  </a:lnTo>
                  <a:lnTo>
                    <a:pt x="129705" y="428777"/>
                  </a:lnTo>
                  <a:lnTo>
                    <a:pt x="129311" y="428142"/>
                  </a:lnTo>
                  <a:lnTo>
                    <a:pt x="129070" y="427761"/>
                  </a:lnTo>
                  <a:lnTo>
                    <a:pt x="129349" y="427634"/>
                  </a:lnTo>
                  <a:lnTo>
                    <a:pt x="128828" y="426618"/>
                  </a:lnTo>
                  <a:lnTo>
                    <a:pt x="128333" y="425856"/>
                  </a:lnTo>
                  <a:lnTo>
                    <a:pt x="128181" y="425602"/>
                  </a:lnTo>
                  <a:lnTo>
                    <a:pt x="127723" y="424713"/>
                  </a:lnTo>
                  <a:lnTo>
                    <a:pt x="127838" y="425602"/>
                  </a:lnTo>
                  <a:lnTo>
                    <a:pt x="127368" y="425348"/>
                  </a:lnTo>
                  <a:lnTo>
                    <a:pt x="127063" y="425221"/>
                  </a:lnTo>
                  <a:lnTo>
                    <a:pt x="126593" y="424967"/>
                  </a:lnTo>
                  <a:lnTo>
                    <a:pt x="126542" y="425221"/>
                  </a:lnTo>
                  <a:lnTo>
                    <a:pt x="126072" y="424840"/>
                  </a:lnTo>
                  <a:lnTo>
                    <a:pt x="125742" y="425348"/>
                  </a:lnTo>
                  <a:lnTo>
                    <a:pt x="123799" y="425856"/>
                  </a:lnTo>
                  <a:lnTo>
                    <a:pt x="121513" y="425348"/>
                  </a:lnTo>
                  <a:lnTo>
                    <a:pt x="120637" y="424840"/>
                  </a:lnTo>
                  <a:lnTo>
                    <a:pt x="119532" y="424205"/>
                  </a:lnTo>
                  <a:lnTo>
                    <a:pt x="119646" y="422173"/>
                  </a:lnTo>
                  <a:lnTo>
                    <a:pt x="119799" y="421538"/>
                  </a:lnTo>
                  <a:lnTo>
                    <a:pt x="119786" y="421030"/>
                  </a:lnTo>
                  <a:lnTo>
                    <a:pt x="119621" y="421030"/>
                  </a:lnTo>
                  <a:lnTo>
                    <a:pt x="118681" y="419887"/>
                  </a:lnTo>
                  <a:lnTo>
                    <a:pt x="118732" y="419379"/>
                  </a:lnTo>
                  <a:lnTo>
                    <a:pt x="118973" y="417093"/>
                  </a:lnTo>
                  <a:lnTo>
                    <a:pt x="119126" y="415696"/>
                  </a:lnTo>
                  <a:lnTo>
                    <a:pt x="120573" y="414426"/>
                  </a:lnTo>
                  <a:lnTo>
                    <a:pt x="121158" y="414426"/>
                  </a:lnTo>
                  <a:lnTo>
                    <a:pt x="121818" y="414299"/>
                  </a:lnTo>
                  <a:lnTo>
                    <a:pt x="120942" y="412775"/>
                  </a:lnTo>
                  <a:lnTo>
                    <a:pt x="119976" y="411251"/>
                  </a:lnTo>
                  <a:lnTo>
                    <a:pt x="118630" y="409981"/>
                  </a:lnTo>
                  <a:lnTo>
                    <a:pt x="118681" y="414680"/>
                  </a:lnTo>
                  <a:lnTo>
                    <a:pt x="118237" y="415124"/>
                  </a:lnTo>
                  <a:lnTo>
                    <a:pt x="118237" y="421538"/>
                  </a:lnTo>
                  <a:lnTo>
                    <a:pt x="116433" y="421538"/>
                  </a:lnTo>
                  <a:lnTo>
                    <a:pt x="117995" y="420776"/>
                  </a:lnTo>
                  <a:lnTo>
                    <a:pt x="118237" y="421538"/>
                  </a:lnTo>
                  <a:lnTo>
                    <a:pt x="118237" y="415124"/>
                  </a:lnTo>
                  <a:lnTo>
                    <a:pt x="116230" y="417093"/>
                  </a:lnTo>
                  <a:lnTo>
                    <a:pt x="111201" y="415569"/>
                  </a:lnTo>
                  <a:lnTo>
                    <a:pt x="110871" y="415442"/>
                  </a:lnTo>
                  <a:lnTo>
                    <a:pt x="110540" y="415442"/>
                  </a:lnTo>
                  <a:lnTo>
                    <a:pt x="110274" y="415671"/>
                  </a:lnTo>
                  <a:lnTo>
                    <a:pt x="110274" y="428142"/>
                  </a:lnTo>
                  <a:lnTo>
                    <a:pt x="109613" y="427761"/>
                  </a:lnTo>
                  <a:lnTo>
                    <a:pt x="108699" y="427507"/>
                  </a:lnTo>
                  <a:lnTo>
                    <a:pt x="108267" y="426872"/>
                  </a:lnTo>
                  <a:lnTo>
                    <a:pt x="108267" y="437286"/>
                  </a:lnTo>
                  <a:lnTo>
                    <a:pt x="105079" y="438810"/>
                  </a:lnTo>
                  <a:lnTo>
                    <a:pt x="102489" y="432841"/>
                  </a:lnTo>
                  <a:lnTo>
                    <a:pt x="101942" y="431571"/>
                  </a:lnTo>
                  <a:lnTo>
                    <a:pt x="104686" y="430301"/>
                  </a:lnTo>
                  <a:lnTo>
                    <a:pt x="105244" y="430047"/>
                  </a:lnTo>
                  <a:lnTo>
                    <a:pt x="108267" y="437286"/>
                  </a:lnTo>
                  <a:lnTo>
                    <a:pt x="108267" y="426872"/>
                  </a:lnTo>
                  <a:lnTo>
                    <a:pt x="108102" y="426618"/>
                  </a:lnTo>
                  <a:lnTo>
                    <a:pt x="108229" y="425729"/>
                  </a:lnTo>
                  <a:lnTo>
                    <a:pt x="108267" y="425348"/>
                  </a:lnTo>
                  <a:lnTo>
                    <a:pt x="108267" y="424840"/>
                  </a:lnTo>
                  <a:lnTo>
                    <a:pt x="110210" y="425221"/>
                  </a:lnTo>
                  <a:lnTo>
                    <a:pt x="110274" y="428142"/>
                  </a:lnTo>
                  <a:lnTo>
                    <a:pt x="110274" y="415671"/>
                  </a:lnTo>
                  <a:lnTo>
                    <a:pt x="108077" y="417474"/>
                  </a:lnTo>
                  <a:lnTo>
                    <a:pt x="108127" y="417728"/>
                  </a:lnTo>
                  <a:lnTo>
                    <a:pt x="107772" y="417728"/>
                  </a:lnTo>
                  <a:lnTo>
                    <a:pt x="106781" y="418490"/>
                  </a:lnTo>
                  <a:lnTo>
                    <a:pt x="107061" y="418617"/>
                  </a:lnTo>
                  <a:lnTo>
                    <a:pt x="107581" y="418617"/>
                  </a:lnTo>
                  <a:lnTo>
                    <a:pt x="105219" y="425348"/>
                  </a:lnTo>
                  <a:lnTo>
                    <a:pt x="104609" y="424967"/>
                  </a:lnTo>
                  <a:lnTo>
                    <a:pt x="103873" y="424840"/>
                  </a:lnTo>
                  <a:lnTo>
                    <a:pt x="103174" y="424586"/>
                  </a:lnTo>
                  <a:lnTo>
                    <a:pt x="102603" y="425856"/>
                  </a:lnTo>
                  <a:lnTo>
                    <a:pt x="101663" y="426999"/>
                  </a:lnTo>
                  <a:lnTo>
                    <a:pt x="99161" y="428777"/>
                  </a:lnTo>
                  <a:lnTo>
                    <a:pt x="92430" y="423697"/>
                  </a:lnTo>
                  <a:lnTo>
                    <a:pt x="92710" y="419379"/>
                  </a:lnTo>
                  <a:lnTo>
                    <a:pt x="92811" y="418490"/>
                  </a:lnTo>
                  <a:lnTo>
                    <a:pt x="93738" y="415950"/>
                  </a:lnTo>
                  <a:lnTo>
                    <a:pt x="94322" y="414299"/>
                  </a:lnTo>
                  <a:lnTo>
                    <a:pt x="95605" y="410362"/>
                  </a:lnTo>
                  <a:lnTo>
                    <a:pt x="95808" y="409727"/>
                  </a:lnTo>
                  <a:lnTo>
                    <a:pt x="95897" y="409473"/>
                  </a:lnTo>
                  <a:lnTo>
                    <a:pt x="91630" y="407339"/>
                  </a:lnTo>
                  <a:lnTo>
                    <a:pt x="91630" y="412394"/>
                  </a:lnTo>
                  <a:lnTo>
                    <a:pt x="89662" y="415950"/>
                  </a:lnTo>
                  <a:lnTo>
                    <a:pt x="88607" y="415188"/>
                  </a:lnTo>
                  <a:lnTo>
                    <a:pt x="87122" y="414553"/>
                  </a:lnTo>
                  <a:lnTo>
                    <a:pt x="86448" y="413156"/>
                  </a:lnTo>
                  <a:lnTo>
                    <a:pt x="86423" y="412775"/>
                  </a:lnTo>
                  <a:lnTo>
                    <a:pt x="87401" y="411505"/>
                  </a:lnTo>
                  <a:lnTo>
                    <a:pt x="87845" y="410362"/>
                  </a:lnTo>
                  <a:lnTo>
                    <a:pt x="91630" y="412394"/>
                  </a:lnTo>
                  <a:lnTo>
                    <a:pt x="91630" y="407339"/>
                  </a:lnTo>
                  <a:lnTo>
                    <a:pt x="91084" y="407060"/>
                  </a:lnTo>
                  <a:lnTo>
                    <a:pt x="86410" y="404520"/>
                  </a:lnTo>
                  <a:lnTo>
                    <a:pt x="82181" y="401345"/>
                  </a:lnTo>
                  <a:lnTo>
                    <a:pt x="82092" y="402361"/>
                  </a:lnTo>
                  <a:lnTo>
                    <a:pt x="82042" y="403504"/>
                  </a:lnTo>
                  <a:lnTo>
                    <a:pt x="81546" y="406171"/>
                  </a:lnTo>
                  <a:lnTo>
                    <a:pt x="80772" y="408203"/>
                  </a:lnTo>
                  <a:lnTo>
                    <a:pt x="79870" y="409981"/>
                  </a:lnTo>
                  <a:lnTo>
                    <a:pt x="80860" y="410870"/>
                  </a:lnTo>
                  <a:lnTo>
                    <a:pt x="81381" y="411251"/>
                  </a:lnTo>
                  <a:lnTo>
                    <a:pt x="83769" y="409727"/>
                  </a:lnTo>
                  <a:lnTo>
                    <a:pt x="83693" y="413410"/>
                  </a:lnTo>
                  <a:lnTo>
                    <a:pt x="83312" y="422173"/>
                  </a:lnTo>
                  <a:lnTo>
                    <a:pt x="81407" y="425856"/>
                  </a:lnTo>
                  <a:lnTo>
                    <a:pt x="75717" y="426110"/>
                  </a:lnTo>
                  <a:lnTo>
                    <a:pt x="72288" y="428777"/>
                  </a:lnTo>
                  <a:lnTo>
                    <a:pt x="70993" y="427126"/>
                  </a:lnTo>
                  <a:lnTo>
                    <a:pt x="70167" y="427634"/>
                  </a:lnTo>
                  <a:lnTo>
                    <a:pt x="70154" y="427761"/>
                  </a:lnTo>
                  <a:lnTo>
                    <a:pt x="70256" y="427888"/>
                  </a:lnTo>
                  <a:lnTo>
                    <a:pt x="70853" y="430301"/>
                  </a:lnTo>
                  <a:lnTo>
                    <a:pt x="70281" y="433095"/>
                  </a:lnTo>
                  <a:lnTo>
                    <a:pt x="72669" y="432968"/>
                  </a:lnTo>
                  <a:lnTo>
                    <a:pt x="78638" y="432460"/>
                  </a:lnTo>
                  <a:lnTo>
                    <a:pt x="78613" y="431571"/>
                  </a:lnTo>
                  <a:lnTo>
                    <a:pt x="81191" y="431952"/>
                  </a:lnTo>
                  <a:lnTo>
                    <a:pt x="82562" y="431952"/>
                  </a:lnTo>
                  <a:lnTo>
                    <a:pt x="84023" y="441096"/>
                  </a:lnTo>
                  <a:lnTo>
                    <a:pt x="85940" y="435762"/>
                  </a:lnTo>
                  <a:lnTo>
                    <a:pt x="85813" y="435381"/>
                  </a:lnTo>
                  <a:lnTo>
                    <a:pt x="85483" y="434746"/>
                  </a:lnTo>
                  <a:lnTo>
                    <a:pt x="86995" y="434238"/>
                  </a:lnTo>
                  <a:lnTo>
                    <a:pt x="87083" y="432460"/>
                  </a:lnTo>
                  <a:lnTo>
                    <a:pt x="87312" y="431571"/>
                  </a:lnTo>
                  <a:lnTo>
                    <a:pt x="87376" y="431317"/>
                  </a:lnTo>
                  <a:lnTo>
                    <a:pt x="89077" y="430301"/>
                  </a:lnTo>
                  <a:lnTo>
                    <a:pt x="91744" y="430936"/>
                  </a:lnTo>
                  <a:lnTo>
                    <a:pt x="93014" y="432460"/>
                  </a:lnTo>
                  <a:lnTo>
                    <a:pt x="93116" y="435254"/>
                  </a:lnTo>
                  <a:lnTo>
                    <a:pt x="93840" y="434619"/>
                  </a:lnTo>
                  <a:lnTo>
                    <a:pt x="93840" y="433349"/>
                  </a:lnTo>
                  <a:lnTo>
                    <a:pt x="95021" y="433730"/>
                  </a:lnTo>
                  <a:lnTo>
                    <a:pt x="95465" y="433349"/>
                  </a:lnTo>
                  <a:lnTo>
                    <a:pt x="96062" y="432841"/>
                  </a:lnTo>
                  <a:lnTo>
                    <a:pt x="100838" y="438683"/>
                  </a:lnTo>
                  <a:lnTo>
                    <a:pt x="95288" y="445160"/>
                  </a:lnTo>
                  <a:lnTo>
                    <a:pt x="95377" y="445287"/>
                  </a:lnTo>
                  <a:lnTo>
                    <a:pt x="95618" y="445922"/>
                  </a:lnTo>
                  <a:lnTo>
                    <a:pt x="95808" y="446049"/>
                  </a:lnTo>
                  <a:lnTo>
                    <a:pt x="95872" y="446303"/>
                  </a:lnTo>
                  <a:lnTo>
                    <a:pt x="97878" y="443763"/>
                  </a:lnTo>
                  <a:lnTo>
                    <a:pt x="98729" y="441985"/>
                  </a:lnTo>
                  <a:lnTo>
                    <a:pt x="101257" y="441477"/>
                  </a:lnTo>
                  <a:lnTo>
                    <a:pt x="103314" y="442112"/>
                  </a:lnTo>
                  <a:lnTo>
                    <a:pt x="104355" y="443255"/>
                  </a:lnTo>
                  <a:lnTo>
                    <a:pt x="104889" y="443763"/>
                  </a:lnTo>
                  <a:lnTo>
                    <a:pt x="103974" y="447192"/>
                  </a:lnTo>
                  <a:lnTo>
                    <a:pt x="101536" y="447700"/>
                  </a:lnTo>
                  <a:lnTo>
                    <a:pt x="99860" y="447065"/>
                  </a:lnTo>
                  <a:lnTo>
                    <a:pt x="99860" y="454685"/>
                  </a:lnTo>
                  <a:lnTo>
                    <a:pt x="99656" y="454939"/>
                  </a:lnTo>
                  <a:lnTo>
                    <a:pt x="99529" y="455447"/>
                  </a:lnTo>
                  <a:lnTo>
                    <a:pt x="98996" y="455574"/>
                  </a:lnTo>
                  <a:lnTo>
                    <a:pt x="98615" y="455193"/>
                  </a:lnTo>
                  <a:lnTo>
                    <a:pt x="98310" y="455066"/>
                  </a:lnTo>
                  <a:lnTo>
                    <a:pt x="98767" y="454304"/>
                  </a:lnTo>
                  <a:lnTo>
                    <a:pt x="99199" y="453669"/>
                  </a:lnTo>
                  <a:lnTo>
                    <a:pt x="99860" y="454685"/>
                  </a:lnTo>
                  <a:lnTo>
                    <a:pt x="99860" y="447065"/>
                  </a:lnTo>
                  <a:lnTo>
                    <a:pt x="99529" y="446938"/>
                  </a:lnTo>
                  <a:lnTo>
                    <a:pt x="95923" y="446430"/>
                  </a:lnTo>
                  <a:lnTo>
                    <a:pt x="96037" y="446811"/>
                  </a:lnTo>
                  <a:lnTo>
                    <a:pt x="96113" y="446938"/>
                  </a:lnTo>
                  <a:lnTo>
                    <a:pt x="96202" y="447446"/>
                  </a:lnTo>
                  <a:lnTo>
                    <a:pt x="95923" y="447446"/>
                  </a:lnTo>
                  <a:lnTo>
                    <a:pt x="96126" y="448970"/>
                  </a:lnTo>
                  <a:lnTo>
                    <a:pt x="96215" y="450494"/>
                  </a:lnTo>
                  <a:lnTo>
                    <a:pt x="95758" y="453034"/>
                  </a:lnTo>
                  <a:lnTo>
                    <a:pt x="94195" y="456336"/>
                  </a:lnTo>
                  <a:lnTo>
                    <a:pt x="95021" y="456336"/>
                  </a:lnTo>
                  <a:lnTo>
                    <a:pt x="96037" y="456209"/>
                  </a:lnTo>
                  <a:lnTo>
                    <a:pt x="97434" y="455955"/>
                  </a:lnTo>
                  <a:lnTo>
                    <a:pt x="95872" y="459257"/>
                  </a:lnTo>
                  <a:lnTo>
                    <a:pt x="95567" y="460908"/>
                  </a:lnTo>
                  <a:lnTo>
                    <a:pt x="95250" y="461035"/>
                  </a:lnTo>
                  <a:lnTo>
                    <a:pt x="96786" y="461035"/>
                  </a:lnTo>
                  <a:lnTo>
                    <a:pt x="96939" y="459892"/>
                  </a:lnTo>
                  <a:lnTo>
                    <a:pt x="98018" y="459257"/>
                  </a:lnTo>
                  <a:lnTo>
                    <a:pt x="99136" y="459384"/>
                  </a:lnTo>
                  <a:lnTo>
                    <a:pt x="99060" y="459257"/>
                  </a:lnTo>
                  <a:lnTo>
                    <a:pt x="98336" y="458114"/>
                  </a:lnTo>
                  <a:lnTo>
                    <a:pt x="100787" y="456336"/>
                  </a:lnTo>
                  <a:lnTo>
                    <a:pt x="101231" y="455955"/>
                  </a:lnTo>
                  <a:lnTo>
                    <a:pt x="101688" y="455574"/>
                  </a:lnTo>
                  <a:lnTo>
                    <a:pt x="103174" y="454304"/>
                  </a:lnTo>
                  <a:lnTo>
                    <a:pt x="104457" y="453669"/>
                  </a:lnTo>
                  <a:lnTo>
                    <a:pt x="105981" y="452907"/>
                  </a:lnTo>
                  <a:lnTo>
                    <a:pt x="107683" y="455320"/>
                  </a:lnTo>
                  <a:lnTo>
                    <a:pt x="108902" y="452907"/>
                  </a:lnTo>
                  <a:lnTo>
                    <a:pt x="109474" y="451764"/>
                  </a:lnTo>
                  <a:lnTo>
                    <a:pt x="109435" y="450824"/>
                  </a:lnTo>
                  <a:lnTo>
                    <a:pt x="108458" y="447700"/>
                  </a:lnTo>
                  <a:lnTo>
                    <a:pt x="106527" y="441477"/>
                  </a:lnTo>
                  <a:lnTo>
                    <a:pt x="106451" y="441223"/>
                  </a:lnTo>
                  <a:lnTo>
                    <a:pt x="111340" y="441858"/>
                  </a:lnTo>
                  <a:lnTo>
                    <a:pt x="109651" y="450494"/>
                  </a:lnTo>
                  <a:lnTo>
                    <a:pt x="109562" y="451637"/>
                  </a:lnTo>
                  <a:lnTo>
                    <a:pt x="109474" y="451764"/>
                  </a:lnTo>
                  <a:lnTo>
                    <a:pt x="109423" y="459130"/>
                  </a:lnTo>
                  <a:lnTo>
                    <a:pt x="108077" y="458495"/>
                  </a:lnTo>
                  <a:lnTo>
                    <a:pt x="102463" y="462432"/>
                  </a:lnTo>
                  <a:lnTo>
                    <a:pt x="106426" y="462940"/>
                  </a:lnTo>
                  <a:lnTo>
                    <a:pt x="107988" y="465353"/>
                  </a:lnTo>
                  <a:lnTo>
                    <a:pt x="111099" y="472592"/>
                  </a:lnTo>
                  <a:lnTo>
                    <a:pt x="111531" y="472338"/>
                  </a:lnTo>
                  <a:lnTo>
                    <a:pt x="112585" y="474370"/>
                  </a:lnTo>
                  <a:lnTo>
                    <a:pt x="113436" y="474878"/>
                  </a:lnTo>
                  <a:lnTo>
                    <a:pt x="113817" y="475259"/>
                  </a:lnTo>
                  <a:lnTo>
                    <a:pt x="114477" y="475005"/>
                  </a:lnTo>
                  <a:lnTo>
                    <a:pt x="114452" y="474878"/>
                  </a:lnTo>
                  <a:lnTo>
                    <a:pt x="114452" y="474751"/>
                  </a:lnTo>
                  <a:lnTo>
                    <a:pt x="114808" y="474751"/>
                  </a:lnTo>
                  <a:lnTo>
                    <a:pt x="116370" y="474116"/>
                  </a:lnTo>
                  <a:lnTo>
                    <a:pt x="117271" y="472338"/>
                  </a:lnTo>
                  <a:lnTo>
                    <a:pt x="117335" y="472211"/>
                  </a:lnTo>
                  <a:lnTo>
                    <a:pt x="117513" y="471855"/>
                  </a:lnTo>
                  <a:lnTo>
                    <a:pt x="116840" y="472211"/>
                  </a:lnTo>
                  <a:lnTo>
                    <a:pt x="116636" y="471855"/>
                  </a:lnTo>
                  <a:lnTo>
                    <a:pt x="116268" y="471576"/>
                  </a:lnTo>
                  <a:lnTo>
                    <a:pt x="116179" y="470941"/>
                  </a:lnTo>
                  <a:lnTo>
                    <a:pt x="116649" y="470814"/>
                  </a:lnTo>
                  <a:lnTo>
                    <a:pt x="116890" y="470560"/>
                  </a:lnTo>
                  <a:lnTo>
                    <a:pt x="117119" y="470941"/>
                  </a:lnTo>
                  <a:lnTo>
                    <a:pt x="117449" y="471322"/>
                  </a:lnTo>
                  <a:lnTo>
                    <a:pt x="117551" y="471792"/>
                  </a:lnTo>
                  <a:lnTo>
                    <a:pt x="118160" y="470560"/>
                  </a:lnTo>
                  <a:lnTo>
                    <a:pt x="118999" y="468909"/>
                  </a:lnTo>
                  <a:lnTo>
                    <a:pt x="121627" y="463702"/>
                  </a:lnTo>
                  <a:lnTo>
                    <a:pt x="122821" y="461924"/>
                  </a:lnTo>
                  <a:lnTo>
                    <a:pt x="124371" y="459638"/>
                  </a:lnTo>
                  <a:lnTo>
                    <a:pt x="124460" y="459511"/>
                  </a:lnTo>
                  <a:lnTo>
                    <a:pt x="123964" y="459638"/>
                  </a:lnTo>
                  <a:lnTo>
                    <a:pt x="123888" y="459130"/>
                  </a:lnTo>
                  <a:lnTo>
                    <a:pt x="123367" y="455066"/>
                  </a:lnTo>
                  <a:lnTo>
                    <a:pt x="122859" y="451129"/>
                  </a:lnTo>
                  <a:lnTo>
                    <a:pt x="122580" y="452018"/>
                  </a:lnTo>
                  <a:lnTo>
                    <a:pt x="122262" y="453415"/>
                  </a:lnTo>
                  <a:lnTo>
                    <a:pt x="122085" y="453796"/>
                  </a:lnTo>
                  <a:lnTo>
                    <a:pt x="121373" y="455066"/>
                  </a:lnTo>
                  <a:lnTo>
                    <a:pt x="119011" y="454494"/>
                  </a:lnTo>
                  <a:lnTo>
                    <a:pt x="119011" y="466115"/>
                  </a:lnTo>
                  <a:lnTo>
                    <a:pt x="117830" y="467258"/>
                  </a:lnTo>
                  <a:lnTo>
                    <a:pt x="116789" y="468909"/>
                  </a:lnTo>
                  <a:lnTo>
                    <a:pt x="115633" y="466750"/>
                  </a:lnTo>
                  <a:lnTo>
                    <a:pt x="114503" y="465480"/>
                  </a:lnTo>
                  <a:lnTo>
                    <a:pt x="114122" y="463448"/>
                  </a:lnTo>
                  <a:lnTo>
                    <a:pt x="115417" y="462686"/>
                  </a:lnTo>
                  <a:lnTo>
                    <a:pt x="116065" y="461924"/>
                  </a:lnTo>
                  <a:lnTo>
                    <a:pt x="117005" y="463067"/>
                  </a:lnTo>
                  <a:lnTo>
                    <a:pt x="118237" y="464210"/>
                  </a:lnTo>
                  <a:lnTo>
                    <a:pt x="119011" y="466115"/>
                  </a:lnTo>
                  <a:lnTo>
                    <a:pt x="119011" y="454494"/>
                  </a:lnTo>
                  <a:lnTo>
                    <a:pt x="118770" y="454431"/>
                  </a:lnTo>
                  <a:lnTo>
                    <a:pt x="118351" y="453034"/>
                  </a:lnTo>
                  <a:lnTo>
                    <a:pt x="118478" y="451256"/>
                  </a:lnTo>
                  <a:lnTo>
                    <a:pt x="118516" y="451002"/>
                  </a:lnTo>
                  <a:lnTo>
                    <a:pt x="119253" y="449986"/>
                  </a:lnTo>
                  <a:lnTo>
                    <a:pt x="119621" y="449478"/>
                  </a:lnTo>
                  <a:lnTo>
                    <a:pt x="121183" y="449732"/>
                  </a:lnTo>
                  <a:lnTo>
                    <a:pt x="122669" y="449478"/>
                  </a:lnTo>
                  <a:lnTo>
                    <a:pt x="123405" y="449351"/>
                  </a:lnTo>
                  <a:lnTo>
                    <a:pt x="122961" y="450824"/>
                  </a:lnTo>
                  <a:lnTo>
                    <a:pt x="126022" y="449351"/>
                  </a:lnTo>
                  <a:lnTo>
                    <a:pt x="126822" y="448970"/>
                  </a:lnTo>
                  <a:lnTo>
                    <a:pt x="131546" y="448081"/>
                  </a:lnTo>
                  <a:lnTo>
                    <a:pt x="131762" y="447446"/>
                  </a:lnTo>
                  <a:lnTo>
                    <a:pt x="131889" y="447192"/>
                  </a:lnTo>
                  <a:lnTo>
                    <a:pt x="132016" y="446938"/>
                  </a:lnTo>
                  <a:lnTo>
                    <a:pt x="132257" y="446176"/>
                  </a:lnTo>
                  <a:lnTo>
                    <a:pt x="131381" y="446049"/>
                  </a:lnTo>
                  <a:lnTo>
                    <a:pt x="132753" y="434746"/>
                  </a:lnTo>
                  <a:close/>
                </a:path>
                <a:path w="340359" h="476885">
                  <a:moveTo>
                    <a:pt x="145008" y="141478"/>
                  </a:moveTo>
                  <a:lnTo>
                    <a:pt x="144907" y="141249"/>
                  </a:lnTo>
                  <a:lnTo>
                    <a:pt x="144741" y="141198"/>
                  </a:lnTo>
                  <a:lnTo>
                    <a:pt x="144602" y="141173"/>
                  </a:lnTo>
                  <a:lnTo>
                    <a:pt x="144462" y="141224"/>
                  </a:lnTo>
                  <a:lnTo>
                    <a:pt x="144627" y="141312"/>
                  </a:lnTo>
                  <a:lnTo>
                    <a:pt x="145008" y="141478"/>
                  </a:lnTo>
                  <a:close/>
                </a:path>
                <a:path w="340359" h="476885">
                  <a:moveTo>
                    <a:pt x="147345" y="65417"/>
                  </a:moveTo>
                  <a:lnTo>
                    <a:pt x="145402" y="64350"/>
                  </a:lnTo>
                  <a:lnTo>
                    <a:pt x="143916" y="63220"/>
                  </a:lnTo>
                  <a:lnTo>
                    <a:pt x="142240" y="62115"/>
                  </a:lnTo>
                  <a:lnTo>
                    <a:pt x="141439" y="62420"/>
                  </a:lnTo>
                  <a:lnTo>
                    <a:pt x="140639" y="62750"/>
                  </a:lnTo>
                  <a:lnTo>
                    <a:pt x="139788" y="62801"/>
                  </a:lnTo>
                  <a:lnTo>
                    <a:pt x="140017" y="63296"/>
                  </a:lnTo>
                  <a:lnTo>
                    <a:pt x="140398" y="64262"/>
                  </a:lnTo>
                  <a:lnTo>
                    <a:pt x="138468" y="64706"/>
                  </a:lnTo>
                  <a:lnTo>
                    <a:pt x="137706" y="64833"/>
                  </a:lnTo>
                  <a:lnTo>
                    <a:pt x="138087" y="65252"/>
                  </a:lnTo>
                  <a:lnTo>
                    <a:pt x="138531" y="65532"/>
                  </a:lnTo>
                  <a:lnTo>
                    <a:pt x="138912" y="65913"/>
                  </a:lnTo>
                  <a:lnTo>
                    <a:pt x="145402" y="67094"/>
                  </a:lnTo>
                  <a:lnTo>
                    <a:pt x="147345" y="65417"/>
                  </a:lnTo>
                  <a:close/>
                </a:path>
                <a:path w="340359" h="476885">
                  <a:moveTo>
                    <a:pt x="150596" y="280936"/>
                  </a:moveTo>
                  <a:lnTo>
                    <a:pt x="149059" y="279946"/>
                  </a:lnTo>
                  <a:lnTo>
                    <a:pt x="147561" y="278904"/>
                  </a:lnTo>
                  <a:lnTo>
                    <a:pt x="146304" y="277837"/>
                  </a:lnTo>
                  <a:lnTo>
                    <a:pt x="145732" y="279400"/>
                  </a:lnTo>
                  <a:lnTo>
                    <a:pt x="145237" y="281000"/>
                  </a:lnTo>
                  <a:lnTo>
                    <a:pt x="144627" y="282562"/>
                  </a:lnTo>
                  <a:lnTo>
                    <a:pt x="142227" y="281546"/>
                  </a:lnTo>
                  <a:lnTo>
                    <a:pt x="139573" y="280416"/>
                  </a:lnTo>
                  <a:lnTo>
                    <a:pt x="141439" y="276237"/>
                  </a:lnTo>
                  <a:lnTo>
                    <a:pt x="141249" y="276161"/>
                  </a:lnTo>
                  <a:lnTo>
                    <a:pt x="139738" y="275501"/>
                  </a:lnTo>
                  <a:lnTo>
                    <a:pt x="137756" y="275107"/>
                  </a:lnTo>
                  <a:lnTo>
                    <a:pt x="137756" y="277063"/>
                  </a:lnTo>
                  <a:lnTo>
                    <a:pt x="137096" y="278904"/>
                  </a:lnTo>
                  <a:lnTo>
                    <a:pt x="137020" y="279946"/>
                  </a:lnTo>
                  <a:lnTo>
                    <a:pt x="136906" y="280695"/>
                  </a:lnTo>
                  <a:lnTo>
                    <a:pt x="135305" y="281546"/>
                  </a:lnTo>
                  <a:lnTo>
                    <a:pt x="133794" y="280695"/>
                  </a:lnTo>
                  <a:lnTo>
                    <a:pt x="132588" y="280416"/>
                  </a:lnTo>
                  <a:lnTo>
                    <a:pt x="132651" y="280174"/>
                  </a:lnTo>
                  <a:lnTo>
                    <a:pt x="132829" y="279400"/>
                  </a:lnTo>
                  <a:lnTo>
                    <a:pt x="132867" y="277418"/>
                  </a:lnTo>
                  <a:lnTo>
                    <a:pt x="133362" y="276948"/>
                  </a:lnTo>
                  <a:lnTo>
                    <a:pt x="134264" y="276161"/>
                  </a:lnTo>
                  <a:lnTo>
                    <a:pt x="135915" y="276847"/>
                  </a:lnTo>
                  <a:lnTo>
                    <a:pt x="137756" y="277063"/>
                  </a:lnTo>
                  <a:lnTo>
                    <a:pt x="137756" y="275107"/>
                  </a:lnTo>
                  <a:lnTo>
                    <a:pt x="128993" y="273354"/>
                  </a:lnTo>
                  <a:lnTo>
                    <a:pt x="128714" y="274091"/>
                  </a:lnTo>
                  <a:lnTo>
                    <a:pt x="128930" y="275767"/>
                  </a:lnTo>
                  <a:lnTo>
                    <a:pt x="129159" y="276948"/>
                  </a:lnTo>
                  <a:lnTo>
                    <a:pt x="128689" y="276682"/>
                  </a:lnTo>
                  <a:lnTo>
                    <a:pt x="128358" y="276542"/>
                  </a:lnTo>
                  <a:lnTo>
                    <a:pt x="127939" y="276326"/>
                  </a:lnTo>
                  <a:lnTo>
                    <a:pt x="128485" y="277837"/>
                  </a:lnTo>
                  <a:lnTo>
                    <a:pt x="128828" y="278904"/>
                  </a:lnTo>
                  <a:lnTo>
                    <a:pt x="129159" y="280365"/>
                  </a:lnTo>
                  <a:lnTo>
                    <a:pt x="129209" y="280174"/>
                  </a:lnTo>
                  <a:lnTo>
                    <a:pt x="130835" y="280606"/>
                  </a:lnTo>
                  <a:lnTo>
                    <a:pt x="131102" y="281546"/>
                  </a:lnTo>
                  <a:lnTo>
                    <a:pt x="131140" y="283933"/>
                  </a:lnTo>
                  <a:lnTo>
                    <a:pt x="129946" y="283578"/>
                  </a:lnTo>
                  <a:lnTo>
                    <a:pt x="129489" y="283413"/>
                  </a:lnTo>
                  <a:lnTo>
                    <a:pt x="129565" y="285064"/>
                  </a:lnTo>
                  <a:lnTo>
                    <a:pt x="129705" y="286715"/>
                  </a:lnTo>
                  <a:lnTo>
                    <a:pt x="129400" y="288086"/>
                  </a:lnTo>
                  <a:lnTo>
                    <a:pt x="143802" y="292544"/>
                  </a:lnTo>
                  <a:lnTo>
                    <a:pt x="144487" y="291134"/>
                  </a:lnTo>
                  <a:lnTo>
                    <a:pt x="145669" y="290068"/>
                  </a:lnTo>
                  <a:lnTo>
                    <a:pt x="147078" y="289077"/>
                  </a:lnTo>
                  <a:lnTo>
                    <a:pt x="146367" y="288607"/>
                  </a:lnTo>
                  <a:lnTo>
                    <a:pt x="148945" y="283933"/>
                  </a:lnTo>
                  <a:lnTo>
                    <a:pt x="149694" y="282562"/>
                  </a:lnTo>
                  <a:lnTo>
                    <a:pt x="150596" y="280936"/>
                  </a:lnTo>
                  <a:close/>
                </a:path>
                <a:path w="340359" h="476885">
                  <a:moveTo>
                    <a:pt x="182448" y="186499"/>
                  </a:moveTo>
                  <a:lnTo>
                    <a:pt x="182067" y="186436"/>
                  </a:lnTo>
                  <a:lnTo>
                    <a:pt x="181711" y="186524"/>
                  </a:lnTo>
                  <a:lnTo>
                    <a:pt x="181330" y="186385"/>
                  </a:lnTo>
                  <a:lnTo>
                    <a:pt x="180632" y="189661"/>
                  </a:lnTo>
                  <a:lnTo>
                    <a:pt x="181241" y="188607"/>
                  </a:lnTo>
                  <a:lnTo>
                    <a:pt x="181851" y="187540"/>
                  </a:lnTo>
                  <a:lnTo>
                    <a:pt x="182448" y="186499"/>
                  </a:lnTo>
                  <a:close/>
                </a:path>
                <a:path w="340359" h="476885">
                  <a:moveTo>
                    <a:pt x="201066" y="293966"/>
                  </a:moveTo>
                  <a:lnTo>
                    <a:pt x="200748" y="293687"/>
                  </a:lnTo>
                  <a:lnTo>
                    <a:pt x="200596" y="293560"/>
                  </a:lnTo>
                  <a:lnTo>
                    <a:pt x="200317" y="293306"/>
                  </a:lnTo>
                  <a:lnTo>
                    <a:pt x="199186" y="293560"/>
                  </a:lnTo>
                  <a:lnTo>
                    <a:pt x="197650" y="293497"/>
                  </a:lnTo>
                  <a:lnTo>
                    <a:pt x="195478" y="293687"/>
                  </a:lnTo>
                  <a:lnTo>
                    <a:pt x="195973" y="292100"/>
                  </a:lnTo>
                  <a:lnTo>
                    <a:pt x="196278" y="290753"/>
                  </a:lnTo>
                  <a:lnTo>
                    <a:pt x="196557" y="289712"/>
                  </a:lnTo>
                  <a:lnTo>
                    <a:pt x="194271" y="287515"/>
                  </a:lnTo>
                  <a:lnTo>
                    <a:pt x="192544" y="285597"/>
                  </a:lnTo>
                  <a:lnTo>
                    <a:pt x="192544" y="297573"/>
                  </a:lnTo>
                  <a:lnTo>
                    <a:pt x="186956" y="299542"/>
                  </a:lnTo>
                  <a:lnTo>
                    <a:pt x="178955" y="299707"/>
                  </a:lnTo>
                  <a:lnTo>
                    <a:pt x="175768" y="289458"/>
                  </a:lnTo>
                  <a:lnTo>
                    <a:pt x="177063" y="283197"/>
                  </a:lnTo>
                  <a:lnTo>
                    <a:pt x="184848" y="282092"/>
                  </a:lnTo>
                  <a:lnTo>
                    <a:pt x="186550" y="281876"/>
                  </a:lnTo>
                  <a:lnTo>
                    <a:pt x="191249" y="286105"/>
                  </a:lnTo>
                  <a:lnTo>
                    <a:pt x="192544" y="297573"/>
                  </a:lnTo>
                  <a:lnTo>
                    <a:pt x="192544" y="285597"/>
                  </a:lnTo>
                  <a:lnTo>
                    <a:pt x="192265" y="285280"/>
                  </a:lnTo>
                  <a:lnTo>
                    <a:pt x="191465" y="283578"/>
                  </a:lnTo>
                  <a:lnTo>
                    <a:pt x="190893" y="282041"/>
                  </a:lnTo>
                  <a:lnTo>
                    <a:pt x="190804" y="281787"/>
                  </a:lnTo>
                  <a:lnTo>
                    <a:pt x="189738" y="282041"/>
                  </a:lnTo>
                  <a:lnTo>
                    <a:pt x="189280" y="281876"/>
                  </a:lnTo>
                  <a:lnTo>
                    <a:pt x="187998" y="281406"/>
                  </a:lnTo>
                  <a:lnTo>
                    <a:pt x="185420" y="281025"/>
                  </a:lnTo>
                  <a:lnTo>
                    <a:pt x="186461" y="279285"/>
                  </a:lnTo>
                  <a:lnTo>
                    <a:pt x="186893" y="278409"/>
                  </a:lnTo>
                  <a:lnTo>
                    <a:pt x="187096" y="278003"/>
                  </a:lnTo>
                  <a:lnTo>
                    <a:pt x="187693" y="277063"/>
                  </a:lnTo>
                  <a:lnTo>
                    <a:pt x="187540" y="277063"/>
                  </a:lnTo>
                  <a:lnTo>
                    <a:pt x="187236" y="277558"/>
                  </a:lnTo>
                  <a:lnTo>
                    <a:pt x="186994" y="278003"/>
                  </a:lnTo>
                  <a:lnTo>
                    <a:pt x="186740" y="278409"/>
                  </a:lnTo>
                  <a:lnTo>
                    <a:pt x="186105" y="277863"/>
                  </a:lnTo>
                  <a:lnTo>
                    <a:pt x="185801" y="277558"/>
                  </a:lnTo>
                  <a:lnTo>
                    <a:pt x="182714" y="278409"/>
                  </a:lnTo>
                  <a:lnTo>
                    <a:pt x="181457" y="278930"/>
                  </a:lnTo>
                  <a:lnTo>
                    <a:pt x="177012" y="280860"/>
                  </a:lnTo>
                  <a:lnTo>
                    <a:pt x="170002" y="282943"/>
                  </a:lnTo>
                  <a:lnTo>
                    <a:pt x="168960" y="287997"/>
                  </a:lnTo>
                  <a:lnTo>
                    <a:pt x="169316" y="290068"/>
                  </a:lnTo>
                  <a:lnTo>
                    <a:pt x="169913" y="292150"/>
                  </a:lnTo>
                  <a:lnTo>
                    <a:pt x="171538" y="294881"/>
                  </a:lnTo>
                  <a:lnTo>
                    <a:pt x="172808" y="297484"/>
                  </a:lnTo>
                  <a:lnTo>
                    <a:pt x="173304" y="299935"/>
                  </a:lnTo>
                  <a:lnTo>
                    <a:pt x="173761" y="300837"/>
                  </a:lnTo>
                  <a:lnTo>
                    <a:pt x="176288" y="302247"/>
                  </a:lnTo>
                  <a:lnTo>
                    <a:pt x="178790" y="304380"/>
                  </a:lnTo>
                  <a:lnTo>
                    <a:pt x="179374" y="306920"/>
                  </a:lnTo>
                  <a:lnTo>
                    <a:pt x="179324" y="307771"/>
                  </a:lnTo>
                  <a:lnTo>
                    <a:pt x="179095" y="308622"/>
                  </a:lnTo>
                  <a:lnTo>
                    <a:pt x="181178" y="311175"/>
                  </a:lnTo>
                  <a:lnTo>
                    <a:pt x="183349" y="313702"/>
                  </a:lnTo>
                  <a:lnTo>
                    <a:pt x="185204" y="316090"/>
                  </a:lnTo>
                  <a:lnTo>
                    <a:pt x="182727" y="319887"/>
                  </a:lnTo>
                  <a:lnTo>
                    <a:pt x="179768" y="319557"/>
                  </a:lnTo>
                  <a:lnTo>
                    <a:pt x="177063" y="319252"/>
                  </a:lnTo>
                  <a:lnTo>
                    <a:pt x="171157" y="319557"/>
                  </a:lnTo>
                  <a:lnTo>
                    <a:pt x="171043" y="323049"/>
                  </a:lnTo>
                  <a:lnTo>
                    <a:pt x="169887" y="325221"/>
                  </a:lnTo>
                  <a:lnTo>
                    <a:pt x="169506" y="327139"/>
                  </a:lnTo>
                  <a:lnTo>
                    <a:pt x="167716" y="327367"/>
                  </a:lnTo>
                  <a:lnTo>
                    <a:pt x="166103" y="325932"/>
                  </a:lnTo>
                  <a:lnTo>
                    <a:pt x="164934" y="324256"/>
                  </a:lnTo>
                  <a:lnTo>
                    <a:pt x="165011" y="323875"/>
                  </a:lnTo>
                  <a:lnTo>
                    <a:pt x="165493" y="321945"/>
                  </a:lnTo>
                  <a:lnTo>
                    <a:pt x="166065" y="321818"/>
                  </a:lnTo>
                  <a:lnTo>
                    <a:pt x="167170" y="321589"/>
                  </a:lnTo>
                  <a:lnTo>
                    <a:pt x="168592" y="322364"/>
                  </a:lnTo>
                  <a:lnTo>
                    <a:pt x="171043" y="323049"/>
                  </a:lnTo>
                  <a:lnTo>
                    <a:pt x="171043" y="319519"/>
                  </a:lnTo>
                  <a:lnTo>
                    <a:pt x="165163" y="317550"/>
                  </a:lnTo>
                  <a:lnTo>
                    <a:pt x="164528" y="317360"/>
                  </a:lnTo>
                  <a:lnTo>
                    <a:pt x="163893" y="317144"/>
                  </a:lnTo>
                  <a:lnTo>
                    <a:pt x="160108" y="320548"/>
                  </a:lnTo>
                  <a:lnTo>
                    <a:pt x="155956" y="323875"/>
                  </a:lnTo>
                  <a:lnTo>
                    <a:pt x="152577" y="327393"/>
                  </a:lnTo>
                  <a:lnTo>
                    <a:pt x="144767" y="317931"/>
                  </a:lnTo>
                  <a:lnTo>
                    <a:pt x="144551" y="318046"/>
                  </a:lnTo>
                  <a:lnTo>
                    <a:pt x="144767" y="318376"/>
                  </a:lnTo>
                  <a:lnTo>
                    <a:pt x="144957" y="318731"/>
                  </a:lnTo>
                  <a:lnTo>
                    <a:pt x="146418" y="323875"/>
                  </a:lnTo>
                  <a:lnTo>
                    <a:pt x="146456" y="325577"/>
                  </a:lnTo>
                  <a:lnTo>
                    <a:pt x="146329" y="329374"/>
                  </a:lnTo>
                  <a:lnTo>
                    <a:pt x="146202" y="330441"/>
                  </a:lnTo>
                  <a:lnTo>
                    <a:pt x="145122" y="334873"/>
                  </a:lnTo>
                  <a:lnTo>
                    <a:pt x="146227" y="333324"/>
                  </a:lnTo>
                  <a:lnTo>
                    <a:pt x="150406" y="333387"/>
                  </a:lnTo>
                  <a:lnTo>
                    <a:pt x="150609" y="333324"/>
                  </a:lnTo>
                  <a:lnTo>
                    <a:pt x="155765" y="331927"/>
                  </a:lnTo>
                  <a:lnTo>
                    <a:pt x="158508" y="333984"/>
                  </a:lnTo>
                  <a:lnTo>
                    <a:pt x="158623" y="333578"/>
                  </a:lnTo>
                  <a:lnTo>
                    <a:pt x="158648" y="333387"/>
                  </a:lnTo>
                  <a:lnTo>
                    <a:pt x="164998" y="335940"/>
                  </a:lnTo>
                  <a:lnTo>
                    <a:pt x="164960" y="333387"/>
                  </a:lnTo>
                  <a:lnTo>
                    <a:pt x="164934" y="331927"/>
                  </a:lnTo>
                  <a:lnTo>
                    <a:pt x="164909" y="330441"/>
                  </a:lnTo>
                  <a:lnTo>
                    <a:pt x="168541" y="331952"/>
                  </a:lnTo>
                  <a:lnTo>
                    <a:pt x="169151" y="331266"/>
                  </a:lnTo>
                  <a:lnTo>
                    <a:pt x="170002" y="330441"/>
                  </a:lnTo>
                  <a:lnTo>
                    <a:pt x="170434" y="330060"/>
                  </a:lnTo>
                  <a:lnTo>
                    <a:pt x="170332" y="329755"/>
                  </a:lnTo>
                  <a:lnTo>
                    <a:pt x="170522" y="329730"/>
                  </a:lnTo>
                  <a:lnTo>
                    <a:pt x="170688" y="329679"/>
                  </a:lnTo>
                  <a:lnTo>
                    <a:pt x="170878" y="329641"/>
                  </a:lnTo>
                  <a:lnTo>
                    <a:pt x="173558" y="327393"/>
                  </a:lnTo>
                  <a:lnTo>
                    <a:pt x="174701" y="326428"/>
                  </a:lnTo>
                  <a:lnTo>
                    <a:pt x="179019" y="325577"/>
                  </a:lnTo>
                  <a:lnTo>
                    <a:pt x="184924" y="329120"/>
                  </a:lnTo>
                  <a:lnTo>
                    <a:pt x="185140" y="329755"/>
                  </a:lnTo>
                  <a:lnTo>
                    <a:pt x="185445" y="330466"/>
                  </a:lnTo>
                  <a:lnTo>
                    <a:pt x="187401" y="329044"/>
                  </a:lnTo>
                  <a:lnTo>
                    <a:pt x="187617" y="329374"/>
                  </a:lnTo>
                  <a:lnTo>
                    <a:pt x="187756" y="329539"/>
                  </a:lnTo>
                  <a:lnTo>
                    <a:pt x="188239" y="329044"/>
                  </a:lnTo>
                  <a:lnTo>
                    <a:pt x="191198" y="325996"/>
                  </a:lnTo>
                  <a:lnTo>
                    <a:pt x="191300" y="325577"/>
                  </a:lnTo>
                  <a:lnTo>
                    <a:pt x="192316" y="321589"/>
                  </a:lnTo>
                  <a:lnTo>
                    <a:pt x="192506" y="320827"/>
                  </a:lnTo>
                  <a:lnTo>
                    <a:pt x="192608" y="319887"/>
                  </a:lnTo>
                  <a:lnTo>
                    <a:pt x="192976" y="316369"/>
                  </a:lnTo>
                  <a:lnTo>
                    <a:pt x="193116" y="314972"/>
                  </a:lnTo>
                  <a:lnTo>
                    <a:pt x="192760" y="314528"/>
                  </a:lnTo>
                  <a:lnTo>
                    <a:pt x="192316" y="314147"/>
                  </a:lnTo>
                  <a:lnTo>
                    <a:pt x="191770" y="313423"/>
                  </a:lnTo>
                  <a:lnTo>
                    <a:pt x="192582" y="312305"/>
                  </a:lnTo>
                  <a:lnTo>
                    <a:pt x="193294" y="311391"/>
                  </a:lnTo>
                  <a:lnTo>
                    <a:pt x="193471" y="311175"/>
                  </a:lnTo>
                  <a:lnTo>
                    <a:pt x="193535" y="310375"/>
                  </a:lnTo>
                  <a:lnTo>
                    <a:pt x="193611" y="309575"/>
                  </a:lnTo>
                  <a:lnTo>
                    <a:pt x="193662" y="308787"/>
                  </a:lnTo>
                  <a:lnTo>
                    <a:pt x="191744" y="309562"/>
                  </a:lnTo>
                  <a:lnTo>
                    <a:pt x="191744" y="313423"/>
                  </a:lnTo>
                  <a:lnTo>
                    <a:pt x="191655" y="315493"/>
                  </a:lnTo>
                  <a:lnTo>
                    <a:pt x="190309" y="315963"/>
                  </a:lnTo>
                  <a:lnTo>
                    <a:pt x="188696" y="316369"/>
                  </a:lnTo>
                  <a:lnTo>
                    <a:pt x="187998" y="315823"/>
                  </a:lnTo>
                  <a:lnTo>
                    <a:pt x="187350" y="315239"/>
                  </a:lnTo>
                  <a:lnTo>
                    <a:pt x="187553" y="313563"/>
                  </a:lnTo>
                  <a:lnTo>
                    <a:pt x="187464" y="312826"/>
                  </a:lnTo>
                  <a:lnTo>
                    <a:pt x="187261" y="311391"/>
                  </a:lnTo>
                  <a:lnTo>
                    <a:pt x="189153" y="312115"/>
                  </a:lnTo>
                  <a:lnTo>
                    <a:pt x="190449" y="312305"/>
                  </a:lnTo>
                  <a:lnTo>
                    <a:pt x="191274" y="313042"/>
                  </a:lnTo>
                  <a:lnTo>
                    <a:pt x="191744" y="313423"/>
                  </a:lnTo>
                  <a:lnTo>
                    <a:pt x="191744" y="309562"/>
                  </a:lnTo>
                  <a:lnTo>
                    <a:pt x="183502" y="312826"/>
                  </a:lnTo>
                  <a:lnTo>
                    <a:pt x="181127" y="307467"/>
                  </a:lnTo>
                  <a:lnTo>
                    <a:pt x="192100" y="301713"/>
                  </a:lnTo>
                  <a:lnTo>
                    <a:pt x="190868" y="299707"/>
                  </a:lnTo>
                  <a:lnTo>
                    <a:pt x="192290" y="298691"/>
                  </a:lnTo>
                  <a:lnTo>
                    <a:pt x="194957" y="296849"/>
                  </a:lnTo>
                  <a:lnTo>
                    <a:pt x="196113" y="298691"/>
                  </a:lnTo>
                  <a:lnTo>
                    <a:pt x="196735" y="296849"/>
                  </a:lnTo>
                  <a:lnTo>
                    <a:pt x="197154" y="295617"/>
                  </a:lnTo>
                  <a:lnTo>
                    <a:pt x="197624" y="294055"/>
                  </a:lnTo>
                  <a:lnTo>
                    <a:pt x="201066" y="293966"/>
                  </a:lnTo>
                  <a:close/>
                </a:path>
                <a:path w="340359" h="476885">
                  <a:moveTo>
                    <a:pt x="201701" y="94081"/>
                  </a:moveTo>
                  <a:lnTo>
                    <a:pt x="201498" y="93840"/>
                  </a:lnTo>
                  <a:lnTo>
                    <a:pt x="200977" y="93294"/>
                  </a:lnTo>
                  <a:lnTo>
                    <a:pt x="201142" y="93700"/>
                  </a:lnTo>
                  <a:lnTo>
                    <a:pt x="201358" y="94081"/>
                  </a:lnTo>
                  <a:lnTo>
                    <a:pt x="201498" y="94500"/>
                  </a:lnTo>
                  <a:lnTo>
                    <a:pt x="201701" y="94081"/>
                  </a:lnTo>
                  <a:close/>
                </a:path>
                <a:path w="340359" h="476885">
                  <a:moveTo>
                    <a:pt x="227774" y="315760"/>
                  </a:moveTo>
                  <a:lnTo>
                    <a:pt x="225132" y="314642"/>
                  </a:lnTo>
                  <a:lnTo>
                    <a:pt x="222504" y="313067"/>
                  </a:lnTo>
                  <a:lnTo>
                    <a:pt x="219862" y="310984"/>
                  </a:lnTo>
                  <a:lnTo>
                    <a:pt x="219748" y="311670"/>
                  </a:lnTo>
                  <a:lnTo>
                    <a:pt x="219011" y="311315"/>
                  </a:lnTo>
                  <a:lnTo>
                    <a:pt x="217881" y="310959"/>
                  </a:lnTo>
                  <a:lnTo>
                    <a:pt x="217855" y="310273"/>
                  </a:lnTo>
                  <a:lnTo>
                    <a:pt x="218046" y="309359"/>
                  </a:lnTo>
                  <a:lnTo>
                    <a:pt x="217335" y="308724"/>
                  </a:lnTo>
                  <a:lnTo>
                    <a:pt x="216649" y="308203"/>
                  </a:lnTo>
                  <a:lnTo>
                    <a:pt x="214884" y="306451"/>
                  </a:lnTo>
                  <a:lnTo>
                    <a:pt x="212661" y="304380"/>
                  </a:lnTo>
                  <a:lnTo>
                    <a:pt x="210108" y="306260"/>
                  </a:lnTo>
                  <a:lnTo>
                    <a:pt x="206692" y="301713"/>
                  </a:lnTo>
                  <a:lnTo>
                    <a:pt x="208229" y="300367"/>
                  </a:lnTo>
                  <a:lnTo>
                    <a:pt x="203644" y="296329"/>
                  </a:lnTo>
                  <a:lnTo>
                    <a:pt x="201396" y="294271"/>
                  </a:lnTo>
                  <a:lnTo>
                    <a:pt x="203619" y="299415"/>
                  </a:lnTo>
                  <a:lnTo>
                    <a:pt x="205460" y="304774"/>
                  </a:lnTo>
                  <a:lnTo>
                    <a:pt x="208229" y="309549"/>
                  </a:lnTo>
                  <a:lnTo>
                    <a:pt x="208813" y="309194"/>
                  </a:lnTo>
                  <a:lnTo>
                    <a:pt x="209219" y="309118"/>
                  </a:lnTo>
                  <a:lnTo>
                    <a:pt x="209499" y="309473"/>
                  </a:lnTo>
                  <a:lnTo>
                    <a:pt x="209638" y="309740"/>
                  </a:lnTo>
                  <a:lnTo>
                    <a:pt x="209804" y="309473"/>
                  </a:lnTo>
                  <a:lnTo>
                    <a:pt x="216865" y="310959"/>
                  </a:lnTo>
                  <a:lnTo>
                    <a:pt x="219278" y="314286"/>
                  </a:lnTo>
                  <a:lnTo>
                    <a:pt x="220002" y="318300"/>
                  </a:lnTo>
                  <a:lnTo>
                    <a:pt x="220827" y="319036"/>
                  </a:lnTo>
                  <a:lnTo>
                    <a:pt x="221399" y="319887"/>
                  </a:lnTo>
                  <a:lnTo>
                    <a:pt x="221894" y="320827"/>
                  </a:lnTo>
                  <a:lnTo>
                    <a:pt x="223901" y="319532"/>
                  </a:lnTo>
                  <a:lnTo>
                    <a:pt x="226021" y="317360"/>
                  </a:lnTo>
                  <a:lnTo>
                    <a:pt x="227774" y="315760"/>
                  </a:lnTo>
                  <a:close/>
                </a:path>
                <a:path w="340359" h="476885">
                  <a:moveTo>
                    <a:pt x="230771" y="153898"/>
                  </a:moveTo>
                  <a:lnTo>
                    <a:pt x="230200" y="154000"/>
                  </a:lnTo>
                  <a:lnTo>
                    <a:pt x="229679" y="154228"/>
                  </a:lnTo>
                  <a:lnTo>
                    <a:pt x="229069" y="154330"/>
                  </a:lnTo>
                  <a:lnTo>
                    <a:pt x="230111" y="155384"/>
                  </a:lnTo>
                  <a:lnTo>
                    <a:pt x="230771" y="153898"/>
                  </a:lnTo>
                  <a:close/>
                </a:path>
                <a:path w="340359" h="476885">
                  <a:moveTo>
                    <a:pt x="238302" y="349326"/>
                  </a:moveTo>
                  <a:lnTo>
                    <a:pt x="237998" y="348551"/>
                  </a:lnTo>
                  <a:lnTo>
                    <a:pt x="237426" y="347319"/>
                  </a:lnTo>
                  <a:lnTo>
                    <a:pt x="235699" y="346633"/>
                  </a:lnTo>
                  <a:lnTo>
                    <a:pt x="236029" y="344512"/>
                  </a:lnTo>
                  <a:lnTo>
                    <a:pt x="232473" y="345452"/>
                  </a:lnTo>
                  <a:lnTo>
                    <a:pt x="232117" y="343522"/>
                  </a:lnTo>
                  <a:lnTo>
                    <a:pt x="231851" y="341604"/>
                  </a:lnTo>
                  <a:lnTo>
                    <a:pt x="231482" y="339674"/>
                  </a:lnTo>
                  <a:lnTo>
                    <a:pt x="230886" y="339382"/>
                  </a:lnTo>
                  <a:lnTo>
                    <a:pt x="229400" y="339128"/>
                  </a:lnTo>
                  <a:lnTo>
                    <a:pt x="229311" y="339737"/>
                  </a:lnTo>
                  <a:lnTo>
                    <a:pt x="228955" y="340258"/>
                  </a:lnTo>
                  <a:lnTo>
                    <a:pt x="228739" y="340855"/>
                  </a:lnTo>
                  <a:lnTo>
                    <a:pt x="228854" y="341388"/>
                  </a:lnTo>
                  <a:lnTo>
                    <a:pt x="230301" y="343331"/>
                  </a:lnTo>
                  <a:lnTo>
                    <a:pt x="231711" y="345287"/>
                  </a:lnTo>
                  <a:lnTo>
                    <a:pt x="233057" y="347243"/>
                  </a:lnTo>
                  <a:lnTo>
                    <a:pt x="233438" y="347319"/>
                  </a:lnTo>
                  <a:lnTo>
                    <a:pt x="233934" y="347370"/>
                  </a:lnTo>
                  <a:lnTo>
                    <a:pt x="234315" y="348145"/>
                  </a:lnTo>
                  <a:lnTo>
                    <a:pt x="234518" y="349440"/>
                  </a:lnTo>
                  <a:lnTo>
                    <a:pt x="236842" y="353009"/>
                  </a:lnTo>
                  <a:lnTo>
                    <a:pt x="238074" y="355219"/>
                  </a:lnTo>
                  <a:lnTo>
                    <a:pt x="237375" y="351637"/>
                  </a:lnTo>
                  <a:lnTo>
                    <a:pt x="236651" y="350431"/>
                  </a:lnTo>
                  <a:lnTo>
                    <a:pt x="238302" y="349326"/>
                  </a:lnTo>
                  <a:close/>
                </a:path>
                <a:path w="340359" h="476885">
                  <a:moveTo>
                    <a:pt x="238658" y="362661"/>
                  </a:moveTo>
                  <a:lnTo>
                    <a:pt x="238531" y="362572"/>
                  </a:lnTo>
                  <a:lnTo>
                    <a:pt x="238531" y="362712"/>
                  </a:lnTo>
                  <a:lnTo>
                    <a:pt x="238658" y="362661"/>
                  </a:lnTo>
                  <a:close/>
                </a:path>
                <a:path w="340359" h="476885">
                  <a:moveTo>
                    <a:pt x="239052" y="134429"/>
                  </a:moveTo>
                  <a:lnTo>
                    <a:pt x="238442" y="134543"/>
                  </a:lnTo>
                  <a:lnTo>
                    <a:pt x="238112" y="134594"/>
                  </a:lnTo>
                  <a:lnTo>
                    <a:pt x="238417" y="134874"/>
                  </a:lnTo>
                  <a:lnTo>
                    <a:pt x="238721" y="135178"/>
                  </a:lnTo>
                  <a:lnTo>
                    <a:pt x="238988" y="135420"/>
                  </a:lnTo>
                  <a:lnTo>
                    <a:pt x="239014" y="135064"/>
                  </a:lnTo>
                  <a:lnTo>
                    <a:pt x="239052" y="134823"/>
                  </a:lnTo>
                  <a:lnTo>
                    <a:pt x="239052" y="134429"/>
                  </a:lnTo>
                  <a:close/>
                </a:path>
                <a:path w="340359" h="476885">
                  <a:moveTo>
                    <a:pt x="239229" y="396392"/>
                  </a:moveTo>
                  <a:lnTo>
                    <a:pt x="233578" y="386930"/>
                  </a:lnTo>
                  <a:lnTo>
                    <a:pt x="233248" y="387756"/>
                  </a:lnTo>
                  <a:lnTo>
                    <a:pt x="233362" y="388251"/>
                  </a:lnTo>
                  <a:lnTo>
                    <a:pt x="233286" y="389737"/>
                  </a:lnTo>
                  <a:lnTo>
                    <a:pt x="233553" y="391210"/>
                  </a:lnTo>
                  <a:lnTo>
                    <a:pt x="232727" y="391934"/>
                  </a:lnTo>
                  <a:lnTo>
                    <a:pt x="232308" y="391934"/>
                  </a:lnTo>
                  <a:lnTo>
                    <a:pt x="231952" y="391985"/>
                  </a:lnTo>
                  <a:lnTo>
                    <a:pt x="238137" y="395122"/>
                  </a:lnTo>
                  <a:lnTo>
                    <a:pt x="239229" y="396392"/>
                  </a:lnTo>
                  <a:close/>
                </a:path>
                <a:path w="340359" h="476885">
                  <a:moveTo>
                    <a:pt x="239255" y="359664"/>
                  </a:moveTo>
                  <a:lnTo>
                    <a:pt x="238633" y="361200"/>
                  </a:lnTo>
                  <a:lnTo>
                    <a:pt x="238607" y="361645"/>
                  </a:lnTo>
                  <a:lnTo>
                    <a:pt x="239102" y="360299"/>
                  </a:lnTo>
                  <a:lnTo>
                    <a:pt x="239255" y="359664"/>
                  </a:lnTo>
                  <a:close/>
                </a:path>
                <a:path w="340359" h="476885">
                  <a:moveTo>
                    <a:pt x="239661" y="358673"/>
                  </a:moveTo>
                  <a:lnTo>
                    <a:pt x="239483" y="358749"/>
                  </a:lnTo>
                  <a:lnTo>
                    <a:pt x="239255" y="359664"/>
                  </a:lnTo>
                  <a:lnTo>
                    <a:pt x="239661" y="358673"/>
                  </a:lnTo>
                  <a:close/>
                </a:path>
                <a:path w="340359" h="476885">
                  <a:moveTo>
                    <a:pt x="241414" y="358394"/>
                  </a:moveTo>
                  <a:lnTo>
                    <a:pt x="241312" y="358228"/>
                  </a:lnTo>
                  <a:lnTo>
                    <a:pt x="240753" y="357327"/>
                  </a:lnTo>
                  <a:lnTo>
                    <a:pt x="239483" y="357733"/>
                  </a:lnTo>
                  <a:lnTo>
                    <a:pt x="239649" y="357797"/>
                  </a:lnTo>
                  <a:lnTo>
                    <a:pt x="239953" y="357962"/>
                  </a:lnTo>
                  <a:lnTo>
                    <a:pt x="239661" y="358673"/>
                  </a:lnTo>
                  <a:lnTo>
                    <a:pt x="240639" y="358228"/>
                  </a:lnTo>
                  <a:lnTo>
                    <a:pt x="241058" y="358368"/>
                  </a:lnTo>
                  <a:lnTo>
                    <a:pt x="241414" y="358394"/>
                  </a:lnTo>
                  <a:close/>
                </a:path>
                <a:path w="340359" h="476885">
                  <a:moveTo>
                    <a:pt x="242011" y="401053"/>
                  </a:moveTo>
                  <a:lnTo>
                    <a:pt x="241744" y="399326"/>
                  </a:lnTo>
                  <a:lnTo>
                    <a:pt x="239229" y="396392"/>
                  </a:lnTo>
                  <a:lnTo>
                    <a:pt x="242011" y="401053"/>
                  </a:lnTo>
                  <a:close/>
                </a:path>
                <a:path w="340359" h="476885">
                  <a:moveTo>
                    <a:pt x="245364" y="2413"/>
                  </a:moveTo>
                  <a:lnTo>
                    <a:pt x="245313" y="2197"/>
                  </a:lnTo>
                  <a:lnTo>
                    <a:pt x="245287" y="2006"/>
                  </a:lnTo>
                  <a:lnTo>
                    <a:pt x="245262" y="1790"/>
                  </a:lnTo>
                  <a:lnTo>
                    <a:pt x="245173" y="1981"/>
                  </a:lnTo>
                  <a:lnTo>
                    <a:pt x="245148" y="2146"/>
                  </a:lnTo>
                  <a:lnTo>
                    <a:pt x="245071" y="2336"/>
                  </a:lnTo>
                  <a:lnTo>
                    <a:pt x="245262" y="2387"/>
                  </a:lnTo>
                  <a:close/>
                </a:path>
                <a:path w="340359" h="476885">
                  <a:moveTo>
                    <a:pt x="246113" y="368490"/>
                  </a:moveTo>
                  <a:lnTo>
                    <a:pt x="245999" y="368261"/>
                  </a:lnTo>
                  <a:lnTo>
                    <a:pt x="245897" y="368071"/>
                  </a:lnTo>
                  <a:lnTo>
                    <a:pt x="245783" y="367855"/>
                  </a:lnTo>
                  <a:lnTo>
                    <a:pt x="245529" y="368071"/>
                  </a:lnTo>
                  <a:lnTo>
                    <a:pt x="245198" y="368096"/>
                  </a:lnTo>
                  <a:lnTo>
                    <a:pt x="244932" y="368261"/>
                  </a:lnTo>
                  <a:lnTo>
                    <a:pt x="245338" y="368427"/>
                  </a:lnTo>
                  <a:lnTo>
                    <a:pt x="245694" y="368376"/>
                  </a:lnTo>
                  <a:lnTo>
                    <a:pt x="246113" y="368490"/>
                  </a:lnTo>
                  <a:close/>
                </a:path>
                <a:path w="340359" h="476885">
                  <a:moveTo>
                    <a:pt x="253746" y="407987"/>
                  </a:moveTo>
                  <a:lnTo>
                    <a:pt x="250926" y="407797"/>
                  </a:lnTo>
                  <a:lnTo>
                    <a:pt x="250431" y="407619"/>
                  </a:lnTo>
                  <a:lnTo>
                    <a:pt x="250507" y="407797"/>
                  </a:lnTo>
                  <a:lnTo>
                    <a:pt x="253746" y="407987"/>
                  </a:lnTo>
                  <a:close/>
                </a:path>
                <a:path w="340359" h="476885">
                  <a:moveTo>
                    <a:pt x="254025" y="2768"/>
                  </a:moveTo>
                  <a:lnTo>
                    <a:pt x="252869" y="2032"/>
                  </a:lnTo>
                  <a:lnTo>
                    <a:pt x="251879" y="1422"/>
                  </a:lnTo>
                  <a:lnTo>
                    <a:pt x="251091" y="850"/>
                  </a:lnTo>
                  <a:lnTo>
                    <a:pt x="246913" y="2832"/>
                  </a:lnTo>
                  <a:lnTo>
                    <a:pt x="249301" y="3543"/>
                  </a:lnTo>
                  <a:lnTo>
                    <a:pt x="251523" y="4533"/>
                  </a:lnTo>
                  <a:lnTo>
                    <a:pt x="253619" y="5829"/>
                  </a:lnTo>
                  <a:lnTo>
                    <a:pt x="253263" y="5499"/>
                  </a:lnTo>
                  <a:lnTo>
                    <a:pt x="252933" y="5143"/>
                  </a:lnTo>
                  <a:lnTo>
                    <a:pt x="252564" y="4813"/>
                  </a:lnTo>
                  <a:lnTo>
                    <a:pt x="253060" y="4127"/>
                  </a:lnTo>
                  <a:lnTo>
                    <a:pt x="253555" y="3467"/>
                  </a:lnTo>
                  <a:lnTo>
                    <a:pt x="254025" y="2768"/>
                  </a:lnTo>
                  <a:close/>
                </a:path>
                <a:path w="340359" h="476885">
                  <a:moveTo>
                    <a:pt x="256006" y="25"/>
                  </a:moveTo>
                  <a:lnTo>
                    <a:pt x="255816" y="0"/>
                  </a:lnTo>
                  <a:lnTo>
                    <a:pt x="255841" y="165"/>
                  </a:lnTo>
                  <a:lnTo>
                    <a:pt x="256006" y="25"/>
                  </a:lnTo>
                  <a:close/>
                </a:path>
                <a:path w="340359" h="476885">
                  <a:moveTo>
                    <a:pt x="262089" y="407987"/>
                  </a:moveTo>
                  <a:lnTo>
                    <a:pt x="261975" y="407797"/>
                  </a:lnTo>
                  <a:lnTo>
                    <a:pt x="259384" y="406971"/>
                  </a:lnTo>
                  <a:lnTo>
                    <a:pt x="259740" y="404355"/>
                  </a:lnTo>
                  <a:lnTo>
                    <a:pt x="254393" y="396087"/>
                  </a:lnTo>
                  <a:lnTo>
                    <a:pt x="252793" y="393611"/>
                  </a:lnTo>
                  <a:lnTo>
                    <a:pt x="254609" y="393966"/>
                  </a:lnTo>
                  <a:lnTo>
                    <a:pt x="255460" y="394157"/>
                  </a:lnTo>
                  <a:lnTo>
                    <a:pt x="255270" y="393611"/>
                  </a:lnTo>
                  <a:lnTo>
                    <a:pt x="255092" y="392950"/>
                  </a:lnTo>
                  <a:lnTo>
                    <a:pt x="254876" y="391934"/>
                  </a:lnTo>
                  <a:lnTo>
                    <a:pt x="254736" y="391464"/>
                  </a:lnTo>
                  <a:lnTo>
                    <a:pt x="254635" y="391134"/>
                  </a:lnTo>
                  <a:lnTo>
                    <a:pt x="254381" y="391464"/>
                  </a:lnTo>
                  <a:lnTo>
                    <a:pt x="252361" y="389343"/>
                  </a:lnTo>
                  <a:lnTo>
                    <a:pt x="251548" y="388493"/>
                  </a:lnTo>
                  <a:lnTo>
                    <a:pt x="252107" y="387667"/>
                  </a:lnTo>
                  <a:lnTo>
                    <a:pt x="252641" y="386905"/>
                  </a:lnTo>
                  <a:lnTo>
                    <a:pt x="253225" y="386080"/>
                  </a:lnTo>
                  <a:lnTo>
                    <a:pt x="253174" y="385800"/>
                  </a:lnTo>
                  <a:lnTo>
                    <a:pt x="251218" y="386905"/>
                  </a:lnTo>
                  <a:lnTo>
                    <a:pt x="251193" y="386765"/>
                  </a:lnTo>
                  <a:lnTo>
                    <a:pt x="250367" y="387426"/>
                  </a:lnTo>
                  <a:lnTo>
                    <a:pt x="249656" y="388251"/>
                  </a:lnTo>
                  <a:lnTo>
                    <a:pt x="248704" y="388823"/>
                  </a:lnTo>
                  <a:lnTo>
                    <a:pt x="247764" y="389343"/>
                  </a:lnTo>
                  <a:lnTo>
                    <a:pt x="246494" y="389242"/>
                  </a:lnTo>
                  <a:lnTo>
                    <a:pt x="245122" y="388823"/>
                  </a:lnTo>
                  <a:lnTo>
                    <a:pt x="245071" y="389737"/>
                  </a:lnTo>
                  <a:lnTo>
                    <a:pt x="245529" y="390550"/>
                  </a:lnTo>
                  <a:lnTo>
                    <a:pt x="246380" y="392264"/>
                  </a:lnTo>
                  <a:lnTo>
                    <a:pt x="246608" y="392391"/>
                  </a:lnTo>
                  <a:lnTo>
                    <a:pt x="246913" y="392480"/>
                  </a:lnTo>
                  <a:lnTo>
                    <a:pt x="247015" y="392696"/>
                  </a:lnTo>
                  <a:lnTo>
                    <a:pt x="247180" y="392950"/>
                  </a:lnTo>
                  <a:lnTo>
                    <a:pt x="247167" y="393611"/>
                  </a:lnTo>
                  <a:lnTo>
                    <a:pt x="247281" y="393966"/>
                  </a:lnTo>
                  <a:lnTo>
                    <a:pt x="247573" y="394487"/>
                  </a:lnTo>
                  <a:lnTo>
                    <a:pt x="247980" y="395147"/>
                  </a:lnTo>
                  <a:lnTo>
                    <a:pt x="248589" y="396494"/>
                  </a:lnTo>
                  <a:lnTo>
                    <a:pt x="244182" y="399326"/>
                  </a:lnTo>
                  <a:lnTo>
                    <a:pt x="242023" y="401053"/>
                  </a:lnTo>
                  <a:lnTo>
                    <a:pt x="242646" y="404799"/>
                  </a:lnTo>
                  <a:lnTo>
                    <a:pt x="243281" y="405015"/>
                  </a:lnTo>
                  <a:lnTo>
                    <a:pt x="243916" y="405206"/>
                  </a:lnTo>
                  <a:lnTo>
                    <a:pt x="244513" y="405422"/>
                  </a:lnTo>
                  <a:lnTo>
                    <a:pt x="242900" y="408343"/>
                  </a:lnTo>
                  <a:lnTo>
                    <a:pt x="242849" y="409194"/>
                  </a:lnTo>
                  <a:lnTo>
                    <a:pt x="242658" y="410679"/>
                  </a:lnTo>
                  <a:lnTo>
                    <a:pt x="242506" y="411530"/>
                  </a:lnTo>
                  <a:lnTo>
                    <a:pt x="244106" y="412356"/>
                  </a:lnTo>
                  <a:lnTo>
                    <a:pt x="247484" y="410235"/>
                  </a:lnTo>
                  <a:lnTo>
                    <a:pt x="247599" y="409194"/>
                  </a:lnTo>
                  <a:lnTo>
                    <a:pt x="247713" y="408343"/>
                  </a:lnTo>
                  <a:lnTo>
                    <a:pt x="247789" y="406717"/>
                  </a:lnTo>
                  <a:lnTo>
                    <a:pt x="250431" y="407619"/>
                  </a:lnTo>
                  <a:lnTo>
                    <a:pt x="249986" y="406717"/>
                  </a:lnTo>
                  <a:lnTo>
                    <a:pt x="249351" y="405422"/>
                  </a:lnTo>
                  <a:lnTo>
                    <a:pt x="249478" y="404355"/>
                  </a:lnTo>
                  <a:lnTo>
                    <a:pt x="249656" y="403148"/>
                  </a:lnTo>
                  <a:lnTo>
                    <a:pt x="249212" y="396087"/>
                  </a:lnTo>
                  <a:lnTo>
                    <a:pt x="252603" y="399161"/>
                  </a:lnTo>
                  <a:lnTo>
                    <a:pt x="254635" y="400151"/>
                  </a:lnTo>
                  <a:lnTo>
                    <a:pt x="255651" y="403415"/>
                  </a:lnTo>
                  <a:lnTo>
                    <a:pt x="255155" y="405752"/>
                  </a:lnTo>
                  <a:lnTo>
                    <a:pt x="254215" y="407987"/>
                  </a:lnTo>
                  <a:lnTo>
                    <a:pt x="262089" y="407987"/>
                  </a:lnTo>
                  <a:close/>
                </a:path>
                <a:path w="340359" h="476885">
                  <a:moveTo>
                    <a:pt x="266280" y="4419"/>
                  </a:moveTo>
                  <a:lnTo>
                    <a:pt x="265734" y="4445"/>
                  </a:lnTo>
                  <a:lnTo>
                    <a:pt x="265430" y="5080"/>
                  </a:lnTo>
                  <a:lnTo>
                    <a:pt x="265328" y="5384"/>
                  </a:lnTo>
                  <a:lnTo>
                    <a:pt x="263817" y="4775"/>
                  </a:lnTo>
                  <a:lnTo>
                    <a:pt x="261645" y="4610"/>
                  </a:lnTo>
                  <a:lnTo>
                    <a:pt x="260959" y="3492"/>
                  </a:lnTo>
                  <a:lnTo>
                    <a:pt x="260819" y="3238"/>
                  </a:lnTo>
                  <a:lnTo>
                    <a:pt x="260959" y="2743"/>
                  </a:lnTo>
                  <a:lnTo>
                    <a:pt x="260985" y="2387"/>
                  </a:lnTo>
                  <a:lnTo>
                    <a:pt x="259638" y="4254"/>
                  </a:lnTo>
                  <a:lnTo>
                    <a:pt x="256997" y="8051"/>
                  </a:lnTo>
                  <a:lnTo>
                    <a:pt x="258864" y="9652"/>
                  </a:lnTo>
                  <a:lnTo>
                    <a:pt x="260629" y="11455"/>
                  </a:lnTo>
                  <a:lnTo>
                    <a:pt x="262140" y="13576"/>
                  </a:lnTo>
                  <a:lnTo>
                    <a:pt x="262521" y="14236"/>
                  </a:lnTo>
                  <a:lnTo>
                    <a:pt x="262763" y="14846"/>
                  </a:lnTo>
                  <a:lnTo>
                    <a:pt x="263093" y="15468"/>
                  </a:lnTo>
                  <a:lnTo>
                    <a:pt x="264083" y="11988"/>
                  </a:lnTo>
                  <a:lnTo>
                    <a:pt x="266280" y="4419"/>
                  </a:lnTo>
                  <a:close/>
                </a:path>
                <a:path w="340359" h="476885">
                  <a:moveTo>
                    <a:pt x="267106" y="207937"/>
                  </a:moveTo>
                  <a:lnTo>
                    <a:pt x="266725" y="207467"/>
                  </a:lnTo>
                  <a:lnTo>
                    <a:pt x="266344" y="206971"/>
                  </a:lnTo>
                  <a:lnTo>
                    <a:pt x="265925" y="206502"/>
                  </a:lnTo>
                  <a:lnTo>
                    <a:pt x="266014" y="207111"/>
                  </a:lnTo>
                  <a:lnTo>
                    <a:pt x="266014" y="208343"/>
                  </a:lnTo>
                  <a:lnTo>
                    <a:pt x="266369" y="208203"/>
                  </a:lnTo>
                  <a:lnTo>
                    <a:pt x="266750" y="208076"/>
                  </a:lnTo>
                  <a:lnTo>
                    <a:pt x="267106" y="207937"/>
                  </a:lnTo>
                  <a:close/>
                </a:path>
                <a:path w="340359" h="476885">
                  <a:moveTo>
                    <a:pt x="267525" y="411721"/>
                  </a:moveTo>
                  <a:lnTo>
                    <a:pt x="266319" y="410679"/>
                  </a:lnTo>
                  <a:lnTo>
                    <a:pt x="265836" y="410184"/>
                  </a:lnTo>
                  <a:lnTo>
                    <a:pt x="264198" y="408508"/>
                  </a:lnTo>
                  <a:lnTo>
                    <a:pt x="263817" y="408393"/>
                  </a:lnTo>
                  <a:lnTo>
                    <a:pt x="263512" y="410184"/>
                  </a:lnTo>
                  <a:lnTo>
                    <a:pt x="262115" y="408012"/>
                  </a:lnTo>
                  <a:lnTo>
                    <a:pt x="254215" y="408012"/>
                  </a:lnTo>
                  <a:lnTo>
                    <a:pt x="253758" y="408012"/>
                  </a:lnTo>
                  <a:lnTo>
                    <a:pt x="255117" y="410235"/>
                  </a:lnTo>
                  <a:lnTo>
                    <a:pt x="255219" y="410679"/>
                  </a:lnTo>
                  <a:lnTo>
                    <a:pt x="254495" y="414083"/>
                  </a:lnTo>
                  <a:lnTo>
                    <a:pt x="252844" y="415099"/>
                  </a:lnTo>
                  <a:lnTo>
                    <a:pt x="266204" y="415099"/>
                  </a:lnTo>
                  <a:lnTo>
                    <a:pt x="265137" y="412572"/>
                  </a:lnTo>
                  <a:lnTo>
                    <a:pt x="266725" y="412026"/>
                  </a:lnTo>
                  <a:lnTo>
                    <a:pt x="267525" y="411721"/>
                  </a:lnTo>
                  <a:close/>
                </a:path>
                <a:path w="340359" h="476885">
                  <a:moveTo>
                    <a:pt x="271703" y="428180"/>
                  </a:moveTo>
                  <a:lnTo>
                    <a:pt x="268262" y="419989"/>
                  </a:lnTo>
                  <a:lnTo>
                    <a:pt x="267995" y="419862"/>
                  </a:lnTo>
                  <a:lnTo>
                    <a:pt x="267601" y="419823"/>
                  </a:lnTo>
                  <a:lnTo>
                    <a:pt x="266941" y="419227"/>
                  </a:lnTo>
                  <a:lnTo>
                    <a:pt x="266903" y="416775"/>
                  </a:lnTo>
                  <a:lnTo>
                    <a:pt x="266217" y="415163"/>
                  </a:lnTo>
                  <a:lnTo>
                    <a:pt x="252082" y="415163"/>
                  </a:lnTo>
                  <a:lnTo>
                    <a:pt x="251320" y="415163"/>
                  </a:lnTo>
                  <a:lnTo>
                    <a:pt x="252107" y="416229"/>
                  </a:lnTo>
                  <a:lnTo>
                    <a:pt x="252539" y="416775"/>
                  </a:lnTo>
                  <a:lnTo>
                    <a:pt x="254114" y="417601"/>
                  </a:lnTo>
                  <a:lnTo>
                    <a:pt x="253199" y="417690"/>
                  </a:lnTo>
                  <a:lnTo>
                    <a:pt x="256616" y="422109"/>
                  </a:lnTo>
                  <a:lnTo>
                    <a:pt x="263321" y="431050"/>
                  </a:lnTo>
                  <a:lnTo>
                    <a:pt x="271703" y="428180"/>
                  </a:lnTo>
                  <a:close/>
                </a:path>
                <a:path w="340359" h="476885">
                  <a:moveTo>
                    <a:pt x="271729" y="15278"/>
                  </a:moveTo>
                  <a:lnTo>
                    <a:pt x="271589" y="15367"/>
                  </a:lnTo>
                  <a:lnTo>
                    <a:pt x="271729" y="15278"/>
                  </a:lnTo>
                  <a:close/>
                </a:path>
                <a:path w="340359" h="476885">
                  <a:moveTo>
                    <a:pt x="274675" y="257086"/>
                  </a:moveTo>
                  <a:lnTo>
                    <a:pt x="274535" y="256946"/>
                  </a:lnTo>
                  <a:lnTo>
                    <a:pt x="274370" y="257136"/>
                  </a:lnTo>
                  <a:lnTo>
                    <a:pt x="274091" y="257632"/>
                  </a:lnTo>
                  <a:lnTo>
                    <a:pt x="274281" y="257441"/>
                  </a:lnTo>
                  <a:lnTo>
                    <a:pt x="274472" y="257251"/>
                  </a:lnTo>
                  <a:lnTo>
                    <a:pt x="274675" y="257086"/>
                  </a:lnTo>
                  <a:close/>
                </a:path>
                <a:path w="340359" h="476885">
                  <a:moveTo>
                    <a:pt x="278155" y="280784"/>
                  </a:moveTo>
                  <a:lnTo>
                    <a:pt x="276593" y="282587"/>
                  </a:lnTo>
                  <a:lnTo>
                    <a:pt x="277406" y="283743"/>
                  </a:lnTo>
                  <a:lnTo>
                    <a:pt x="278155" y="281457"/>
                  </a:lnTo>
                  <a:lnTo>
                    <a:pt x="278155" y="280784"/>
                  </a:lnTo>
                  <a:close/>
                </a:path>
                <a:path w="340359" h="476885">
                  <a:moveTo>
                    <a:pt x="280035" y="333984"/>
                  </a:moveTo>
                  <a:lnTo>
                    <a:pt x="278765" y="332828"/>
                  </a:lnTo>
                  <a:lnTo>
                    <a:pt x="277774" y="332143"/>
                  </a:lnTo>
                  <a:lnTo>
                    <a:pt x="277393" y="331292"/>
                  </a:lnTo>
                  <a:lnTo>
                    <a:pt x="277304" y="331076"/>
                  </a:lnTo>
                  <a:lnTo>
                    <a:pt x="277304" y="330746"/>
                  </a:lnTo>
                  <a:lnTo>
                    <a:pt x="277279" y="330441"/>
                  </a:lnTo>
                  <a:lnTo>
                    <a:pt x="276974" y="331571"/>
                  </a:lnTo>
                  <a:lnTo>
                    <a:pt x="276542" y="332752"/>
                  </a:lnTo>
                  <a:lnTo>
                    <a:pt x="275717" y="334098"/>
                  </a:lnTo>
                  <a:lnTo>
                    <a:pt x="277139" y="334073"/>
                  </a:lnTo>
                  <a:lnTo>
                    <a:pt x="278599" y="334022"/>
                  </a:lnTo>
                  <a:lnTo>
                    <a:pt x="280035" y="333984"/>
                  </a:lnTo>
                  <a:close/>
                </a:path>
                <a:path w="340359" h="476885">
                  <a:moveTo>
                    <a:pt x="280365" y="278218"/>
                  </a:moveTo>
                  <a:lnTo>
                    <a:pt x="279730" y="278269"/>
                  </a:lnTo>
                  <a:lnTo>
                    <a:pt x="278244" y="278358"/>
                  </a:lnTo>
                  <a:lnTo>
                    <a:pt x="278574" y="278688"/>
                  </a:lnTo>
                  <a:lnTo>
                    <a:pt x="278130" y="279349"/>
                  </a:lnTo>
                  <a:lnTo>
                    <a:pt x="278155" y="280784"/>
                  </a:lnTo>
                  <a:lnTo>
                    <a:pt x="280365" y="278218"/>
                  </a:lnTo>
                  <a:close/>
                </a:path>
                <a:path w="340359" h="476885">
                  <a:moveTo>
                    <a:pt x="284429" y="289458"/>
                  </a:moveTo>
                  <a:lnTo>
                    <a:pt x="280314" y="287045"/>
                  </a:lnTo>
                  <a:lnTo>
                    <a:pt x="279285" y="286435"/>
                  </a:lnTo>
                  <a:lnTo>
                    <a:pt x="279031" y="286080"/>
                  </a:lnTo>
                  <a:lnTo>
                    <a:pt x="278714" y="285610"/>
                  </a:lnTo>
                  <a:lnTo>
                    <a:pt x="277406" y="283743"/>
                  </a:lnTo>
                  <a:lnTo>
                    <a:pt x="277253" y="284187"/>
                  </a:lnTo>
                  <a:lnTo>
                    <a:pt x="275386" y="285584"/>
                  </a:lnTo>
                  <a:lnTo>
                    <a:pt x="274612" y="285610"/>
                  </a:lnTo>
                  <a:lnTo>
                    <a:pt x="273786" y="285534"/>
                  </a:lnTo>
                  <a:lnTo>
                    <a:pt x="273685" y="285724"/>
                  </a:lnTo>
                  <a:lnTo>
                    <a:pt x="273405" y="286080"/>
                  </a:lnTo>
                  <a:lnTo>
                    <a:pt x="272770" y="285419"/>
                  </a:lnTo>
                  <a:lnTo>
                    <a:pt x="271411" y="285140"/>
                  </a:lnTo>
                  <a:lnTo>
                    <a:pt x="270129" y="284759"/>
                  </a:lnTo>
                  <a:lnTo>
                    <a:pt x="268947" y="284619"/>
                  </a:lnTo>
                  <a:lnTo>
                    <a:pt x="269278" y="282676"/>
                  </a:lnTo>
                  <a:lnTo>
                    <a:pt x="266280" y="283362"/>
                  </a:lnTo>
                  <a:lnTo>
                    <a:pt x="265531" y="285178"/>
                  </a:lnTo>
                  <a:lnTo>
                    <a:pt x="264337" y="287045"/>
                  </a:lnTo>
                  <a:lnTo>
                    <a:pt x="262267" y="289128"/>
                  </a:lnTo>
                  <a:lnTo>
                    <a:pt x="261975" y="291985"/>
                  </a:lnTo>
                  <a:lnTo>
                    <a:pt x="266750" y="290449"/>
                  </a:lnTo>
                  <a:lnTo>
                    <a:pt x="270243" y="290093"/>
                  </a:lnTo>
                  <a:lnTo>
                    <a:pt x="272999" y="291109"/>
                  </a:lnTo>
                  <a:lnTo>
                    <a:pt x="273367" y="290093"/>
                  </a:lnTo>
                  <a:lnTo>
                    <a:pt x="273710" y="289191"/>
                  </a:lnTo>
                  <a:lnTo>
                    <a:pt x="275031" y="287312"/>
                  </a:lnTo>
                  <a:lnTo>
                    <a:pt x="276352" y="287210"/>
                  </a:lnTo>
                  <a:lnTo>
                    <a:pt x="278790" y="287045"/>
                  </a:lnTo>
                  <a:lnTo>
                    <a:pt x="281736" y="288163"/>
                  </a:lnTo>
                  <a:lnTo>
                    <a:pt x="284314" y="289674"/>
                  </a:lnTo>
                  <a:lnTo>
                    <a:pt x="284429" y="289458"/>
                  </a:lnTo>
                  <a:close/>
                </a:path>
                <a:path w="340359" h="476885">
                  <a:moveTo>
                    <a:pt x="290893" y="374777"/>
                  </a:moveTo>
                  <a:lnTo>
                    <a:pt x="290830" y="374611"/>
                  </a:lnTo>
                  <a:lnTo>
                    <a:pt x="290690" y="374840"/>
                  </a:lnTo>
                  <a:lnTo>
                    <a:pt x="290614" y="374967"/>
                  </a:lnTo>
                  <a:lnTo>
                    <a:pt x="290893" y="374777"/>
                  </a:lnTo>
                  <a:close/>
                </a:path>
                <a:path w="340359" h="476885">
                  <a:moveTo>
                    <a:pt x="291325" y="244525"/>
                  </a:moveTo>
                  <a:lnTo>
                    <a:pt x="290233" y="242646"/>
                  </a:lnTo>
                  <a:lnTo>
                    <a:pt x="290563" y="241909"/>
                  </a:lnTo>
                  <a:lnTo>
                    <a:pt x="288721" y="241223"/>
                  </a:lnTo>
                  <a:lnTo>
                    <a:pt x="286245" y="238912"/>
                  </a:lnTo>
                  <a:lnTo>
                    <a:pt x="285965" y="232651"/>
                  </a:lnTo>
                  <a:lnTo>
                    <a:pt x="286956" y="229400"/>
                  </a:lnTo>
                  <a:lnTo>
                    <a:pt x="282498" y="227812"/>
                  </a:lnTo>
                  <a:lnTo>
                    <a:pt x="286156" y="224701"/>
                  </a:lnTo>
                  <a:lnTo>
                    <a:pt x="286842" y="219367"/>
                  </a:lnTo>
                  <a:lnTo>
                    <a:pt x="285064" y="220357"/>
                  </a:lnTo>
                  <a:lnTo>
                    <a:pt x="280327" y="211455"/>
                  </a:lnTo>
                  <a:lnTo>
                    <a:pt x="283768" y="219621"/>
                  </a:lnTo>
                  <a:lnTo>
                    <a:pt x="279069" y="220827"/>
                  </a:lnTo>
                  <a:lnTo>
                    <a:pt x="277444" y="220713"/>
                  </a:lnTo>
                  <a:lnTo>
                    <a:pt x="276682" y="219837"/>
                  </a:lnTo>
                  <a:lnTo>
                    <a:pt x="274307" y="216814"/>
                  </a:lnTo>
                  <a:lnTo>
                    <a:pt x="274396" y="217119"/>
                  </a:lnTo>
                  <a:lnTo>
                    <a:pt x="274561" y="217424"/>
                  </a:lnTo>
                  <a:lnTo>
                    <a:pt x="275551" y="223685"/>
                  </a:lnTo>
                  <a:lnTo>
                    <a:pt x="276402" y="235839"/>
                  </a:lnTo>
                  <a:lnTo>
                    <a:pt x="280035" y="238112"/>
                  </a:lnTo>
                  <a:lnTo>
                    <a:pt x="283718" y="240347"/>
                  </a:lnTo>
                  <a:lnTo>
                    <a:pt x="287693" y="243306"/>
                  </a:lnTo>
                  <a:lnTo>
                    <a:pt x="288747" y="244525"/>
                  </a:lnTo>
                  <a:lnTo>
                    <a:pt x="290423" y="244436"/>
                  </a:lnTo>
                  <a:lnTo>
                    <a:pt x="291325" y="244525"/>
                  </a:lnTo>
                  <a:close/>
                </a:path>
                <a:path w="340359" h="476885">
                  <a:moveTo>
                    <a:pt x="293611" y="299961"/>
                  </a:moveTo>
                  <a:lnTo>
                    <a:pt x="293509" y="299821"/>
                  </a:lnTo>
                  <a:lnTo>
                    <a:pt x="293611" y="299961"/>
                  </a:lnTo>
                  <a:close/>
                </a:path>
                <a:path w="340359" h="476885">
                  <a:moveTo>
                    <a:pt x="314312" y="304380"/>
                  </a:moveTo>
                  <a:lnTo>
                    <a:pt x="312788" y="301358"/>
                  </a:lnTo>
                  <a:lnTo>
                    <a:pt x="312470" y="298564"/>
                  </a:lnTo>
                  <a:lnTo>
                    <a:pt x="313067" y="296138"/>
                  </a:lnTo>
                  <a:lnTo>
                    <a:pt x="306552" y="300863"/>
                  </a:lnTo>
                  <a:lnTo>
                    <a:pt x="306933" y="301447"/>
                  </a:lnTo>
                  <a:lnTo>
                    <a:pt x="308914" y="302602"/>
                  </a:lnTo>
                  <a:lnTo>
                    <a:pt x="310095" y="304444"/>
                  </a:lnTo>
                  <a:lnTo>
                    <a:pt x="310515" y="307187"/>
                  </a:lnTo>
                  <a:lnTo>
                    <a:pt x="311505" y="305816"/>
                  </a:lnTo>
                  <a:lnTo>
                    <a:pt x="312242" y="304749"/>
                  </a:lnTo>
                  <a:lnTo>
                    <a:pt x="313118" y="304380"/>
                  </a:lnTo>
                  <a:lnTo>
                    <a:pt x="313448" y="304253"/>
                  </a:lnTo>
                  <a:lnTo>
                    <a:pt x="313893" y="304330"/>
                  </a:lnTo>
                  <a:lnTo>
                    <a:pt x="314312" y="304380"/>
                  </a:lnTo>
                  <a:close/>
                </a:path>
                <a:path w="340359" h="476885">
                  <a:moveTo>
                    <a:pt x="317855" y="327888"/>
                  </a:moveTo>
                  <a:lnTo>
                    <a:pt x="317334" y="328104"/>
                  </a:lnTo>
                  <a:lnTo>
                    <a:pt x="316801" y="328295"/>
                  </a:lnTo>
                  <a:lnTo>
                    <a:pt x="316280" y="328523"/>
                  </a:lnTo>
                  <a:lnTo>
                    <a:pt x="317296" y="328574"/>
                  </a:lnTo>
                  <a:lnTo>
                    <a:pt x="317792" y="328625"/>
                  </a:lnTo>
                  <a:lnTo>
                    <a:pt x="317830" y="328383"/>
                  </a:lnTo>
                  <a:lnTo>
                    <a:pt x="317830" y="328129"/>
                  </a:lnTo>
                  <a:lnTo>
                    <a:pt x="317855" y="327888"/>
                  </a:lnTo>
                  <a:close/>
                </a:path>
                <a:path w="340359" h="476885">
                  <a:moveTo>
                    <a:pt x="323684" y="357327"/>
                  </a:moveTo>
                  <a:lnTo>
                    <a:pt x="323430" y="356412"/>
                  </a:lnTo>
                  <a:lnTo>
                    <a:pt x="322935" y="354545"/>
                  </a:lnTo>
                  <a:lnTo>
                    <a:pt x="322465" y="354901"/>
                  </a:lnTo>
                  <a:lnTo>
                    <a:pt x="321678" y="355587"/>
                  </a:lnTo>
                  <a:lnTo>
                    <a:pt x="321919" y="356285"/>
                  </a:lnTo>
                  <a:lnTo>
                    <a:pt x="322224" y="356908"/>
                  </a:lnTo>
                  <a:lnTo>
                    <a:pt x="322440" y="357568"/>
                  </a:lnTo>
                  <a:lnTo>
                    <a:pt x="322884" y="357466"/>
                  </a:lnTo>
                  <a:lnTo>
                    <a:pt x="323240" y="357441"/>
                  </a:lnTo>
                  <a:lnTo>
                    <a:pt x="323684" y="357327"/>
                  </a:lnTo>
                  <a:close/>
                </a:path>
                <a:path w="340359" h="476885">
                  <a:moveTo>
                    <a:pt x="327113" y="251358"/>
                  </a:moveTo>
                  <a:lnTo>
                    <a:pt x="326974" y="251028"/>
                  </a:lnTo>
                  <a:lnTo>
                    <a:pt x="326872" y="250672"/>
                  </a:lnTo>
                  <a:lnTo>
                    <a:pt x="326732" y="250342"/>
                  </a:lnTo>
                  <a:lnTo>
                    <a:pt x="326453" y="250545"/>
                  </a:lnTo>
                  <a:lnTo>
                    <a:pt x="326186" y="250647"/>
                  </a:lnTo>
                  <a:lnTo>
                    <a:pt x="325882" y="250837"/>
                  </a:lnTo>
                  <a:lnTo>
                    <a:pt x="326707" y="251167"/>
                  </a:lnTo>
                  <a:lnTo>
                    <a:pt x="327113" y="251358"/>
                  </a:lnTo>
                  <a:close/>
                </a:path>
                <a:path w="340359" h="476885">
                  <a:moveTo>
                    <a:pt x="339864" y="336677"/>
                  </a:moveTo>
                  <a:lnTo>
                    <a:pt x="339458" y="336384"/>
                  </a:lnTo>
                  <a:lnTo>
                    <a:pt x="338607" y="335800"/>
                  </a:lnTo>
                  <a:lnTo>
                    <a:pt x="337121" y="335089"/>
                  </a:lnTo>
                  <a:lnTo>
                    <a:pt x="334365" y="333654"/>
                  </a:lnTo>
                  <a:lnTo>
                    <a:pt x="332308" y="336410"/>
                  </a:lnTo>
                  <a:lnTo>
                    <a:pt x="332663" y="336880"/>
                  </a:lnTo>
                  <a:lnTo>
                    <a:pt x="333082" y="337337"/>
                  </a:lnTo>
                  <a:lnTo>
                    <a:pt x="334759" y="340563"/>
                  </a:lnTo>
                  <a:lnTo>
                    <a:pt x="334835" y="342506"/>
                  </a:lnTo>
                  <a:lnTo>
                    <a:pt x="334479" y="344208"/>
                  </a:lnTo>
                  <a:lnTo>
                    <a:pt x="336156" y="341249"/>
                  </a:lnTo>
                  <a:lnTo>
                    <a:pt x="337858" y="338556"/>
                  </a:lnTo>
                  <a:lnTo>
                    <a:pt x="339864" y="336677"/>
                  </a:lnTo>
                  <a:close/>
                </a:path>
              </a:pathLst>
            </a:custGeom>
            <a:solidFill>
              <a:srgbClr val="00AF8D"/>
            </a:solidFill>
          </p:spPr>
          <p:txBody>
            <a:bodyPr wrap="square" lIns="0" tIns="0" rIns="0" bIns="0" rtlCol="0"/>
            <a:lstStyle/>
            <a:p>
              <a:endParaRPr/>
            </a:p>
          </p:txBody>
        </p:sp>
        <p:sp>
          <p:nvSpPr>
            <p:cNvPr id="67" name="object 67"/>
            <p:cNvSpPr/>
            <p:nvPr/>
          </p:nvSpPr>
          <p:spPr>
            <a:xfrm>
              <a:off x="8834666" y="4772355"/>
              <a:ext cx="33655" cy="29845"/>
            </a:xfrm>
            <a:custGeom>
              <a:avLst/>
              <a:gdLst/>
              <a:ahLst/>
              <a:cxnLst/>
              <a:rect l="l" t="t" r="r" b="b"/>
              <a:pathLst>
                <a:path w="33654" h="29845">
                  <a:moveTo>
                    <a:pt x="5918" y="7429"/>
                  </a:moveTo>
                  <a:lnTo>
                    <a:pt x="3886" y="6134"/>
                  </a:lnTo>
                  <a:lnTo>
                    <a:pt x="2235" y="4597"/>
                  </a:lnTo>
                  <a:lnTo>
                    <a:pt x="1295" y="2501"/>
                  </a:lnTo>
                  <a:lnTo>
                    <a:pt x="914" y="3771"/>
                  </a:lnTo>
                  <a:lnTo>
                    <a:pt x="469" y="4978"/>
                  </a:lnTo>
                  <a:lnTo>
                    <a:pt x="0" y="6184"/>
                  </a:lnTo>
                  <a:lnTo>
                    <a:pt x="2209" y="9436"/>
                  </a:lnTo>
                  <a:lnTo>
                    <a:pt x="3276" y="11061"/>
                  </a:lnTo>
                  <a:lnTo>
                    <a:pt x="4127" y="9791"/>
                  </a:lnTo>
                  <a:lnTo>
                    <a:pt x="5003" y="8585"/>
                  </a:lnTo>
                  <a:lnTo>
                    <a:pt x="5918" y="7429"/>
                  </a:lnTo>
                  <a:close/>
                </a:path>
                <a:path w="33654" h="29845">
                  <a:moveTo>
                    <a:pt x="6578" y="28206"/>
                  </a:moveTo>
                  <a:lnTo>
                    <a:pt x="6083" y="27965"/>
                  </a:lnTo>
                  <a:lnTo>
                    <a:pt x="5664" y="27686"/>
                  </a:lnTo>
                  <a:lnTo>
                    <a:pt x="5207" y="27406"/>
                  </a:lnTo>
                  <a:lnTo>
                    <a:pt x="5638" y="28130"/>
                  </a:lnTo>
                  <a:lnTo>
                    <a:pt x="6057" y="28841"/>
                  </a:lnTo>
                  <a:lnTo>
                    <a:pt x="6489" y="29527"/>
                  </a:lnTo>
                  <a:lnTo>
                    <a:pt x="6578" y="28206"/>
                  </a:lnTo>
                  <a:close/>
                </a:path>
                <a:path w="33654" h="29845">
                  <a:moveTo>
                    <a:pt x="22491" y="939"/>
                  </a:moveTo>
                  <a:lnTo>
                    <a:pt x="22326" y="609"/>
                  </a:lnTo>
                  <a:lnTo>
                    <a:pt x="21996" y="0"/>
                  </a:lnTo>
                  <a:lnTo>
                    <a:pt x="21005" y="825"/>
                  </a:lnTo>
                  <a:lnTo>
                    <a:pt x="21551" y="863"/>
                  </a:lnTo>
                  <a:lnTo>
                    <a:pt x="22047" y="889"/>
                  </a:lnTo>
                  <a:lnTo>
                    <a:pt x="22491" y="939"/>
                  </a:lnTo>
                  <a:close/>
                </a:path>
                <a:path w="33654" h="29845">
                  <a:moveTo>
                    <a:pt x="30213" y="9486"/>
                  </a:moveTo>
                  <a:lnTo>
                    <a:pt x="28511" y="7861"/>
                  </a:lnTo>
                  <a:lnTo>
                    <a:pt x="26784" y="6273"/>
                  </a:lnTo>
                  <a:lnTo>
                    <a:pt x="25069" y="4648"/>
                  </a:lnTo>
                  <a:lnTo>
                    <a:pt x="25565" y="6350"/>
                  </a:lnTo>
                  <a:lnTo>
                    <a:pt x="26009" y="8089"/>
                  </a:lnTo>
                  <a:lnTo>
                    <a:pt x="26365" y="9867"/>
                  </a:lnTo>
                  <a:lnTo>
                    <a:pt x="27495" y="9626"/>
                  </a:lnTo>
                  <a:lnTo>
                    <a:pt x="28727" y="9461"/>
                  </a:lnTo>
                  <a:lnTo>
                    <a:pt x="30213" y="9486"/>
                  </a:lnTo>
                  <a:close/>
                </a:path>
                <a:path w="33654" h="29845">
                  <a:moveTo>
                    <a:pt x="33159" y="9207"/>
                  </a:moveTo>
                  <a:lnTo>
                    <a:pt x="33121" y="8521"/>
                  </a:lnTo>
                  <a:lnTo>
                    <a:pt x="33121" y="7950"/>
                  </a:lnTo>
                  <a:lnTo>
                    <a:pt x="32664" y="8470"/>
                  </a:lnTo>
                  <a:lnTo>
                    <a:pt x="31648" y="9537"/>
                  </a:lnTo>
                  <a:lnTo>
                    <a:pt x="32105" y="9575"/>
                  </a:lnTo>
                  <a:lnTo>
                    <a:pt x="32664" y="9626"/>
                  </a:lnTo>
                  <a:lnTo>
                    <a:pt x="33159" y="9677"/>
                  </a:lnTo>
                  <a:lnTo>
                    <a:pt x="33159" y="9207"/>
                  </a:lnTo>
                  <a:close/>
                </a:path>
              </a:pathLst>
            </a:custGeom>
            <a:solidFill>
              <a:srgbClr val="DE246E"/>
            </a:solidFill>
          </p:spPr>
          <p:txBody>
            <a:bodyPr wrap="square" lIns="0" tIns="0" rIns="0" bIns="0" rtlCol="0"/>
            <a:lstStyle/>
            <a:p>
              <a:endParaRPr/>
            </a:p>
          </p:txBody>
        </p:sp>
        <p:sp>
          <p:nvSpPr>
            <p:cNvPr id="68" name="object 68"/>
            <p:cNvSpPr/>
            <p:nvPr/>
          </p:nvSpPr>
          <p:spPr>
            <a:xfrm>
              <a:off x="8675721" y="4818795"/>
              <a:ext cx="114935" cy="106045"/>
            </a:xfrm>
            <a:custGeom>
              <a:avLst/>
              <a:gdLst/>
              <a:ahLst/>
              <a:cxnLst/>
              <a:rect l="l" t="t" r="r" b="b"/>
              <a:pathLst>
                <a:path w="114934" h="106045">
                  <a:moveTo>
                    <a:pt x="41456" y="90043"/>
                  </a:moveTo>
                  <a:lnTo>
                    <a:pt x="24601" y="90043"/>
                  </a:lnTo>
                  <a:lnTo>
                    <a:pt x="30427" y="92710"/>
                  </a:lnTo>
                  <a:lnTo>
                    <a:pt x="35319" y="96266"/>
                  </a:lnTo>
                  <a:lnTo>
                    <a:pt x="37876" y="101092"/>
                  </a:lnTo>
                  <a:lnTo>
                    <a:pt x="38893" y="101727"/>
                  </a:lnTo>
                  <a:lnTo>
                    <a:pt x="39800" y="102362"/>
                  </a:lnTo>
                  <a:lnTo>
                    <a:pt x="40432" y="103378"/>
                  </a:lnTo>
                  <a:lnTo>
                    <a:pt x="40708" y="103632"/>
                  </a:lnTo>
                  <a:lnTo>
                    <a:pt x="40763" y="104267"/>
                  </a:lnTo>
                  <a:lnTo>
                    <a:pt x="40845" y="104775"/>
                  </a:lnTo>
                  <a:lnTo>
                    <a:pt x="41313" y="105156"/>
                  </a:lnTo>
                  <a:lnTo>
                    <a:pt x="41724" y="105537"/>
                  </a:lnTo>
                  <a:lnTo>
                    <a:pt x="42191" y="105918"/>
                  </a:lnTo>
                  <a:lnTo>
                    <a:pt x="44577" y="102362"/>
                  </a:lnTo>
                  <a:lnTo>
                    <a:pt x="46727" y="98806"/>
                  </a:lnTo>
                  <a:lnTo>
                    <a:pt x="44693" y="98806"/>
                  </a:lnTo>
                  <a:lnTo>
                    <a:pt x="43154" y="98679"/>
                  </a:lnTo>
                  <a:lnTo>
                    <a:pt x="41615" y="98298"/>
                  </a:lnTo>
                  <a:lnTo>
                    <a:pt x="40076" y="98044"/>
                  </a:lnTo>
                  <a:lnTo>
                    <a:pt x="40948" y="92964"/>
                  </a:lnTo>
                  <a:lnTo>
                    <a:pt x="39856" y="92964"/>
                  </a:lnTo>
                  <a:lnTo>
                    <a:pt x="39333" y="92583"/>
                  </a:lnTo>
                  <a:lnTo>
                    <a:pt x="38756" y="92329"/>
                  </a:lnTo>
                  <a:lnTo>
                    <a:pt x="38152" y="91694"/>
                  </a:lnTo>
                  <a:lnTo>
                    <a:pt x="38289" y="90805"/>
                  </a:lnTo>
                  <a:lnTo>
                    <a:pt x="41320" y="90805"/>
                  </a:lnTo>
                  <a:lnTo>
                    <a:pt x="41456" y="90043"/>
                  </a:lnTo>
                  <a:close/>
                </a:path>
                <a:path w="114934" h="106045">
                  <a:moveTo>
                    <a:pt x="57859" y="98425"/>
                  </a:moveTo>
                  <a:lnTo>
                    <a:pt x="57914" y="101981"/>
                  </a:lnTo>
                  <a:lnTo>
                    <a:pt x="60299" y="100584"/>
                  </a:lnTo>
                  <a:lnTo>
                    <a:pt x="59068" y="100584"/>
                  </a:lnTo>
                  <a:lnTo>
                    <a:pt x="58657" y="99822"/>
                  </a:lnTo>
                  <a:lnTo>
                    <a:pt x="58272" y="99187"/>
                  </a:lnTo>
                  <a:lnTo>
                    <a:pt x="57859" y="98425"/>
                  </a:lnTo>
                  <a:close/>
                </a:path>
                <a:path w="114934" h="106045">
                  <a:moveTo>
                    <a:pt x="82850" y="86995"/>
                  </a:moveTo>
                  <a:lnTo>
                    <a:pt x="61212" y="86995"/>
                  </a:lnTo>
                  <a:lnTo>
                    <a:pt x="62972" y="87757"/>
                  </a:lnTo>
                  <a:lnTo>
                    <a:pt x="64566" y="88138"/>
                  </a:lnTo>
                  <a:lnTo>
                    <a:pt x="64446" y="88900"/>
                  </a:lnTo>
                  <a:lnTo>
                    <a:pt x="64423" y="90297"/>
                  </a:lnTo>
                  <a:lnTo>
                    <a:pt x="64538" y="91440"/>
                  </a:lnTo>
                  <a:lnTo>
                    <a:pt x="63301" y="92583"/>
                  </a:lnTo>
                  <a:lnTo>
                    <a:pt x="61443" y="92583"/>
                  </a:lnTo>
                  <a:lnTo>
                    <a:pt x="64181" y="97282"/>
                  </a:lnTo>
                  <a:lnTo>
                    <a:pt x="59068" y="100584"/>
                  </a:lnTo>
                  <a:lnTo>
                    <a:pt x="60299" y="100584"/>
                  </a:lnTo>
                  <a:lnTo>
                    <a:pt x="72596" y="93345"/>
                  </a:lnTo>
                  <a:lnTo>
                    <a:pt x="73839" y="92583"/>
                  </a:lnTo>
                  <a:lnTo>
                    <a:pt x="62395" y="92583"/>
                  </a:lnTo>
                  <a:lnTo>
                    <a:pt x="61295" y="92329"/>
                  </a:lnTo>
                  <a:lnTo>
                    <a:pt x="74254" y="92329"/>
                  </a:lnTo>
                  <a:lnTo>
                    <a:pt x="79850" y="88900"/>
                  </a:lnTo>
                  <a:lnTo>
                    <a:pt x="82850" y="86995"/>
                  </a:lnTo>
                  <a:close/>
                </a:path>
                <a:path w="114934" h="106045">
                  <a:moveTo>
                    <a:pt x="52373" y="89154"/>
                  </a:moveTo>
                  <a:lnTo>
                    <a:pt x="41615" y="89154"/>
                  </a:lnTo>
                  <a:lnTo>
                    <a:pt x="45270" y="89662"/>
                  </a:lnTo>
                  <a:lnTo>
                    <a:pt x="44693" y="98806"/>
                  </a:lnTo>
                  <a:lnTo>
                    <a:pt x="46727" y="98806"/>
                  </a:lnTo>
                  <a:lnTo>
                    <a:pt x="49531" y="95504"/>
                  </a:lnTo>
                  <a:lnTo>
                    <a:pt x="56143" y="95504"/>
                  </a:lnTo>
                  <a:lnTo>
                    <a:pt x="52764" y="89916"/>
                  </a:lnTo>
                  <a:lnTo>
                    <a:pt x="52373" y="89154"/>
                  </a:lnTo>
                  <a:close/>
                </a:path>
                <a:path w="114934" h="106045">
                  <a:moveTo>
                    <a:pt x="9290" y="89916"/>
                  </a:moveTo>
                  <a:lnTo>
                    <a:pt x="9235" y="91313"/>
                  </a:lnTo>
                  <a:lnTo>
                    <a:pt x="11819" y="92329"/>
                  </a:lnTo>
                  <a:lnTo>
                    <a:pt x="13798" y="92710"/>
                  </a:lnTo>
                  <a:lnTo>
                    <a:pt x="14980" y="94107"/>
                  </a:lnTo>
                  <a:lnTo>
                    <a:pt x="15118" y="94488"/>
                  </a:lnTo>
                  <a:lnTo>
                    <a:pt x="15200" y="94996"/>
                  </a:lnTo>
                  <a:lnTo>
                    <a:pt x="17783" y="95377"/>
                  </a:lnTo>
                  <a:lnTo>
                    <a:pt x="19790" y="96393"/>
                  </a:lnTo>
                  <a:lnTo>
                    <a:pt x="21412" y="97663"/>
                  </a:lnTo>
                  <a:lnTo>
                    <a:pt x="22236" y="94996"/>
                  </a:lnTo>
                  <a:lnTo>
                    <a:pt x="22621" y="93599"/>
                  </a:lnTo>
                  <a:lnTo>
                    <a:pt x="25222" y="93599"/>
                  </a:lnTo>
                  <a:lnTo>
                    <a:pt x="24857" y="92075"/>
                  </a:lnTo>
                  <a:lnTo>
                    <a:pt x="24753" y="91567"/>
                  </a:lnTo>
                  <a:lnTo>
                    <a:pt x="12368" y="91567"/>
                  </a:lnTo>
                  <a:lnTo>
                    <a:pt x="11214" y="90805"/>
                  </a:lnTo>
                  <a:lnTo>
                    <a:pt x="9290" y="89916"/>
                  </a:lnTo>
                  <a:close/>
                </a:path>
                <a:path w="114934" h="106045">
                  <a:moveTo>
                    <a:pt x="56143" y="95504"/>
                  </a:moveTo>
                  <a:lnTo>
                    <a:pt x="49531" y="95504"/>
                  </a:lnTo>
                  <a:lnTo>
                    <a:pt x="50493" y="96393"/>
                  </a:lnTo>
                  <a:lnTo>
                    <a:pt x="51675" y="97409"/>
                  </a:lnTo>
                  <a:lnTo>
                    <a:pt x="51785" y="97155"/>
                  </a:lnTo>
                  <a:lnTo>
                    <a:pt x="52417" y="97028"/>
                  </a:lnTo>
                  <a:lnTo>
                    <a:pt x="53901" y="97028"/>
                  </a:lnTo>
                  <a:lnTo>
                    <a:pt x="53929" y="96647"/>
                  </a:lnTo>
                  <a:lnTo>
                    <a:pt x="54644" y="96139"/>
                  </a:lnTo>
                  <a:lnTo>
                    <a:pt x="56528" y="96139"/>
                  </a:lnTo>
                  <a:lnTo>
                    <a:pt x="56143" y="95504"/>
                  </a:lnTo>
                  <a:close/>
                </a:path>
                <a:path w="114934" h="106045">
                  <a:moveTo>
                    <a:pt x="53901" y="97028"/>
                  </a:moveTo>
                  <a:lnTo>
                    <a:pt x="52417" y="97028"/>
                  </a:lnTo>
                  <a:lnTo>
                    <a:pt x="53105" y="97155"/>
                  </a:lnTo>
                  <a:lnTo>
                    <a:pt x="53792" y="97155"/>
                  </a:lnTo>
                  <a:close/>
                </a:path>
                <a:path w="114934" h="106045">
                  <a:moveTo>
                    <a:pt x="56528" y="96139"/>
                  </a:moveTo>
                  <a:lnTo>
                    <a:pt x="54644" y="96139"/>
                  </a:lnTo>
                  <a:lnTo>
                    <a:pt x="56760" y="96520"/>
                  </a:lnTo>
                  <a:lnTo>
                    <a:pt x="56528" y="96139"/>
                  </a:lnTo>
                  <a:close/>
                </a:path>
                <a:path w="114934" h="106045">
                  <a:moveTo>
                    <a:pt x="25222" y="93599"/>
                  </a:moveTo>
                  <a:lnTo>
                    <a:pt x="22621" y="93599"/>
                  </a:lnTo>
                  <a:lnTo>
                    <a:pt x="25617" y="95250"/>
                  </a:lnTo>
                  <a:lnTo>
                    <a:pt x="25222" y="93599"/>
                  </a:lnTo>
                  <a:close/>
                </a:path>
                <a:path w="114934" h="106045">
                  <a:moveTo>
                    <a:pt x="41320" y="90805"/>
                  </a:moveTo>
                  <a:lnTo>
                    <a:pt x="38948" y="90805"/>
                  </a:lnTo>
                  <a:lnTo>
                    <a:pt x="40102" y="91059"/>
                  </a:lnTo>
                  <a:lnTo>
                    <a:pt x="39856" y="92964"/>
                  </a:lnTo>
                  <a:lnTo>
                    <a:pt x="40948" y="92964"/>
                  </a:lnTo>
                  <a:lnTo>
                    <a:pt x="41320" y="90805"/>
                  </a:lnTo>
                  <a:close/>
                </a:path>
                <a:path w="114934" h="106045">
                  <a:moveTo>
                    <a:pt x="9180" y="79121"/>
                  </a:moveTo>
                  <a:lnTo>
                    <a:pt x="9263" y="81534"/>
                  </a:lnTo>
                  <a:lnTo>
                    <a:pt x="10115" y="81915"/>
                  </a:lnTo>
                  <a:lnTo>
                    <a:pt x="10911" y="82423"/>
                  </a:lnTo>
                  <a:lnTo>
                    <a:pt x="12092" y="84455"/>
                  </a:lnTo>
                  <a:lnTo>
                    <a:pt x="12200" y="85725"/>
                  </a:lnTo>
                  <a:lnTo>
                    <a:pt x="12086" y="86614"/>
                  </a:lnTo>
                  <a:lnTo>
                    <a:pt x="11970" y="87757"/>
                  </a:lnTo>
                  <a:lnTo>
                    <a:pt x="12368" y="91567"/>
                  </a:lnTo>
                  <a:lnTo>
                    <a:pt x="24753" y="91567"/>
                  </a:lnTo>
                  <a:lnTo>
                    <a:pt x="24601" y="90043"/>
                  </a:lnTo>
                  <a:lnTo>
                    <a:pt x="41456" y="90043"/>
                  </a:lnTo>
                  <a:lnTo>
                    <a:pt x="41615" y="89154"/>
                  </a:lnTo>
                  <a:lnTo>
                    <a:pt x="52373" y="89154"/>
                  </a:lnTo>
                  <a:lnTo>
                    <a:pt x="51070" y="86614"/>
                  </a:lnTo>
                  <a:lnTo>
                    <a:pt x="50987" y="86360"/>
                  </a:lnTo>
                  <a:lnTo>
                    <a:pt x="51631" y="85979"/>
                  </a:lnTo>
                  <a:lnTo>
                    <a:pt x="44858" y="85979"/>
                  </a:lnTo>
                  <a:lnTo>
                    <a:pt x="43783" y="81661"/>
                  </a:lnTo>
                  <a:lnTo>
                    <a:pt x="41807" y="81661"/>
                  </a:lnTo>
                  <a:lnTo>
                    <a:pt x="39389" y="80899"/>
                  </a:lnTo>
                  <a:lnTo>
                    <a:pt x="39208" y="80518"/>
                  </a:lnTo>
                  <a:lnTo>
                    <a:pt x="26360" y="80518"/>
                  </a:lnTo>
                  <a:lnTo>
                    <a:pt x="22185" y="79883"/>
                  </a:lnTo>
                  <a:lnTo>
                    <a:pt x="9592" y="79883"/>
                  </a:lnTo>
                  <a:lnTo>
                    <a:pt x="9180" y="79121"/>
                  </a:lnTo>
                  <a:close/>
                </a:path>
                <a:path w="114934" h="106045">
                  <a:moveTo>
                    <a:pt x="59282" y="83312"/>
                  </a:moveTo>
                  <a:lnTo>
                    <a:pt x="55853" y="83312"/>
                  </a:lnTo>
                  <a:lnTo>
                    <a:pt x="59344" y="89154"/>
                  </a:lnTo>
                  <a:lnTo>
                    <a:pt x="59440" y="87630"/>
                  </a:lnTo>
                  <a:lnTo>
                    <a:pt x="59481" y="87249"/>
                  </a:lnTo>
                  <a:lnTo>
                    <a:pt x="59783" y="87122"/>
                  </a:lnTo>
                  <a:lnTo>
                    <a:pt x="61212" y="86995"/>
                  </a:lnTo>
                  <a:lnTo>
                    <a:pt x="82850" y="86995"/>
                  </a:lnTo>
                  <a:lnTo>
                    <a:pt x="83650" y="86487"/>
                  </a:lnTo>
                  <a:lnTo>
                    <a:pt x="60966" y="86487"/>
                  </a:lnTo>
                  <a:lnTo>
                    <a:pt x="59282" y="83312"/>
                  </a:lnTo>
                  <a:close/>
                </a:path>
                <a:path w="114934" h="106045">
                  <a:moveTo>
                    <a:pt x="64978" y="57404"/>
                  </a:moveTo>
                  <a:lnTo>
                    <a:pt x="65515" y="64262"/>
                  </a:lnTo>
                  <a:lnTo>
                    <a:pt x="65609" y="66294"/>
                  </a:lnTo>
                  <a:lnTo>
                    <a:pt x="65252" y="73406"/>
                  </a:lnTo>
                  <a:lnTo>
                    <a:pt x="65128" y="74168"/>
                  </a:lnTo>
                  <a:lnTo>
                    <a:pt x="63711" y="80645"/>
                  </a:lnTo>
                  <a:lnTo>
                    <a:pt x="60966" y="86487"/>
                  </a:lnTo>
                  <a:lnTo>
                    <a:pt x="83650" y="86487"/>
                  </a:lnTo>
                  <a:lnTo>
                    <a:pt x="87050" y="84328"/>
                  </a:lnTo>
                  <a:lnTo>
                    <a:pt x="84054" y="79248"/>
                  </a:lnTo>
                  <a:lnTo>
                    <a:pt x="94959" y="79248"/>
                  </a:lnTo>
                  <a:lnTo>
                    <a:pt x="95791" y="78740"/>
                  </a:lnTo>
                  <a:lnTo>
                    <a:pt x="74599" y="78740"/>
                  </a:lnTo>
                  <a:lnTo>
                    <a:pt x="71987" y="77089"/>
                  </a:lnTo>
                  <a:lnTo>
                    <a:pt x="70145" y="76581"/>
                  </a:lnTo>
                  <a:lnTo>
                    <a:pt x="69318" y="74549"/>
                  </a:lnTo>
                  <a:lnTo>
                    <a:pt x="69365" y="74168"/>
                  </a:lnTo>
                  <a:lnTo>
                    <a:pt x="70011" y="72517"/>
                  </a:lnTo>
                  <a:lnTo>
                    <a:pt x="70586" y="71247"/>
                  </a:lnTo>
                  <a:lnTo>
                    <a:pt x="75857" y="71247"/>
                  </a:lnTo>
                  <a:lnTo>
                    <a:pt x="76276" y="70866"/>
                  </a:lnTo>
                  <a:lnTo>
                    <a:pt x="78392" y="70866"/>
                  </a:lnTo>
                  <a:lnTo>
                    <a:pt x="80096" y="70358"/>
                  </a:lnTo>
                  <a:lnTo>
                    <a:pt x="92154" y="70358"/>
                  </a:lnTo>
                  <a:lnTo>
                    <a:pt x="91821" y="69850"/>
                  </a:lnTo>
                  <a:lnTo>
                    <a:pt x="87655" y="69850"/>
                  </a:lnTo>
                  <a:lnTo>
                    <a:pt x="87572" y="69596"/>
                  </a:lnTo>
                  <a:lnTo>
                    <a:pt x="75230" y="67818"/>
                  </a:lnTo>
                  <a:lnTo>
                    <a:pt x="74104" y="63627"/>
                  </a:lnTo>
                  <a:lnTo>
                    <a:pt x="69074" y="63627"/>
                  </a:lnTo>
                  <a:lnTo>
                    <a:pt x="68908" y="62738"/>
                  </a:lnTo>
                  <a:lnTo>
                    <a:pt x="75938" y="62738"/>
                  </a:lnTo>
                  <a:lnTo>
                    <a:pt x="80391" y="60579"/>
                  </a:lnTo>
                  <a:lnTo>
                    <a:pt x="66847" y="60579"/>
                  </a:lnTo>
                  <a:lnTo>
                    <a:pt x="64978" y="57404"/>
                  </a:lnTo>
                  <a:close/>
                </a:path>
                <a:path w="114934" h="106045">
                  <a:moveTo>
                    <a:pt x="53401" y="72009"/>
                  </a:moveTo>
                  <a:lnTo>
                    <a:pt x="45600" y="72009"/>
                  </a:lnTo>
                  <a:lnTo>
                    <a:pt x="46452" y="74803"/>
                  </a:lnTo>
                  <a:lnTo>
                    <a:pt x="47194" y="74803"/>
                  </a:lnTo>
                  <a:lnTo>
                    <a:pt x="47427" y="76200"/>
                  </a:lnTo>
                  <a:lnTo>
                    <a:pt x="47635" y="77978"/>
                  </a:lnTo>
                  <a:lnTo>
                    <a:pt x="47948" y="79756"/>
                  </a:lnTo>
                  <a:lnTo>
                    <a:pt x="48651" y="82042"/>
                  </a:lnTo>
                  <a:lnTo>
                    <a:pt x="48404" y="82169"/>
                  </a:lnTo>
                  <a:lnTo>
                    <a:pt x="48303" y="82423"/>
                  </a:lnTo>
                  <a:lnTo>
                    <a:pt x="48431" y="83312"/>
                  </a:lnTo>
                  <a:lnTo>
                    <a:pt x="48651" y="84328"/>
                  </a:lnTo>
                  <a:lnTo>
                    <a:pt x="48761" y="85725"/>
                  </a:lnTo>
                  <a:lnTo>
                    <a:pt x="46205" y="85852"/>
                  </a:lnTo>
                  <a:lnTo>
                    <a:pt x="44858" y="85979"/>
                  </a:lnTo>
                  <a:lnTo>
                    <a:pt x="51631" y="85979"/>
                  </a:lnTo>
                  <a:lnTo>
                    <a:pt x="54203" y="84455"/>
                  </a:lnTo>
                  <a:lnTo>
                    <a:pt x="55853" y="83312"/>
                  </a:lnTo>
                  <a:lnTo>
                    <a:pt x="59282" y="83312"/>
                  </a:lnTo>
                  <a:lnTo>
                    <a:pt x="57666" y="80264"/>
                  </a:lnTo>
                  <a:lnTo>
                    <a:pt x="52436" y="73660"/>
                  </a:lnTo>
                  <a:lnTo>
                    <a:pt x="52513" y="73279"/>
                  </a:lnTo>
                  <a:lnTo>
                    <a:pt x="53401" y="72009"/>
                  </a:lnTo>
                  <a:close/>
                </a:path>
                <a:path w="114934" h="106045">
                  <a:moveTo>
                    <a:pt x="43209" y="80010"/>
                  </a:moveTo>
                  <a:lnTo>
                    <a:pt x="42906" y="81026"/>
                  </a:lnTo>
                  <a:lnTo>
                    <a:pt x="41807" y="81661"/>
                  </a:lnTo>
                  <a:lnTo>
                    <a:pt x="43783" y="81661"/>
                  </a:lnTo>
                  <a:lnTo>
                    <a:pt x="43657" y="81153"/>
                  </a:lnTo>
                  <a:lnTo>
                    <a:pt x="43539" y="80772"/>
                  </a:lnTo>
                  <a:lnTo>
                    <a:pt x="43209" y="80010"/>
                  </a:lnTo>
                  <a:close/>
                </a:path>
                <a:path w="114934" h="106045">
                  <a:moveTo>
                    <a:pt x="94959" y="79248"/>
                  </a:moveTo>
                  <a:lnTo>
                    <a:pt x="84054" y="79248"/>
                  </a:lnTo>
                  <a:lnTo>
                    <a:pt x="88150" y="79756"/>
                  </a:lnTo>
                  <a:lnTo>
                    <a:pt x="90788" y="80137"/>
                  </a:lnTo>
                  <a:lnTo>
                    <a:pt x="92466" y="80772"/>
                  </a:lnTo>
                  <a:lnTo>
                    <a:pt x="94959" y="79248"/>
                  </a:lnTo>
                  <a:close/>
                </a:path>
                <a:path w="114934" h="106045">
                  <a:moveTo>
                    <a:pt x="25699" y="79248"/>
                  </a:moveTo>
                  <a:lnTo>
                    <a:pt x="26360" y="80518"/>
                  </a:lnTo>
                  <a:lnTo>
                    <a:pt x="39208" y="80518"/>
                  </a:lnTo>
                  <a:lnTo>
                    <a:pt x="38787" y="79629"/>
                  </a:lnTo>
                  <a:lnTo>
                    <a:pt x="27349" y="79629"/>
                  </a:lnTo>
                  <a:lnTo>
                    <a:pt x="25699" y="79248"/>
                  </a:lnTo>
                  <a:close/>
                </a:path>
                <a:path w="114934" h="106045">
                  <a:moveTo>
                    <a:pt x="14759" y="76454"/>
                  </a:moveTo>
                  <a:lnTo>
                    <a:pt x="14403" y="76454"/>
                  </a:lnTo>
                  <a:lnTo>
                    <a:pt x="14320" y="78613"/>
                  </a:lnTo>
                  <a:lnTo>
                    <a:pt x="9592" y="79883"/>
                  </a:lnTo>
                  <a:lnTo>
                    <a:pt x="22185" y="79883"/>
                  </a:lnTo>
                  <a:lnTo>
                    <a:pt x="19681" y="79502"/>
                  </a:lnTo>
                  <a:lnTo>
                    <a:pt x="16162" y="78740"/>
                  </a:lnTo>
                  <a:lnTo>
                    <a:pt x="14759" y="76454"/>
                  </a:lnTo>
                  <a:close/>
                </a:path>
                <a:path w="114934" h="106045">
                  <a:moveTo>
                    <a:pt x="41298" y="75184"/>
                  </a:moveTo>
                  <a:lnTo>
                    <a:pt x="26771" y="75184"/>
                  </a:lnTo>
                  <a:lnTo>
                    <a:pt x="27349" y="79629"/>
                  </a:lnTo>
                  <a:lnTo>
                    <a:pt x="38787" y="79629"/>
                  </a:lnTo>
                  <a:lnTo>
                    <a:pt x="38546" y="79121"/>
                  </a:lnTo>
                  <a:lnTo>
                    <a:pt x="38619" y="76581"/>
                  </a:lnTo>
                  <a:lnTo>
                    <a:pt x="39691" y="75438"/>
                  </a:lnTo>
                  <a:lnTo>
                    <a:pt x="41401" y="75438"/>
                  </a:lnTo>
                  <a:lnTo>
                    <a:pt x="41298" y="75184"/>
                  </a:lnTo>
                  <a:close/>
                </a:path>
                <a:path w="114934" h="106045">
                  <a:moveTo>
                    <a:pt x="74296" y="77089"/>
                  </a:moveTo>
                  <a:lnTo>
                    <a:pt x="74406" y="77597"/>
                  </a:lnTo>
                  <a:lnTo>
                    <a:pt x="74489" y="78232"/>
                  </a:lnTo>
                  <a:lnTo>
                    <a:pt x="74599" y="78740"/>
                  </a:lnTo>
                  <a:lnTo>
                    <a:pt x="95791" y="78740"/>
                  </a:lnTo>
                  <a:lnTo>
                    <a:pt x="96524" y="78232"/>
                  </a:lnTo>
                  <a:lnTo>
                    <a:pt x="76550" y="78232"/>
                  </a:lnTo>
                  <a:lnTo>
                    <a:pt x="75039" y="77597"/>
                  </a:lnTo>
                  <a:lnTo>
                    <a:pt x="74296" y="77089"/>
                  </a:lnTo>
                  <a:close/>
                </a:path>
                <a:path w="114934" h="106045">
                  <a:moveTo>
                    <a:pt x="92154" y="70358"/>
                  </a:moveTo>
                  <a:lnTo>
                    <a:pt x="80096" y="70358"/>
                  </a:lnTo>
                  <a:lnTo>
                    <a:pt x="79989" y="74676"/>
                  </a:lnTo>
                  <a:lnTo>
                    <a:pt x="79134" y="75692"/>
                  </a:lnTo>
                  <a:lnTo>
                    <a:pt x="78365" y="77343"/>
                  </a:lnTo>
                  <a:lnTo>
                    <a:pt x="76550" y="78232"/>
                  </a:lnTo>
                  <a:lnTo>
                    <a:pt x="96524" y="78232"/>
                  </a:lnTo>
                  <a:lnTo>
                    <a:pt x="97440" y="77597"/>
                  </a:lnTo>
                  <a:lnTo>
                    <a:pt x="96451" y="77597"/>
                  </a:lnTo>
                  <a:lnTo>
                    <a:pt x="95296" y="77343"/>
                  </a:lnTo>
                  <a:lnTo>
                    <a:pt x="94032" y="77343"/>
                  </a:lnTo>
                  <a:lnTo>
                    <a:pt x="94444" y="76200"/>
                  </a:lnTo>
                  <a:lnTo>
                    <a:pt x="94907" y="74422"/>
                  </a:lnTo>
                  <a:lnTo>
                    <a:pt x="94845" y="74168"/>
                  </a:lnTo>
                  <a:lnTo>
                    <a:pt x="93152" y="71882"/>
                  </a:lnTo>
                  <a:lnTo>
                    <a:pt x="92154" y="70358"/>
                  </a:lnTo>
                  <a:close/>
                </a:path>
                <a:path w="114934" h="106045">
                  <a:moveTo>
                    <a:pt x="27481" y="61468"/>
                  </a:moveTo>
                  <a:lnTo>
                    <a:pt x="16546" y="61468"/>
                  </a:lnTo>
                  <a:lnTo>
                    <a:pt x="17509" y="63246"/>
                  </a:lnTo>
                  <a:lnTo>
                    <a:pt x="17575" y="63500"/>
                  </a:lnTo>
                  <a:lnTo>
                    <a:pt x="23858" y="75692"/>
                  </a:lnTo>
                  <a:lnTo>
                    <a:pt x="24766" y="75311"/>
                  </a:lnTo>
                  <a:lnTo>
                    <a:pt x="25782" y="75311"/>
                  </a:lnTo>
                  <a:lnTo>
                    <a:pt x="26771" y="75184"/>
                  </a:lnTo>
                  <a:lnTo>
                    <a:pt x="41298" y="75184"/>
                  </a:lnTo>
                  <a:lnTo>
                    <a:pt x="41092" y="74676"/>
                  </a:lnTo>
                  <a:lnTo>
                    <a:pt x="31692" y="74676"/>
                  </a:lnTo>
                  <a:lnTo>
                    <a:pt x="30784" y="74168"/>
                  </a:lnTo>
                  <a:lnTo>
                    <a:pt x="29932" y="73914"/>
                  </a:lnTo>
                  <a:lnTo>
                    <a:pt x="31471" y="70993"/>
                  </a:lnTo>
                  <a:lnTo>
                    <a:pt x="53921" y="70993"/>
                  </a:lnTo>
                  <a:lnTo>
                    <a:pt x="54229" y="70358"/>
                  </a:lnTo>
                  <a:lnTo>
                    <a:pt x="44693" y="70358"/>
                  </a:lnTo>
                  <a:lnTo>
                    <a:pt x="34743" y="70231"/>
                  </a:lnTo>
                  <a:lnTo>
                    <a:pt x="33872" y="68326"/>
                  </a:lnTo>
                  <a:lnTo>
                    <a:pt x="21522" y="68326"/>
                  </a:lnTo>
                  <a:lnTo>
                    <a:pt x="19983" y="67310"/>
                  </a:lnTo>
                  <a:lnTo>
                    <a:pt x="20092" y="66040"/>
                  </a:lnTo>
                  <a:lnTo>
                    <a:pt x="20477" y="65278"/>
                  </a:lnTo>
                  <a:lnTo>
                    <a:pt x="20753" y="64262"/>
                  </a:lnTo>
                  <a:lnTo>
                    <a:pt x="23711" y="64262"/>
                  </a:lnTo>
                  <a:lnTo>
                    <a:pt x="25975" y="62611"/>
                  </a:lnTo>
                  <a:lnTo>
                    <a:pt x="27481" y="61468"/>
                  </a:lnTo>
                  <a:close/>
                </a:path>
                <a:path w="114934" h="106045">
                  <a:moveTo>
                    <a:pt x="41401" y="75438"/>
                  </a:moveTo>
                  <a:lnTo>
                    <a:pt x="39691" y="75438"/>
                  </a:lnTo>
                  <a:lnTo>
                    <a:pt x="40487" y="75565"/>
                  </a:lnTo>
                  <a:lnTo>
                    <a:pt x="41504" y="75692"/>
                  </a:lnTo>
                  <a:lnTo>
                    <a:pt x="41401" y="75438"/>
                  </a:lnTo>
                  <a:close/>
                </a:path>
                <a:path w="114934" h="106045">
                  <a:moveTo>
                    <a:pt x="101705" y="70104"/>
                  </a:moveTo>
                  <a:lnTo>
                    <a:pt x="97577" y="70104"/>
                  </a:lnTo>
                  <a:lnTo>
                    <a:pt x="99749" y="71120"/>
                  </a:lnTo>
                  <a:lnTo>
                    <a:pt x="101288" y="71374"/>
                  </a:lnTo>
                  <a:lnTo>
                    <a:pt x="101056" y="72898"/>
                  </a:lnTo>
                  <a:lnTo>
                    <a:pt x="100931" y="74168"/>
                  </a:lnTo>
                  <a:lnTo>
                    <a:pt x="100629" y="75438"/>
                  </a:lnTo>
                  <a:lnTo>
                    <a:pt x="100821" y="75311"/>
                  </a:lnTo>
                  <a:lnTo>
                    <a:pt x="101705" y="70104"/>
                  </a:lnTo>
                  <a:close/>
                </a:path>
                <a:path w="114934" h="106045">
                  <a:moveTo>
                    <a:pt x="75857" y="71247"/>
                  </a:moveTo>
                  <a:lnTo>
                    <a:pt x="70586" y="71247"/>
                  </a:lnTo>
                  <a:lnTo>
                    <a:pt x="72812" y="72009"/>
                  </a:lnTo>
                  <a:lnTo>
                    <a:pt x="73512" y="73279"/>
                  </a:lnTo>
                  <a:lnTo>
                    <a:pt x="73614" y="73533"/>
                  </a:lnTo>
                  <a:lnTo>
                    <a:pt x="73815" y="74422"/>
                  </a:lnTo>
                  <a:lnTo>
                    <a:pt x="73939" y="75184"/>
                  </a:lnTo>
                  <a:lnTo>
                    <a:pt x="74049" y="73914"/>
                  </a:lnTo>
                  <a:lnTo>
                    <a:pt x="74324" y="72644"/>
                  </a:lnTo>
                  <a:lnTo>
                    <a:pt x="75857" y="71247"/>
                  </a:lnTo>
                  <a:close/>
                </a:path>
                <a:path w="114934" h="106045">
                  <a:moveTo>
                    <a:pt x="53921" y="70993"/>
                  </a:moveTo>
                  <a:lnTo>
                    <a:pt x="31471" y="70993"/>
                  </a:lnTo>
                  <a:lnTo>
                    <a:pt x="33588" y="72517"/>
                  </a:lnTo>
                  <a:lnTo>
                    <a:pt x="33204" y="73279"/>
                  </a:lnTo>
                  <a:lnTo>
                    <a:pt x="32956" y="74422"/>
                  </a:lnTo>
                  <a:lnTo>
                    <a:pt x="31692" y="74676"/>
                  </a:lnTo>
                  <a:lnTo>
                    <a:pt x="41092" y="74676"/>
                  </a:lnTo>
                  <a:lnTo>
                    <a:pt x="40680" y="73660"/>
                  </a:lnTo>
                  <a:lnTo>
                    <a:pt x="43950" y="72644"/>
                  </a:lnTo>
                  <a:lnTo>
                    <a:pt x="45600" y="72009"/>
                  </a:lnTo>
                  <a:lnTo>
                    <a:pt x="53401" y="72009"/>
                  </a:lnTo>
                  <a:lnTo>
                    <a:pt x="53489" y="71882"/>
                  </a:lnTo>
                  <a:lnTo>
                    <a:pt x="53921" y="70993"/>
                  </a:lnTo>
                  <a:close/>
                </a:path>
                <a:path w="114934" h="106045">
                  <a:moveTo>
                    <a:pt x="112115" y="62738"/>
                  </a:moveTo>
                  <a:lnTo>
                    <a:pt x="102800" y="62738"/>
                  </a:lnTo>
                  <a:lnTo>
                    <a:pt x="104560" y="63500"/>
                  </a:lnTo>
                  <a:lnTo>
                    <a:pt x="108106" y="64897"/>
                  </a:lnTo>
                  <a:lnTo>
                    <a:pt x="107254" y="70993"/>
                  </a:lnTo>
                  <a:lnTo>
                    <a:pt x="111678" y="68072"/>
                  </a:lnTo>
                  <a:lnTo>
                    <a:pt x="113878" y="66548"/>
                  </a:lnTo>
                  <a:lnTo>
                    <a:pt x="113685" y="66294"/>
                  </a:lnTo>
                  <a:lnTo>
                    <a:pt x="112008" y="66294"/>
                  </a:lnTo>
                  <a:lnTo>
                    <a:pt x="112115" y="62738"/>
                  </a:lnTo>
                  <a:close/>
                </a:path>
                <a:path w="114934" h="106045">
                  <a:moveTo>
                    <a:pt x="102422" y="65278"/>
                  </a:moveTo>
                  <a:lnTo>
                    <a:pt x="93153" y="65278"/>
                  </a:lnTo>
                  <a:lnTo>
                    <a:pt x="96753" y="70612"/>
                  </a:lnTo>
                  <a:lnTo>
                    <a:pt x="97577" y="70104"/>
                  </a:lnTo>
                  <a:lnTo>
                    <a:pt x="101705" y="70104"/>
                  </a:lnTo>
                  <a:lnTo>
                    <a:pt x="102422" y="65278"/>
                  </a:lnTo>
                  <a:close/>
                </a:path>
                <a:path w="114934" h="106045">
                  <a:moveTo>
                    <a:pt x="55093" y="68580"/>
                  </a:moveTo>
                  <a:lnTo>
                    <a:pt x="45187" y="68580"/>
                  </a:lnTo>
                  <a:lnTo>
                    <a:pt x="45600" y="68961"/>
                  </a:lnTo>
                  <a:lnTo>
                    <a:pt x="45628" y="69850"/>
                  </a:lnTo>
                  <a:lnTo>
                    <a:pt x="44693" y="70358"/>
                  </a:lnTo>
                  <a:lnTo>
                    <a:pt x="54229" y="70358"/>
                  </a:lnTo>
                  <a:lnTo>
                    <a:pt x="55093" y="68580"/>
                  </a:lnTo>
                  <a:close/>
                </a:path>
                <a:path w="114934" h="106045">
                  <a:moveTo>
                    <a:pt x="36502" y="62103"/>
                  </a:moveTo>
                  <a:lnTo>
                    <a:pt x="39856" y="67691"/>
                  </a:lnTo>
                  <a:lnTo>
                    <a:pt x="34743" y="70231"/>
                  </a:lnTo>
                  <a:lnTo>
                    <a:pt x="44670" y="70231"/>
                  </a:lnTo>
                  <a:lnTo>
                    <a:pt x="44363" y="68580"/>
                  </a:lnTo>
                  <a:lnTo>
                    <a:pt x="55093" y="68580"/>
                  </a:lnTo>
                  <a:lnTo>
                    <a:pt x="56449" y="65786"/>
                  </a:lnTo>
                  <a:lnTo>
                    <a:pt x="56468" y="65532"/>
                  </a:lnTo>
                  <a:lnTo>
                    <a:pt x="40460" y="65532"/>
                  </a:lnTo>
                  <a:lnTo>
                    <a:pt x="39223" y="64389"/>
                  </a:lnTo>
                  <a:lnTo>
                    <a:pt x="36502" y="62103"/>
                  </a:lnTo>
                  <a:close/>
                </a:path>
                <a:path w="114934" h="106045">
                  <a:moveTo>
                    <a:pt x="89909" y="59563"/>
                  </a:moveTo>
                  <a:lnTo>
                    <a:pt x="82487" y="59563"/>
                  </a:lnTo>
                  <a:lnTo>
                    <a:pt x="87572" y="69596"/>
                  </a:lnTo>
                  <a:lnTo>
                    <a:pt x="87655" y="69850"/>
                  </a:lnTo>
                  <a:lnTo>
                    <a:pt x="91821" y="69850"/>
                  </a:lnTo>
                  <a:lnTo>
                    <a:pt x="89992" y="67056"/>
                  </a:lnTo>
                  <a:lnTo>
                    <a:pt x="91036" y="66421"/>
                  </a:lnTo>
                  <a:lnTo>
                    <a:pt x="92108" y="65913"/>
                  </a:lnTo>
                  <a:lnTo>
                    <a:pt x="93153" y="65278"/>
                  </a:lnTo>
                  <a:lnTo>
                    <a:pt x="102422" y="65278"/>
                  </a:lnTo>
                  <a:lnTo>
                    <a:pt x="102800" y="62738"/>
                  </a:lnTo>
                  <a:lnTo>
                    <a:pt x="112115" y="62738"/>
                  </a:lnTo>
                  <a:lnTo>
                    <a:pt x="93620" y="62611"/>
                  </a:lnTo>
                  <a:lnTo>
                    <a:pt x="92212" y="62103"/>
                  </a:lnTo>
                  <a:lnTo>
                    <a:pt x="89414" y="62103"/>
                  </a:lnTo>
                  <a:lnTo>
                    <a:pt x="89909" y="59563"/>
                  </a:lnTo>
                  <a:close/>
                </a:path>
                <a:path w="114934" h="106045">
                  <a:moveTo>
                    <a:pt x="45187" y="68580"/>
                  </a:moveTo>
                  <a:lnTo>
                    <a:pt x="44363" y="68580"/>
                  </a:lnTo>
                  <a:lnTo>
                    <a:pt x="44720" y="68707"/>
                  </a:lnTo>
                  <a:lnTo>
                    <a:pt x="45187" y="68580"/>
                  </a:lnTo>
                  <a:close/>
                </a:path>
                <a:path w="114934" h="106045">
                  <a:moveTo>
                    <a:pt x="22703" y="66294"/>
                  </a:moveTo>
                  <a:lnTo>
                    <a:pt x="22127" y="67691"/>
                  </a:lnTo>
                  <a:lnTo>
                    <a:pt x="21522" y="68326"/>
                  </a:lnTo>
                  <a:lnTo>
                    <a:pt x="33872" y="68326"/>
                  </a:lnTo>
                  <a:lnTo>
                    <a:pt x="33698" y="67945"/>
                  </a:lnTo>
                  <a:lnTo>
                    <a:pt x="31197" y="67945"/>
                  </a:lnTo>
                  <a:lnTo>
                    <a:pt x="27871" y="67691"/>
                  </a:lnTo>
                  <a:lnTo>
                    <a:pt x="22703" y="66294"/>
                  </a:lnTo>
                  <a:close/>
                </a:path>
                <a:path w="114934" h="106045">
                  <a:moveTo>
                    <a:pt x="33176" y="66802"/>
                  </a:moveTo>
                  <a:lnTo>
                    <a:pt x="31197" y="67945"/>
                  </a:lnTo>
                  <a:lnTo>
                    <a:pt x="33698" y="67945"/>
                  </a:lnTo>
                  <a:lnTo>
                    <a:pt x="33176" y="66802"/>
                  </a:lnTo>
                  <a:close/>
                </a:path>
                <a:path w="114934" h="106045">
                  <a:moveTo>
                    <a:pt x="46961" y="33782"/>
                  </a:moveTo>
                  <a:lnTo>
                    <a:pt x="32929" y="33782"/>
                  </a:lnTo>
                  <a:lnTo>
                    <a:pt x="35595" y="35306"/>
                  </a:lnTo>
                  <a:lnTo>
                    <a:pt x="36749" y="36068"/>
                  </a:lnTo>
                  <a:lnTo>
                    <a:pt x="36870" y="36322"/>
                  </a:lnTo>
                  <a:lnTo>
                    <a:pt x="31636" y="45593"/>
                  </a:lnTo>
                  <a:lnTo>
                    <a:pt x="33341" y="46355"/>
                  </a:lnTo>
                  <a:lnTo>
                    <a:pt x="34165" y="46609"/>
                  </a:lnTo>
                  <a:lnTo>
                    <a:pt x="37134" y="46609"/>
                  </a:lnTo>
                  <a:lnTo>
                    <a:pt x="40570" y="47625"/>
                  </a:lnTo>
                  <a:lnTo>
                    <a:pt x="43787" y="48133"/>
                  </a:lnTo>
                  <a:lnTo>
                    <a:pt x="43017" y="58674"/>
                  </a:lnTo>
                  <a:lnTo>
                    <a:pt x="42910" y="59563"/>
                  </a:lnTo>
                  <a:lnTo>
                    <a:pt x="40460" y="65532"/>
                  </a:lnTo>
                  <a:lnTo>
                    <a:pt x="56468" y="65532"/>
                  </a:lnTo>
                  <a:lnTo>
                    <a:pt x="56601" y="63754"/>
                  </a:lnTo>
                  <a:lnTo>
                    <a:pt x="49944" y="63754"/>
                  </a:lnTo>
                  <a:lnTo>
                    <a:pt x="48404" y="63119"/>
                  </a:lnTo>
                  <a:lnTo>
                    <a:pt x="46672" y="62992"/>
                  </a:lnTo>
                  <a:lnTo>
                    <a:pt x="47167" y="61468"/>
                  </a:lnTo>
                  <a:lnTo>
                    <a:pt x="47294" y="60325"/>
                  </a:lnTo>
                  <a:lnTo>
                    <a:pt x="47332" y="59563"/>
                  </a:lnTo>
                  <a:lnTo>
                    <a:pt x="48872" y="58674"/>
                  </a:lnTo>
                  <a:lnTo>
                    <a:pt x="56720" y="58674"/>
                  </a:lnTo>
                  <a:lnTo>
                    <a:pt x="55824" y="53721"/>
                  </a:lnTo>
                  <a:lnTo>
                    <a:pt x="54176" y="47879"/>
                  </a:lnTo>
                  <a:lnTo>
                    <a:pt x="51894" y="47117"/>
                  </a:lnTo>
                  <a:lnTo>
                    <a:pt x="52004" y="46355"/>
                  </a:lnTo>
                  <a:lnTo>
                    <a:pt x="51922" y="44450"/>
                  </a:lnTo>
                  <a:lnTo>
                    <a:pt x="52692" y="43942"/>
                  </a:lnTo>
                  <a:lnTo>
                    <a:pt x="53325" y="43942"/>
                  </a:lnTo>
                  <a:lnTo>
                    <a:pt x="52939" y="42037"/>
                  </a:lnTo>
                  <a:lnTo>
                    <a:pt x="52745" y="40513"/>
                  </a:lnTo>
                  <a:lnTo>
                    <a:pt x="52705" y="39370"/>
                  </a:lnTo>
                  <a:lnTo>
                    <a:pt x="49420" y="39370"/>
                  </a:lnTo>
                  <a:lnTo>
                    <a:pt x="49476" y="38100"/>
                  </a:lnTo>
                  <a:lnTo>
                    <a:pt x="46700" y="37211"/>
                  </a:lnTo>
                  <a:lnTo>
                    <a:pt x="46961" y="33782"/>
                  </a:lnTo>
                  <a:close/>
                </a:path>
                <a:path w="114934" h="106045">
                  <a:moveTo>
                    <a:pt x="23711" y="64262"/>
                  </a:moveTo>
                  <a:lnTo>
                    <a:pt x="20753" y="64262"/>
                  </a:lnTo>
                  <a:lnTo>
                    <a:pt x="21192" y="64516"/>
                  </a:lnTo>
                  <a:lnTo>
                    <a:pt x="22318" y="65278"/>
                  </a:lnTo>
                  <a:lnTo>
                    <a:pt x="23711" y="64262"/>
                  </a:lnTo>
                  <a:close/>
                </a:path>
                <a:path w="114934" h="106045">
                  <a:moveTo>
                    <a:pt x="56720" y="58674"/>
                  </a:moveTo>
                  <a:lnTo>
                    <a:pt x="48872" y="58674"/>
                  </a:lnTo>
                  <a:lnTo>
                    <a:pt x="50328" y="59436"/>
                  </a:lnTo>
                  <a:lnTo>
                    <a:pt x="51483" y="59690"/>
                  </a:lnTo>
                  <a:lnTo>
                    <a:pt x="51344" y="62611"/>
                  </a:lnTo>
                  <a:lnTo>
                    <a:pt x="49944" y="63754"/>
                  </a:lnTo>
                  <a:lnTo>
                    <a:pt x="56601" y="63754"/>
                  </a:lnTo>
                  <a:lnTo>
                    <a:pt x="56838" y="60579"/>
                  </a:lnTo>
                  <a:lnTo>
                    <a:pt x="56720" y="58674"/>
                  </a:lnTo>
                  <a:close/>
                </a:path>
                <a:path w="114934" h="106045">
                  <a:moveTo>
                    <a:pt x="75938" y="62738"/>
                  </a:moveTo>
                  <a:lnTo>
                    <a:pt x="68908" y="62738"/>
                  </a:lnTo>
                  <a:lnTo>
                    <a:pt x="69678" y="63246"/>
                  </a:lnTo>
                  <a:lnTo>
                    <a:pt x="69074" y="63627"/>
                  </a:lnTo>
                  <a:lnTo>
                    <a:pt x="74104" y="63627"/>
                  </a:lnTo>
                  <a:lnTo>
                    <a:pt x="75938" y="62738"/>
                  </a:lnTo>
                  <a:close/>
                </a:path>
                <a:path w="114934" h="106045">
                  <a:moveTo>
                    <a:pt x="108260" y="56515"/>
                  </a:moveTo>
                  <a:lnTo>
                    <a:pt x="91503" y="56515"/>
                  </a:lnTo>
                  <a:lnTo>
                    <a:pt x="93207" y="57277"/>
                  </a:lnTo>
                  <a:lnTo>
                    <a:pt x="94581" y="57531"/>
                  </a:lnTo>
                  <a:lnTo>
                    <a:pt x="94671" y="59563"/>
                  </a:lnTo>
                  <a:lnTo>
                    <a:pt x="94788" y="60071"/>
                  </a:lnTo>
                  <a:lnTo>
                    <a:pt x="94904" y="61214"/>
                  </a:lnTo>
                  <a:lnTo>
                    <a:pt x="93620" y="62611"/>
                  </a:lnTo>
                  <a:lnTo>
                    <a:pt x="112118" y="62611"/>
                  </a:lnTo>
                  <a:lnTo>
                    <a:pt x="112008" y="62357"/>
                  </a:lnTo>
                  <a:lnTo>
                    <a:pt x="112118" y="61976"/>
                  </a:lnTo>
                  <a:lnTo>
                    <a:pt x="112234" y="60960"/>
                  </a:lnTo>
                  <a:lnTo>
                    <a:pt x="112256" y="60579"/>
                  </a:lnTo>
                  <a:lnTo>
                    <a:pt x="110415" y="60579"/>
                  </a:lnTo>
                  <a:lnTo>
                    <a:pt x="109067" y="60071"/>
                  </a:lnTo>
                  <a:lnTo>
                    <a:pt x="107803" y="59944"/>
                  </a:lnTo>
                  <a:lnTo>
                    <a:pt x="107913" y="58674"/>
                  </a:lnTo>
                  <a:lnTo>
                    <a:pt x="107693" y="57150"/>
                  </a:lnTo>
                  <a:lnTo>
                    <a:pt x="108260" y="56515"/>
                  </a:lnTo>
                  <a:close/>
                </a:path>
                <a:path w="114934" h="106045">
                  <a:moveTo>
                    <a:pt x="21824" y="54991"/>
                  </a:moveTo>
                  <a:lnTo>
                    <a:pt x="15420" y="54991"/>
                  </a:lnTo>
                  <a:lnTo>
                    <a:pt x="15320" y="57277"/>
                  </a:lnTo>
                  <a:lnTo>
                    <a:pt x="15195" y="59436"/>
                  </a:lnTo>
                  <a:lnTo>
                    <a:pt x="15090" y="61976"/>
                  </a:lnTo>
                  <a:lnTo>
                    <a:pt x="16299" y="62357"/>
                  </a:lnTo>
                  <a:lnTo>
                    <a:pt x="16546" y="61468"/>
                  </a:lnTo>
                  <a:lnTo>
                    <a:pt x="27481" y="61468"/>
                  </a:lnTo>
                  <a:lnTo>
                    <a:pt x="27649" y="61341"/>
                  </a:lnTo>
                  <a:lnTo>
                    <a:pt x="26167" y="61341"/>
                  </a:lnTo>
                  <a:lnTo>
                    <a:pt x="23858" y="60579"/>
                  </a:lnTo>
                  <a:lnTo>
                    <a:pt x="21659" y="57785"/>
                  </a:lnTo>
                  <a:lnTo>
                    <a:pt x="21824" y="54991"/>
                  </a:lnTo>
                  <a:close/>
                </a:path>
                <a:path w="114934" h="106045">
                  <a:moveTo>
                    <a:pt x="91860" y="61976"/>
                  </a:moveTo>
                  <a:lnTo>
                    <a:pt x="89414" y="62103"/>
                  </a:lnTo>
                  <a:lnTo>
                    <a:pt x="92212" y="62103"/>
                  </a:lnTo>
                  <a:lnTo>
                    <a:pt x="91860" y="61976"/>
                  </a:lnTo>
                  <a:close/>
                </a:path>
                <a:path w="114934" h="106045">
                  <a:moveTo>
                    <a:pt x="27816" y="61214"/>
                  </a:moveTo>
                  <a:lnTo>
                    <a:pt x="26167" y="61341"/>
                  </a:lnTo>
                  <a:lnTo>
                    <a:pt x="27649" y="61341"/>
                  </a:lnTo>
                  <a:lnTo>
                    <a:pt x="27816" y="61214"/>
                  </a:lnTo>
                  <a:close/>
                </a:path>
                <a:path w="114934" h="106045">
                  <a:moveTo>
                    <a:pt x="77128" y="38608"/>
                  </a:moveTo>
                  <a:lnTo>
                    <a:pt x="78941" y="41402"/>
                  </a:lnTo>
                  <a:lnTo>
                    <a:pt x="70311" y="46863"/>
                  </a:lnTo>
                  <a:lnTo>
                    <a:pt x="71767" y="49911"/>
                  </a:lnTo>
                  <a:lnTo>
                    <a:pt x="72895" y="53213"/>
                  </a:lnTo>
                  <a:lnTo>
                    <a:pt x="74296" y="56261"/>
                  </a:lnTo>
                  <a:lnTo>
                    <a:pt x="66847" y="60579"/>
                  </a:lnTo>
                  <a:lnTo>
                    <a:pt x="80391" y="60579"/>
                  </a:lnTo>
                  <a:lnTo>
                    <a:pt x="82487" y="59563"/>
                  </a:lnTo>
                  <a:lnTo>
                    <a:pt x="89909" y="59563"/>
                  </a:lnTo>
                  <a:lnTo>
                    <a:pt x="89772" y="57404"/>
                  </a:lnTo>
                  <a:lnTo>
                    <a:pt x="90267" y="57150"/>
                  </a:lnTo>
                  <a:lnTo>
                    <a:pt x="77210" y="57150"/>
                  </a:lnTo>
                  <a:lnTo>
                    <a:pt x="77045" y="56896"/>
                  </a:lnTo>
                  <a:lnTo>
                    <a:pt x="76193" y="55118"/>
                  </a:lnTo>
                  <a:lnTo>
                    <a:pt x="75754" y="53213"/>
                  </a:lnTo>
                  <a:lnTo>
                    <a:pt x="75176" y="51308"/>
                  </a:lnTo>
                  <a:lnTo>
                    <a:pt x="76221" y="51054"/>
                  </a:lnTo>
                  <a:lnTo>
                    <a:pt x="78309" y="50419"/>
                  </a:lnTo>
                  <a:lnTo>
                    <a:pt x="89919" y="50419"/>
                  </a:lnTo>
                  <a:lnTo>
                    <a:pt x="72675" y="50292"/>
                  </a:lnTo>
                  <a:lnTo>
                    <a:pt x="71438" y="48514"/>
                  </a:lnTo>
                  <a:lnTo>
                    <a:pt x="72345" y="48006"/>
                  </a:lnTo>
                  <a:lnTo>
                    <a:pt x="72950" y="47879"/>
                  </a:lnTo>
                  <a:lnTo>
                    <a:pt x="83944" y="47879"/>
                  </a:lnTo>
                  <a:lnTo>
                    <a:pt x="77128" y="38608"/>
                  </a:lnTo>
                  <a:close/>
                </a:path>
                <a:path w="114934" h="106045">
                  <a:moveTo>
                    <a:pt x="111596" y="60071"/>
                  </a:moveTo>
                  <a:lnTo>
                    <a:pt x="111596" y="60325"/>
                  </a:lnTo>
                  <a:lnTo>
                    <a:pt x="110415" y="60579"/>
                  </a:lnTo>
                  <a:lnTo>
                    <a:pt x="112256" y="60579"/>
                  </a:lnTo>
                  <a:lnTo>
                    <a:pt x="112256" y="60325"/>
                  </a:lnTo>
                  <a:lnTo>
                    <a:pt x="111596" y="60071"/>
                  </a:lnTo>
                  <a:close/>
                </a:path>
                <a:path w="114934" h="106045">
                  <a:moveTo>
                    <a:pt x="89919" y="50419"/>
                  </a:moveTo>
                  <a:lnTo>
                    <a:pt x="78309" y="50419"/>
                  </a:lnTo>
                  <a:lnTo>
                    <a:pt x="80289" y="56134"/>
                  </a:lnTo>
                  <a:lnTo>
                    <a:pt x="79161" y="56388"/>
                  </a:lnTo>
                  <a:lnTo>
                    <a:pt x="77210" y="57150"/>
                  </a:lnTo>
                  <a:lnTo>
                    <a:pt x="90267" y="57150"/>
                  </a:lnTo>
                  <a:lnTo>
                    <a:pt x="91503" y="56515"/>
                  </a:lnTo>
                  <a:lnTo>
                    <a:pt x="108260" y="56515"/>
                  </a:lnTo>
                  <a:lnTo>
                    <a:pt x="108600" y="56134"/>
                  </a:lnTo>
                  <a:lnTo>
                    <a:pt x="110588" y="56134"/>
                  </a:lnTo>
                  <a:lnTo>
                    <a:pt x="111596" y="54229"/>
                  </a:lnTo>
                  <a:lnTo>
                    <a:pt x="111541" y="53975"/>
                  </a:lnTo>
                  <a:lnTo>
                    <a:pt x="111706" y="53975"/>
                  </a:lnTo>
                  <a:lnTo>
                    <a:pt x="112726" y="52070"/>
                  </a:lnTo>
                  <a:lnTo>
                    <a:pt x="93372" y="52070"/>
                  </a:lnTo>
                  <a:lnTo>
                    <a:pt x="91616" y="51677"/>
                  </a:lnTo>
                  <a:lnTo>
                    <a:pt x="89827" y="50800"/>
                  </a:lnTo>
                  <a:lnTo>
                    <a:pt x="89919" y="50419"/>
                  </a:lnTo>
                  <a:close/>
                </a:path>
                <a:path w="114934" h="106045">
                  <a:moveTo>
                    <a:pt x="110588" y="56134"/>
                  </a:moveTo>
                  <a:lnTo>
                    <a:pt x="108600" y="56134"/>
                  </a:lnTo>
                  <a:lnTo>
                    <a:pt x="110387" y="56515"/>
                  </a:lnTo>
                  <a:lnTo>
                    <a:pt x="110588" y="56134"/>
                  </a:lnTo>
                  <a:close/>
                </a:path>
                <a:path w="114934" h="106045">
                  <a:moveTo>
                    <a:pt x="15420" y="54991"/>
                  </a:moveTo>
                  <a:lnTo>
                    <a:pt x="12616" y="54991"/>
                  </a:lnTo>
                  <a:lnTo>
                    <a:pt x="12891" y="56388"/>
                  </a:lnTo>
                  <a:lnTo>
                    <a:pt x="14568" y="55499"/>
                  </a:lnTo>
                  <a:lnTo>
                    <a:pt x="15420" y="54991"/>
                  </a:lnTo>
                  <a:close/>
                </a:path>
                <a:path w="114934" h="106045">
                  <a:moveTo>
                    <a:pt x="9674" y="43688"/>
                  </a:moveTo>
                  <a:lnTo>
                    <a:pt x="9152" y="43688"/>
                  </a:lnTo>
                  <a:lnTo>
                    <a:pt x="12039" y="46609"/>
                  </a:lnTo>
                  <a:lnTo>
                    <a:pt x="10224" y="49530"/>
                  </a:lnTo>
                  <a:lnTo>
                    <a:pt x="12891" y="54737"/>
                  </a:lnTo>
                  <a:lnTo>
                    <a:pt x="10500" y="55753"/>
                  </a:lnTo>
                  <a:lnTo>
                    <a:pt x="12616" y="54991"/>
                  </a:lnTo>
                  <a:lnTo>
                    <a:pt x="21824" y="54991"/>
                  </a:lnTo>
                  <a:lnTo>
                    <a:pt x="20916" y="50292"/>
                  </a:lnTo>
                  <a:lnTo>
                    <a:pt x="21879" y="50292"/>
                  </a:lnTo>
                  <a:lnTo>
                    <a:pt x="20862" y="49276"/>
                  </a:lnTo>
                  <a:lnTo>
                    <a:pt x="21544" y="46609"/>
                  </a:lnTo>
                  <a:lnTo>
                    <a:pt x="17866" y="46609"/>
                  </a:lnTo>
                  <a:lnTo>
                    <a:pt x="17042" y="45847"/>
                  </a:lnTo>
                  <a:lnTo>
                    <a:pt x="16327" y="45339"/>
                  </a:lnTo>
                  <a:lnTo>
                    <a:pt x="16468" y="43815"/>
                  </a:lnTo>
                  <a:lnTo>
                    <a:pt x="10252" y="43815"/>
                  </a:lnTo>
                  <a:lnTo>
                    <a:pt x="9674" y="43688"/>
                  </a:lnTo>
                  <a:close/>
                </a:path>
                <a:path w="114934" h="106045">
                  <a:moveTo>
                    <a:pt x="25755" y="51562"/>
                  </a:moveTo>
                  <a:lnTo>
                    <a:pt x="23340" y="51677"/>
                  </a:lnTo>
                  <a:lnTo>
                    <a:pt x="26249" y="53340"/>
                  </a:lnTo>
                  <a:lnTo>
                    <a:pt x="28916" y="54229"/>
                  </a:lnTo>
                  <a:lnTo>
                    <a:pt x="29960" y="55372"/>
                  </a:lnTo>
                  <a:lnTo>
                    <a:pt x="30895" y="54991"/>
                  </a:lnTo>
                  <a:lnTo>
                    <a:pt x="30748" y="54229"/>
                  </a:lnTo>
                  <a:lnTo>
                    <a:pt x="30708" y="52070"/>
                  </a:lnTo>
                  <a:lnTo>
                    <a:pt x="27788" y="52070"/>
                  </a:lnTo>
                  <a:lnTo>
                    <a:pt x="25755" y="51562"/>
                  </a:lnTo>
                  <a:close/>
                </a:path>
                <a:path w="114934" h="106045">
                  <a:moveTo>
                    <a:pt x="28421" y="49276"/>
                  </a:moveTo>
                  <a:lnTo>
                    <a:pt x="28229" y="50165"/>
                  </a:lnTo>
                  <a:lnTo>
                    <a:pt x="27906" y="51308"/>
                  </a:lnTo>
                  <a:lnTo>
                    <a:pt x="27788" y="52070"/>
                  </a:lnTo>
                  <a:lnTo>
                    <a:pt x="30708" y="52070"/>
                  </a:lnTo>
                  <a:lnTo>
                    <a:pt x="30784" y="51181"/>
                  </a:lnTo>
                  <a:lnTo>
                    <a:pt x="28421" y="49276"/>
                  </a:lnTo>
                  <a:close/>
                </a:path>
                <a:path w="114934" h="106045">
                  <a:moveTo>
                    <a:pt x="102804" y="46228"/>
                  </a:moveTo>
                  <a:lnTo>
                    <a:pt x="90542" y="46228"/>
                  </a:lnTo>
                  <a:lnTo>
                    <a:pt x="92712" y="46990"/>
                  </a:lnTo>
                  <a:lnTo>
                    <a:pt x="94444" y="47371"/>
                  </a:lnTo>
                  <a:lnTo>
                    <a:pt x="95869" y="48641"/>
                  </a:lnTo>
                  <a:lnTo>
                    <a:pt x="95892" y="49276"/>
                  </a:lnTo>
                  <a:lnTo>
                    <a:pt x="95296" y="51816"/>
                  </a:lnTo>
                  <a:lnTo>
                    <a:pt x="94912" y="51943"/>
                  </a:lnTo>
                  <a:lnTo>
                    <a:pt x="93372" y="52070"/>
                  </a:lnTo>
                  <a:lnTo>
                    <a:pt x="112726" y="52070"/>
                  </a:lnTo>
                  <a:lnTo>
                    <a:pt x="112936" y="51677"/>
                  </a:lnTo>
                  <a:lnTo>
                    <a:pt x="112988" y="51181"/>
                  </a:lnTo>
                  <a:lnTo>
                    <a:pt x="105906" y="51181"/>
                  </a:lnTo>
                  <a:lnTo>
                    <a:pt x="104202" y="50165"/>
                  </a:lnTo>
                  <a:lnTo>
                    <a:pt x="102690" y="48895"/>
                  </a:lnTo>
                  <a:lnTo>
                    <a:pt x="102608" y="46355"/>
                  </a:lnTo>
                  <a:lnTo>
                    <a:pt x="102804" y="46228"/>
                  </a:lnTo>
                  <a:close/>
                </a:path>
                <a:path w="114934" h="106045">
                  <a:moveTo>
                    <a:pt x="22821" y="51380"/>
                  </a:moveTo>
                  <a:lnTo>
                    <a:pt x="23088" y="51689"/>
                  </a:lnTo>
                  <a:lnTo>
                    <a:pt x="23340" y="51677"/>
                  </a:lnTo>
                  <a:lnTo>
                    <a:pt x="22821" y="51380"/>
                  </a:lnTo>
                  <a:close/>
                </a:path>
                <a:path w="114934" h="106045">
                  <a:moveTo>
                    <a:pt x="21879" y="50292"/>
                  </a:moveTo>
                  <a:lnTo>
                    <a:pt x="20916" y="50292"/>
                  </a:lnTo>
                  <a:lnTo>
                    <a:pt x="22821" y="51380"/>
                  </a:lnTo>
                  <a:lnTo>
                    <a:pt x="21879" y="50292"/>
                  </a:lnTo>
                  <a:close/>
                </a:path>
                <a:path w="114934" h="106045">
                  <a:moveTo>
                    <a:pt x="111246" y="45720"/>
                  </a:moveTo>
                  <a:lnTo>
                    <a:pt x="106593" y="45720"/>
                  </a:lnTo>
                  <a:lnTo>
                    <a:pt x="109454" y="47625"/>
                  </a:lnTo>
                  <a:lnTo>
                    <a:pt x="109544" y="47879"/>
                  </a:lnTo>
                  <a:lnTo>
                    <a:pt x="108737" y="48895"/>
                  </a:lnTo>
                  <a:lnTo>
                    <a:pt x="108050" y="50546"/>
                  </a:lnTo>
                  <a:lnTo>
                    <a:pt x="106869" y="50800"/>
                  </a:lnTo>
                  <a:lnTo>
                    <a:pt x="105906" y="51181"/>
                  </a:lnTo>
                  <a:lnTo>
                    <a:pt x="112988" y="51181"/>
                  </a:lnTo>
                  <a:lnTo>
                    <a:pt x="113026" y="50927"/>
                  </a:lnTo>
                  <a:lnTo>
                    <a:pt x="113520" y="50673"/>
                  </a:lnTo>
                  <a:lnTo>
                    <a:pt x="114894" y="48133"/>
                  </a:lnTo>
                  <a:lnTo>
                    <a:pt x="111246" y="45720"/>
                  </a:lnTo>
                  <a:close/>
                </a:path>
                <a:path w="114934" h="106045">
                  <a:moveTo>
                    <a:pt x="83944" y="42672"/>
                  </a:moveTo>
                  <a:lnTo>
                    <a:pt x="83944" y="47879"/>
                  </a:lnTo>
                  <a:lnTo>
                    <a:pt x="72950" y="47879"/>
                  </a:lnTo>
                  <a:lnTo>
                    <a:pt x="73499" y="48514"/>
                  </a:lnTo>
                  <a:lnTo>
                    <a:pt x="73280" y="49276"/>
                  </a:lnTo>
                  <a:lnTo>
                    <a:pt x="72881" y="49911"/>
                  </a:lnTo>
                  <a:lnTo>
                    <a:pt x="72675" y="50292"/>
                  </a:lnTo>
                  <a:lnTo>
                    <a:pt x="89949" y="50292"/>
                  </a:lnTo>
                  <a:lnTo>
                    <a:pt x="90318" y="48768"/>
                  </a:lnTo>
                  <a:lnTo>
                    <a:pt x="90542" y="46228"/>
                  </a:lnTo>
                  <a:lnTo>
                    <a:pt x="102804" y="46228"/>
                  </a:lnTo>
                  <a:lnTo>
                    <a:pt x="103982" y="45466"/>
                  </a:lnTo>
                  <a:lnTo>
                    <a:pt x="110862" y="45466"/>
                  </a:lnTo>
                  <a:lnTo>
                    <a:pt x="110478" y="45212"/>
                  </a:lnTo>
                  <a:lnTo>
                    <a:pt x="86088" y="45212"/>
                  </a:lnTo>
                  <a:lnTo>
                    <a:pt x="84274" y="44831"/>
                  </a:lnTo>
                  <a:lnTo>
                    <a:pt x="84039" y="44069"/>
                  </a:lnTo>
                  <a:lnTo>
                    <a:pt x="83944" y="42672"/>
                  </a:lnTo>
                  <a:close/>
                </a:path>
                <a:path w="114934" h="106045">
                  <a:moveTo>
                    <a:pt x="19460" y="46228"/>
                  </a:moveTo>
                  <a:lnTo>
                    <a:pt x="17866" y="46609"/>
                  </a:lnTo>
                  <a:lnTo>
                    <a:pt x="21544" y="46609"/>
                  </a:lnTo>
                  <a:lnTo>
                    <a:pt x="21574" y="46355"/>
                  </a:lnTo>
                  <a:lnTo>
                    <a:pt x="20697" y="46355"/>
                  </a:lnTo>
                  <a:lnTo>
                    <a:pt x="19460" y="46228"/>
                  </a:lnTo>
                  <a:close/>
                </a:path>
                <a:path w="114934" h="106045">
                  <a:moveTo>
                    <a:pt x="28513" y="41910"/>
                  </a:moveTo>
                  <a:lnTo>
                    <a:pt x="19625" y="41910"/>
                  </a:lnTo>
                  <a:lnTo>
                    <a:pt x="20809" y="43307"/>
                  </a:lnTo>
                  <a:lnTo>
                    <a:pt x="20815" y="43942"/>
                  </a:lnTo>
                  <a:lnTo>
                    <a:pt x="20697" y="46355"/>
                  </a:lnTo>
                  <a:lnTo>
                    <a:pt x="21574" y="46355"/>
                  </a:lnTo>
                  <a:lnTo>
                    <a:pt x="21494" y="42799"/>
                  </a:lnTo>
                  <a:lnTo>
                    <a:pt x="28040" y="42799"/>
                  </a:lnTo>
                  <a:lnTo>
                    <a:pt x="28513" y="41910"/>
                  </a:lnTo>
                  <a:close/>
                </a:path>
                <a:path w="114934" h="106045">
                  <a:moveTo>
                    <a:pt x="110862" y="45466"/>
                  </a:moveTo>
                  <a:lnTo>
                    <a:pt x="103982" y="45466"/>
                  </a:lnTo>
                  <a:lnTo>
                    <a:pt x="105384" y="45847"/>
                  </a:lnTo>
                  <a:lnTo>
                    <a:pt x="106593" y="45720"/>
                  </a:lnTo>
                  <a:lnTo>
                    <a:pt x="111246" y="45720"/>
                  </a:lnTo>
                  <a:lnTo>
                    <a:pt x="110862" y="45466"/>
                  </a:lnTo>
                  <a:close/>
                </a:path>
                <a:path w="114934" h="106045">
                  <a:moveTo>
                    <a:pt x="83257" y="35560"/>
                  </a:moveTo>
                  <a:lnTo>
                    <a:pt x="83595" y="36703"/>
                  </a:lnTo>
                  <a:lnTo>
                    <a:pt x="83721" y="37465"/>
                  </a:lnTo>
                  <a:lnTo>
                    <a:pt x="83836" y="38608"/>
                  </a:lnTo>
                  <a:lnTo>
                    <a:pt x="83944" y="41148"/>
                  </a:lnTo>
                  <a:lnTo>
                    <a:pt x="86446" y="41656"/>
                  </a:lnTo>
                  <a:lnTo>
                    <a:pt x="86434" y="44069"/>
                  </a:lnTo>
                  <a:lnTo>
                    <a:pt x="86088" y="45212"/>
                  </a:lnTo>
                  <a:lnTo>
                    <a:pt x="110478" y="45212"/>
                  </a:lnTo>
                  <a:lnTo>
                    <a:pt x="101453" y="39243"/>
                  </a:lnTo>
                  <a:lnTo>
                    <a:pt x="103069" y="37465"/>
                  </a:lnTo>
                  <a:lnTo>
                    <a:pt x="96066" y="37465"/>
                  </a:lnTo>
                  <a:lnTo>
                    <a:pt x="83257" y="35560"/>
                  </a:lnTo>
                  <a:close/>
                </a:path>
                <a:path w="114934" h="106045">
                  <a:moveTo>
                    <a:pt x="28040" y="42799"/>
                  </a:moveTo>
                  <a:lnTo>
                    <a:pt x="21494" y="42799"/>
                  </a:lnTo>
                  <a:lnTo>
                    <a:pt x="23749" y="43815"/>
                  </a:lnTo>
                  <a:lnTo>
                    <a:pt x="25645" y="44323"/>
                  </a:lnTo>
                  <a:lnTo>
                    <a:pt x="26936" y="44958"/>
                  </a:lnTo>
                  <a:lnTo>
                    <a:pt x="27156" y="43815"/>
                  </a:lnTo>
                  <a:lnTo>
                    <a:pt x="27499" y="43815"/>
                  </a:lnTo>
                  <a:lnTo>
                    <a:pt x="28040" y="42799"/>
                  </a:lnTo>
                  <a:close/>
                </a:path>
                <a:path w="114934" h="106045">
                  <a:moveTo>
                    <a:pt x="53325" y="43942"/>
                  </a:moveTo>
                  <a:lnTo>
                    <a:pt x="52692" y="43942"/>
                  </a:lnTo>
                  <a:lnTo>
                    <a:pt x="53351" y="44069"/>
                  </a:lnTo>
                  <a:close/>
                </a:path>
                <a:path w="114934" h="106045">
                  <a:moveTo>
                    <a:pt x="27499" y="43815"/>
                  </a:moveTo>
                  <a:lnTo>
                    <a:pt x="27156" y="43815"/>
                  </a:lnTo>
                  <a:lnTo>
                    <a:pt x="27431" y="43942"/>
                  </a:lnTo>
                  <a:close/>
                </a:path>
                <a:path w="114934" h="106045">
                  <a:moveTo>
                    <a:pt x="24871" y="31369"/>
                  </a:moveTo>
                  <a:lnTo>
                    <a:pt x="5222" y="31369"/>
                  </a:lnTo>
                  <a:lnTo>
                    <a:pt x="7256" y="31877"/>
                  </a:lnTo>
                  <a:lnTo>
                    <a:pt x="7916" y="32893"/>
                  </a:lnTo>
                  <a:lnTo>
                    <a:pt x="8031" y="33528"/>
                  </a:lnTo>
                  <a:lnTo>
                    <a:pt x="7915" y="34417"/>
                  </a:lnTo>
                  <a:lnTo>
                    <a:pt x="9922" y="35306"/>
                  </a:lnTo>
                  <a:lnTo>
                    <a:pt x="11544" y="36195"/>
                  </a:lnTo>
                  <a:lnTo>
                    <a:pt x="13011" y="38608"/>
                  </a:lnTo>
                  <a:lnTo>
                    <a:pt x="13093" y="39116"/>
                  </a:lnTo>
                  <a:lnTo>
                    <a:pt x="11902" y="43307"/>
                  </a:lnTo>
                  <a:lnTo>
                    <a:pt x="10252" y="43815"/>
                  </a:lnTo>
                  <a:lnTo>
                    <a:pt x="16468" y="43815"/>
                  </a:lnTo>
                  <a:lnTo>
                    <a:pt x="16325" y="42672"/>
                  </a:lnTo>
                  <a:lnTo>
                    <a:pt x="16135" y="41656"/>
                  </a:lnTo>
                  <a:lnTo>
                    <a:pt x="28648" y="41656"/>
                  </a:lnTo>
                  <a:lnTo>
                    <a:pt x="29256" y="40513"/>
                  </a:lnTo>
                  <a:lnTo>
                    <a:pt x="23446" y="40513"/>
                  </a:lnTo>
                  <a:lnTo>
                    <a:pt x="23088" y="36322"/>
                  </a:lnTo>
                  <a:lnTo>
                    <a:pt x="25727" y="35560"/>
                  </a:lnTo>
                  <a:lnTo>
                    <a:pt x="25810" y="35433"/>
                  </a:lnTo>
                  <a:lnTo>
                    <a:pt x="25975" y="35433"/>
                  </a:lnTo>
                  <a:lnTo>
                    <a:pt x="30272" y="32893"/>
                  </a:lnTo>
                  <a:lnTo>
                    <a:pt x="27541" y="32893"/>
                  </a:lnTo>
                  <a:lnTo>
                    <a:pt x="25892" y="32004"/>
                  </a:lnTo>
                  <a:lnTo>
                    <a:pt x="24871" y="31369"/>
                  </a:lnTo>
                  <a:close/>
                </a:path>
                <a:path w="114934" h="106045">
                  <a:moveTo>
                    <a:pt x="28648" y="41656"/>
                  </a:moveTo>
                  <a:lnTo>
                    <a:pt x="16135" y="41656"/>
                  </a:lnTo>
                  <a:lnTo>
                    <a:pt x="18003" y="42037"/>
                  </a:lnTo>
                  <a:lnTo>
                    <a:pt x="19625" y="41910"/>
                  </a:lnTo>
                  <a:lnTo>
                    <a:pt x="28513" y="41910"/>
                  </a:lnTo>
                  <a:lnTo>
                    <a:pt x="28648" y="41656"/>
                  </a:lnTo>
                  <a:close/>
                </a:path>
                <a:path w="114934" h="106045">
                  <a:moveTo>
                    <a:pt x="25975" y="35433"/>
                  </a:moveTo>
                  <a:lnTo>
                    <a:pt x="25810" y="35560"/>
                  </a:lnTo>
                  <a:lnTo>
                    <a:pt x="24882" y="36957"/>
                  </a:lnTo>
                  <a:lnTo>
                    <a:pt x="23886" y="39370"/>
                  </a:lnTo>
                  <a:lnTo>
                    <a:pt x="23446" y="40513"/>
                  </a:lnTo>
                  <a:lnTo>
                    <a:pt x="29256" y="40513"/>
                  </a:lnTo>
                  <a:lnTo>
                    <a:pt x="31554" y="36195"/>
                  </a:lnTo>
                  <a:lnTo>
                    <a:pt x="27844" y="35814"/>
                  </a:lnTo>
                  <a:lnTo>
                    <a:pt x="25975" y="35433"/>
                  </a:lnTo>
                  <a:close/>
                </a:path>
                <a:path w="114934" h="106045">
                  <a:moveTo>
                    <a:pt x="52829" y="37846"/>
                  </a:moveTo>
                  <a:lnTo>
                    <a:pt x="49420" y="39370"/>
                  </a:lnTo>
                  <a:lnTo>
                    <a:pt x="52705" y="39370"/>
                  </a:lnTo>
                  <a:lnTo>
                    <a:pt x="52829" y="37846"/>
                  </a:lnTo>
                  <a:close/>
                </a:path>
                <a:path w="114934" h="106045">
                  <a:moveTo>
                    <a:pt x="94966" y="33782"/>
                  </a:moveTo>
                  <a:lnTo>
                    <a:pt x="96066" y="37465"/>
                  </a:lnTo>
                  <a:lnTo>
                    <a:pt x="103069" y="37465"/>
                  </a:lnTo>
                  <a:lnTo>
                    <a:pt x="103646" y="36830"/>
                  </a:lnTo>
                  <a:lnTo>
                    <a:pt x="96864" y="36830"/>
                  </a:lnTo>
                  <a:lnTo>
                    <a:pt x="96451" y="35814"/>
                  </a:lnTo>
                  <a:lnTo>
                    <a:pt x="96066" y="34671"/>
                  </a:lnTo>
                  <a:lnTo>
                    <a:pt x="95860" y="34163"/>
                  </a:lnTo>
                  <a:lnTo>
                    <a:pt x="95544" y="34163"/>
                  </a:lnTo>
                  <a:lnTo>
                    <a:pt x="94966" y="33782"/>
                  </a:lnTo>
                  <a:close/>
                </a:path>
                <a:path w="114934" h="106045">
                  <a:moveTo>
                    <a:pt x="24105" y="36703"/>
                  </a:moveTo>
                  <a:lnTo>
                    <a:pt x="24792" y="37084"/>
                  </a:lnTo>
                  <a:lnTo>
                    <a:pt x="24105" y="36703"/>
                  </a:lnTo>
                  <a:close/>
                </a:path>
                <a:path w="114934" h="106045">
                  <a:moveTo>
                    <a:pt x="99501" y="31242"/>
                  </a:moveTo>
                  <a:lnTo>
                    <a:pt x="101041" y="35179"/>
                  </a:lnTo>
                  <a:lnTo>
                    <a:pt x="96864" y="36830"/>
                  </a:lnTo>
                  <a:lnTo>
                    <a:pt x="103646" y="36830"/>
                  </a:lnTo>
                  <a:lnTo>
                    <a:pt x="104339" y="36068"/>
                  </a:lnTo>
                  <a:lnTo>
                    <a:pt x="107336" y="33528"/>
                  </a:lnTo>
                  <a:lnTo>
                    <a:pt x="109956" y="31877"/>
                  </a:lnTo>
                  <a:lnTo>
                    <a:pt x="106456" y="31877"/>
                  </a:lnTo>
                  <a:lnTo>
                    <a:pt x="102910" y="31750"/>
                  </a:lnTo>
                  <a:lnTo>
                    <a:pt x="99501" y="31242"/>
                  </a:lnTo>
                  <a:close/>
                </a:path>
                <a:path w="114934" h="106045">
                  <a:moveTo>
                    <a:pt x="50061" y="32893"/>
                  </a:moveTo>
                  <a:lnTo>
                    <a:pt x="47029" y="32893"/>
                  </a:lnTo>
                  <a:lnTo>
                    <a:pt x="47937" y="33274"/>
                  </a:lnTo>
                  <a:lnTo>
                    <a:pt x="49118" y="33528"/>
                  </a:lnTo>
                  <a:lnTo>
                    <a:pt x="49696" y="34163"/>
                  </a:lnTo>
                  <a:lnTo>
                    <a:pt x="49944" y="33147"/>
                  </a:lnTo>
                  <a:lnTo>
                    <a:pt x="50061" y="32893"/>
                  </a:lnTo>
                  <a:close/>
                </a:path>
                <a:path w="114934" h="106045">
                  <a:moveTo>
                    <a:pt x="95653" y="33655"/>
                  </a:moveTo>
                  <a:lnTo>
                    <a:pt x="95544" y="34163"/>
                  </a:lnTo>
                  <a:lnTo>
                    <a:pt x="95860" y="34163"/>
                  </a:lnTo>
                  <a:lnTo>
                    <a:pt x="95653" y="33655"/>
                  </a:lnTo>
                  <a:close/>
                </a:path>
                <a:path w="114934" h="106045">
                  <a:moveTo>
                    <a:pt x="50575" y="31877"/>
                  </a:moveTo>
                  <a:lnTo>
                    <a:pt x="32104" y="31877"/>
                  </a:lnTo>
                  <a:lnTo>
                    <a:pt x="32764" y="34036"/>
                  </a:lnTo>
                  <a:lnTo>
                    <a:pt x="32929" y="33782"/>
                  </a:lnTo>
                  <a:lnTo>
                    <a:pt x="46961" y="33782"/>
                  </a:lnTo>
                  <a:lnTo>
                    <a:pt x="47029" y="32893"/>
                  </a:lnTo>
                  <a:lnTo>
                    <a:pt x="50061" y="32893"/>
                  </a:lnTo>
                  <a:lnTo>
                    <a:pt x="50355" y="32258"/>
                  </a:lnTo>
                  <a:lnTo>
                    <a:pt x="50575" y="31877"/>
                  </a:lnTo>
                  <a:close/>
                </a:path>
                <a:path w="114934" h="106045">
                  <a:moveTo>
                    <a:pt x="47391" y="27559"/>
                  </a:moveTo>
                  <a:lnTo>
                    <a:pt x="29878" y="27559"/>
                  </a:lnTo>
                  <a:lnTo>
                    <a:pt x="29218" y="30226"/>
                  </a:lnTo>
                  <a:lnTo>
                    <a:pt x="29218" y="32258"/>
                  </a:lnTo>
                  <a:lnTo>
                    <a:pt x="27541" y="32893"/>
                  </a:lnTo>
                  <a:lnTo>
                    <a:pt x="30272" y="32893"/>
                  </a:lnTo>
                  <a:lnTo>
                    <a:pt x="32104" y="31877"/>
                  </a:lnTo>
                  <a:lnTo>
                    <a:pt x="50575" y="31877"/>
                  </a:lnTo>
                  <a:lnTo>
                    <a:pt x="50722" y="31623"/>
                  </a:lnTo>
                  <a:lnTo>
                    <a:pt x="50606" y="31242"/>
                  </a:lnTo>
                  <a:lnTo>
                    <a:pt x="49834" y="30226"/>
                  </a:lnTo>
                  <a:lnTo>
                    <a:pt x="48944" y="29210"/>
                  </a:lnTo>
                  <a:lnTo>
                    <a:pt x="47391" y="27559"/>
                  </a:lnTo>
                  <a:close/>
                </a:path>
                <a:path w="114934" h="106045">
                  <a:moveTo>
                    <a:pt x="3985" y="9017"/>
                  </a:moveTo>
                  <a:lnTo>
                    <a:pt x="2665" y="9906"/>
                  </a:lnTo>
                  <a:lnTo>
                    <a:pt x="0" y="11557"/>
                  </a:lnTo>
                  <a:lnTo>
                    <a:pt x="3408" y="14859"/>
                  </a:lnTo>
                  <a:lnTo>
                    <a:pt x="5444" y="18669"/>
                  </a:lnTo>
                  <a:lnTo>
                    <a:pt x="5503" y="19304"/>
                  </a:lnTo>
                  <a:lnTo>
                    <a:pt x="4535" y="24130"/>
                  </a:lnTo>
                  <a:lnTo>
                    <a:pt x="4425" y="26416"/>
                  </a:lnTo>
                  <a:lnTo>
                    <a:pt x="4110" y="29210"/>
                  </a:lnTo>
                  <a:lnTo>
                    <a:pt x="3902" y="32639"/>
                  </a:lnTo>
                  <a:lnTo>
                    <a:pt x="4041" y="32258"/>
                  </a:lnTo>
                  <a:lnTo>
                    <a:pt x="4204" y="32004"/>
                  </a:lnTo>
                  <a:lnTo>
                    <a:pt x="5222" y="31369"/>
                  </a:lnTo>
                  <a:lnTo>
                    <a:pt x="24871" y="31369"/>
                  </a:lnTo>
                  <a:lnTo>
                    <a:pt x="24462" y="31115"/>
                  </a:lnTo>
                  <a:lnTo>
                    <a:pt x="24462" y="29210"/>
                  </a:lnTo>
                  <a:lnTo>
                    <a:pt x="12946" y="29210"/>
                  </a:lnTo>
                  <a:lnTo>
                    <a:pt x="10059" y="27432"/>
                  </a:lnTo>
                  <a:lnTo>
                    <a:pt x="10363" y="26797"/>
                  </a:lnTo>
                  <a:lnTo>
                    <a:pt x="10911" y="25781"/>
                  </a:lnTo>
                  <a:lnTo>
                    <a:pt x="10609" y="25527"/>
                  </a:lnTo>
                  <a:lnTo>
                    <a:pt x="10389" y="25400"/>
                  </a:lnTo>
                  <a:lnTo>
                    <a:pt x="10280" y="25146"/>
                  </a:lnTo>
                  <a:lnTo>
                    <a:pt x="9649" y="23241"/>
                  </a:lnTo>
                  <a:lnTo>
                    <a:pt x="9591" y="22860"/>
                  </a:lnTo>
                  <a:lnTo>
                    <a:pt x="10087" y="20447"/>
                  </a:lnTo>
                  <a:lnTo>
                    <a:pt x="10115" y="18161"/>
                  </a:lnTo>
                  <a:lnTo>
                    <a:pt x="12049" y="18161"/>
                  </a:lnTo>
                  <a:lnTo>
                    <a:pt x="9317" y="16383"/>
                  </a:lnTo>
                  <a:lnTo>
                    <a:pt x="6156" y="13462"/>
                  </a:lnTo>
                  <a:lnTo>
                    <a:pt x="5332" y="9271"/>
                  </a:lnTo>
                  <a:lnTo>
                    <a:pt x="3985" y="9017"/>
                  </a:lnTo>
                  <a:close/>
                </a:path>
                <a:path w="114934" h="106045">
                  <a:moveTo>
                    <a:pt x="110359" y="31623"/>
                  </a:moveTo>
                  <a:lnTo>
                    <a:pt x="106456" y="31877"/>
                  </a:lnTo>
                  <a:lnTo>
                    <a:pt x="109956" y="31877"/>
                  </a:lnTo>
                  <a:lnTo>
                    <a:pt x="110359" y="31623"/>
                  </a:lnTo>
                  <a:close/>
                </a:path>
                <a:path w="114934" h="106045">
                  <a:moveTo>
                    <a:pt x="13303" y="27051"/>
                  </a:moveTo>
                  <a:lnTo>
                    <a:pt x="12946" y="29210"/>
                  </a:lnTo>
                  <a:lnTo>
                    <a:pt x="24462" y="29210"/>
                  </a:lnTo>
                  <a:lnTo>
                    <a:pt x="24462" y="28575"/>
                  </a:lnTo>
                  <a:lnTo>
                    <a:pt x="24648" y="28448"/>
                  </a:lnTo>
                  <a:lnTo>
                    <a:pt x="16135" y="28448"/>
                  </a:lnTo>
                  <a:lnTo>
                    <a:pt x="15118" y="27813"/>
                  </a:lnTo>
                  <a:lnTo>
                    <a:pt x="13303" y="27051"/>
                  </a:lnTo>
                  <a:close/>
                </a:path>
                <a:path w="114934" h="106045">
                  <a:moveTo>
                    <a:pt x="22429" y="12827"/>
                  </a:moveTo>
                  <a:lnTo>
                    <a:pt x="17151" y="12827"/>
                  </a:lnTo>
                  <a:lnTo>
                    <a:pt x="18880" y="13207"/>
                  </a:lnTo>
                  <a:lnTo>
                    <a:pt x="19707" y="14478"/>
                  </a:lnTo>
                  <a:lnTo>
                    <a:pt x="19647" y="14859"/>
                  </a:lnTo>
                  <a:lnTo>
                    <a:pt x="19570" y="18796"/>
                  </a:lnTo>
                  <a:lnTo>
                    <a:pt x="21164" y="18796"/>
                  </a:lnTo>
                  <a:lnTo>
                    <a:pt x="21659" y="23749"/>
                  </a:lnTo>
                  <a:lnTo>
                    <a:pt x="15750" y="24130"/>
                  </a:lnTo>
                  <a:lnTo>
                    <a:pt x="15919" y="26416"/>
                  </a:lnTo>
                  <a:lnTo>
                    <a:pt x="16135" y="28448"/>
                  </a:lnTo>
                  <a:lnTo>
                    <a:pt x="24648" y="28448"/>
                  </a:lnTo>
                  <a:lnTo>
                    <a:pt x="25947" y="27559"/>
                  </a:lnTo>
                  <a:lnTo>
                    <a:pt x="47391" y="27559"/>
                  </a:lnTo>
                  <a:lnTo>
                    <a:pt x="45600" y="25654"/>
                  </a:lnTo>
                  <a:lnTo>
                    <a:pt x="43843" y="23241"/>
                  </a:lnTo>
                  <a:lnTo>
                    <a:pt x="39938" y="23241"/>
                  </a:lnTo>
                  <a:lnTo>
                    <a:pt x="33438" y="16764"/>
                  </a:lnTo>
                  <a:lnTo>
                    <a:pt x="23666" y="16764"/>
                  </a:lnTo>
                  <a:lnTo>
                    <a:pt x="21549" y="16002"/>
                  </a:lnTo>
                  <a:lnTo>
                    <a:pt x="20477" y="15367"/>
                  </a:lnTo>
                  <a:lnTo>
                    <a:pt x="20890" y="13589"/>
                  </a:lnTo>
                  <a:lnTo>
                    <a:pt x="22429" y="12827"/>
                  </a:lnTo>
                  <a:close/>
                </a:path>
                <a:path w="114934" h="106045">
                  <a:moveTo>
                    <a:pt x="29878" y="27559"/>
                  </a:moveTo>
                  <a:lnTo>
                    <a:pt x="25947" y="27559"/>
                  </a:lnTo>
                  <a:lnTo>
                    <a:pt x="27404" y="27813"/>
                  </a:lnTo>
                  <a:lnTo>
                    <a:pt x="29878" y="27559"/>
                  </a:lnTo>
                  <a:close/>
                </a:path>
                <a:path w="114934" h="106045">
                  <a:moveTo>
                    <a:pt x="41944" y="17145"/>
                  </a:moveTo>
                  <a:lnTo>
                    <a:pt x="41450" y="19304"/>
                  </a:lnTo>
                  <a:lnTo>
                    <a:pt x="40845" y="21336"/>
                  </a:lnTo>
                  <a:lnTo>
                    <a:pt x="39938" y="23241"/>
                  </a:lnTo>
                  <a:lnTo>
                    <a:pt x="43843" y="23241"/>
                  </a:lnTo>
                  <a:lnTo>
                    <a:pt x="43658" y="22987"/>
                  </a:lnTo>
                  <a:lnTo>
                    <a:pt x="43759" y="20193"/>
                  </a:lnTo>
                  <a:lnTo>
                    <a:pt x="41944" y="17145"/>
                  </a:lnTo>
                  <a:close/>
                </a:path>
                <a:path w="114934" h="106045">
                  <a:moveTo>
                    <a:pt x="12049" y="18161"/>
                  </a:moveTo>
                  <a:lnTo>
                    <a:pt x="10115" y="18161"/>
                  </a:lnTo>
                  <a:lnTo>
                    <a:pt x="11022" y="18415"/>
                  </a:lnTo>
                  <a:lnTo>
                    <a:pt x="12231" y="18669"/>
                  </a:lnTo>
                  <a:lnTo>
                    <a:pt x="13220" y="18923"/>
                  </a:lnTo>
                  <a:lnTo>
                    <a:pt x="12049" y="18161"/>
                  </a:lnTo>
                  <a:close/>
                </a:path>
                <a:path w="114934" h="106045">
                  <a:moveTo>
                    <a:pt x="29104" y="12446"/>
                  </a:moveTo>
                  <a:lnTo>
                    <a:pt x="25205" y="12446"/>
                  </a:lnTo>
                  <a:lnTo>
                    <a:pt x="23666" y="16764"/>
                  </a:lnTo>
                  <a:lnTo>
                    <a:pt x="33438" y="16764"/>
                  </a:lnTo>
                  <a:lnTo>
                    <a:pt x="29104" y="12446"/>
                  </a:lnTo>
                  <a:close/>
                </a:path>
                <a:path w="114934" h="106045">
                  <a:moveTo>
                    <a:pt x="16657" y="0"/>
                  </a:moveTo>
                  <a:lnTo>
                    <a:pt x="12533" y="3048"/>
                  </a:lnTo>
                  <a:lnTo>
                    <a:pt x="10444" y="4445"/>
                  </a:lnTo>
                  <a:lnTo>
                    <a:pt x="13798" y="6985"/>
                  </a:lnTo>
                  <a:lnTo>
                    <a:pt x="16711" y="9525"/>
                  </a:lnTo>
                  <a:lnTo>
                    <a:pt x="16684" y="13207"/>
                  </a:lnTo>
                  <a:lnTo>
                    <a:pt x="17151" y="12827"/>
                  </a:lnTo>
                  <a:lnTo>
                    <a:pt x="23693" y="12827"/>
                  </a:lnTo>
                  <a:lnTo>
                    <a:pt x="25205" y="12446"/>
                  </a:lnTo>
                  <a:lnTo>
                    <a:pt x="29104" y="12446"/>
                  </a:lnTo>
                  <a:lnTo>
                    <a:pt x="26810" y="10160"/>
                  </a:lnTo>
                  <a:lnTo>
                    <a:pt x="25177" y="10160"/>
                  </a:lnTo>
                  <a:lnTo>
                    <a:pt x="23061" y="9525"/>
                  </a:lnTo>
                  <a:lnTo>
                    <a:pt x="20835" y="9144"/>
                  </a:lnTo>
                  <a:lnTo>
                    <a:pt x="21301" y="7747"/>
                  </a:lnTo>
                  <a:lnTo>
                    <a:pt x="21631" y="6604"/>
                  </a:lnTo>
                  <a:lnTo>
                    <a:pt x="22016" y="5588"/>
                  </a:lnTo>
                  <a:lnTo>
                    <a:pt x="21851" y="5461"/>
                  </a:lnTo>
                  <a:lnTo>
                    <a:pt x="21659" y="5461"/>
                  </a:lnTo>
                  <a:lnTo>
                    <a:pt x="21605" y="4953"/>
                  </a:lnTo>
                  <a:lnTo>
                    <a:pt x="16657" y="0"/>
                  </a:lnTo>
                  <a:close/>
                </a:path>
                <a:path w="114934" h="106045">
                  <a:moveTo>
                    <a:pt x="25535" y="8890"/>
                  </a:moveTo>
                  <a:lnTo>
                    <a:pt x="25397" y="9525"/>
                  </a:lnTo>
                  <a:lnTo>
                    <a:pt x="25177" y="10160"/>
                  </a:lnTo>
                  <a:lnTo>
                    <a:pt x="26810" y="10160"/>
                  </a:lnTo>
                  <a:lnTo>
                    <a:pt x="25535" y="8890"/>
                  </a:lnTo>
                  <a:close/>
                </a:path>
              </a:pathLst>
            </a:custGeom>
            <a:solidFill>
              <a:srgbClr val="00AF8D"/>
            </a:solidFill>
          </p:spPr>
          <p:txBody>
            <a:bodyPr wrap="square" lIns="0" tIns="0" rIns="0" bIns="0" rtlCol="0"/>
            <a:lstStyle/>
            <a:p>
              <a:endParaRPr/>
            </a:p>
          </p:txBody>
        </p:sp>
        <p:sp>
          <p:nvSpPr>
            <p:cNvPr id="69" name="object 69"/>
            <p:cNvSpPr/>
            <p:nvPr/>
          </p:nvSpPr>
          <p:spPr>
            <a:xfrm>
              <a:off x="8820950" y="4662804"/>
              <a:ext cx="15240" cy="26034"/>
            </a:xfrm>
            <a:custGeom>
              <a:avLst/>
              <a:gdLst/>
              <a:ahLst/>
              <a:cxnLst/>
              <a:rect l="l" t="t" r="r" b="b"/>
              <a:pathLst>
                <a:path w="15240" h="26035">
                  <a:moveTo>
                    <a:pt x="203" y="15417"/>
                  </a:moveTo>
                  <a:lnTo>
                    <a:pt x="0" y="15113"/>
                  </a:lnTo>
                  <a:lnTo>
                    <a:pt x="0" y="15494"/>
                  </a:lnTo>
                  <a:lnTo>
                    <a:pt x="203" y="15417"/>
                  </a:lnTo>
                  <a:close/>
                </a:path>
                <a:path w="15240" h="26035">
                  <a:moveTo>
                    <a:pt x="10896" y="16675"/>
                  </a:moveTo>
                  <a:lnTo>
                    <a:pt x="10071" y="15303"/>
                  </a:lnTo>
                  <a:lnTo>
                    <a:pt x="9271" y="13931"/>
                  </a:lnTo>
                  <a:lnTo>
                    <a:pt x="8445" y="12560"/>
                  </a:lnTo>
                  <a:lnTo>
                    <a:pt x="8305" y="12852"/>
                  </a:lnTo>
                  <a:lnTo>
                    <a:pt x="8229" y="13220"/>
                  </a:lnTo>
                  <a:lnTo>
                    <a:pt x="8089" y="13550"/>
                  </a:lnTo>
                  <a:lnTo>
                    <a:pt x="7950" y="13792"/>
                  </a:lnTo>
                  <a:lnTo>
                    <a:pt x="7429" y="13792"/>
                  </a:lnTo>
                  <a:lnTo>
                    <a:pt x="6743" y="13741"/>
                  </a:lnTo>
                  <a:lnTo>
                    <a:pt x="7594" y="14998"/>
                  </a:lnTo>
                  <a:lnTo>
                    <a:pt x="8445" y="16294"/>
                  </a:lnTo>
                  <a:lnTo>
                    <a:pt x="9321" y="17589"/>
                  </a:lnTo>
                  <a:lnTo>
                    <a:pt x="9842" y="17284"/>
                  </a:lnTo>
                  <a:lnTo>
                    <a:pt x="10363" y="16954"/>
                  </a:lnTo>
                  <a:lnTo>
                    <a:pt x="10896" y="16675"/>
                  </a:lnTo>
                  <a:close/>
                </a:path>
                <a:path w="15240" h="26035">
                  <a:moveTo>
                    <a:pt x="11303" y="2794"/>
                  </a:moveTo>
                  <a:lnTo>
                    <a:pt x="10617" y="5765"/>
                  </a:lnTo>
                  <a:lnTo>
                    <a:pt x="9982" y="8763"/>
                  </a:lnTo>
                  <a:lnTo>
                    <a:pt x="8826" y="11506"/>
                  </a:lnTo>
                  <a:lnTo>
                    <a:pt x="9626" y="11010"/>
                  </a:lnTo>
                  <a:lnTo>
                    <a:pt x="11226" y="9969"/>
                  </a:lnTo>
                  <a:lnTo>
                    <a:pt x="11112" y="7721"/>
                  </a:lnTo>
                  <a:lnTo>
                    <a:pt x="11137" y="5321"/>
                  </a:lnTo>
                  <a:lnTo>
                    <a:pt x="11303" y="2794"/>
                  </a:lnTo>
                  <a:close/>
                </a:path>
                <a:path w="15240" h="26035">
                  <a:moveTo>
                    <a:pt x="12928" y="2717"/>
                  </a:moveTo>
                  <a:lnTo>
                    <a:pt x="12534" y="1866"/>
                  </a:lnTo>
                  <a:lnTo>
                    <a:pt x="12344" y="927"/>
                  </a:lnTo>
                  <a:lnTo>
                    <a:pt x="12103" y="0"/>
                  </a:lnTo>
                  <a:lnTo>
                    <a:pt x="11963" y="711"/>
                  </a:lnTo>
                  <a:lnTo>
                    <a:pt x="11658" y="1371"/>
                  </a:lnTo>
                  <a:lnTo>
                    <a:pt x="11518" y="2082"/>
                  </a:lnTo>
                  <a:lnTo>
                    <a:pt x="11963" y="2247"/>
                  </a:lnTo>
                  <a:lnTo>
                    <a:pt x="12458" y="2527"/>
                  </a:lnTo>
                  <a:lnTo>
                    <a:pt x="12928" y="2717"/>
                  </a:lnTo>
                  <a:close/>
                </a:path>
                <a:path w="15240" h="26035">
                  <a:moveTo>
                    <a:pt x="14770" y="25692"/>
                  </a:moveTo>
                  <a:lnTo>
                    <a:pt x="14516" y="25146"/>
                  </a:lnTo>
                  <a:lnTo>
                    <a:pt x="14160" y="24701"/>
                  </a:lnTo>
                  <a:lnTo>
                    <a:pt x="13919" y="24130"/>
                  </a:lnTo>
                  <a:lnTo>
                    <a:pt x="13881" y="24269"/>
                  </a:lnTo>
                  <a:lnTo>
                    <a:pt x="14160" y="24790"/>
                  </a:lnTo>
                  <a:lnTo>
                    <a:pt x="14465" y="25222"/>
                  </a:lnTo>
                  <a:lnTo>
                    <a:pt x="14770" y="25692"/>
                  </a:lnTo>
                  <a:close/>
                </a:path>
              </a:pathLst>
            </a:custGeom>
            <a:solidFill>
              <a:srgbClr val="DE246E"/>
            </a:solidFill>
          </p:spPr>
          <p:txBody>
            <a:bodyPr wrap="square" lIns="0" tIns="0" rIns="0" bIns="0" rtlCol="0"/>
            <a:lstStyle/>
            <a:p>
              <a:endParaRPr/>
            </a:p>
          </p:txBody>
        </p:sp>
        <p:sp>
          <p:nvSpPr>
            <p:cNvPr id="70" name="object 70"/>
            <p:cNvSpPr/>
            <p:nvPr/>
          </p:nvSpPr>
          <p:spPr>
            <a:xfrm>
              <a:off x="8509444" y="4617529"/>
              <a:ext cx="252095" cy="211454"/>
            </a:xfrm>
            <a:custGeom>
              <a:avLst/>
              <a:gdLst/>
              <a:ahLst/>
              <a:cxnLst/>
              <a:rect l="l" t="t" r="r" b="b"/>
              <a:pathLst>
                <a:path w="252095" h="211454">
                  <a:moveTo>
                    <a:pt x="7035" y="406"/>
                  </a:moveTo>
                  <a:lnTo>
                    <a:pt x="6819" y="279"/>
                  </a:lnTo>
                  <a:lnTo>
                    <a:pt x="6578" y="139"/>
                  </a:lnTo>
                  <a:lnTo>
                    <a:pt x="6350" y="0"/>
                  </a:lnTo>
                  <a:lnTo>
                    <a:pt x="4343" y="850"/>
                  </a:lnTo>
                  <a:lnTo>
                    <a:pt x="2120" y="1371"/>
                  </a:lnTo>
                  <a:lnTo>
                    <a:pt x="0" y="1460"/>
                  </a:lnTo>
                  <a:lnTo>
                    <a:pt x="4813" y="5765"/>
                  </a:lnTo>
                  <a:lnTo>
                    <a:pt x="5359" y="4254"/>
                  </a:lnTo>
                  <a:lnTo>
                    <a:pt x="6108" y="2476"/>
                  </a:lnTo>
                  <a:lnTo>
                    <a:pt x="7035" y="406"/>
                  </a:lnTo>
                  <a:close/>
                </a:path>
                <a:path w="252095" h="211454">
                  <a:moveTo>
                    <a:pt x="251942" y="211315"/>
                  </a:moveTo>
                  <a:lnTo>
                    <a:pt x="251561" y="210464"/>
                  </a:lnTo>
                  <a:lnTo>
                    <a:pt x="251345" y="209727"/>
                  </a:lnTo>
                  <a:lnTo>
                    <a:pt x="251040" y="208927"/>
                  </a:lnTo>
                  <a:lnTo>
                    <a:pt x="250355" y="209423"/>
                  </a:lnTo>
                  <a:lnTo>
                    <a:pt x="249669" y="209943"/>
                  </a:lnTo>
                  <a:lnTo>
                    <a:pt x="248983" y="210439"/>
                  </a:lnTo>
                  <a:lnTo>
                    <a:pt x="249974" y="210743"/>
                  </a:lnTo>
                  <a:lnTo>
                    <a:pt x="250964" y="210959"/>
                  </a:lnTo>
                  <a:lnTo>
                    <a:pt x="251942" y="211315"/>
                  </a:lnTo>
                  <a:close/>
                </a:path>
              </a:pathLst>
            </a:custGeom>
            <a:solidFill>
              <a:srgbClr val="00AF8D"/>
            </a:solidFill>
          </p:spPr>
          <p:txBody>
            <a:bodyPr wrap="square" lIns="0" tIns="0" rIns="0" bIns="0" rtlCol="0"/>
            <a:lstStyle/>
            <a:p>
              <a:endParaRPr/>
            </a:p>
          </p:txBody>
        </p:sp>
        <p:sp>
          <p:nvSpPr>
            <p:cNvPr id="71" name="object 71"/>
            <p:cNvSpPr/>
            <p:nvPr/>
          </p:nvSpPr>
          <p:spPr>
            <a:xfrm>
              <a:off x="8841435" y="4294530"/>
              <a:ext cx="87630" cy="276225"/>
            </a:xfrm>
            <a:custGeom>
              <a:avLst/>
              <a:gdLst/>
              <a:ahLst/>
              <a:cxnLst/>
              <a:rect l="l" t="t" r="r" b="b"/>
              <a:pathLst>
                <a:path w="87629" h="276225">
                  <a:moveTo>
                    <a:pt x="19621" y="3327"/>
                  </a:moveTo>
                  <a:lnTo>
                    <a:pt x="17310" y="3657"/>
                  </a:lnTo>
                  <a:lnTo>
                    <a:pt x="18656" y="3657"/>
                  </a:lnTo>
                  <a:lnTo>
                    <a:pt x="19621" y="3327"/>
                  </a:lnTo>
                  <a:close/>
                </a:path>
                <a:path w="87629" h="276225">
                  <a:moveTo>
                    <a:pt x="22758" y="2260"/>
                  </a:moveTo>
                  <a:lnTo>
                    <a:pt x="22567" y="1600"/>
                  </a:lnTo>
                  <a:lnTo>
                    <a:pt x="22479" y="800"/>
                  </a:lnTo>
                  <a:lnTo>
                    <a:pt x="22377" y="0"/>
                  </a:lnTo>
                  <a:lnTo>
                    <a:pt x="20662" y="990"/>
                  </a:lnTo>
                  <a:lnTo>
                    <a:pt x="19786" y="1485"/>
                  </a:lnTo>
                  <a:lnTo>
                    <a:pt x="19850" y="2717"/>
                  </a:lnTo>
                  <a:lnTo>
                    <a:pt x="19900" y="3251"/>
                  </a:lnTo>
                  <a:lnTo>
                    <a:pt x="20866" y="2921"/>
                  </a:lnTo>
                  <a:lnTo>
                    <a:pt x="21793" y="2590"/>
                  </a:lnTo>
                  <a:lnTo>
                    <a:pt x="22758" y="2260"/>
                  </a:lnTo>
                  <a:close/>
                </a:path>
                <a:path w="87629" h="276225">
                  <a:moveTo>
                    <a:pt x="32105" y="9017"/>
                  </a:moveTo>
                  <a:lnTo>
                    <a:pt x="31102" y="8661"/>
                  </a:lnTo>
                  <a:lnTo>
                    <a:pt x="29603" y="8001"/>
                  </a:lnTo>
                  <a:lnTo>
                    <a:pt x="26746" y="9398"/>
                  </a:lnTo>
                  <a:lnTo>
                    <a:pt x="23939" y="11023"/>
                  </a:lnTo>
                  <a:lnTo>
                    <a:pt x="20828" y="11658"/>
                  </a:lnTo>
                  <a:lnTo>
                    <a:pt x="20205" y="11760"/>
                  </a:lnTo>
                  <a:lnTo>
                    <a:pt x="18034" y="6934"/>
                  </a:lnTo>
                  <a:lnTo>
                    <a:pt x="16573" y="4368"/>
                  </a:lnTo>
                  <a:lnTo>
                    <a:pt x="18580" y="3683"/>
                  </a:lnTo>
                  <a:lnTo>
                    <a:pt x="17145" y="3683"/>
                  </a:lnTo>
                  <a:lnTo>
                    <a:pt x="15925" y="3683"/>
                  </a:lnTo>
                  <a:lnTo>
                    <a:pt x="13830" y="4889"/>
                  </a:lnTo>
                  <a:lnTo>
                    <a:pt x="11684" y="6070"/>
                  </a:lnTo>
                  <a:lnTo>
                    <a:pt x="9537" y="7315"/>
                  </a:lnTo>
                  <a:lnTo>
                    <a:pt x="9156" y="8661"/>
                  </a:lnTo>
                  <a:lnTo>
                    <a:pt x="8331" y="10033"/>
                  </a:lnTo>
                  <a:lnTo>
                    <a:pt x="6756" y="11442"/>
                  </a:lnTo>
                  <a:lnTo>
                    <a:pt x="6845" y="11658"/>
                  </a:lnTo>
                  <a:lnTo>
                    <a:pt x="6756" y="11442"/>
                  </a:lnTo>
                  <a:lnTo>
                    <a:pt x="5905" y="9372"/>
                  </a:lnTo>
                  <a:lnTo>
                    <a:pt x="3962" y="10528"/>
                  </a:lnTo>
                  <a:lnTo>
                    <a:pt x="1854" y="11658"/>
                  </a:lnTo>
                  <a:lnTo>
                    <a:pt x="0" y="12725"/>
                  </a:lnTo>
                  <a:lnTo>
                    <a:pt x="13004" y="18770"/>
                  </a:lnTo>
                  <a:lnTo>
                    <a:pt x="18859" y="12420"/>
                  </a:lnTo>
                  <a:lnTo>
                    <a:pt x="22225" y="11760"/>
                  </a:lnTo>
                  <a:lnTo>
                    <a:pt x="25946" y="11023"/>
                  </a:lnTo>
                  <a:lnTo>
                    <a:pt x="32105" y="9017"/>
                  </a:lnTo>
                  <a:close/>
                </a:path>
                <a:path w="87629" h="276225">
                  <a:moveTo>
                    <a:pt x="82867" y="251701"/>
                  </a:moveTo>
                  <a:lnTo>
                    <a:pt x="82702" y="251675"/>
                  </a:lnTo>
                  <a:lnTo>
                    <a:pt x="82867" y="251701"/>
                  </a:lnTo>
                  <a:close/>
                </a:path>
                <a:path w="87629" h="276225">
                  <a:moveTo>
                    <a:pt x="87071" y="275666"/>
                  </a:moveTo>
                  <a:lnTo>
                    <a:pt x="83883" y="269951"/>
                  </a:lnTo>
                  <a:lnTo>
                    <a:pt x="82600" y="262255"/>
                  </a:lnTo>
                  <a:lnTo>
                    <a:pt x="82867" y="251802"/>
                  </a:lnTo>
                  <a:lnTo>
                    <a:pt x="80886" y="253898"/>
                  </a:lnTo>
                  <a:lnTo>
                    <a:pt x="77317" y="256171"/>
                  </a:lnTo>
                  <a:lnTo>
                    <a:pt x="77978" y="263017"/>
                  </a:lnTo>
                  <a:lnTo>
                    <a:pt x="80035" y="267779"/>
                  </a:lnTo>
                  <a:lnTo>
                    <a:pt x="81826" y="273354"/>
                  </a:lnTo>
                  <a:lnTo>
                    <a:pt x="83591" y="273964"/>
                  </a:lnTo>
                  <a:lnTo>
                    <a:pt x="85369" y="274726"/>
                  </a:lnTo>
                  <a:lnTo>
                    <a:pt x="87071" y="275666"/>
                  </a:lnTo>
                  <a:close/>
                </a:path>
              </a:pathLst>
            </a:custGeom>
            <a:solidFill>
              <a:srgbClr val="DE246E"/>
            </a:solidFill>
          </p:spPr>
          <p:txBody>
            <a:bodyPr wrap="square" lIns="0" tIns="0" rIns="0" bIns="0" rtlCol="0"/>
            <a:lstStyle/>
            <a:p>
              <a:endParaRPr/>
            </a:p>
          </p:txBody>
        </p:sp>
        <p:sp>
          <p:nvSpPr>
            <p:cNvPr id="72" name="object 72"/>
            <p:cNvSpPr/>
            <p:nvPr/>
          </p:nvSpPr>
          <p:spPr>
            <a:xfrm>
              <a:off x="8446554" y="3962780"/>
              <a:ext cx="2684145" cy="1032510"/>
            </a:xfrm>
            <a:custGeom>
              <a:avLst/>
              <a:gdLst/>
              <a:ahLst/>
              <a:cxnLst/>
              <a:rect l="l" t="t" r="r" b="b"/>
              <a:pathLst>
                <a:path w="2684145" h="1032510">
                  <a:moveTo>
                    <a:pt x="7175" y="735330"/>
                  </a:moveTo>
                  <a:lnTo>
                    <a:pt x="6870" y="733171"/>
                  </a:lnTo>
                  <a:lnTo>
                    <a:pt x="6654" y="734060"/>
                  </a:lnTo>
                  <a:lnTo>
                    <a:pt x="6908" y="735685"/>
                  </a:lnTo>
                  <a:lnTo>
                    <a:pt x="7175" y="735330"/>
                  </a:lnTo>
                  <a:close/>
                </a:path>
                <a:path w="2684145" h="1032510">
                  <a:moveTo>
                    <a:pt x="12674" y="764540"/>
                  </a:moveTo>
                  <a:lnTo>
                    <a:pt x="8001" y="764540"/>
                  </a:lnTo>
                  <a:lnTo>
                    <a:pt x="7340" y="768350"/>
                  </a:lnTo>
                  <a:lnTo>
                    <a:pt x="7035" y="770890"/>
                  </a:lnTo>
                  <a:lnTo>
                    <a:pt x="9842" y="770890"/>
                  </a:lnTo>
                  <a:lnTo>
                    <a:pt x="10642" y="768350"/>
                  </a:lnTo>
                  <a:lnTo>
                    <a:pt x="10668" y="765810"/>
                  </a:lnTo>
                  <a:lnTo>
                    <a:pt x="12674" y="764540"/>
                  </a:lnTo>
                  <a:close/>
                </a:path>
                <a:path w="2684145" h="1032510">
                  <a:moveTo>
                    <a:pt x="12877" y="716102"/>
                  </a:moveTo>
                  <a:lnTo>
                    <a:pt x="12230" y="716280"/>
                  </a:lnTo>
                  <a:lnTo>
                    <a:pt x="12865" y="716280"/>
                  </a:lnTo>
                  <a:lnTo>
                    <a:pt x="12877" y="716102"/>
                  </a:lnTo>
                  <a:close/>
                </a:path>
                <a:path w="2684145" h="1032510">
                  <a:moveTo>
                    <a:pt x="40792" y="698500"/>
                  </a:moveTo>
                  <a:close/>
                </a:path>
                <a:path w="2684145" h="1032510">
                  <a:moveTo>
                    <a:pt x="57099" y="684187"/>
                  </a:moveTo>
                  <a:lnTo>
                    <a:pt x="56324" y="683196"/>
                  </a:lnTo>
                  <a:lnTo>
                    <a:pt x="55968" y="682701"/>
                  </a:lnTo>
                  <a:lnTo>
                    <a:pt x="55994" y="683082"/>
                  </a:lnTo>
                  <a:lnTo>
                    <a:pt x="55994" y="683501"/>
                  </a:lnTo>
                  <a:lnTo>
                    <a:pt x="56019" y="683996"/>
                  </a:lnTo>
                  <a:lnTo>
                    <a:pt x="56349" y="684047"/>
                  </a:lnTo>
                  <a:lnTo>
                    <a:pt x="56705" y="684098"/>
                  </a:lnTo>
                  <a:lnTo>
                    <a:pt x="57099" y="684187"/>
                  </a:lnTo>
                  <a:close/>
                </a:path>
                <a:path w="2684145" h="1032510">
                  <a:moveTo>
                    <a:pt x="58166" y="1010208"/>
                  </a:moveTo>
                  <a:lnTo>
                    <a:pt x="55638" y="1009154"/>
                  </a:lnTo>
                  <a:lnTo>
                    <a:pt x="53378" y="1007783"/>
                  </a:lnTo>
                  <a:lnTo>
                    <a:pt x="51320" y="1006055"/>
                  </a:lnTo>
                  <a:lnTo>
                    <a:pt x="49860" y="1006221"/>
                  </a:lnTo>
                  <a:lnTo>
                    <a:pt x="49784" y="1004735"/>
                  </a:lnTo>
                  <a:lnTo>
                    <a:pt x="47586" y="1002487"/>
                  </a:lnTo>
                  <a:lnTo>
                    <a:pt x="45770" y="999680"/>
                  </a:lnTo>
                  <a:lnTo>
                    <a:pt x="44589" y="995972"/>
                  </a:lnTo>
                  <a:lnTo>
                    <a:pt x="43510" y="995083"/>
                  </a:lnTo>
                  <a:lnTo>
                    <a:pt x="44996" y="991209"/>
                  </a:lnTo>
                  <a:lnTo>
                    <a:pt x="50355" y="993330"/>
                  </a:lnTo>
                  <a:lnTo>
                    <a:pt x="49949" y="990193"/>
                  </a:lnTo>
                  <a:lnTo>
                    <a:pt x="50558" y="987056"/>
                  </a:lnTo>
                  <a:lnTo>
                    <a:pt x="51574" y="983869"/>
                  </a:lnTo>
                  <a:lnTo>
                    <a:pt x="47586" y="983576"/>
                  </a:lnTo>
                  <a:lnTo>
                    <a:pt x="47498" y="982256"/>
                  </a:lnTo>
                  <a:lnTo>
                    <a:pt x="46647" y="982192"/>
                  </a:lnTo>
                  <a:lnTo>
                    <a:pt x="46456" y="982662"/>
                  </a:lnTo>
                  <a:lnTo>
                    <a:pt x="46240" y="982992"/>
                  </a:lnTo>
                  <a:lnTo>
                    <a:pt x="42862" y="982827"/>
                  </a:lnTo>
                  <a:lnTo>
                    <a:pt x="39585" y="981621"/>
                  </a:lnTo>
                  <a:lnTo>
                    <a:pt x="36309" y="980490"/>
                  </a:lnTo>
                  <a:lnTo>
                    <a:pt x="36042" y="980541"/>
                  </a:lnTo>
                  <a:lnTo>
                    <a:pt x="35026" y="982611"/>
                  </a:lnTo>
                  <a:lnTo>
                    <a:pt x="35712" y="982941"/>
                  </a:lnTo>
                  <a:lnTo>
                    <a:pt x="36398" y="983348"/>
                  </a:lnTo>
                  <a:lnTo>
                    <a:pt x="36563" y="984948"/>
                  </a:lnTo>
                  <a:lnTo>
                    <a:pt x="36347" y="986485"/>
                  </a:lnTo>
                  <a:lnTo>
                    <a:pt x="35598" y="987806"/>
                  </a:lnTo>
                  <a:lnTo>
                    <a:pt x="33324" y="986891"/>
                  </a:lnTo>
                  <a:lnTo>
                    <a:pt x="32766" y="990003"/>
                  </a:lnTo>
                  <a:lnTo>
                    <a:pt x="35356" y="1001001"/>
                  </a:lnTo>
                  <a:lnTo>
                    <a:pt x="37693" y="1006462"/>
                  </a:lnTo>
                  <a:lnTo>
                    <a:pt x="42722" y="1010145"/>
                  </a:lnTo>
                  <a:lnTo>
                    <a:pt x="47917" y="1010996"/>
                  </a:lnTo>
                  <a:lnTo>
                    <a:pt x="48056" y="1010589"/>
                  </a:lnTo>
                  <a:lnTo>
                    <a:pt x="48742" y="1009738"/>
                  </a:lnTo>
                  <a:lnTo>
                    <a:pt x="49263" y="1010259"/>
                  </a:lnTo>
                  <a:lnTo>
                    <a:pt x="50139" y="1010754"/>
                  </a:lnTo>
                  <a:lnTo>
                    <a:pt x="50253" y="1011326"/>
                  </a:lnTo>
                  <a:lnTo>
                    <a:pt x="54076" y="1012024"/>
                  </a:lnTo>
                  <a:lnTo>
                    <a:pt x="53352" y="1013726"/>
                  </a:lnTo>
                  <a:lnTo>
                    <a:pt x="58166" y="1010208"/>
                  </a:lnTo>
                  <a:close/>
                </a:path>
                <a:path w="2684145" h="1032510">
                  <a:moveTo>
                    <a:pt x="59347" y="599744"/>
                  </a:moveTo>
                  <a:lnTo>
                    <a:pt x="58166" y="599744"/>
                  </a:lnTo>
                  <a:lnTo>
                    <a:pt x="59067" y="601967"/>
                  </a:lnTo>
                  <a:lnTo>
                    <a:pt x="59182" y="601281"/>
                  </a:lnTo>
                  <a:lnTo>
                    <a:pt x="59270" y="600544"/>
                  </a:lnTo>
                  <a:lnTo>
                    <a:pt x="59347" y="599744"/>
                  </a:lnTo>
                  <a:close/>
                </a:path>
                <a:path w="2684145" h="1032510">
                  <a:moveTo>
                    <a:pt x="65620" y="672261"/>
                  </a:moveTo>
                  <a:lnTo>
                    <a:pt x="59042" y="661238"/>
                  </a:lnTo>
                  <a:lnTo>
                    <a:pt x="53581" y="664311"/>
                  </a:lnTo>
                  <a:lnTo>
                    <a:pt x="56489" y="667499"/>
                  </a:lnTo>
                  <a:lnTo>
                    <a:pt x="60261" y="670255"/>
                  </a:lnTo>
                  <a:lnTo>
                    <a:pt x="65620" y="672261"/>
                  </a:lnTo>
                  <a:close/>
                </a:path>
                <a:path w="2684145" h="1032510">
                  <a:moveTo>
                    <a:pt x="80924" y="606310"/>
                  </a:moveTo>
                  <a:lnTo>
                    <a:pt x="80759" y="606259"/>
                  </a:lnTo>
                  <a:lnTo>
                    <a:pt x="80810" y="606425"/>
                  </a:lnTo>
                  <a:close/>
                </a:path>
                <a:path w="2684145" h="1032510">
                  <a:moveTo>
                    <a:pt x="99212" y="765251"/>
                  </a:moveTo>
                  <a:lnTo>
                    <a:pt x="98958" y="764540"/>
                  </a:lnTo>
                  <a:lnTo>
                    <a:pt x="98386" y="764857"/>
                  </a:lnTo>
                  <a:lnTo>
                    <a:pt x="99212" y="765251"/>
                  </a:lnTo>
                  <a:close/>
                </a:path>
                <a:path w="2684145" h="1032510">
                  <a:moveTo>
                    <a:pt x="101460" y="777240"/>
                  </a:moveTo>
                  <a:close/>
                </a:path>
                <a:path w="2684145" h="1032510">
                  <a:moveTo>
                    <a:pt x="101930" y="657669"/>
                  </a:moveTo>
                  <a:lnTo>
                    <a:pt x="101600" y="657860"/>
                  </a:lnTo>
                  <a:lnTo>
                    <a:pt x="101739" y="660425"/>
                  </a:lnTo>
                  <a:lnTo>
                    <a:pt x="101765" y="659130"/>
                  </a:lnTo>
                  <a:lnTo>
                    <a:pt x="101930" y="657669"/>
                  </a:lnTo>
                  <a:close/>
                </a:path>
                <a:path w="2684145" h="1032510">
                  <a:moveTo>
                    <a:pt x="104343" y="770890"/>
                  </a:moveTo>
                  <a:lnTo>
                    <a:pt x="102387" y="768350"/>
                  </a:lnTo>
                  <a:lnTo>
                    <a:pt x="100380" y="765810"/>
                  </a:lnTo>
                  <a:lnTo>
                    <a:pt x="99212" y="765251"/>
                  </a:lnTo>
                  <a:lnTo>
                    <a:pt x="102120" y="773430"/>
                  </a:lnTo>
                  <a:lnTo>
                    <a:pt x="102336" y="772096"/>
                  </a:lnTo>
                  <a:lnTo>
                    <a:pt x="102755" y="770890"/>
                  </a:lnTo>
                  <a:lnTo>
                    <a:pt x="104343" y="770890"/>
                  </a:lnTo>
                  <a:close/>
                </a:path>
                <a:path w="2684145" h="1032510">
                  <a:moveTo>
                    <a:pt x="106159" y="624319"/>
                  </a:moveTo>
                  <a:lnTo>
                    <a:pt x="106108" y="624078"/>
                  </a:lnTo>
                  <a:lnTo>
                    <a:pt x="105829" y="624014"/>
                  </a:lnTo>
                  <a:lnTo>
                    <a:pt x="105549" y="623938"/>
                  </a:lnTo>
                  <a:lnTo>
                    <a:pt x="105257" y="623874"/>
                  </a:lnTo>
                  <a:lnTo>
                    <a:pt x="106159" y="624459"/>
                  </a:lnTo>
                  <a:lnTo>
                    <a:pt x="106159" y="624319"/>
                  </a:lnTo>
                  <a:close/>
                </a:path>
                <a:path w="2684145" h="1032510">
                  <a:moveTo>
                    <a:pt x="112395" y="523240"/>
                  </a:moveTo>
                  <a:lnTo>
                    <a:pt x="112268" y="523189"/>
                  </a:lnTo>
                  <a:lnTo>
                    <a:pt x="112395" y="523240"/>
                  </a:lnTo>
                  <a:close/>
                </a:path>
                <a:path w="2684145" h="1032510">
                  <a:moveTo>
                    <a:pt x="113118" y="784021"/>
                  </a:moveTo>
                  <a:lnTo>
                    <a:pt x="113017" y="783463"/>
                  </a:lnTo>
                  <a:lnTo>
                    <a:pt x="112826" y="783285"/>
                  </a:lnTo>
                  <a:lnTo>
                    <a:pt x="113118" y="784021"/>
                  </a:lnTo>
                  <a:close/>
                </a:path>
                <a:path w="2684145" h="1032510">
                  <a:moveTo>
                    <a:pt x="126530" y="582764"/>
                  </a:moveTo>
                  <a:lnTo>
                    <a:pt x="126415" y="582930"/>
                  </a:lnTo>
                  <a:lnTo>
                    <a:pt x="126530" y="582764"/>
                  </a:lnTo>
                  <a:close/>
                </a:path>
                <a:path w="2684145" h="1032510">
                  <a:moveTo>
                    <a:pt x="129159" y="801370"/>
                  </a:moveTo>
                  <a:lnTo>
                    <a:pt x="125780" y="796290"/>
                  </a:lnTo>
                  <a:lnTo>
                    <a:pt x="116916" y="788670"/>
                  </a:lnTo>
                  <a:lnTo>
                    <a:pt x="113969" y="786130"/>
                  </a:lnTo>
                  <a:lnTo>
                    <a:pt x="113118" y="784021"/>
                  </a:lnTo>
                  <a:lnTo>
                    <a:pt x="112915" y="786130"/>
                  </a:lnTo>
                  <a:lnTo>
                    <a:pt x="113195" y="788670"/>
                  </a:lnTo>
                  <a:lnTo>
                    <a:pt x="110947" y="787400"/>
                  </a:lnTo>
                  <a:lnTo>
                    <a:pt x="108800" y="787400"/>
                  </a:lnTo>
                  <a:lnTo>
                    <a:pt x="108216" y="784860"/>
                  </a:lnTo>
                  <a:lnTo>
                    <a:pt x="108737" y="782320"/>
                  </a:lnTo>
                  <a:lnTo>
                    <a:pt x="108877" y="781050"/>
                  </a:lnTo>
                  <a:lnTo>
                    <a:pt x="110147" y="781050"/>
                  </a:lnTo>
                  <a:lnTo>
                    <a:pt x="111798" y="782320"/>
                  </a:lnTo>
                  <a:lnTo>
                    <a:pt x="112826" y="783285"/>
                  </a:lnTo>
                  <a:lnTo>
                    <a:pt x="111937" y="781050"/>
                  </a:lnTo>
                  <a:lnTo>
                    <a:pt x="111429" y="779780"/>
                  </a:lnTo>
                  <a:lnTo>
                    <a:pt x="107416" y="774700"/>
                  </a:lnTo>
                  <a:lnTo>
                    <a:pt x="106299" y="773430"/>
                  </a:lnTo>
                  <a:lnTo>
                    <a:pt x="105638" y="779780"/>
                  </a:lnTo>
                  <a:lnTo>
                    <a:pt x="106299" y="779780"/>
                  </a:lnTo>
                  <a:lnTo>
                    <a:pt x="107886" y="781050"/>
                  </a:lnTo>
                  <a:lnTo>
                    <a:pt x="107823" y="783615"/>
                  </a:lnTo>
                  <a:lnTo>
                    <a:pt x="106819" y="784860"/>
                  </a:lnTo>
                  <a:lnTo>
                    <a:pt x="105613" y="787400"/>
                  </a:lnTo>
                  <a:lnTo>
                    <a:pt x="104673" y="786130"/>
                  </a:lnTo>
                  <a:lnTo>
                    <a:pt x="103733" y="784860"/>
                  </a:lnTo>
                  <a:lnTo>
                    <a:pt x="101930" y="783615"/>
                  </a:lnTo>
                  <a:lnTo>
                    <a:pt x="101981" y="784860"/>
                  </a:lnTo>
                  <a:lnTo>
                    <a:pt x="101346" y="783590"/>
                  </a:lnTo>
                  <a:lnTo>
                    <a:pt x="99974" y="783590"/>
                  </a:lnTo>
                  <a:lnTo>
                    <a:pt x="99923" y="782320"/>
                  </a:lnTo>
                  <a:lnTo>
                    <a:pt x="101841" y="782320"/>
                  </a:lnTo>
                  <a:lnTo>
                    <a:pt x="101917" y="783463"/>
                  </a:lnTo>
                  <a:lnTo>
                    <a:pt x="102082" y="782320"/>
                  </a:lnTo>
                  <a:lnTo>
                    <a:pt x="102260" y="781050"/>
                  </a:lnTo>
                  <a:lnTo>
                    <a:pt x="102971" y="781050"/>
                  </a:lnTo>
                  <a:lnTo>
                    <a:pt x="103797" y="779780"/>
                  </a:lnTo>
                  <a:lnTo>
                    <a:pt x="101104" y="778510"/>
                  </a:lnTo>
                  <a:lnTo>
                    <a:pt x="101346" y="777290"/>
                  </a:lnTo>
                  <a:lnTo>
                    <a:pt x="98412" y="778510"/>
                  </a:lnTo>
                  <a:lnTo>
                    <a:pt x="97955" y="777240"/>
                  </a:lnTo>
                  <a:lnTo>
                    <a:pt x="95707" y="770890"/>
                  </a:lnTo>
                  <a:lnTo>
                    <a:pt x="94335" y="767080"/>
                  </a:lnTo>
                  <a:lnTo>
                    <a:pt x="98386" y="764857"/>
                  </a:lnTo>
                  <a:lnTo>
                    <a:pt x="97713" y="764540"/>
                  </a:lnTo>
                  <a:lnTo>
                    <a:pt x="97497" y="763270"/>
                  </a:lnTo>
                  <a:lnTo>
                    <a:pt x="97256" y="763270"/>
                  </a:lnTo>
                  <a:lnTo>
                    <a:pt x="95275" y="764540"/>
                  </a:lnTo>
                  <a:lnTo>
                    <a:pt x="94335" y="764540"/>
                  </a:lnTo>
                  <a:lnTo>
                    <a:pt x="91376" y="760730"/>
                  </a:lnTo>
                  <a:lnTo>
                    <a:pt x="91668" y="760730"/>
                  </a:lnTo>
                  <a:lnTo>
                    <a:pt x="92303" y="759460"/>
                  </a:lnTo>
                  <a:lnTo>
                    <a:pt x="90436" y="756920"/>
                  </a:lnTo>
                  <a:lnTo>
                    <a:pt x="89585" y="756920"/>
                  </a:lnTo>
                  <a:lnTo>
                    <a:pt x="84963" y="763270"/>
                  </a:lnTo>
                  <a:lnTo>
                    <a:pt x="80289" y="770890"/>
                  </a:lnTo>
                  <a:lnTo>
                    <a:pt x="70510" y="777240"/>
                  </a:lnTo>
                  <a:lnTo>
                    <a:pt x="65252" y="773430"/>
                  </a:lnTo>
                  <a:lnTo>
                    <a:pt x="61747" y="769620"/>
                  </a:lnTo>
                  <a:lnTo>
                    <a:pt x="60591" y="768350"/>
                  </a:lnTo>
                  <a:lnTo>
                    <a:pt x="57454" y="769620"/>
                  </a:lnTo>
                  <a:lnTo>
                    <a:pt x="54508" y="764540"/>
                  </a:lnTo>
                  <a:lnTo>
                    <a:pt x="52819" y="762000"/>
                  </a:lnTo>
                  <a:lnTo>
                    <a:pt x="51130" y="759460"/>
                  </a:lnTo>
                  <a:lnTo>
                    <a:pt x="48602" y="755650"/>
                  </a:lnTo>
                  <a:lnTo>
                    <a:pt x="48793" y="756920"/>
                  </a:lnTo>
                  <a:lnTo>
                    <a:pt x="48272" y="758190"/>
                  </a:lnTo>
                  <a:lnTo>
                    <a:pt x="48082" y="759460"/>
                  </a:lnTo>
                  <a:lnTo>
                    <a:pt x="46647" y="758190"/>
                  </a:lnTo>
                  <a:lnTo>
                    <a:pt x="45085" y="758190"/>
                  </a:lnTo>
                  <a:lnTo>
                    <a:pt x="43624" y="756920"/>
                  </a:lnTo>
                  <a:lnTo>
                    <a:pt x="44589" y="754380"/>
                  </a:lnTo>
                  <a:lnTo>
                    <a:pt x="45110" y="753110"/>
                  </a:lnTo>
                  <a:lnTo>
                    <a:pt x="46380" y="753110"/>
                  </a:lnTo>
                  <a:lnTo>
                    <a:pt x="47498" y="754380"/>
                  </a:lnTo>
                  <a:lnTo>
                    <a:pt x="48133" y="754380"/>
                  </a:lnTo>
                  <a:lnTo>
                    <a:pt x="46570" y="751840"/>
                  </a:lnTo>
                  <a:lnTo>
                    <a:pt x="51041" y="749300"/>
                  </a:lnTo>
                  <a:lnTo>
                    <a:pt x="51650" y="750570"/>
                  </a:lnTo>
                  <a:lnTo>
                    <a:pt x="51511" y="749300"/>
                  </a:lnTo>
                  <a:lnTo>
                    <a:pt x="51269" y="749300"/>
                  </a:lnTo>
                  <a:lnTo>
                    <a:pt x="51206" y="748030"/>
                  </a:lnTo>
                  <a:lnTo>
                    <a:pt x="44704" y="740410"/>
                  </a:lnTo>
                  <a:lnTo>
                    <a:pt x="40081" y="741680"/>
                  </a:lnTo>
                  <a:lnTo>
                    <a:pt x="36042" y="742950"/>
                  </a:lnTo>
                  <a:lnTo>
                    <a:pt x="32194" y="744220"/>
                  </a:lnTo>
                  <a:lnTo>
                    <a:pt x="32410" y="745490"/>
                  </a:lnTo>
                  <a:lnTo>
                    <a:pt x="31115" y="746760"/>
                  </a:lnTo>
                  <a:lnTo>
                    <a:pt x="29311" y="748030"/>
                  </a:lnTo>
                  <a:lnTo>
                    <a:pt x="27546" y="748030"/>
                  </a:lnTo>
                  <a:lnTo>
                    <a:pt x="27165" y="746760"/>
                  </a:lnTo>
                  <a:lnTo>
                    <a:pt x="26746" y="745490"/>
                  </a:lnTo>
                  <a:lnTo>
                    <a:pt x="22733" y="746760"/>
                  </a:lnTo>
                  <a:lnTo>
                    <a:pt x="18884" y="746760"/>
                  </a:lnTo>
                  <a:lnTo>
                    <a:pt x="12598" y="748030"/>
                  </a:lnTo>
                  <a:lnTo>
                    <a:pt x="7670" y="740410"/>
                  </a:lnTo>
                  <a:lnTo>
                    <a:pt x="6908" y="735685"/>
                  </a:lnTo>
                  <a:lnTo>
                    <a:pt x="4292" y="739140"/>
                  </a:lnTo>
                  <a:lnTo>
                    <a:pt x="1905" y="742950"/>
                  </a:lnTo>
                  <a:lnTo>
                    <a:pt x="2336" y="745490"/>
                  </a:lnTo>
                  <a:lnTo>
                    <a:pt x="3276" y="749300"/>
                  </a:lnTo>
                  <a:lnTo>
                    <a:pt x="3581" y="749300"/>
                  </a:lnTo>
                  <a:lnTo>
                    <a:pt x="3657" y="750570"/>
                  </a:lnTo>
                  <a:lnTo>
                    <a:pt x="4699" y="750570"/>
                  </a:lnTo>
                  <a:lnTo>
                    <a:pt x="9867" y="753110"/>
                  </a:lnTo>
                  <a:lnTo>
                    <a:pt x="8940" y="758190"/>
                  </a:lnTo>
                  <a:lnTo>
                    <a:pt x="9156" y="758190"/>
                  </a:lnTo>
                  <a:lnTo>
                    <a:pt x="9410" y="756920"/>
                  </a:lnTo>
                  <a:lnTo>
                    <a:pt x="11988" y="756920"/>
                  </a:lnTo>
                  <a:lnTo>
                    <a:pt x="14516" y="758190"/>
                  </a:lnTo>
                  <a:lnTo>
                    <a:pt x="16967" y="758190"/>
                  </a:lnTo>
                  <a:lnTo>
                    <a:pt x="16713" y="759460"/>
                  </a:lnTo>
                  <a:lnTo>
                    <a:pt x="16611" y="760730"/>
                  </a:lnTo>
                  <a:lnTo>
                    <a:pt x="16446" y="762000"/>
                  </a:lnTo>
                  <a:lnTo>
                    <a:pt x="18364" y="759460"/>
                  </a:lnTo>
                  <a:lnTo>
                    <a:pt x="20205" y="758190"/>
                  </a:lnTo>
                  <a:lnTo>
                    <a:pt x="21907" y="756920"/>
                  </a:lnTo>
                  <a:lnTo>
                    <a:pt x="21869" y="753110"/>
                  </a:lnTo>
                  <a:lnTo>
                    <a:pt x="21691" y="750570"/>
                  </a:lnTo>
                  <a:lnTo>
                    <a:pt x="24739" y="749300"/>
                  </a:lnTo>
                  <a:lnTo>
                    <a:pt x="27990" y="750570"/>
                  </a:lnTo>
                  <a:lnTo>
                    <a:pt x="32575" y="751840"/>
                  </a:lnTo>
                  <a:lnTo>
                    <a:pt x="32359" y="753110"/>
                  </a:lnTo>
                  <a:lnTo>
                    <a:pt x="32219" y="753110"/>
                  </a:lnTo>
                  <a:lnTo>
                    <a:pt x="32054" y="754380"/>
                  </a:lnTo>
                  <a:lnTo>
                    <a:pt x="35712" y="755650"/>
                  </a:lnTo>
                  <a:lnTo>
                    <a:pt x="39179" y="759460"/>
                  </a:lnTo>
                  <a:lnTo>
                    <a:pt x="42938" y="765810"/>
                  </a:lnTo>
                  <a:lnTo>
                    <a:pt x="41732" y="765708"/>
                  </a:lnTo>
                  <a:lnTo>
                    <a:pt x="41732" y="767080"/>
                  </a:lnTo>
                  <a:lnTo>
                    <a:pt x="41313" y="768350"/>
                  </a:lnTo>
                  <a:lnTo>
                    <a:pt x="40767" y="768350"/>
                  </a:lnTo>
                  <a:lnTo>
                    <a:pt x="39992" y="769620"/>
                  </a:lnTo>
                  <a:lnTo>
                    <a:pt x="39065" y="768350"/>
                  </a:lnTo>
                  <a:lnTo>
                    <a:pt x="38188" y="767080"/>
                  </a:lnTo>
                  <a:lnTo>
                    <a:pt x="38900" y="767080"/>
                  </a:lnTo>
                  <a:lnTo>
                    <a:pt x="39471" y="765810"/>
                  </a:lnTo>
                  <a:lnTo>
                    <a:pt x="40436" y="765810"/>
                  </a:lnTo>
                  <a:lnTo>
                    <a:pt x="41732" y="767080"/>
                  </a:lnTo>
                  <a:lnTo>
                    <a:pt x="41732" y="765708"/>
                  </a:lnTo>
                  <a:lnTo>
                    <a:pt x="16116" y="763270"/>
                  </a:lnTo>
                  <a:lnTo>
                    <a:pt x="15722" y="763270"/>
                  </a:lnTo>
                  <a:lnTo>
                    <a:pt x="13690" y="764540"/>
                  </a:lnTo>
                  <a:lnTo>
                    <a:pt x="15367" y="764540"/>
                  </a:lnTo>
                  <a:lnTo>
                    <a:pt x="16852" y="767080"/>
                  </a:lnTo>
                  <a:lnTo>
                    <a:pt x="16662" y="769620"/>
                  </a:lnTo>
                  <a:lnTo>
                    <a:pt x="15811" y="770890"/>
                  </a:lnTo>
                  <a:lnTo>
                    <a:pt x="11137" y="770890"/>
                  </a:lnTo>
                  <a:lnTo>
                    <a:pt x="15125" y="774700"/>
                  </a:lnTo>
                  <a:lnTo>
                    <a:pt x="19050" y="778510"/>
                  </a:lnTo>
                  <a:lnTo>
                    <a:pt x="20066" y="778510"/>
                  </a:lnTo>
                  <a:lnTo>
                    <a:pt x="18338" y="775970"/>
                  </a:lnTo>
                  <a:lnTo>
                    <a:pt x="21082" y="769620"/>
                  </a:lnTo>
                  <a:lnTo>
                    <a:pt x="21805" y="765810"/>
                  </a:lnTo>
                  <a:lnTo>
                    <a:pt x="26835" y="767080"/>
                  </a:lnTo>
                  <a:lnTo>
                    <a:pt x="39992" y="770890"/>
                  </a:lnTo>
                  <a:lnTo>
                    <a:pt x="39141" y="773430"/>
                  </a:lnTo>
                  <a:lnTo>
                    <a:pt x="40652" y="773430"/>
                  </a:lnTo>
                  <a:lnTo>
                    <a:pt x="41592" y="774700"/>
                  </a:lnTo>
                  <a:lnTo>
                    <a:pt x="41757" y="774700"/>
                  </a:lnTo>
                  <a:lnTo>
                    <a:pt x="41783" y="775970"/>
                  </a:lnTo>
                  <a:lnTo>
                    <a:pt x="43713" y="772160"/>
                  </a:lnTo>
                  <a:lnTo>
                    <a:pt x="44640" y="770890"/>
                  </a:lnTo>
                  <a:lnTo>
                    <a:pt x="46837" y="773430"/>
                  </a:lnTo>
                  <a:lnTo>
                    <a:pt x="46736" y="772160"/>
                  </a:lnTo>
                  <a:lnTo>
                    <a:pt x="46126" y="770890"/>
                  </a:lnTo>
                  <a:lnTo>
                    <a:pt x="45516" y="769620"/>
                  </a:lnTo>
                  <a:lnTo>
                    <a:pt x="44894" y="767080"/>
                  </a:lnTo>
                  <a:lnTo>
                    <a:pt x="44094" y="763270"/>
                  </a:lnTo>
                  <a:lnTo>
                    <a:pt x="49695" y="762000"/>
                  </a:lnTo>
                  <a:lnTo>
                    <a:pt x="51015" y="769620"/>
                  </a:lnTo>
                  <a:lnTo>
                    <a:pt x="59436" y="770890"/>
                  </a:lnTo>
                  <a:lnTo>
                    <a:pt x="87985" y="798830"/>
                  </a:lnTo>
                  <a:lnTo>
                    <a:pt x="92684" y="798830"/>
                  </a:lnTo>
                  <a:lnTo>
                    <a:pt x="93129" y="793750"/>
                  </a:lnTo>
                  <a:lnTo>
                    <a:pt x="92417" y="793750"/>
                  </a:lnTo>
                  <a:lnTo>
                    <a:pt x="90652" y="792480"/>
                  </a:lnTo>
                  <a:lnTo>
                    <a:pt x="91008" y="793750"/>
                  </a:lnTo>
                  <a:lnTo>
                    <a:pt x="90106" y="793750"/>
                  </a:lnTo>
                  <a:lnTo>
                    <a:pt x="90322" y="792480"/>
                  </a:lnTo>
                  <a:lnTo>
                    <a:pt x="88620" y="792480"/>
                  </a:lnTo>
                  <a:lnTo>
                    <a:pt x="89916" y="791210"/>
                  </a:lnTo>
                  <a:lnTo>
                    <a:pt x="90982" y="788670"/>
                  </a:lnTo>
                  <a:lnTo>
                    <a:pt x="93713" y="788670"/>
                  </a:lnTo>
                  <a:lnTo>
                    <a:pt x="93865" y="786130"/>
                  </a:lnTo>
                  <a:lnTo>
                    <a:pt x="98704" y="787400"/>
                  </a:lnTo>
                  <a:lnTo>
                    <a:pt x="98082" y="791210"/>
                  </a:lnTo>
                  <a:lnTo>
                    <a:pt x="97878" y="791210"/>
                  </a:lnTo>
                  <a:lnTo>
                    <a:pt x="97066" y="796290"/>
                  </a:lnTo>
                  <a:lnTo>
                    <a:pt x="96621" y="797560"/>
                  </a:lnTo>
                  <a:lnTo>
                    <a:pt x="99695" y="798830"/>
                  </a:lnTo>
                  <a:lnTo>
                    <a:pt x="102336" y="798830"/>
                  </a:lnTo>
                  <a:lnTo>
                    <a:pt x="104673" y="800100"/>
                  </a:lnTo>
                  <a:lnTo>
                    <a:pt x="104559" y="798830"/>
                  </a:lnTo>
                  <a:lnTo>
                    <a:pt x="104394" y="797560"/>
                  </a:lnTo>
                  <a:lnTo>
                    <a:pt x="104317" y="796290"/>
                  </a:lnTo>
                  <a:lnTo>
                    <a:pt x="128701" y="805180"/>
                  </a:lnTo>
                  <a:lnTo>
                    <a:pt x="129159" y="801370"/>
                  </a:lnTo>
                  <a:close/>
                </a:path>
                <a:path w="2684145" h="1032510">
                  <a:moveTo>
                    <a:pt x="140208" y="730821"/>
                  </a:moveTo>
                  <a:lnTo>
                    <a:pt x="140017" y="730250"/>
                  </a:lnTo>
                  <a:lnTo>
                    <a:pt x="139446" y="730250"/>
                  </a:lnTo>
                  <a:lnTo>
                    <a:pt x="140208" y="730821"/>
                  </a:lnTo>
                  <a:close/>
                </a:path>
                <a:path w="2684145" h="1032510">
                  <a:moveTo>
                    <a:pt x="142367" y="730821"/>
                  </a:moveTo>
                  <a:lnTo>
                    <a:pt x="142328" y="730250"/>
                  </a:lnTo>
                  <a:lnTo>
                    <a:pt x="142252" y="728980"/>
                  </a:lnTo>
                  <a:lnTo>
                    <a:pt x="142252" y="730250"/>
                  </a:lnTo>
                  <a:lnTo>
                    <a:pt x="142240" y="730821"/>
                  </a:lnTo>
                  <a:lnTo>
                    <a:pt x="142367" y="730821"/>
                  </a:lnTo>
                  <a:close/>
                </a:path>
                <a:path w="2684145" h="1032510">
                  <a:moveTo>
                    <a:pt x="144259" y="687070"/>
                  </a:moveTo>
                  <a:lnTo>
                    <a:pt x="143954" y="687070"/>
                  </a:lnTo>
                  <a:lnTo>
                    <a:pt x="144145" y="687336"/>
                  </a:lnTo>
                  <a:lnTo>
                    <a:pt x="144259" y="687070"/>
                  </a:lnTo>
                  <a:close/>
                </a:path>
                <a:path w="2684145" h="1032510">
                  <a:moveTo>
                    <a:pt x="150190" y="500380"/>
                  </a:moveTo>
                  <a:lnTo>
                    <a:pt x="150050" y="500380"/>
                  </a:lnTo>
                  <a:lnTo>
                    <a:pt x="150190" y="500430"/>
                  </a:lnTo>
                  <a:close/>
                </a:path>
                <a:path w="2684145" h="1032510">
                  <a:moveTo>
                    <a:pt x="151231" y="529958"/>
                  </a:moveTo>
                  <a:lnTo>
                    <a:pt x="149694" y="527761"/>
                  </a:lnTo>
                  <a:lnTo>
                    <a:pt x="143649" y="526351"/>
                  </a:lnTo>
                  <a:lnTo>
                    <a:pt x="143510" y="527240"/>
                  </a:lnTo>
                  <a:lnTo>
                    <a:pt x="143040" y="530504"/>
                  </a:lnTo>
                  <a:lnTo>
                    <a:pt x="143789" y="529678"/>
                  </a:lnTo>
                  <a:lnTo>
                    <a:pt x="144526" y="529056"/>
                  </a:lnTo>
                  <a:lnTo>
                    <a:pt x="147256" y="529158"/>
                  </a:lnTo>
                  <a:lnTo>
                    <a:pt x="149263" y="529602"/>
                  </a:lnTo>
                  <a:lnTo>
                    <a:pt x="151231" y="529958"/>
                  </a:lnTo>
                  <a:close/>
                </a:path>
                <a:path w="2684145" h="1032510">
                  <a:moveTo>
                    <a:pt x="153136" y="579120"/>
                  </a:moveTo>
                  <a:close/>
                </a:path>
                <a:path w="2684145" h="1032510">
                  <a:moveTo>
                    <a:pt x="153187" y="568960"/>
                  </a:moveTo>
                  <a:lnTo>
                    <a:pt x="152387" y="567690"/>
                  </a:lnTo>
                  <a:lnTo>
                    <a:pt x="152882" y="568960"/>
                  </a:lnTo>
                  <a:lnTo>
                    <a:pt x="153187" y="568960"/>
                  </a:lnTo>
                  <a:close/>
                </a:path>
                <a:path w="2684145" h="1032510">
                  <a:moveTo>
                    <a:pt x="161023" y="488035"/>
                  </a:moveTo>
                  <a:lnTo>
                    <a:pt x="160743" y="487540"/>
                  </a:lnTo>
                  <a:lnTo>
                    <a:pt x="160553" y="487159"/>
                  </a:lnTo>
                  <a:lnTo>
                    <a:pt x="160312" y="486727"/>
                  </a:lnTo>
                  <a:lnTo>
                    <a:pt x="159702" y="487045"/>
                  </a:lnTo>
                  <a:lnTo>
                    <a:pt x="159131" y="487413"/>
                  </a:lnTo>
                  <a:lnTo>
                    <a:pt x="158521" y="487743"/>
                  </a:lnTo>
                  <a:lnTo>
                    <a:pt x="159397" y="487845"/>
                  </a:lnTo>
                  <a:lnTo>
                    <a:pt x="161023" y="488035"/>
                  </a:lnTo>
                  <a:close/>
                </a:path>
                <a:path w="2684145" h="1032510">
                  <a:moveTo>
                    <a:pt x="161353" y="665302"/>
                  </a:moveTo>
                  <a:lnTo>
                    <a:pt x="161213" y="665060"/>
                  </a:lnTo>
                  <a:lnTo>
                    <a:pt x="161048" y="664781"/>
                  </a:lnTo>
                  <a:lnTo>
                    <a:pt x="160909" y="664527"/>
                  </a:lnTo>
                  <a:lnTo>
                    <a:pt x="160883" y="664667"/>
                  </a:lnTo>
                  <a:lnTo>
                    <a:pt x="160769" y="664997"/>
                  </a:lnTo>
                  <a:lnTo>
                    <a:pt x="160972" y="665086"/>
                  </a:lnTo>
                  <a:lnTo>
                    <a:pt x="161353" y="665302"/>
                  </a:lnTo>
                  <a:close/>
                </a:path>
                <a:path w="2684145" h="1032510">
                  <a:moveTo>
                    <a:pt x="164211" y="629297"/>
                  </a:moveTo>
                  <a:lnTo>
                    <a:pt x="163880" y="628650"/>
                  </a:lnTo>
                  <a:lnTo>
                    <a:pt x="163169" y="628650"/>
                  </a:lnTo>
                  <a:lnTo>
                    <a:pt x="164211" y="629297"/>
                  </a:lnTo>
                  <a:close/>
                </a:path>
                <a:path w="2684145" h="1032510">
                  <a:moveTo>
                    <a:pt x="164757" y="534631"/>
                  </a:moveTo>
                  <a:close/>
                </a:path>
                <a:path w="2684145" h="1032510">
                  <a:moveTo>
                    <a:pt x="165227" y="629920"/>
                  </a:moveTo>
                  <a:lnTo>
                    <a:pt x="164211" y="629297"/>
                  </a:lnTo>
                  <a:lnTo>
                    <a:pt x="164541" y="629920"/>
                  </a:lnTo>
                  <a:lnTo>
                    <a:pt x="165227" y="629920"/>
                  </a:lnTo>
                  <a:close/>
                </a:path>
                <a:path w="2684145" h="1032510">
                  <a:moveTo>
                    <a:pt x="173139" y="946492"/>
                  </a:moveTo>
                  <a:lnTo>
                    <a:pt x="172948" y="945172"/>
                  </a:lnTo>
                  <a:lnTo>
                    <a:pt x="172593" y="943686"/>
                  </a:lnTo>
                  <a:lnTo>
                    <a:pt x="172313" y="943991"/>
                  </a:lnTo>
                  <a:lnTo>
                    <a:pt x="172046" y="944346"/>
                  </a:lnTo>
                  <a:lnTo>
                    <a:pt x="171716" y="944435"/>
                  </a:lnTo>
                  <a:lnTo>
                    <a:pt x="171526" y="944486"/>
                  </a:lnTo>
                  <a:lnTo>
                    <a:pt x="171297" y="944460"/>
                  </a:lnTo>
                  <a:lnTo>
                    <a:pt x="171107" y="944511"/>
                  </a:lnTo>
                  <a:lnTo>
                    <a:pt x="171627" y="945413"/>
                  </a:lnTo>
                  <a:lnTo>
                    <a:pt x="172186" y="946302"/>
                  </a:lnTo>
                  <a:lnTo>
                    <a:pt x="172707" y="947204"/>
                  </a:lnTo>
                  <a:lnTo>
                    <a:pt x="173139" y="946492"/>
                  </a:lnTo>
                  <a:close/>
                </a:path>
                <a:path w="2684145" h="1032510">
                  <a:moveTo>
                    <a:pt x="176085" y="999731"/>
                  </a:moveTo>
                  <a:lnTo>
                    <a:pt x="176022" y="999515"/>
                  </a:lnTo>
                  <a:lnTo>
                    <a:pt x="174726" y="995057"/>
                  </a:lnTo>
                  <a:lnTo>
                    <a:pt x="174663" y="994816"/>
                  </a:lnTo>
                  <a:lnTo>
                    <a:pt x="172453" y="987196"/>
                  </a:lnTo>
                  <a:lnTo>
                    <a:pt x="168884" y="994587"/>
                  </a:lnTo>
                  <a:lnTo>
                    <a:pt x="170510" y="994867"/>
                  </a:lnTo>
                  <a:lnTo>
                    <a:pt x="171335" y="995032"/>
                  </a:lnTo>
                  <a:lnTo>
                    <a:pt x="171500" y="994867"/>
                  </a:lnTo>
                  <a:lnTo>
                    <a:pt x="171526" y="995057"/>
                  </a:lnTo>
                  <a:lnTo>
                    <a:pt x="171386" y="995032"/>
                  </a:lnTo>
                  <a:lnTo>
                    <a:pt x="170141" y="996022"/>
                  </a:lnTo>
                  <a:lnTo>
                    <a:pt x="170561" y="996823"/>
                  </a:lnTo>
                  <a:lnTo>
                    <a:pt x="169849" y="998194"/>
                  </a:lnTo>
                  <a:lnTo>
                    <a:pt x="169494" y="1000010"/>
                  </a:lnTo>
                  <a:lnTo>
                    <a:pt x="168871" y="999515"/>
                  </a:lnTo>
                  <a:lnTo>
                    <a:pt x="168135" y="999020"/>
                  </a:lnTo>
                  <a:lnTo>
                    <a:pt x="167601" y="1001382"/>
                  </a:lnTo>
                  <a:lnTo>
                    <a:pt x="167513" y="1003134"/>
                  </a:lnTo>
                  <a:lnTo>
                    <a:pt x="166458" y="1004379"/>
                  </a:lnTo>
                  <a:lnTo>
                    <a:pt x="164185" y="1003668"/>
                  </a:lnTo>
                  <a:lnTo>
                    <a:pt x="163525" y="1002284"/>
                  </a:lnTo>
                  <a:lnTo>
                    <a:pt x="163309" y="1001382"/>
                  </a:lnTo>
                  <a:lnTo>
                    <a:pt x="163220" y="1000531"/>
                  </a:lnTo>
                  <a:lnTo>
                    <a:pt x="163080" y="1000480"/>
                  </a:lnTo>
                  <a:lnTo>
                    <a:pt x="163029" y="1000010"/>
                  </a:lnTo>
                  <a:lnTo>
                    <a:pt x="162915" y="999515"/>
                  </a:lnTo>
                  <a:lnTo>
                    <a:pt x="162344" y="997978"/>
                  </a:lnTo>
                  <a:lnTo>
                    <a:pt x="161848" y="996594"/>
                  </a:lnTo>
                  <a:lnTo>
                    <a:pt x="161683" y="997280"/>
                  </a:lnTo>
                  <a:lnTo>
                    <a:pt x="161353" y="997978"/>
                  </a:lnTo>
                  <a:lnTo>
                    <a:pt x="158496" y="997534"/>
                  </a:lnTo>
                  <a:lnTo>
                    <a:pt x="158127" y="996823"/>
                  </a:lnTo>
                  <a:lnTo>
                    <a:pt x="158165" y="996213"/>
                  </a:lnTo>
                  <a:lnTo>
                    <a:pt x="156768" y="999020"/>
                  </a:lnTo>
                  <a:lnTo>
                    <a:pt x="155714" y="1000683"/>
                  </a:lnTo>
                  <a:lnTo>
                    <a:pt x="155714" y="1021118"/>
                  </a:lnTo>
                  <a:lnTo>
                    <a:pt x="154698" y="1022985"/>
                  </a:lnTo>
                  <a:lnTo>
                    <a:pt x="154292" y="1024470"/>
                  </a:lnTo>
                  <a:lnTo>
                    <a:pt x="152857" y="1025512"/>
                  </a:lnTo>
                  <a:lnTo>
                    <a:pt x="151434" y="1024356"/>
                  </a:lnTo>
                  <a:lnTo>
                    <a:pt x="150444" y="1023861"/>
                  </a:lnTo>
                  <a:lnTo>
                    <a:pt x="150799" y="1022604"/>
                  </a:lnTo>
                  <a:lnTo>
                    <a:pt x="151041" y="1021499"/>
                  </a:lnTo>
                  <a:lnTo>
                    <a:pt x="151511" y="1020533"/>
                  </a:lnTo>
                  <a:lnTo>
                    <a:pt x="149974" y="1019962"/>
                  </a:lnTo>
                  <a:lnTo>
                    <a:pt x="149009" y="1019683"/>
                  </a:lnTo>
                  <a:lnTo>
                    <a:pt x="149847" y="1017879"/>
                  </a:lnTo>
                  <a:lnTo>
                    <a:pt x="150164" y="1016279"/>
                  </a:lnTo>
                  <a:lnTo>
                    <a:pt x="151536" y="1015263"/>
                  </a:lnTo>
                  <a:lnTo>
                    <a:pt x="152971" y="1016304"/>
                  </a:lnTo>
                  <a:lnTo>
                    <a:pt x="153987" y="1016723"/>
                  </a:lnTo>
                  <a:lnTo>
                    <a:pt x="153746" y="1017841"/>
                  </a:lnTo>
                  <a:lnTo>
                    <a:pt x="153631" y="1019136"/>
                  </a:lnTo>
                  <a:lnTo>
                    <a:pt x="153212" y="1020127"/>
                  </a:lnTo>
                  <a:lnTo>
                    <a:pt x="153898" y="1020406"/>
                  </a:lnTo>
                  <a:lnTo>
                    <a:pt x="154749" y="1020787"/>
                  </a:lnTo>
                  <a:lnTo>
                    <a:pt x="155714" y="1021118"/>
                  </a:lnTo>
                  <a:lnTo>
                    <a:pt x="155714" y="1000683"/>
                  </a:lnTo>
                  <a:lnTo>
                    <a:pt x="155194" y="1001496"/>
                  </a:lnTo>
                  <a:lnTo>
                    <a:pt x="153022" y="1003109"/>
                  </a:lnTo>
                  <a:lnTo>
                    <a:pt x="153022" y="1006436"/>
                  </a:lnTo>
                  <a:lnTo>
                    <a:pt x="152996" y="1012596"/>
                  </a:lnTo>
                  <a:lnTo>
                    <a:pt x="152895" y="1013117"/>
                  </a:lnTo>
                  <a:lnTo>
                    <a:pt x="152527" y="1014056"/>
                  </a:lnTo>
                  <a:lnTo>
                    <a:pt x="152361" y="1014387"/>
                  </a:lnTo>
                  <a:lnTo>
                    <a:pt x="150660" y="1013612"/>
                  </a:lnTo>
                  <a:lnTo>
                    <a:pt x="148793" y="1013117"/>
                  </a:lnTo>
                  <a:lnTo>
                    <a:pt x="149148" y="1011821"/>
                  </a:lnTo>
                  <a:lnTo>
                    <a:pt x="149275" y="1011389"/>
                  </a:lnTo>
                  <a:lnTo>
                    <a:pt x="149326" y="1010780"/>
                  </a:lnTo>
                  <a:lnTo>
                    <a:pt x="149390" y="1009789"/>
                  </a:lnTo>
                  <a:lnTo>
                    <a:pt x="150444" y="1008608"/>
                  </a:lnTo>
                  <a:lnTo>
                    <a:pt x="152717" y="1009599"/>
                  </a:lnTo>
                  <a:lnTo>
                    <a:pt x="152984" y="1010780"/>
                  </a:lnTo>
                  <a:lnTo>
                    <a:pt x="152996" y="1012596"/>
                  </a:lnTo>
                  <a:lnTo>
                    <a:pt x="152996" y="1006449"/>
                  </a:lnTo>
                  <a:lnTo>
                    <a:pt x="151206" y="1007287"/>
                  </a:lnTo>
                  <a:lnTo>
                    <a:pt x="149529" y="1006881"/>
                  </a:lnTo>
                  <a:lnTo>
                    <a:pt x="147281" y="1006881"/>
                  </a:lnTo>
                  <a:lnTo>
                    <a:pt x="147497" y="1006170"/>
                  </a:lnTo>
                  <a:lnTo>
                    <a:pt x="147764" y="1004976"/>
                  </a:lnTo>
                  <a:lnTo>
                    <a:pt x="147421" y="1004976"/>
                  </a:lnTo>
                  <a:lnTo>
                    <a:pt x="147002" y="1004874"/>
                  </a:lnTo>
                  <a:lnTo>
                    <a:pt x="146646" y="1004849"/>
                  </a:lnTo>
                  <a:lnTo>
                    <a:pt x="146291" y="1005967"/>
                  </a:lnTo>
                  <a:lnTo>
                    <a:pt x="145872" y="1006957"/>
                  </a:lnTo>
                  <a:lnTo>
                    <a:pt x="144259" y="1008062"/>
                  </a:lnTo>
                  <a:lnTo>
                    <a:pt x="140868" y="1007516"/>
                  </a:lnTo>
                  <a:lnTo>
                    <a:pt x="141528" y="1008507"/>
                  </a:lnTo>
                  <a:lnTo>
                    <a:pt x="142633" y="1010894"/>
                  </a:lnTo>
                  <a:lnTo>
                    <a:pt x="143764" y="1010780"/>
                  </a:lnTo>
                  <a:lnTo>
                    <a:pt x="145300" y="1011275"/>
                  </a:lnTo>
                  <a:lnTo>
                    <a:pt x="147358" y="1011859"/>
                  </a:lnTo>
                  <a:lnTo>
                    <a:pt x="147548" y="1011821"/>
                  </a:lnTo>
                  <a:lnTo>
                    <a:pt x="148399" y="1012151"/>
                  </a:lnTo>
                  <a:lnTo>
                    <a:pt x="147751" y="1013421"/>
                  </a:lnTo>
                  <a:lnTo>
                    <a:pt x="148297" y="1019822"/>
                  </a:lnTo>
                  <a:lnTo>
                    <a:pt x="147497" y="1019962"/>
                  </a:lnTo>
                  <a:lnTo>
                    <a:pt x="146697" y="1020076"/>
                  </a:lnTo>
                  <a:lnTo>
                    <a:pt x="145935" y="1020216"/>
                  </a:lnTo>
                  <a:lnTo>
                    <a:pt x="146786" y="1023861"/>
                  </a:lnTo>
                  <a:lnTo>
                    <a:pt x="147167" y="1027938"/>
                  </a:lnTo>
                  <a:lnTo>
                    <a:pt x="147281" y="1031887"/>
                  </a:lnTo>
                  <a:lnTo>
                    <a:pt x="148132" y="1031671"/>
                  </a:lnTo>
                  <a:lnTo>
                    <a:pt x="163576" y="1021168"/>
                  </a:lnTo>
                  <a:lnTo>
                    <a:pt x="162750" y="1020762"/>
                  </a:lnTo>
                  <a:lnTo>
                    <a:pt x="161963" y="1020292"/>
                  </a:lnTo>
                  <a:lnTo>
                    <a:pt x="158902" y="1018997"/>
                  </a:lnTo>
                  <a:lnTo>
                    <a:pt x="158826" y="1018667"/>
                  </a:lnTo>
                  <a:lnTo>
                    <a:pt x="158826" y="1022134"/>
                  </a:lnTo>
                  <a:lnTo>
                    <a:pt x="158635" y="1022413"/>
                  </a:lnTo>
                  <a:lnTo>
                    <a:pt x="158496" y="1022845"/>
                  </a:lnTo>
                  <a:lnTo>
                    <a:pt x="158000" y="1022959"/>
                  </a:lnTo>
                  <a:lnTo>
                    <a:pt x="157645" y="1022604"/>
                  </a:lnTo>
                  <a:lnTo>
                    <a:pt x="157340" y="1022438"/>
                  </a:lnTo>
                  <a:lnTo>
                    <a:pt x="158191" y="1021168"/>
                  </a:lnTo>
                  <a:lnTo>
                    <a:pt x="158597" y="1021829"/>
                  </a:lnTo>
                  <a:lnTo>
                    <a:pt x="158826" y="1022134"/>
                  </a:lnTo>
                  <a:lnTo>
                    <a:pt x="158826" y="1018667"/>
                  </a:lnTo>
                  <a:lnTo>
                    <a:pt x="158051" y="1015263"/>
                  </a:lnTo>
                  <a:lnTo>
                    <a:pt x="157975" y="1014882"/>
                  </a:lnTo>
                  <a:lnTo>
                    <a:pt x="157695" y="1014387"/>
                  </a:lnTo>
                  <a:lnTo>
                    <a:pt x="156489" y="1012240"/>
                  </a:lnTo>
                  <a:lnTo>
                    <a:pt x="158927" y="1011745"/>
                  </a:lnTo>
                  <a:lnTo>
                    <a:pt x="161353" y="1011199"/>
                  </a:lnTo>
                  <a:lnTo>
                    <a:pt x="163804" y="1010780"/>
                  </a:lnTo>
                  <a:lnTo>
                    <a:pt x="162699" y="1009357"/>
                  </a:lnTo>
                  <a:lnTo>
                    <a:pt x="163525" y="1008608"/>
                  </a:lnTo>
                  <a:lnTo>
                    <a:pt x="164134" y="1008062"/>
                  </a:lnTo>
                  <a:lnTo>
                    <a:pt x="164998" y="1007287"/>
                  </a:lnTo>
                  <a:lnTo>
                    <a:pt x="167563" y="1004951"/>
                  </a:lnTo>
                  <a:lnTo>
                    <a:pt x="171081" y="1010234"/>
                  </a:lnTo>
                  <a:lnTo>
                    <a:pt x="171958" y="1010208"/>
                  </a:lnTo>
                  <a:lnTo>
                    <a:pt x="172872" y="1010119"/>
                  </a:lnTo>
                  <a:lnTo>
                    <a:pt x="173774" y="1010119"/>
                  </a:lnTo>
                  <a:lnTo>
                    <a:pt x="172707" y="1004951"/>
                  </a:lnTo>
                  <a:lnTo>
                    <a:pt x="172580" y="1004379"/>
                  </a:lnTo>
                  <a:lnTo>
                    <a:pt x="172351" y="1003274"/>
                  </a:lnTo>
                  <a:lnTo>
                    <a:pt x="172758" y="1003439"/>
                  </a:lnTo>
                  <a:lnTo>
                    <a:pt x="173164" y="1003668"/>
                  </a:lnTo>
                  <a:lnTo>
                    <a:pt x="173507" y="1003795"/>
                  </a:lnTo>
                  <a:lnTo>
                    <a:pt x="173723" y="1003274"/>
                  </a:lnTo>
                  <a:lnTo>
                    <a:pt x="174320" y="1001877"/>
                  </a:lnTo>
                  <a:lnTo>
                    <a:pt x="174625" y="1000366"/>
                  </a:lnTo>
                  <a:lnTo>
                    <a:pt x="175031" y="1000010"/>
                  </a:lnTo>
                  <a:lnTo>
                    <a:pt x="175590" y="999515"/>
                  </a:lnTo>
                  <a:lnTo>
                    <a:pt x="175869" y="999680"/>
                  </a:lnTo>
                  <a:lnTo>
                    <a:pt x="176085" y="999731"/>
                  </a:lnTo>
                  <a:close/>
                </a:path>
                <a:path w="2684145" h="1032510">
                  <a:moveTo>
                    <a:pt x="178003" y="681990"/>
                  </a:moveTo>
                  <a:lnTo>
                    <a:pt x="174320" y="680720"/>
                  </a:lnTo>
                  <a:lnTo>
                    <a:pt x="161848" y="680720"/>
                  </a:lnTo>
                  <a:lnTo>
                    <a:pt x="158826" y="678180"/>
                  </a:lnTo>
                  <a:lnTo>
                    <a:pt x="156984" y="675640"/>
                  </a:lnTo>
                  <a:lnTo>
                    <a:pt x="156794" y="675640"/>
                  </a:lnTo>
                  <a:lnTo>
                    <a:pt x="157530" y="678180"/>
                  </a:lnTo>
                  <a:lnTo>
                    <a:pt x="158102" y="679450"/>
                  </a:lnTo>
                  <a:lnTo>
                    <a:pt x="158711" y="680720"/>
                  </a:lnTo>
                  <a:lnTo>
                    <a:pt x="157759" y="681990"/>
                  </a:lnTo>
                  <a:lnTo>
                    <a:pt x="178003" y="681990"/>
                  </a:lnTo>
                  <a:close/>
                </a:path>
                <a:path w="2684145" h="1032510">
                  <a:moveTo>
                    <a:pt x="180428" y="924115"/>
                  </a:moveTo>
                  <a:lnTo>
                    <a:pt x="180340" y="923950"/>
                  </a:lnTo>
                  <a:lnTo>
                    <a:pt x="180213" y="923836"/>
                  </a:lnTo>
                  <a:lnTo>
                    <a:pt x="180124" y="923671"/>
                  </a:lnTo>
                  <a:lnTo>
                    <a:pt x="180098" y="923836"/>
                  </a:lnTo>
                  <a:lnTo>
                    <a:pt x="180213" y="924001"/>
                  </a:lnTo>
                  <a:lnTo>
                    <a:pt x="180428" y="924115"/>
                  </a:lnTo>
                  <a:close/>
                </a:path>
                <a:path w="2684145" h="1032510">
                  <a:moveTo>
                    <a:pt x="184226" y="631190"/>
                  </a:moveTo>
                  <a:lnTo>
                    <a:pt x="182689" y="629691"/>
                  </a:lnTo>
                  <a:lnTo>
                    <a:pt x="182791" y="629920"/>
                  </a:lnTo>
                  <a:lnTo>
                    <a:pt x="184226" y="631190"/>
                  </a:lnTo>
                  <a:close/>
                </a:path>
                <a:path w="2684145" h="1032510">
                  <a:moveTo>
                    <a:pt x="188379" y="643661"/>
                  </a:moveTo>
                  <a:lnTo>
                    <a:pt x="187248" y="642620"/>
                  </a:lnTo>
                  <a:lnTo>
                    <a:pt x="186867" y="643039"/>
                  </a:lnTo>
                  <a:lnTo>
                    <a:pt x="188379" y="643661"/>
                  </a:lnTo>
                  <a:close/>
                </a:path>
                <a:path w="2684145" h="1032510">
                  <a:moveTo>
                    <a:pt x="191262" y="643890"/>
                  </a:moveTo>
                  <a:lnTo>
                    <a:pt x="190436" y="641350"/>
                  </a:lnTo>
                  <a:lnTo>
                    <a:pt x="188950" y="643890"/>
                  </a:lnTo>
                  <a:lnTo>
                    <a:pt x="188379" y="643661"/>
                  </a:lnTo>
                  <a:lnTo>
                    <a:pt x="190017" y="645160"/>
                  </a:lnTo>
                  <a:lnTo>
                    <a:pt x="191262" y="643890"/>
                  </a:lnTo>
                  <a:close/>
                </a:path>
                <a:path w="2684145" h="1032510">
                  <a:moveTo>
                    <a:pt x="194945" y="497967"/>
                  </a:moveTo>
                  <a:lnTo>
                    <a:pt x="194881" y="497840"/>
                  </a:lnTo>
                  <a:lnTo>
                    <a:pt x="194945" y="497967"/>
                  </a:lnTo>
                  <a:close/>
                </a:path>
                <a:path w="2684145" h="1032510">
                  <a:moveTo>
                    <a:pt x="196291" y="499110"/>
                  </a:moveTo>
                  <a:lnTo>
                    <a:pt x="194945" y="497967"/>
                  </a:lnTo>
                  <a:lnTo>
                    <a:pt x="195491" y="499110"/>
                  </a:lnTo>
                  <a:lnTo>
                    <a:pt x="196291" y="499110"/>
                  </a:lnTo>
                  <a:close/>
                </a:path>
                <a:path w="2684145" h="1032510">
                  <a:moveTo>
                    <a:pt x="199910" y="500380"/>
                  </a:moveTo>
                  <a:lnTo>
                    <a:pt x="198208" y="499110"/>
                  </a:lnTo>
                  <a:lnTo>
                    <a:pt x="196723" y="499110"/>
                  </a:lnTo>
                  <a:lnTo>
                    <a:pt x="196202" y="500380"/>
                  </a:lnTo>
                  <a:lnTo>
                    <a:pt x="195961" y="500380"/>
                  </a:lnTo>
                  <a:lnTo>
                    <a:pt x="196430" y="501650"/>
                  </a:lnTo>
                  <a:lnTo>
                    <a:pt x="196761" y="502920"/>
                  </a:lnTo>
                  <a:lnTo>
                    <a:pt x="197167" y="504190"/>
                  </a:lnTo>
                  <a:lnTo>
                    <a:pt x="197281" y="501650"/>
                  </a:lnTo>
                  <a:lnTo>
                    <a:pt x="197358" y="500380"/>
                  </a:lnTo>
                  <a:lnTo>
                    <a:pt x="199910" y="500380"/>
                  </a:lnTo>
                  <a:close/>
                </a:path>
                <a:path w="2684145" h="1032510">
                  <a:moveTo>
                    <a:pt x="203593" y="520827"/>
                  </a:moveTo>
                  <a:lnTo>
                    <a:pt x="202615" y="519188"/>
                  </a:lnTo>
                  <a:lnTo>
                    <a:pt x="201625" y="517512"/>
                  </a:lnTo>
                  <a:lnTo>
                    <a:pt x="200634" y="515861"/>
                  </a:lnTo>
                  <a:lnTo>
                    <a:pt x="200113" y="515912"/>
                  </a:lnTo>
                  <a:lnTo>
                    <a:pt x="199834" y="515912"/>
                  </a:lnTo>
                  <a:lnTo>
                    <a:pt x="201917" y="519430"/>
                  </a:lnTo>
                  <a:lnTo>
                    <a:pt x="203022" y="521246"/>
                  </a:lnTo>
                  <a:lnTo>
                    <a:pt x="203593" y="520827"/>
                  </a:lnTo>
                  <a:close/>
                </a:path>
                <a:path w="2684145" h="1032510">
                  <a:moveTo>
                    <a:pt x="210832" y="621030"/>
                  </a:moveTo>
                  <a:lnTo>
                    <a:pt x="210108" y="621030"/>
                  </a:lnTo>
                  <a:lnTo>
                    <a:pt x="210832" y="621804"/>
                  </a:lnTo>
                  <a:lnTo>
                    <a:pt x="210832" y="621030"/>
                  </a:lnTo>
                  <a:close/>
                </a:path>
                <a:path w="2684145" h="1032510">
                  <a:moveTo>
                    <a:pt x="211289" y="622300"/>
                  </a:moveTo>
                  <a:lnTo>
                    <a:pt x="210832" y="621804"/>
                  </a:lnTo>
                  <a:lnTo>
                    <a:pt x="210832" y="622300"/>
                  </a:lnTo>
                  <a:lnTo>
                    <a:pt x="211289" y="622300"/>
                  </a:lnTo>
                  <a:close/>
                </a:path>
                <a:path w="2684145" h="1032510">
                  <a:moveTo>
                    <a:pt x="213131" y="774700"/>
                  </a:moveTo>
                  <a:lnTo>
                    <a:pt x="213118" y="772096"/>
                  </a:lnTo>
                  <a:lnTo>
                    <a:pt x="212775" y="774700"/>
                  </a:lnTo>
                  <a:lnTo>
                    <a:pt x="212686" y="776389"/>
                  </a:lnTo>
                  <a:lnTo>
                    <a:pt x="213131" y="774700"/>
                  </a:lnTo>
                  <a:close/>
                </a:path>
                <a:path w="2684145" h="1032510">
                  <a:moveTo>
                    <a:pt x="213436" y="769620"/>
                  </a:moveTo>
                  <a:lnTo>
                    <a:pt x="212940" y="769620"/>
                  </a:lnTo>
                  <a:lnTo>
                    <a:pt x="212966" y="770890"/>
                  </a:lnTo>
                  <a:lnTo>
                    <a:pt x="213106" y="770890"/>
                  </a:lnTo>
                  <a:lnTo>
                    <a:pt x="213118" y="772096"/>
                  </a:lnTo>
                  <a:lnTo>
                    <a:pt x="213436" y="769620"/>
                  </a:lnTo>
                  <a:close/>
                </a:path>
                <a:path w="2684145" h="1032510">
                  <a:moveTo>
                    <a:pt x="213906" y="523240"/>
                  </a:moveTo>
                  <a:lnTo>
                    <a:pt x="213626" y="522947"/>
                  </a:lnTo>
                  <a:lnTo>
                    <a:pt x="213448" y="523189"/>
                  </a:lnTo>
                  <a:lnTo>
                    <a:pt x="213474" y="523722"/>
                  </a:lnTo>
                  <a:lnTo>
                    <a:pt x="213906" y="523240"/>
                  </a:lnTo>
                  <a:close/>
                </a:path>
                <a:path w="2684145" h="1032510">
                  <a:moveTo>
                    <a:pt x="216979" y="666750"/>
                  </a:moveTo>
                  <a:lnTo>
                    <a:pt x="215836" y="668020"/>
                  </a:lnTo>
                  <a:lnTo>
                    <a:pt x="216357" y="668020"/>
                  </a:lnTo>
                  <a:lnTo>
                    <a:pt x="216979" y="666750"/>
                  </a:lnTo>
                  <a:close/>
                </a:path>
                <a:path w="2684145" h="1032510">
                  <a:moveTo>
                    <a:pt x="219481" y="665314"/>
                  </a:moveTo>
                  <a:lnTo>
                    <a:pt x="218694" y="665441"/>
                  </a:lnTo>
                  <a:lnTo>
                    <a:pt x="217779" y="665873"/>
                  </a:lnTo>
                  <a:lnTo>
                    <a:pt x="217017" y="666597"/>
                  </a:lnTo>
                  <a:lnTo>
                    <a:pt x="218859" y="665657"/>
                  </a:lnTo>
                  <a:lnTo>
                    <a:pt x="219481" y="665314"/>
                  </a:lnTo>
                  <a:close/>
                </a:path>
                <a:path w="2684145" h="1032510">
                  <a:moveTo>
                    <a:pt x="219735" y="975868"/>
                  </a:moveTo>
                  <a:lnTo>
                    <a:pt x="218516" y="972718"/>
                  </a:lnTo>
                  <a:lnTo>
                    <a:pt x="217347" y="969632"/>
                  </a:lnTo>
                  <a:lnTo>
                    <a:pt x="217017" y="970597"/>
                  </a:lnTo>
                  <a:lnTo>
                    <a:pt x="216598" y="971397"/>
                  </a:lnTo>
                  <a:lnTo>
                    <a:pt x="214045" y="972718"/>
                  </a:lnTo>
                  <a:lnTo>
                    <a:pt x="211239" y="971892"/>
                  </a:lnTo>
                  <a:lnTo>
                    <a:pt x="207518" y="971842"/>
                  </a:lnTo>
                  <a:lnTo>
                    <a:pt x="207518" y="982954"/>
                  </a:lnTo>
                  <a:lnTo>
                    <a:pt x="206235" y="987336"/>
                  </a:lnTo>
                  <a:lnTo>
                    <a:pt x="202222" y="990498"/>
                  </a:lnTo>
                  <a:lnTo>
                    <a:pt x="202031" y="991844"/>
                  </a:lnTo>
                  <a:lnTo>
                    <a:pt x="201790" y="993165"/>
                  </a:lnTo>
                  <a:lnTo>
                    <a:pt x="201676" y="994067"/>
                  </a:lnTo>
                  <a:lnTo>
                    <a:pt x="201587" y="995172"/>
                  </a:lnTo>
                  <a:lnTo>
                    <a:pt x="196113" y="992670"/>
                  </a:lnTo>
                  <a:lnTo>
                    <a:pt x="195872" y="992555"/>
                  </a:lnTo>
                  <a:lnTo>
                    <a:pt x="195707" y="992581"/>
                  </a:lnTo>
                  <a:lnTo>
                    <a:pt x="195605" y="996188"/>
                  </a:lnTo>
                  <a:lnTo>
                    <a:pt x="194500" y="998804"/>
                  </a:lnTo>
                  <a:lnTo>
                    <a:pt x="194119" y="1001217"/>
                  </a:lnTo>
                  <a:lnTo>
                    <a:pt x="192278" y="1000442"/>
                  </a:lnTo>
                  <a:lnTo>
                    <a:pt x="189471" y="1000175"/>
                  </a:lnTo>
                  <a:lnTo>
                    <a:pt x="188785" y="998804"/>
                  </a:lnTo>
                  <a:lnTo>
                    <a:pt x="187909" y="996950"/>
                  </a:lnTo>
                  <a:lnTo>
                    <a:pt x="187998" y="996188"/>
                  </a:lnTo>
                  <a:lnTo>
                    <a:pt x="188506" y="994067"/>
                  </a:lnTo>
                  <a:lnTo>
                    <a:pt x="188455" y="989787"/>
                  </a:lnTo>
                  <a:lnTo>
                    <a:pt x="191782" y="991844"/>
                  </a:lnTo>
                  <a:lnTo>
                    <a:pt x="194475" y="992581"/>
                  </a:lnTo>
                  <a:lnTo>
                    <a:pt x="194602" y="992695"/>
                  </a:lnTo>
                  <a:lnTo>
                    <a:pt x="195605" y="996188"/>
                  </a:lnTo>
                  <a:lnTo>
                    <a:pt x="195605" y="992644"/>
                  </a:lnTo>
                  <a:lnTo>
                    <a:pt x="195440" y="992670"/>
                  </a:lnTo>
                  <a:lnTo>
                    <a:pt x="195516" y="992365"/>
                  </a:lnTo>
                  <a:lnTo>
                    <a:pt x="193433" y="991425"/>
                  </a:lnTo>
                  <a:lnTo>
                    <a:pt x="193814" y="989787"/>
                  </a:lnTo>
                  <a:lnTo>
                    <a:pt x="193967" y="989126"/>
                  </a:lnTo>
                  <a:lnTo>
                    <a:pt x="193929" y="985164"/>
                  </a:lnTo>
                  <a:lnTo>
                    <a:pt x="195961" y="984123"/>
                  </a:lnTo>
                  <a:lnTo>
                    <a:pt x="196862" y="984288"/>
                  </a:lnTo>
                  <a:lnTo>
                    <a:pt x="197802" y="984643"/>
                  </a:lnTo>
                  <a:lnTo>
                    <a:pt x="197954" y="984123"/>
                  </a:lnTo>
                  <a:lnTo>
                    <a:pt x="198272" y="983043"/>
                  </a:lnTo>
                  <a:lnTo>
                    <a:pt x="202361" y="969276"/>
                  </a:lnTo>
                  <a:lnTo>
                    <a:pt x="206197" y="976998"/>
                  </a:lnTo>
                  <a:lnTo>
                    <a:pt x="207518" y="982954"/>
                  </a:lnTo>
                  <a:lnTo>
                    <a:pt x="207518" y="971842"/>
                  </a:lnTo>
                  <a:lnTo>
                    <a:pt x="206895" y="971829"/>
                  </a:lnTo>
                  <a:lnTo>
                    <a:pt x="208686" y="968667"/>
                  </a:lnTo>
                  <a:lnTo>
                    <a:pt x="208813" y="968451"/>
                  </a:lnTo>
                  <a:lnTo>
                    <a:pt x="209092" y="967955"/>
                  </a:lnTo>
                  <a:lnTo>
                    <a:pt x="209753" y="965238"/>
                  </a:lnTo>
                  <a:lnTo>
                    <a:pt x="209880" y="964742"/>
                  </a:lnTo>
                  <a:lnTo>
                    <a:pt x="212344" y="963676"/>
                  </a:lnTo>
                  <a:lnTo>
                    <a:pt x="213131" y="963803"/>
                  </a:lnTo>
                  <a:lnTo>
                    <a:pt x="213995" y="964082"/>
                  </a:lnTo>
                  <a:lnTo>
                    <a:pt x="213944" y="963676"/>
                  </a:lnTo>
                  <a:lnTo>
                    <a:pt x="214007" y="962190"/>
                  </a:lnTo>
                  <a:lnTo>
                    <a:pt x="214071" y="961136"/>
                  </a:lnTo>
                  <a:lnTo>
                    <a:pt x="213296" y="959129"/>
                  </a:lnTo>
                  <a:lnTo>
                    <a:pt x="211264" y="959129"/>
                  </a:lnTo>
                  <a:lnTo>
                    <a:pt x="209842" y="959027"/>
                  </a:lnTo>
                  <a:lnTo>
                    <a:pt x="208762" y="958748"/>
                  </a:lnTo>
                  <a:lnTo>
                    <a:pt x="207365" y="961136"/>
                  </a:lnTo>
                  <a:lnTo>
                    <a:pt x="206844" y="961301"/>
                  </a:lnTo>
                  <a:lnTo>
                    <a:pt x="206844" y="968667"/>
                  </a:lnTo>
                  <a:lnTo>
                    <a:pt x="206679" y="971804"/>
                  </a:lnTo>
                  <a:lnTo>
                    <a:pt x="204457" y="971562"/>
                  </a:lnTo>
                  <a:lnTo>
                    <a:pt x="204533" y="970381"/>
                  </a:lnTo>
                  <a:lnTo>
                    <a:pt x="204381" y="969632"/>
                  </a:lnTo>
                  <a:lnTo>
                    <a:pt x="204343" y="969276"/>
                  </a:lnTo>
                  <a:lnTo>
                    <a:pt x="205054" y="968451"/>
                  </a:lnTo>
                  <a:lnTo>
                    <a:pt x="206095" y="968705"/>
                  </a:lnTo>
                  <a:lnTo>
                    <a:pt x="206844" y="968667"/>
                  </a:lnTo>
                  <a:lnTo>
                    <a:pt x="206844" y="961301"/>
                  </a:lnTo>
                  <a:lnTo>
                    <a:pt x="203962" y="962190"/>
                  </a:lnTo>
                  <a:lnTo>
                    <a:pt x="201256" y="963726"/>
                  </a:lnTo>
                  <a:lnTo>
                    <a:pt x="201091" y="964057"/>
                  </a:lnTo>
                  <a:lnTo>
                    <a:pt x="201015" y="964412"/>
                  </a:lnTo>
                  <a:lnTo>
                    <a:pt x="200850" y="964742"/>
                  </a:lnTo>
                  <a:lnTo>
                    <a:pt x="198539" y="962787"/>
                  </a:lnTo>
                  <a:lnTo>
                    <a:pt x="190817" y="956271"/>
                  </a:lnTo>
                  <a:lnTo>
                    <a:pt x="190677" y="956551"/>
                  </a:lnTo>
                  <a:lnTo>
                    <a:pt x="191998" y="962787"/>
                  </a:lnTo>
                  <a:lnTo>
                    <a:pt x="190957" y="962787"/>
                  </a:lnTo>
                  <a:lnTo>
                    <a:pt x="190436" y="962761"/>
                  </a:lnTo>
                  <a:lnTo>
                    <a:pt x="190207" y="963676"/>
                  </a:lnTo>
                  <a:lnTo>
                    <a:pt x="189979" y="964412"/>
                  </a:lnTo>
                  <a:lnTo>
                    <a:pt x="189801" y="965238"/>
                  </a:lnTo>
                  <a:lnTo>
                    <a:pt x="188836" y="964653"/>
                  </a:lnTo>
                  <a:lnTo>
                    <a:pt x="187744" y="964171"/>
                  </a:lnTo>
                  <a:lnTo>
                    <a:pt x="186893" y="963510"/>
                  </a:lnTo>
                  <a:lnTo>
                    <a:pt x="186182" y="964742"/>
                  </a:lnTo>
                  <a:lnTo>
                    <a:pt x="185572" y="965733"/>
                  </a:lnTo>
                  <a:lnTo>
                    <a:pt x="184848" y="967054"/>
                  </a:lnTo>
                  <a:lnTo>
                    <a:pt x="196430" y="972350"/>
                  </a:lnTo>
                  <a:lnTo>
                    <a:pt x="193370" y="979690"/>
                  </a:lnTo>
                  <a:lnTo>
                    <a:pt x="189636" y="983043"/>
                  </a:lnTo>
                  <a:lnTo>
                    <a:pt x="185102" y="982141"/>
                  </a:lnTo>
                  <a:lnTo>
                    <a:pt x="186829" y="989126"/>
                  </a:lnTo>
                  <a:lnTo>
                    <a:pt x="186956" y="996315"/>
                  </a:lnTo>
                  <a:lnTo>
                    <a:pt x="184099" y="1001191"/>
                  </a:lnTo>
                  <a:lnTo>
                    <a:pt x="177596" y="1003935"/>
                  </a:lnTo>
                  <a:lnTo>
                    <a:pt x="177406" y="1004595"/>
                  </a:lnTo>
                  <a:lnTo>
                    <a:pt x="177101" y="1005090"/>
                  </a:lnTo>
                  <a:lnTo>
                    <a:pt x="175869" y="1004595"/>
                  </a:lnTo>
                  <a:lnTo>
                    <a:pt x="174358" y="1004163"/>
                  </a:lnTo>
                  <a:lnTo>
                    <a:pt x="177457" y="1005420"/>
                  </a:lnTo>
                  <a:lnTo>
                    <a:pt x="180149" y="1006792"/>
                  </a:lnTo>
                  <a:lnTo>
                    <a:pt x="182384" y="1008443"/>
                  </a:lnTo>
                  <a:lnTo>
                    <a:pt x="188087" y="1005090"/>
                  </a:lnTo>
                  <a:lnTo>
                    <a:pt x="189699" y="1004163"/>
                  </a:lnTo>
                  <a:lnTo>
                    <a:pt x="195199" y="1001217"/>
                  </a:lnTo>
                  <a:lnTo>
                    <a:pt x="196519" y="1000506"/>
                  </a:lnTo>
                  <a:lnTo>
                    <a:pt x="203758" y="996950"/>
                  </a:lnTo>
                  <a:lnTo>
                    <a:pt x="207645" y="995172"/>
                  </a:lnTo>
                  <a:lnTo>
                    <a:pt x="211074" y="993597"/>
                  </a:lnTo>
                  <a:lnTo>
                    <a:pt x="211404" y="993165"/>
                  </a:lnTo>
                  <a:lnTo>
                    <a:pt x="212039" y="992251"/>
                  </a:lnTo>
                  <a:lnTo>
                    <a:pt x="211378" y="991374"/>
                  </a:lnTo>
                  <a:lnTo>
                    <a:pt x="210908" y="990688"/>
                  </a:lnTo>
                  <a:lnTo>
                    <a:pt x="211099" y="989126"/>
                  </a:lnTo>
                  <a:lnTo>
                    <a:pt x="212318" y="988237"/>
                  </a:lnTo>
                  <a:lnTo>
                    <a:pt x="213360" y="987742"/>
                  </a:lnTo>
                  <a:lnTo>
                    <a:pt x="212064" y="987425"/>
                  </a:lnTo>
                  <a:lnTo>
                    <a:pt x="211759" y="986129"/>
                  </a:lnTo>
                  <a:lnTo>
                    <a:pt x="211886" y="985164"/>
                  </a:lnTo>
                  <a:lnTo>
                    <a:pt x="211874" y="983957"/>
                  </a:lnTo>
                  <a:lnTo>
                    <a:pt x="212775" y="984529"/>
                  </a:lnTo>
                  <a:lnTo>
                    <a:pt x="213766" y="985024"/>
                  </a:lnTo>
                  <a:lnTo>
                    <a:pt x="214706" y="986015"/>
                  </a:lnTo>
                  <a:lnTo>
                    <a:pt x="214236" y="987120"/>
                  </a:lnTo>
                  <a:lnTo>
                    <a:pt x="214045" y="987856"/>
                  </a:lnTo>
                  <a:lnTo>
                    <a:pt x="214591" y="988326"/>
                  </a:lnTo>
                  <a:lnTo>
                    <a:pt x="214896" y="988656"/>
                  </a:lnTo>
                  <a:lnTo>
                    <a:pt x="218186" y="984529"/>
                  </a:lnTo>
                  <a:lnTo>
                    <a:pt x="218274" y="984338"/>
                  </a:lnTo>
                  <a:lnTo>
                    <a:pt x="218363" y="983957"/>
                  </a:lnTo>
                  <a:lnTo>
                    <a:pt x="219100" y="980871"/>
                  </a:lnTo>
                  <a:lnTo>
                    <a:pt x="215696" y="979170"/>
                  </a:lnTo>
                  <a:lnTo>
                    <a:pt x="213766" y="977912"/>
                  </a:lnTo>
                  <a:lnTo>
                    <a:pt x="219735" y="975868"/>
                  </a:lnTo>
                  <a:close/>
                </a:path>
                <a:path w="2684145" h="1032510">
                  <a:moveTo>
                    <a:pt x="219760" y="665162"/>
                  </a:moveTo>
                  <a:lnTo>
                    <a:pt x="219481" y="665314"/>
                  </a:lnTo>
                  <a:lnTo>
                    <a:pt x="219760" y="665276"/>
                  </a:lnTo>
                  <a:close/>
                </a:path>
                <a:path w="2684145" h="1032510">
                  <a:moveTo>
                    <a:pt x="236016" y="728395"/>
                  </a:moveTo>
                  <a:lnTo>
                    <a:pt x="235508" y="727710"/>
                  </a:lnTo>
                  <a:lnTo>
                    <a:pt x="235318" y="727710"/>
                  </a:lnTo>
                  <a:lnTo>
                    <a:pt x="236016" y="728395"/>
                  </a:lnTo>
                  <a:close/>
                </a:path>
                <a:path w="2684145" h="1032510">
                  <a:moveTo>
                    <a:pt x="237744" y="671703"/>
                  </a:moveTo>
                  <a:lnTo>
                    <a:pt x="237109" y="671728"/>
                  </a:lnTo>
                  <a:lnTo>
                    <a:pt x="236385" y="671703"/>
                  </a:lnTo>
                  <a:lnTo>
                    <a:pt x="235737" y="671703"/>
                  </a:lnTo>
                  <a:lnTo>
                    <a:pt x="236804" y="672287"/>
                  </a:lnTo>
                  <a:lnTo>
                    <a:pt x="237134" y="672096"/>
                  </a:lnTo>
                  <a:lnTo>
                    <a:pt x="237744" y="671703"/>
                  </a:lnTo>
                  <a:close/>
                </a:path>
                <a:path w="2684145" h="1032510">
                  <a:moveTo>
                    <a:pt x="238848" y="579983"/>
                  </a:moveTo>
                  <a:lnTo>
                    <a:pt x="238429" y="580390"/>
                  </a:lnTo>
                  <a:lnTo>
                    <a:pt x="238836" y="580390"/>
                  </a:lnTo>
                  <a:lnTo>
                    <a:pt x="238848" y="579983"/>
                  </a:lnTo>
                  <a:close/>
                </a:path>
                <a:path w="2684145" h="1032510">
                  <a:moveTo>
                    <a:pt x="240779" y="728980"/>
                  </a:moveTo>
                  <a:lnTo>
                    <a:pt x="236613" y="728980"/>
                  </a:lnTo>
                  <a:lnTo>
                    <a:pt x="236448" y="728980"/>
                  </a:lnTo>
                  <a:lnTo>
                    <a:pt x="240461" y="731520"/>
                  </a:lnTo>
                  <a:lnTo>
                    <a:pt x="240779" y="728980"/>
                  </a:lnTo>
                  <a:close/>
                </a:path>
                <a:path w="2684145" h="1032510">
                  <a:moveTo>
                    <a:pt x="243154" y="976528"/>
                  </a:moveTo>
                  <a:lnTo>
                    <a:pt x="242633" y="975271"/>
                  </a:lnTo>
                  <a:lnTo>
                    <a:pt x="241528" y="972680"/>
                  </a:lnTo>
                  <a:lnTo>
                    <a:pt x="241007" y="974090"/>
                  </a:lnTo>
                  <a:lnTo>
                    <a:pt x="240436" y="975321"/>
                  </a:lnTo>
                  <a:lnTo>
                    <a:pt x="239826" y="976477"/>
                  </a:lnTo>
                  <a:lnTo>
                    <a:pt x="240931" y="976503"/>
                  </a:lnTo>
                  <a:lnTo>
                    <a:pt x="242049" y="976503"/>
                  </a:lnTo>
                  <a:lnTo>
                    <a:pt x="243154" y="976528"/>
                  </a:lnTo>
                  <a:close/>
                </a:path>
                <a:path w="2684145" h="1032510">
                  <a:moveTo>
                    <a:pt x="261289" y="554990"/>
                  </a:moveTo>
                  <a:lnTo>
                    <a:pt x="259067" y="554990"/>
                  </a:lnTo>
                  <a:lnTo>
                    <a:pt x="259118" y="556260"/>
                  </a:lnTo>
                  <a:lnTo>
                    <a:pt x="258927" y="557530"/>
                  </a:lnTo>
                  <a:lnTo>
                    <a:pt x="259283" y="557530"/>
                  </a:lnTo>
                  <a:lnTo>
                    <a:pt x="260223" y="558800"/>
                  </a:lnTo>
                  <a:lnTo>
                    <a:pt x="261289" y="554990"/>
                  </a:lnTo>
                  <a:close/>
                </a:path>
                <a:path w="2684145" h="1032510">
                  <a:moveTo>
                    <a:pt x="261683" y="838200"/>
                  </a:moveTo>
                  <a:close/>
                </a:path>
                <a:path w="2684145" h="1032510">
                  <a:moveTo>
                    <a:pt x="262953" y="647471"/>
                  </a:moveTo>
                  <a:lnTo>
                    <a:pt x="262280" y="646430"/>
                  </a:lnTo>
                  <a:lnTo>
                    <a:pt x="259562" y="646430"/>
                  </a:lnTo>
                  <a:lnTo>
                    <a:pt x="262801" y="647700"/>
                  </a:lnTo>
                  <a:lnTo>
                    <a:pt x="262953" y="647471"/>
                  </a:lnTo>
                  <a:close/>
                </a:path>
                <a:path w="2684145" h="1032510">
                  <a:moveTo>
                    <a:pt x="263626" y="646430"/>
                  </a:moveTo>
                  <a:lnTo>
                    <a:pt x="262953" y="647471"/>
                  </a:lnTo>
                  <a:lnTo>
                    <a:pt x="263105" y="647700"/>
                  </a:lnTo>
                  <a:lnTo>
                    <a:pt x="263626" y="646430"/>
                  </a:lnTo>
                  <a:close/>
                </a:path>
                <a:path w="2684145" h="1032510">
                  <a:moveTo>
                    <a:pt x="265531" y="795286"/>
                  </a:moveTo>
                  <a:lnTo>
                    <a:pt x="263131" y="791273"/>
                  </a:lnTo>
                  <a:lnTo>
                    <a:pt x="262559" y="793584"/>
                  </a:lnTo>
                  <a:lnTo>
                    <a:pt x="261759" y="793330"/>
                  </a:lnTo>
                  <a:lnTo>
                    <a:pt x="260934" y="793140"/>
                  </a:lnTo>
                  <a:lnTo>
                    <a:pt x="260108" y="792924"/>
                  </a:lnTo>
                  <a:lnTo>
                    <a:pt x="260083" y="793115"/>
                  </a:lnTo>
                  <a:lnTo>
                    <a:pt x="260007" y="793254"/>
                  </a:lnTo>
                  <a:lnTo>
                    <a:pt x="259969" y="793394"/>
                  </a:lnTo>
                  <a:lnTo>
                    <a:pt x="263766" y="794816"/>
                  </a:lnTo>
                  <a:lnTo>
                    <a:pt x="265468" y="795477"/>
                  </a:lnTo>
                  <a:lnTo>
                    <a:pt x="265493" y="795337"/>
                  </a:lnTo>
                  <a:close/>
                </a:path>
                <a:path w="2684145" h="1032510">
                  <a:moveTo>
                    <a:pt x="269100" y="436689"/>
                  </a:moveTo>
                  <a:lnTo>
                    <a:pt x="265137" y="436689"/>
                  </a:lnTo>
                  <a:lnTo>
                    <a:pt x="260908" y="435838"/>
                  </a:lnTo>
                  <a:lnTo>
                    <a:pt x="256870" y="434200"/>
                  </a:lnTo>
                  <a:lnTo>
                    <a:pt x="255498" y="433920"/>
                  </a:lnTo>
                  <a:lnTo>
                    <a:pt x="256235" y="434251"/>
                  </a:lnTo>
                  <a:lnTo>
                    <a:pt x="257251" y="434467"/>
                  </a:lnTo>
                  <a:lnTo>
                    <a:pt x="258051" y="436067"/>
                  </a:lnTo>
                  <a:lnTo>
                    <a:pt x="258025" y="437349"/>
                  </a:lnTo>
                  <a:lnTo>
                    <a:pt x="258381" y="439496"/>
                  </a:lnTo>
                  <a:lnTo>
                    <a:pt x="256514" y="438429"/>
                  </a:lnTo>
                  <a:lnTo>
                    <a:pt x="255003" y="438073"/>
                  </a:lnTo>
                  <a:lnTo>
                    <a:pt x="254203" y="436397"/>
                  </a:lnTo>
                  <a:lnTo>
                    <a:pt x="255028" y="435013"/>
                  </a:lnTo>
                  <a:lnTo>
                    <a:pt x="255333" y="433895"/>
                  </a:lnTo>
                  <a:lnTo>
                    <a:pt x="250596" y="432955"/>
                  </a:lnTo>
                  <a:lnTo>
                    <a:pt x="243459" y="437273"/>
                  </a:lnTo>
                  <a:lnTo>
                    <a:pt x="241668" y="442747"/>
                  </a:lnTo>
                  <a:lnTo>
                    <a:pt x="241858" y="446074"/>
                  </a:lnTo>
                  <a:lnTo>
                    <a:pt x="245211" y="448818"/>
                  </a:lnTo>
                  <a:lnTo>
                    <a:pt x="257556" y="452081"/>
                  </a:lnTo>
                  <a:lnTo>
                    <a:pt x="256984" y="454342"/>
                  </a:lnTo>
                  <a:lnTo>
                    <a:pt x="259727" y="455333"/>
                  </a:lnTo>
                  <a:lnTo>
                    <a:pt x="260718" y="449935"/>
                  </a:lnTo>
                  <a:lnTo>
                    <a:pt x="264972" y="446532"/>
                  </a:lnTo>
                  <a:lnTo>
                    <a:pt x="268947" y="442874"/>
                  </a:lnTo>
                  <a:lnTo>
                    <a:pt x="269100" y="436689"/>
                  </a:lnTo>
                  <a:close/>
                </a:path>
                <a:path w="2684145" h="1032510">
                  <a:moveTo>
                    <a:pt x="271005" y="857084"/>
                  </a:moveTo>
                  <a:lnTo>
                    <a:pt x="270332" y="853440"/>
                  </a:lnTo>
                  <a:lnTo>
                    <a:pt x="269405" y="853440"/>
                  </a:lnTo>
                  <a:lnTo>
                    <a:pt x="271005" y="857084"/>
                  </a:lnTo>
                  <a:close/>
                </a:path>
                <a:path w="2684145" h="1032510">
                  <a:moveTo>
                    <a:pt x="271297" y="858520"/>
                  </a:moveTo>
                  <a:lnTo>
                    <a:pt x="271081" y="857250"/>
                  </a:lnTo>
                  <a:lnTo>
                    <a:pt x="271005" y="857084"/>
                  </a:lnTo>
                  <a:lnTo>
                    <a:pt x="271272" y="858520"/>
                  </a:lnTo>
                  <a:close/>
                </a:path>
                <a:path w="2684145" h="1032510">
                  <a:moveTo>
                    <a:pt x="277672" y="421106"/>
                  </a:moveTo>
                  <a:lnTo>
                    <a:pt x="275755" y="417449"/>
                  </a:lnTo>
                  <a:lnTo>
                    <a:pt x="271221" y="420255"/>
                  </a:lnTo>
                  <a:lnTo>
                    <a:pt x="272427" y="423037"/>
                  </a:lnTo>
                  <a:lnTo>
                    <a:pt x="274739" y="428701"/>
                  </a:lnTo>
                  <a:lnTo>
                    <a:pt x="277342" y="424294"/>
                  </a:lnTo>
                  <a:lnTo>
                    <a:pt x="277672" y="421106"/>
                  </a:lnTo>
                  <a:close/>
                </a:path>
                <a:path w="2684145" h="1032510">
                  <a:moveTo>
                    <a:pt x="285178" y="852170"/>
                  </a:moveTo>
                  <a:lnTo>
                    <a:pt x="283146" y="850900"/>
                  </a:lnTo>
                  <a:lnTo>
                    <a:pt x="278968" y="850900"/>
                  </a:lnTo>
                  <a:lnTo>
                    <a:pt x="278828" y="852170"/>
                  </a:lnTo>
                  <a:lnTo>
                    <a:pt x="285178" y="852170"/>
                  </a:lnTo>
                  <a:close/>
                </a:path>
                <a:path w="2684145" h="1032510">
                  <a:moveTo>
                    <a:pt x="294805" y="868680"/>
                  </a:moveTo>
                  <a:lnTo>
                    <a:pt x="294360" y="868375"/>
                  </a:lnTo>
                  <a:lnTo>
                    <a:pt x="294500" y="868680"/>
                  </a:lnTo>
                  <a:lnTo>
                    <a:pt x="294805" y="868680"/>
                  </a:lnTo>
                  <a:close/>
                </a:path>
                <a:path w="2684145" h="1032510">
                  <a:moveTo>
                    <a:pt x="300520" y="877570"/>
                  </a:moveTo>
                  <a:lnTo>
                    <a:pt x="300380" y="873760"/>
                  </a:lnTo>
                  <a:lnTo>
                    <a:pt x="299694" y="873760"/>
                  </a:lnTo>
                  <a:lnTo>
                    <a:pt x="298869" y="872490"/>
                  </a:lnTo>
                  <a:lnTo>
                    <a:pt x="297967" y="872490"/>
                  </a:lnTo>
                  <a:lnTo>
                    <a:pt x="297827" y="871220"/>
                  </a:lnTo>
                  <a:lnTo>
                    <a:pt x="295592" y="868680"/>
                  </a:lnTo>
                  <a:lnTo>
                    <a:pt x="294805" y="868680"/>
                  </a:lnTo>
                  <a:lnTo>
                    <a:pt x="293065" y="872490"/>
                  </a:lnTo>
                  <a:lnTo>
                    <a:pt x="296125" y="873760"/>
                  </a:lnTo>
                  <a:lnTo>
                    <a:pt x="298780" y="875030"/>
                  </a:lnTo>
                  <a:lnTo>
                    <a:pt x="300520" y="877570"/>
                  </a:lnTo>
                  <a:close/>
                </a:path>
                <a:path w="2684145" h="1032510">
                  <a:moveTo>
                    <a:pt x="304203" y="435610"/>
                  </a:moveTo>
                  <a:lnTo>
                    <a:pt x="303060" y="437946"/>
                  </a:lnTo>
                  <a:lnTo>
                    <a:pt x="303212" y="438150"/>
                  </a:lnTo>
                  <a:lnTo>
                    <a:pt x="304038" y="436880"/>
                  </a:lnTo>
                  <a:lnTo>
                    <a:pt x="304203" y="435610"/>
                  </a:lnTo>
                  <a:close/>
                </a:path>
                <a:path w="2684145" h="1032510">
                  <a:moveTo>
                    <a:pt x="305244" y="893114"/>
                  </a:moveTo>
                  <a:lnTo>
                    <a:pt x="305003" y="892810"/>
                  </a:lnTo>
                  <a:lnTo>
                    <a:pt x="304533" y="892149"/>
                  </a:lnTo>
                  <a:lnTo>
                    <a:pt x="304444" y="892454"/>
                  </a:lnTo>
                  <a:lnTo>
                    <a:pt x="303517" y="892975"/>
                  </a:lnTo>
                  <a:lnTo>
                    <a:pt x="301345" y="892340"/>
                  </a:lnTo>
                  <a:lnTo>
                    <a:pt x="300304" y="891019"/>
                  </a:lnTo>
                  <a:lnTo>
                    <a:pt x="300355" y="890333"/>
                  </a:lnTo>
                  <a:lnTo>
                    <a:pt x="300380" y="889596"/>
                  </a:lnTo>
                  <a:lnTo>
                    <a:pt x="300240" y="889571"/>
                  </a:lnTo>
                  <a:lnTo>
                    <a:pt x="300355" y="889266"/>
                  </a:lnTo>
                  <a:lnTo>
                    <a:pt x="298488" y="890752"/>
                  </a:lnTo>
                  <a:lnTo>
                    <a:pt x="296011" y="891984"/>
                  </a:lnTo>
                  <a:lnTo>
                    <a:pt x="293814" y="893419"/>
                  </a:lnTo>
                  <a:lnTo>
                    <a:pt x="294335" y="894930"/>
                  </a:lnTo>
                  <a:lnTo>
                    <a:pt x="294830" y="896442"/>
                  </a:lnTo>
                  <a:lnTo>
                    <a:pt x="295351" y="897953"/>
                  </a:lnTo>
                  <a:lnTo>
                    <a:pt x="295732" y="898029"/>
                  </a:lnTo>
                  <a:lnTo>
                    <a:pt x="296291" y="897978"/>
                  </a:lnTo>
                  <a:lnTo>
                    <a:pt x="296773" y="898525"/>
                  </a:lnTo>
                  <a:lnTo>
                    <a:pt x="296938" y="898880"/>
                  </a:lnTo>
                  <a:lnTo>
                    <a:pt x="297192" y="899185"/>
                  </a:lnTo>
                  <a:lnTo>
                    <a:pt x="305244" y="893114"/>
                  </a:lnTo>
                  <a:close/>
                </a:path>
                <a:path w="2684145" h="1032510">
                  <a:moveTo>
                    <a:pt x="306514" y="787400"/>
                  </a:moveTo>
                  <a:lnTo>
                    <a:pt x="306285" y="787311"/>
                  </a:lnTo>
                  <a:lnTo>
                    <a:pt x="306514" y="787400"/>
                  </a:lnTo>
                  <a:close/>
                </a:path>
                <a:path w="2684145" h="1032510">
                  <a:moveTo>
                    <a:pt x="315036" y="722630"/>
                  </a:moveTo>
                  <a:lnTo>
                    <a:pt x="314172" y="722630"/>
                  </a:lnTo>
                  <a:lnTo>
                    <a:pt x="312331" y="723900"/>
                  </a:lnTo>
                  <a:lnTo>
                    <a:pt x="315036" y="722630"/>
                  </a:lnTo>
                  <a:close/>
                </a:path>
                <a:path w="2684145" h="1032510">
                  <a:moveTo>
                    <a:pt x="324459" y="706107"/>
                  </a:moveTo>
                  <a:close/>
                </a:path>
                <a:path w="2684145" h="1032510">
                  <a:moveTo>
                    <a:pt x="353961" y="694372"/>
                  </a:moveTo>
                  <a:lnTo>
                    <a:pt x="353288" y="694486"/>
                  </a:lnTo>
                  <a:lnTo>
                    <a:pt x="353707" y="694690"/>
                  </a:lnTo>
                  <a:lnTo>
                    <a:pt x="353961" y="694372"/>
                  </a:lnTo>
                  <a:close/>
                </a:path>
                <a:path w="2684145" h="1032510">
                  <a:moveTo>
                    <a:pt x="358686" y="911694"/>
                  </a:moveTo>
                  <a:lnTo>
                    <a:pt x="357936" y="911085"/>
                  </a:lnTo>
                  <a:lnTo>
                    <a:pt x="357327" y="910513"/>
                  </a:lnTo>
                  <a:lnTo>
                    <a:pt x="356946" y="909853"/>
                  </a:lnTo>
                  <a:lnTo>
                    <a:pt x="356260" y="911199"/>
                  </a:lnTo>
                  <a:lnTo>
                    <a:pt x="355650" y="912660"/>
                  </a:lnTo>
                  <a:lnTo>
                    <a:pt x="355130" y="914133"/>
                  </a:lnTo>
                  <a:lnTo>
                    <a:pt x="358686" y="911694"/>
                  </a:lnTo>
                  <a:close/>
                </a:path>
                <a:path w="2684145" h="1032510">
                  <a:moveTo>
                    <a:pt x="361340" y="392430"/>
                  </a:moveTo>
                  <a:lnTo>
                    <a:pt x="361327" y="389826"/>
                  </a:lnTo>
                  <a:lnTo>
                    <a:pt x="360629" y="395185"/>
                  </a:lnTo>
                  <a:lnTo>
                    <a:pt x="361340" y="392430"/>
                  </a:lnTo>
                  <a:close/>
                </a:path>
                <a:path w="2684145" h="1032510">
                  <a:moveTo>
                    <a:pt x="361429" y="910564"/>
                  </a:moveTo>
                  <a:close/>
                </a:path>
                <a:path w="2684145" h="1032510">
                  <a:moveTo>
                    <a:pt x="363461" y="402158"/>
                  </a:moveTo>
                  <a:lnTo>
                    <a:pt x="362470" y="402336"/>
                  </a:lnTo>
                  <a:lnTo>
                    <a:pt x="362559" y="402590"/>
                  </a:lnTo>
                  <a:lnTo>
                    <a:pt x="363461" y="402158"/>
                  </a:lnTo>
                  <a:close/>
                </a:path>
                <a:path w="2684145" h="1032510">
                  <a:moveTo>
                    <a:pt x="365963" y="498094"/>
                  </a:moveTo>
                  <a:lnTo>
                    <a:pt x="365912" y="497840"/>
                  </a:lnTo>
                  <a:lnTo>
                    <a:pt x="364540" y="496684"/>
                  </a:lnTo>
                  <a:lnTo>
                    <a:pt x="364236" y="497840"/>
                  </a:lnTo>
                  <a:lnTo>
                    <a:pt x="365963" y="498094"/>
                  </a:lnTo>
                  <a:close/>
                </a:path>
                <a:path w="2684145" h="1032510">
                  <a:moveTo>
                    <a:pt x="382651" y="783590"/>
                  </a:moveTo>
                  <a:lnTo>
                    <a:pt x="382308" y="783526"/>
                  </a:lnTo>
                  <a:lnTo>
                    <a:pt x="382651" y="783590"/>
                  </a:lnTo>
                  <a:close/>
                </a:path>
                <a:path w="2684145" h="1032510">
                  <a:moveTo>
                    <a:pt x="389407" y="890270"/>
                  </a:moveTo>
                  <a:lnTo>
                    <a:pt x="388810" y="890270"/>
                  </a:lnTo>
                  <a:lnTo>
                    <a:pt x="388226" y="891540"/>
                  </a:lnTo>
                  <a:lnTo>
                    <a:pt x="389407" y="890270"/>
                  </a:lnTo>
                  <a:close/>
                </a:path>
                <a:path w="2684145" h="1032510">
                  <a:moveTo>
                    <a:pt x="405828" y="363651"/>
                  </a:moveTo>
                  <a:lnTo>
                    <a:pt x="405765" y="363220"/>
                  </a:lnTo>
                  <a:lnTo>
                    <a:pt x="405434" y="363169"/>
                  </a:lnTo>
                  <a:lnTo>
                    <a:pt x="405828" y="363651"/>
                  </a:lnTo>
                  <a:close/>
                </a:path>
                <a:path w="2684145" h="1032510">
                  <a:moveTo>
                    <a:pt x="433603" y="793965"/>
                  </a:moveTo>
                  <a:lnTo>
                    <a:pt x="433552" y="793750"/>
                  </a:lnTo>
                  <a:lnTo>
                    <a:pt x="433425" y="793750"/>
                  </a:lnTo>
                  <a:lnTo>
                    <a:pt x="433603" y="793965"/>
                  </a:lnTo>
                  <a:close/>
                </a:path>
                <a:path w="2684145" h="1032510">
                  <a:moveTo>
                    <a:pt x="439966" y="775970"/>
                  </a:moveTo>
                  <a:lnTo>
                    <a:pt x="439762" y="775970"/>
                  </a:lnTo>
                  <a:lnTo>
                    <a:pt x="439661" y="777189"/>
                  </a:lnTo>
                  <a:lnTo>
                    <a:pt x="439788" y="777240"/>
                  </a:lnTo>
                  <a:lnTo>
                    <a:pt x="439966" y="775970"/>
                  </a:lnTo>
                  <a:close/>
                </a:path>
                <a:path w="2684145" h="1032510">
                  <a:moveTo>
                    <a:pt x="460133" y="845820"/>
                  </a:moveTo>
                  <a:lnTo>
                    <a:pt x="459943" y="845820"/>
                  </a:lnTo>
                  <a:lnTo>
                    <a:pt x="460133" y="845820"/>
                  </a:lnTo>
                  <a:close/>
                </a:path>
                <a:path w="2684145" h="1032510">
                  <a:moveTo>
                    <a:pt x="533717" y="734060"/>
                  </a:moveTo>
                  <a:lnTo>
                    <a:pt x="532726" y="732790"/>
                  </a:lnTo>
                  <a:lnTo>
                    <a:pt x="532587" y="734060"/>
                  </a:lnTo>
                  <a:lnTo>
                    <a:pt x="533717" y="734060"/>
                  </a:lnTo>
                  <a:close/>
                </a:path>
                <a:path w="2684145" h="1032510">
                  <a:moveTo>
                    <a:pt x="549059" y="458470"/>
                  </a:moveTo>
                  <a:lnTo>
                    <a:pt x="548919" y="458470"/>
                  </a:lnTo>
                  <a:lnTo>
                    <a:pt x="548690" y="459270"/>
                  </a:lnTo>
                  <a:lnTo>
                    <a:pt x="549059" y="458470"/>
                  </a:lnTo>
                  <a:close/>
                </a:path>
                <a:path w="2684145" h="1032510">
                  <a:moveTo>
                    <a:pt x="623570" y="662940"/>
                  </a:moveTo>
                  <a:lnTo>
                    <a:pt x="623430" y="662940"/>
                  </a:lnTo>
                  <a:lnTo>
                    <a:pt x="623570" y="662940"/>
                  </a:lnTo>
                  <a:close/>
                </a:path>
                <a:path w="2684145" h="1032510">
                  <a:moveTo>
                    <a:pt x="2683560" y="469900"/>
                  </a:moveTo>
                  <a:lnTo>
                    <a:pt x="2651239" y="408940"/>
                  </a:lnTo>
                  <a:lnTo>
                    <a:pt x="2623769" y="377190"/>
                  </a:lnTo>
                  <a:lnTo>
                    <a:pt x="2591155" y="356870"/>
                  </a:lnTo>
                  <a:lnTo>
                    <a:pt x="2550477" y="346710"/>
                  </a:lnTo>
                  <a:lnTo>
                    <a:pt x="2498801" y="345440"/>
                  </a:lnTo>
                  <a:lnTo>
                    <a:pt x="2442553" y="353060"/>
                  </a:lnTo>
                  <a:lnTo>
                    <a:pt x="2387358" y="364490"/>
                  </a:lnTo>
                  <a:lnTo>
                    <a:pt x="2332901" y="379730"/>
                  </a:lnTo>
                  <a:lnTo>
                    <a:pt x="2278850" y="396240"/>
                  </a:lnTo>
                  <a:lnTo>
                    <a:pt x="2230602" y="414020"/>
                  </a:lnTo>
                  <a:lnTo>
                    <a:pt x="2183777" y="434340"/>
                  </a:lnTo>
                  <a:lnTo>
                    <a:pt x="2137994" y="457200"/>
                  </a:lnTo>
                  <a:lnTo>
                    <a:pt x="2092820" y="482600"/>
                  </a:lnTo>
                  <a:lnTo>
                    <a:pt x="2047849" y="506730"/>
                  </a:lnTo>
                  <a:lnTo>
                    <a:pt x="2003069" y="533400"/>
                  </a:lnTo>
                  <a:lnTo>
                    <a:pt x="1959203" y="561340"/>
                  </a:lnTo>
                  <a:lnTo>
                    <a:pt x="1930222" y="579120"/>
                  </a:lnTo>
                  <a:lnTo>
                    <a:pt x="1872107" y="614680"/>
                  </a:lnTo>
                  <a:lnTo>
                    <a:pt x="1863394" y="613410"/>
                  </a:lnTo>
                  <a:lnTo>
                    <a:pt x="1856028" y="610870"/>
                  </a:lnTo>
                  <a:lnTo>
                    <a:pt x="1849640" y="607060"/>
                  </a:lnTo>
                  <a:lnTo>
                    <a:pt x="1843874" y="601980"/>
                  </a:lnTo>
                  <a:lnTo>
                    <a:pt x="1840915" y="599440"/>
                  </a:lnTo>
                  <a:lnTo>
                    <a:pt x="1839442" y="598170"/>
                  </a:lnTo>
                  <a:lnTo>
                    <a:pt x="1837956" y="596900"/>
                  </a:lnTo>
                  <a:lnTo>
                    <a:pt x="1836483" y="595630"/>
                  </a:lnTo>
                  <a:lnTo>
                    <a:pt x="1834997" y="594360"/>
                  </a:lnTo>
                  <a:lnTo>
                    <a:pt x="1833524" y="593090"/>
                  </a:lnTo>
                  <a:lnTo>
                    <a:pt x="1818741" y="580390"/>
                  </a:lnTo>
                  <a:lnTo>
                    <a:pt x="1814309" y="576580"/>
                  </a:lnTo>
                  <a:lnTo>
                    <a:pt x="1812823" y="575310"/>
                  </a:lnTo>
                  <a:lnTo>
                    <a:pt x="1809877" y="572770"/>
                  </a:lnTo>
                  <a:lnTo>
                    <a:pt x="1806917" y="570230"/>
                  </a:lnTo>
                  <a:lnTo>
                    <a:pt x="1791931" y="558800"/>
                  </a:lnTo>
                  <a:lnTo>
                    <a:pt x="1780273" y="549910"/>
                  </a:lnTo>
                  <a:lnTo>
                    <a:pt x="1771954" y="543560"/>
                  </a:lnTo>
                  <a:lnTo>
                    <a:pt x="1768614" y="541020"/>
                  </a:lnTo>
                  <a:lnTo>
                    <a:pt x="1729625" y="513080"/>
                  </a:lnTo>
                  <a:lnTo>
                    <a:pt x="1690585" y="483870"/>
                  </a:lnTo>
                  <a:lnTo>
                    <a:pt x="1676603" y="476250"/>
                  </a:lnTo>
                  <a:lnTo>
                    <a:pt x="1665046" y="473710"/>
                  </a:lnTo>
                  <a:lnTo>
                    <a:pt x="1655038" y="480060"/>
                  </a:lnTo>
                  <a:lnTo>
                    <a:pt x="1645666" y="492760"/>
                  </a:lnTo>
                  <a:lnTo>
                    <a:pt x="1625092" y="519430"/>
                  </a:lnTo>
                  <a:lnTo>
                    <a:pt x="1599120" y="537210"/>
                  </a:lnTo>
                  <a:lnTo>
                    <a:pt x="1569478" y="543560"/>
                  </a:lnTo>
                  <a:lnTo>
                    <a:pt x="1537944" y="539750"/>
                  </a:lnTo>
                  <a:lnTo>
                    <a:pt x="1534337" y="538480"/>
                  </a:lnTo>
                  <a:lnTo>
                    <a:pt x="1516265" y="532130"/>
                  </a:lnTo>
                  <a:lnTo>
                    <a:pt x="1509039" y="529590"/>
                  </a:lnTo>
                  <a:lnTo>
                    <a:pt x="1505369" y="528307"/>
                  </a:lnTo>
                  <a:lnTo>
                    <a:pt x="1499095" y="525780"/>
                  </a:lnTo>
                  <a:lnTo>
                    <a:pt x="1492758" y="523240"/>
                  </a:lnTo>
                  <a:lnTo>
                    <a:pt x="1480108" y="518160"/>
                  </a:lnTo>
                  <a:lnTo>
                    <a:pt x="1476933" y="516890"/>
                  </a:lnTo>
                  <a:lnTo>
                    <a:pt x="1473771" y="515620"/>
                  </a:lnTo>
                  <a:lnTo>
                    <a:pt x="1468132" y="513080"/>
                  </a:lnTo>
                  <a:lnTo>
                    <a:pt x="1442732" y="501650"/>
                  </a:lnTo>
                  <a:lnTo>
                    <a:pt x="1412062" y="486410"/>
                  </a:lnTo>
                  <a:lnTo>
                    <a:pt x="1402930" y="481330"/>
                  </a:lnTo>
                  <a:lnTo>
                    <a:pt x="1398371" y="478790"/>
                  </a:lnTo>
                  <a:lnTo>
                    <a:pt x="1393799" y="476250"/>
                  </a:lnTo>
                  <a:lnTo>
                    <a:pt x="1368704" y="462280"/>
                  </a:lnTo>
                  <a:lnTo>
                    <a:pt x="1364488" y="459740"/>
                  </a:lnTo>
                  <a:lnTo>
                    <a:pt x="1328674" y="438150"/>
                  </a:lnTo>
                  <a:lnTo>
                    <a:pt x="1326565" y="436880"/>
                  </a:lnTo>
                  <a:lnTo>
                    <a:pt x="1316723" y="430530"/>
                  </a:lnTo>
                  <a:lnTo>
                    <a:pt x="1308836" y="425450"/>
                  </a:lnTo>
                  <a:lnTo>
                    <a:pt x="1306868" y="424180"/>
                  </a:lnTo>
                  <a:lnTo>
                    <a:pt x="1293075" y="415290"/>
                  </a:lnTo>
                  <a:lnTo>
                    <a:pt x="1291107" y="414020"/>
                  </a:lnTo>
                  <a:lnTo>
                    <a:pt x="1285201" y="410210"/>
                  </a:lnTo>
                  <a:lnTo>
                    <a:pt x="1272133" y="401320"/>
                  </a:lnTo>
                  <a:lnTo>
                    <a:pt x="1270266" y="400050"/>
                  </a:lnTo>
                  <a:lnTo>
                    <a:pt x="1260919" y="393700"/>
                  </a:lnTo>
                  <a:lnTo>
                    <a:pt x="1253451" y="388620"/>
                  </a:lnTo>
                  <a:lnTo>
                    <a:pt x="1244117" y="382270"/>
                  </a:lnTo>
                  <a:lnTo>
                    <a:pt x="1228407" y="372110"/>
                  </a:lnTo>
                  <a:lnTo>
                    <a:pt x="1182941" y="342900"/>
                  </a:lnTo>
                  <a:lnTo>
                    <a:pt x="1147330" y="321310"/>
                  </a:lnTo>
                  <a:lnTo>
                    <a:pt x="1145806" y="318770"/>
                  </a:lnTo>
                  <a:lnTo>
                    <a:pt x="1143508" y="314960"/>
                  </a:lnTo>
                  <a:lnTo>
                    <a:pt x="1142746" y="313690"/>
                  </a:lnTo>
                  <a:lnTo>
                    <a:pt x="1153833" y="314960"/>
                  </a:lnTo>
                  <a:lnTo>
                    <a:pt x="1163675" y="320040"/>
                  </a:lnTo>
                  <a:lnTo>
                    <a:pt x="1182408" y="330200"/>
                  </a:lnTo>
                  <a:lnTo>
                    <a:pt x="1233817" y="353060"/>
                  </a:lnTo>
                  <a:lnTo>
                    <a:pt x="1284427" y="377190"/>
                  </a:lnTo>
                  <a:lnTo>
                    <a:pt x="1334300" y="402590"/>
                  </a:lnTo>
                  <a:lnTo>
                    <a:pt x="1383474" y="430530"/>
                  </a:lnTo>
                  <a:lnTo>
                    <a:pt x="1422374" y="453390"/>
                  </a:lnTo>
                  <a:lnTo>
                    <a:pt x="1461693" y="474980"/>
                  </a:lnTo>
                  <a:lnTo>
                    <a:pt x="1502359" y="495300"/>
                  </a:lnTo>
                  <a:lnTo>
                    <a:pt x="1545336" y="509270"/>
                  </a:lnTo>
                  <a:lnTo>
                    <a:pt x="1577987" y="511810"/>
                  </a:lnTo>
                  <a:lnTo>
                    <a:pt x="1607032" y="502920"/>
                  </a:lnTo>
                  <a:lnTo>
                    <a:pt x="1629206" y="481330"/>
                  </a:lnTo>
                  <a:lnTo>
                    <a:pt x="1641297" y="450850"/>
                  </a:lnTo>
                  <a:lnTo>
                    <a:pt x="1642745" y="415290"/>
                  </a:lnTo>
                  <a:lnTo>
                    <a:pt x="1636204" y="382270"/>
                  </a:lnTo>
                  <a:lnTo>
                    <a:pt x="1609407" y="317500"/>
                  </a:lnTo>
                  <a:lnTo>
                    <a:pt x="1604416" y="309880"/>
                  </a:lnTo>
                  <a:lnTo>
                    <a:pt x="1603590" y="308610"/>
                  </a:lnTo>
                  <a:lnTo>
                    <a:pt x="1600263" y="303530"/>
                  </a:lnTo>
                  <a:lnTo>
                    <a:pt x="1599425" y="302260"/>
                  </a:lnTo>
                  <a:lnTo>
                    <a:pt x="1594434" y="294640"/>
                  </a:lnTo>
                  <a:lnTo>
                    <a:pt x="1589443" y="287020"/>
                  </a:lnTo>
                  <a:lnTo>
                    <a:pt x="1586115" y="281940"/>
                  </a:lnTo>
                  <a:lnTo>
                    <a:pt x="1584452" y="279400"/>
                  </a:lnTo>
                  <a:lnTo>
                    <a:pt x="1578978" y="274320"/>
                  </a:lnTo>
                  <a:lnTo>
                    <a:pt x="1572120" y="267970"/>
                  </a:lnTo>
                  <a:lnTo>
                    <a:pt x="1552956" y="250190"/>
                  </a:lnTo>
                  <a:lnTo>
                    <a:pt x="1517167" y="227330"/>
                  </a:lnTo>
                  <a:lnTo>
                    <a:pt x="1433995" y="182880"/>
                  </a:lnTo>
                  <a:lnTo>
                    <a:pt x="1342529" y="137160"/>
                  </a:lnTo>
                  <a:lnTo>
                    <a:pt x="1203490" y="72390"/>
                  </a:lnTo>
                  <a:lnTo>
                    <a:pt x="1156589" y="52070"/>
                  </a:lnTo>
                  <a:lnTo>
                    <a:pt x="1061872" y="13970"/>
                  </a:lnTo>
                  <a:lnTo>
                    <a:pt x="993952" y="0"/>
                  </a:lnTo>
                  <a:lnTo>
                    <a:pt x="960259" y="2540"/>
                  </a:lnTo>
                  <a:lnTo>
                    <a:pt x="874014" y="26670"/>
                  </a:lnTo>
                  <a:lnTo>
                    <a:pt x="824903" y="48260"/>
                  </a:lnTo>
                  <a:lnTo>
                    <a:pt x="777976" y="73660"/>
                  </a:lnTo>
                  <a:lnTo>
                    <a:pt x="766940" y="80822"/>
                  </a:lnTo>
                  <a:lnTo>
                    <a:pt x="766940" y="601980"/>
                  </a:lnTo>
                  <a:lnTo>
                    <a:pt x="766864" y="603250"/>
                  </a:lnTo>
                  <a:lnTo>
                    <a:pt x="766584" y="603250"/>
                  </a:lnTo>
                  <a:lnTo>
                    <a:pt x="765517" y="604520"/>
                  </a:lnTo>
                  <a:lnTo>
                    <a:pt x="763892" y="604520"/>
                  </a:lnTo>
                  <a:lnTo>
                    <a:pt x="762546" y="603250"/>
                  </a:lnTo>
                  <a:lnTo>
                    <a:pt x="762762" y="601980"/>
                  </a:lnTo>
                  <a:lnTo>
                    <a:pt x="762457" y="599440"/>
                  </a:lnTo>
                  <a:lnTo>
                    <a:pt x="764362" y="600710"/>
                  </a:lnTo>
                  <a:lnTo>
                    <a:pt x="766495" y="600710"/>
                  </a:lnTo>
                  <a:lnTo>
                    <a:pt x="766940" y="601980"/>
                  </a:lnTo>
                  <a:lnTo>
                    <a:pt x="766940" y="80822"/>
                  </a:lnTo>
                  <a:lnTo>
                    <a:pt x="748855" y="92557"/>
                  </a:lnTo>
                  <a:lnTo>
                    <a:pt x="748855" y="629920"/>
                  </a:lnTo>
                  <a:lnTo>
                    <a:pt x="748195" y="631190"/>
                  </a:lnTo>
                  <a:lnTo>
                    <a:pt x="748055" y="633730"/>
                  </a:lnTo>
                  <a:lnTo>
                    <a:pt x="744867" y="633730"/>
                  </a:lnTo>
                  <a:lnTo>
                    <a:pt x="743610" y="632460"/>
                  </a:lnTo>
                  <a:lnTo>
                    <a:pt x="743902" y="631190"/>
                  </a:lnTo>
                  <a:lnTo>
                    <a:pt x="743851" y="629920"/>
                  </a:lnTo>
                  <a:lnTo>
                    <a:pt x="745363" y="628650"/>
                  </a:lnTo>
                  <a:lnTo>
                    <a:pt x="746963" y="629920"/>
                  </a:lnTo>
                  <a:lnTo>
                    <a:pt x="748855" y="629920"/>
                  </a:lnTo>
                  <a:lnTo>
                    <a:pt x="748855" y="92557"/>
                  </a:lnTo>
                  <a:lnTo>
                    <a:pt x="732942" y="102870"/>
                  </a:lnTo>
                  <a:lnTo>
                    <a:pt x="727494" y="107022"/>
                  </a:lnTo>
                  <a:lnTo>
                    <a:pt x="727494" y="609600"/>
                  </a:lnTo>
                  <a:lnTo>
                    <a:pt x="725512" y="612140"/>
                  </a:lnTo>
                  <a:lnTo>
                    <a:pt x="724750" y="613410"/>
                  </a:lnTo>
                  <a:lnTo>
                    <a:pt x="723760" y="614032"/>
                  </a:lnTo>
                  <a:lnTo>
                    <a:pt x="723760" y="627380"/>
                  </a:lnTo>
                  <a:lnTo>
                    <a:pt x="723760" y="633730"/>
                  </a:lnTo>
                  <a:lnTo>
                    <a:pt x="707136" y="635000"/>
                  </a:lnTo>
                  <a:lnTo>
                    <a:pt x="707212" y="631190"/>
                  </a:lnTo>
                  <a:lnTo>
                    <a:pt x="707326" y="628650"/>
                  </a:lnTo>
                  <a:lnTo>
                    <a:pt x="707402" y="626110"/>
                  </a:lnTo>
                  <a:lnTo>
                    <a:pt x="723760" y="627380"/>
                  </a:lnTo>
                  <a:lnTo>
                    <a:pt x="723760" y="614032"/>
                  </a:lnTo>
                  <a:lnTo>
                    <a:pt x="722718" y="614680"/>
                  </a:lnTo>
                  <a:lnTo>
                    <a:pt x="720153" y="613410"/>
                  </a:lnTo>
                  <a:lnTo>
                    <a:pt x="720077" y="610870"/>
                  </a:lnTo>
                  <a:lnTo>
                    <a:pt x="720382" y="609600"/>
                  </a:lnTo>
                  <a:lnTo>
                    <a:pt x="722388" y="608330"/>
                  </a:lnTo>
                  <a:lnTo>
                    <a:pt x="724369" y="608330"/>
                  </a:lnTo>
                  <a:lnTo>
                    <a:pt x="727494" y="609600"/>
                  </a:lnTo>
                  <a:lnTo>
                    <a:pt x="727494" y="107022"/>
                  </a:lnTo>
                  <a:lnTo>
                    <a:pt x="720458" y="112382"/>
                  </a:lnTo>
                  <a:lnTo>
                    <a:pt x="720458" y="553720"/>
                  </a:lnTo>
                  <a:lnTo>
                    <a:pt x="719137" y="558800"/>
                  </a:lnTo>
                  <a:lnTo>
                    <a:pt x="714832" y="556260"/>
                  </a:lnTo>
                  <a:lnTo>
                    <a:pt x="714108" y="556056"/>
                  </a:lnTo>
                  <a:lnTo>
                    <a:pt x="714108" y="590550"/>
                  </a:lnTo>
                  <a:lnTo>
                    <a:pt x="711835" y="591820"/>
                  </a:lnTo>
                  <a:lnTo>
                    <a:pt x="710730" y="593090"/>
                  </a:lnTo>
                  <a:lnTo>
                    <a:pt x="706386" y="589280"/>
                  </a:lnTo>
                  <a:lnTo>
                    <a:pt x="703491" y="586740"/>
                  </a:lnTo>
                  <a:lnTo>
                    <a:pt x="702043" y="585470"/>
                  </a:lnTo>
                  <a:lnTo>
                    <a:pt x="706247" y="580390"/>
                  </a:lnTo>
                  <a:lnTo>
                    <a:pt x="708863" y="584200"/>
                  </a:lnTo>
                  <a:lnTo>
                    <a:pt x="711555" y="586740"/>
                  </a:lnTo>
                  <a:lnTo>
                    <a:pt x="713892" y="589280"/>
                  </a:lnTo>
                  <a:lnTo>
                    <a:pt x="714108" y="590550"/>
                  </a:lnTo>
                  <a:lnTo>
                    <a:pt x="714108" y="556056"/>
                  </a:lnTo>
                  <a:lnTo>
                    <a:pt x="706221" y="553720"/>
                  </a:lnTo>
                  <a:lnTo>
                    <a:pt x="706602" y="552450"/>
                  </a:lnTo>
                  <a:lnTo>
                    <a:pt x="706970" y="551180"/>
                  </a:lnTo>
                  <a:lnTo>
                    <a:pt x="707351" y="549910"/>
                  </a:lnTo>
                  <a:lnTo>
                    <a:pt x="720458" y="553720"/>
                  </a:lnTo>
                  <a:lnTo>
                    <a:pt x="720458" y="112382"/>
                  </a:lnTo>
                  <a:lnTo>
                    <a:pt x="700455" y="127609"/>
                  </a:lnTo>
                  <a:lnTo>
                    <a:pt x="700455" y="614680"/>
                  </a:lnTo>
                  <a:lnTo>
                    <a:pt x="698411" y="617220"/>
                  </a:lnTo>
                  <a:lnTo>
                    <a:pt x="697598" y="619760"/>
                  </a:lnTo>
                  <a:lnTo>
                    <a:pt x="695426" y="619760"/>
                  </a:lnTo>
                  <a:lnTo>
                    <a:pt x="692175" y="618490"/>
                  </a:lnTo>
                  <a:lnTo>
                    <a:pt x="691349" y="617220"/>
                  </a:lnTo>
                  <a:lnTo>
                    <a:pt x="691273" y="615950"/>
                  </a:lnTo>
                  <a:lnTo>
                    <a:pt x="690918" y="617220"/>
                  </a:lnTo>
                  <a:lnTo>
                    <a:pt x="689317" y="617220"/>
                  </a:lnTo>
                  <a:lnTo>
                    <a:pt x="687285" y="615950"/>
                  </a:lnTo>
                  <a:lnTo>
                    <a:pt x="686485" y="614680"/>
                  </a:lnTo>
                  <a:lnTo>
                    <a:pt x="685749" y="614680"/>
                  </a:lnTo>
                  <a:lnTo>
                    <a:pt x="686371" y="612140"/>
                  </a:lnTo>
                  <a:lnTo>
                    <a:pt x="686460" y="609600"/>
                  </a:lnTo>
                  <a:lnTo>
                    <a:pt x="688962" y="610870"/>
                  </a:lnTo>
                  <a:lnTo>
                    <a:pt x="690689" y="610870"/>
                  </a:lnTo>
                  <a:lnTo>
                    <a:pt x="691489" y="612140"/>
                  </a:lnTo>
                  <a:lnTo>
                    <a:pt x="692061" y="609600"/>
                  </a:lnTo>
                  <a:lnTo>
                    <a:pt x="692289" y="608330"/>
                  </a:lnTo>
                  <a:lnTo>
                    <a:pt x="695756" y="610870"/>
                  </a:lnTo>
                  <a:lnTo>
                    <a:pt x="699020" y="610870"/>
                  </a:lnTo>
                  <a:lnTo>
                    <a:pt x="700455" y="614680"/>
                  </a:lnTo>
                  <a:lnTo>
                    <a:pt x="700455" y="127609"/>
                  </a:lnTo>
                  <a:lnTo>
                    <a:pt x="696048" y="130962"/>
                  </a:lnTo>
                  <a:lnTo>
                    <a:pt x="696048" y="581660"/>
                  </a:lnTo>
                  <a:lnTo>
                    <a:pt x="695096" y="586740"/>
                  </a:lnTo>
                  <a:lnTo>
                    <a:pt x="685228" y="584263"/>
                  </a:lnTo>
                  <a:lnTo>
                    <a:pt x="685228" y="598170"/>
                  </a:lnTo>
                  <a:lnTo>
                    <a:pt x="684618" y="600710"/>
                  </a:lnTo>
                  <a:lnTo>
                    <a:pt x="684504" y="601980"/>
                  </a:lnTo>
                  <a:lnTo>
                    <a:pt x="682472" y="603250"/>
                  </a:lnTo>
                  <a:lnTo>
                    <a:pt x="680961" y="602094"/>
                  </a:lnTo>
                  <a:lnTo>
                    <a:pt x="680961" y="621030"/>
                  </a:lnTo>
                  <a:lnTo>
                    <a:pt x="680224" y="622300"/>
                  </a:lnTo>
                  <a:lnTo>
                    <a:pt x="680034" y="623570"/>
                  </a:lnTo>
                  <a:lnTo>
                    <a:pt x="676783" y="623570"/>
                  </a:lnTo>
                  <a:lnTo>
                    <a:pt x="675894" y="622300"/>
                  </a:lnTo>
                  <a:lnTo>
                    <a:pt x="674992" y="621030"/>
                  </a:lnTo>
                  <a:lnTo>
                    <a:pt x="675220" y="619760"/>
                  </a:lnTo>
                  <a:lnTo>
                    <a:pt x="674865" y="617220"/>
                  </a:lnTo>
                  <a:lnTo>
                    <a:pt x="678243" y="618490"/>
                  </a:lnTo>
                  <a:lnTo>
                    <a:pt x="679945" y="618490"/>
                  </a:lnTo>
                  <a:lnTo>
                    <a:pt x="680961" y="621030"/>
                  </a:lnTo>
                  <a:lnTo>
                    <a:pt x="680961" y="602094"/>
                  </a:lnTo>
                  <a:lnTo>
                    <a:pt x="680821" y="601980"/>
                  </a:lnTo>
                  <a:lnTo>
                    <a:pt x="679234" y="601980"/>
                  </a:lnTo>
                  <a:lnTo>
                    <a:pt x="679424" y="600710"/>
                  </a:lnTo>
                  <a:lnTo>
                    <a:pt x="679208" y="599440"/>
                  </a:lnTo>
                  <a:lnTo>
                    <a:pt x="681126" y="598170"/>
                  </a:lnTo>
                  <a:lnTo>
                    <a:pt x="685228" y="598170"/>
                  </a:lnTo>
                  <a:lnTo>
                    <a:pt x="685228" y="584263"/>
                  </a:lnTo>
                  <a:lnTo>
                    <a:pt x="679945" y="582930"/>
                  </a:lnTo>
                  <a:lnTo>
                    <a:pt x="680720" y="579120"/>
                  </a:lnTo>
                  <a:lnTo>
                    <a:pt x="696048" y="581660"/>
                  </a:lnTo>
                  <a:lnTo>
                    <a:pt x="696048" y="130962"/>
                  </a:lnTo>
                  <a:lnTo>
                    <a:pt x="690829" y="134937"/>
                  </a:lnTo>
                  <a:lnTo>
                    <a:pt x="690829" y="535940"/>
                  </a:lnTo>
                  <a:lnTo>
                    <a:pt x="690499" y="537210"/>
                  </a:lnTo>
                  <a:lnTo>
                    <a:pt x="690473" y="538480"/>
                  </a:lnTo>
                  <a:lnTo>
                    <a:pt x="689343" y="537210"/>
                  </a:lnTo>
                  <a:lnTo>
                    <a:pt x="687781" y="538480"/>
                  </a:lnTo>
                  <a:lnTo>
                    <a:pt x="687209" y="537210"/>
                  </a:lnTo>
                  <a:lnTo>
                    <a:pt x="686650" y="535940"/>
                  </a:lnTo>
                  <a:lnTo>
                    <a:pt x="687031" y="534670"/>
                  </a:lnTo>
                  <a:lnTo>
                    <a:pt x="686955" y="532130"/>
                  </a:lnTo>
                  <a:lnTo>
                    <a:pt x="688657" y="533400"/>
                  </a:lnTo>
                  <a:lnTo>
                    <a:pt x="689787" y="534670"/>
                  </a:lnTo>
                  <a:lnTo>
                    <a:pt x="690448" y="535940"/>
                  </a:lnTo>
                  <a:lnTo>
                    <a:pt x="690829" y="535940"/>
                  </a:lnTo>
                  <a:lnTo>
                    <a:pt x="690829" y="134937"/>
                  </a:lnTo>
                  <a:lnTo>
                    <a:pt x="689571" y="135890"/>
                  </a:lnTo>
                  <a:lnTo>
                    <a:pt x="688936" y="136474"/>
                  </a:lnTo>
                  <a:lnTo>
                    <a:pt x="688936" y="504190"/>
                  </a:lnTo>
                  <a:lnTo>
                    <a:pt x="686460" y="506730"/>
                  </a:lnTo>
                  <a:lnTo>
                    <a:pt x="684403" y="511810"/>
                  </a:lnTo>
                  <a:lnTo>
                    <a:pt x="677532" y="513080"/>
                  </a:lnTo>
                  <a:lnTo>
                    <a:pt x="676211" y="512775"/>
                  </a:lnTo>
                  <a:lnTo>
                    <a:pt x="676211" y="553720"/>
                  </a:lnTo>
                  <a:lnTo>
                    <a:pt x="676148" y="556260"/>
                  </a:lnTo>
                  <a:lnTo>
                    <a:pt x="673950" y="556260"/>
                  </a:lnTo>
                  <a:lnTo>
                    <a:pt x="673684" y="554990"/>
                  </a:lnTo>
                  <a:lnTo>
                    <a:pt x="673925" y="553720"/>
                  </a:lnTo>
                  <a:lnTo>
                    <a:pt x="673976" y="552450"/>
                  </a:lnTo>
                  <a:lnTo>
                    <a:pt x="676211" y="553720"/>
                  </a:lnTo>
                  <a:lnTo>
                    <a:pt x="676211" y="512775"/>
                  </a:lnTo>
                  <a:lnTo>
                    <a:pt x="672172" y="511810"/>
                  </a:lnTo>
                  <a:lnTo>
                    <a:pt x="671944" y="511581"/>
                  </a:lnTo>
                  <a:lnTo>
                    <a:pt x="671944" y="641350"/>
                  </a:lnTo>
                  <a:lnTo>
                    <a:pt x="663067" y="638810"/>
                  </a:lnTo>
                  <a:lnTo>
                    <a:pt x="662952" y="640080"/>
                  </a:lnTo>
                  <a:lnTo>
                    <a:pt x="662851" y="641350"/>
                  </a:lnTo>
                  <a:lnTo>
                    <a:pt x="668680" y="643890"/>
                  </a:lnTo>
                  <a:lnTo>
                    <a:pt x="671614" y="647700"/>
                  </a:lnTo>
                  <a:lnTo>
                    <a:pt x="670356" y="655320"/>
                  </a:lnTo>
                  <a:lnTo>
                    <a:pt x="669036" y="655320"/>
                  </a:lnTo>
                  <a:lnTo>
                    <a:pt x="666369" y="657860"/>
                  </a:lnTo>
                  <a:lnTo>
                    <a:pt x="665695" y="656590"/>
                  </a:lnTo>
                  <a:lnTo>
                    <a:pt x="662355" y="650240"/>
                  </a:lnTo>
                  <a:lnTo>
                    <a:pt x="662101" y="649757"/>
                  </a:lnTo>
                  <a:lnTo>
                    <a:pt x="662101" y="656590"/>
                  </a:lnTo>
                  <a:lnTo>
                    <a:pt x="661200" y="660425"/>
                  </a:lnTo>
                  <a:lnTo>
                    <a:pt x="661060" y="661670"/>
                  </a:lnTo>
                  <a:lnTo>
                    <a:pt x="660133" y="662940"/>
                  </a:lnTo>
                  <a:lnTo>
                    <a:pt x="656907" y="662940"/>
                  </a:lnTo>
                  <a:lnTo>
                    <a:pt x="655916" y="660400"/>
                  </a:lnTo>
                  <a:lnTo>
                    <a:pt x="655675" y="659130"/>
                  </a:lnTo>
                  <a:lnTo>
                    <a:pt x="656386" y="657860"/>
                  </a:lnTo>
                  <a:lnTo>
                    <a:pt x="656907" y="656590"/>
                  </a:lnTo>
                  <a:lnTo>
                    <a:pt x="659218" y="657860"/>
                  </a:lnTo>
                  <a:lnTo>
                    <a:pt x="662101" y="656590"/>
                  </a:lnTo>
                  <a:lnTo>
                    <a:pt x="662101" y="649757"/>
                  </a:lnTo>
                  <a:lnTo>
                    <a:pt x="661695" y="648970"/>
                  </a:lnTo>
                  <a:lnTo>
                    <a:pt x="660120" y="646430"/>
                  </a:lnTo>
                  <a:lnTo>
                    <a:pt x="659333" y="645160"/>
                  </a:lnTo>
                  <a:lnTo>
                    <a:pt x="656412" y="645160"/>
                  </a:lnTo>
                  <a:lnTo>
                    <a:pt x="655256" y="646430"/>
                  </a:lnTo>
                  <a:lnTo>
                    <a:pt x="655586" y="638810"/>
                  </a:lnTo>
                  <a:lnTo>
                    <a:pt x="655726" y="636270"/>
                  </a:lnTo>
                  <a:lnTo>
                    <a:pt x="655751" y="635000"/>
                  </a:lnTo>
                  <a:lnTo>
                    <a:pt x="653288" y="635000"/>
                  </a:lnTo>
                  <a:lnTo>
                    <a:pt x="648449" y="632460"/>
                  </a:lnTo>
                  <a:lnTo>
                    <a:pt x="652208" y="627380"/>
                  </a:lnTo>
                  <a:lnTo>
                    <a:pt x="656793" y="623570"/>
                  </a:lnTo>
                  <a:lnTo>
                    <a:pt x="662089" y="622300"/>
                  </a:lnTo>
                  <a:lnTo>
                    <a:pt x="667994" y="622300"/>
                  </a:lnTo>
                  <a:lnTo>
                    <a:pt x="670648" y="623570"/>
                  </a:lnTo>
                  <a:lnTo>
                    <a:pt x="670382" y="633730"/>
                  </a:lnTo>
                  <a:lnTo>
                    <a:pt x="671944" y="641350"/>
                  </a:lnTo>
                  <a:lnTo>
                    <a:pt x="671944" y="511581"/>
                  </a:lnTo>
                  <a:lnTo>
                    <a:pt x="671537" y="511162"/>
                  </a:lnTo>
                  <a:lnTo>
                    <a:pt x="671537" y="598170"/>
                  </a:lnTo>
                  <a:lnTo>
                    <a:pt x="670979" y="600710"/>
                  </a:lnTo>
                  <a:lnTo>
                    <a:pt x="670331" y="601980"/>
                  </a:lnTo>
                  <a:lnTo>
                    <a:pt x="667575" y="601980"/>
                  </a:lnTo>
                  <a:lnTo>
                    <a:pt x="666318" y="599440"/>
                  </a:lnTo>
                  <a:lnTo>
                    <a:pt x="666889" y="598170"/>
                  </a:lnTo>
                  <a:lnTo>
                    <a:pt x="667004" y="596900"/>
                  </a:lnTo>
                  <a:lnTo>
                    <a:pt x="670521" y="596900"/>
                  </a:lnTo>
                  <a:lnTo>
                    <a:pt x="671537" y="598170"/>
                  </a:lnTo>
                  <a:lnTo>
                    <a:pt x="671537" y="511162"/>
                  </a:lnTo>
                  <a:lnTo>
                    <a:pt x="667270" y="506730"/>
                  </a:lnTo>
                  <a:lnTo>
                    <a:pt x="668896" y="501650"/>
                  </a:lnTo>
                  <a:lnTo>
                    <a:pt x="668947" y="500380"/>
                  </a:lnTo>
                  <a:lnTo>
                    <a:pt x="669036" y="497840"/>
                  </a:lnTo>
                  <a:lnTo>
                    <a:pt x="672223" y="497840"/>
                  </a:lnTo>
                  <a:lnTo>
                    <a:pt x="667689" y="491490"/>
                  </a:lnTo>
                  <a:lnTo>
                    <a:pt x="666203" y="489419"/>
                  </a:lnTo>
                  <a:lnTo>
                    <a:pt x="666203" y="538480"/>
                  </a:lnTo>
                  <a:lnTo>
                    <a:pt x="664248" y="538480"/>
                  </a:lnTo>
                  <a:lnTo>
                    <a:pt x="664362" y="537210"/>
                  </a:lnTo>
                  <a:lnTo>
                    <a:pt x="666064" y="537210"/>
                  </a:lnTo>
                  <a:lnTo>
                    <a:pt x="666203" y="538480"/>
                  </a:lnTo>
                  <a:lnTo>
                    <a:pt x="666203" y="489419"/>
                  </a:lnTo>
                  <a:lnTo>
                    <a:pt x="663562" y="485711"/>
                  </a:lnTo>
                  <a:lnTo>
                    <a:pt x="663562" y="582930"/>
                  </a:lnTo>
                  <a:lnTo>
                    <a:pt x="662190" y="586740"/>
                  </a:lnTo>
                  <a:lnTo>
                    <a:pt x="661695" y="589280"/>
                  </a:lnTo>
                  <a:lnTo>
                    <a:pt x="659472" y="588010"/>
                  </a:lnTo>
                  <a:lnTo>
                    <a:pt x="656361" y="588010"/>
                  </a:lnTo>
                  <a:lnTo>
                    <a:pt x="654875" y="585470"/>
                  </a:lnTo>
                  <a:lnTo>
                    <a:pt x="654138" y="584200"/>
                  </a:lnTo>
                  <a:lnTo>
                    <a:pt x="655066" y="580390"/>
                  </a:lnTo>
                  <a:lnTo>
                    <a:pt x="655129" y="576580"/>
                  </a:lnTo>
                  <a:lnTo>
                    <a:pt x="658749" y="579120"/>
                  </a:lnTo>
                  <a:lnTo>
                    <a:pt x="662406" y="579120"/>
                  </a:lnTo>
                  <a:lnTo>
                    <a:pt x="662851" y="580390"/>
                  </a:lnTo>
                  <a:lnTo>
                    <a:pt x="663562" y="582930"/>
                  </a:lnTo>
                  <a:lnTo>
                    <a:pt x="663562" y="485711"/>
                  </a:lnTo>
                  <a:lnTo>
                    <a:pt x="663155" y="485140"/>
                  </a:lnTo>
                  <a:lnTo>
                    <a:pt x="664870" y="483870"/>
                  </a:lnTo>
                  <a:lnTo>
                    <a:pt x="668324" y="481330"/>
                  </a:lnTo>
                  <a:lnTo>
                    <a:pt x="680554" y="499110"/>
                  </a:lnTo>
                  <a:lnTo>
                    <a:pt x="682498" y="499110"/>
                  </a:lnTo>
                  <a:lnTo>
                    <a:pt x="688936" y="504190"/>
                  </a:lnTo>
                  <a:lnTo>
                    <a:pt x="688936" y="136474"/>
                  </a:lnTo>
                  <a:lnTo>
                    <a:pt x="678789" y="145796"/>
                  </a:lnTo>
                  <a:lnTo>
                    <a:pt x="678789" y="476250"/>
                  </a:lnTo>
                  <a:lnTo>
                    <a:pt x="678713" y="478790"/>
                  </a:lnTo>
                  <a:lnTo>
                    <a:pt x="675195" y="478790"/>
                  </a:lnTo>
                  <a:lnTo>
                    <a:pt x="675246" y="477520"/>
                  </a:lnTo>
                  <a:lnTo>
                    <a:pt x="675081" y="476250"/>
                  </a:lnTo>
                  <a:lnTo>
                    <a:pt x="678789" y="476250"/>
                  </a:lnTo>
                  <a:lnTo>
                    <a:pt x="678789" y="145796"/>
                  </a:lnTo>
                  <a:lnTo>
                    <a:pt x="677125" y="147320"/>
                  </a:lnTo>
                  <a:lnTo>
                    <a:pt x="666305" y="161290"/>
                  </a:lnTo>
                  <a:lnTo>
                    <a:pt x="664832" y="163385"/>
                  </a:lnTo>
                  <a:lnTo>
                    <a:pt x="664832" y="462280"/>
                  </a:lnTo>
                  <a:lnTo>
                    <a:pt x="663092" y="483870"/>
                  </a:lnTo>
                  <a:lnTo>
                    <a:pt x="662762" y="483704"/>
                  </a:lnTo>
                  <a:lnTo>
                    <a:pt x="662762" y="520700"/>
                  </a:lnTo>
                  <a:lnTo>
                    <a:pt x="661809" y="520700"/>
                  </a:lnTo>
                  <a:lnTo>
                    <a:pt x="661060" y="521970"/>
                  </a:lnTo>
                  <a:lnTo>
                    <a:pt x="660133" y="521970"/>
                  </a:lnTo>
                  <a:lnTo>
                    <a:pt x="659803" y="523240"/>
                  </a:lnTo>
                  <a:lnTo>
                    <a:pt x="658914" y="521970"/>
                  </a:lnTo>
                  <a:lnTo>
                    <a:pt x="658317" y="520700"/>
                  </a:lnTo>
                  <a:lnTo>
                    <a:pt x="659003" y="520700"/>
                  </a:lnTo>
                  <a:lnTo>
                    <a:pt x="659638" y="519430"/>
                  </a:lnTo>
                  <a:lnTo>
                    <a:pt x="660654" y="518160"/>
                  </a:lnTo>
                  <a:lnTo>
                    <a:pt x="662762" y="520700"/>
                  </a:lnTo>
                  <a:lnTo>
                    <a:pt x="662762" y="483704"/>
                  </a:lnTo>
                  <a:lnTo>
                    <a:pt x="656310" y="480301"/>
                  </a:lnTo>
                  <a:lnTo>
                    <a:pt x="656310" y="552450"/>
                  </a:lnTo>
                  <a:lnTo>
                    <a:pt x="655789" y="554990"/>
                  </a:lnTo>
                  <a:lnTo>
                    <a:pt x="654685" y="558800"/>
                  </a:lnTo>
                  <a:lnTo>
                    <a:pt x="650671" y="557530"/>
                  </a:lnTo>
                  <a:lnTo>
                    <a:pt x="650671" y="593090"/>
                  </a:lnTo>
                  <a:lnTo>
                    <a:pt x="650532" y="594360"/>
                  </a:lnTo>
                  <a:lnTo>
                    <a:pt x="650265" y="594360"/>
                  </a:lnTo>
                  <a:lnTo>
                    <a:pt x="650265" y="604520"/>
                  </a:lnTo>
                  <a:lnTo>
                    <a:pt x="647623" y="604520"/>
                  </a:lnTo>
                  <a:lnTo>
                    <a:pt x="647395" y="601980"/>
                  </a:lnTo>
                  <a:lnTo>
                    <a:pt x="647268" y="599440"/>
                  </a:lnTo>
                  <a:lnTo>
                    <a:pt x="647204" y="598170"/>
                  </a:lnTo>
                  <a:lnTo>
                    <a:pt x="646988" y="595630"/>
                  </a:lnTo>
                  <a:lnTo>
                    <a:pt x="650151" y="595630"/>
                  </a:lnTo>
                  <a:lnTo>
                    <a:pt x="650265" y="604520"/>
                  </a:lnTo>
                  <a:lnTo>
                    <a:pt x="650265" y="594360"/>
                  </a:lnTo>
                  <a:lnTo>
                    <a:pt x="648423" y="594360"/>
                  </a:lnTo>
                  <a:lnTo>
                    <a:pt x="647954" y="593090"/>
                  </a:lnTo>
                  <a:lnTo>
                    <a:pt x="647763" y="591820"/>
                  </a:lnTo>
                  <a:lnTo>
                    <a:pt x="647458" y="590550"/>
                  </a:lnTo>
                  <a:lnTo>
                    <a:pt x="650265" y="590550"/>
                  </a:lnTo>
                  <a:lnTo>
                    <a:pt x="650392" y="591820"/>
                  </a:lnTo>
                  <a:lnTo>
                    <a:pt x="650671" y="593090"/>
                  </a:lnTo>
                  <a:lnTo>
                    <a:pt x="650671" y="557530"/>
                  </a:lnTo>
                  <a:lnTo>
                    <a:pt x="644842" y="555688"/>
                  </a:lnTo>
                  <a:lnTo>
                    <a:pt x="644842" y="652780"/>
                  </a:lnTo>
                  <a:lnTo>
                    <a:pt x="644207" y="654050"/>
                  </a:lnTo>
                  <a:lnTo>
                    <a:pt x="642480" y="654050"/>
                  </a:lnTo>
                  <a:lnTo>
                    <a:pt x="642861" y="676910"/>
                  </a:lnTo>
                  <a:lnTo>
                    <a:pt x="639991" y="675640"/>
                  </a:lnTo>
                  <a:lnTo>
                    <a:pt x="631380" y="671830"/>
                  </a:lnTo>
                  <a:lnTo>
                    <a:pt x="622769" y="668020"/>
                  </a:lnTo>
                  <a:lnTo>
                    <a:pt x="611670" y="670560"/>
                  </a:lnTo>
                  <a:lnTo>
                    <a:pt x="603859" y="671753"/>
                  </a:lnTo>
                  <a:lnTo>
                    <a:pt x="603859" y="706120"/>
                  </a:lnTo>
                  <a:lnTo>
                    <a:pt x="603199" y="707390"/>
                  </a:lnTo>
                  <a:lnTo>
                    <a:pt x="603059" y="708660"/>
                  </a:lnTo>
                  <a:lnTo>
                    <a:pt x="597268" y="707390"/>
                  </a:lnTo>
                  <a:lnTo>
                    <a:pt x="598398" y="706107"/>
                  </a:lnTo>
                  <a:lnTo>
                    <a:pt x="598970" y="704850"/>
                  </a:lnTo>
                  <a:lnTo>
                    <a:pt x="600887" y="703580"/>
                  </a:lnTo>
                  <a:lnTo>
                    <a:pt x="602843" y="704850"/>
                  </a:lnTo>
                  <a:lnTo>
                    <a:pt x="603859" y="706120"/>
                  </a:lnTo>
                  <a:lnTo>
                    <a:pt x="603859" y="671753"/>
                  </a:lnTo>
                  <a:lnTo>
                    <a:pt x="603288" y="671830"/>
                  </a:lnTo>
                  <a:lnTo>
                    <a:pt x="600341" y="668020"/>
                  </a:lnTo>
                  <a:lnTo>
                    <a:pt x="599681" y="667435"/>
                  </a:lnTo>
                  <a:lnTo>
                    <a:pt x="599681" y="670560"/>
                  </a:lnTo>
                  <a:lnTo>
                    <a:pt x="595528" y="674370"/>
                  </a:lnTo>
                  <a:lnTo>
                    <a:pt x="593750" y="675462"/>
                  </a:lnTo>
                  <a:lnTo>
                    <a:pt x="593750" y="745490"/>
                  </a:lnTo>
                  <a:lnTo>
                    <a:pt x="593598" y="746760"/>
                  </a:lnTo>
                  <a:lnTo>
                    <a:pt x="593496" y="749300"/>
                  </a:lnTo>
                  <a:lnTo>
                    <a:pt x="592429" y="750570"/>
                  </a:lnTo>
                  <a:lnTo>
                    <a:pt x="591058" y="750570"/>
                  </a:lnTo>
                  <a:lnTo>
                    <a:pt x="588391" y="753110"/>
                  </a:lnTo>
                  <a:lnTo>
                    <a:pt x="587667" y="751840"/>
                  </a:lnTo>
                  <a:lnTo>
                    <a:pt x="583323" y="744220"/>
                  </a:lnTo>
                  <a:lnTo>
                    <a:pt x="586028" y="742950"/>
                  </a:lnTo>
                  <a:lnTo>
                    <a:pt x="589597" y="746760"/>
                  </a:lnTo>
                  <a:lnTo>
                    <a:pt x="589953" y="745490"/>
                  </a:lnTo>
                  <a:lnTo>
                    <a:pt x="593750" y="745490"/>
                  </a:lnTo>
                  <a:lnTo>
                    <a:pt x="593750" y="675462"/>
                  </a:lnTo>
                  <a:lnTo>
                    <a:pt x="587235" y="679437"/>
                  </a:lnTo>
                  <a:lnTo>
                    <a:pt x="587235" y="723900"/>
                  </a:lnTo>
                  <a:lnTo>
                    <a:pt x="586689" y="726440"/>
                  </a:lnTo>
                  <a:lnTo>
                    <a:pt x="586460" y="727710"/>
                  </a:lnTo>
                  <a:lnTo>
                    <a:pt x="585863" y="728980"/>
                  </a:lnTo>
                  <a:lnTo>
                    <a:pt x="584644" y="727710"/>
                  </a:lnTo>
                  <a:lnTo>
                    <a:pt x="583958" y="727710"/>
                  </a:lnTo>
                  <a:lnTo>
                    <a:pt x="580631" y="729754"/>
                  </a:lnTo>
                  <a:lnTo>
                    <a:pt x="580631" y="746760"/>
                  </a:lnTo>
                  <a:lnTo>
                    <a:pt x="575106" y="750570"/>
                  </a:lnTo>
                  <a:lnTo>
                    <a:pt x="572338" y="751840"/>
                  </a:lnTo>
                  <a:lnTo>
                    <a:pt x="570191" y="748030"/>
                  </a:lnTo>
                  <a:lnTo>
                    <a:pt x="576516" y="744220"/>
                  </a:lnTo>
                  <a:lnTo>
                    <a:pt x="578624" y="742950"/>
                  </a:lnTo>
                  <a:lnTo>
                    <a:pt x="580631" y="746760"/>
                  </a:lnTo>
                  <a:lnTo>
                    <a:pt x="580631" y="729754"/>
                  </a:lnTo>
                  <a:lnTo>
                    <a:pt x="579805" y="730250"/>
                  </a:lnTo>
                  <a:lnTo>
                    <a:pt x="577062" y="725170"/>
                  </a:lnTo>
                  <a:lnTo>
                    <a:pt x="575195" y="722630"/>
                  </a:lnTo>
                  <a:lnTo>
                    <a:pt x="574255" y="721360"/>
                  </a:lnTo>
                  <a:lnTo>
                    <a:pt x="571703" y="716280"/>
                  </a:lnTo>
                  <a:lnTo>
                    <a:pt x="574916" y="713740"/>
                  </a:lnTo>
                  <a:lnTo>
                    <a:pt x="576592" y="712470"/>
                  </a:lnTo>
                  <a:lnTo>
                    <a:pt x="583526" y="725170"/>
                  </a:lnTo>
                  <a:lnTo>
                    <a:pt x="583628" y="723900"/>
                  </a:lnTo>
                  <a:lnTo>
                    <a:pt x="587235" y="723900"/>
                  </a:lnTo>
                  <a:lnTo>
                    <a:pt x="587235" y="679437"/>
                  </a:lnTo>
                  <a:lnTo>
                    <a:pt x="586651" y="678459"/>
                  </a:lnTo>
                  <a:lnTo>
                    <a:pt x="586651" y="707390"/>
                  </a:lnTo>
                  <a:lnTo>
                    <a:pt x="586105" y="709930"/>
                  </a:lnTo>
                  <a:lnTo>
                    <a:pt x="585165" y="711200"/>
                  </a:lnTo>
                  <a:lnTo>
                    <a:pt x="584923" y="712470"/>
                  </a:lnTo>
                  <a:lnTo>
                    <a:pt x="581126" y="711200"/>
                  </a:lnTo>
                  <a:lnTo>
                    <a:pt x="580034" y="708660"/>
                  </a:lnTo>
                  <a:lnTo>
                    <a:pt x="580580" y="706120"/>
                  </a:lnTo>
                  <a:lnTo>
                    <a:pt x="580631" y="703580"/>
                  </a:lnTo>
                  <a:lnTo>
                    <a:pt x="583438" y="704850"/>
                  </a:lnTo>
                  <a:lnTo>
                    <a:pt x="586079" y="704850"/>
                  </a:lnTo>
                  <a:lnTo>
                    <a:pt x="586270" y="706120"/>
                  </a:lnTo>
                  <a:lnTo>
                    <a:pt x="586651" y="707390"/>
                  </a:lnTo>
                  <a:lnTo>
                    <a:pt x="586651" y="678459"/>
                  </a:lnTo>
                  <a:lnTo>
                    <a:pt x="585787" y="676910"/>
                  </a:lnTo>
                  <a:lnTo>
                    <a:pt x="585089" y="675640"/>
                  </a:lnTo>
                  <a:lnTo>
                    <a:pt x="591820" y="670560"/>
                  </a:lnTo>
                  <a:lnTo>
                    <a:pt x="593509" y="669290"/>
                  </a:lnTo>
                  <a:lnTo>
                    <a:pt x="596874" y="666750"/>
                  </a:lnTo>
                  <a:lnTo>
                    <a:pt x="599681" y="670560"/>
                  </a:lnTo>
                  <a:lnTo>
                    <a:pt x="599681" y="667435"/>
                  </a:lnTo>
                  <a:lnTo>
                    <a:pt x="598906" y="666750"/>
                  </a:lnTo>
                  <a:lnTo>
                    <a:pt x="597458" y="665480"/>
                  </a:lnTo>
                  <a:lnTo>
                    <a:pt x="599643" y="662927"/>
                  </a:lnTo>
                  <a:lnTo>
                    <a:pt x="601853" y="659130"/>
                  </a:lnTo>
                  <a:lnTo>
                    <a:pt x="610539" y="659130"/>
                  </a:lnTo>
                  <a:lnTo>
                    <a:pt x="617054" y="661670"/>
                  </a:lnTo>
                  <a:lnTo>
                    <a:pt x="623468" y="662927"/>
                  </a:lnTo>
                  <a:lnTo>
                    <a:pt x="630415" y="659130"/>
                  </a:lnTo>
                  <a:lnTo>
                    <a:pt x="642073" y="652780"/>
                  </a:lnTo>
                  <a:lnTo>
                    <a:pt x="641908" y="650240"/>
                  </a:lnTo>
                  <a:lnTo>
                    <a:pt x="642670" y="650240"/>
                  </a:lnTo>
                  <a:lnTo>
                    <a:pt x="644296" y="651510"/>
                  </a:lnTo>
                  <a:lnTo>
                    <a:pt x="644842" y="652780"/>
                  </a:lnTo>
                  <a:lnTo>
                    <a:pt x="644842" y="555688"/>
                  </a:lnTo>
                  <a:lnTo>
                    <a:pt x="638657" y="553720"/>
                  </a:lnTo>
                  <a:lnTo>
                    <a:pt x="639051" y="552450"/>
                  </a:lnTo>
                  <a:lnTo>
                    <a:pt x="639406" y="551180"/>
                  </a:lnTo>
                  <a:lnTo>
                    <a:pt x="639787" y="549910"/>
                  </a:lnTo>
                  <a:lnTo>
                    <a:pt x="656310" y="552450"/>
                  </a:lnTo>
                  <a:lnTo>
                    <a:pt x="656310" y="480301"/>
                  </a:lnTo>
                  <a:lnTo>
                    <a:pt x="653694" y="478917"/>
                  </a:lnTo>
                  <a:lnTo>
                    <a:pt x="653694" y="537210"/>
                  </a:lnTo>
                  <a:lnTo>
                    <a:pt x="652703" y="538480"/>
                  </a:lnTo>
                  <a:lnTo>
                    <a:pt x="651167" y="538480"/>
                  </a:lnTo>
                  <a:lnTo>
                    <a:pt x="650976" y="537210"/>
                  </a:lnTo>
                  <a:lnTo>
                    <a:pt x="650836" y="537210"/>
                  </a:lnTo>
                  <a:lnTo>
                    <a:pt x="651522" y="535940"/>
                  </a:lnTo>
                  <a:lnTo>
                    <a:pt x="651852" y="535940"/>
                  </a:lnTo>
                  <a:lnTo>
                    <a:pt x="653694" y="537210"/>
                  </a:lnTo>
                  <a:lnTo>
                    <a:pt x="653694" y="478917"/>
                  </a:lnTo>
                  <a:lnTo>
                    <a:pt x="651065" y="477520"/>
                  </a:lnTo>
                  <a:lnTo>
                    <a:pt x="648665" y="476250"/>
                  </a:lnTo>
                  <a:lnTo>
                    <a:pt x="653389" y="471170"/>
                  </a:lnTo>
                  <a:lnTo>
                    <a:pt x="661670" y="462280"/>
                  </a:lnTo>
                  <a:lnTo>
                    <a:pt x="664832" y="462280"/>
                  </a:lnTo>
                  <a:lnTo>
                    <a:pt x="664832" y="163385"/>
                  </a:lnTo>
                  <a:lnTo>
                    <a:pt x="656475" y="175260"/>
                  </a:lnTo>
                  <a:lnTo>
                    <a:pt x="648639" y="187883"/>
                  </a:lnTo>
                  <a:lnTo>
                    <a:pt x="648639" y="521970"/>
                  </a:lnTo>
                  <a:lnTo>
                    <a:pt x="648423" y="524510"/>
                  </a:lnTo>
                  <a:lnTo>
                    <a:pt x="644652" y="524510"/>
                  </a:lnTo>
                  <a:lnTo>
                    <a:pt x="644677" y="521970"/>
                  </a:lnTo>
                  <a:lnTo>
                    <a:pt x="648639" y="521970"/>
                  </a:lnTo>
                  <a:lnTo>
                    <a:pt x="648639" y="187883"/>
                  </a:lnTo>
                  <a:lnTo>
                    <a:pt x="647014" y="190500"/>
                  </a:lnTo>
                  <a:lnTo>
                    <a:pt x="644982" y="193522"/>
                  </a:lnTo>
                  <a:lnTo>
                    <a:pt x="644982" y="509270"/>
                  </a:lnTo>
                  <a:lnTo>
                    <a:pt x="644817" y="513080"/>
                  </a:lnTo>
                  <a:lnTo>
                    <a:pt x="643877" y="515620"/>
                  </a:lnTo>
                  <a:lnTo>
                    <a:pt x="643305" y="516890"/>
                  </a:lnTo>
                  <a:lnTo>
                    <a:pt x="639737" y="516890"/>
                  </a:lnTo>
                  <a:lnTo>
                    <a:pt x="632942" y="515620"/>
                  </a:lnTo>
                  <a:lnTo>
                    <a:pt x="632421" y="515366"/>
                  </a:lnTo>
                  <a:lnTo>
                    <a:pt x="632421" y="542290"/>
                  </a:lnTo>
                  <a:lnTo>
                    <a:pt x="627087" y="543560"/>
                  </a:lnTo>
                  <a:lnTo>
                    <a:pt x="629043" y="544830"/>
                  </a:lnTo>
                  <a:lnTo>
                    <a:pt x="630555" y="546100"/>
                  </a:lnTo>
                  <a:lnTo>
                    <a:pt x="632167" y="548640"/>
                  </a:lnTo>
                  <a:lnTo>
                    <a:pt x="631050" y="551180"/>
                  </a:lnTo>
                  <a:lnTo>
                    <a:pt x="630859" y="553720"/>
                  </a:lnTo>
                  <a:lnTo>
                    <a:pt x="628484" y="552450"/>
                  </a:lnTo>
                  <a:lnTo>
                    <a:pt x="625386" y="552450"/>
                  </a:lnTo>
                  <a:lnTo>
                    <a:pt x="624014" y="551180"/>
                  </a:lnTo>
                  <a:lnTo>
                    <a:pt x="623100" y="549910"/>
                  </a:lnTo>
                  <a:lnTo>
                    <a:pt x="623354" y="547370"/>
                  </a:lnTo>
                  <a:lnTo>
                    <a:pt x="623430" y="544830"/>
                  </a:lnTo>
                  <a:lnTo>
                    <a:pt x="620458" y="544830"/>
                  </a:lnTo>
                  <a:lnTo>
                    <a:pt x="619201" y="539750"/>
                  </a:lnTo>
                  <a:lnTo>
                    <a:pt x="623189" y="538480"/>
                  </a:lnTo>
                  <a:lnTo>
                    <a:pt x="627202" y="538480"/>
                  </a:lnTo>
                  <a:lnTo>
                    <a:pt x="631190" y="537210"/>
                  </a:lnTo>
                  <a:lnTo>
                    <a:pt x="632421" y="542290"/>
                  </a:lnTo>
                  <a:lnTo>
                    <a:pt x="632421" y="515366"/>
                  </a:lnTo>
                  <a:lnTo>
                    <a:pt x="627799" y="513080"/>
                  </a:lnTo>
                  <a:lnTo>
                    <a:pt x="622388" y="510540"/>
                  </a:lnTo>
                  <a:lnTo>
                    <a:pt x="618680" y="509270"/>
                  </a:lnTo>
                  <a:lnTo>
                    <a:pt x="617385" y="509270"/>
                  </a:lnTo>
                  <a:lnTo>
                    <a:pt x="617385" y="643890"/>
                  </a:lnTo>
                  <a:lnTo>
                    <a:pt x="614362" y="645160"/>
                  </a:lnTo>
                  <a:lnTo>
                    <a:pt x="612851" y="646430"/>
                  </a:lnTo>
                  <a:lnTo>
                    <a:pt x="610577" y="642620"/>
                  </a:lnTo>
                  <a:lnTo>
                    <a:pt x="606806" y="636270"/>
                  </a:lnTo>
                  <a:lnTo>
                    <a:pt x="608977" y="635000"/>
                  </a:lnTo>
                  <a:lnTo>
                    <a:pt x="612876" y="633730"/>
                  </a:lnTo>
                  <a:lnTo>
                    <a:pt x="614857" y="637540"/>
                  </a:lnTo>
                  <a:lnTo>
                    <a:pt x="616038" y="640080"/>
                  </a:lnTo>
                  <a:lnTo>
                    <a:pt x="617385" y="643890"/>
                  </a:lnTo>
                  <a:lnTo>
                    <a:pt x="617385" y="509270"/>
                  </a:lnTo>
                  <a:lnTo>
                    <a:pt x="615899" y="509270"/>
                  </a:lnTo>
                  <a:lnTo>
                    <a:pt x="615899" y="524510"/>
                  </a:lnTo>
                  <a:lnTo>
                    <a:pt x="615467" y="525780"/>
                  </a:lnTo>
                  <a:lnTo>
                    <a:pt x="614362" y="525780"/>
                  </a:lnTo>
                  <a:lnTo>
                    <a:pt x="614222" y="524510"/>
                  </a:lnTo>
                  <a:lnTo>
                    <a:pt x="615899" y="524510"/>
                  </a:lnTo>
                  <a:lnTo>
                    <a:pt x="615899" y="509270"/>
                  </a:lnTo>
                  <a:lnTo>
                    <a:pt x="611251" y="509270"/>
                  </a:lnTo>
                  <a:lnTo>
                    <a:pt x="612013" y="502920"/>
                  </a:lnTo>
                  <a:lnTo>
                    <a:pt x="612165" y="501650"/>
                  </a:lnTo>
                  <a:lnTo>
                    <a:pt x="621017" y="504190"/>
                  </a:lnTo>
                  <a:lnTo>
                    <a:pt x="627405" y="501650"/>
                  </a:lnTo>
                  <a:lnTo>
                    <a:pt x="633628" y="500380"/>
                  </a:lnTo>
                  <a:lnTo>
                    <a:pt x="639241" y="502920"/>
                  </a:lnTo>
                  <a:lnTo>
                    <a:pt x="643775" y="508000"/>
                  </a:lnTo>
                  <a:lnTo>
                    <a:pt x="644982" y="509270"/>
                  </a:lnTo>
                  <a:lnTo>
                    <a:pt x="644982" y="193522"/>
                  </a:lnTo>
                  <a:lnTo>
                    <a:pt x="640892" y="199580"/>
                  </a:lnTo>
                  <a:lnTo>
                    <a:pt x="640892" y="448310"/>
                  </a:lnTo>
                  <a:lnTo>
                    <a:pt x="640791" y="452120"/>
                  </a:lnTo>
                  <a:lnTo>
                    <a:pt x="640689" y="454660"/>
                  </a:lnTo>
                  <a:lnTo>
                    <a:pt x="633577" y="455930"/>
                  </a:lnTo>
                  <a:lnTo>
                    <a:pt x="626452" y="458470"/>
                  </a:lnTo>
                  <a:lnTo>
                    <a:pt x="620661" y="459511"/>
                  </a:lnTo>
                  <a:lnTo>
                    <a:pt x="620661" y="482600"/>
                  </a:lnTo>
                  <a:lnTo>
                    <a:pt x="619442" y="491490"/>
                  </a:lnTo>
                  <a:lnTo>
                    <a:pt x="611873" y="485140"/>
                  </a:lnTo>
                  <a:lnTo>
                    <a:pt x="606971" y="481037"/>
                  </a:lnTo>
                  <a:lnTo>
                    <a:pt x="606971" y="492760"/>
                  </a:lnTo>
                  <a:lnTo>
                    <a:pt x="606717" y="492988"/>
                  </a:lnTo>
                  <a:lnTo>
                    <a:pt x="606717" y="533400"/>
                  </a:lnTo>
                  <a:lnTo>
                    <a:pt x="606259" y="535940"/>
                  </a:lnTo>
                  <a:lnTo>
                    <a:pt x="605764" y="537210"/>
                  </a:lnTo>
                  <a:lnTo>
                    <a:pt x="605294" y="539750"/>
                  </a:lnTo>
                  <a:lnTo>
                    <a:pt x="601218" y="538492"/>
                  </a:lnTo>
                  <a:lnTo>
                    <a:pt x="601218" y="613410"/>
                  </a:lnTo>
                  <a:lnTo>
                    <a:pt x="592620" y="619760"/>
                  </a:lnTo>
                  <a:lnTo>
                    <a:pt x="598068" y="631190"/>
                  </a:lnTo>
                  <a:lnTo>
                    <a:pt x="597077" y="631723"/>
                  </a:lnTo>
                  <a:lnTo>
                    <a:pt x="597077" y="643890"/>
                  </a:lnTo>
                  <a:lnTo>
                    <a:pt x="592099" y="651510"/>
                  </a:lnTo>
                  <a:lnTo>
                    <a:pt x="592010" y="647471"/>
                  </a:lnTo>
                  <a:lnTo>
                    <a:pt x="591959" y="646341"/>
                  </a:lnTo>
                  <a:lnTo>
                    <a:pt x="591959" y="659130"/>
                  </a:lnTo>
                  <a:lnTo>
                    <a:pt x="584098" y="662940"/>
                  </a:lnTo>
                  <a:lnTo>
                    <a:pt x="577062" y="665480"/>
                  </a:lnTo>
                  <a:lnTo>
                    <a:pt x="572249" y="668147"/>
                  </a:lnTo>
                  <a:lnTo>
                    <a:pt x="572249" y="693420"/>
                  </a:lnTo>
                  <a:lnTo>
                    <a:pt x="570661" y="699770"/>
                  </a:lnTo>
                  <a:lnTo>
                    <a:pt x="569417" y="698500"/>
                  </a:lnTo>
                  <a:lnTo>
                    <a:pt x="567575" y="698500"/>
                  </a:lnTo>
                  <a:lnTo>
                    <a:pt x="567143" y="697230"/>
                  </a:lnTo>
                  <a:lnTo>
                    <a:pt x="566674" y="696175"/>
                  </a:lnTo>
                  <a:lnTo>
                    <a:pt x="566737" y="694372"/>
                  </a:lnTo>
                  <a:lnTo>
                    <a:pt x="566839" y="693420"/>
                  </a:lnTo>
                  <a:lnTo>
                    <a:pt x="567550" y="693420"/>
                  </a:lnTo>
                  <a:lnTo>
                    <a:pt x="568071" y="692150"/>
                  </a:lnTo>
                  <a:lnTo>
                    <a:pt x="569976" y="693420"/>
                  </a:lnTo>
                  <a:lnTo>
                    <a:pt x="572249" y="693420"/>
                  </a:lnTo>
                  <a:lnTo>
                    <a:pt x="572249" y="668147"/>
                  </a:lnTo>
                  <a:lnTo>
                    <a:pt x="570166" y="669290"/>
                  </a:lnTo>
                  <a:lnTo>
                    <a:pt x="571944" y="660400"/>
                  </a:lnTo>
                  <a:lnTo>
                    <a:pt x="577596" y="656590"/>
                  </a:lnTo>
                  <a:lnTo>
                    <a:pt x="584949" y="654050"/>
                  </a:lnTo>
                  <a:lnTo>
                    <a:pt x="591845" y="651510"/>
                  </a:lnTo>
                  <a:lnTo>
                    <a:pt x="591680" y="652780"/>
                  </a:lnTo>
                  <a:lnTo>
                    <a:pt x="591629" y="655320"/>
                  </a:lnTo>
                  <a:lnTo>
                    <a:pt x="591959" y="659130"/>
                  </a:lnTo>
                  <a:lnTo>
                    <a:pt x="591959" y="646341"/>
                  </a:lnTo>
                  <a:lnTo>
                    <a:pt x="591794" y="642620"/>
                  </a:lnTo>
                  <a:lnTo>
                    <a:pt x="595312" y="643890"/>
                  </a:lnTo>
                  <a:lnTo>
                    <a:pt x="597077" y="643890"/>
                  </a:lnTo>
                  <a:lnTo>
                    <a:pt x="597077" y="631723"/>
                  </a:lnTo>
                  <a:lnTo>
                    <a:pt x="593280" y="633730"/>
                  </a:lnTo>
                  <a:lnTo>
                    <a:pt x="592747" y="632460"/>
                  </a:lnTo>
                  <a:lnTo>
                    <a:pt x="591172" y="628650"/>
                  </a:lnTo>
                  <a:lnTo>
                    <a:pt x="589597" y="624840"/>
                  </a:lnTo>
                  <a:lnTo>
                    <a:pt x="587781" y="621030"/>
                  </a:lnTo>
                  <a:lnTo>
                    <a:pt x="591350" y="619760"/>
                  </a:lnTo>
                  <a:lnTo>
                    <a:pt x="589978" y="617220"/>
                  </a:lnTo>
                  <a:lnTo>
                    <a:pt x="589318" y="615950"/>
                  </a:lnTo>
                  <a:lnTo>
                    <a:pt x="594474" y="613410"/>
                  </a:lnTo>
                  <a:lnTo>
                    <a:pt x="599630" y="610870"/>
                  </a:lnTo>
                  <a:lnTo>
                    <a:pt x="601218" y="613410"/>
                  </a:lnTo>
                  <a:lnTo>
                    <a:pt x="601218" y="538492"/>
                  </a:lnTo>
                  <a:lnTo>
                    <a:pt x="597268" y="537260"/>
                  </a:lnTo>
                  <a:lnTo>
                    <a:pt x="597268" y="546100"/>
                  </a:lnTo>
                  <a:lnTo>
                    <a:pt x="591515" y="552450"/>
                  </a:lnTo>
                  <a:lnTo>
                    <a:pt x="587336" y="558800"/>
                  </a:lnTo>
                  <a:lnTo>
                    <a:pt x="579589" y="565150"/>
                  </a:lnTo>
                  <a:lnTo>
                    <a:pt x="575627" y="566318"/>
                  </a:lnTo>
                  <a:lnTo>
                    <a:pt x="575627" y="585470"/>
                  </a:lnTo>
                  <a:lnTo>
                    <a:pt x="574281" y="588010"/>
                  </a:lnTo>
                  <a:lnTo>
                    <a:pt x="573786" y="589280"/>
                  </a:lnTo>
                  <a:lnTo>
                    <a:pt x="569696" y="589280"/>
                  </a:lnTo>
                  <a:lnTo>
                    <a:pt x="569201" y="588010"/>
                  </a:lnTo>
                  <a:lnTo>
                    <a:pt x="569366" y="586740"/>
                  </a:lnTo>
                  <a:lnTo>
                    <a:pt x="570522" y="585470"/>
                  </a:lnTo>
                  <a:lnTo>
                    <a:pt x="575627" y="585470"/>
                  </a:lnTo>
                  <a:lnTo>
                    <a:pt x="575627" y="566318"/>
                  </a:lnTo>
                  <a:lnTo>
                    <a:pt x="575271" y="566420"/>
                  </a:lnTo>
                  <a:lnTo>
                    <a:pt x="573735" y="566420"/>
                  </a:lnTo>
                  <a:lnTo>
                    <a:pt x="573735" y="567690"/>
                  </a:lnTo>
                  <a:lnTo>
                    <a:pt x="573455" y="568960"/>
                  </a:lnTo>
                  <a:lnTo>
                    <a:pt x="573290" y="570230"/>
                  </a:lnTo>
                  <a:lnTo>
                    <a:pt x="569506" y="570230"/>
                  </a:lnTo>
                  <a:lnTo>
                    <a:pt x="569874" y="568960"/>
                  </a:lnTo>
                  <a:lnTo>
                    <a:pt x="570598" y="566420"/>
                  </a:lnTo>
                  <a:lnTo>
                    <a:pt x="571677" y="567690"/>
                  </a:lnTo>
                  <a:lnTo>
                    <a:pt x="573735" y="567690"/>
                  </a:lnTo>
                  <a:lnTo>
                    <a:pt x="573735" y="566420"/>
                  </a:lnTo>
                  <a:lnTo>
                    <a:pt x="570636" y="566420"/>
                  </a:lnTo>
                  <a:lnTo>
                    <a:pt x="569150" y="563880"/>
                  </a:lnTo>
                  <a:lnTo>
                    <a:pt x="567905" y="561340"/>
                  </a:lnTo>
                  <a:lnTo>
                    <a:pt x="574281" y="557530"/>
                  </a:lnTo>
                  <a:lnTo>
                    <a:pt x="576402" y="556260"/>
                  </a:lnTo>
                  <a:lnTo>
                    <a:pt x="570636" y="552450"/>
                  </a:lnTo>
                  <a:lnTo>
                    <a:pt x="566318" y="549262"/>
                  </a:lnTo>
                  <a:lnTo>
                    <a:pt x="566318" y="698500"/>
                  </a:lnTo>
                  <a:lnTo>
                    <a:pt x="566293" y="699770"/>
                  </a:lnTo>
                  <a:lnTo>
                    <a:pt x="565429" y="699770"/>
                  </a:lnTo>
                  <a:lnTo>
                    <a:pt x="565111" y="698500"/>
                  </a:lnTo>
                  <a:lnTo>
                    <a:pt x="566318" y="698500"/>
                  </a:lnTo>
                  <a:lnTo>
                    <a:pt x="566318" y="549262"/>
                  </a:lnTo>
                  <a:lnTo>
                    <a:pt x="565480" y="548640"/>
                  </a:lnTo>
                  <a:lnTo>
                    <a:pt x="563867" y="545744"/>
                  </a:lnTo>
                  <a:lnTo>
                    <a:pt x="563867" y="723900"/>
                  </a:lnTo>
                  <a:lnTo>
                    <a:pt x="562991" y="727710"/>
                  </a:lnTo>
                  <a:lnTo>
                    <a:pt x="562076" y="730250"/>
                  </a:lnTo>
                  <a:lnTo>
                    <a:pt x="561200" y="734060"/>
                  </a:lnTo>
                  <a:lnTo>
                    <a:pt x="557657" y="731901"/>
                  </a:lnTo>
                  <a:lnTo>
                    <a:pt x="557657" y="741680"/>
                  </a:lnTo>
                  <a:lnTo>
                    <a:pt x="557491" y="744220"/>
                  </a:lnTo>
                  <a:lnTo>
                    <a:pt x="556615" y="744220"/>
                  </a:lnTo>
                  <a:lnTo>
                    <a:pt x="556615" y="774700"/>
                  </a:lnTo>
                  <a:lnTo>
                    <a:pt x="546798" y="779741"/>
                  </a:lnTo>
                  <a:lnTo>
                    <a:pt x="546798" y="787400"/>
                  </a:lnTo>
                  <a:lnTo>
                    <a:pt x="545757" y="787400"/>
                  </a:lnTo>
                  <a:lnTo>
                    <a:pt x="545592" y="786130"/>
                  </a:lnTo>
                  <a:lnTo>
                    <a:pt x="546633" y="786130"/>
                  </a:lnTo>
                  <a:lnTo>
                    <a:pt x="546798" y="787400"/>
                  </a:lnTo>
                  <a:lnTo>
                    <a:pt x="546798" y="779741"/>
                  </a:lnTo>
                  <a:lnTo>
                    <a:pt x="544245" y="781050"/>
                  </a:lnTo>
                  <a:lnTo>
                    <a:pt x="542785" y="775970"/>
                  </a:lnTo>
                  <a:lnTo>
                    <a:pt x="542074" y="774700"/>
                  </a:lnTo>
                  <a:lnTo>
                    <a:pt x="554748" y="769620"/>
                  </a:lnTo>
                  <a:lnTo>
                    <a:pt x="556006" y="773430"/>
                  </a:lnTo>
                  <a:lnTo>
                    <a:pt x="556615" y="774700"/>
                  </a:lnTo>
                  <a:lnTo>
                    <a:pt x="556615" y="744220"/>
                  </a:lnTo>
                  <a:lnTo>
                    <a:pt x="555409" y="744220"/>
                  </a:lnTo>
                  <a:lnTo>
                    <a:pt x="555434" y="742950"/>
                  </a:lnTo>
                  <a:lnTo>
                    <a:pt x="555294" y="741680"/>
                  </a:lnTo>
                  <a:lnTo>
                    <a:pt x="557657" y="741680"/>
                  </a:lnTo>
                  <a:lnTo>
                    <a:pt x="557657" y="731901"/>
                  </a:lnTo>
                  <a:lnTo>
                    <a:pt x="557047" y="731520"/>
                  </a:lnTo>
                  <a:lnTo>
                    <a:pt x="557593" y="730250"/>
                  </a:lnTo>
                  <a:lnTo>
                    <a:pt x="560844" y="722630"/>
                  </a:lnTo>
                  <a:lnTo>
                    <a:pt x="561860" y="723900"/>
                  </a:lnTo>
                  <a:lnTo>
                    <a:pt x="563867" y="723900"/>
                  </a:lnTo>
                  <a:lnTo>
                    <a:pt x="563867" y="545744"/>
                  </a:lnTo>
                  <a:lnTo>
                    <a:pt x="562660" y="543560"/>
                  </a:lnTo>
                  <a:lnTo>
                    <a:pt x="563308" y="539750"/>
                  </a:lnTo>
                  <a:lnTo>
                    <a:pt x="563956" y="535940"/>
                  </a:lnTo>
                  <a:lnTo>
                    <a:pt x="577202" y="539750"/>
                  </a:lnTo>
                  <a:lnTo>
                    <a:pt x="577253" y="537210"/>
                  </a:lnTo>
                  <a:lnTo>
                    <a:pt x="577303" y="535940"/>
                  </a:lnTo>
                  <a:lnTo>
                    <a:pt x="580034" y="537210"/>
                  </a:lnTo>
                  <a:lnTo>
                    <a:pt x="581406" y="537210"/>
                  </a:lnTo>
                  <a:lnTo>
                    <a:pt x="581126" y="539750"/>
                  </a:lnTo>
                  <a:lnTo>
                    <a:pt x="581025" y="541020"/>
                  </a:lnTo>
                  <a:lnTo>
                    <a:pt x="591489" y="543560"/>
                  </a:lnTo>
                  <a:lnTo>
                    <a:pt x="597268" y="546100"/>
                  </a:lnTo>
                  <a:lnTo>
                    <a:pt x="597268" y="537260"/>
                  </a:lnTo>
                  <a:lnTo>
                    <a:pt x="593026" y="535940"/>
                  </a:lnTo>
                  <a:lnTo>
                    <a:pt x="593509" y="534631"/>
                  </a:lnTo>
                  <a:lnTo>
                    <a:pt x="593991" y="532130"/>
                  </a:lnTo>
                  <a:lnTo>
                    <a:pt x="594461" y="529590"/>
                  </a:lnTo>
                  <a:lnTo>
                    <a:pt x="606717" y="533400"/>
                  </a:lnTo>
                  <a:lnTo>
                    <a:pt x="606717" y="492988"/>
                  </a:lnTo>
                  <a:lnTo>
                    <a:pt x="601167" y="497840"/>
                  </a:lnTo>
                  <a:lnTo>
                    <a:pt x="595198" y="501650"/>
                  </a:lnTo>
                  <a:lnTo>
                    <a:pt x="591820" y="501650"/>
                  </a:lnTo>
                  <a:lnTo>
                    <a:pt x="591820" y="504190"/>
                  </a:lnTo>
                  <a:lnTo>
                    <a:pt x="591185" y="505460"/>
                  </a:lnTo>
                  <a:lnTo>
                    <a:pt x="590969" y="508000"/>
                  </a:lnTo>
                  <a:lnTo>
                    <a:pt x="589813" y="509270"/>
                  </a:lnTo>
                  <a:lnTo>
                    <a:pt x="588772" y="509270"/>
                  </a:lnTo>
                  <a:lnTo>
                    <a:pt x="586740" y="508000"/>
                  </a:lnTo>
                  <a:lnTo>
                    <a:pt x="583692" y="508000"/>
                  </a:lnTo>
                  <a:lnTo>
                    <a:pt x="585330" y="505460"/>
                  </a:lnTo>
                  <a:lnTo>
                    <a:pt x="585939" y="502920"/>
                  </a:lnTo>
                  <a:lnTo>
                    <a:pt x="588416" y="502920"/>
                  </a:lnTo>
                  <a:lnTo>
                    <a:pt x="590232" y="504190"/>
                  </a:lnTo>
                  <a:lnTo>
                    <a:pt x="591820" y="504190"/>
                  </a:lnTo>
                  <a:lnTo>
                    <a:pt x="591820" y="501650"/>
                  </a:lnTo>
                  <a:lnTo>
                    <a:pt x="588670" y="501650"/>
                  </a:lnTo>
                  <a:lnTo>
                    <a:pt x="581190" y="496570"/>
                  </a:lnTo>
                  <a:lnTo>
                    <a:pt x="581901" y="495300"/>
                  </a:lnTo>
                  <a:lnTo>
                    <a:pt x="582625" y="494030"/>
                  </a:lnTo>
                  <a:lnTo>
                    <a:pt x="583349" y="492760"/>
                  </a:lnTo>
                  <a:lnTo>
                    <a:pt x="584073" y="491490"/>
                  </a:lnTo>
                  <a:lnTo>
                    <a:pt x="586232" y="487680"/>
                  </a:lnTo>
                  <a:lnTo>
                    <a:pt x="591388" y="485140"/>
                  </a:lnTo>
                  <a:lnTo>
                    <a:pt x="597877" y="486410"/>
                  </a:lnTo>
                  <a:lnTo>
                    <a:pt x="606971" y="492760"/>
                  </a:lnTo>
                  <a:lnTo>
                    <a:pt x="606971" y="481037"/>
                  </a:lnTo>
                  <a:lnTo>
                    <a:pt x="604304" y="478790"/>
                  </a:lnTo>
                  <a:lnTo>
                    <a:pt x="614019" y="477520"/>
                  </a:lnTo>
                  <a:lnTo>
                    <a:pt x="619163" y="478790"/>
                  </a:lnTo>
                  <a:lnTo>
                    <a:pt x="620661" y="482600"/>
                  </a:lnTo>
                  <a:lnTo>
                    <a:pt x="620661" y="459511"/>
                  </a:lnTo>
                  <a:lnTo>
                    <a:pt x="619328" y="459740"/>
                  </a:lnTo>
                  <a:lnTo>
                    <a:pt x="609523" y="459740"/>
                  </a:lnTo>
                  <a:lnTo>
                    <a:pt x="609244" y="458470"/>
                  </a:lnTo>
                  <a:lnTo>
                    <a:pt x="607872" y="452120"/>
                  </a:lnTo>
                  <a:lnTo>
                    <a:pt x="607047" y="448310"/>
                  </a:lnTo>
                  <a:lnTo>
                    <a:pt x="606539" y="447040"/>
                  </a:lnTo>
                  <a:lnTo>
                    <a:pt x="604469" y="441960"/>
                  </a:lnTo>
                  <a:lnTo>
                    <a:pt x="608482" y="438150"/>
                  </a:lnTo>
                  <a:lnTo>
                    <a:pt x="640892" y="448310"/>
                  </a:lnTo>
                  <a:lnTo>
                    <a:pt x="640892" y="199580"/>
                  </a:lnTo>
                  <a:lnTo>
                    <a:pt x="639305" y="201930"/>
                  </a:lnTo>
                  <a:lnTo>
                    <a:pt x="630758" y="212090"/>
                  </a:lnTo>
                  <a:lnTo>
                    <a:pt x="628434" y="213855"/>
                  </a:lnTo>
                  <a:lnTo>
                    <a:pt x="628434" y="398780"/>
                  </a:lnTo>
                  <a:lnTo>
                    <a:pt x="622223" y="398780"/>
                  </a:lnTo>
                  <a:lnTo>
                    <a:pt x="619112" y="400050"/>
                  </a:lnTo>
                  <a:lnTo>
                    <a:pt x="618871" y="398780"/>
                  </a:lnTo>
                  <a:lnTo>
                    <a:pt x="618655" y="397510"/>
                  </a:lnTo>
                  <a:lnTo>
                    <a:pt x="618210" y="394970"/>
                  </a:lnTo>
                  <a:lnTo>
                    <a:pt x="621398" y="394970"/>
                  </a:lnTo>
                  <a:lnTo>
                    <a:pt x="624509" y="393700"/>
                  </a:lnTo>
                  <a:lnTo>
                    <a:pt x="627583" y="393700"/>
                  </a:lnTo>
                  <a:lnTo>
                    <a:pt x="628154" y="396240"/>
                  </a:lnTo>
                  <a:lnTo>
                    <a:pt x="628434" y="398780"/>
                  </a:lnTo>
                  <a:lnTo>
                    <a:pt x="628434" y="213855"/>
                  </a:lnTo>
                  <a:lnTo>
                    <a:pt x="620725" y="219710"/>
                  </a:lnTo>
                  <a:lnTo>
                    <a:pt x="608507" y="226060"/>
                  </a:lnTo>
                  <a:lnTo>
                    <a:pt x="597039" y="231279"/>
                  </a:lnTo>
                  <a:lnTo>
                    <a:pt x="597039" y="440690"/>
                  </a:lnTo>
                  <a:lnTo>
                    <a:pt x="595566" y="443230"/>
                  </a:lnTo>
                  <a:lnTo>
                    <a:pt x="592924" y="447040"/>
                  </a:lnTo>
                  <a:lnTo>
                    <a:pt x="588162" y="443230"/>
                  </a:lnTo>
                  <a:lnTo>
                    <a:pt x="584123" y="440842"/>
                  </a:lnTo>
                  <a:lnTo>
                    <a:pt x="584123" y="453390"/>
                  </a:lnTo>
                  <a:lnTo>
                    <a:pt x="582180" y="455930"/>
                  </a:lnTo>
                  <a:lnTo>
                    <a:pt x="581406" y="458470"/>
                  </a:lnTo>
                  <a:lnTo>
                    <a:pt x="576783" y="458470"/>
                  </a:lnTo>
                  <a:lnTo>
                    <a:pt x="576783" y="457200"/>
                  </a:lnTo>
                  <a:lnTo>
                    <a:pt x="576707" y="455930"/>
                  </a:lnTo>
                  <a:lnTo>
                    <a:pt x="577011" y="453390"/>
                  </a:lnTo>
                  <a:lnTo>
                    <a:pt x="578002" y="453390"/>
                  </a:lnTo>
                  <a:lnTo>
                    <a:pt x="579018" y="452120"/>
                  </a:lnTo>
                  <a:lnTo>
                    <a:pt x="580986" y="453390"/>
                  </a:lnTo>
                  <a:lnTo>
                    <a:pt x="584123" y="453390"/>
                  </a:lnTo>
                  <a:lnTo>
                    <a:pt x="584123" y="440842"/>
                  </a:lnTo>
                  <a:lnTo>
                    <a:pt x="583882" y="440690"/>
                  </a:lnTo>
                  <a:lnTo>
                    <a:pt x="580986" y="438150"/>
                  </a:lnTo>
                  <a:lnTo>
                    <a:pt x="579539" y="436880"/>
                  </a:lnTo>
                  <a:lnTo>
                    <a:pt x="584022" y="430530"/>
                  </a:lnTo>
                  <a:lnTo>
                    <a:pt x="597039" y="440690"/>
                  </a:lnTo>
                  <a:lnTo>
                    <a:pt x="597039" y="231279"/>
                  </a:lnTo>
                  <a:lnTo>
                    <a:pt x="584619" y="236943"/>
                  </a:lnTo>
                  <a:lnTo>
                    <a:pt x="584619" y="298450"/>
                  </a:lnTo>
                  <a:lnTo>
                    <a:pt x="584098" y="300990"/>
                  </a:lnTo>
                  <a:lnTo>
                    <a:pt x="583057" y="302260"/>
                  </a:lnTo>
                  <a:lnTo>
                    <a:pt x="580085" y="302260"/>
                  </a:lnTo>
                  <a:lnTo>
                    <a:pt x="579424" y="299720"/>
                  </a:lnTo>
                  <a:lnTo>
                    <a:pt x="579805" y="298450"/>
                  </a:lnTo>
                  <a:lnTo>
                    <a:pt x="579869" y="295910"/>
                  </a:lnTo>
                  <a:lnTo>
                    <a:pt x="579894" y="294640"/>
                  </a:lnTo>
                  <a:lnTo>
                    <a:pt x="582231" y="295910"/>
                  </a:lnTo>
                  <a:lnTo>
                    <a:pt x="584123" y="295910"/>
                  </a:lnTo>
                  <a:lnTo>
                    <a:pt x="584314" y="297180"/>
                  </a:lnTo>
                  <a:lnTo>
                    <a:pt x="584619" y="298450"/>
                  </a:lnTo>
                  <a:lnTo>
                    <a:pt x="584619" y="236943"/>
                  </a:lnTo>
                  <a:lnTo>
                    <a:pt x="577811" y="240030"/>
                  </a:lnTo>
                  <a:lnTo>
                    <a:pt x="574116" y="241935"/>
                  </a:lnTo>
                  <a:lnTo>
                    <a:pt x="574116" y="533400"/>
                  </a:lnTo>
                  <a:lnTo>
                    <a:pt x="573189" y="534670"/>
                  </a:lnTo>
                  <a:lnTo>
                    <a:pt x="572744" y="535940"/>
                  </a:lnTo>
                  <a:lnTo>
                    <a:pt x="571652" y="537210"/>
                  </a:lnTo>
                  <a:lnTo>
                    <a:pt x="569836" y="535940"/>
                  </a:lnTo>
                  <a:lnTo>
                    <a:pt x="569582" y="534670"/>
                  </a:lnTo>
                  <a:lnTo>
                    <a:pt x="570001" y="533400"/>
                  </a:lnTo>
                  <a:lnTo>
                    <a:pt x="570191" y="532130"/>
                  </a:lnTo>
                  <a:lnTo>
                    <a:pt x="574116" y="533400"/>
                  </a:lnTo>
                  <a:lnTo>
                    <a:pt x="574116" y="241935"/>
                  </a:lnTo>
                  <a:lnTo>
                    <a:pt x="571563" y="243243"/>
                  </a:lnTo>
                  <a:lnTo>
                    <a:pt x="571563" y="471170"/>
                  </a:lnTo>
                  <a:lnTo>
                    <a:pt x="569366" y="470357"/>
                  </a:lnTo>
                  <a:lnTo>
                    <a:pt x="569366" y="519430"/>
                  </a:lnTo>
                  <a:lnTo>
                    <a:pt x="568236" y="519430"/>
                  </a:lnTo>
                  <a:lnTo>
                    <a:pt x="567829" y="518160"/>
                  </a:lnTo>
                  <a:lnTo>
                    <a:pt x="569315" y="518160"/>
                  </a:lnTo>
                  <a:lnTo>
                    <a:pt x="569366" y="519430"/>
                  </a:lnTo>
                  <a:lnTo>
                    <a:pt x="569366" y="470357"/>
                  </a:lnTo>
                  <a:lnTo>
                    <a:pt x="561416" y="467360"/>
                  </a:lnTo>
                  <a:lnTo>
                    <a:pt x="561390" y="683260"/>
                  </a:lnTo>
                  <a:lnTo>
                    <a:pt x="559968" y="683260"/>
                  </a:lnTo>
                  <a:lnTo>
                    <a:pt x="559879" y="681990"/>
                  </a:lnTo>
                  <a:lnTo>
                    <a:pt x="561035" y="681990"/>
                  </a:lnTo>
                  <a:lnTo>
                    <a:pt x="561390" y="683260"/>
                  </a:lnTo>
                  <a:lnTo>
                    <a:pt x="561390" y="467360"/>
                  </a:lnTo>
                  <a:lnTo>
                    <a:pt x="560768" y="467118"/>
                  </a:lnTo>
                  <a:lnTo>
                    <a:pt x="560768" y="496570"/>
                  </a:lnTo>
                  <a:lnTo>
                    <a:pt x="559714" y="499110"/>
                  </a:lnTo>
                  <a:lnTo>
                    <a:pt x="559422" y="501650"/>
                  </a:lnTo>
                  <a:lnTo>
                    <a:pt x="558723" y="501650"/>
                  </a:lnTo>
                  <a:lnTo>
                    <a:pt x="558723" y="676910"/>
                  </a:lnTo>
                  <a:lnTo>
                    <a:pt x="557707" y="676910"/>
                  </a:lnTo>
                  <a:lnTo>
                    <a:pt x="557517" y="675640"/>
                  </a:lnTo>
                  <a:lnTo>
                    <a:pt x="558622" y="675640"/>
                  </a:lnTo>
                  <a:lnTo>
                    <a:pt x="558723" y="676910"/>
                  </a:lnTo>
                  <a:lnTo>
                    <a:pt x="558723" y="501650"/>
                  </a:lnTo>
                  <a:lnTo>
                    <a:pt x="556755" y="501650"/>
                  </a:lnTo>
                  <a:lnTo>
                    <a:pt x="556755" y="636270"/>
                  </a:lnTo>
                  <a:lnTo>
                    <a:pt x="556450" y="637540"/>
                  </a:lnTo>
                  <a:lnTo>
                    <a:pt x="554685" y="639584"/>
                  </a:lnTo>
                  <a:lnTo>
                    <a:pt x="554685" y="698500"/>
                  </a:lnTo>
                  <a:lnTo>
                    <a:pt x="554278" y="699770"/>
                  </a:lnTo>
                  <a:lnTo>
                    <a:pt x="552323" y="698500"/>
                  </a:lnTo>
                  <a:lnTo>
                    <a:pt x="552323" y="704850"/>
                  </a:lnTo>
                  <a:lnTo>
                    <a:pt x="551878" y="712470"/>
                  </a:lnTo>
                  <a:lnTo>
                    <a:pt x="549871" y="712470"/>
                  </a:lnTo>
                  <a:lnTo>
                    <a:pt x="548855" y="711200"/>
                  </a:lnTo>
                  <a:lnTo>
                    <a:pt x="548449" y="706120"/>
                  </a:lnTo>
                  <a:lnTo>
                    <a:pt x="548233" y="703580"/>
                  </a:lnTo>
                  <a:lnTo>
                    <a:pt x="552323" y="704850"/>
                  </a:lnTo>
                  <a:lnTo>
                    <a:pt x="552323" y="698500"/>
                  </a:lnTo>
                  <a:lnTo>
                    <a:pt x="552462" y="698500"/>
                  </a:lnTo>
                  <a:lnTo>
                    <a:pt x="552653" y="697230"/>
                  </a:lnTo>
                  <a:lnTo>
                    <a:pt x="553402" y="698500"/>
                  </a:lnTo>
                  <a:lnTo>
                    <a:pt x="554685" y="698500"/>
                  </a:lnTo>
                  <a:lnTo>
                    <a:pt x="554685" y="639584"/>
                  </a:lnTo>
                  <a:lnTo>
                    <a:pt x="554253" y="640080"/>
                  </a:lnTo>
                  <a:lnTo>
                    <a:pt x="550506" y="640080"/>
                  </a:lnTo>
                  <a:lnTo>
                    <a:pt x="550430" y="636270"/>
                  </a:lnTo>
                  <a:lnTo>
                    <a:pt x="551395" y="635000"/>
                  </a:lnTo>
                  <a:lnTo>
                    <a:pt x="552157" y="633730"/>
                  </a:lnTo>
                  <a:lnTo>
                    <a:pt x="554215" y="632460"/>
                  </a:lnTo>
                  <a:lnTo>
                    <a:pt x="556641" y="633730"/>
                  </a:lnTo>
                  <a:lnTo>
                    <a:pt x="556755" y="636270"/>
                  </a:lnTo>
                  <a:lnTo>
                    <a:pt x="556755" y="501650"/>
                  </a:lnTo>
                  <a:lnTo>
                    <a:pt x="554824" y="501650"/>
                  </a:lnTo>
                  <a:lnTo>
                    <a:pt x="554355" y="500926"/>
                  </a:lnTo>
                  <a:lnTo>
                    <a:pt x="554355" y="609600"/>
                  </a:lnTo>
                  <a:lnTo>
                    <a:pt x="553097" y="610870"/>
                  </a:lnTo>
                  <a:lnTo>
                    <a:pt x="552437" y="610870"/>
                  </a:lnTo>
                  <a:lnTo>
                    <a:pt x="552272" y="612140"/>
                  </a:lnTo>
                  <a:lnTo>
                    <a:pt x="551967" y="612140"/>
                  </a:lnTo>
                  <a:lnTo>
                    <a:pt x="551167" y="613410"/>
                  </a:lnTo>
                  <a:lnTo>
                    <a:pt x="550367" y="612140"/>
                  </a:lnTo>
                  <a:lnTo>
                    <a:pt x="549630" y="612140"/>
                  </a:lnTo>
                  <a:lnTo>
                    <a:pt x="547179" y="613524"/>
                  </a:lnTo>
                  <a:lnTo>
                    <a:pt x="547179" y="640080"/>
                  </a:lnTo>
                  <a:lnTo>
                    <a:pt x="545896" y="650963"/>
                  </a:lnTo>
                  <a:lnTo>
                    <a:pt x="545896" y="731520"/>
                  </a:lnTo>
                  <a:lnTo>
                    <a:pt x="544957" y="734060"/>
                  </a:lnTo>
                  <a:lnTo>
                    <a:pt x="544791" y="736600"/>
                  </a:lnTo>
                  <a:lnTo>
                    <a:pt x="542620" y="737870"/>
                  </a:lnTo>
                  <a:lnTo>
                    <a:pt x="540016" y="736600"/>
                  </a:lnTo>
                  <a:lnTo>
                    <a:pt x="538657" y="735330"/>
                  </a:lnTo>
                  <a:lnTo>
                    <a:pt x="533857" y="735330"/>
                  </a:lnTo>
                  <a:lnTo>
                    <a:pt x="533857" y="773430"/>
                  </a:lnTo>
                  <a:lnTo>
                    <a:pt x="531723" y="777290"/>
                  </a:lnTo>
                  <a:lnTo>
                    <a:pt x="530275" y="781050"/>
                  </a:lnTo>
                  <a:lnTo>
                    <a:pt x="523405" y="786130"/>
                  </a:lnTo>
                  <a:lnTo>
                    <a:pt x="518299" y="786130"/>
                  </a:lnTo>
                  <a:lnTo>
                    <a:pt x="512025" y="788670"/>
                  </a:lnTo>
                  <a:lnTo>
                    <a:pt x="512737" y="783590"/>
                  </a:lnTo>
                  <a:lnTo>
                    <a:pt x="513105" y="781050"/>
                  </a:lnTo>
                  <a:lnTo>
                    <a:pt x="513130" y="779780"/>
                  </a:lnTo>
                  <a:lnTo>
                    <a:pt x="513232" y="775970"/>
                  </a:lnTo>
                  <a:lnTo>
                    <a:pt x="513270" y="774700"/>
                  </a:lnTo>
                  <a:lnTo>
                    <a:pt x="516293" y="765810"/>
                  </a:lnTo>
                  <a:lnTo>
                    <a:pt x="521423" y="764540"/>
                  </a:lnTo>
                  <a:lnTo>
                    <a:pt x="527697" y="765810"/>
                  </a:lnTo>
                  <a:lnTo>
                    <a:pt x="530720" y="770890"/>
                  </a:lnTo>
                  <a:lnTo>
                    <a:pt x="533857" y="773430"/>
                  </a:lnTo>
                  <a:lnTo>
                    <a:pt x="533857" y="735330"/>
                  </a:lnTo>
                  <a:lnTo>
                    <a:pt x="532180" y="735330"/>
                  </a:lnTo>
                  <a:lnTo>
                    <a:pt x="532180" y="754380"/>
                  </a:lnTo>
                  <a:lnTo>
                    <a:pt x="531685" y="755650"/>
                  </a:lnTo>
                  <a:lnTo>
                    <a:pt x="531710" y="758190"/>
                  </a:lnTo>
                  <a:lnTo>
                    <a:pt x="524814" y="758190"/>
                  </a:lnTo>
                  <a:lnTo>
                    <a:pt x="525449" y="755650"/>
                  </a:lnTo>
                  <a:lnTo>
                    <a:pt x="525767" y="754380"/>
                  </a:lnTo>
                  <a:lnTo>
                    <a:pt x="525995" y="751840"/>
                  </a:lnTo>
                  <a:lnTo>
                    <a:pt x="527151" y="750570"/>
                  </a:lnTo>
                  <a:lnTo>
                    <a:pt x="527608" y="750570"/>
                  </a:lnTo>
                  <a:lnTo>
                    <a:pt x="531050" y="751840"/>
                  </a:lnTo>
                  <a:lnTo>
                    <a:pt x="532180" y="754380"/>
                  </a:lnTo>
                  <a:lnTo>
                    <a:pt x="532180" y="735330"/>
                  </a:lnTo>
                  <a:lnTo>
                    <a:pt x="531787" y="735330"/>
                  </a:lnTo>
                  <a:lnTo>
                    <a:pt x="528307" y="735330"/>
                  </a:lnTo>
                  <a:lnTo>
                    <a:pt x="526986" y="735330"/>
                  </a:lnTo>
                  <a:lnTo>
                    <a:pt x="526453" y="736600"/>
                  </a:lnTo>
                  <a:lnTo>
                    <a:pt x="526211" y="737870"/>
                  </a:lnTo>
                  <a:lnTo>
                    <a:pt x="523379" y="736600"/>
                  </a:lnTo>
                  <a:lnTo>
                    <a:pt x="520331" y="736600"/>
                  </a:lnTo>
                  <a:lnTo>
                    <a:pt x="517118" y="734060"/>
                  </a:lnTo>
                  <a:lnTo>
                    <a:pt x="517550" y="732790"/>
                  </a:lnTo>
                  <a:lnTo>
                    <a:pt x="517994" y="731520"/>
                  </a:lnTo>
                  <a:lnTo>
                    <a:pt x="518083" y="730250"/>
                  </a:lnTo>
                  <a:lnTo>
                    <a:pt x="518274" y="727710"/>
                  </a:lnTo>
                  <a:lnTo>
                    <a:pt x="519557" y="727710"/>
                  </a:lnTo>
                  <a:lnTo>
                    <a:pt x="520242" y="728980"/>
                  </a:lnTo>
                  <a:lnTo>
                    <a:pt x="520687" y="727710"/>
                  </a:lnTo>
                  <a:lnTo>
                    <a:pt x="521157" y="726440"/>
                  </a:lnTo>
                  <a:lnTo>
                    <a:pt x="522389" y="725170"/>
                  </a:lnTo>
                  <a:lnTo>
                    <a:pt x="524090" y="726440"/>
                  </a:lnTo>
                  <a:lnTo>
                    <a:pt x="526402" y="726440"/>
                  </a:lnTo>
                  <a:lnTo>
                    <a:pt x="525310" y="727710"/>
                  </a:lnTo>
                  <a:lnTo>
                    <a:pt x="523798" y="730250"/>
                  </a:lnTo>
                  <a:lnTo>
                    <a:pt x="524941" y="730250"/>
                  </a:lnTo>
                  <a:lnTo>
                    <a:pt x="525907" y="731520"/>
                  </a:lnTo>
                  <a:lnTo>
                    <a:pt x="526846" y="731520"/>
                  </a:lnTo>
                  <a:lnTo>
                    <a:pt x="526923" y="728980"/>
                  </a:lnTo>
                  <a:lnTo>
                    <a:pt x="530110" y="728980"/>
                  </a:lnTo>
                  <a:lnTo>
                    <a:pt x="526669" y="725170"/>
                  </a:lnTo>
                  <a:lnTo>
                    <a:pt x="525526" y="723900"/>
                  </a:lnTo>
                  <a:lnTo>
                    <a:pt x="523240" y="720090"/>
                  </a:lnTo>
                  <a:lnTo>
                    <a:pt x="526453" y="717550"/>
                  </a:lnTo>
                  <a:lnTo>
                    <a:pt x="528053" y="716280"/>
                  </a:lnTo>
                  <a:lnTo>
                    <a:pt x="532866" y="712470"/>
                  </a:lnTo>
                  <a:lnTo>
                    <a:pt x="538530" y="731520"/>
                  </a:lnTo>
                  <a:lnTo>
                    <a:pt x="533717" y="734060"/>
                  </a:lnTo>
                  <a:lnTo>
                    <a:pt x="538822" y="734060"/>
                  </a:lnTo>
                  <a:lnTo>
                    <a:pt x="539127" y="731520"/>
                  </a:lnTo>
                  <a:lnTo>
                    <a:pt x="540067" y="731520"/>
                  </a:lnTo>
                  <a:lnTo>
                    <a:pt x="541032" y="730250"/>
                  </a:lnTo>
                  <a:lnTo>
                    <a:pt x="543166" y="731520"/>
                  </a:lnTo>
                  <a:lnTo>
                    <a:pt x="545896" y="731520"/>
                  </a:lnTo>
                  <a:lnTo>
                    <a:pt x="545896" y="650963"/>
                  </a:lnTo>
                  <a:lnTo>
                    <a:pt x="544982" y="658723"/>
                  </a:lnTo>
                  <a:lnTo>
                    <a:pt x="544982" y="695960"/>
                  </a:lnTo>
                  <a:lnTo>
                    <a:pt x="542734" y="697230"/>
                  </a:lnTo>
                  <a:lnTo>
                    <a:pt x="541604" y="698500"/>
                  </a:lnTo>
                  <a:lnTo>
                    <a:pt x="541032" y="697230"/>
                  </a:lnTo>
                  <a:lnTo>
                    <a:pt x="540461" y="695960"/>
                  </a:lnTo>
                  <a:lnTo>
                    <a:pt x="537616" y="689610"/>
                  </a:lnTo>
                  <a:lnTo>
                    <a:pt x="540169" y="688340"/>
                  </a:lnTo>
                  <a:lnTo>
                    <a:pt x="544982" y="695960"/>
                  </a:lnTo>
                  <a:lnTo>
                    <a:pt x="544982" y="658723"/>
                  </a:lnTo>
                  <a:lnTo>
                    <a:pt x="543585" y="670560"/>
                  </a:lnTo>
                  <a:lnTo>
                    <a:pt x="533006" y="669290"/>
                  </a:lnTo>
                  <a:lnTo>
                    <a:pt x="533514" y="664210"/>
                  </a:lnTo>
                  <a:lnTo>
                    <a:pt x="534022" y="659130"/>
                  </a:lnTo>
                  <a:lnTo>
                    <a:pt x="533387" y="655320"/>
                  </a:lnTo>
                  <a:lnTo>
                    <a:pt x="532752" y="651510"/>
                  </a:lnTo>
                  <a:lnTo>
                    <a:pt x="527507" y="654392"/>
                  </a:lnTo>
                  <a:lnTo>
                    <a:pt x="527507" y="664210"/>
                  </a:lnTo>
                  <a:lnTo>
                    <a:pt x="523684" y="663155"/>
                  </a:lnTo>
                  <a:lnTo>
                    <a:pt x="523684" y="701040"/>
                  </a:lnTo>
                  <a:lnTo>
                    <a:pt x="522414" y="701040"/>
                  </a:lnTo>
                  <a:lnTo>
                    <a:pt x="522338" y="699770"/>
                  </a:lnTo>
                  <a:lnTo>
                    <a:pt x="523633" y="699770"/>
                  </a:lnTo>
                  <a:lnTo>
                    <a:pt x="523684" y="701040"/>
                  </a:lnTo>
                  <a:lnTo>
                    <a:pt x="523684" y="663155"/>
                  </a:lnTo>
                  <a:lnTo>
                    <a:pt x="521258" y="662470"/>
                  </a:lnTo>
                  <a:lnTo>
                    <a:pt x="521258" y="704850"/>
                  </a:lnTo>
                  <a:lnTo>
                    <a:pt x="520547" y="704850"/>
                  </a:lnTo>
                  <a:lnTo>
                    <a:pt x="519150" y="706120"/>
                  </a:lnTo>
                  <a:lnTo>
                    <a:pt x="515112" y="698500"/>
                  </a:lnTo>
                  <a:lnTo>
                    <a:pt x="515112" y="725170"/>
                  </a:lnTo>
                  <a:lnTo>
                    <a:pt x="514337" y="728980"/>
                  </a:lnTo>
                  <a:lnTo>
                    <a:pt x="513181" y="728980"/>
                  </a:lnTo>
                  <a:lnTo>
                    <a:pt x="511886" y="730250"/>
                  </a:lnTo>
                  <a:lnTo>
                    <a:pt x="508698" y="728980"/>
                  </a:lnTo>
                  <a:lnTo>
                    <a:pt x="507936" y="728980"/>
                  </a:lnTo>
                  <a:lnTo>
                    <a:pt x="507936" y="748030"/>
                  </a:lnTo>
                  <a:lnTo>
                    <a:pt x="507873" y="806450"/>
                  </a:lnTo>
                  <a:lnTo>
                    <a:pt x="506031" y="810260"/>
                  </a:lnTo>
                  <a:lnTo>
                    <a:pt x="498424" y="806450"/>
                  </a:lnTo>
                  <a:lnTo>
                    <a:pt x="499465" y="803910"/>
                  </a:lnTo>
                  <a:lnTo>
                    <a:pt x="499960" y="802640"/>
                  </a:lnTo>
                  <a:lnTo>
                    <a:pt x="507873" y="806450"/>
                  </a:lnTo>
                  <a:lnTo>
                    <a:pt x="507873" y="748068"/>
                  </a:lnTo>
                  <a:lnTo>
                    <a:pt x="506971" y="748499"/>
                  </a:lnTo>
                  <a:lnTo>
                    <a:pt x="506971" y="772160"/>
                  </a:lnTo>
                  <a:lnTo>
                    <a:pt x="506501" y="774700"/>
                  </a:lnTo>
                  <a:lnTo>
                    <a:pt x="506425" y="775970"/>
                  </a:lnTo>
                  <a:lnTo>
                    <a:pt x="504964" y="774700"/>
                  </a:lnTo>
                  <a:lnTo>
                    <a:pt x="503478" y="774700"/>
                  </a:lnTo>
                  <a:lnTo>
                    <a:pt x="503097" y="773430"/>
                  </a:lnTo>
                  <a:lnTo>
                    <a:pt x="502716" y="773430"/>
                  </a:lnTo>
                  <a:lnTo>
                    <a:pt x="503313" y="772160"/>
                  </a:lnTo>
                  <a:lnTo>
                    <a:pt x="503504" y="770890"/>
                  </a:lnTo>
                  <a:lnTo>
                    <a:pt x="505980" y="770890"/>
                  </a:lnTo>
                  <a:lnTo>
                    <a:pt x="506971" y="772160"/>
                  </a:lnTo>
                  <a:lnTo>
                    <a:pt x="506971" y="748499"/>
                  </a:lnTo>
                  <a:lnTo>
                    <a:pt x="502653" y="750570"/>
                  </a:lnTo>
                  <a:lnTo>
                    <a:pt x="501929" y="749300"/>
                  </a:lnTo>
                  <a:lnTo>
                    <a:pt x="499656" y="745286"/>
                  </a:lnTo>
                  <a:lnTo>
                    <a:pt x="499656" y="751840"/>
                  </a:lnTo>
                  <a:lnTo>
                    <a:pt x="499135" y="755650"/>
                  </a:lnTo>
                  <a:lnTo>
                    <a:pt x="498208" y="755650"/>
                  </a:lnTo>
                  <a:lnTo>
                    <a:pt x="498208" y="797560"/>
                  </a:lnTo>
                  <a:lnTo>
                    <a:pt x="498208" y="800100"/>
                  </a:lnTo>
                  <a:lnTo>
                    <a:pt x="497382" y="801370"/>
                  </a:lnTo>
                  <a:lnTo>
                    <a:pt x="496887" y="802640"/>
                  </a:lnTo>
                  <a:lnTo>
                    <a:pt x="493890" y="802640"/>
                  </a:lnTo>
                  <a:lnTo>
                    <a:pt x="493725" y="801370"/>
                  </a:lnTo>
                  <a:lnTo>
                    <a:pt x="493395" y="800100"/>
                  </a:lnTo>
                  <a:lnTo>
                    <a:pt x="493941" y="798830"/>
                  </a:lnTo>
                  <a:lnTo>
                    <a:pt x="494220" y="796290"/>
                  </a:lnTo>
                  <a:lnTo>
                    <a:pt x="496252" y="797560"/>
                  </a:lnTo>
                  <a:lnTo>
                    <a:pt x="498208" y="797560"/>
                  </a:lnTo>
                  <a:lnTo>
                    <a:pt x="498208" y="755650"/>
                  </a:lnTo>
                  <a:lnTo>
                    <a:pt x="495046" y="755650"/>
                  </a:lnTo>
                  <a:lnTo>
                    <a:pt x="493331" y="754380"/>
                  </a:lnTo>
                  <a:lnTo>
                    <a:pt x="493572" y="753110"/>
                  </a:lnTo>
                  <a:lnTo>
                    <a:pt x="493801" y="751840"/>
                  </a:lnTo>
                  <a:lnTo>
                    <a:pt x="493636" y="749300"/>
                  </a:lnTo>
                  <a:lnTo>
                    <a:pt x="496443" y="750570"/>
                  </a:lnTo>
                  <a:lnTo>
                    <a:pt x="498144" y="750570"/>
                  </a:lnTo>
                  <a:lnTo>
                    <a:pt x="499160" y="751840"/>
                  </a:lnTo>
                  <a:lnTo>
                    <a:pt x="499656" y="751840"/>
                  </a:lnTo>
                  <a:lnTo>
                    <a:pt x="499656" y="745286"/>
                  </a:lnTo>
                  <a:lnTo>
                    <a:pt x="498335" y="742950"/>
                  </a:lnTo>
                  <a:lnTo>
                    <a:pt x="497700" y="741680"/>
                  </a:lnTo>
                  <a:lnTo>
                    <a:pt x="497052" y="740410"/>
                  </a:lnTo>
                  <a:lnTo>
                    <a:pt x="496417" y="739140"/>
                  </a:lnTo>
                  <a:lnTo>
                    <a:pt x="494157" y="740410"/>
                  </a:lnTo>
                  <a:lnTo>
                    <a:pt x="492836" y="737870"/>
                  </a:lnTo>
                  <a:lnTo>
                    <a:pt x="492188" y="736600"/>
                  </a:lnTo>
                  <a:lnTo>
                    <a:pt x="492048" y="736447"/>
                  </a:lnTo>
                  <a:lnTo>
                    <a:pt x="492048" y="798830"/>
                  </a:lnTo>
                  <a:lnTo>
                    <a:pt x="491794" y="800100"/>
                  </a:lnTo>
                  <a:lnTo>
                    <a:pt x="490969" y="800100"/>
                  </a:lnTo>
                  <a:lnTo>
                    <a:pt x="491439" y="798830"/>
                  </a:lnTo>
                  <a:lnTo>
                    <a:pt x="492048" y="798830"/>
                  </a:lnTo>
                  <a:lnTo>
                    <a:pt x="492048" y="736447"/>
                  </a:lnTo>
                  <a:lnTo>
                    <a:pt x="490677" y="734872"/>
                  </a:lnTo>
                  <a:lnTo>
                    <a:pt x="490677" y="773430"/>
                  </a:lnTo>
                  <a:lnTo>
                    <a:pt x="490258" y="775322"/>
                  </a:lnTo>
                  <a:lnTo>
                    <a:pt x="490258" y="784860"/>
                  </a:lnTo>
                  <a:lnTo>
                    <a:pt x="489953" y="786130"/>
                  </a:lnTo>
                  <a:lnTo>
                    <a:pt x="490067" y="788670"/>
                  </a:lnTo>
                  <a:lnTo>
                    <a:pt x="488911" y="791210"/>
                  </a:lnTo>
                  <a:lnTo>
                    <a:pt x="486270" y="789940"/>
                  </a:lnTo>
                  <a:lnTo>
                    <a:pt x="483692" y="789940"/>
                  </a:lnTo>
                  <a:lnTo>
                    <a:pt x="484517" y="787400"/>
                  </a:lnTo>
                  <a:lnTo>
                    <a:pt x="484619" y="784860"/>
                  </a:lnTo>
                  <a:lnTo>
                    <a:pt x="486765" y="783590"/>
                  </a:lnTo>
                  <a:lnTo>
                    <a:pt x="488670" y="784860"/>
                  </a:lnTo>
                  <a:lnTo>
                    <a:pt x="490258" y="784860"/>
                  </a:lnTo>
                  <a:lnTo>
                    <a:pt x="490258" y="775322"/>
                  </a:lnTo>
                  <a:lnTo>
                    <a:pt x="489546" y="778510"/>
                  </a:lnTo>
                  <a:lnTo>
                    <a:pt x="489000" y="779780"/>
                  </a:lnTo>
                  <a:lnTo>
                    <a:pt x="480415" y="777036"/>
                  </a:lnTo>
                  <a:lnTo>
                    <a:pt x="480415" y="821690"/>
                  </a:lnTo>
                  <a:lnTo>
                    <a:pt x="476707" y="824230"/>
                  </a:lnTo>
                  <a:lnTo>
                    <a:pt x="473925" y="821690"/>
                  </a:lnTo>
                  <a:lnTo>
                    <a:pt x="472528" y="820420"/>
                  </a:lnTo>
                  <a:lnTo>
                    <a:pt x="472173" y="820420"/>
                  </a:lnTo>
                  <a:lnTo>
                    <a:pt x="471766" y="821690"/>
                  </a:lnTo>
                  <a:lnTo>
                    <a:pt x="470471" y="821690"/>
                  </a:lnTo>
                  <a:lnTo>
                    <a:pt x="470471" y="831850"/>
                  </a:lnTo>
                  <a:lnTo>
                    <a:pt x="469722" y="834390"/>
                  </a:lnTo>
                  <a:lnTo>
                    <a:pt x="469506" y="835660"/>
                  </a:lnTo>
                  <a:lnTo>
                    <a:pt x="468299" y="834390"/>
                  </a:lnTo>
                  <a:lnTo>
                    <a:pt x="466623" y="834390"/>
                  </a:lnTo>
                  <a:lnTo>
                    <a:pt x="465416" y="833120"/>
                  </a:lnTo>
                  <a:lnTo>
                    <a:pt x="465937" y="831850"/>
                  </a:lnTo>
                  <a:lnTo>
                    <a:pt x="465988" y="829310"/>
                  </a:lnTo>
                  <a:lnTo>
                    <a:pt x="467804" y="830580"/>
                  </a:lnTo>
                  <a:lnTo>
                    <a:pt x="469506" y="830580"/>
                  </a:lnTo>
                  <a:lnTo>
                    <a:pt x="470471" y="831850"/>
                  </a:lnTo>
                  <a:lnTo>
                    <a:pt x="470471" y="821690"/>
                  </a:lnTo>
                  <a:lnTo>
                    <a:pt x="470077" y="821690"/>
                  </a:lnTo>
                  <a:lnTo>
                    <a:pt x="467969" y="820420"/>
                  </a:lnTo>
                  <a:lnTo>
                    <a:pt x="466344" y="817880"/>
                  </a:lnTo>
                  <a:lnTo>
                    <a:pt x="466623" y="816610"/>
                  </a:lnTo>
                  <a:lnTo>
                    <a:pt x="466559" y="814070"/>
                  </a:lnTo>
                  <a:lnTo>
                    <a:pt x="464718" y="811530"/>
                  </a:lnTo>
                  <a:lnTo>
                    <a:pt x="463842" y="811530"/>
                  </a:lnTo>
                  <a:lnTo>
                    <a:pt x="461975" y="810260"/>
                  </a:lnTo>
                  <a:lnTo>
                    <a:pt x="460514" y="810260"/>
                  </a:lnTo>
                  <a:lnTo>
                    <a:pt x="460133" y="808990"/>
                  </a:lnTo>
                  <a:lnTo>
                    <a:pt x="459562" y="807720"/>
                  </a:lnTo>
                  <a:lnTo>
                    <a:pt x="460438" y="805180"/>
                  </a:lnTo>
                  <a:lnTo>
                    <a:pt x="461264" y="805180"/>
                  </a:lnTo>
                  <a:lnTo>
                    <a:pt x="461073" y="802640"/>
                  </a:lnTo>
                  <a:lnTo>
                    <a:pt x="468655" y="795020"/>
                  </a:lnTo>
                  <a:lnTo>
                    <a:pt x="474370" y="795020"/>
                  </a:lnTo>
                  <a:lnTo>
                    <a:pt x="477862" y="800100"/>
                  </a:lnTo>
                  <a:lnTo>
                    <a:pt x="478548" y="802640"/>
                  </a:lnTo>
                  <a:lnTo>
                    <a:pt x="479945" y="808990"/>
                  </a:lnTo>
                  <a:lnTo>
                    <a:pt x="479996" y="816584"/>
                  </a:lnTo>
                  <a:lnTo>
                    <a:pt x="480415" y="821690"/>
                  </a:lnTo>
                  <a:lnTo>
                    <a:pt x="480415" y="777036"/>
                  </a:lnTo>
                  <a:lnTo>
                    <a:pt x="479513" y="776757"/>
                  </a:lnTo>
                  <a:lnTo>
                    <a:pt x="479513" y="792480"/>
                  </a:lnTo>
                  <a:lnTo>
                    <a:pt x="474040" y="792480"/>
                  </a:lnTo>
                  <a:lnTo>
                    <a:pt x="473824" y="789940"/>
                  </a:lnTo>
                  <a:lnTo>
                    <a:pt x="473405" y="787400"/>
                  </a:lnTo>
                  <a:lnTo>
                    <a:pt x="473506" y="784860"/>
                  </a:lnTo>
                  <a:lnTo>
                    <a:pt x="473544" y="783590"/>
                  </a:lnTo>
                  <a:lnTo>
                    <a:pt x="477977" y="783590"/>
                  </a:lnTo>
                  <a:lnTo>
                    <a:pt x="478497" y="786130"/>
                  </a:lnTo>
                  <a:lnTo>
                    <a:pt x="478993" y="789940"/>
                  </a:lnTo>
                  <a:lnTo>
                    <a:pt x="479513" y="792480"/>
                  </a:lnTo>
                  <a:lnTo>
                    <a:pt x="479513" y="776757"/>
                  </a:lnTo>
                  <a:lnTo>
                    <a:pt x="477088" y="775970"/>
                  </a:lnTo>
                  <a:lnTo>
                    <a:pt x="478104" y="773430"/>
                  </a:lnTo>
                  <a:lnTo>
                    <a:pt x="490677" y="773430"/>
                  </a:lnTo>
                  <a:lnTo>
                    <a:pt x="490677" y="734872"/>
                  </a:lnTo>
                  <a:lnTo>
                    <a:pt x="489978" y="734060"/>
                  </a:lnTo>
                  <a:lnTo>
                    <a:pt x="489127" y="733082"/>
                  </a:lnTo>
                  <a:lnTo>
                    <a:pt x="489127" y="769620"/>
                  </a:lnTo>
                  <a:lnTo>
                    <a:pt x="486194" y="770890"/>
                  </a:lnTo>
                  <a:lnTo>
                    <a:pt x="484708" y="770890"/>
                  </a:lnTo>
                  <a:lnTo>
                    <a:pt x="484098" y="768350"/>
                  </a:lnTo>
                  <a:lnTo>
                    <a:pt x="483882" y="767080"/>
                  </a:lnTo>
                  <a:lnTo>
                    <a:pt x="483438" y="764540"/>
                  </a:lnTo>
                  <a:lnTo>
                    <a:pt x="483031" y="762000"/>
                  </a:lnTo>
                  <a:lnTo>
                    <a:pt x="486549" y="762000"/>
                  </a:lnTo>
                  <a:lnTo>
                    <a:pt x="487616" y="764540"/>
                  </a:lnTo>
                  <a:lnTo>
                    <a:pt x="488302" y="767080"/>
                  </a:lnTo>
                  <a:lnTo>
                    <a:pt x="489127" y="769620"/>
                  </a:lnTo>
                  <a:lnTo>
                    <a:pt x="489127" y="733082"/>
                  </a:lnTo>
                  <a:lnTo>
                    <a:pt x="488886" y="732790"/>
                  </a:lnTo>
                  <a:lnTo>
                    <a:pt x="488632" y="730250"/>
                  </a:lnTo>
                  <a:lnTo>
                    <a:pt x="488467" y="727710"/>
                  </a:lnTo>
                  <a:lnTo>
                    <a:pt x="492620" y="726440"/>
                  </a:lnTo>
                  <a:lnTo>
                    <a:pt x="497408" y="726440"/>
                  </a:lnTo>
                  <a:lnTo>
                    <a:pt x="497154" y="734060"/>
                  </a:lnTo>
                  <a:lnTo>
                    <a:pt x="498233" y="734060"/>
                  </a:lnTo>
                  <a:lnTo>
                    <a:pt x="499440" y="732790"/>
                  </a:lnTo>
                  <a:lnTo>
                    <a:pt x="500291" y="732790"/>
                  </a:lnTo>
                  <a:lnTo>
                    <a:pt x="505409" y="742950"/>
                  </a:lnTo>
                  <a:lnTo>
                    <a:pt x="507936" y="748030"/>
                  </a:lnTo>
                  <a:lnTo>
                    <a:pt x="507936" y="728980"/>
                  </a:lnTo>
                  <a:lnTo>
                    <a:pt x="507580" y="728980"/>
                  </a:lnTo>
                  <a:lnTo>
                    <a:pt x="506641" y="727710"/>
                  </a:lnTo>
                  <a:lnTo>
                    <a:pt x="507517" y="725170"/>
                  </a:lnTo>
                  <a:lnTo>
                    <a:pt x="507555" y="723900"/>
                  </a:lnTo>
                  <a:lnTo>
                    <a:pt x="507631" y="721360"/>
                  </a:lnTo>
                  <a:lnTo>
                    <a:pt x="510768" y="722630"/>
                  </a:lnTo>
                  <a:lnTo>
                    <a:pt x="513537" y="722630"/>
                  </a:lnTo>
                  <a:lnTo>
                    <a:pt x="515112" y="725170"/>
                  </a:lnTo>
                  <a:lnTo>
                    <a:pt x="515112" y="698500"/>
                  </a:lnTo>
                  <a:lnTo>
                    <a:pt x="517194" y="697230"/>
                  </a:lnTo>
                  <a:lnTo>
                    <a:pt x="521258" y="704850"/>
                  </a:lnTo>
                  <a:lnTo>
                    <a:pt x="521258" y="662470"/>
                  </a:lnTo>
                  <a:lnTo>
                    <a:pt x="510603" y="659511"/>
                  </a:lnTo>
                  <a:lnTo>
                    <a:pt x="510603" y="674370"/>
                  </a:lnTo>
                  <a:lnTo>
                    <a:pt x="510374" y="676910"/>
                  </a:lnTo>
                  <a:lnTo>
                    <a:pt x="510247" y="679450"/>
                  </a:lnTo>
                  <a:lnTo>
                    <a:pt x="509524" y="680720"/>
                  </a:lnTo>
                  <a:lnTo>
                    <a:pt x="510209" y="679450"/>
                  </a:lnTo>
                  <a:lnTo>
                    <a:pt x="509358" y="674370"/>
                  </a:lnTo>
                  <a:lnTo>
                    <a:pt x="510603" y="674370"/>
                  </a:lnTo>
                  <a:lnTo>
                    <a:pt x="510603" y="659511"/>
                  </a:lnTo>
                  <a:lnTo>
                    <a:pt x="508431" y="658901"/>
                  </a:lnTo>
                  <a:lnTo>
                    <a:pt x="508431" y="711200"/>
                  </a:lnTo>
                  <a:lnTo>
                    <a:pt x="504063" y="713740"/>
                  </a:lnTo>
                  <a:lnTo>
                    <a:pt x="501827" y="716280"/>
                  </a:lnTo>
                  <a:lnTo>
                    <a:pt x="500621" y="713740"/>
                  </a:lnTo>
                  <a:lnTo>
                    <a:pt x="498805" y="709930"/>
                  </a:lnTo>
                  <a:lnTo>
                    <a:pt x="497293" y="707390"/>
                  </a:lnTo>
                  <a:lnTo>
                    <a:pt x="493610" y="701243"/>
                  </a:lnTo>
                  <a:lnTo>
                    <a:pt x="493610" y="707390"/>
                  </a:lnTo>
                  <a:lnTo>
                    <a:pt x="490842" y="707390"/>
                  </a:lnTo>
                  <a:lnTo>
                    <a:pt x="490601" y="706120"/>
                  </a:lnTo>
                  <a:lnTo>
                    <a:pt x="489686" y="701040"/>
                  </a:lnTo>
                  <a:lnTo>
                    <a:pt x="492760" y="701040"/>
                  </a:lnTo>
                  <a:lnTo>
                    <a:pt x="493090" y="703580"/>
                  </a:lnTo>
                  <a:lnTo>
                    <a:pt x="493496" y="704850"/>
                  </a:lnTo>
                  <a:lnTo>
                    <a:pt x="493610" y="707390"/>
                  </a:lnTo>
                  <a:lnTo>
                    <a:pt x="493610" y="701243"/>
                  </a:lnTo>
                  <a:lnTo>
                    <a:pt x="492734" y="699770"/>
                  </a:lnTo>
                  <a:lnTo>
                    <a:pt x="499719" y="695960"/>
                  </a:lnTo>
                  <a:lnTo>
                    <a:pt x="502627" y="701040"/>
                  </a:lnTo>
                  <a:lnTo>
                    <a:pt x="505815" y="704850"/>
                  </a:lnTo>
                  <a:lnTo>
                    <a:pt x="508431" y="711200"/>
                  </a:lnTo>
                  <a:lnTo>
                    <a:pt x="508431" y="658901"/>
                  </a:lnTo>
                  <a:lnTo>
                    <a:pt x="501065" y="656856"/>
                  </a:lnTo>
                  <a:lnTo>
                    <a:pt x="501065" y="661670"/>
                  </a:lnTo>
                  <a:lnTo>
                    <a:pt x="500456" y="669290"/>
                  </a:lnTo>
                  <a:lnTo>
                    <a:pt x="494131" y="674370"/>
                  </a:lnTo>
                  <a:lnTo>
                    <a:pt x="494411" y="670560"/>
                  </a:lnTo>
                  <a:lnTo>
                    <a:pt x="490067" y="665480"/>
                  </a:lnTo>
                  <a:lnTo>
                    <a:pt x="490016" y="661670"/>
                  </a:lnTo>
                  <a:lnTo>
                    <a:pt x="484352" y="664756"/>
                  </a:lnTo>
                  <a:lnTo>
                    <a:pt x="484352" y="717550"/>
                  </a:lnTo>
                  <a:lnTo>
                    <a:pt x="482092" y="717550"/>
                  </a:lnTo>
                  <a:lnTo>
                    <a:pt x="481596" y="716280"/>
                  </a:lnTo>
                  <a:lnTo>
                    <a:pt x="481380" y="715010"/>
                  </a:lnTo>
                  <a:lnTo>
                    <a:pt x="481076" y="713740"/>
                  </a:lnTo>
                  <a:lnTo>
                    <a:pt x="482917" y="713740"/>
                  </a:lnTo>
                  <a:lnTo>
                    <a:pt x="483527" y="715010"/>
                  </a:lnTo>
                  <a:lnTo>
                    <a:pt x="483857" y="716280"/>
                  </a:lnTo>
                  <a:lnTo>
                    <a:pt x="484352" y="717550"/>
                  </a:lnTo>
                  <a:lnTo>
                    <a:pt x="484352" y="664756"/>
                  </a:lnTo>
                  <a:lnTo>
                    <a:pt x="483006" y="665480"/>
                  </a:lnTo>
                  <a:lnTo>
                    <a:pt x="479894" y="662063"/>
                  </a:lnTo>
                  <a:lnTo>
                    <a:pt x="479894" y="679450"/>
                  </a:lnTo>
                  <a:lnTo>
                    <a:pt x="479818" y="701040"/>
                  </a:lnTo>
                  <a:lnTo>
                    <a:pt x="479183" y="702310"/>
                  </a:lnTo>
                  <a:lnTo>
                    <a:pt x="478993" y="704850"/>
                  </a:lnTo>
                  <a:lnTo>
                    <a:pt x="478358" y="705319"/>
                  </a:lnTo>
                  <a:lnTo>
                    <a:pt x="478358" y="762000"/>
                  </a:lnTo>
                  <a:lnTo>
                    <a:pt x="477253" y="764540"/>
                  </a:lnTo>
                  <a:lnTo>
                    <a:pt x="477012" y="767080"/>
                  </a:lnTo>
                  <a:lnTo>
                    <a:pt x="475310" y="767080"/>
                  </a:lnTo>
                  <a:lnTo>
                    <a:pt x="473570" y="765810"/>
                  </a:lnTo>
                  <a:lnTo>
                    <a:pt x="472668" y="764540"/>
                  </a:lnTo>
                  <a:lnTo>
                    <a:pt x="472313" y="764540"/>
                  </a:lnTo>
                  <a:lnTo>
                    <a:pt x="472744" y="762000"/>
                  </a:lnTo>
                  <a:lnTo>
                    <a:pt x="478358" y="762000"/>
                  </a:lnTo>
                  <a:lnTo>
                    <a:pt x="478358" y="705319"/>
                  </a:lnTo>
                  <a:lnTo>
                    <a:pt x="477253" y="706120"/>
                  </a:lnTo>
                  <a:lnTo>
                    <a:pt x="475767" y="704850"/>
                  </a:lnTo>
                  <a:lnTo>
                    <a:pt x="474535" y="704850"/>
                  </a:lnTo>
                  <a:lnTo>
                    <a:pt x="474980" y="703580"/>
                  </a:lnTo>
                  <a:lnTo>
                    <a:pt x="475145" y="701040"/>
                  </a:lnTo>
                  <a:lnTo>
                    <a:pt x="475970" y="699770"/>
                  </a:lnTo>
                  <a:lnTo>
                    <a:pt x="476186" y="699770"/>
                  </a:lnTo>
                  <a:lnTo>
                    <a:pt x="478167" y="701040"/>
                  </a:lnTo>
                  <a:lnTo>
                    <a:pt x="479818" y="701040"/>
                  </a:lnTo>
                  <a:lnTo>
                    <a:pt x="479818" y="679424"/>
                  </a:lnTo>
                  <a:lnTo>
                    <a:pt x="477316" y="678180"/>
                  </a:lnTo>
                  <a:lnTo>
                    <a:pt x="475246" y="678180"/>
                  </a:lnTo>
                  <a:lnTo>
                    <a:pt x="474891" y="676910"/>
                  </a:lnTo>
                  <a:lnTo>
                    <a:pt x="474205" y="674370"/>
                  </a:lnTo>
                  <a:lnTo>
                    <a:pt x="474484" y="673100"/>
                  </a:lnTo>
                  <a:lnTo>
                    <a:pt x="474421" y="671830"/>
                  </a:lnTo>
                  <a:lnTo>
                    <a:pt x="474370" y="670560"/>
                  </a:lnTo>
                  <a:lnTo>
                    <a:pt x="477774" y="670560"/>
                  </a:lnTo>
                  <a:lnTo>
                    <a:pt x="479158" y="673100"/>
                  </a:lnTo>
                  <a:lnTo>
                    <a:pt x="479183" y="675640"/>
                  </a:lnTo>
                  <a:lnTo>
                    <a:pt x="479894" y="679450"/>
                  </a:lnTo>
                  <a:lnTo>
                    <a:pt x="479894" y="662063"/>
                  </a:lnTo>
                  <a:lnTo>
                    <a:pt x="476072" y="657860"/>
                  </a:lnTo>
                  <a:lnTo>
                    <a:pt x="474916" y="656590"/>
                  </a:lnTo>
                  <a:lnTo>
                    <a:pt x="472617" y="654050"/>
                  </a:lnTo>
                  <a:lnTo>
                    <a:pt x="469531" y="650659"/>
                  </a:lnTo>
                  <a:lnTo>
                    <a:pt x="469531" y="750570"/>
                  </a:lnTo>
                  <a:lnTo>
                    <a:pt x="468934" y="751840"/>
                  </a:lnTo>
                  <a:lnTo>
                    <a:pt x="468401" y="753110"/>
                  </a:lnTo>
                  <a:lnTo>
                    <a:pt x="467474" y="753110"/>
                  </a:lnTo>
                  <a:lnTo>
                    <a:pt x="466509" y="751840"/>
                  </a:lnTo>
                  <a:lnTo>
                    <a:pt x="465518" y="751840"/>
                  </a:lnTo>
                  <a:lnTo>
                    <a:pt x="466318" y="750570"/>
                  </a:lnTo>
                  <a:lnTo>
                    <a:pt x="466953" y="749300"/>
                  </a:lnTo>
                  <a:lnTo>
                    <a:pt x="468109" y="749300"/>
                  </a:lnTo>
                  <a:lnTo>
                    <a:pt x="468934" y="750570"/>
                  </a:lnTo>
                  <a:lnTo>
                    <a:pt x="469531" y="750570"/>
                  </a:lnTo>
                  <a:lnTo>
                    <a:pt x="469531" y="650659"/>
                  </a:lnTo>
                  <a:lnTo>
                    <a:pt x="469150" y="650240"/>
                  </a:lnTo>
                  <a:lnTo>
                    <a:pt x="477151" y="647700"/>
                  </a:lnTo>
                  <a:lnTo>
                    <a:pt x="476821" y="647700"/>
                  </a:lnTo>
                  <a:lnTo>
                    <a:pt x="479463" y="645160"/>
                  </a:lnTo>
                  <a:lnTo>
                    <a:pt x="476161" y="643890"/>
                  </a:lnTo>
                  <a:lnTo>
                    <a:pt x="476732" y="642620"/>
                  </a:lnTo>
                  <a:lnTo>
                    <a:pt x="479602" y="636270"/>
                  </a:lnTo>
                  <a:lnTo>
                    <a:pt x="480174" y="635000"/>
                  </a:lnTo>
                  <a:lnTo>
                    <a:pt x="480758" y="633730"/>
                  </a:lnTo>
                  <a:lnTo>
                    <a:pt x="481901" y="631190"/>
                  </a:lnTo>
                  <a:lnTo>
                    <a:pt x="477532" y="633730"/>
                  </a:lnTo>
                  <a:lnTo>
                    <a:pt x="473570" y="633730"/>
                  </a:lnTo>
                  <a:lnTo>
                    <a:pt x="470077" y="632460"/>
                  </a:lnTo>
                  <a:lnTo>
                    <a:pt x="468071" y="635000"/>
                  </a:lnTo>
                  <a:lnTo>
                    <a:pt x="465772" y="632167"/>
                  </a:lnTo>
                  <a:lnTo>
                    <a:pt x="465772" y="716102"/>
                  </a:lnTo>
                  <a:lnTo>
                    <a:pt x="465493" y="721360"/>
                  </a:lnTo>
                  <a:lnTo>
                    <a:pt x="464972" y="721360"/>
                  </a:lnTo>
                  <a:lnTo>
                    <a:pt x="464972" y="736600"/>
                  </a:lnTo>
                  <a:lnTo>
                    <a:pt x="463791" y="736600"/>
                  </a:lnTo>
                  <a:lnTo>
                    <a:pt x="463651" y="736765"/>
                  </a:lnTo>
                  <a:lnTo>
                    <a:pt x="463651" y="765810"/>
                  </a:lnTo>
                  <a:lnTo>
                    <a:pt x="460768" y="765302"/>
                  </a:lnTo>
                  <a:lnTo>
                    <a:pt x="460768" y="786130"/>
                  </a:lnTo>
                  <a:lnTo>
                    <a:pt x="460298" y="788670"/>
                  </a:lnTo>
                  <a:lnTo>
                    <a:pt x="460324" y="789940"/>
                  </a:lnTo>
                  <a:lnTo>
                    <a:pt x="459282" y="791210"/>
                  </a:lnTo>
                  <a:lnTo>
                    <a:pt x="458343" y="792454"/>
                  </a:lnTo>
                  <a:lnTo>
                    <a:pt x="458343" y="815340"/>
                  </a:lnTo>
                  <a:lnTo>
                    <a:pt x="457911" y="820420"/>
                  </a:lnTo>
                  <a:lnTo>
                    <a:pt x="456692" y="825500"/>
                  </a:lnTo>
                  <a:lnTo>
                    <a:pt x="453263" y="829310"/>
                  </a:lnTo>
                  <a:lnTo>
                    <a:pt x="445782" y="826770"/>
                  </a:lnTo>
                  <a:lnTo>
                    <a:pt x="445617" y="825500"/>
                  </a:lnTo>
                  <a:lnTo>
                    <a:pt x="445401" y="824230"/>
                  </a:lnTo>
                  <a:lnTo>
                    <a:pt x="445744" y="821690"/>
                  </a:lnTo>
                  <a:lnTo>
                    <a:pt x="445922" y="820420"/>
                  </a:lnTo>
                  <a:lnTo>
                    <a:pt x="445185" y="820420"/>
                  </a:lnTo>
                  <a:lnTo>
                    <a:pt x="444792" y="821690"/>
                  </a:lnTo>
                  <a:lnTo>
                    <a:pt x="444220" y="819150"/>
                  </a:lnTo>
                  <a:lnTo>
                    <a:pt x="443636" y="816610"/>
                  </a:lnTo>
                  <a:lnTo>
                    <a:pt x="445452" y="817880"/>
                  </a:lnTo>
                  <a:lnTo>
                    <a:pt x="446366" y="817880"/>
                  </a:lnTo>
                  <a:lnTo>
                    <a:pt x="446633" y="816610"/>
                  </a:lnTo>
                  <a:lnTo>
                    <a:pt x="447154" y="814070"/>
                  </a:lnTo>
                  <a:lnTo>
                    <a:pt x="447598" y="811530"/>
                  </a:lnTo>
                  <a:lnTo>
                    <a:pt x="453123" y="814070"/>
                  </a:lnTo>
                  <a:lnTo>
                    <a:pt x="458343" y="815340"/>
                  </a:lnTo>
                  <a:lnTo>
                    <a:pt x="458343" y="792454"/>
                  </a:lnTo>
                  <a:lnTo>
                    <a:pt x="456260" y="791210"/>
                  </a:lnTo>
                  <a:lnTo>
                    <a:pt x="453402" y="791210"/>
                  </a:lnTo>
                  <a:lnTo>
                    <a:pt x="454634" y="788670"/>
                  </a:lnTo>
                  <a:lnTo>
                    <a:pt x="454939" y="786130"/>
                  </a:lnTo>
                  <a:lnTo>
                    <a:pt x="456069" y="786130"/>
                  </a:lnTo>
                  <a:lnTo>
                    <a:pt x="457225" y="784860"/>
                  </a:lnTo>
                  <a:lnTo>
                    <a:pt x="459168" y="786130"/>
                  </a:lnTo>
                  <a:lnTo>
                    <a:pt x="460768" y="786130"/>
                  </a:lnTo>
                  <a:lnTo>
                    <a:pt x="460768" y="765302"/>
                  </a:lnTo>
                  <a:lnTo>
                    <a:pt x="456501" y="764540"/>
                  </a:lnTo>
                  <a:lnTo>
                    <a:pt x="454088" y="763270"/>
                  </a:lnTo>
                  <a:lnTo>
                    <a:pt x="453923" y="763193"/>
                  </a:lnTo>
                  <a:lnTo>
                    <a:pt x="453923" y="772160"/>
                  </a:lnTo>
                  <a:lnTo>
                    <a:pt x="449961" y="775970"/>
                  </a:lnTo>
                  <a:lnTo>
                    <a:pt x="444792" y="768870"/>
                  </a:lnTo>
                  <a:lnTo>
                    <a:pt x="444792" y="777290"/>
                  </a:lnTo>
                  <a:lnTo>
                    <a:pt x="444550" y="778510"/>
                  </a:lnTo>
                  <a:lnTo>
                    <a:pt x="444652" y="779780"/>
                  </a:lnTo>
                  <a:lnTo>
                    <a:pt x="443115" y="780834"/>
                  </a:lnTo>
                  <a:lnTo>
                    <a:pt x="443115" y="853440"/>
                  </a:lnTo>
                  <a:lnTo>
                    <a:pt x="441833" y="854710"/>
                  </a:lnTo>
                  <a:lnTo>
                    <a:pt x="441223" y="855980"/>
                  </a:lnTo>
                  <a:lnTo>
                    <a:pt x="438010" y="855980"/>
                  </a:lnTo>
                  <a:lnTo>
                    <a:pt x="436359" y="853440"/>
                  </a:lnTo>
                  <a:lnTo>
                    <a:pt x="436384" y="850900"/>
                  </a:lnTo>
                  <a:lnTo>
                    <a:pt x="435343" y="845820"/>
                  </a:lnTo>
                  <a:lnTo>
                    <a:pt x="440613" y="849630"/>
                  </a:lnTo>
                  <a:lnTo>
                    <a:pt x="442620" y="850900"/>
                  </a:lnTo>
                  <a:lnTo>
                    <a:pt x="443115" y="853440"/>
                  </a:lnTo>
                  <a:lnTo>
                    <a:pt x="443115" y="780834"/>
                  </a:lnTo>
                  <a:lnTo>
                    <a:pt x="442785" y="781050"/>
                  </a:lnTo>
                  <a:lnTo>
                    <a:pt x="441464" y="781050"/>
                  </a:lnTo>
                  <a:lnTo>
                    <a:pt x="441464" y="831850"/>
                  </a:lnTo>
                  <a:lnTo>
                    <a:pt x="440702" y="831850"/>
                  </a:lnTo>
                  <a:lnTo>
                    <a:pt x="439356" y="834390"/>
                  </a:lnTo>
                  <a:lnTo>
                    <a:pt x="437680" y="835660"/>
                  </a:lnTo>
                  <a:lnTo>
                    <a:pt x="435864" y="835660"/>
                  </a:lnTo>
                  <a:lnTo>
                    <a:pt x="433933" y="838200"/>
                  </a:lnTo>
                  <a:lnTo>
                    <a:pt x="433171" y="840740"/>
                  </a:lnTo>
                  <a:lnTo>
                    <a:pt x="429514" y="840740"/>
                  </a:lnTo>
                  <a:lnTo>
                    <a:pt x="428879" y="839470"/>
                  </a:lnTo>
                  <a:lnTo>
                    <a:pt x="428739" y="840740"/>
                  </a:lnTo>
                  <a:lnTo>
                    <a:pt x="428472" y="840740"/>
                  </a:lnTo>
                  <a:lnTo>
                    <a:pt x="427837" y="839470"/>
                  </a:lnTo>
                  <a:lnTo>
                    <a:pt x="426707" y="839470"/>
                  </a:lnTo>
                  <a:lnTo>
                    <a:pt x="426542" y="838200"/>
                  </a:lnTo>
                  <a:lnTo>
                    <a:pt x="426402" y="838200"/>
                  </a:lnTo>
                  <a:lnTo>
                    <a:pt x="426237" y="836930"/>
                  </a:lnTo>
                  <a:lnTo>
                    <a:pt x="425475" y="835660"/>
                  </a:lnTo>
                  <a:lnTo>
                    <a:pt x="425805" y="835660"/>
                  </a:lnTo>
                  <a:lnTo>
                    <a:pt x="424789" y="831850"/>
                  </a:lnTo>
                  <a:lnTo>
                    <a:pt x="425716" y="831850"/>
                  </a:lnTo>
                  <a:lnTo>
                    <a:pt x="425716" y="830580"/>
                  </a:lnTo>
                  <a:lnTo>
                    <a:pt x="428053" y="830580"/>
                  </a:lnTo>
                  <a:lnTo>
                    <a:pt x="431025" y="825500"/>
                  </a:lnTo>
                  <a:lnTo>
                    <a:pt x="428028" y="825500"/>
                  </a:lnTo>
                  <a:lnTo>
                    <a:pt x="426072" y="824230"/>
                  </a:lnTo>
                  <a:lnTo>
                    <a:pt x="425246" y="822960"/>
                  </a:lnTo>
                  <a:lnTo>
                    <a:pt x="422643" y="822960"/>
                  </a:lnTo>
                  <a:lnTo>
                    <a:pt x="418299" y="834390"/>
                  </a:lnTo>
                  <a:lnTo>
                    <a:pt x="412737" y="844550"/>
                  </a:lnTo>
                  <a:lnTo>
                    <a:pt x="409943" y="847471"/>
                  </a:lnTo>
                  <a:lnTo>
                    <a:pt x="409943" y="869950"/>
                  </a:lnTo>
                  <a:lnTo>
                    <a:pt x="409778" y="872490"/>
                  </a:lnTo>
                  <a:lnTo>
                    <a:pt x="409943" y="873760"/>
                  </a:lnTo>
                  <a:lnTo>
                    <a:pt x="404660" y="873760"/>
                  </a:lnTo>
                  <a:lnTo>
                    <a:pt x="404533" y="871220"/>
                  </a:lnTo>
                  <a:lnTo>
                    <a:pt x="403974" y="868680"/>
                  </a:lnTo>
                  <a:lnTo>
                    <a:pt x="408012" y="868680"/>
                  </a:lnTo>
                  <a:lnTo>
                    <a:pt x="409943" y="869950"/>
                  </a:lnTo>
                  <a:lnTo>
                    <a:pt x="409943" y="847471"/>
                  </a:lnTo>
                  <a:lnTo>
                    <a:pt x="406641" y="850900"/>
                  </a:lnTo>
                  <a:lnTo>
                    <a:pt x="400685" y="852170"/>
                  </a:lnTo>
                  <a:lnTo>
                    <a:pt x="402602" y="845820"/>
                  </a:lnTo>
                  <a:lnTo>
                    <a:pt x="403326" y="844550"/>
                  </a:lnTo>
                  <a:lnTo>
                    <a:pt x="405485" y="840740"/>
                  </a:lnTo>
                  <a:lnTo>
                    <a:pt x="405574" y="833120"/>
                  </a:lnTo>
                  <a:lnTo>
                    <a:pt x="405714" y="831850"/>
                  </a:lnTo>
                  <a:lnTo>
                    <a:pt x="402551" y="830580"/>
                  </a:lnTo>
                  <a:lnTo>
                    <a:pt x="400951" y="830580"/>
                  </a:lnTo>
                  <a:lnTo>
                    <a:pt x="401180" y="829310"/>
                  </a:lnTo>
                  <a:lnTo>
                    <a:pt x="401561" y="828040"/>
                  </a:lnTo>
                  <a:lnTo>
                    <a:pt x="398538" y="829310"/>
                  </a:lnTo>
                  <a:lnTo>
                    <a:pt x="397027" y="829310"/>
                  </a:lnTo>
                  <a:lnTo>
                    <a:pt x="403288" y="838200"/>
                  </a:lnTo>
                  <a:lnTo>
                    <a:pt x="400215" y="840740"/>
                  </a:lnTo>
                  <a:lnTo>
                    <a:pt x="400151" y="841057"/>
                  </a:lnTo>
                  <a:lnTo>
                    <a:pt x="400151" y="877570"/>
                  </a:lnTo>
                  <a:lnTo>
                    <a:pt x="399694" y="877570"/>
                  </a:lnTo>
                  <a:lnTo>
                    <a:pt x="399249" y="876300"/>
                  </a:lnTo>
                  <a:lnTo>
                    <a:pt x="400151" y="877570"/>
                  </a:lnTo>
                  <a:lnTo>
                    <a:pt x="400151" y="841057"/>
                  </a:lnTo>
                  <a:lnTo>
                    <a:pt x="399961" y="842010"/>
                  </a:lnTo>
                  <a:lnTo>
                    <a:pt x="399529" y="843280"/>
                  </a:lnTo>
                  <a:lnTo>
                    <a:pt x="399249" y="844550"/>
                  </a:lnTo>
                  <a:lnTo>
                    <a:pt x="397954" y="843280"/>
                  </a:lnTo>
                  <a:lnTo>
                    <a:pt x="396417" y="843280"/>
                  </a:lnTo>
                  <a:lnTo>
                    <a:pt x="395452" y="842010"/>
                  </a:lnTo>
                  <a:lnTo>
                    <a:pt x="391553" y="844550"/>
                  </a:lnTo>
                  <a:lnTo>
                    <a:pt x="388226" y="839495"/>
                  </a:lnTo>
                  <a:lnTo>
                    <a:pt x="388226" y="855980"/>
                  </a:lnTo>
                  <a:lnTo>
                    <a:pt x="387896" y="857084"/>
                  </a:lnTo>
                  <a:lnTo>
                    <a:pt x="387819" y="859790"/>
                  </a:lnTo>
                  <a:lnTo>
                    <a:pt x="386359" y="859790"/>
                  </a:lnTo>
                  <a:lnTo>
                    <a:pt x="386054" y="859536"/>
                  </a:lnTo>
                  <a:lnTo>
                    <a:pt x="386054" y="864870"/>
                  </a:lnTo>
                  <a:lnTo>
                    <a:pt x="385648" y="869950"/>
                  </a:lnTo>
                  <a:lnTo>
                    <a:pt x="385419" y="873760"/>
                  </a:lnTo>
                  <a:lnTo>
                    <a:pt x="381050" y="873760"/>
                  </a:lnTo>
                  <a:lnTo>
                    <a:pt x="380657" y="868680"/>
                  </a:lnTo>
                  <a:lnTo>
                    <a:pt x="380339" y="864870"/>
                  </a:lnTo>
                  <a:lnTo>
                    <a:pt x="386054" y="864870"/>
                  </a:lnTo>
                  <a:lnTo>
                    <a:pt x="386054" y="859536"/>
                  </a:lnTo>
                  <a:lnTo>
                    <a:pt x="384873" y="858520"/>
                  </a:lnTo>
                  <a:lnTo>
                    <a:pt x="384302" y="855980"/>
                  </a:lnTo>
                  <a:lnTo>
                    <a:pt x="384848" y="854710"/>
                  </a:lnTo>
                  <a:lnTo>
                    <a:pt x="384987" y="853440"/>
                  </a:lnTo>
                  <a:lnTo>
                    <a:pt x="385953" y="854710"/>
                  </a:lnTo>
                  <a:lnTo>
                    <a:pt x="387756" y="854710"/>
                  </a:lnTo>
                  <a:lnTo>
                    <a:pt x="388226" y="855980"/>
                  </a:lnTo>
                  <a:lnTo>
                    <a:pt x="388226" y="839495"/>
                  </a:lnTo>
                  <a:lnTo>
                    <a:pt x="384873" y="834390"/>
                  </a:lnTo>
                  <a:lnTo>
                    <a:pt x="384327" y="833564"/>
                  </a:lnTo>
                  <a:lnTo>
                    <a:pt x="384327" y="844550"/>
                  </a:lnTo>
                  <a:lnTo>
                    <a:pt x="382917" y="852170"/>
                  </a:lnTo>
                  <a:lnTo>
                    <a:pt x="378739" y="855980"/>
                  </a:lnTo>
                  <a:lnTo>
                    <a:pt x="379209" y="859790"/>
                  </a:lnTo>
                  <a:lnTo>
                    <a:pt x="379539" y="863600"/>
                  </a:lnTo>
                  <a:lnTo>
                    <a:pt x="380365" y="868680"/>
                  </a:lnTo>
                  <a:lnTo>
                    <a:pt x="375615" y="866305"/>
                  </a:lnTo>
                  <a:lnTo>
                    <a:pt x="375615" y="892810"/>
                  </a:lnTo>
                  <a:lnTo>
                    <a:pt x="375551" y="894080"/>
                  </a:lnTo>
                  <a:lnTo>
                    <a:pt x="373278" y="894080"/>
                  </a:lnTo>
                  <a:lnTo>
                    <a:pt x="373303" y="892810"/>
                  </a:lnTo>
                  <a:lnTo>
                    <a:pt x="373303" y="891540"/>
                  </a:lnTo>
                  <a:lnTo>
                    <a:pt x="374015" y="891540"/>
                  </a:lnTo>
                  <a:lnTo>
                    <a:pt x="374789" y="892810"/>
                  </a:lnTo>
                  <a:lnTo>
                    <a:pt x="375615" y="892810"/>
                  </a:lnTo>
                  <a:lnTo>
                    <a:pt x="375615" y="866305"/>
                  </a:lnTo>
                  <a:lnTo>
                    <a:pt x="375285" y="866140"/>
                  </a:lnTo>
                  <a:lnTo>
                    <a:pt x="371373" y="864870"/>
                  </a:lnTo>
                  <a:lnTo>
                    <a:pt x="367919" y="863600"/>
                  </a:lnTo>
                  <a:lnTo>
                    <a:pt x="366382" y="868680"/>
                  </a:lnTo>
                  <a:lnTo>
                    <a:pt x="355434" y="863600"/>
                  </a:lnTo>
                  <a:lnTo>
                    <a:pt x="356844" y="859790"/>
                  </a:lnTo>
                  <a:lnTo>
                    <a:pt x="356971" y="859790"/>
                  </a:lnTo>
                  <a:lnTo>
                    <a:pt x="360324" y="852170"/>
                  </a:lnTo>
                  <a:lnTo>
                    <a:pt x="365061" y="848360"/>
                  </a:lnTo>
                  <a:lnTo>
                    <a:pt x="370687" y="848360"/>
                  </a:lnTo>
                  <a:lnTo>
                    <a:pt x="374040" y="844550"/>
                  </a:lnTo>
                  <a:lnTo>
                    <a:pt x="373799" y="844550"/>
                  </a:lnTo>
                  <a:lnTo>
                    <a:pt x="373087" y="843280"/>
                  </a:lnTo>
                  <a:lnTo>
                    <a:pt x="372287" y="842010"/>
                  </a:lnTo>
                  <a:lnTo>
                    <a:pt x="372999" y="842010"/>
                  </a:lnTo>
                  <a:lnTo>
                    <a:pt x="373583" y="840740"/>
                  </a:lnTo>
                  <a:lnTo>
                    <a:pt x="374535" y="840740"/>
                  </a:lnTo>
                  <a:lnTo>
                    <a:pt x="375615" y="842010"/>
                  </a:lnTo>
                  <a:lnTo>
                    <a:pt x="376783" y="840740"/>
                  </a:lnTo>
                  <a:lnTo>
                    <a:pt x="382066" y="834390"/>
                  </a:lnTo>
                  <a:lnTo>
                    <a:pt x="384327" y="844550"/>
                  </a:lnTo>
                  <a:lnTo>
                    <a:pt x="384327" y="833564"/>
                  </a:lnTo>
                  <a:lnTo>
                    <a:pt x="380695" y="828040"/>
                  </a:lnTo>
                  <a:lnTo>
                    <a:pt x="381660" y="826770"/>
                  </a:lnTo>
                  <a:lnTo>
                    <a:pt x="381304" y="825500"/>
                  </a:lnTo>
                  <a:lnTo>
                    <a:pt x="380860" y="824230"/>
                  </a:lnTo>
                  <a:lnTo>
                    <a:pt x="364972" y="848360"/>
                  </a:lnTo>
                  <a:lnTo>
                    <a:pt x="360248" y="845820"/>
                  </a:lnTo>
                  <a:lnTo>
                    <a:pt x="360908" y="842010"/>
                  </a:lnTo>
                  <a:lnTo>
                    <a:pt x="361073" y="840740"/>
                  </a:lnTo>
                  <a:lnTo>
                    <a:pt x="361403" y="838187"/>
                  </a:lnTo>
                  <a:lnTo>
                    <a:pt x="361950" y="834390"/>
                  </a:lnTo>
                  <a:lnTo>
                    <a:pt x="360032" y="834390"/>
                  </a:lnTo>
                  <a:lnTo>
                    <a:pt x="357987" y="833120"/>
                  </a:lnTo>
                  <a:lnTo>
                    <a:pt x="355981" y="833120"/>
                  </a:lnTo>
                  <a:lnTo>
                    <a:pt x="356235" y="830580"/>
                  </a:lnTo>
                  <a:lnTo>
                    <a:pt x="355650" y="825500"/>
                  </a:lnTo>
                  <a:lnTo>
                    <a:pt x="358381" y="824230"/>
                  </a:lnTo>
                  <a:lnTo>
                    <a:pt x="360603" y="825500"/>
                  </a:lnTo>
                  <a:lnTo>
                    <a:pt x="363601" y="826770"/>
                  </a:lnTo>
                  <a:lnTo>
                    <a:pt x="364007" y="824230"/>
                  </a:lnTo>
                  <a:lnTo>
                    <a:pt x="364451" y="822960"/>
                  </a:lnTo>
                  <a:lnTo>
                    <a:pt x="365061" y="821690"/>
                  </a:lnTo>
                  <a:lnTo>
                    <a:pt x="363156" y="821690"/>
                  </a:lnTo>
                  <a:lnTo>
                    <a:pt x="363080" y="820420"/>
                  </a:lnTo>
                  <a:lnTo>
                    <a:pt x="362851" y="817880"/>
                  </a:lnTo>
                  <a:lnTo>
                    <a:pt x="364451" y="817880"/>
                  </a:lnTo>
                  <a:lnTo>
                    <a:pt x="365252" y="819150"/>
                  </a:lnTo>
                  <a:lnTo>
                    <a:pt x="365442" y="819150"/>
                  </a:lnTo>
                  <a:lnTo>
                    <a:pt x="365518" y="820420"/>
                  </a:lnTo>
                  <a:lnTo>
                    <a:pt x="366280" y="817880"/>
                  </a:lnTo>
                  <a:lnTo>
                    <a:pt x="367030" y="815340"/>
                  </a:lnTo>
                  <a:lnTo>
                    <a:pt x="367830" y="812800"/>
                  </a:lnTo>
                  <a:lnTo>
                    <a:pt x="367855" y="810260"/>
                  </a:lnTo>
                  <a:lnTo>
                    <a:pt x="364693" y="810260"/>
                  </a:lnTo>
                  <a:lnTo>
                    <a:pt x="365328" y="808990"/>
                  </a:lnTo>
                  <a:lnTo>
                    <a:pt x="365467" y="806450"/>
                  </a:lnTo>
                  <a:lnTo>
                    <a:pt x="366547" y="806450"/>
                  </a:lnTo>
                  <a:lnTo>
                    <a:pt x="365188" y="805180"/>
                  </a:lnTo>
                  <a:lnTo>
                    <a:pt x="362775" y="803910"/>
                  </a:lnTo>
                  <a:lnTo>
                    <a:pt x="358813" y="802640"/>
                  </a:lnTo>
                  <a:lnTo>
                    <a:pt x="359041" y="806450"/>
                  </a:lnTo>
                  <a:lnTo>
                    <a:pt x="357581" y="810260"/>
                  </a:lnTo>
                  <a:lnTo>
                    <a:pt x="354342" y="815340"/>
                  </a:lnTo>
                  <a:lnTo>
                    <a:pt x="353225" y="814070"/>
                  </a:lnTo>
                  <a:lnTo>
                    <a:pt x="351574" y="812177"/>
                  </a:lnTo>
                  <a:lnTo>
                    <a:pt x="351574" y="831850"/>
                  </a:lnTo>
                  <a:lnTo>
                    <a:pt x="348856" y="835660"/>
                  </a:lnTo>
                  <a:lnTo>
                    <a:pt x="341884" y="840740"/>
                  </a:lnTo>
                  <a:lnTo>
                    <a:pt x="341249" y="840740"/>
                  </a:lnTo>
                  <a:lnTo>
                    <a:pt x="341388" y="839470"/>
                  </a:lnTo>
                  <a:lnTo>
                    <a:pt x="339763" y="838187"/>
                  </a:lnTo>
                  <a:lnTo>
                    <a:pt x="337299" y="836930"/>
                  </a:lnTo>
                  <a:lnTo>
                    <a:pt x="335178" y="836930"/>
                  </a:lnTo>
                  <a:lnTo>
                    <a:pt x="335292" y="835660"/>
                  </a:lnTo>
                  <a:lnTo>
                    <a:pt x="335559" y="835660"/>
                  </a:lnTo>
                  <a:lnTo>
                    <a:pt x="334657" y="834390"/>
                  </a:lnTo>
                  <a:lnTo>
                    <a:pt x="333717" y="834390"/>
                  </a:lnTo>
                  <a:lnTo>
                    <a:pt x="332600" y="831850"/>
                  </a:lnTo>
                  <a:lnTo>
                    <a:pt x="333971" y="829310"/>
                  </a:lnTo>
                  <a:lnTo>
                    <a:pt x="335457" y="828040"/>
                  </a:lnTo>
                  <a:lnTo>
                    <a:pt x="333222" y="825500"/>
                  </a:lnTo>
                  <a:lnTo>
                    <a:pt x="340652" y="815340"/>
                  </a:lnTo>
                  <a:lnTo>
                    <a:pt x="344335" y="819150"/>
                  </a:lnTo>
                  <a:lnTo>
                    <a:pt x="337705" y="828040"/>
                  </a:lnTo>
                  <a:lnTo>
                    <a:pt x="339407" y="828040"/>
                  </a:lnTo>
                  <a:lnTo>
                    <a:pt x="341477" y="829310"/>
                  </a:lnTo>
                  <a:lnTo>
                    <a:pt x="342658" y="831850"/>
                  </a:lnTo>
                  <a:lnTo>
                    <a:pt x="342658" y="833120"/>
                  </a:lnTo>
                  <a:lnTo>
                    <a:pt x="342493" y="834390"/>
                  </a:lnTo>
                  <a:lnTo>
                    <a:pt x="345071" y="821690"/>
                  </a:lnTo>
                  <a:lnTo>
                    <a:pt x="350240" y="826770"/>
                  </a:lnTo>
                  <a:lnTo>
                    <a:pt x="351574" y="831850"/>
                  </a:lnTo>
                  <a:lnTo>
                    <a:pt x="351574" y="812177"/>
                  </a:lnTo>
                  <a:lnTo>
                    <a:pt x="348805" y="808990"/>
                  </a:lnTo>
                  <a:lnTo>
                    <a:pt x="348068" y="806450"/>
                  </a:lnTo>
                  <a:lnTo>
                    <a:pt x="347319" y="803910"/>
                  </a:lnTo>
                  <a:lnTo>
                    <a:pt x="346951" y="802640"/>
                  </a:lnTo>
                  <a:lnTo>
                    <a:pt x="347345" y="798830"/>
                  </a:lnTo>
                  <a:lnTo>
                    <a:pt x="347472" y="797560"/>
                  </a:lnTo>
                  <a:lnTo>
                    <a:pt x="348119" y="795020"/>
                  </a:lnTo>
                  <a:lnTo>
                    <a:pt x="349084" y="791210"/>
                  </a:lnTo>
                  <a:lnTo>
                    <a:pt x="348983" y="789940"/>
                  </a:lnTo>
                  <a:lnTo>
                    <a:pt x="349364" y="789940"/>
                  </a:lnTo>
                  <a:lnTo>
                    <a:pt x="349580" y="788670"/>
                  </a:lnTo>
                  <a:lnTo>
                    <a:pt x="350545" y="789940"/>
                  </a:lnTo>
                  <a:lnTo>
                    <a:pt x="352005" y="791210"/>
                  </a:lnTo>
                  <a:lnTo>
                    <a:pt x="354533" y="792480"/>
                  </a:lnTo>
                  <a:lnTo>
                    <a:pt x="359092" y="793750"/>
                  </a:lnTo>
                  <a:lnTo>
                    <a:pt x="359867" y="792480"/>
                  </a:lnTo>
                  <a:lnTo>
                    <a:pt x="360273" y="792480"/>
                  </a:lnTo>
                  <a:lnTo>
                    <a:pt x="358597" y="791210"/>
                  </a:lnTo>
                  <a:lnTo>
                    <a:pt x="357911" y="789940"/>
                  </a:lnTo>
                  <a:lnTo>
                    <a:pt x="358432" y="788670"/>
                  </a:lnTo>
                  <a:lnTo>
                    <a:pt x="358571" y="787400"/>
                  </a:lnTo>
                  <a:lnTo>
                    <a:pt x="359587" y="788670"/>
                  </a:lnTo>
                  <a:lnTo>
                    <a:pt x="361010" y="788670"/>
                  </a:lnTo>
                  <a:lnTo>
                    <a:pt x="361784" y="789940"/>
                  </a:lnTo>
                  <a:lnTo>
                    <a:pt x="361734" y="791210"/>
                  </a:lnTo>
                  <a:lnTo>
                    <a:pt x="366395" y="787400"/>
                  </a:lnTo>
                  <a:lnTo>
                    <a:pt x="367944" y="786130"/>
                  </a:lnTo>
                  <a:lnTo>
                    <a:pt x="375945" y="782320"/>
                  </a:lnTo>
                  <a:lnTo>
                    <a:pt x="382308" y="783526"/>
                  </a:lnTo>
                  <a:lnTo>
                    <a:pt x="382104" y="782320"/>
                  </a:lnTo>
                  <a:lnTo>
                    <a:pt x="382346" y="781050"/>
                  </a:lnTo>
                  <a:lnTo>
                    <a:pt x="382397" y="779780"/>
                  </a:lnTo>
                  <a:lnTo>
                    <a:pt x="384657" y="781050"/>
                  </a:lnTo>
                  <a:lnTo>
                    <a:pt x="384568" y="783590"/>
                  </a:lnTo>
                  <a:lnTo>
                    <a:pt x="385584" y="783590"/>
                  </a:lnTo>
                  <a:lnTo>
                    <a:pt x="385254" y="782320"/>
                  </a:lnTo>
                  <a:lnTo>
                    <a:pt x="389877" y="779780"/>
                  </a:lnTo>
                  <a:lnTo>
                    <a:pt x="394360" y="777240"/>
                  </a:lnTo>
                  <a:lnTo>
                    <a:pt x="399135" y="775970"/>
                  </a:lnTo>
                  <a:lnTo>
                    <a:pt x="400570" y="775970"/>
                  </a:lnTo>
                  <a:lnTo>
                    <a:pt x="404279" y="777240"/>
                  </a:lnTo>
                  <a:lnTo>
                    <a:pt x="404418" y="781050"/>
                  </a:lnTo>
                  <a:lnTo>
                    <a:pt x="403517" y="784860"/>
                  </a:lnTo>
                  <a:lnTo>
                    <a:pt x="397814" y="786130"/>
                  </a:lnTo>
                  <a:lnTo>
                    <a:pt x="393204" y="787400"/>
                  </a:lnTo>
                  <a:lnTo>
                    <a:pt x="388645" y="787400"/>
                  </a:lnTo>
                  <a:lnTo>
                    <a:pt x="379818" y="800100"/>
                  </a:lnTo>
                  <a:lnTo>
                    <a:pt x="380009" y="801370"/>
                  </a:lnTo>
                  <a:lnTo>
                    <a:pt x="380009" y="802640"/>
                  </a:lnTo>
                  <a:lnTo>
                    <a:pt x="379869" y="803910"/>
                  </a:lnTo>
                  <a:lnTo>
                    <a:pt x="380199" y="803910"/>
                  </a:lnTo>
                  <a:lnTo>
                    <a:pt x="384048" y="808990"/>
                  </a:lnTo>
                  <a:lnTo>
                    <a:pt x="385673" y="810260"/>
                  </a:lnTo>
                  <a:lnTo>
                    <a:pt x="386168" y="808990"/>
                  </a:lnTo>
                  <a:lnTo>
                    <a:pt x="386575" y="808990"/>
                  </a:lnTo>
                  <a:lnTo>
                    <a:pt x="388747" y="810260"/>
                  </a:lnTo>
                  <a:lnTo>
                    <a:pt x="388366" y="808990"/>
                  </a:lnTo>
                  <a:lnTo>
                    <a:pt x="387985" y="807720"/>
                  </a:lnTo>
                  <a:lnTo>
                    <a:pt x="387959" y="803910"/>
                  </a:lnTo>
                  <a:lnTo>
                    <a:pt x="388607" y="798830"/>
                  </a:lnTo>
                  <a:lnTo>
                    <a:pt x="395071" y="800100"/>
                  </a:lnTo>
                  <a:lnTo>
                    <a:pt x="401066" y="802640"/>
                  </a:lnTo>
                  <a:lnTo>
                    <a:pt x="405295" y="807720"/>
                  </a:lnTo>
                  <a:lnTo>
                    <a:pt x="412750" y="802640"/>
                  </a:lnTo>
                  <a:lnTo>
                    <a:pt x="414693" y="805180"/>
                  </a:lnTo>
                  <a:lnTo>
                    <a:pt x="416928" y="803910"/>
                  </a:lnTo>
                  <a:lnTo>
                    <a:pt x="419125" y="808990"/>
                  </a:lnTo>
                  <a:lnTo>
                    <a:pt x="416433" y="810260"/>
                  </a:lnTo>
                  <a:lnTo>
                    <a:pt x="418439" y="811530"/>
                  </a:lnTo>
                  <a:lnTo>
                    <a:pt x="420497" y="814070"/>
                  </a:lnTo>
                  <a:lnTo>
                    <a:pt x="422287" y="816610"/>
                  </a:lnTo>
                  <a:lnTo>
                    <a:pt x="424789" y="817880"/>
                  </a:lnTo>
                  <a:lnTo>
                    <a:pt x="426173" y="816610"/>
                  </a:lnTo>
                  <a:lnTo>
                    <a:pt x="424561" y="816610"/>
                  </a:lnTo>
                  <a:lnTo>
                    <a:pt x="424599" y="814070"/>
                  </a:lnTo>
                  <a:lnTo>
                    <a:pt x="425081" y="812800"/>
                  </a:lnTo>
                  <a:lnTo>
                    <a:pt x="426237" y="814070"/>
                  </a:lnTo>
                  <a:lnTo>
                    <a:pt x="426872" y="814070"/>
                  </a:lnTo>
                  <a:lnTo>
                    <a:pt x="427037" y="815340"/>
                  </a:lnTo>
                  <a:lnTo>
                    <a:pt x="426199" y="816584"/>
                  </a:lnTo>
                  <a:lnTo>
                    <a:pt x="430339" y="812800"/>
                  </a:lnTo>
                  <a:lnTo>
                    <a:pt x="434517" y="808990"/>
                  </a:lnTo>
                  <a:lnTo>
                    <a:pt x="434657" y="807720"/>
                  </a:lnTo>
                  <a:lnTo>
                    <a:pt x="440512" y="807720"/>
                  </a:lnTo>
                  <a:lnTo>
                    <a:pt x="439191" y="808990"/>
                  </a:lnTo>
                  <a:lnTo>
                    <a:pt x="438696" y="811530"/>
                  </a:lnTo>
                  <a:lnTo>
                    <a:pt x="436765" y="811530"/>
                  </a:lnTo>
                  <a:lnTo>
                    <a:pt x="437819" y="812800"/>
                  </a:lnTo>
                  <a:lnTo>
                    <a:pt x="438721" y="814070"/>
                  </a:lnTo>
                  <a:lnTo>
                    <a:pt x="438505" y="815340"/>
                  </a:lnTo>
                  <a:lnTo>
                    <a:pt x="437946" y="816610"/>
                  </a:lnTo>
                  <a:lnTo>
                    <a:pt x="437261" y="817880"/>
                  </a:lnTo>
                  <a:lnTo>
                    <a:pt x="436499" y="820420"/>
                  </a:lnTo>
                  <a:lnTo>
                    <a:pt x="437540" y="819150"/>
                  </a:lnTo>
                  <a:lnTo>
                    <a:pt x="438061" y="819150"/>
                  </a:lnTo>
                  <a:lnTo>
                    <a:pt x="440728" y="821690"/>
                  </a:lnTo>
                  <a:lnTo>
                    <a:pt x="438340" y="824230"/>
                  </a:lnTo>
                  <a:lnTo>
                    <a:pt x="439851" y="828040"/>
                  </a:lnTo>
                  <a:lnTo>
                    <a:pt x="441464" y="831850"/>
                  </a:lnTo>
                  <a:lnTo>
                    <a:pt x="441464" y="781050"/>
                  </a:lnTo>
                  <a:lnTo>
                    <a:pt x="439242" y="781050"/>
                  </a:lnTo>
                  <a:lnTo>
                    <a:pt x="439242" y="791210"/>
                  </a:lnTo>
                  <a:lnTo>
                    <a:pt x="434492" y="795020"/>
                  </a:lnTo>
                  <a:lnTo>
                    <a:pt x="433603" y="793965"/>
                  </a:lnTo>
                  <a:lnTo>
                    <a:pt x="433832" y="795020"/>
                  </a:lnTo>
                  <a:lnTo>
                    <a:pt x="433387" y="795020"/>
                  </a:lnTo>
                  <a:lnTo>
                    <a:pt x="433222" y="796290"/>
                  </a:lnTo>
                  <a:lnTo>
                    <a:pt x="432650" y="795020"/>
                  </a:lnTo>
                  <a:lnTo>
                    <a:pt x="431761" y="795020"/>
                  </a:lnTo>
                  <a:lnTo>
                    <a:pt x="431520" y="793750"/>
                  </a:lnTo>
                  <a:lnTo>
                    <a:pt x="431965" y="793750"/>
                  </a:lnTo>
                  <a:lnTo>
                    <a:pt x="432155" y="792480"/>
                  </a:lnTo>
                  <a:lnTo>
                    <a:pt x="432701" y="793750"/>
                  </a:lnTo>
                  <a:lnTo>
                    <a:pt x="433425" y="793750"/>
                  </a:lnTo>
                  <a:lnTo>
                    <a:pt x="432358" y="792480"/>
                  </a:lnTo>
                  <a:lnTo>
                    <a:pt x="427151" y="786282"/>
                  </a:lnTo>
                  <a:lnTo>
                    <a:pt x="427151" y="800100"/>
                  </a:lnTo>
                  <a:lnTo>
                    <a:pt x="426796" y="801370"/>
                  </a:lnTo>
                  <a:lnTo>
                    <a:pt x="426605" y="800100"/>
                  </a:lnTo>
                  <a:lnTo>
                    <a:pt x="426212" y="800100"/>
                  </a:lnTo>
                  <a:lnTo>
                    <a:pt x="426681" y="798830"/>
                  </a:lnTo>
                  <a:lnTo>
                    <a:pt x="426961" y="798830"/>
                  </a:lnTo>
                  <a:lnTo>
                    <a:pt x="427151" y="800100"/>
                  </a:lnTo>
                  <a:lnTo>
                    <a:pt x="427151" y="786282"/>
                  </a:lnTo>
                  <a:lnTo>
                    <a:pt x="422757" y="781050"/>
                  </a:lnTo>
                  <a:lnTo>
                    <a:pt x="422757" y="801370"/>
                  </a:lnTo>
                  <a:lnTo>
                    <a:pt x="422033" y="803910"/>
                  </a:lnTo>
                  <a:lnTo>
                    <a:pt x="421792" y="805180"/>
                  </a:lnTo>
                  <a:lnTo>
                    <a:pt x="420662" y="803910"/>
                  </a:lnTo>
                  <a:lnTo>
                    <a:pt x="418960" y="803910"/>
                  </a:lnTo>
                  <a:lnTo>
                    <a:pt x="417995" y="802640"/>
                  </a:lnTo>
                  <a:lnTo>
                    <a:pt x="418604" y="801370"/>
                  </a:lnTo>
                  <a:lnTo>
                    <a:pt x="418769" y="798830"/>
                  </a:lnTo>
                  <a:lnTo>
                    <a:pt x="420331" y="800100"/>
                  </a:lnTo>
                  <a:lnTo>
                    <a:pt x="421982" y="800100"/>
                  </a:lnTo>
                  <a:lnTo>
                    <a:pt x="422338" y="801370"/>
                  </a:lnTo>
                  <a:lnTo>
                    <a:pt x="422757" y="801370"/>
                  </a:lnTo>
                  <a:lnTo>
                    <a:pt x="422757" y="781050"/>
                  </a:lnTo>
                  <a:lnTo>
                    <a:pt x="424535" y="779780"/>
                  </a:lnTo>
                  <a:lnTo>
                    <a:pt x="428117" y="777240"/>
                  </a:lnTo>
                  <a:lnTo>
                    <a:pt x="439242" y="791210"/>
                  </a:lnTo>
                  <a:lnTo>
                    <a:pt x="439242" y="781050"/>
                  </a:lnTo>
                  <a:lnTo>
                    <a:pt x="438861" y="781050"/>
                  </a:lnTo>
                  <a:lnTo>
                    <a:pt x="439547" y="778510"/>
                  </a:lnTo>
                  <a:lnTo>
                    <a:pt x="439661" y="777189"/>
                  </a:lnTo>
                  <a:lnTo>
                    <a:pt x="436664" y="775970"/>
                  </a:lnTo>
                  <a:lnTo>
                    <a:pt x="435089" y="774700"/>
                  </a:lnTo>
                  <a:lnTo>
                    <a:pt x="436384" y="769620"/>
                  </a:lnTo>
                  <a:lnTo>
                    <a:pt x="437045" y="765810"/>
                  </a:lnTo>
                  <a:lnTo>
                    <a:pt x="441388" y="768350"/>
                  </a:lnTo>
                  <a:lnTo>
                    <a:pt x="440321" y="773430"/>
                  </a:lnTo>
                  <a:lnTo>
                    <a:pt x="439966" y="775970"/>
                  </a:lnTo>
                  <a:lnTo>
                    <a:pt x="443280" y="775970"/>
                  </a:lnTo>
                  <a:lnTo>
                    <a:pt x="444728" y="777189"/>
                  </a:lnTo>
                  <a:lnTo>
                    <a:pt x="444792" y="768870"/>
                  </a:lnTo>
                  <a:lnTo>
                    <a:pt x="442569" y="765810"/>
                  </a:lnTo>
                  <a:lnTo>
                    <a:pt x="445096" y="763270"/>
                  </a:lnTo>
                  <a:lnTo>
                    <a:pt x="446366" y="763270"/>
                  </a:lnTo>
                  <a:lnTo>
                    <a:pt x="453923" y="772160"/>
                  </a:lnTo>
                  <a:lnTo>
                    <a:pt x="453923" y="763193"/>
                  </a:lnTo>
                  <a:lnTo>
                    <a:pt x="451675" y="762000"/>
                  </a:lnTo>
                  <a:lnTo>
                    <a:pt x="449846" y="758190"/>
                  </a:lnTo>
                  <a:lnTo>
                    <a:pt x="449237" y="756920"/>
                  </a:lnTo>
                  <a:lnTo>
                    <a:pt x="449224" y="753110"/>
                  </a:lnTo>
                  <a:lnTo>
                    <a:pt x="449224" y="749300"/>
                  </a:lnTo>
                  <a:lnTo>
                    <a:pt x="443204" y="753110"/>
                  </a:lnTo>
                  <a:lnTo>
                    <a:pt x="441718" y="750570"/>
                  </a:lnTo>
                  <a:lnTo>
                    <a:pt x="448589" y="745490"/>
                  </a:lnTo>
                  <a:lnTo>
                    <a:pt x="449491" y="746760"/>
                  </a:lnTo>
                  <a:lnTo>
                    <a:pt x="449719" y="745490"/>
                  </a:lnTo>
                  <a:lnTo>
                    <a:pt x="449935" y="744220"/>
                  </a:lnTo>
                  <a:lnTo>
                    <a:pt x="450291" y="742950"/>
                  </a:lnTo>
                  <a:lnTo>
                    <a:pt x="463651" y="765810"/>
                  </a:lnTo>
                  <a:lnTo>
                    <a:pt x="463651" y="736765"/>
                  </a:lnTo>
                  <a:lnTo>
                    <a:pt x="462686" y="737870"/>
                  </a:lnTo>
                  <a:lnTo>
                    <a:pt x="460184" y="737870"/>
                  </a:lnTo>
                  <a:lnTo>
                    <a:pt x="458762" y="736600"/>
                  </a:lnTo>
                  <a:lnTo>
                    <a:pt x="454279" y="735330"/>
                  </a:lnTo>
                  <a:lnTo>
                    <a:pt x="461784" y="734060"/>
                  </a:lnTo>
                  <a:lnTo>
                    <a:pt x="464007" y="734060"/>
                  </a:lnTo>
                  <a:lnTo>
                    <a:pt x="464667" y="735330"/>
                  </a:lnTo>
                  <a:lnTo>
                    <a:pt x="464972" y="736600"/>
                  </a:lnTo>
                  <a:lnTo>
                    <a:pt x="464972" y="721360"/>
                  </a:lnTo>
                  <a:lnTo>
                    <a:pt x="464426" y="721360"/>
                  </a:lnTo>
                  <a:lnTo>
                    <a:pt x="460324" y="722630"/>
                  </a:lnTo>
                  <a:lnTo>
                    <a:pt x="455015" y="722630"/>
                  </a:lnTo>
                  <a:lnTo>
                    <a:pt x="452488" y="720902"/>
                  </a:lnTo>
                  <a:lnTo>
                    <a:pt x="452488" y="723900"/>
                  </a:lnTo>
                  <a:lnTo>
                    <a:pt x="452031" y="725170"/>
                  </a:lnTo>
                  <a:lnTo>
                    <a:pt x="451637" y="725170"/>
                  </a:lnTo>
                  <a:lnTo>
                    <a:pt x="451002" y="726440"/>
                  </a:lnTo>
                  <a:lnTo>
                    <a:pt x="450075" y="726440"/>
                  </a:lnTo>
                  <a:lnTo>
                    <a:pt x="450049" y="725170"/>
                  </a:lnTo>
                  <a:lnTo>
                    <a:pt x="450265" y="723900"/>
                  </a:lnTo>
                  <a:lnTo>
                    <a:pt x="452488" y="723900"/>
                  </a:lnTo>
                  <a:lnTo>
                    <a:pt x="452488" y="720902"/>
                  </a:lnTo>
                  <a:lnTo>
                    <a:pt x="449465" y="718820"/>
                  </a:lnTo>
                  <a:lnTo>
                    <a:pt x="449211" y="717550"/>
                  </a:lnTo>
                  <a:lnTo>
                    <a:pt x="448183" y="712470"/>
                  </a:lnTo>
                  <a:lnTo>
                    <a:pt x="451700" y="703580"/>
                  </a:lnTo>
                  <a:lnTo>
                    <a:pt x="455980" y="697230"/>
                  </a:lnTo>
                  <a:lnTo>
                    <a:pt x="461264" y="689610"/>
                  </a:lnTo>
                  <a:lnTo>
                    <a:pt x="463245" y="699770"/>
                  </a:lnTo>
                  <a:lnTo>
                    <a:pt x="464781" y="704850"/>
                  </a:lnTo>
                  <a:lnTo>
                    <a:pt x="465696" y="713740"/>
                  </a:lnTo>
                  <a:lnTo>
                    <a:pt x="465772" y="716102"/>
                  </a:lnTo>
                  <a:lnTo>
                    <a:pt x="465772" y="632167"/>
                  </a:lnTo>
                  <a:lnTo>
                    <a:pt x="463956" y="629920"/>
                  </a:lnTo>
                  <a:lnTo>
                    <a:pt x="462965" y="629920"/>
                  </a:lnTo>
                  <a:lnTo>
                    <a:pt x="461403" y="627380"/>
                  </a:lnTo>
                  <a:lnTo>
                    <a:pt x="460082" y="626110"/>
                  </a:lnTo>
                  <a:lnTo>
                    <a:pt x="456120" y="622300"/>
                  </a:lnTo>
                  <a:lnTo>
                    <a:pt x="457250" y="621030"/>
                  </a:lnTo>
                  <a:lnTo>
                    <a:pt x="458368" y="619760"/>
                  </a:lnTo>
                  <a:lnTo>
                    <a:pt x="457987" y="614680"/>
                  </a:lnTo>
                  <a:lnTo>
                    <a:pt x="459092" y="609600"/>
                  </a:lnTo>
                  <a:lnTo>
                    <a:pt x="461327" y="607060"/>
                  </a:lnTo>
                  <a:lnTo>
                    <a:pt x="463575" y="604520"/>
                  </a:lnTo>
                  <a:lnTo>
                    <a:pt x="467639" y="603250"/>
                  </a:lnTo>
                  <a:lnTo>
                    <a:pt x="472173" y="604520"/>
                  </a:lnTo>
                  <a:lnTo>
                    <a:pt x="469061" y="603250"/>
                  </a:lnTo>
                  <a:lnTo>
                    <a:pt x="465963" y="601980"/>
                  </a:lnTo>
                  <a:lnTo>
                    <a:pt x="455383" y="598246"/>
                  </a:lnTo>
                  <a:lnTo>
                    <a:pt x="455383" y="655320"/>
                  </a:lnTo>
                  <a:lnTo>
                    <a:pt x="454964" y="656590"/>
                  </a:lnTo>
                  <a:lnTo>
                    <a:pt x="454774" y="655320"/>
                  </a:lnTo>
                  <a:lnTo>
                    <a:pt x="454609" y="655320"/>
                  </a:lnTo>
                  <a:lnTo>
                    <a:pt x="454558" y="654050"/>
                  </a:lnTo>
                  <a:lnTo>
                    <a:pt x="454888" y="655320"/>
                  </a:lnTo>
                  <a:lnTo>
                    <a:pt x="455383" y="655320"/>
                  </a:lnTo>
                  <a:lnTo>
                    <a:pt x="455383" y="598246"/>
                  </a:lnTo>
                  <a:lnTo>
                    <a:pt x="455180" y="598170"/>
                  </a:lnTo>
                  <a:lnTo>
                    <a:pt x="456666" y="591820"/>
                  </a:lnTo>
                  <a:lnTo>
                    <a:pt x="459562" y="586740"/>
                  </a:lnTo>
                  <a:lnTo>
                    <a:pt x="459295" y="580390"/>
                  </a:lnTo>
                  <a:lnTo>
                    <a:pt x="459244" y="579120"/>
                  </a:lnTo>
                  <a:lnTo>
                    <a:pt x="459079" y="575310"/>
                  </a:lnTo>
                  <a:lnTo>
                    <a:pt x="458863" y="570230"/>
                  </a:lnTo>
                  <a:lnTo>
                    <a:pt x="471512" y="570230"/>
                  </a:lnTo>
                  <a:lnTo>
                    <a:pt x="477253" y="571500"/>
                  </a:lnTo>
                  <a:lnTo>
                    <a:pt x="479425" y="574040"/>
                  </a:lnTo>
                  <a:lnTo>
                    <a:pt x="479069" y="579120"/>
                  </a:lnTo>
                  <a:lnTo>
                    <a:pt x="479259" y="577850"/>
                  </a:lnTo>
                  <a:lnTo>
                    <a:pt x="480110" y="579120"/>
                  </a:lnTo>
                  <a:lnTo>
                    <a:pt x="481050" y="580390"/>
                  </a:lnTo>
                  <a:lnTo>
                    <a:pt x="481736" y="581660"/>
                  </a:lnTo>
                  <a:lnTo>
                    <a:pt x="480720" y="582930"/>
                  </a:lnTo>
                  <a:lnTo>
                    <a:pt x="480250" y="582930"/>
                  </a:lnTo>
                  <a:lnTo>
                    <a:pt x="478548" y="581660"/>
                  </a:lnTo>
                  <a:lnTo>
                    <a:pt x="478307" y="582930"/>
                  </a:lnTo>
                  <a:lnTo>
                    <a:pt x="477977" y="582930"/>
                  </a:lnTo>
                  <a:lnTo>
                    <a:pt x="477583" y="584200"/>
                  </a:lnTo>
                  <a:lnTo>
                    <a:pt x="477748" y="584200"/>
                  </a:lnTo>
                  <a:lnTo>
                    <a:pt x="483171" y="588010"/>
                  </a:lnTo>
                  <a:lnTo>
                    <a:pt x="487908" y="593090"/>
                  </a:lnTo>
                  <a:lnTo>
                    <a:pt x="491782" y="598170"/>
                  </a:lnTo>
                  <a:lnTo>
                    <a:pt x="494652" y="603250"/>
                  </a:lnTo>
                  <a:lnTo>
                    <a:pt x="496557" y="601980"/>
                  </a:lnTo>
                  <a:lnTo>
                    <a:pt x="497484" y="601980"/>
                  </a:lnTo>
                  <a:lnTo>
                    <a:pt x="499059" y="604520"/>
                  </a:lnTo>
                  <a:lnTo>
                    <a:pt x="497979" y="605790"/>
                  </a:lnTo>
                  <a:lnTo>
                    <a:pt x="495833" y="607060"/>
                  </a:lnTo>
                  <a:lnTo>
                    <a:pt x="496697" y="610870"/>
                  </a:lnTo>
                  <a:lnTo>
                    <a:pt x="496989" y="614680"/>
                  </a:lnTo>
                  <a:lnTo>
                    <a:pt x="496443" y="619760"/>
                  </a:lnTo>
                  <a:lnTo>
                    <a:pt x="494957" y="618490"/>
                  </a:lnTo>
                  <a:lnTo>
                    <a:pt x="492290" y="617220"/>
                  </a:lnTo>
                  <a:lnTo>
                    <a:pt x="493801" y="621030"/>
                  </a:lnTo>
                  <a:lnTo>
                    <a:pt x="490308" y="626110"/>
                  </a:lnTo>
                  <a:lnTo>
                    <a:pt x="489877" y="627380"/>
                  </a:lnTo>
                  <a:lnTo>
                    <a:pt x="488670" y="628650"/>
                  </a:lnTo>
                  <a:lnTo>
                    <a:pt x="486270" y="629920"/>
                  </a:lnTo>
                  <a:lnTo>
                    <a:pt x="488010" y="631190"/>
                  </a:lnTo>
                  <a:lnTo>
                    <a:pt x="484378" y="638810"/>
                  </a:lnTo>
                  <a:lnTo>
                    <a:pt x="482536" y="643890"/>
                  </a:lnTo>
                  <a:lnTo>
                    <a:pt x="485178" y="641350"/>
                  </a:lnTo>
                  <a:lnTo>
                    <a:pt x="488086" y="646430"/>
                  </a:lnTo>
                  <a:lnTo>
                    <a:pt x="486549" y="647700"/>
                  </a:lnTo>
                  <a:lnTo>
                    <a:pt x="490016" y="661670"/>
                  </a:lnTo>
                  <a:lnTo>
                    <a:pt x="490042" y="659130"/>
                  </a:lnTo>
                  <a:lnTo>
                    <a:pt x="491324" y="656590"/>
                  </a:lnTo>
                  <a:lnTo>
                    <a:pt x="495452" y="655320"/>
                  </a:lnTo>
                  <a:lnTo>
                    <a:pt x="501065" y="661670"/>
                  </a:lnTo>
                  <a:lnTo>
                    <a:pt x="501065" y="656856"/>
                  </a:lnTo>
                  <a:lnTo>
                    <a:pt x="495592" y="655320"/>
                  </a:lnTo>
                  <a:lnTo>
                    <a:pt x="492925" y="648970"/>
                  </a:lnTo>
                  <a:lnTo>
                    <a:pt x="486740" y="641350"/>
                  </a:lnTo>
                  <a:lnTo>
                    <a:pt x="488302" y="638810"/>
                  </a:lnTo>
                  <a:lnTo>
                    <a:pt x="489026" y="637540"/>
                  </a:lnTo>
                  <a:lnTo>
                    <a:pt x="490893" y="636270"/>
                  </a:lnTo>
                  <a:lnTo>
                    <a:pt x="488251" y="632460"/>
                  </a:lnTo>
                  <a:lnTo>
                    <a:pt x="494525" y="628650"/>
                  </a:lnTo>
                  <a:lnTo>
                    <a:pt x="495096" y="629920"/>
                  </a:lnTo>
                  <a:lnTo>
                    <a:pt x="496201" y="632460"/>
                  </a:lnTo>
                  <a:lnTo>
                    <a:pt x="499186" y="631190"/>
                  </a:lnTo>
                  <a:lnTo>
                    <a:pt x="502437" y="629920"/>
                  </a:lnTo>
                  <a:lnTo>
                    <a:pt x="505294" y="628650"/>
                  </a:lnTo>
                  <a:lnTo>
                    <a:pt x="504139" y="633730"/>
                  </a:lnTo>
                  <a:lnTo>
                    <a:pt x="508812" y="638810"/>
                  </a:lnTo>
                  <a:lnTo>
                    <a:pt x="513816" y="643890"/>
                  </a:lnTo>
                  <a:lnTo>
                    <a:pt x="521462" y="654050"/>
                  </a:lnTo>
                  <a:lnTo>
                    <a:pt x="523900" y="659130"/>
                  </a:lnTo>
                  <a:lnTo>
                    <a:pt x="527507" y="664210"/>
                  </a:lnTo>
                  <a:lnTo>
                    <a:pt x="527507" y="654392"/>
                  </a:lnTo>
                  <a:lnTo>
                    <a:pt x="525805" y="655320"/>
                  </a:lnTo>
                  <a:lnTo>
                    <a:pt x="524840" y="652780"/>
                  </a:lnTo>
                  <a:lnTo>
                    <a:pt x="522693" y="650240"/>
                  </a:lnTo>
                  <a:lnTo>
                    <a:pt x="524675" y="646430"/>
                  </a:lnTo>
                  <a:lnTo>
                    <a:pt x="526618" y="643890"/>
                  </a:lnTo>
                  <a:lnTo>
                    <a:pt x="534479" y="641350"/>
                  </a:lnTo>
                  <a:lnTo>
                    <a:pt x="540258" y="641350"/>
                  </a:lnTo>
                  <a:lnTo>
                    <a:pt x="547179" y="640080"/>
                  </a:lnTo>
                  <a:lnTo>
                    <a:pt x="547179" y="613524"/>
                  </a:lnTo>
                  <a:lnTo>
                    <a:pt x="542836" y="615950"/>
                  </a:lnTo>
                  <a:lnTo>
                    <a:pt x="541959" y="614680"/>
                  </a:lnTo>
                  <a:lnTo>
                    <a:pt x="540232" y="610870"/>
                  </a:lnTo>
                  <a:lnTo>
                    <a:pt x="544880" y="608330"/>
                  </a:lnTo>
                  <a:lnTo>
                    <a:pt x="551853" y="604520"/>
                  </a:lnTo>
                  <a:lnTo>
                    <a:pt x="552678" y="607060"/>
                  </a:lnTo>
                  <a:lnTo>
                    <a:pt x="554355" y="609600"/>
                  </a:lnTo>
                  <a:lnTo>
                    <a:pt x="554355" y="500926"/>
                  </a:lnTo>
                  <a:lnTo>
                    <a:pt x="553199" y="499110"/>
                  </a:lnTo>
                  <a:lnTo>
                    <a:pt x="553834" y="496684"/>
                  </a:lnTo>
                  <a:lnTo>
                    <a:pt x="553923" y="495300"/>
                  </a:lnTo>
                  <a:lnTo>
                    <a:pt x="560768" y="496570"/>
                  </a:lnTo>
                  <a:lnTo>
                    <a:pt x="560768" y="467118"/>
                  </a:lnTo>
                  <a:lnTo>
                    <a:pt x="558177" y="466153"/>
                  </a:lnTo>
                  <a:lnTo>
                    <a:pt x="558177" y="487680"/>
                  </a:lnTo>
                  <a:lnTo>
                    <a:pt x="557987" y="490220"/>
                  </a:lnTo>
                  <a:lnTo>
                    <a:pt x="558152" y="491490"/>
                  </a:lnTo>
                  <a:lnTo>
                    <a:pt x="552869" y="491490"/>
                  </a:lnTo>
                  <a:lnTo>
                    <a:pt x="552805" y="490220"/>
                  </a:lnTo>
                  <a:lnTo>
                    <a:pt x="552742" y="488950"/>
                  </a:lnTo>
                  <a:lnTo>
                    <a:pt x="552183" y="486410"/>
                  </a:lnTo>
                  <a:lnTo>
                    <a:pt x="556221" y="486410"/>
                  </a:lnTo>
                  <a:lnTo>
                    <a:pt x="558177" y="487680"/>
                  </a:lnTo>
                  <a:lnTo>
                    <a:pt x="558177" y="466153"/>
                  </a:lnTo>
                  <a:lnTo>
                    <a:pt x="558025" y="466090"/>
                  </a:lnTo>
                  <a:lnTo>
                    <a:pt x="554634" y="464820"/>
                  </a:lnTo>
                  <a:lnTo>
                    <a:pt x="551256" y="463550"/>
                  </a:lnTo>
                  <a:lnTo>
                    <a:pt x="550024" y="463092"/>
                  </a:lnTo>
                  <a:lnTo>
                    <a:pt x="550024" y="525780"/>
                  </a:lnTo>
                  <a:lnTo>
                    <a:pt x="549554" y="532130"/>
                  </a:lnTo>
                  <a:lnTo>
                    <a:pt x="544906" y="534670"/>
                  </a:lnTo>
                  <a:lnTo>
                    <a:pt x="543636" y="532130"/>
                  </a:lnTo>
                  <a:lnTo>
                    <a:pt x="541248" y="534670"/>
                  </a:lnTo>
                  <a:lnTo>
                    <a:pt x="536575" y="527850"/>
                  </a:lnTo>
                  <a:lnTo>
                    <a:pt x="536575" y="580390"/>
                  </a:lnTo>
                  <a:lnTo>
                    <a:pt x="536270" y="585470"/>
                  </a:lnTo>
                  <a:lnTo>
                    <a:pt x="528434" y="586740"/>
                  </a:lnTo>
                  <a:lnTo>
                    <a:pt x="521563" y="589102"/>
                  </a:lnTo>
                  <a:lnTo>
                    <a:pt x="521563" y="635000"/>
                  </a:lnTo>
                  <a:lnTo>
                    <a:pt x="520928" y="636270"/>
                  </a:lnTo>
                  <a:lnTo>
                    <a:pt x="520077" y="636270"/>
                  </a:lnTo>
                  <a:lnTo>
                    <a:pt x="520001" y="635000"/>
                  </a:lnTo>
                  <a:lnTo>
                    <a:pt x="521563" y="635000"/>
                  </a:lnTo>
                  <a:lnTo>
                    <a:pt x="521563" y="589102"/>
                  </a:lnTo>
                  <a:lnTo>
                    <a:pt x="521042" y="589280"/>
                  </a:lnTo>
                  <a:lnTo>
                    <a:pt x="520280" y="589419"/>
                  </a:lnTo>
                  <a:lnTo>
                    <a:pt x="520280" y="604520"/>
                  </a:lnTo>
                  <a:lnTo>
                    <a:pt x="518795" y="607060"/>
                  </a:lnTo>
                  <a:lnTo>
                    <a:pt x="518210" y="608330"/>
                  </a:lnTo>
                  <a:lnTo>
                    <a:pt x="516343" y="607060"/>
                  </a:lnTo>
                  <a:lnTo>
                    <a:pt x="514121" y="607060"/>
                  </a:lnTo>
                  <a:lnTo>
                    <a:pt x="512800" y="605790"/>
                  </a:lnTo>
                  <a:lnTo>
                    <a:pt x="512165" y="604520"/>
                  </a:lnTo>
                  <a:lnTo>
                    <a:pt x="513181" y="601980"/>
                  </a:lnTo>
                  <a:lnTo>
                    <a:pt x="513702" y="599440"/>
                  </a:lnTo>
                  <a:lnTo>
                    <a:pt x="516597" y="601980"/>
                  </a:lnTo>
                  <a:lnTo>
                    <a:pt x="518706" y="601980"/>
                  </a:lnTo>
                  <a:lnTo>
                    <a:pt x="520280" y="604520"/>
                  </a:lnTo>
                  <a:lnTo>
                    <a:pt x="520280" y="589419"/>
                  </a:lnTo>
                  <a:lnTo>
                    <a:pt x="513676" y="590550"/>
                  </a:lnTo>
                  <a:lnTo>
                    <a:pt x="512495" y="584200"/>
                  </a:lnTo>
                  <a:lnTo>
                    <a:pt x="517804" y="581660"/>
                  </a:lnTo>
                  <a:lnTo>
                    <a:pt x="523036" y="579107"/>
                  </a:lnTo>
                  <a:lnTo>
                    <a:pt x="528548" y="576580"/>
                  </a:lnTo>
                  <a:lnTo>
                    <a:pt x="530415" y="575310"/>
                  </a:lnTo>
                  <a:lnTo>
                    <a:pt x="533857" y="577850"/>
                  </a:lnTo>
                  <a:lnTo>
                    <a:pt x="536575" y="580390"/>
                  </a:lnTo>
                  <a:lnTo>
                    <a:pt x="536575" y="527850"/>
                  </a:lnTo>
                  <a:lnTo>
                    <a:pt x="536028" y="527050"/>
                  </a:lnTo>
                  <a:lnTo>
                    <a:pt x="538162" y="524510"/>
                  </a:lnTo>
                  <a:lnTo>
                    <a:pt x="539267" y="524510"/>
                  </a:lnTo>
                  <a:lnTo>
                    <a:pt x="535343" y="516890"/>
                  </a:lnTo>
                  <a:lnTo>
                    <a:pt x="527583" y="513080"/>
                  </a:lnTo>
                  <a:lnTo>
                    <a:pt x="529018" y="509270"/>
                  </a:lnTo>
                  <a:lnTo>
                    <a:pt x="537044" y="513080"/>
                  </a:lnTo>
                  <a:lnTo>
                    <a:pt x="535774" y="515620"/>
                  </a:lnTo>
                  <a:lnTo>
                    <a:pt x="549084" y="518160"/>
                  </a:lnTo>
                  <a:lnTo>
                    <a:pt x="549910" y="523189"/>
                  </a:lnTo>
                  <a:lnTo>
                    <a:pt x="550024" y="525780"/>
                  </a:lnTo>
                  <a:lnTo>
                    <a:pt x="550024" y="463092"/>
                  </a:lnTo>
                  <a:lnTo>
                    <a:pt x="547865" y="462280"/>
                  </a:lnTo>
                  <a:lnTo>
                    <a:pt x="548690" y="459270"/>
                  </a:lnTo>
                  <a:lnTo>
                    <a:pt x="547903" y="461010"/>
                  </a:lnTo>
                  <a:lnTo>
                    <a:pt x="547458" y="462280"/>
                  </a:lnTo>
                  <a:lnTo>
                    <a:pt x="545947" y="461010"/>
                  </a:lnTo>
                  <a:lnTo>
                    <a:pt x="543941" y="461010"/>
                  </a:lnTo>
                  <a:lnTo>
                    <a:pt x="542404" y="458470"/>
                  </a:lnTo>
                  <a:lnTo>
                    <a:pt x="543039" y="457200"/>
                  </a:lnTo>
                  <a:lnTo>
                    <a:pt x="543090" y="453390"/>
                  </a:lnTo>
                  <a:lnTo>
                    <a:pt x="545947" y="455930"/>
                  </a:lnTo>
                  <a:lnTo>
                    <a:pt x="548030" y="455930"/>
                  </a:lnTo>
                  <a:lnTo>
                    <a:pt x="548563" y="457200"/>
                  </a:lnTo>
                  <a:lnTo>
                    <a:pt x="549046" y="458457"/>
                  </a:lnTo>
                  <a:lnTo>
                    <a:pt x="557885" y="457200"/>
                  </a:lnTo>
                  <a:lnTo>
                    <a:pt x="564997" y="458470"/>
                  </a:lnTo>
                  <a:lnTo>
                    <a:pt x="569747" y="463550"/>
                  </a:lnTo>
                  <a:lnTo>
                    <a:pt x="571563" y="471170"/>
                  </a:lnTo>
                  <a:lnTo>
                    <a:pt x="571563" y="243243"/>
                  </a:lnTo>
                  <a:lnTo>
                    <a:pt x="570992" y="243547"/>
                  </a:lnTo>
                  <a:lnTo>
                    <a:pt x="570992" y="316230"/>
                  </a:lnTo>
                  <a:lnTo>
                    <a:pt x="570738" y="316738"/>
                  </a:lnTo>
                  <a:lnTo>
                    <a:pt x="570738" y="434340"/>
                  </a:lnTo>
                  <a:lnTo>
                    <a:pt x="567359" y="438150"/>
                  </a:lnTo>
                  <a:lnTo>
                    <a:pt x="561581" y="433070"/>
                  </a:lnTo>
                  <a:lnTo>
                    <a:pt x="558698" y="430530"/>
                  </a:lnTo>
                  <a:lnTo>
                    <a:pt x="560070" y="427990"/>
                  </a:lnTo>
                  <a:lnTo>
                    <a:pt x="561479" y="426720"/>
                  </a:lnTo>
                  <a:lnTo>
                    <a:pt x="562876" y="425450"/>
                  </a:lnTo>
                  <a:lnTo>
                    <a:pt x="565492" y="427990"/>
                  </a:lnTo>
                  <a:lnTo>
                    <a:pt x="568210" y="431800"/>
                  </a:lnTo>
                  <a:lnTo>
                    <a:pt x="570738" y="434340"/>
                  </a:lnTo>
                  <a:lnTo>
                    <a:pt x="570738" y="316738"/>
                  </a:lnTo>
                  <a:lnTo>
                    <a:pt x="569696" y="318770"/>
                  </a:lnTo>
                  <a:lnTo>
                    <a:pt x="564616" y="316230"/>
                  </a:lnTo>
                  <a:lnTo>
                    <a:pt x="564197" y="316230"/>
                  </a:lnTo>
                  <a:lnTo>
                    <a:pt x="560044" y="320040"/>
                  </a:lnTo>
                  <a:lnTo>
                    <a:pt x="566750" y="325120"/>
                  </a:lnTo>
                  <a:lnTo>
                    <a:pt x="563016" y="330200"/>
                  </a:lnTo>
                  <a:lnTo>
                    <a:pt x="560870" y="328930"/>
                  </a:lnTo>
                  <a:lnTo>
                    <a:pt x="558787" y="326390"/>
                  </a:lnTo>
                  <a:lnTo>
                    <a:pt x="556717" y="325120"/>
                  </a:lnTo>
                  <a:lnTo>
                    <a:pt x="552577" y="328930"/>
                  </a:lnTo>
                  <a:lnTo>
                    <a:pt x="550341" y="328930"/>
                  </a:lnTo>
                  <a:lnTo>
                    <a:pt x="549249" y="327660"/>
                  </a:lnTo>
                  <a:lnTo>
                    <a:pt x="549846" y="325120"/>
                  </a:lnTo>
                  <a:lnTo>
                    <a:pt x="551040" y="320040"/>
                  </a:lnTo>
                  <a:lnTo>
                    <a:pt x="552818" y="312420"/>
                  </a:lnTo>
                  <a:lnTo>
                    <a:pt x="553123" y="311150"/>
                  </a:lnTo>
                  <a:lnTo>
                    <a:pt x="560514" y="313690"/>
                  </a:lnTo>
                  <a:lnTo>
                    <a:pt x="564197" y="316230"/>
                  </a:lnTo>
                  <a:lnTo>
                    <a:pt x="564337" y="314960"/>
                  </a:lnTo>
                  <a:lnTo>
                    <a:pt x="564616" y="316230"/>
                  </a:lnTo>
                  <a:lnTo>
                    <a:pt x="570992" y="316230"/>
                  </a:lnTo>
                  <a:lnTo>
                    <a:pt x="570992" y="243547"/>
                  </a:lnTo>
                  <a:lnTo>
                    <a:pt x="562051" y="248145"/>
                  </a:lnTo>
                  <a:lnTo>
                    <a:pt x="562051" y="303530"/>
                  </a:lnTo>
                  <a:lnTo>
                    <a:pt x="559193" y="302260"/>
                  </a:lnTo>
                  <a:lnTo>
                    <a:pt x="557085" y="302260"/>
                  </a:lnTo>
                  <a:lnTo>
                    <a:pt x="555625" y="299720"/>
                  </a:lnTo>
                  <a:lnTo>
                    <a:pt x="556171" y="298450"/>
                  </a:lnTo>
                  <a:lnTo>
                    <a:pt x="556145" y="295910"/>
                  </a:lnTo>
                  <a:lnTo>
                    <a:pt x="559854" y="295910"/>
                  </a:lnTo>
                  <a:lnTo>
                    <a:pt x="561746" y="298450"/>
                  </a:lnTo>
                  <a:lnTo>
                    <a:pt x="561530" y="299720"/>
                  </a:lnTo>
                  <a:lnTo>
                    <a:pt x="562051" y="303530"/>
                  </a:lnTo>
                  <a:lnTo>
                    <a:pt x="562051" y="248145"/>
                  </a:lnTo>
                  <a:lnTo>
                    <a:pt x="551688" y="253466"/>
                  </a:lnTo>
                  <a:lnTo>
                    <a:pt x="551688" y="283210"/>
                  </a:lnTo>
                  <a:lnTo>
                    <a:pt x="550202" y="287020"/>
                  </a:lnTo>
                  <a:lnTo>
                    <a:pt x="547484" y="287020"/>
                  </a:lnTo>
                  <a:lnTo>
                    <a:pt x="547484" y="381000"/>
                  </a:lnTo>
                  <a:lnTo>
                    <a:pt x="547128" y="382270"/>
                  </a:lnTo>
                  <a:lnTo>
                    <a:pt x="544410" y="382270"/>
                  </a:lnTo>
                  <a:lnTo>
                    <a:pt x="543280" y="381000"/>
                  </a:lnTo>
                  <a:lnTo>
                    <a:pt x="543661" y="379730"/>
                  </a:lnTo>
                  <a:lnTo>
                    <a:pt x="543585" y="377190"/>
                  </a:lnTo>
                  <a:lnTo>
                    <a:pt x="545287" y="378460"/>
                  </a:lnTo>
                  <a:lnTo>
                    <a:pt x="546442" y="379730"/>
                  </a:lnTo>
                  <a:lnTo>
                    <a:pt x="547077" y="379730"/>
                  </a:lnTo>
                  <a:lnTo>
                    <a:pt x="547484" y="381000"/>
                  </a:lnTo>
                  <a:lnTo>
                    <a:pt x="547484" y="287020"/>
                  </a:lnTo>
                  <a:lnTo>
                    <a:pt x="547014" y="287020"/>
                  </a:lnTo>
                  <a:lnTo>
                    <a:pt x="545477" y="285750"/>
                  </a:lnTo>
                  <a:lnTo>
                    <a:pt x="545998" y="283210"/>
                  </a:lnTo>
                  <a:lnTo>
                    <a:pt x="546252" y="281940"/>
                  </a:lnTo>
                  <a:lnTo>
                    <a:pt x="548144" y="281940"/>
                  </a:lnTo>
                  <a:lnTo>
                    <a:pt x="549719" y="283210"/>
                  </a:lnTo>
                  <a:lnTo>
                    <a:pt x="551688" y="283210"/>
                  </a:lnTo>
                  <a:lnTo>
                    <a:pt x="551688" y="253466"/>
                  </a:lnTo>
                  <a:lnTo>
                    <a:pt x="548170" y="255270"/>
                  </a:lnTo>
                  <a:lnTo>
                    <a:pt x="544550" y="257340"/>
                  </a:lnTo>
                  <a:lnTo>
                    <a:pt x="544550" y="267970"/>
                  </a:lnTo>
                  <a:lnTo>
                    <a:pt x="543585" y="270510"/>
                  </a:lnTo>
                  <a:lnTo>
                    <a:pt x="543420" y="271780"/>
                  </a:lnTo>
                  <a:lnTo>
                    <a:pt x="543204" y="272161"/>
                  </a:lnTo>
                  <a:lnTo>
                    <a:pt x="543204" y="359410"/>
                  </a:lnTo>
                  <a:lnTo>
                    <a:pt x="541883" y="360680"/>
                  </a:lnTo>
                  <a:lnTo>
                    <a:pt x="541883" y="441960"/>
                  </a:lnTo>
                  <a:lnTo>
                    <a:pt x="541299" y="444296"/>
                  </a:lnTo>
                  <a:lnTo>
                    <a:pt x="541299" y="467360"/>
                  </a:lnTo>
                  <a:lnTo>
                    <a:pt x="540016" y="469900"/>
                  </a:lnTo>
                  <a:lnTo>
                    <a:pt x="539521" y="471170"/>
                  </a:lnTo>
                  <a:lnTo>
                    <a:pt x="536079" y="471170"/>
                  </a:lnTo>
                  <a:lnTo>
                    <a:pt x="534809" y="469900"/>
                  </a:lnTo>
                  <a:lnTo>
                    <a:pt x="535419" y="467360"/>
                  </a:lnTo>
                  <a:lnTo>
                    <a:pt x="541299" y="467360"/>
                  </a:lnTo>
                  <a:lnTo>
                    <a:pt x="541299" y="444296"/>
                  </a:lnTo>
                  <a:lnTo>
                    <a:pt x="541248" y="444500"/>
                  </a:lnTo>
                  <a:lnTo>
                    <a:pt x="541159" y="447040"/>
                  </a:lnTo>
                  <a:lnTo>
                    <a:pt x="535889" y="447040"/>
                  </a:lnTo>
                  <a:lnTo>
                    <a:pt x="535863" y="443230"/>
                  </a:lnTo>
                  <a:lnTo>
                    <a:pt x="537781" y="441960"/>
                  </a:lnTo>
                  <a:lnTo>
                    <a:pt x="539521" y="443230"/>
                  </a:lnTo>
                  <a:lnTo>
                    <a:pt x="541883" y="441960"/>
                  </a:lnTo>
                  <a:lnTo>
                    <a:pt x="541883" y="360680"/>
                  </a:lnTo>
                  <a:lnTo>
                    <a:pt x="540562" y="361950"/>
                  </a:lnTo>
                  <a:lnTo>
                    <a:pt x="540562" y="419100"/>
                  </a:lnTo>
                  <a:lnTo>
                    <a:pt x="539521" y="422910"/>
                  </a:lnTo>
                  <a:lnTo>
                    <a:pt x="539356" y="424180"/>
                  </a:lnTo>
                  <a:lnTo>
                    <a:pt x="533857" y="424180"/>
                  </a:lnTo>
                  <a:lnTo>
                    <a:pt x="531520" y="422910"/>
                  </a:lnTo>
                  <a:lnTo>
                    <a:pt x="530834" y="421640"/>
                  </a:lnTo>
                  <a:lnTo>
                    <a:pt x="531710" y="419100"/>
                  </a:lnTo>
                  <a:lnTo>
                    <a:pt x="531952" y="415290"/>
                  </a:lnTo>
                  <a:lnTo>
                    <a:pt x="535254" y="416560"/>
                  </a:lnTo>
                  <a:lnTo>
                    <a:pt x="538035" y="416560"/>
                  </a:lnTo>
                  <a:lnTo>
                    <a:pt x="539686" y="419100"/>
                  </a:lnTo>
                  <a:lnTo>
                    <a:pt x="540562" y="419100"/>
                  </a:lnTo>
                  <a:lnTo>
                    <a:pt x="540562" y="361950"/>
                  </a:lnTo>
                  <a:lnTo>
                    <a:pt x="539267" y="364490"/>
                  </a:lnTo>
                  <a:lnTo>
                    <a:pt x="536079" y="360680"/>
                  </a:lnTo>
                  <a:lnTo>
                    <a:pt x="533514" y="358140"/>
                  </a:lnTo>
                  <a:lnTo>
                    <a:pt x="532866" y="357505"/>
                  </a:lnTo>
                  <a:lnTo>
                    <a:pt x="532866" y="398780"/>
                  </a:lnTo>
                  <a:lnTo>
                    <a:pt x="532777" y="401320"/>
                  </a:lnTo>
                  <a:lnTo>
                    <a:pt x="530580" y="401320"/>
                  </a:lnTo>
                  <a:lnTo>
                    <a:pt x="530339" y="400050"/>
                  </a:lnTo>
                  <a:lnTo>
                    <a:pt x="530555" y="398780"/>
                  </a:lnTo>
                  <a:lnTo>
                    <a:pt x="530631" y="397510"/>
                  </a:lnTo>
                  <a:lnTo>
                    <a:pt x="532866" y="398780"/>
                  </a:lnTo>
                  <a:lnTo>
                    <a:pt x="532866" y="357505"/>
                  </a:lnTo>
                  <a:lnTo>
                    <a:pt x="530961" y="355600"/>
                  </a:lnTo>
                  <a:lnTo>
                    <a:pt x="529729" y="355600"/>
                  </a:lnTo>
                  <a:lnTo>
                    <a:pt x="529729" y="499110"/>
                  </a:lnTo>
                  <a:lnTo>
                    <a:pt x="528624" y="500380"/>
                  </a:lnTo>
                  <a:lnTo>
                    <a:pt x="528193" y="501650"/>
                  </a:lnTo>
                  <a:lnTo>
                    <a:pt x="526872" y="500380"/>
                  </a:lnTo>
                  <a:lnTo>
                    <a:pt x="525272" y="500380"/>
                  </a:lnTo>
                  <a:lnTo>
                    <a:pt x="523925" y="499110"/>
                  </a:lnTo>
                  <a:lnTo>
                    <a:pt x="524865" y="496570"/>
                  </a:lnTo>
                  <a:lnTo>
                    <a:pt x="525170" y="495300"/>
                  </a:lnTo>
                  <a:lnTo>
                    <a:pt x="525475" y="494030"/>
                  </a:lnTo>
                  <a:lnTo>
                    <a:pt x="527278" y="496570"/>
                  </a:lnTo>
                  <a:lnTo>
                    <a:pt x="528764" y="496570"/>
                  </a:lnTo>
                  <a:lnTo>
                    <a:pt x="529374" y="497840"/>
                  </a:lnTo>
                  <a:lnTo>
                    <a:pt x="529729" y="499110"/>
                  </a:lnTo>
                  <a:lnTo>
                    <a:pt x="529729" y="355600"/>
                  </a:lnTo>
                  <a:lnTo>
                    <a:pt x="528574" y="355600"/>
                  </a:lnTo>
                  <a:lnTo>
                    <a:pt x="528574" y="486410"/>
                  </a:lnTo>
                  <a:lnTo>
                    <a:pt x="523328" y="484428"/>
                  </a:lnTo>
                  <a:lnTo>
                    <a:pt x="523328" y="542290"/>
                  </a:lnTo>
                  <a:lnTo>
                    <a:pt x="521792" y="544830"/>
                  </a:lnTo>
                  <a:lnTo>
                    <a:pt x="520522" y="547370"/>
                  </a:lnTo>
                  <a:lnTo>
                    <a:pt x="518960" y="549910"/>
                  </a:lnTo>
                  <a:lnTo>
                    <a:pt x="520166" y="552450"/>
                  </a:lnTo>
                  <a:lnTo>
                    <a:pt x="519315" y="552450"/>
                  </a:lnTo>
                  <a:lnTo>
                    <a:pt x="518439" y="553720"/>
                  </a:lnTo>
                  <a:lnTo>
                    <a:pt x="517575" y="553720"/>
                  </a:lnTo>
                  <a:lnTo>
                    <a:pt x="516839" y="552450"/>
                  </a:lnTo>
                  <a:lnTo>
                    <a:pt x="516432" y="552450"/>
                  </a:lnTo>
                  <a:lnTo>
                    <a:pt x="516102" y="553720"/>
                  </a:lnTo>
                  <a:lnTo>
                    <a:pt x="515658" y="553720"/>
                  </a:lnTo>
                  <a:lnTo>
                    <a:pt x="512114" y="555117"/>
                  </a:lnTo>
                  <a:lnTo>
                    <a:pt x="512114" y="580390"/>
                  </a:lnTo>
                  <a:lnTo>
                    <a:pt x="511543" y="582764"/>
                  </a:lnTo>
                  <a:lnTo>
                    <a:pt x="511429" y="584200"/>
                  </a:lnTo>
                  <a:lnTo>
                    <a:pt x="507822" y="584200"/>
                  </a:lnTo>
                  <a:lnTo>
                    <a:pt x="506171" y="581660"/>
                  </a:lnTo>
                  <a:lnTo>
                    <a:pt x="506564" y="580390"/>
                  </a:lnTo>
                  <a:lnTo>
                    <a:pt x="506234" y="576580"/>
                  </a:lnTo>
                  <a:lnTo>
                    <a:pt x="508952" y="577850"/>
                  </a:lnTo>
                  <a:lnTo>
                    <a:pt x="510933" y="579120"/>
                  </a:lnTo>
                  <a:lnTo>
                    <a:pt x="511479" y="579120"/>
                  </a:lnTo>
                  <a:lnTo>
                    <a:pt x="512114" y="580390"/>
                  </a:lnTo>
                  <a:lnTo>
                    <a:pt x="512114" y="555117"/>
                  </a:lnTo>
                  <a:lnTo>
                    <a:pt x="505929" y="557530"/>
                  </a:lnTo>
                  <a:lnTo>
                    <a:pt x="504380" y="553720"/>
                  </a:lnTo>
                  <a:lnTo>
                    <a:pt x="503859" y="552450"/>
                  </a:lnTo>
                  <a:lnTo>
                    <a:pt x="504507" y="547370"/>
                  </a:lnTo>
                  <a:lnTo>
                    <a:pt x="504990" y="543560"/>
                  </a:lnTo>
                  <a:lnTo>
                    <a:pt x="506895" y="542290"/>
                  </a:lnTo>
                  <a:lnTo>
                    <a:pt x="508787" y="539750"/>
                  </a:lnTo>
                  <a:lnTo>
                    <a:pt x="514883" y="539750"/>
                  </a:lnTo>
                  <a:lnTo>
                    <a:pt x="523328" y="542290"/>
                  </a:lnTo>
                  <a:lnTo>
                    <a:pt x="523328" y="484428"/>
                  </a:lnTo>
                  <a:lnTo>
                    <a:pt x="518731" y="482688"/>
                  </a:lnTo>
                  <a:lnTo>
                    <a:pt x="518731" y="501650"/>
                  </a:lnTo>
                  <a:lnTo>
                    <a:pt x="517829" y="504190"/>
                  </a:lnTo>
                  <a:lnTo>
                    <a:pt x="517715" y="506730"/>
                  </a:lnTo>
                  <a:lnTo>
                    <a:pt x="516724" y="507606"/>
                  </a:lnTo>
                  <a:lnTo>
                    <a:pt x="516724" y="529590"/>
                  </a:lnTo>
                  <a:lnTo>
                    <a:pt x="506780" y="533400"/>
                  </a:lnTo>
                  <a:lnTo>
                    <a:pt x="504748" y="534441"/>
                  </a:lnTo>
                  <a:lnTo>
                    <a:pt x="504748" y="543560"/>
                  </a:lnTo>
                  <a:lnTo>
                    <a:pt x="500875" y="545236"/>
                  </a:lnTo>
                  <a:lnTo>
                    <a:pt x="500875" y="576580"/>
                  </a:lnTo>
                  <a:lnTo>
                    <a:pt x="498919" y="580390"/>
                  </a:lnTo>
                  <a:lnTo>
                    <a:pt x="496862" y="577850"/>
                  </a:lnTo>
                  <a:lnTo>
                    <a:pt x="492709" y="575310"/>
                  </a:lnTo>
                  <a:lnTo>
                    <a:pt x="493395" y="574040"/>
                  </a:lnTo>
                  <a:lnTo>
                    <a:pt x="494487" y="572770"/>
                  </a:lnTo>
                  <a:lnTo>
                    <a:pt x="494690" y="572770"/>
                  </a:lnTo>
                  <a:lnTo>
                    <a:pt x="496824" y="574040"/>
                  </a:lnTo>
                  <a:lnTo>
                    <a:pt x="500875" y="576580"/>
                  </a:lnTo>
                  <a:lnTo>
                    <a:pt x="500875" y="545236"/>
                  </a:lnTo>
                  <a:lnTo>
                    <a:pt x="495922" y="547370"/>
                  </a:lnTo>
                  <a:lnTo>
                    <a:pt x="491363" y="543560"/>
                  </a:lnTo>
                  <a:lnTo>
                    <a:pt x="490156" y="539750"/>
                  </a:lnTo>
                  <a:lnTo>
                    <a:pt x="489356" y="537210"/>
                  </a:lnTo>
                  <a:lnTo>
                    <a:pt x="490118" y="535940"/>
                  </a:lnTo>
                  <a:lnTo>
                    <a:pt x="492429" y="532130"/>
                  </a:lnTo>
                  <a:lnTo>
                    <a:pt x="504748" y="543560"/>
                  </a:lnTo>
                  <a:lnTo>
                    <a:pt x="504748" y="534441"/>
                  </a:lnTo>
                  <a:lnTo>
                    <a:pt x="501802" y="535940"/>
                  </a:lnTo>
                  <a:lnTo>
                    <a:pt x="500392" y="532130"/>
                  </a:lnTo>
                  <a:lnTo>
                    <a:pt x="498983" y="528320"/>
                  </a:lnTo>
                  <a:lnTo>
                    <a:pt x="498043" y="525780"/>
                  </a:lnTo>
                  <a:lnTo>
                    <a:pt x="496176" y="520700"/>
                  </a:lnTo>
                  <a:lnTo>
                    <a:pt x="495706" y="519430"/>
                  </a:lnTo>
                  <a:lnTo>
                    <a:pt x="498068" y="518160"/>
                  </a:lnTo>
                  <a:lnTo>
                    <a:pt x="499275" y="516890"/>
                  </a:lnTo>
                  <a:lnTo>
                    <a:pt x="493255" y="506730"/>
                  </a:lnTo>
                  <a:lnTo>
                    <a:pt x="506285" y="509270"/>
                  </a:lnTo>
                  <a:lnTo>
                    <a:pt x="510247" y="513080"/>
                  </a:lnTo>
                  <a:lnTo>
                    <a:pt x="506920" y="520700"/>
                  </a:lnTo>
                  <a:lnTo>
                    <a:pt x="516724" y="529590"/>
                  </a:lnTo>
                  <a:lnTo>
                    <a:pt x="516724" y="507606"/>
                  </a:lnTo>
                  <a:lnTo>
                    <a:pt x="516267" y="508000"/>
                  </a:lnTo>
                  <a:lnTo>
                    <a:pt x="513537" y="508000"/>
                  </a:lnTo>
                  <a:lnTo>
                    <a:pt x="513054" y="506730"/>
                  </a:lnTo>
                  <a:lnTo>
                    <a:pt x="512584" y="505460"/>
                  </a:lnTo>
                  <a:lnTo>
                    <a:pt x="512305" y="502920"/>
                  </a:lnTo>
                  <a:lnTo>
                    <a:pt x="513016" y="501650"/>
                  </a:lnTo>
                  <a:lnTo>
                    <a:pt x="518731" y="501650"/>
                  </a:lnTo>
                  <a:lnTo>
                    <a:pt x="518731" y="482688"/>
                  </a:lnTo>
                  <a:lnTo>
                    <a:pt x="505079" y="477520"/>
                  </a:lnTo>
                  <a:lnTo>
                    <a:pt x="505815" y="476250"/>
                  </a:lnTo>
                  <a:lnTo>
                    <a:pt x="506730" y="474980"/>
                  </a:lnTo>
                  <a:lnTo>
                    <a:pt x="507580" y="473710"/>
                  </a:lnTo>
                  <a:lnTo>
                    <a:pt x="505485" y="474980"/>
                  </a:lnTo>
                  <a:lnTo>
                    <a:pt x="503897" y="472440"/>
                  </a:lnTo>
                  <a:lnTo>
                    <a:pt x="503364" y="471576"/>
                  </a:lnTo>
                  <a:lnTo>
                    <a:pt x="503364" y="490220"/>
                  </a:lnTo>
                  <a:lnTo>
                    <a:pt x="502881" y="491490"/>
                  </a:lnTo>
                  <a:lnTo>
                    <a:pt x="501916" y="492760"/>
                  </a:lnTo>
                  <a:lnTo>
                    <a:pt x="500316" y="492760"/>
                  </a:lnTo>
                  <a:lnTo>
                    <a:pt x="499719" y="491490"/>
                  </a:lnTo>
                  <a:lnTo>
                    <a:pt x="500545" y="490220"/>
                  </a:lnTo>
                  <a:lnTo>
                    <a:pt x="503364" y="490220"/>
                  </a:lnTo>
                  <a:lnTo>
                    <a:pt x="503364" y="471576"/>
                  </a:lnTo>
                  <a:lnTo>
                    <a:pt x="503123" y="471170"/>
                  </a:lnTo>
                  <a:lnTo>
                    <a:pt x="513511" y="464820"/>
                  </a:lnTo>
                  <a:lnTo>
                    <a:pt x="515378" y="467360"/>
                  </a:lnTo>
                  <a:lnTo>
                    <a:pt x="518210" y="466090"/>
                  </a:lnTo>
                  <a:lnTo>
                    <a:pt x="521258" y="466090"/>
                  </a:lnTo>
                  <a:lnTo>
                    <a:pt x="524649" y="467360"/>
                  </a:lnTo>
                  <a:lnTo>
                    <a:pt x="527316" y="468630"/>
                  </a:lnTo>
                  <a:lnTo>
                    <a:pt x="527011" y="477520"/>
                  </a:lnTo>
                  <a:lnTo>
                    <a:pt x="528574" y="486410"/>
                  </a:lnTo>
                  <a:lnTo>
                    <a:pt x="528574" y="355600"/>
                  </a:lnTo>
                  <a:lnTo>
                    <a:pt x="522693" y="355600"/>
                  </a:lnTo>
                  <a:lnTo>
                    <a:pt x="522693" y="382270"/>
                  </a:lnTo>
                  <a:lnTo>
                    <a:pt x="520903" y="382270"/>
                  </a:lnTo>
                  <a:lnTo>
                    <a:pt x="521157" y="381000"/>
                  </a:lnTo>
                  <a:lnTo>
                    <a:pt x="522122" y="381000"/>
                  </a:lnTo>
                  <a:lnTo>
                    <a:pt x="522693" y="382270"/>
                  </a:lnTo>
                  <a:lnTo>
                    <a:pt x="522693" y="355600"/>
                  </a:lnTo>
                  <a:lnTo>
                    <a:pt x="517664" y="355600"/>
                  </a:lnTo>
                  <a:lnTo>
                    <a:pt x="517664" y="364490"/>
                  </a:lnTo>
                  <a:lnTo>
                    <a:pt x="514807" y="361950"/>
                  </a:lnTo>
                  <a:lnTo>
                    <a:pt x="514591" y="361950"/>
                  </a:lnTo>
                  <a:lnTo>
                    <a:pt x="514591" y="383540"/>
                  </a:lnTo>
                  <a:lnTo>
                    <a:pt x="514007" y="386080"/>
                  </a:lnTo>
                  <a:lnTo>
                    <a:pt x="513765" y="387350"/>
                  </a:lnTo>
                  <a:lnTo>
                    <a:pt x="512965" y="386626"/>
                  </a:lnTo>
                  <a:lnTo>
                    <a:pt x="512965" y="397510"/>
                  </a:lnTo>
                  <a:lnTo>
                    <a:pt x="511314" y="403860"/>
                  </a:lnTo>
                  <a:lnTo>
                    <a:pt x="507301" y="402590"/>
                  </a:lnTo>
                  <a:lnTo>
                    <a:pt x="503301" y="401320"/>
                  </a:lnTo>
                  <a:lnTo>
                    <a:pt x="495287" y="398780"/>
                  </a:lnTo>
                  <a:lnTo>
                    <a:pt x="496443" y="393700"/>
                  </a:lnTo>
                  <a:lnTo>
                    <a:pt x="512965" y="397510"/>
                  </a:lnTo>
                  <a:lnTo>
                    <a:pt x="512965" y="386626"/>
                  </a:lnTo>
                  <a:lnTo>
                    <a:pt x="512381" y="386080"/>
                  </a:lnTo>
                  <a:lnTo>
                    <a:pt x="510794" y="386080"/>
                  </a:lnTo>
                  <a:lnTo>
                    <a:pt x="509689" y="384810"/>
                  </a:lnTo>
                  <a:lnTo>
                    <a:pt x="509358" y="384810"/>
                  </a:lnTo>
                  <a:lnTo>
                    <a:pt x="510273" y="383540"/>
                  </a:lnTo>
                  <a:lnTo>
                    <a:pt x="510743" y="381000"/>
                  </a:lnTo>
                  <a:lnTo>
                    <a:pt x="512216" y="382270"/>
                  </a:lnTo>
                  <a:lnTo>
                    <a:pt x="514261" y="382270"/>
                  </a:lnTo>
                  <a:lnTo>
                    <a:pt x="514591" y="383540"/>
                  </a:lnTo>
                  <a:lnTo>
                    <a:pt x="514591" y="361950"/>
                  </a:lnTo>
                  <a:lnTo>
                    <a:pt x="513702" y="361950"/>
                  </a:lnTo>
                  <a:lnTo>
                    <a:pt x="512800" y="360680"/>
                  </a:lnTo>
                  <a:lnTo>
                    <a:pt x="513435" y="359410"/>
                  </a:lnTo>
                  <a:lnTo>
                    <a:pt x="513842" y="358140"/>
                  </a:lnTo>
                  <a:lnTo>
                    <a:pt x="516394" y="358140"/>
                  </a:lnTo>
                  <a:lnTo>
                    <a:pt x="516978" y="359410"/>
                  </a:lnTo>
                  <a:lnTo>
                    <a:pt x="517575" y="359410"/>
                  </a:lnTo>
                  <a:lnTo>
                    <a:pt x="517359" y="361950"/>
                  </a:lnTo>
                  <a:lnTo>
                    <a:pt x="517664" y="364490"/>
                  </a:lnTo>
                  <a:lnTo>
                    <a:pt x="517664" y="355600"/>
                  </a:lnTo>
                  <a:lnTo>
                    <a:pt x="507212" y="355600"/>
                  </a:lnTo>
                  <a:lnTo>
                    <a:pt x="507212" y="382270"/>
                  </a:lnTo>
                  <a:lnTo>
                    <a:pt x="506526" y="383540"/>
                  </a:lnTo>
                  <a:lnTo>
                    <a:pt x="506336" y="384810"/>
                  </a:lnTo>
                  <a:lnTo>
                    <a:pt x="501942" y="383540"/>
                  </a:lnTo>
                  <a:lnTo>
                    <a:pt x="502640" y="381000"/>
                  </a:lnTo>
                  <a:lnTo>
                    <a:pt x="502983" y="379730"/>
                  </a:lnTo>
                  <a:lnTo>
                    <a:pt x="504583" y="381000"/>
                  </a:lnTo>
                  <a:lnTo>
                    <a:pt x="506730" y="381000"/>
                  </a:lnTo>
                  <a:lnTo>
                    <a:pt x="507212" y="382270"/>
                  </a:lnTo>
                  <a:lnTo>
                    <a:pt x="507212" y="355600"/>
                  </a:lnTo>
                  <a:lnTo>
                    <a:pt x="502818" y="355600"/>
                  </a:lnTo>
                  <a:lnTo>
                    <a:pt x="502818" y="364490"/>
                  </a:lnTo>
                  <a:lnTo>
                    <a:pt x="501992" y="364490"/>
                  </a:lnTo>
                  <a:lnTo>
                    <a:pt x="500735" y="365760"/>
                  </a:lnTo>
                  <a:lnTo>
                    <a:pt x="501281" y="365760"/>
                  </a:lnTo>
                  <a:lnTo>
                    <a:pt x="500430" y="368300"/>
                  </a:lnTo>
                  <a:lnTo>
                    <a:pt x="500265" y="370840"/>
                  </a:lnTo>
                  <a:lnTo>
                    <a:pt x="498894" y="372110"/>
                  </a:lnTo>
                  <a:lnTo>
                    <a:pt x="496328" y="370840"/>
                  </a:lnTo>
                  <a:lnTo>
                    <a:pt x="495998" y="370840"/>
                  </a:lnTo>
                  <a:lnTo>
                    <a:pt x="495477" y="369570"/>
                  </a:lnTo>
                  <a:lnTo>
                    <a:pt x="495503" y="367030"/>
                  </a:lnTo>
                  <a:lnTo>
                    <a:pt x="495287" y="367030"/>
                  </a:lnTo>
                  <a:lnTo>
                    <a:pt x="495096" y="368300"/>
                  </a:lnTo>
                  <a:lnTo>
                    <a:pt x="494741" y="368617"/>
                  </a:lnTo>
                  <a:lnTo>
                    <a:pt x="494741" y="441960"/>
                  </a:lnTo>
                  <a:lnTo>
                    <a:pt x="494487" y="443230"/>
                  </a:lnTo>
                  <a:lnTo>
                    <a:pt x="494525" y="444500"/>
                  </a:lnTo>
                  <a:lnTo>
                    <a:pt x="493369" y="444500"/>
                  </a:lnTo>
                  <a:lnTo>
                    <a:pt x="493369" y="492760"/>
                  </a:lnTo>
                  <a:lnTo>
                    <a:pt x="492620" y="494030"/>
                  </a:lnTo>
                  <a:lnTo>
                    <a:pt x="492379" y="495300"/>
                  </a:lnTo>
                  <a:lnTo>
                    <a:pt x="488111" y="494030"/>
                  </a:lnTo>
                  <a:lnTo>
                    <a:pt x="488861" y="491490"/>
                  </a:lnTo>
                  <a:lnTo>
                    <a:pt x="489407" y="490220"/>
                  </a:lnTo>
                  <a:lnTo>
                    <a:pt x="492544" y="490220"/>
                  </a:lnTo>
                  <a:lnTo>
                    <a:pt x="493369" y="492760"/>
                  </a:lnTo>
                  <a:lnTo>
                    <a:pt x="493369" y="444500"/>
                  </a:lnTo>
                  <a:lnTo>
                    <a:pt x="492239" y="444500"/>
                  </a:lnTo>
                  <a:lnTo>
                    <a:pt x="492213" y="441960"/>
                  </a:lnTo>
                  <a:lnTo>
                    <a:pt x="494741" y="441960"/>
                  </a:lnTo>
                  <a:lnTo>
                    <a:pt x="494741" y="368617"/>
                  </a:lnTo>
                  <a:lnTo>
                    <a:pt x="493661" y="369570"/>
                  </a:lnTo>
                  <a:lnTo>
                    <a:pt x="491655" y="368300"/>
                  </a:lnTo>
                  <a:lnTo>
                    <a:pt x="488721" y="368300"/>
                  </a:lnTo>
                  <a:lnTo>
                    <a:pt x="489788" y="365760"/>
                  </a:lnTo>
                  <a:lnTo>
                    <a:pt x="490308" y="364490"/>
                  </a:lnTo>
                  <a:lnTo>
                    <a:pt x="490893" y="363220"/>
                  </a:lnTo>
                  <a:lnTo>
                    <a:pt x="493280" y="361950"/>
                  </a:lnTo>
                  <a:lnTo>
                    <a:pt x="495122" y="363220"/>
                  </a:lnTo>
                  <a:lnTo>
                    <a:pt x="496658" y="363220"/>
                  </a:lnTo>
                  <a:lnTo>
                    <a:pt x="496392" y="364490"/>
                  </a:lnTo>
                  <a:lnTo>
                    <a:pt x="495998" y="365760"/>
                  </a:lnTo>
                  <a:lnTo>
                    <a:pt x="500735" y="365760"/>
                  </a:lnTo>
                  <a:lnTo>
                    <a:pt x="499656" y="364490"/>
                  </a:lnTo>
                  <a:lnTo>
                    <a:pt x="499275" y="363169"/>
                  </a:lnTo>
                  <a:lnTo>
                    <a:pt x="498754" y="361950"/>
                  </a:lnTo>
                  <a:lnTo>
                    <a:pt x="500075" y="360680"/>
                  </a:lnTo>
                  <a:lnTo>
                    <a:pt x="501561" y="360680"/>
                  </a:lnTo>
                  <a:lnTo>
                    <a:pt x="502158" y="361950"/>
                  </a:lnTo>
                  <a:lnTo>
                    <a:pt x="502437" y="363220"/>
                  </a:lnTo>
                  <a:lnTo>
                    <a:pt x="502818" y="364490"/>
                  </a:lnTo>
                  <a:lnTo>
                    <a:pt x="502818" y="355600"/>
                  </a:lnTo>
                  <a:lnTo>
                    <a:pt x="482320" y="355600"/>
                  </a:lnTo>
                  <a:lnTo>
                    <a:pt x="482320" y="417830"/>
                  </a:lnTo>
                  <a:lnTo>
                    <a:pt x="481469" y="419100"/>
                  </a:lnTo>
                  <a:lnTo>
                    <a:pt x="481050" y="421640"/>
                  </a:lnTo>
                  <a:lnTo>
                    <a:pt x="479399" y="421640"/>
                  </a:lnTo>
                  <a:lnTo>
                    <a:pt x="479399" y="561340"/>
                  </a:lnTo>
                  <a:lnTo>
                    <a:pt x="476186" y="566420"/>
                  </a:lnTo>
                  <a:lnTo>
                    <a:pt x="471817" y="568960"/>
                  </a:lnTo>
                  <a:lnTo>
                    <a:pt x="466674" y="566420"/>
                  </a:lnTo>
                  <a:lnTo>
                    <a:pt x="465251" y="561340"/>
                  </a:lnTo>
                  <a:lnTo>
                    <a:pt x="463105" y="558800"/>
                  </a:lnTo>
                  <a:lnTo>
                    <a:pt x="463511" y="557530"/>
                  </a:lnTo>
                  <a:lnTo>
                    <a:pt x="463740" y="557530"/>
                  </a:lnTo>
                  <a:lnTo>
                    <a:pt x="461429" y="553720"/>
                  </a:lnTo>
                  <a:lnTo>
                    <a:pt x="469201" y="554990"/>
                  </a:lnTo>
                  <a:lnTo>
                    <a:pt x="472147" y="554990"/>
                  </a:lnTo>
                  <a:lnTo>
                    <a:pt x="471868" y="557530"/>
                  </a:lnTo>
                  <a:lnTo>
                    <a:pt x="479399" y="561340"/>
                  </a:lnTo>
                  <a:lnTo>
                    <a:pt x="479399" y="421640"/>
                  </a:lnTo>
                  <a:lnTo>
                    <a:pt x="479209" y="421640"/>
                  </a:lnTo>
                  <a:lnTo>
                    <a:pt x="478688" y="421170"/>
                  </a:lnTo>
                  <a:lnTo>
                    <a:pt x="478688" y="546100"/>
                  </a:lnTo>
                  <a:lnTo>
                    <a:pt x="478332" y="547370"/>
                  </a:lnTo>
                  <a:lnTo>
                    <a:pt x="478434" y="549910"/>
                  </a:lnTo>
                  <a:lnTo>
                    <a:pt x="477418" y="551180"/>
                  </a:lnTo>
                  <a:lnTo>
                    <a:pt x="476961" y="552450"/>
                  </a:lnTo>
                  <a:lnTo>
                    <a:pt x="474395" y="551180"/>
                  </a:lnTo>
                  <a:lnTo>
                    <a:pt x="471398" y="551180"/>
                  </a:lnTo>
                  <a:lnTo>
                    <a:pt x="472503" y="548640"/>
                  </a:lnTo>
                  <a:lnTo>
                    <a:pt x="472719" y="546100"/>
                  </a:lnTo>
                  <a:lnTo>
                    <a:pt x="474675" y="544830"/>
                  </a:lnTo>
                  <a:lnTo>
                    <a:pt x="477062" y="544830"/>
                  </a:lnTo>
                  <a:lnTo>
                    <a:pt x="478688" y="546100"/>
                  </a:lnTo>
                  <a:lnTo>
                    <a:pt x="478688" y="421170"/>
                  </a:lnTo>
                  <a:lnTo>
                    <a:pt x="477837" y="420370"/>
                  </a:lnTo>
                  <a:lnTo>
                    <a:pt x="476631" y="420370"/>
                  </a:lnTo>
                  <a:lnTo>
                    <a:pt x="477253" y="419100"/>
                  </a:lnTo>
                  <a:lnTo>
                    <a:pt x="477697" y="417830"/>
                  </a:lnTo>
                  <a:lnTo>
                    <a:pt x="478853" y="416560"/>
                  </a:lnTo>
                  <a:lnTo>
                    <a:pt x="480720" y="417830"/>
                  </a:lnTo>
                  <a:lnTo>
                    <a:pt x="482320" y="417830"/>
                  </a:lnTo>
                  <a:lnTo>
                    <a:pt x="482320" y="355600"/>
                  </a:lnTo>
                  <a:lnTo>
                    <a:pt x="480364" y="355600"/>
                  </a:lnTo>
                  <a:lnTo>
                    <a:pt x="479869" y="355600"/>
                  </a:lnTo>
                  <a:lnTo>
                    <a:pt x="479869" y="405130"/>
                  </a:lnTo>
                  <a:lnTo>
                    <a:pt x="478243" y="410210"/>
                  </a:lnTo>
                  <a:lnTo>
                    <a:pt x="477342" y="414020"/>
                  </a:lnTo>
                  <a:lnTo>
                    <a:pt x="474014" y="414020"/>
                  </a:lnTo>
                  <a:lnTo>
                    <a:pt x="474014" y="488950"/>
                  </a:lnTo>
                  <a:lnTo>
                    <a:pt x="473405" y="489292"/>
                  </a:lnTo>
                  <a:lnTo>
                    <a:pt x="473405" y="523240"/>
                  </a:lnTo>
                  <a:lnTo>
                    <a:pt x="472668" y="525780"/>
                  </a:lnTo>
                  <a:lnTo>
                    <a:pt x="467220" y="525780"/>
                  </a:lnTo>
                  <a:lnTo>
                    <a:pt x="467487" y="524510"/>
                  </a:lnTo>
                  <a:lnTo>
                    <a:pt x="467652" y="523722"/>
                  </a:lnTo>
                  <a:lnTo>
                    <a:pt x="467766" y="522947"/>
                  </a:lnTo>
                  <a:lnTo>
                    <a:pt x="467918" y="520700"/>
                  </a:lnTo>
                  <a:lnTo>
                    <a:pt x="470077" y="521970"/>
                  </a:lnTo>
                  <a:lnTo>
                    <a:pt x="471817" y="521970"/>
                  </a:lnTo>
                  <a:lnTo>
                    <a:pt x="472909" y="523240"/>
                  </a:lnTo>
                  <a:lnTo>
                    <a:pt x="473405" y="523240"/>
                  </a:lnTo>
                  <a:lnTo>
                    <a:pt x="473405" y="489292"/>
                  </a:lnTo>
                  <a:lnTo>
                    <a:pt x="469480" y="491490"/>
                  </a:lnTo>
                  <a:lnTo>
                    <a:pt x="467461" y="487680"/>
                  </a:lnTo>
                  <a:lnTo>
                    <a:pt x="465442" y="483870"/>
                  </a:lnTo>
                  <a:lnTo>
                    <a:pt x="464439" y="482600"/>
                  </a:lnTo>
                  <a:lnTo>
                    <a:pt x="463435" y="481330"/>
                  </a:lnTo>
                  <a:lnTo>
                    <a:pt x="465607" y="480060"/>
                  </a:lnTo>
                  <a:lnTo>
                    <a:pt x="469531" y="477520"/>
                  </a:lnTo>
                  <a:lnTo>
                    <a:pt x="471487" y="481330"/>
                  </a:lnTo>
                  <a:lnTo>
                    <a:pt x="472668" y="485140"/>
                  </a:lnTo>
                  <a:lnTo>
                    <a:pt x="474014" y="488950"/>
                  </a:lnTo>
                  <a:lnTo>
                    <a:pt x="474014" y="414020"/>
                  </a:lnTo>
                  <a:lnTo>
                    <a:pt x="471766" y="414020"/>
                  </a:lnTo>
                  <a:lnTo>
                    <a:pt x="470115" y="413588"/>
                  </a:lnTo>
                  <a:lnTo>
                    <a:pt x="470115" y="435610"/>
                  </a:lnTo>
                  <a:lnTo>
                    <a:pt x="469455" y="436880"/>
                  </a:lnTo>
                  <a:lnTo>
                    <a:pt x="469176" y="439420"/>
                  </a:lnTo>
                  <a:lnTo>
                    <a:pt x="467220" y="440601"/>
                  </a:lnTo>
                  <a:lnTo>
                    <a:pt x="467220" y="445770"/>
                  </a:lnTo>
                  <a:lnTo>
                    <a:pt x="466966" y="448310"/>
                  </a:lnTo>
                  <a:lnTo>
                    <a:pt x="466902" y="450850"/>
                  </a:lnTo>
                  <a:lnTo>
                    <a:pt x="467169" y="455930"/>
                  </a:lnTo>
                  <a:lnTo>
                    <a:pt x="465683" y="459740"/>
                  </a:lnTo>
                  <a:lnTo>
                    <a:pt x="465213" y="461010"/>
                  </a:lnTo>
                  <a:lnTo>
                    <a:pt x="459854" y="461010"/>
                  </a:lnTo>
                  <a:lnTo>
                    <a:pt x="459854" y="511810"/>
                  </a:lnTo>
                  <a:lnTo>
                    <a:pt x="457631" y="519430"/>
                  </a:lnTo>
                  <a:lnTo>
                    <a:pt x="453428" y="523875"/>
                  </a:lnTo>
                  <a:lnTo>
                    <a:pt x="453428" y="645160"/>
                  </a:lnTo>
                  <a:lnTo>
                    <a:pt x="452107" y="645160"/>
                  </a:lnTo>
                  <a:lnTo>
                    <a:pt x="451561" y="643890"/>
                  </a:lnTo>
                  <a:lnTo>
                    <a:pt x="451891" y="643890"/>
                  </a:lnTo>
                  <a:lnTo>
                    <a:pt x="452488" y="642620"/>
                  </a:lnTo>
                  <a:lnTo>
                    <a:pt x="452882" y="643890"/>
                  </a:lnTo>
                  <a:lnTo>
                    <a:pt x="453428" y="645160"/>
                  </a:lnTo>
                  <a:lnTo>
                    <a:pt x="453428" y="523875"/>
                  </a:lnTo>
                  <a:lnTo>
                    <a:pt x="452818" y="524510"/>
                  </a:lnTo>
                  <a:lnTo>
                    <a:pt x="452412" y="524510"/>
                  </a:lnTo>
                  <a:lnTo>
                    <a:pt x="452412" y="582930"/>
                  </a:lnTo>
                  <a:lnTo>
                    <a:pt x="447878" y="590550"/>
                  </a:lnTo>
                  <a:lnTo>
                    <a:pt x="449059" y="591820"/>
                  </a:lnTo>
                  <a:lnTo>
                    <a:pt x="448284" y="592899"/>
                  </a:lnTo>
                  <a:lnTo>
                    <a:pt x="448284" y="688340"/>
                  </a:lnTo>
                  <a:lnTo>
                    <a:pt x="445071" y="688047"/>
                  </a:lnTo>
                  <a:lnTo>
                    <a:pt x="445071" y="731520"/>
                  </a:lnTo>
                  <a:lnTo>
                    <a:pt x="444461" y="734060"/>
                  </a:lnTo>
                  <a:lnTo>
                    <a:pt x="444334" y="735330"/>
                  </a:lnTo>
                  <a:lnTo>
                    <a:pt x="440486" y="735330"/>
                  </a:lnTo>
                  <a:lnTo>
                    <a:pt x="440347" y="732790"/>
                  </a:lnTo>
                  <a:lnTo>
                    <a:pt x="440778" y="731520"/>
                  </a:lnTo>
                  <a:lnTo>
                    <a:pt x="441058" y="730250"/>
                  </a:lnTo>
                  <a:lnTo>
                    <a:pt x="444004" y="730250"/>
                  </a:lnTo>
                  <a:lnTo>
                    <a:pt x="445071" y="731520"/>
                  </a:lnTo>
                  <a:lnTo>
                    <a:pt x="445071" y="688047"/>
                  </a:lnTo>
                  <a:lnTo>
                    <a:pt x="441058" y="687692"/>
                  </a:lnTo>
                  <a:lnTo>
                    <a:pt x="441058" y="708660"/>
                  </a:lnTo>
                  <a:lnTo>
                    <a:pt x="438645" y="711200"/>
                  </a:lnTo>
                  <a:lnTo>
                    <a:pt x="437489" y="714209"/>
                  </a:lnTo>
                  <a:lnTo>
                    <a:pt x="437489" y="739140"/>
                  </a:lnTo>
                  <a:lnTo>
                    <a:pt x="436384" y="740410"/>
                  </a:lnTo>
                  <a:lnTo>
                    <a:pt x="435914" y="741680"/>
                  </a:lnTo>
                  <a:lnTo>
                    <a:pt x="431990" y="740410"/>
                  </a:lnTo>
                  <a:lnTo>
                    <a:pt x="432816" y="739140"/>
                  </a:lnTo>
                  <a:lnTo>
                    <a:pt x="433438" y="736600"/>
                  </a:lnTo>
                  <a:lnTo>
                    <a:pt x="435114" y="736600"/>
                  </a:lnTo>
                  <a:lnTo>
                    <a:pt x="436740" y="737870"/>
                  </a:lnTo>
                  <a:lnTo>
                    <a:pt x="437121" y="739140"/>
                  </a:lnTo>
                  <a:lnTo>
                    <a:pt x="437489" y="739140"/>
                  </a:lnTo>
                  <a:lnTo>
                    <a:pt x="437489" y="714209"/>
                  </a:lnTo>
                  <a:lnTo>
                    <a:pt x="436930" y="715657"/>
                  </a:lnTo>
                  <a:lnTo>
                    <a:pt x="436930" y="727710"/>
                  </a:lnTo>
                  <a:lnTo>
                    <a:pt x="436740" y="730250"/>
                  </a:lnTo>
                  <a:lnTo>
                    <a:pt x="436194" y="731520"/>
                  </a:lnTo>
                  <a:lnTo>
                    <a:pt x="431850" y="731520"/>
                  </a:lnTo>
                  <a:lnTo>
                    <a:pt x="432396" y="728980"/>
                  </a:lnTo>
                  <a:lnTo>
                    <a:pt x="432511" y="727710"/>
                  </a:lnTo>
                  <a:lnTo>
                    <a:pt x="433692" y="726440"/>
                  </a:lnTo>
                  <a:lnTo>
                    <a:pt x="436524" y="726440"/>
                  </a:lnTo>
                  <a:lnTo>
                    <a:pt x="436930" y="727710"/>
                  </a:lnTo>
                  <a:lnTo>
                    <a:pt x="436930" y="715657"/>
                  </a:lnTo>
                  <a:lnTo>
                    <a:pt x="436689" y="716280"/>
                  </a:lnTo>
                  <a:lnTo>
                    <a:pt x="430999" y="717550"/>
                  </a:lnTo>
                  <a:lnTo>
                    <a:pt x="430885" y="723900"/>
                  </a:lnTo>
                  <a:lnTo>
                    <a:pt x="430618" y="725271"/>
                  </a:lnTo>
                  <a:lnTo>
                    <a:pt x="430618" y="754380"/>
                  </a:lnTo>
                  <a:lnTo>
                    <a:pt x="422148" y="754380"/>
                  </a:lnTo>
                  <a:lnTo>
                    <a:pt x="422148" y="774700"/>
                  </a:lnTo>
                  <a:lnTo>
                    <a:pt x="421843" y="775970"/>
                  </a:lnTo>
                  <a:lnTo>
                    <a:pt x="420992" y="775220"/>
                  </a:lnTo>
                  <a:lnTo>
                    <a:pt x="420992" y="792480"/>
                  </a:lnTo>
                  <a:lnTo>
                    <a:pt x="416369" y="796290"/>
                  </a:lnTo>
                  <a:lnTo>
                    <a:pt x="414197" y="793750"/>
                  </a:lnTo>
                  <a:lnTo>
                    <a:pt x="412013" y="791210"/>
                  </a:lnTo>
                  <a:lnTo>
                    <a:pt x="408343" y="786955"/>
                  </a:lnTo>
                  <a:lnTo>
                    <a:pt x="408343" y="791210"/>
                  </a:lnTo>
                  <a:lnTo>
                    <a:pt x="408051" y="792480"/>
                  </a:lnTo>
                  <a:lnTo>
                    <a:pt x="408012" y="793750"/>
                  </a:lnTo>
                  <a:lnTo>
                    <a:pt x="405815" y="793750"/>
                  </a:lnTo>
                  <a:lnTo>
                    <a:pt x="405841" y="791210"/>
                  </a:lnTo>
                  <a:lnTo>
                    <a:pt x="408343" y="791210"/>
                  </a:lnTo>
                  <a:lnTo>
                    <a:pt x="408343" y="786955"/>
                  </a:lnTo>
                  <a:lnTo>
                    <a:pt x="405472" y="783615"/>
                  </a:lnTo>
                  <a:lnTo>
                    <a:pt x="410679" y="779780"/>
                  </a:lnTo>
                  <a:lnTo>
                    <a:pt x="420992" y="792480"/>
                  </a:lnTo>
                  <a:lnTo>
                    <a:pt x="420992" y="775220"/>
                  </a:lnTo>
                  <a:lnTo>
                    <a:pt x="420420" y="774700"/>
                  </a:lnTo>
                  <a:lnTo>
                    <a:pt x="422148" y="774700"/>
                  </a:lnTo>
                  <a:lnTo>
                    <a:pt x="422148" y="754380"/>
                  </a:lnTo>
                  <a:lnTo>
                    <a:pt x="412661" y="754380"/>
                  </a:lnTo>
                  <a:lnTo>
                    <a:pt x="412661" y="774700"/>
                  </a:lnTo>
                  <a:lnTo>
                    <a:pt x="410413" y="775970"/>
                  </a:lnTo>
                  <a:lnTo>
                    <a:pt x="405841" y="777240"/>
                  </a:lnTo>
                  <a:lnTo>
                    <a:pt x="405269" y="775970"/>
                  </a:lnTo>
                  <a:lnTo>
                    <a:pt x="402983" y="770890"/>
                  </a:lnTo>
                  <a:lnTo>
                    <a:pt x="402412" y="769620"/>
                  </a:lnTo>
                  <a:lnTo>
                    <a:pt x="400697" y="765810"/>
                  </a:lnTo>
                  <a:lnTo>
                    <a:pt x="399554" y="763270"/>
                  </a:lnTo>
                  <a:lnTo>
                    <a:pt x="399389" y="763270"/>
                  </a:lnTo>
                  <a:lnTo>
                    <a:pt x="399173" y="764540"/>
                  </a:lnTo>
                  <a:lnTo>
                    <a:pt x="398513" y="764540"/>
                  </a:lnTo>
                  <a:lnTo>
                    <a:pt x="397789" y="765810"/>
                  </a:lnTo>
                  <a:lnTo>
                    <a:pt x="395071" y="764540"/>
                  </a:lnTo>
                  <a:lnTo>
                    <a:pt x="394246" y="763270"/>
                  </a:lnTo>
                  <a:lnTo>
                    <a:pt x="394360" y="762000"/>
                  </a:lnTo>
                  <a:lnTo>
                    <a:pt x="394601" y="760730"/>
                  </a:lnTo>
                  <a:lnTo>
                    <a:pt x="393890" y="760730"/>
                  </a:lnTo>
                  <a:lnTo>
                    <a:pt x="395097" y="759460"/>
                  </a:lnTo>
                  <a:lnTo>
                    <a:pt x="395211" y="758190"/>
                  </a:lnTo>
                  <a:lnTo>
                    <a:pt x="395401" y="756920"/>
                  </a:lnTo>
                  <a:lnTo>
                    <a:pt x="397687" y="759460"/>
                  </a:lnTo>
                  <a:lnTo>
                    <a:pt x="399719" y="759460"/>
                  </a:lnTo>
                  <a:lnTo>
                    <a:pt x="400024" y="760730"/>
                  </a:lnTo>
                  <a:lnTo>
                    <a:pt x="404393" y="758190"/>
                  </a:lnTo>
                  <a:lnTo>
                    <a:pt x="406565" y="758190"/>
                  </a:lnTo>
                  <a:lnTo>
                    <a:pt x="412661" y="774700"/>
                  </a:lnTo>
                  <a:lnTo>
                    <a:pt x="412661" y="754380"/>
                  </a:lnTo>
                  <a:lnTo>
                    <a:pt x="407085" y="754380"/>
                  </a:lnTo>
                  <a:lnTo>
                    <a:pt x="408584" y="753110"/>
                  </a:lnTo>
                  <a:lnTo>
                    <a:pt x="411594" y="750570"/>
                  </a:lnTo>
                  <a:lnTo>
                    <a:pt x="413105" y="749300"/>
                  </a:lnTo>
                  <a:lnTo>
                    <a:pt x="416179" y="744220"/>
                  </a:lnTo>
                  <a:lnTo>
                    <a:pt x="422262" y="744220"/>
                  </a:lnTo>
                  <a:lnTo>
                    <a:pt x="425386" y="749300"/>
                  </a:lnTo>
                  <a:lnTo>
                    <a:pt x="430618" y="754380"/>
                  </a:lnTo>
                  <a:lnTo>
                    <a:pt x="430618" y="725271"/>
                  </a:lnTo>
                  <a:lnTo>
                    <a:pt x="427672" y="740410"/>
                  </a:lnTo>
                  <a:lnTo>
                    <a:pt x="421208" y="739140"/>
                  </a:lnTo>
                  <a:lnTo>
                    <a:pt x="424510" y="722630"/>
                  </a:lnTo>
                  <a:lnTo>
                    <a:pt x="430885" y="723900"/>
                  </a:lnTo>
                  <a:lnTo>
                    <a:pt x="430885" y="717499"/>
                  </a:lnTo>
                  <a:lnTo>
                    <a:pt x="425450" y="715010"/>
                  </a:lnTo>
                  <a:lnTo>
                    <a:pt x="424497" y="712470"/>
                  </a:lnTo>
                  <a:lnTo>
                    <a:pt x="424014" y="711200"/>
                  </a:lnTo>
                  <a:lnTo>
                    <a:pt x="420966" y="711200"/>
                  </a:lnTo>
                  <a:lnTo>
                    <a:pt x="421208" y="709930"/>
                  </a:lnTo>
                  <a:lnTo>
                    <a:pt x="421398" y="708660"/>
                  </a:lnTo>
                  <a:lnTo>
                    <a:pt x="421779" y="706107"/>
                  </a:lnTo>
                  <a:lnTo>
                    <a:pt x="420992" y="703580"/>
                  </a:lnTo>
                  <a:lnTo>
                    <a:pt x="420116" y="702310"/>
                  </a:lnTo>
                  <a:lnTo>
                    <a:pt x="419392" y="699770"/>
                  </a:lnTo>
                  <a:lnTo>
                    <a:pt x="416407" y="698500"/>
                  </a:lnTo>
                  <a:lnTo>
                    <a:pt x="418680" y="698500"/>
                  </a:lnTo>
                  <a:lnTo>
                    <a:pt x="418350" y="697230"/>
                  </a:lnTo>
                  <a:lnTo>
                    <a:pt x="418084" y="695960"/>
                  </a:lnTo>
                  <a:lnTo>
                    <a:pt x="417753" y="694690"/>
                  </a:lnTo>
                  <a:lnTo>
                    <a:pt x="416572" y="694690"/>
                  </a:lnTo>
                  <a:lnTo>
                    <a:pt x="416293" y="694131"/>
                  </a:lnTo>
                  <a:lnTo>
                    <a:pt x="416293" y="698500"/>
                  </a:lnTo>
                  <a:lnTo>
                    <a:pt x="415988" y="698500"/>
                  </a:lnTo>
                  <a:lnTo>
                    <a:pt x="412584" y="702221"/>
                  </a:lnTo>
                  <a:lnTo>
                    <a:pt x="412584" y="739140"/>
                  </a:lnTo>
                  <a:lnTo>
                    <a:pt x="408978" y="739140"/>
                  </a:lnTo>
                  <a:lnTo>
                    <a:pt x="408597" y="740410"/>
                  </a:lnTo>
                  <a:lnTo>
                    <a:pt x="406006" y="740410"/>
                  </a:lnTo>
                  <a:lnTo>
                    <a:pt x="403999" y="739140"/>
                  </a:lnTo>
                  <a:lnTo>
                    <a:pt x="402082" y="739140"/>
                  </a:lnTo>
                  <a:lnTo>
                    <a:pt x="402412" y="737870"/>
                  </a:lnTo>
                  <a:lnTo>
                    <a:pt x="398945" y="736282"/>
                  </a:lnTo>
                  <a:lnTo>
                    <a:pt x="398945" y="751840"/>
                  </a:lnTo>
                  <a:lnTo>
                    <a:pt x="398754" y="753110"/>
                  </a:lnTo>
                  <a:lnTo>
                    <a:pt x="398449" y="751840"/>
                  </a:lnTo>
                  <a:lnTo>
                    <a:pt x="398259" y="751840"/>
                  </a:lnTo>
                  <a:lnTo>
                    <a:pt x="398449" y="750570"/>
                  </a:lnTo>
                  <a:lnTo>
                    <a:pt x="398729" y="751840"/>
                  </a:lnTo>
                  <a:lnTo>
                    <a:pt x="398945" y="751840"/>
                  </a:lnTo>
                  <a:lnTo>
                    <a:pt x="398945" y="736282"/>
                  </a:lnTo>
                  <a:lnTo>
                    <a:pt x="396887" y="735330"/>
                  </a:lnTo>
                  <a:lnTo>
                    <a:pt x="392658" y="732790"/>
                  </a:lnTo>
                  <a:lnTo>
                    <a:pt x="389826" y="727710"/>
                  </a:lnTo>
                  <a:lnTo>
                    <a:pt x="386740" y="730250"/>
                  </a:lnTo>
                  <a:lnTo>
                    <a:pt x="386003" y="731520"/>
                  </a:lnTo>
                  <a:lnTo>
                    <a:pt x="388975" y="735330"/>
                  </a:lnTo>
                  <a:lnTo>
                    <a:pt x="392074" y="737870"/>
                  </a:lnTo>
                  <a:lnTo>
                    <a:pt x="394995" y="741680"/>
                  </a:lnTo>
                  <a:lnTo>
                    <a:pt x="392328" y="744220"/>
                  </a:lnTo>
                  <a:lnTo>
                    <a:pt x="392125" y="744626"/>
                  </a:lnTo>
                  <a:lnTo>
                    <a:pt x="392125" y="754380"/>
                  </a:lnTo>
                  <a:lnTo>
                    <a:pt x="390753" y="756920"/>
                  </a:lnTo>
                  <a:lnTo>
                    <a:pt x="390321" y="759460"/>
                  </a:lnTo>
                  <a:lnTo>
                    <a:pt x="388086" y="760730"/>
                  </a:lnTo>
                  <a:lnTo>
                    <a:pt x="386219" y="759460"/>
                  </a:lnTo>
                  <a:lnTo>
                    <a:pt x="384708" y="759460"/>
                  </a:lnTo>
                  <a:lnTo>
                    <a:pt x="384949" y="758190"/>
                  </a:lnTo>
                  <a:lnTo>
                    <a:pt x="385178" y="756920"/>
                  </a:lnTo>
                  <a:lnTo>
                    <a:pt x="385343" y="755650"/>
                  </a:lnTo>
                  <a:lnTo>
                    <a:pt x="386219" y="754380"/>
                  </a:lnTo>
                  <a:lnTo>
                    <a:pt x="384543" y="755650"/>
                  </a:lnTo>
                  <a:lnTo>
                    <a:pt x="382917" y="756920"/>
                  </a:lnTo>
                  <a:lnTo>
                    <a:pt x="381076" y="758190"/>
                  </a:lnTo>
                  <a:lnTo>
                    <a:pt x="380199" y="756437"/>
                  </a:lnTo>
                  <a:lnTo>
                    <a:pt x="380199" y="768350"/>
                  </a:lnTo>
                  <a:lnTo>
                    <a:pt x="379018" y="768350"/>
                  </a:lnTo>
                  <a:lnTo>
                    <a:pt x="377863" y="769620"/>
                  </a:lnTo>
                  <a:lnTo>
                    <a:pt x="376682" y="769620"/>
                  </a:lnTo>
                  <a:lnTo>
                    <a:pt x="373824" y="768350"/>
                  </a:lnTo>
                  <a:lnTo>
                    <a:pt x="371348" y="767080"/>
                  </a:lnTo>
                  <a:lnTo>
                    <a:pt x="371132" y="766978"/>
                  </a:lnTo>
                  <a:lnTo>
                    <a:pt x="371132" y="778510"/>
                  </a:lnTo>
                  <a:lnTo>
                    <a:pt x="370827" y="779780"/>
                  </a:lnTo>
                  <a:lnTo>
                    <a:pt x="370776" y="782320"/>
                  </a:lnTo>
                  <a:lnTo>
                    <a:pt x="369697" y="781050"/>
                  </a:lnTo>
                  <a:lnTo>
                    <a:pt x="367830" y="781050"/>
                  </a:lnTo>
                  <a:lnTo>
                    <a:pt x="364731" y="777252"/>
                  </a:lnTo>
                  <a:lnTo>
                    <a:pt x="364731" y="779780"/>
                  </a:lnTo>
                  <a:lnTo>
                    <a:pt x="363105" y="786130"/>
                  </a:lnTo>
                  <a:lnTo>
                    <a:pt x="357771" y="783590"/>
                  </a:lnTo>
                  <a:lnTo>
                    <a:pt x="352425" y="782320"/>
                  </a:lnTo>
                  <a:lnTo>
                    <a:pt x="347078" y="781050"/>
                  </a:lnTo>
                  <a:lnTo>
                    <a:pt x="347459" y="779780"/>
                  </a:lnTo>
                  <a:lnTo>
                    <a:pt x="347840" y="777189"/>
                  </a:lnTo>
                  <a:lnTo>
                    <a:pt x="348208" y="775970"/>
                  </a:lnTo>
                  <a:lnTo>
                    <a:pt x="353682" y="777240"/>
                  </a:lnTo>
                  <a:lnTo>
                    <a:pt x="353771" y="775970"/>
                  </a:lnTo>
                  <a:lnTo>
                    <a:pt x="353949" y="773430"/>
                  </a:lnTo>
                  <a:lnTo>
                    <a:pt x="354990" y="774700"/>
                  </a:lnTo>
                  <a:lnTo>
                    <a:pt x="356590" y="775970"/>
                  </a:lnTo>
                  <a:lnTo>
                    <a:pt x="356806" y="774700"/>
                  </a:lnTo>
                  <a:lnTo>
                    <a:pt x="357035" y="774700"/>
                  </a:lnTo>
                  <a:lnTo>
                    <a:pt x="358292" y="773430"/>
                  </a:lnTo>
                  <a:lnTo>
                    <a:pt x="359803" y="774700"/>
                  </a:lnTo>
                  <a:lnTo>
                    <a:pt x="361010" y="774700"/>
                  </a:lnTo>
                  <a:lnTo>
                    <a:pt x="360743" y="775970"/>
                  </a:lnTo>
                  <a:lnTo>
                    <a:pt x="360692" y="777290"/>
                  </a:lnTo>
                  <a:lnTo>
                    <a:pt x="360032" y="778510"/>
                  </a:lnTo>
                  <a:lnTo>
                    <a:pt x="358686" y="778510"/>
                  </a:lnTo>
                  <a:lnTo>
                    <a:pt x="364731" y="779780"/>
                  </a:lnTo>
                  <a:lnTo>
                    <a:pt x="364731" y="777252"/>
                  </a:lnTo>
                  <a:lnTo>
                    <a:pt x="361619" y="773430"/>
                  </a:lnTo>
                  <a:lnTo>
                    <a:pt x="363766" y="770890"/>
                  </a:lnTo>
                  <a:lnTo>
                    <a:pt x="370636" y="777240"/>
                  </a:lnTo>
                  <a:lnTo>
                    <a:pt x="370763" y="777290"/>
                  </a:lnTo>
                  <a:lnTo>
                    <a:pt x="371132" y="778510"/>
                  </a:lnTo>
                  <a:lnTo>
                    <a:pt x="371132" y="766978"/>
                  </a:lnTo>
                  <a:lnTo>
                    <a:pt x="368871" y="765810"/>
                  </a:lnTo>
                  <a:lnTo>
                    <a:pt x="368490" y="764540"/>
                  </a:lnTo>
                  <a:lnTo>
                    <a:pt x="367423" y="759320"/>
                  </a:lnTo>
                  <a:lnTo>
                    <a:pt x="367423" y="764540"/>
                  </a:lnTo>
                  <a:lnTo>
                    <a:pt x="366953" y="765810"/>
                  </a:lnTo>
                  <a:lnTo>
                    <a:pt x="365607" y="767080"/>
                  </a:lnTo>
                  <a:lnTo>
                    <a:pt x="363461" y="767080"/>
                  </a:lnTo>
                  <a:lnTo>
                    <a:pt x="362661" y="765810"/>
                  </a:lnTo>
                  <a:lnTo>
                    <a:pt x="363321" y="764540"/>
                  </a:lnTo>
                  <a:lnTo>
                    <a:pt x="363575" y="762000"/>
                  </a:lnTo>
                  <a:lnTo>
                    <a:pt x="359308" y="762000"/>
                  </a:lnTo>
                  <a:lnTo>
                    <a:pt x="359003" y="761898"/>
                  </a:lnTo>
                  <a:lnTo>
                    <a:pt x="359003" y="764540"/>
                  </a:lnTo>
                  <a:lnTo>
                    <a:pt x="358292" y="765810"/>
                  </a:lnTo>
                  <a:lnTo>
                    <a:pt x="358127" y="767080"/>
                  </a:lnTo>
                  <a:lnTo>
                    <a:pt x="355193" y="767080"/>
                  </a:lnTo>
                  <a:lnTo>
                    <a:pt x="353733" y="765810"/>
                  </a:lnTo>
                  <a:lnTo>
                    <a:pt x="354774" y="762000"/>
                  </a:lnTo>
                  <a:lnTo>
                    <a:pt x="356349" y="762000"/>
                  </a:lnTo>
                  <a:lnTo>
                    <a:pt x="358051" y="763270"/>
                  </a:lnTo>
                  <a:lnTo>
                    <a:pt x="359003" y="764540"/>
                  </a:lnTo>
                  <a:lnTo>
                    <a:pt x="359003" y="761898"/>
                  </a:lnTo>
                  <a:lnTo>
                    <a:pt x="355600" y="760730"/>
                  </a:lnTo>
                  <a:lnTo>
                    <a:pt x="357720" y="758190"/>
                  </a:lnTo>
                  <a:lnTo>
                    <a:pt x="358546" y="756920"/>
                  </a:lnTo>
                  <a:lnTo>
                    <a:pt x="361099" y="755650"/>
                  </a:lnTo>
                  <a:lnTo>
                    <a:pt x="363156" y="756920"/>
                  </a:lnTo>
                  <a:lnTo>
                    <a:pt x="364731" y="758190"/>
                  </a:lnTo>
                  <a:lnTo>
                    <a:pt x="363816" y="762000"/>
                  </a:lnTo>
                  <a:lnTo>
                    <a:pt x="363575" y="762000"/>
                  </a:lnTo>
                  <a:lnTo>
                    <a:pt x="365137" y="763270"/>
                  </a:lnTo>
                  <a:lnTo>
                    <a:pt x="367118" y="763270"/>
                  </a:lnTo>
                  <a:lnTo>
                    <a:pt x="367423" y="764540"/>
                  </a:lnTo>
                  <a:lnTo>
                    <a:pt x="367423" y="759320"/>
                  </a:lnTo>
                  <a:lnTo>
                    <a:pt x="367195" y="758190"/>
                  </a:lnTo>
                  <a:lnTo>
                    <a:pt x="367169" y="755650"/>
                  </a:lnTo>
                  <a:lnTo>
                    <a:pt x="367118" y="750570"/>
                  </a:lnTo>
                  <a:lnTo>
                    <a:pt x="366737" y="744220"/>
                  </a:lnTo>
                  <a:lnTo>
                    <a:pt x="365848" y="743496"/>
                  </a:lnTo>
                  <a:lnTo>
                    <a:pt x="365848" y="746760"/>
                  </a:lnTo>
                  <a:lnTo>
                    <a:pt x="364147" y="749300"/>
                  </a:lnTo>
                  <a:lnTo>
                    <a:pt x="363321" y="750570"/>
                  </a:lnTo>
                  <a:lnTo>
                    <a:pt x="361645" y="750570"/>
                  </a:lnTo>
                  <a:lnTo>
                    <a:pt x="360718" y="751840"/>
                  </a:lnTo>
                  <a:lnTo>
                    <a:pt x="361099" y="753110"/>
                  </a:lnTo>
                  <a:lnTo>
                    <a:pt x="360057" y="753110"/>
                  </a:lnTo>
                  <a:lnTo>
                    <a:pt x="359537" y="754380"/>
                  </a:lnTo>
                  <a:lnTo>
                    <a:pt x="353923" y="760730"/>
                  </a:lnTo>
                  <a:lnTo>
                    <a:pt x="349338" y="765810"/>
                  </a:lnTo>
                  <a:lnTo>
                    <a:pt x="347827" y="767080"/>
                  </a:lnTo>
                  <a:lnTo>
                    <a:pt x="346367" y="768350"/>
                  </a:lnTo>
                  <a:lnTo>
                    <a:pt x="345782" y="769620"/>
                  </a:lnTo>
                  <a:lnTo>
                    <a:pt x="346443" y="779780"/>
                  </a:lnTo>
                  <a:lnTo>
                    <a:pt x="341439" y="779780"/>
                  </a:lnTo>
                  <a:lnTo>
                    <a:pt x="341312" y="778510"/>
                  </a:lnTo>
                  <a:lnTo>
                    <a:pt x="341058" y="773430"/>
                  </a:lnTo>
                  <a:lnTo>
                    <a:pt x="340893" y="773430"/>
                  </a:lnTo>
                  <a:lnTo>
                    <a:pt x="339852" y="774700"/>
                  </a:lnTo>
                  <a:lnTo>
                    <a:pt x="337705" y="775970"/>
                  </a:lnTo>
                  <a:lnTo>
                    <a:pt x="338455" y="775970"/>
                  </a:lnTo>
                  <a:lnTo>
                    <a:pt x="339191" y="777240"/>
                  </a:lnTo>
                  <a:lnTo>
                    <a:pt x="339928" y="777240"/>
                  </a:lnTo>
                  <a:lnTo>
                    <a:pt x="339661" y="778510"/>
                  </a:lnTo>
                  <a:lnTo>
                    <a:pt x="339331" y="779780"/>
                  </a:lnTo>
                  <a:lnTo>
                    <a:pt x="339051" y="782320"/>
                  </a:lnTo>
                  <a:lnTo>
                    <a:pt x="331089" y="781050"/>
                  </a:lnTo>
                  <a:lnTo>
                    <a:pt x="330784" y="781050"/>
                  </a:lnTo>
                  <a:lnTo>
                    <a:pt x="336740" y="786130"/>
                  </a:lnTo>
                  <a:lnTo>
                    <a:pt x="342468" y="789940"/>
                  </a:lnTo>
                  <a:lnTo>
                    <a:pt x="348043" y="793750"/>
                  </a:lnTo>
                  <a:lnTo>
                    <a:pt x="340817" y="794537"/>
                  </a:lnTo>
                  <a:lnTo>
                    <a:pt x="340817" y="808990"/>
                  </a:lnTo>
                  <a:lnTo>
                    <a:pt x="340487" y="812800"/>
                  </a:lnTo>
                  <a:lnTo>
                    <a:pt x="336245" y="814070"/>
                  </a:lnTo>
                  <a:lnTo>
                    <a:pt x="328663" y="814070"/>
                  </a:lnTo>
                  <a:lnTo>
                    <a:pt x="330225" y="806450"/>
                  </a:lnTo>
                  <a:lnTo>
                    <a:pt x="333717" y="806450"/>
                  </a:lnTo>
                  <a:lnTo>
                    <a:pt x="337210" y="807720"/>
                  </a:lnTo>
                  <a:lnTo>
                    <a:pt x="340817" y="808990"/>
                  </a:lnTo>
                  <a:lnTo>
                    <a:pt x="340817" y="794537"/>
                  </a:lnTo>
                  <a:lnTo>
                    <a:pt x="336384" y="795020"/>
                  </a:lnTo>
                  <a:lnTo>
                    <a:pt x="334111" y="793864"/>
                  </a:lnTo>
                  <a:lnTo>
                    <a:pt x="334111" y="800100"/>
                  </a:lnTo>
                  <a:lnTo>
                    <a:pt x="333260" y="801370"/>
                  </a:lnTo>
                  <a:lnTo>
                    <a:pt x="332841" y="803910"/>
                  </a:lnTo>
                  <a:lnTo>
                    <a:pt x="331000" y="803910"/>
                  </a:lnTo>
                  <a:lnTo>
                    <a:pt x="329628" y="802640"/>
                  </a:lnTo>
                  <a:lnTo>
                    <a:pt x="328422" y="802640"/>
                  </a:lnTo>
                  <a:lnTo>
                    <a:pt x="329018" y="801370"/>
                  </a:lnTo>
                  <a:lnTo>
                    <a:pt x="329488" y="800100"/>
                  </a:lnTo>
                  <a:lnTo>
                    <a:pt x="330428" y="798830"/>
                  </a:lnTo>
                  <a:lnTo>
                    <a:pt x="330619" y="798830"/>
                  </a:lnTo>
                  <a:lnTo>
                    <a:pt x="332511" y="800100"/>
                  </a:lnTo>
                  <a:lnTo>
                    <a:pt x="334111" y="800100"/>
                  </a:lnTo>
                  <a:lnTo>
                    <a:pt x="334111" y="793864"/>
                  </a:lnTo>
                  <a:lnTo>
                    <a:pt x="328968" y="791210"/>
                  </a:lnTo>
                  <a:lnTo>
                    <a:pt x="325831" y="784860"/>
                  </a:lnTo>
                  <a:lnTo>
                    <a:pt x="322783" y="786130"/>
                  </a:lnTo>
                  <a:lnTo>
                    <a:pt x="321297" y="787400"/>
                  </a:lnTo>
                  <a:lnTo>
                    <a:pt x="320001" y="784860"/>
                  </a:lnTo>
                  <a:lnTo>
                    <a:pt x="317474" y="781050"/>
                  </a:lnTo>
                  <a:lnTo>
                    <a:pt x="318503" y="779780"/>
                  </a:lnTo>
                  <a:lnTo>
                    <a:pt x="322592" y="774700"/>
                  </a:lnTo>
                  <a:lnTo>
                    <a:pt x="326377" y="770890"/>
                  </a:lnTo>
                  <a:lnTo>
                    <a:pt x="327647" y="769620"/>
                  </a:lnTo>
                  <a:lnTo>
                    <a:pt x="328663" y="768350"/>
                  </a:lnTo>
                  <a:lnTo>
                    <a:pt x="329679" y="767080"/>
                  </a:lnTo>
                  <a:lnTo>
                    <a:pt x="332727" y="763270"/>
                  </a:lnTo>
                  <a:lnTo>
                    <a:pt x="331571" y="763270"/>
                  </a:lnTo>
                  <a:lnTo>
                    <a:pt x="329819" y="760730"/>
                  </a:lnTo>
                  <a:lnTo>
                    <a:pt x="330225" y="758190"/>
                  </a:lnTo>
                  <a:lnTo>
                    <a:pt x="330200" y="755650"/>
                  </a:lnTo>
                  <a:lnTo>
                    <a:pt x="334848" y="755650"/>
                  </a:lnTo>
                  <a:lnTo>
                    <a:pt x="336003" y="756920"/>
                  </a:lnTo>
                  <a:lnTo>
                    <a:pt x="336029" y="759460"/>
                  </a:lnTo>
                  <a:lnTo>
                    <a:pt x="338620" y="756920"/>
                  </a:lnTo>
                  <a:lnTo>
                    <a:pt x="339496" y="755650"/>
                  </a:lnTo>
                  <a:lnTo>
                    <a:pt x="340385" y="754380"/>
                  </a:lnTo>
                  <a:lnTo>
                    <a:pt x="341274" y="753110"/>
                  </a:lnTo>
                  <a:lnTo>
                    <a:pt x="343916" y="750570"/>
                  </a:lnTo>
                  <a:lnTo>
                    <a:pt x="341858" y="750570"/>
                  </a:lnTo>
                  <a:lnTo>
                    <a:pt x="340487" y="749300"/>
                  </a:lnTo>
                  <a:lnTo>
                    <a:pt x="342099" y="746760"/>
                  </a:lnTo>
                  <a:lnTo>
                    <a:pt x="342684" y="745490"/>
                  </a:lnTo>
                  <a:lnTo>
                    <a:pt x="343916" y="744220"/>
                  </a:lnTo>
                  <a:lnTo>
                    <a:pt x="344906" y="744220"/>
                  </a:lnTo>
                  <a:lnTo>
                    <a:pt x="346417" y="745490"/>
                  </a:lnTo>
                  <a:lnTo>
                    <a:pt x="347789" y="745490"/>
                  </a:lnTo>
                  <a:lnTo>
                    <a:pt x="346824" y="744220"/>
                  </a:lnTo>
                  <a:lnTo>
                    <a:pt x="342963" y="739140"/>
                  </a:lnTo>
                  <a:lnTo>
                    <a:pt x="341033" y="736600"/>
                  </a:lnTo>
                  <a:lnTo>
                    <a:pt x="344563" y="734060"/>
                  </a:lnTo>
                  <a:lnTo>
                    <a:pt x="346341" y="732790"/>
                  </a:lnTo>
                  <a:lnTo>
                    <a:pt x="354558" y="744220"/>
                  </a:lnTo>
                  <a:lnTo>
                    <a:pt x="360387" y="744220"/>
                  </a:lnTo>
                  <a:lnTo>
                    <a:pt x="361378" y="745490"/>
                  </a:lnTo>
                  <a:lnTo>
                    <a:pt x="363880" y="745490"/>
                  </a:lnTo>
                  <a:lnTo>
                    <a:pt x="365848" y="746760"/>
                  </a:lnTo>
                  <a:lnTo>
                    <a:pt x="365848" y="743496"/>
                  </a:lnTo>
                  <a:lnTo>
                    <a:pt x="365188" y="742950"/>
                  </a:lnTo>
                  <a:lnTo>
                    <a:pt x="364807" y="742950"/>
                  </a:lnTo>
                  <a:lnTo>
                    <a:pt x="364947" y="741680"/>
                  </a:lnTo>
                  <a:lnTo>
                    <a:pt x="362889" y="741680"/>
                  </a:lnTo>
                  <a:lnTo>
                    <a:pt x="362140" y="739140"/>
                  </a:lnTo>
                  <a:lnTo>
                    <a:pt x="362419" y="737870"/>
                  </a:lnTo>
                  <a:lnTo>
                    <a:pt x="362331" y="736600"/>
                  </a:lnTo>
                  <a:lnTo>
                    <a:pt x="367944" y="736600"/>
                  </a:lnTo>
                  <a:lnTo>
                    <a:pt x="367309" y="737870"/>
                  </a:lnTo>
                  <a:lnTo>
                    <a:pt x="366979" y="740410"/>
                  </a:lnTo>
                  <a:lnTo>
                    <a:pt x="368325" y="740410"/>
                  </a:lnTo>
                  <a:lnTo>
                    <a:pt x="369125" y="741680"/>
                  </a:lnTo>
                  <a:lnTo>
                    <a:pt x="369201" y="742950"/>
                  </a:lnTo>
                  <a:lnTo>
                    <a:pt x="369265" y="744220"/>
                  </a:lnTo>
                  <a:lnTo>
                    <a:pt x="371932" y="744220"/>
                  </a:lnTo>
                  <a:lnTo>
                    <a:pt x="374789" y="745490"/>
                  </a:lnTo>
                  <a:lnTo>
                    <a:pt x="375361" y="746760"/>
                  </a:lnTo>
                  <a:lnTo>
                    <a:pt x="377837" y="754380"/>
                  </a:lnTo>
                  <a:lnTo>
                    <a:pt x="378714" y="760730"/>
                  </a:lnTo>
                  <a:lnTo>
                    <a:pt x="380199" y="768350"/>
                  </a:lnTo>
                  <a:lnTo>
                    <a:pt x="380199" y="756437"/>
                  </a:lnTo>
                  <a:lnTo>
                    <a:pt x="378548" y="753110"/>
                  </a:lnTo>
                  <a:lnTo>
                    <a:pt x="378714" y="753110"/>
                  </a:lnTo>
                  <a:lnTo>
                    <a:pt x="381736" y="750570"/>
                  </a:lnTo>
                  <a:lnTo>
                    <a:pt x="385013" y="749300"/>
                  </a:lnTo>
                  <a:lnTo>
                    <a:pt x="388226" y="746760"/>
                  </a:lnTo>
                  <a:lnTo>
                    <a:pt x="389267" y="748030"/>
                  </a:lnTo>
                  <a:lnTo>
                    <a:pt x="391388" y="751840"/>
                  </a:lnTo>
                  <a:lnTo>
                    <a:pt x="389826" y="751840"/>
                  </a:lnTo>
                  <a:lnTo>
                    <a:pt x="388200" y="753110"/>
                  </a:lnTo>
                  <a:lnTo>
                    <a:pt x="386638" y="754380"/>
                  </a:lnTo>
                  <a:lnTo>
                    <a:pt x="392125" y="754380"/>
                  </a:lnTo>
                  <a:lnTo>
                    <a:pt x="392125" y="744626"/>
                  </a:lnTo>
                  <a:lnTo>
                    <a:pt x="391058" y="746760"/>
                  </a:lnTo>
                  <a:lnTo>
                    <a:pt x="381469" y="736600"/>
                  </a:lnTo>
                  <a:lnTo>
                    <a:pt x="382905" y="735330"/>
                  </a:lnTo>
                  <a:lnTo>
                    <a:pt x="384352" y="734060"/>
                  </a:lnTo>
                  <a:lnTo>
                    <a:pt x="383311" y="732790"/>
                  </a:lnTo>
                  <a:lnTo>
                    <a:pt x="381215" y="730250"/>
                  </a:lnTo>
                  <a:lnTo>
                    <a:pt x="379183" y="726440"/>
                  </a:lnTo>
                  <a:lnTo>
                    <a:pt x="379234" y="722630"/>
                  </a:lnTo>
                  <a:lnTo>
                    <a:pt x="378091" y="723900"/>
                  </a:lnTo>
                  <a:lnTo>
                    <a:pt x="376897" y="723900"/>
                  </a:lnTo>
                  <a:lnTo>
                    <a:pt x="375716" y="725170"/>
                  </a:lnTo>
                  <a:lnTo>
                    <a:pt x="378498" y="728980"/>
                  </a:lnTo>
                  <a:lnTo>
                    <a:pt x="373799" y="732790"/>
                  </a:lnTo>
                  <a:lnTo>
                    <a:pt x="371208" y="728980"/>
                  </a:lnTo>
                  <a:lnTo>
                    <a:pt x="368630" y="725170"/>
                  </a:lnTo>
                  <a:lnTo>
                    <a:pt x="369900" y="723900"/>
                  </a:lnTo>
                  <a:lnTo>
                    <a:pt x="369011" y="722630"/>
                  </a:lnTo>
                  <a:lnTo>
                    <a:pt x="367995" y="720090"/>
                  </a:lnTo>
                  <a:lnTo>
                    <a:pt x="367169" y="718820"/>
                  </a:lnTo>
                  <a:lnTo>
                    <a:pt x="371602" y="717550"/>
                  </a:lnTo>
                  <a:lnTo>
                    <a:pt x="361759" y="713206"/>
                  </a:lnTo>
                  <a:lnTo>
                    <a:pt x="361759" y="722630"/>
                  </a:lnTo>
                  <a:lnTo>
                    <a:pt x="354774" y="727710"/>
                  </a:lnTo>
                  <a:lnTo>
                    <a:pt x="354863" y="728980"/>
                  </a:lnTo>
                  <a:lnTo>
                    <a:pt x="354634" y="727710"/>
                  </a:lnTo>
                  <a:lnTo>
                    <a:pt x="354774" y="727710"/>
                  </a:lnTo>
                  <a:lnTo>
                    <a:pt x="349034" y="713740"/>
                  </a:lnTo>
                  <a:lnTo>
                    <a:pt x="352196" y="713740"/>
                  </a:lnTo>
                  <a:lnTo>
                    <a:pt x="353758" y="712470"/>
                  </a:lnTo>
                  <a:lnTo>
                    <a:pt x="360197" y="717550"/>
                  </a:lnTo>
                  <a:lnTo>
                    <a:pt x="361759" y="722630"/>
                  </a:lnTo>
                  <a:lnTo>
                    <a:pt x="361759" y="713206"/>
                  </a:lnTo>
                  <a:lnTo>
                    <a:pt x="360108" y="712470"/>
                  </a:lnTo>
                  <a:lnTo>
                    <a:pt x="360159" y="709930"/>
                  </a:lnTo>
                  <a:lnTo>
                    <a:pt x="363550" y="708660"/>
                  </a:lnTo>
                  <a:lnTo>
                    <a:pt x="365226" y="708660"/>
                  </a:lnTo>
                  <a:lnTo>
                    <a:pt x="364947" y="707390"/>
                  </a:lnTo>
                  <a:lnTo>
                    <a:pt x="364693" y="707390"/>
                  </a:lnTo>
                  <a:lnTo>
                    <a:pt x="364426" y="706120"/>
                  </a:lnTo>
                  <a:lnTo>
                    <a:pt x="363258" y="707491"/>
                  </a:lnTo>
                  <a:lnTo>
                    <a:pt x="362204" y="708660"/>
                  </a:lnTo>
                  <a:lnTo>
                    <a:pt x="355409" y="711200"/>
                  </a:lnTo>
                  <a:lnTo>
                    <a:pt x="344335" y="713740"/>
                  </a:lnTo>
                  <a:lnTo>
                    <a:pt x="344830" y="715010"/>
                  </a:lnTo>
                  <a:lnTo>
                    <a:pt x="345046" y="715010"/>
                  </a:lnTo>
                  <a:lnTo>
                    <a:pt x="348094" y="716280"/>
                  </a:lnTo>
                  <a:lnTo>
                    <a:pt x="349605" y="716280"/>
                  </a:lnTo>
                  <a:lnTo>
                    <a:pt x="351231" y="721360"/>
                  </a:lnTo>
                  <a:lnTo>
                    <a:pt x="350405" y="721360"/>
                  </a:lnTo>
                  <a:lnTo>
                    <a:pt x="348615" y="722630"/>
                  </a:lnTo>
                  <a:lnTo>
                    <a:pt x="354114" y="732790"/>
                  </a:lnTo>
                  <a:lnTo>
                    <a:pt x="351142" y="735330"/>
                  </a:lnTo>
                  <a:lnTo>
                    <a:pt x="349669" y="735330"/>
                  </a:lnTo>
                  <a:lnTo>
                    <a:pt x="348322" y="732790"/>
                  </a:lnTo>
                  <a:lnTo>
                    <a:pt x="344284" y="725170"/>
                  </a:lnTo>
                  <a:lnTo>
                    <a:pt x="343611" y="723900"/>
                  </a:lnTo>
                  <a:lnTo>
                    <a:pt x="341439" y="722630"/>
                  </a:lnTo>
                  <a:lnTo>
                    <a:pt x="339686" y="718820"/>
                  </a:lnTo>
                  <a:lnTo>
                    <a:pt x="338721" y="717181"/>
                  </a:lnTo>
                  <a:lnTo>
                    <a:pt x="338721" y="735330"/>
                  </a:lnTo>
                  <a:lnTo>
                    <a:pt x="337921" y="736600"/>
                  </a:lnTo>
                  <a:lnTo>
                    <a:pt x="337566" y="739140"/>
                  </a:lnTo>
                  <a:lnTo>
                    <a:pt x="335724" y="739140"/>
                  </a:lnTo>
                  <a:lnTo>
                    <a:pt x="334302" y="737870"/>
                  </a:lnTo>
                  <a:lnTo>
                    <a:pt x="333057" y="737870"/>
                  </a:lnTo>
                  <a:lnTo>
                    <a:pt x="333616" y="736600"/>
                  </a:lnTo>
                  <a:lnTo>
                    <a:pt x="333971" y="735330"/>
                  </a:lnTo>
                  <a:lnTo>
                    <a:pt x="334899" y="734060"/>
                  </a:lnTo>
                  <a:lnTo>
                    <a:pt x="335153" y="734060"/>
                  </a:lnTo>
                  <a:lnTo>
                    <a:pt x="337070" y="735330"/>
                  </a:lnTo>
                  <a:lnTo>
                    <a:pt x="338721" y="735330"/>
                  </a:lnTo>
                  <a:lnTo>
                    <a:pt x="338721" y="717181"/>
                  </a:lnTo>
                  <a:lnTo>
                    <a:pt x="338201" y="716280"/>
                  </a:lnTo>
                  <a:lnTo>
                    <a:pt x="323723" y="720090"/>
                  </a:lnTo>
                  <a:lnTo>
                    <a:pt x="325031" y="721360"/>
                  </a:lnTo>
                  <a:lnTo>
                    <a:pt x="326021" y="721360"/>
                  </a:lnTo>
                  <a:lnTo>
                    <a:pt x="326656" y="723900"/>
                  </a:lnTo>
                  <a:lnTo>
                    <a:pt x="326186" y="725170"/>
                  </a:lnTo>
                  <a:lnTo>
                    <a:pt x="324040" y="725170"/>
                  </a:lnTo>
                  <a:lnTo>
                    <a:pt x="323557" y="723900"/>
                  </a:lnTo>
                  <a:lnTo>
                    <a:pt x="323469" y="722630"/>
                  </a:lnTo>
                  <a:lnTo>
                    <a:pt x="323138" y="720090"/>
                  </a:lnTo>
                  <a:lnTo>
                    <a:pt x="321513" y="721360"/>
                  </a:lnTo>
                  <a:lnTo>
                    <a:pt x="320446" y="721360"/>
                  </a:lnTo>
                  <a:lnTo>
                    <a:pt x="319671" y="722630"/>
                  </a:lnTo>
                  <a:lnTo>
                    <a:pt x="318744" y="722630"/>
                  </a:lnTo>
                  <a:lnTo>
                    <a:pt x="317830" y="721360"/>
                  </a:lnTo>
                  <a:lnTo>
                    <a:pt x="315988" y="722630"/>
                  </a:lnTo>
                  <a:lnTo>
                    <a:pt x="318020" y="722630"/>
                  </a:lnTo>
                  <a:lnTo>
                    <a:pt x="319125" y="725170"/>
                  </a:lnTo>
                  <a:lnTo>
                    <a:pt x="319786" y="727710"/>
                  </a:lnTo>
                  <a:lnTo>
                    <a:pt x="320497" y="728980"/>
                  </a:lnTo>
                  <a:lnTo>
                    <a:pt x="333057" y="731520"/>
                  </a:lnTo>
                  <a:lnTo>
                    <a:pt x="332155" y="737870"/>
                  </a:lnTo>
                  <a:lnTo>
                    <a:pt x="329438" y="737235"/>
                  </a:lnTo>
                  <a:lnTo>
                    <a:pt x="329438" y="753110"/>
                  </a:lnTo>
                  <a:lnTo>
                    <a:pt x="326136" y="751840"/>
                  </a:lnTo>
                  <a:lnTo>
                    <a:pt x="325259" y="751509"/>
                  </a:lnTo>
                  <a:lnTo>
                    <a:pt x="325259" y="769620"/>
                  </a:lnTo>
                  <a:lnTo>
                    <a:pt x="324650" y="770890"/>
                  </a:lnTo>
                  <a:lnTo>
                    <a:pt x="324345" y="770890"/>
                  </a:lnTo>
                  <a:lnTo>
                    <a:pt x="322922" y="769620"/>
                  </a:lnTo>
                  <a:lnTo>
                    <a:pt x="323189" y="768350"/>
                  </a:lnTo>
                  <a:lnTo>
                    <a:pt x="324269" y="768350"/>
                  </a:lnTo>
                  <a:lnTo>
                    <a:pt x="324789" y="769620"/>
                  </a:lnTo>
                  <a:lnTo>
                    <a:pt x="325259" y="769620"/>
                  </a:lnTo>
                  <a:lnTo>
                    <a:pt x="325259" y="751509"/>
                  </a:lnTo>
                  <a:lnTo>
                    <a:pt x="322834" y="750570"/>
                  </a:lnTo>
                  <a:lnTo>
                    <a:pt x="322757" y="751840"/>
                  </a:lnTo>
                  <a:lnTo>
                    <a:pt x="321843" y="750570"/>
                  </a:lnTo>
                  <a:lnTo>
                    <a:pt x="322834" y="750570"/>
                  </a:lnTo>
                  <a:lnTo>
                    <a:pt x="325475" y="745490"/>
                  </a:lnTo>
                  <a:lnTo>
                    <a:pt x="327926" y="745490"/>
                  </a:lnTo>
                  <a:lnTo>
                    <a:pt x="328422" y="748030"/>
                  </a:lnTo>
                  <a:lnTo>
                    <a:pt x="328942" y="750570"/>
                  </a:lnTo>
                  <a:lnTo>
                    <a:pt x="329438" y="753110"/>
                  </a:lnTo>
                  <a:lnTo>
                    <a:pt x="329438" y="737235"/>
                  </a:lnTo>
                  <a:lnTo>
                    <a:pt x="326796" y="736600"/>
                  </a:lnTo>
                  <a:lnTo>
                    <a:pt x="322757" y="736600"/>
                  </a:lnTo>
                  <a:lnTo>
                    <a:pt x="324243" y="741680"/>
                  </a:lnTo>
                  <a:lnTo>
                    <a:pt x="325005" y="744220"/>
                  </a:lnTo>
                  <a:lnTo>
                    <a:pt x="321792" y="745261"/>
                  </a:lnTo>
                  <a:lnTo>
                    <a:pt x="321792" y="755650"/>
                  </a:lnTo>
                  <a:lnTo>
                    <a:pt x="320230" y="767080"/>
                  </a:lnTo>
                  <a:lnTo>
                    <a:pt x="317423" y="765810"/>
                  </a:lnTo>
                  <a:lnTo>
                    <a:pt x="316750" y="765517"/>
                  </a:lnTo>
                  <a:lnTo>
                    <a:pt x="316750" y="777290"/>
                  </a:lnTo>
                  <a:lnTo>
                    <a:pt x="316572" y="778510"/>
                  </a:lnTo>
                  <a:lnTo>
                    <a:pt x="316623" y="779780"/>
                  </a:lnTo>
                  <a:lnTo>
                    <a:pt x="315163" y="778510"/>
                  </a:lnTo>
                  <a:lnTo>
                    <a:pt x="313766" y="778510"/>
                  </a:lnTo>
                  <a:lnTo>
                    <a:pt x="313626" y="777240"/>
                  </a:lnTo>
                  <a:lnTo>
                    <a:pt x="313410" y="777240"/>
                  </a:lnTo>
                  <a:lnTo>
                    <a:pt x="314096" y="775970"/>
                  </a:lnTo>
                  <a:lnTo>
                    <a:pt x="314591" y="774700"/>
                  </a:lnTo>
                  <a:lnTo>
                    <a:pt x="316268" y="775970"/>
                  </a:lnTo>
                  <a:lnTo>
                    <a:pt x="316738" y="777189"/>
                  </a:lnTo>
                  <a:lnTo>
                    <a:pt x="316750" y="765517"/>
                  </a:lnTo>
                  <a:lnTo>
                    <a:pt x="314617" y="764540"/>
                  </a:lnTo>
                  <a:lnTo>
                    <a:pt x="316242" y="758190"/>
                  </a:lnTo>
                  <a:lnTo>
                    <a:pt x="316572" y="756920"/>
                  </a:lnTo>
                  <a:lnTo>
                    <a:pt x="317538" y="754380"/>
                  </a:lnTo>
                  <a:lnTo>
                    <a:pt x="318935" y="754380"/>
                  </a:lnTo>
                  <a:lnTo>
                    <a:pt x="321792" y="755650"/>
                  </a:lnTo>
                  <a:lnTo>
                    <a:pt x="321792" y="745261"/>
                  </a:lnTo>
                  <a:lnTo>
                    <a:pt x="318744" y="746239"/>
                  </a:lnTo>
                  <a:lnTo>
                    <a:pt x="318744" y="749300"/>
                  </a:lnTo>
                  <a:lnTo>
                    <a:pt x="317830" y="751840"/>
                  </a:lnTo>
                  <a:lnTo>
                    <a:pt x="317334" y="753110"/>
                  </a:lnTo>
                  <a:lnTo>
                    <a:pt x="315658" y="751840"/>
                  </a:lnTo>
                  <a:lnTo>
                    <a:pt x="314071" y="751840"/>
                  </a:lnTo>
                  <a:lnTo>
                    <a:pt x="313651" y="750570"/>
                  </a:lnTo>
                  <a:lnTo>
                    <a:pt x="313359" y="749300"/>
                  </a:lnTo>
                  <a:lnTo>
                    <a:pt x="314477" y="748030"/>
                  </a:lnTo>
                  <a:lnTo>
                    <a:pt x="314972" y="746760"/>
                  </a:lnTo>
                  <a:lnTo>
                    <a:pt x="316153" y="748030"/>
                  </a:lnTo>
                  <a:lnTo>
                    <a:pt x="317728" y="748030"/>
                  </a:lnTo>
                  <a:lnTo>
                    <a:pt x="318744" y="749300"/>
                  </a:lnTo>
                  <a:lnTo>
                    <a:pt x="318744" y="746239"/>
                  </a:lnTo>
                  <a:lnTo>
                    <a:pt x="317093" y="746760"/>
                  </a:lnTo>
                  <a:lnTo>
                    <a:pt x="313791" y="736600"/>
                  </a:lnTo>
                  <a:lnTo>
                    <a:pt x="312775" y="735330"/>
                  </a:lnTo>
                  <a:lnTo>
                    <a:pt x="311696" y="734060"/>
                  </a:lnTo>
                  <a:lnTo>
                    <a:pt x="310603" y="732790"/>
                  </a:lnTo>
                  <a:lnTo>
                    <a:pt x="311048" y="730250"/>
                  </a:lnTo>
                  <a:lnTo>
                    <a:pt x="312064" y="730250"/>
                  </a:lnTo>
                  <a:lnTo>
                    <a:pt x="311645" y="728980"/>
                  </a:lnTo>
                  <a:lnTo>
                    <a:pt x="310413" y="725170"/>
                  </a:lnTo>
                  <a:lnTo>
                    <a:pt x="310007" y="723900"/>
                  </a:lnTo>
                  <a:lnTo>
                    <a:pt x="309232" y="724103"/>
                  </a:lnTo>
                  <a:lnTo>
                    <a:pt x="309232" y="740410"/>
                  </a:lnTo>
                  <a:lnTo>
                    <a:pt x="308787" y="741680"/>
                  </a:lnTo>
                  <a:lnTo>
                    <a:pt x="307606" y="741680"/>
                  </a:lnTo>
                  <a:lnTo>
                    <a:pt x="292633" y="753110"/>
                  </a:lnTo>
                  <a:lnTo>
                    <a:pt x="288594" y="746760"/>
                  </a:lnTo>
                  <a:lnTo>
                    <a:pt x="287959" y="748030"/>
                  </a:lnTo>
                  <a:lnTo>
                    <a:pt x="286639" y="748030"/>
                  </a:lnTo>
                  <a:lnTo>
                    <a:pt x="284238" y="742950"/>
                  </a:lnTo>
                  <a:lnTo>
                    <a:pt x="283641" y="741680"/>
                  </a:lnTo>
                  <a:lnTo>
                    <a:pt x="295186" y="735330"/>
                  </a:lnTo>
                  <a:lnTo>
                    <a:pt x="292112" y="735330"/>
                  </a:lnTo>
                  <a:lnTo>
                    <a:pt x="293751" y="732790"/>
                  </a:lnTo>
                  <a:lnTo>
                    <a:pt x="294360" y="730250"/>
                  </a:lnTo>
                  <a:lnTo>
                    <a:pt x="296837" y="728980"/>
                  </a:lnTo>
                  <a:lnTo>
                    <a:pt x="298653" y="730250"/>
                  </a:lnTo>
                  <a:lnTo>
                    <a:pt x="300240" y="731520"/>
                  </a:lnTo>
                  <a:lnTo>
                    <a:pt x="299974" y="731520"/>
                  </a:lnTo>
                  <a:lnTo>
                    <a:pt x="299580" y="732790"/>
                  </a:lnTo>
                  <a:lnTo>
                    <a:pt x="301612" y="732790"/>
                  </a:lnTo>
                  <a:lnTo>
                    <a:pt x="302501" y="734060"/>
                  </a:lnTo>
                  <a:lnTo>
                    <a:pt x="302958" y="735330"/>
                  </a:lnTo>
                  <a:lnTo>
                    <a:pt x="303377" y="735330"/>
                  </a:lnTo>
                  <a:lnTo>
                    <a:pt x="303822" y="734060"/>
                  </a:lnTo>
                  <a:lnTo>
                    <a:pt x="304228" y="734060"/>
                  </a:lnTo>
                  <a:lnTo>
                    <a:pt x="305549" y="735330"/>
                  </a:lnTo>
                  <a:lnTo>
                    <a:pt x="306895" y="737870"/>
                  </a:lnTo>
                  <a:lnTo>
                    <a:pt x="308216" y="739140"/>
                  </a:lnTo>
                  <a:lnTo>
                    <a:pt x="308622" y="739140"/>
                  </a:lnTo>
                  <a:lnTo>
                    <a:pt x="308978" y="740410"/>
                  </a:lnTo>
                  <a:lnTo>
                    <a:pt x="309232" y="740410"/>
                  </a:lnTo>
                  <a:lnTo>
                    <a:pt x="309232" y="724103"/>
                  </a:lnTo>
                  <a:lnTo>
                    <a:pt x="305104" y="725170"/>
                  </a:lnTo>
                  <a:lnTo>
                    <a:pt x="304114" y="723900"/>
                  </a:lnTo>
                  <a:lnTo>
                    <a:pt x="303098" y="721360"/>
                  </a:lnTo>
                  <a:lnTo>
                    <a:pt x="302107" y="718820"/>
                  </a:lnTo>
                  <a:lnTo>
                    <a:pt x="303707" y="718820"/>
                  </a:lnTo>
                  <a:lnTo>
                    <a:pt x="305244" y="717550"/>
                  </a:lnTo>
                  <a:lnTo>
                    <a:pt x="306844" y="716280"/>
                  </a:lnTo>
                  <a:lnTo>
                    <a:pt x="304673" y="716280"/>
                  </a:lnTo>
                  <a:lnTo>
                    <a:pt x="304203" y="713740"/>
                  </a:lnTo>
                  <a:lnTo>
                    <a:pt x="304444" y="712470"/>
                  </a:lnTo>
                  <a:lnTo>
                    <a:pt x="304444" y="711200"/>
                  </a:lnTo>
                  <a:lnTo>
                    <a:pt x="304749" y="711200"/>
                  </a:lnTo>
                  <a:lnTo>
                    <a:pt x="299059" y="705802"/>
                  </a:lnTo>
                  <a:lnTo>
                    <a:pt x="299059" y="721360"/>
                  </a:lnTo>
                  <a:lnTo>
                    <a:pt x="298653" y="722630"/>
                  </a:lnTo>
                  <a:lnTo>
                    <a:pt x="298653" y="723900"/>
                  </a:lnTo>
                  <a:lnTo>
                    <a:pt x="295706" y="723900"/>
                  </a:lnTo>
                  <a:lnTo>
                    <a:pt x="294474" y="722630"/>
                  </a:lnTo>
                  <a:lnTo>
                    <a:pt x="294741" y="721360"/>
                  </a:lnTo>
                  <a:lnTo>
                    <a:pt x="294525" y="718820"/>
                  </a:lnTo>
                  <a:lnTo>
                    <a:pt x="298069" y="718820"/>
                  </a:lnTo>
                  <a:lnTo>
                    <a:pt x="298488" y="720090"/>
                  </a:lnTo>
                  <a:lnTo>
                    <a:pt x="299059" y="721360"/>
                  </a:lnTo>
                  <a:lnTo>
                    <a:pt x="299059" y="705802"/>
                  </a:lnTo>
                  <a:lnTo>
                    <a:pt x="298069" y="704850"/>
                  </a:lnTo>
                  <a:lnTo>
                    <a:pt x="297878" y="706120"/>
                  </a:lnTo>
                  <a:lnTo>
                    <a:pt x="298653" y="706120"/>
                  </a:lnTo>
                  <a:lnTo>
                    <a:pt x="298513" y="708660"/>
                  </a:lnTo>
                  <a:lnTo>
                    <a:pt x="296151" y="708660"/>
                  </a:lnTo>
                  <a:lnTo>
                    <a:pt x="295325" y="712470"/>
                  </a:lnTo>
                  <a:lnTo>
                    <a:pt x="294525" y="717550"/>
                  </a:lnTo>
                  <a:lnTo>
                    <a:pt x="293700" y="721360"/>
                  </a:lnTo>
                  <a:lnTo>
                    <a:pt x="289737" y="720090"/>
                  </a:lnTo>
                  <a:lnTo>
                    <a:pt x="290982" y="708660"/>
                  </a:lnTo>
                  <a:lnTo>
                    <a:pt x="291388" y="704850"/>
                  </a:lnTo>
                  <a:lnTo>
                    <a:pt x="295656" y="706120"/>
                  </a:lnTo>
                  <a:lnTo>
                    <a:pt x="297827" y="706120"/>
                  </a:lnTo>
                  <a:lnTo>
                    <a:pt x="296037" y="704850"/>
                  </a:lnTo>
                  <a:lnTo>
                    <a:pt x="293865" y="703580"/>
                  </a:lnTo>
                  <a:lnTo>
                    <a:pt x="291973" y="702310"/>
                  </a:lnTo>
                  <a:lnTo>
                    <a:pt x="292506" y="701040"/>
                  </a:lnTo>
                  <a:lnTo>
                    <a:pt x="293039" y="699770"/>
                  </a:lnTo>
                  <a:lnTo>
                    <a:pt x="293535" y="697230"/>
                  </a:lnTo>
                  <a:lnTo>
                    <a:pt x="295795" y="698500"/>
                  </a:lnTo>
                  <a:lnTo>
                    <a:pt x="297662" y="698500"/>
                  </a:lnTo>
                  <a:lnTo>
                    <a:pt x="298780" y="699770"/>
                  </a:lnTo>
                  <a:lnTo>
                    <a:pt x="299173" y="699770"/>
                  </a:lnTo>
                  <a:lnTo>
                    <a:pt x="310057" y="707390"/>
                  </a:lnTo>
                  <a:lnTo>
                    <a:pt x="310184" y="707491"/>
                  </a:lnTo>
                  <a:lnTo>
                    <a:pt x="310654" y="706120"/>
                  </a:lnTo>
                  <a:lnTo>
                    <a:pt x="311378" y="706120"/>
                  </a:lnTo>
                  <a:lnTo>
                    <a:pt x="311480" y="707390"/>
                  </a:lnTo>
                  <a:lnTo>
                    <a:pt x="311188" y="707390"/>
                  </a:lnTo>
                  <a:lnTo>
                    <a:pt x="311048" y="708660"/>
                  </a:lnTo>
                  <a:lnTo>
                    <a:pt x="310184" y="707491"/>
                  </a:lnTo>
                  <a:lnTo>
                    <a:pt x="307225" y="712470"/>
                  </a:lnTo>
                  <a:lnTo>
                    <a:pt x="307771" y="712470"/>
                  </a:lnTo>
                  <a:lnTo>
                    <a:pt x="308267" y="713740"/>
                  </a:lnTo>
                  <a:lnTo>
                    <a:pt x="308051" y="713740"/>
                  </a:lnTo>
                  <a:lnTo>
                    <a:pt x="307860" y="715010"/>
                  </a:lnTo>
                  <a:lnTo>
                    <a:pt x="311238" y="713740"/>
                  </a:lnTo>
                  <a:lnTo>
                    <a:pt x="314667" y="711200"/>
                  </a:lnTo>
                  <a:lnTo>
                    <a:pt x="319544" y="708660"/>
                  </a:lnTo>
                  <a:lnTo>
                    <a:pt x="324408" y="706120"/>
                  </a:lnTo>
                  <a:lnTo>
                    <a:pt x="322097" y="706120"/>
                  </a:lnTo>
                  <a:lnTo>
                    <a:pt x="321932" y="704850"/>
                  </a:lnTo>
                  <a:lnTo>
                    <a:pt x="321741" y="703580"/>
                  </a:lnTo>
                  <a:lnTo>
                    <a:pt x="322364" y="703580"/>
                  </a:lnTo>
                  <a:lnTo>
                    <a:pt x="323392" y="702310"/>
                  </a:lnTo>
                  <a:lnTo>
                    <a:pt x="323938" y="703580"/>
                  </a:lnTo>
                  <a:lnTo>
                    <a:pt x="324408" y="703580"/>
                  </a:lnTo>
                  <a:lnTo>
                    <a:pt x="324319" y="704850"/>
                  </a:lnTo>
                  <a:lnTo>
                    <a:pt x="324459" y="706107"/>
                  </a:lnTo>
                  <a:lnTo>
                    <a:pt x="333857" y="702310"/>
                  </a:lnTo>
                  <a:lnTo>
                    <a:pt x="337045" y="701040"/>
                  </a:lnTo>
                  <a:lnTo>
                    <a:pt x="333006" y="695960"/>
                  </a:lnTo>
                  <a:lnTo>
                    <a:pt x="338861" y="693420"/>
                  </a:lnTo>
                  <a:lnTo>
                    <a:pt x="342239" y="694690"/>
                  </a:lnTo>
                  <a:lnTo>
                    <a:pt x="344144" y="698500"/>
                  </a:lnTo>
                  <a:lnTo>
                    <a:pt x="351917" y="694690"/>
                  </a:lnTo>
                  <a:lnTo>
                    <a:pt x="353288" y="694486"/>
                  </a:lnTo>
                  <a:lnTo>
                    <a:pt x="351231" y="693420"/>
                  </a:lnTo>
                  <a:lnTo>
                    <a:pt x="350431" y="692150"/>
                  </a:lnTo>
                  <a:lnTo>
                    <a:pt x="350570" y="690880"/>
                  </a:lnTo>
                  <a:lnTo>
                    <a:pt x="350189" y="690880"/>
                  </a:lnTo>
                  <a:lnTo>
                    <a:pt x="350710" y="689610"/>
                  </a:lnTo>
                  <a:lnTo>
                    <a:pt x="351040" y="688340"/>
                  </a:lnTo>
                  <a:lnTo>
                    <a:pt x="351345" y="687070"/>
                  </a:lnTo>
                  <a:lnTo>
                    <a:pt x="351510" y="685800"/>
                  </a:lnTo>
                  <a:lnTo>
                    <a:pt x="352031" y="687070"/>
                  </a:lnTo>
                  <a:lnTo>
                    <a:pt x="354863" y="687070"/>
                  </a:lnTo>
                  <a:lnTo>
                    <a:pt x="355600" y="688340"/>
                  </a:lnTo>
                  <a:lnTo>
                    <a:pt x="355981" y="689610"/>
                  </a:lnTo>
                  <a:lnTo>
                    <a:pt x="356476" y="689610"/>
                  </a:lnTo>
                  <a:lnTo>
                    <a:pt x="356946" y="690880"/>
                  </a:lnTo>
                  <a:lnTo>
                    <a:pt x="355854" y="693420"/>
                  </a:lnTo>
                  <a:lnTo>
                    <a:pt x="354749" y="693420"/>
                  </a:lnTo>
                  <a:lnTo>
                    <a:pt x="353961" y="694372"/>
                  </a:lnTo>
                  <a:lnTo>
                    <a:pt x="368084" y="692150"/>
                  </a:lnTo>
                  <a:lnTo>
                    <a:pt x="368541" y="692150"/>
                  </a:lnTo>
                  <a:lnTo>
                    <a:pt x="369455" y="694690"/>
                  </a:lnTo>
                  <a:lnTo>
                    <a:pt x="371246" y="694690"/>
                  </a:lnTo>
                  <a:lnTo>
                    <a:pt x="371741" y="695960"/>
                  </a:lnTo>
                  <a:lnTo>
                    <a:pt x="371602" y="697230"/>
                  </a:lnTo>
                  <a:lnTo>
                    <a:pt x="371487" y="699770"/>
                  </a:lnTo>
                  <a:lnTo>
                    <a:pt x="368490" y="699770"/>
                  </a:lnTo>
                  <a:lnTo>
                    <a:pt x="368185" y="701040"/>
                  </a:lnTo>
                  <a:lnTo>
                    <a:pt x="367855" y="701040"/>
                  </a:lnTo>
                  <a:lnTo>
                    <a:pt x="369265" y="707390"/>
                  </a:lnTo>
                  <a:lnTo>
                    <a:pt x="374319" y="707390"/>
                  </a:lnTo>
                  <a:lnTo>
                    <a:pt x="374421" y="706107"/>
                  </a:lnTo>
                  <a:lnTo>
                    <a:pt x="373354" y="701040"/>
                  </a:lnTo>
                  <a:lnTo>
                    <a:pt x="372757" y="701040"/>
                  </a:lnTo>
                  <a:lnTo>
                    <a:pt x="372592" y="699770"/>
                  </a:lnTo>
                  <a:lnTo>
                    <a:pt x="371957" y="699770"/>
                  </a:lnTo>
                  <a:lnTo>
                    <a:pt x="372948" y="697230"/>
                  </a:lnTo>
                  <a:lnTo>
                    <a:pt x="373468" y="694690"/>
                  </a:lnTo>
                  <a:lnTo>
                    <a:pt x="375856" y="695960"/>
                  </a:lnTo>
                  <a:lnTo>
                    <a:pt x="378002" y="695960"/>
                  </a:lnTo>
                  <a:lnTo>
                    <a:pt x="378714" y="698500"/>
                  </a:lnTo>
                  <a:lnTo>
                    <a:pt x="377482" y="701040"/>
                  </a:lnTo>
                  <a:lnTo>
                    <a:pt x="376936" y="702310"/>
                  </a:lnTo>
                  <a:lnTo>
                    <a:pt x="376212" y="702310"/>
                  </a:lnTo>
                  <a:lnTo>
                    <a:pt x="374434" y="706107"/>
                  </a:lnTo>
                  <a:lnTo>
                    <a:pt x="374459" y="707390"/>
                  </a:lnTo>
                  <a:lnTo>
                    <a:pt x="374345" y="709930"/>
                  </a:lnTo>
                  <a:lnTo>
                    <a:pt x="375780" y="708660"/>
                  </a:lnTo>
                  <a:lnTo>
                    <a:pt x="377926" y="701040"/>
                  </a:lnTo>
                  <a:lnTo>
                    <a:pt x="379234" y="697230"/>
                  </a:lnTo>
                  <a:lnTo>
                    <a:pt x="382727" y="698500"/>
                  </a:lnTo>
                  <a:lnTo>
                    <a:pt x="386715" y="699770"/>
                  </a:lnTo>
                  <a:lnTo>
                    <a:pt x="386524" y="701040"/>
                  </a:lnTo>
                  <a:lnTo>
                    <a:pt x="387299" y="699770"/>
                  </a:lnTo>
                  <a:lnTo>
                    <a:pt x="388416" y="699770"/>
                  </a:lnTo>
                  <a:lnTo>
                    <a:pt x="389382" y="701040"/>
                  </a:lnTo>
                  <a:lnTo>
                    <a:pt x="389686" y="702310"/>
                  </a:lnTo>
                  <a:lnTo>
                    <a:pt x="390232" y="703580"/>
                  </a:lnTo>
                  <a:lnTo>
                    <a:pt x="388175" y="703580"/>
                  </a:lnTo>
                  <a:lnTo>
                    <a:pt x="396227" y="709930"/>
                  </a:lnTo>
                  <a:lnTo>
                    <a:pt x="403834" y="718820"/>
                  </a:lnTo>
                  <a:lnTo>
                    <a:pt x="409702" y="728980"/>
                  </a:lnTo>
                  <a:lnTo>
                    <a:pt x="412584" y="739140"/>
                  </a:lnTo>
                  <a:lnTo>
                    <a:pt x="412584" y="702221"/>
                  </a:lnTo>
                  <a:lnTo>
                    <a:pt x="411378" y="703541"/>
                  </a:lnTo>
                  <a:lnTo>
                    <a:pt x="411378" y="709930"/>
                  </a:lnTo>
                  <a:lnTo>
                    <a:pt x="410743" y="712470"/>
                  </a:lnTo>
                  <a:lnTo>
                    <a:pt x="409473" y="712470"/>
                  </a:lnTo>
                  <a:lnTo>
                    <a:pt x="408457" y="711200"/>
                  </a:lnTo>
                  <a:lnTo>
                    <a:pt x="407441" y="711200"/>
                  </a:lnTo>
                  <a:lnTo>
                    <a:pt x="407657" y="709930"/>
                  </a:lnTo>
                  <a:lnTo>
                    <a:pt x="408292" y="708660"/>
                  </a:lnTo>
                  <a:lnTo>
                    <a:pt x="410413" y="708660"/>
                  </a:lnTo>
                  <a:lnTo>
                    <a:pt x="411378" y="709930"/>
                  </a:lnTo>
                  <a:lnTo>
                    <a:pt x="411378" y="703541"/>
                  </a:lnTo>
                  <a:lnTo>
                    <a:pt x="404368" y="711200"/>
                  </a:lnTo>
                  <a:lnTo>
                    <a:pt x="401040" y="709930"/>
                  </a:lnTo>
                  <a:lnTo>
                    <a:pt x="402158" y="704850"/>
                  </a:lnTo>
                  <a:lnTo>
                    <a:pt x="403567" y="698500"/>
                  </a:lnTo>
                  <a:lnTo>
                    <a:pt x="403860" y="697230"/>
                  </a:lnTo>
                  <a:lnTo>
                    <a:pt x="404418" y="694690"/>
                  </a:lnTo>
                  <a:lnTo>
                    <a:pt x="400977" y="695960"/>
                  </a:lnTo>
                  <a:lnTo>
                    <a:pt x="399389" y="689610"/>
                  </a:lnTo>
                  <a:lnTo>
                    <a:pt x="398614" y="687070"/>
                  </a:lnTo>
                  <a:lnTo>
                    <a:pt x="400189" y="687070"/>
                  </a:lnTo>
                  <a:lnTo>
                    <a:pt x="403047" y="685800"/>
                  </a:lnTo>
                  <a:lnTo>
                    <a:pt x="404202" y="688340"/>
                  </a:lnTo>
                  <a:lnTo>
                    <a:pt x="404888" y="690880"/>
                  </a:lnTo>
                  <a:lnTo>
                    <a:pt x="405625" y="693420"/>
                  </a:lnTo>
                  <a:lnTo>
                    <a:pt x="412521" y="695960"/>
                  </a:lnTo>
                  <a:lnTo>
                    <a:pt x="415988" y="698500"/>
                  </a:lnTo>
                  <a:lnTo>
                    <a:pt x="416077" y="697230"/>
                  </a:lnTo>
                  <a:lnTo>
                    <a:pt x="416204" y="697230"/>
                  </a:lnTo>
                  <a:lnTo>
                    <a:pt x="416293" y="698500"/>
                  </a:lnTo>
                  <a:lnTo>
                    <a:pt x="416293" y="694131"/>
                  </a:lnTo>
                  <a:lnTo>
                    <a:pt x="415937" y="693420"/>
                  </a:lnTo>
                  <a:lnTo>
                    <a:pt x="416204" y="692150"/>
                  </a:lnTo>
                  <a:lnTo>
                    <a:pt x="416598" y="690880"/>
                  </a:lnTo>
                  <a:lnTo>
                    <a:pt x="415582" y="688340"/>
                  </a:lnTo>
                  <a:lnTo>
                    <a:pt x="414147" y="683260"/>
                  </a:lnTo>
                  <a:lnTo>
                    <a:pt x="414616" y="679450"/>
                  </a:lnTo>
                  <a:lnTo>
                    <a:pt x="414426" y="676910"/>
                  </a:lnTo>
                  <a:lnTo>
                    <a:pt x="416509" y="675640"/>
                  </a:lnTo>
                  <a:lnTo>
                    <a:pt x="418604" y="674370"/>
                  </a:lnTo>
                  <a:lnTo>
                    <a:pt x="434543" y="704850"/>
                  </a:lnTo>
                  <a:lnTo>
                    <a:pt x="441058" y="708660"/>
                  </a:lnTo>
                  <a:lnTo>
                    <a:pt x="441058" y="687692"/>
                  </a:lnTo>
                  <a:lnTo>
                    <a:pt x="434327" y="687070"/>
                  </a:lnTo>
                  <a:lnTo>
                    <a:pt x="434213" y="684530"/>
                  </a:lnTo>
                  <a:lnTo>
                    <a:pt x="431800" y="684530"/>
                  </a:lnTo>
                  <a:lnTo>
                    <a:pt x="431215" y="681990"/>
                  </a:lnTo>
                  <a:lnTo>
                    <a:pt x="431596" y="680720"/>
                  </a:lnTo>
                  <a:lnTo>
                    <a:pt x="431685" y="676910"/>
                  </a:lnTo>
                  <a:lnTo>
                    <a:pt x="434022" y="678180"/>
                  </a:lnTo>
                  <a:lnTo>
                    <a:pt x="435914" y="678180"/>
                  </a:lnTo>
                  <a:lnTo>
                    <a:pt x="436105" y="679450"/>
                  </a:lnTo>
                  <a:lnTo>
                    <a:pt x="436219" y="680720"/>
                  </a:lnTo>
                  <a:lnTo>
                    <a:pt x="436029" y="681990"/>
                  </a:lnTo>
                  <a:lnTo>
                    <a:pt x="448043" y="683260"/>
                  </a:lnTo>
                  <a:lnTo>
                    <a:pt x="448284" y="688340"/>
                  </a:lnTo>
                  <a:lnTo>
                    <a:pt x="448284" y="592899"/>
                  </a:lnTo>
                  <a:lnTo>
                    <a:pt x="448094" y="593153"/>
                  </a:lnTo>
                  <a:lnTo>
                    <a:pt x="448094" y="648970"/>
                  </a:lnTo>
                  <a:lnTo>
                    <a:pt x="447713" y="651510"/>
                  </a:lnTo>
                  <a:lnTo>
                    <a:pt x="446608" y="652780"/>
                  </a:lnTo>
                  <a:lnTo>
                    <a:pt x="445808" y="652780"/>
                  </a:lnTo>
                  <a:lnTo>
                    <a:pt x="440982" y="656590"/>
                  </a:lnTo>
                  <a:lnTo>
                    <a:pt x="435838" y="657860"/>
                  </a:lnTo>
                  <a:lnTo>
                    <a:pt x="433031" y="657212"/>
                  </a:lnTo>
                  <a:lnTo>
                    <a:pt x="433031" y="669290"/>
                  </a:lnTo>
                  <a:lnTo>
                    <a:pt x="432650" y="670560"/>
                  </a:lnTo>
                  <a:lnTo>
                    <a:pt x="432422" y="671830"/>
                  </a:lnTo>
                  <a:lnTo>
                    <a:pt x="432092" y="670560"/>
                  </a:lnTo>
                  <a:lnTo>
                    <a:pt x="431546" y="670560"/>
                  </a:lnTo>
                  <a:lnTo>
                    <a:pt x="431761" y="669290"/>
                  </a:lnTo>
                  <a:lnTo>
                    <a:pt x="433031" y="669290"/>
                  </a:lnTo>
                  <a:lnTo>
                    <a:pt x="433031" y="657212"/>
                  </a:lnTo>
                  <a:lnTo>
                    <a:pt x="430364" y="656590"/>
                  </a:lnTo>
                  <a:lnTo>
                    <a:pt x="424561" y="651510"/>
                  </a:lnTo>
                  <a:lnTo>
                    <a:pt x="428764" y="646430"/>
                  </a:lnTo>
                  <a:lnTo>
                    <a:pt x="433285" y="642620"/>
                  </a:lnTo>
                  <a:lnTo>
                    <a:pt x="438416" y="641350"/>
                  </a:lnTo>
                  <a:lnTo>
                    <a:pt x="444411" y="643890"/>
                  </a:lnTo>
                  <a:lnTo>
                    <a:pt x="445096" y="643890"/>
                  </a:lnTo>
                  <a:lnTo>
                    <a:pt x="445643" y="645160"/>
                  </a:lnTo>
                  <a:lnTo>
                    <a:pt x="446011" y="646430"/>
                  </a:lnTo>
                  <a:lnTo>
                    <a:pt x="446532" y="647700"/>
                  </a:lnTo>
                  <a:lnTo>
                    <a:pt x="447128" y="647700"/>
                  </a:lnTo>
                  <a:lnTo>
                    <a:pt x="448094" y="648970"/>
                  </a:lnTo>
                  <a:lnTo>
                    <a:pt x="448094" y="593153"/>
                  </a:lnTo>
                  <a:lnTo>
                    <a:pt x="442709" y="600583"/>
                  </a:lnTo>
                  <a:lnTo>
                    <a:pt x="442709" y="604520"/>
                  </a:lnTo>
                  <a:lnTo>
                    <a:pt x="442518" y="605790"/>
                  </a:lnTo>
                  <a:lnTo>
                    <a:pt x="442569" y="607060"/>
                  </a:lnTo>
                  <a:lnTo>
                    <a:pt x="440512" y="607060"/>
                  </a:lnTo>
                  <a:lnTo>
                    <a:pt x="439597" y="605790"/>
                  </a:lnTo>
                  <a:lnTo>
                    <a:pt x="439407" y="605790"/>
                  </a:lnTo>
                  <a:lnTo>
                    <a:pt x="439788" y="604520"/>
                  </a:lnTo>
                  <a:lnTo>
                    <a:pt x="439928" y="603250"/>
                  </a:lnTo>
                  <a:lnTo>
                    <a:pt x="440867" y="604520"/>
                  </a:lnTo>
                  <a:lnTo>
                    <a:pt x="442709" y="604520"/>
                  </a:lnTo>
                  <a:lnTo>
                    <a:pt x="442709" y="600583"/>
                  </a:lnTo>
                  <a:lnTo>
                    <a:pt x="441693" y="601980"/>
                  </a:lnTo>
                  <a:lnTo>
                    <a:pt x="442112" y="599440"/>
                  </a:lnTo>
                  <a:lnTo>
                    <a:pt x="442544" y="596900"/>
                  </a:lnTo>
                  <a:lnTo>
                    <a:pt x="442353" y="594360"/>
                  </a:lnTo>
                  <a:lnTo>
                    <a:pt x="443179" y="593090"/>
                  </a:lnTo>
                  <a:lnTo>
                    <a:pt x="443674" y="593090"/>
                  </a:lnTo>
                  <a:lnTo>
                    <a:pt x="444385" y="591820"/>
                  </a:lnTo>
                  <a:lnTo>
                    <a:pt x="445185" y="591820"/>
                  </a:lnTo>
                  <a:lnTo>
                    <a:pt x="442544" y="589280"/>
                  </a:lnTo>
                  <a:lnTo>
                    <a:pt x="441198" y="588010"/>
                  </a:lnTo>
                  <a:lnTo>
                    <a:pt x="446163" y="582930"/>
                  </a:lnTo>
                  <a:lnTo>
                    <a:pt x="448640" y="580390"/>
                  </a:lnTo>
                  <a:lnTo>
                    <a:pt x="451142" y="582930"/>
                  </a:lnTo>
                  <a:lnTo>
                    <a:pt x="452412" y="582930"/>
                  </a:lnTo>
                  <a:lnTo>
                    <a:pt x="452412" y="524510"/>
                  </a:lnTo>
                  <a:lnTo>
                    <a:pt x="447954" y="524510"/>
                  </a:lnTo>
                  <a:lnTo>
                    <a:pt x="446176" y="523240"/>
                  </a:lnTo>
                  <a:lnTo>
                    <a:pt x="443509" y="523240"/>
                  </a:lnTo>
                  <a:lnTo>
                    <a:pt x="441553" y="522782"/>
                  </a:lnTo>
                  <a:lnTo>
                    <a:pt x="441553" y="571500"/>
                  </a:lnTo>
                  <a:lnTo>
                    <a:pt x="436829" y="575043"/>
                  </a:lnTo>
                  <a:lnTo>
                    <a:pt x="436829" y="581660"/>
                  </a:lnTo>
                  <a:lnTo>
                    <a:pt x="435648" y="582930"/>
                  </a:lnTo>
                  <a:lnTo>
                    <a:pt x="433171" y="582930"/>
                  </a:lnTo>
                  <a:lnTo>
                    <a:pt x="432943" y="581660"/>
                  </a:lnTo>
                  <a:lnTo>
                    <a:pt x="432485" y="580390"/>
                  </a:lnTo>
                  <a:lnTo>
                    <a:pt x="433743" y="580390"/>
                  </a:lnTo>
                  <a:lnTo>
                    <a:pt x="434987" y="579120"/>
                  </a:lnTo>
                  <a:lnTo>
                    <a:pt x="436143" y="579120"/>
                  </a:lnTo>
                  <a:lnTo>
                    <a:pt x="436308" y="580390"/>
                  </a:lnTo>
                  <a:lnTo>
                    <a:pt x="436829" y="581660"/>
                  </a:lnTo>
                  <a:lnTo>
                    <a:pt x="436829" y="575043"/>
                  </a:lnTo>
                  <a:lnTo>
                    <a:pt x="436473" y="575310"/>
                  </a:lnTo>
                  <a:lnTo>
                    <a:pt x="435089" y="572770"/>
                  </a:lnTo>
                  <a:lnTo>
                    <a:pt x="434403" y="571500"/>
                  </a:lnTo>
                  <a:lnTo>
                    <a:pt x="432231" y="567563"/>
                  </a:lnTo>
                  <a:lnTo>
                    <a:pt x="432231" y="622300"/>
                  </a:lnTo>
                  <a:lnTo>
                    <a:pt x="431990" y="623570"/>
                  </a:lnTo>
                  <a:lnTo>
                    <a:pt x="432066" y="626110"/>
                  </a:lnTo>
                  <a:lnTo>
                    <a:pt x="426072" y="626110"/>
                  </a:lnTo>
                  <a:lnTo>
                    <a:pt x="426466" y="624840"/>
                  </a:lnTo>
                  <a:lnTo>
                    <a:pt x="426847" y="623570"/>
                  </a:lnTo>
                  <a:lnTo>
                    <a:pt x="427062" y="622300"/>
                  </a:lnTo>
                  <a:lnTo>
                    <a:pt x="427672" y="621030"/>
                  </a:lnTo>
                  <a:lnTo>
                    <a:pt x="429094" y="621030"/>
                  </a:lnTo>
                  <a:lnTo>
                    <a:pt x="430695" y="622300"/>
                  </a:lnTo>
                  <a:lnTo>
                    <a:pt x="432231" y="622300"/>
                  </a:lnTo>
                  <a:lnTo>
                    <a:pt x="432231" y="567563"/>
                  </a:lnTo>
                  <a:lnTo>
                    <a:pt x="430911" y="565150"/>
                  </a:lnTo>
                  <a:lnTo>
                    <a:pt x="430669" y="564781"/>
                  </a:lnTo>
                  <a:lnTo>
                    <a:pt x="430669" y="565150"/>
                  </a:lnTo>
                  <a:lnTo>
                    <a:pt x="429234" y="567690"/>
                  </a:lnTo>
                  <a:lnTo>
                    <a:pt x="428777" y="570230"/>
                  </a:lnTo>
                  <a:lnTo>
                    <a:pt x="427786" y="570953"/>
                  </a:lnTo>
                  <a:lnTo>
                    <a:pt x="427786" y="609600"/>
                  </a:lnTo>
                  <a:lnTo>
                    <a:pt x="425551" y="614680"/>
                  </a:lnTo>
                  <a:lnTo>
                    <a:pt x="424370" y="617601"/>
                  </a:lnTo>
                  <a:lnTo>
                    <a:pt x="424370" y="651510"/>
                  </a:lnTo>
                  <a:lnTo>
                    <a:pt x="423379" y="654050"/>
                  </a:lnTo>
                  <a:lnTo>
                    <a:pt x="422922" y="656590"/>
                  </a:lnTo>
                  <a:lnTo>
                    <a:pt x="413842" y="656590"/>
                  </a:lnTo>
                  <a:lnTo>
                    <a:pt x="413842" y="685800"/>
                  </a:lnTo>
                  <a:lnTo>
                    <a:pt x="410984" y="684530"/>
                  </a:lnTo>
                  <a:lnTo>
                    <a:pt x="408876" y="684530"/>
                  </a:lnTo>
                  <a:lnTo>
                    <a:pt x="407416" y="681990"/>
                  </a:lnTo>
                  <a:lnTo>
                    <a:pt x="407936" y="680720"/>
                  </a:lnTo>
                  <a:lnTo>
                    <a:pt x="407936" y="678180"/>
                  </a:lnTo>
                  <a:lnTo>
                    <a:pt x="408406" y="678180"/>
                  </a:lnTo>
                  <a:lnTo>
                    <a:pt x="408508" y="676910"/>
                  </a:lnTo>
                  <a:lnTo>
                    <a:pt x="413219" y="676910"/>
                  </a:lnTo>
                  <a:lnTo>
                    <a:pt x="412991" y="678180"/>
                  </a:lnTo>
                  <a:lnTo>
                    <a:pt x="412724" y="679450"/>
                  </a:lnTo>
                  <a:lnTo>
                    <a:pt x="413435" y="680720"/>
                  </a:lnTo>
                  <a:lnTo>
                    <a:pt x="413346" y="683260"/>
                  </a:lnTo>
                  <a:lnTo>
                    <a:pt x="413842" y="685800"/>
                  </a:lnTo>
                  <a:lnTo>
                    <a:pt x="413842" y="656590"/>
                  </a:lnTo>
                  <a:lnTo>
                    <a:pt x="406260" y="656590"/>
                  </a:lnTo>
                  <a:lnTo>
                    <a:pt x="406400" y="657860"/>
                  </a:lnTo>
                  <a:lnTo>
                    <a:pt x="406260" y="659130"/>
                  </a:lnTo>
                  <a:lnTo>
                    <a:pt x="405244" y="660400"/>
                  </a:lnTo>
                  <a:lnTo>
                    <a:pt x="402932" y="660400"/>
                  </a:lnTo>
                  <a:lnTo>
                    <a:pt x="404088" y="661670"/>
                  </a:lnTo>
                  <a:lnTo>
                    <a:pt x="404964" y="661670"/>
                  </a:lnTo>
                  <a:lnTo>
                    <a:pt x="405193" y="662940"/>
                  </a:lnTo>
                  <a:lnTo>
                    <a:pt x="405523" y="664210"/>
                  </a:lnTo>
                  <a:lnTo>
                    <a:pt x="404253" y="665480"/>
                  </a:lnTo>
                  <a:lnTo>
                    <a:pt x="403669" y="666750"/>
                  </a:lnTo>
                  <a:lnTo>
                    <a:pt x="402932" y="666750"/>
                  </a:lnTo>
                  <a:lnTo>
                    <a:pt x="402551" y="668020"/>
                  </a:lnTo>
                  <a:lnTo>
                    <a:pt x="402272" y="669290"/>
                  </a:lnTo>
                  <a:lnTo>
                    <a:pt x="398805" y="669290"/>
                  </a:lnTo>
                  <a:lnTo>
                    <a:pt x="397268" y="668020"/>
                  </a:lnTo>
                  <a:lnTo>
                    <a:pt x="398043" y="664210"/>
                  </a:lnTo>
                  <a:lnTo>
                    <a:pt x="399554" y="664210"/>
                  </a:lnTo>
                  <a:lnTo>
                    <a:pt x="399338" y="662927"/>
                  </a:lnTo>
                  <a:lnTo>
                    <a:pt x="399605" y="661670"/>
                  </a:lnTo>
                  <a:lnTo>
                    <a:pt x="399986" y="660425"/>
                  </a:lnTo>
                  <a:lnTo>
                    <a:pt x="400481" y="659130"/>
                  </a:lnTo>
                  <a:lnTo>
                    <a:pt x="400735" y="656590"/>
                  </a:lnTo>
                  <a:lnTo>
                    <a:pt x="401091" y="656590"/>
                  </a:lnTo>
                  <a:lnTo>
                    <a:pt x="398068" y="655320"/>
                  </a:lnTo>
                  <a:lnTo>
                    <a:pt x="396633" y="654050"/>
                  </a:lnTo>
                  <a:lnTo>
                    <a:pt x="396036" y="651510"/>
                  </a:lnTo>
                  <a:lnTo>
                    <a:pt x="395376" y="652780"/>
                  </a:lnTo>
                  <a:lnTo>
                    <a:pt x="395376" y="704850"/>
                  </a:lnTo>
                  <a:lnTo>
                    <a:pt x="392430" y="703580"/>
                  </a:lnTo>
                  <a:lnTo>
                    <a:pt x="391033" y="702310"/>
                  </a:lnTo>
                  <a:lnTo>
                    <a:pt x="390093" y="702310"/>
                  </a:lnTo>
                  <a:lnTo>
                    <a:pt x="389737" y="701040"/>
                  </a:lnTo>
                  <a:lnTo>
                    <a:pt x="390398" y="698500"/>
                  </a:lnTo>
                  <a:lnTo>
                    <a:pt x="392049" y="698500"/>
                  </a:lnTo>
                  <a:lnTo>
                    <a:pt x="395236" y="701040"/>
                  </a:lnTo>
                  <a:lnTo>
                    <a:pt x="395046" y="702310"/>
                  </a:lnTo>
                  <a:lnTo>
                    <a:pt x="395376" y="704850"/>
                  </a:lnTo>
                  <a:lnTo>
                    <a:pt x="395376" y="652780"/>
                  </a:lnTo>
                  <a:lnTo>
                    <a:pt x="395046" y="655320"/>
                  </a:lnTo>
                  <a:lnTo>
                    <a:pt x="393725" y="656590"/>
                  </a:lnTo>
                  <a:lnTo>
                    <a:pt x="393039" y="656272"/>
                  </a:lnTo>
                  <a:lnTo>
                    <a:pt x="393039" y="692150"/>
                  </a:lnTo>
                  <a:lnTo>
                    <a:pt x="389407" y="694690"/>
                  </a:lnTo>
                  <a:lnTo>
                    <a:pt x="384708" y="687070"/>
                  </a:lnTo>
                  <a:lnTo>
                    <a:pt x="386880" y="684530"/>
                  </a:lnTo>
                  <a:lnTo>
                    <a:pt x="393039" y="692150"/>
                  </a:lnTo>
                  <a:lnTo>
                    <a:pt x="393039" y="656272"/>
                  </a:lnTo>
                  <a:lnTo>
                    <a:pt x="391083" y="655320"/>
                  </a:lnTo>
                  <a:lnTo>
                    <a:pt x="390207" y="654050"/>
                  </a:lnTo>
                  <a:lnTo>
                    <a:pt x="389851" y="651510"/>
                  </a:lnTo>
                  <a:lnTo>
                    <a:pt x="391223" y="650240"/>
                  </a:lnTo>
                  <a:lnTo>
                    <a:pt x="395897" y="650240"/>
                  </a:lnTo>
                  <a:lnTo>
                    <a:pt x="395592" y="647700"/>
                  </a:lnTo>
                  <a:lnTo>
                    <a:pt x="395452" y="645160"/>
                  </a:lnTo>
                  <a:lnTo>
                    <a:pt x="395376" y="642620"/>
                  </a:lnTo>
                  <a:lnTo>
                    <a:pt x="424370" y="651510"/>
                  </a:lnTo>
                  <a:lnTo>
                    <a:pt x="424370" y="617601"/>
                  </a:lnTo>
                  <a:lnTo>
                    <a:pt x="423494" y="619760"/>
                  </a:lnTo>
                  <a:lnTo>
                    <a:pt x="420852" y="623570"/>
                  </a:lnTo>
                  <a:lnTo>
                    <a:pt x="420547" y="624840"/>
                  </a:lnTo>
                  <a:lnTo>
                    <a:pt x="417004" y="623570"/>
                  </a:lnTo>
                  <a:lnTo>
                    <a:pt x="415963" y="622935"/>
                  </a:lnTo>
                  <a:lnTo>
                    <a:pt x="415963" y="632460"/>
                  </a:lnTo>
                  <a:lnTo>
                    <a:pt x="415302" y="635000"/>
                  </a:lnTo>
                  <a:lnTo>
                    <a:pt x="415277" y="636270"/>
                  </a:lnTo>
                  <a:lnTo>
                    <a:pt x="411340" y="636270"/>
                  </a:lnTo>
                  <a:lnTo>
                    <a:pt x="409206" y="635000"/>
                  </a:lnTo>
                  <a:lnTo>
                    <a:pt x="409778" y="632460"/>
                  </a:lnTo>
                  <a:lnTo>
                    <a:pt x="409917" y="629920"/>
                  </a:lnTo>
                  <a:lnTo>
                    <a:pt x="414477" y="629920"/>
                  </a:lnTo>
                  <a:lnTo>
                    <a:pt x="415963" y="632460"/>
                  </a:lnTo>
                  <a:lnTo>
                    <a:pt x="415963" y="622935"/>
                  </a:lnTo>
                  <a:lnTo>
                    <a:pt x="414947" y="622300"/>
                  </a:lnTo>
                  <a:lnTo>
                    <a:pt x="415836" y="619760"/>
                  </a:lnTo>
                  <a:lnTo>
                    <a:pt x="416280" y="618490"/>
                  </a:lnTo>
                  <a:lnTo>
                    <a:pt x="417182" y="615950"/>
                  </a:lnTo>
                  <a:lnTo>
                    <a:pt x="418515" y="612140"/>
                  </a:lnTo>
                  <a:lnTo>
                    <a:pt x="418871" y="610870"/>
                  </a:lnTo>
                  <a:lnTo>
                    <a:pt x="420281" y="605790"/>
                  </a:lnTo>
                  <a:lnTo>
                    <a:pt x="427786" y="609600"/>
                  </a:lnTo>
                  <a:lnTo>
                    <a:pt x="427786" y="570953"/>
                  </a:lnTo>
                  <a:lnTo>
                    <a:pt x="427037" y="571500"/>
                  </a:lnTo>
                  <a:lnTo>
                    <a:pt x="424675" y="570331"/>
                  </a:lnTo>
                  <a:lnTo>
                    <a:pt x="424675" y="591820"/>
                  </a:lnTo>
                  <a:lnTo>
                    <a:pt x="423443" y="593090"/>
                  </a:lnTo>
                  <a:lnTo>
                    <a:pt x="422833" y="595630"/>
                  </a:lnTo>
                  <a:lnTo>
                    <a:pt x="421894" y="595630"/>
                  </a:lnTo>
                  <a:lnTo>
                    <a:pt x="420636" y="596900"/>
                  </a:lnTo>
                  <a:lnTo>
                    <a:pt x="418490" y="595630"/>
                  </a:lnTo>
                  <a:lnTo>
                    <a:pt x="417880" y="594360"/>
                  </a:lnTo>
                  <a:lnTo>
                    <a:pt x="417423" y="593090"/>
                  </a:lnTo>
                  <a:lnTo>
                    <a:pt x="418325" y="590550"/>
                  </a:lnTo>
                  <a:lnTo>
                    <a:pt x="420420" y="589280"/>
                  </a:lnTo>
                  <a:lnTo>
                    <a:pt x="422148" y="590550"/>
                  </a:lnTo>
                  <a:lnTo>
                    <a:pt x="424675" y="591820"/>
                  </a:lnTo>
                  <a:lnTo>
                    <a:pt x="424675" y="570331"/>
                  </a:lnTo>
                  <a:lnTo>
                    <a:pt x="424484" y="570230"/>
                  </a:lnTo>
                  <a:lnTo>
                    <a:pt x="424345" y="570230"/>
                  </a:lnTo>
                  <a:lnTo>
                    <a:pt x="423900" y="568960"/>
                  </a:lnTo>
                  <a:lnTo>
                    <a:pt x="423735" y="566420"/>
                  </a:lnTo>
                  <a:lnTo>
                    <a:pt x="424535" y="565150"/>
                  </a:lnTo>
                  <a:lnTo>
                    <a:pt x="430669" y="565150"/>
                  </a:lnTo>
                  <a:lnTo>
                    <a:pt x="430669" y="564781"/>
                  </a:lnTo>
                  <a:lnTo>
                    <a:pt x="428447" y="561340"/>
                  </a:lnTo>
                  <a:lnTo>
                    <a:pt x="430149" y="560070"/>
                  </a:lnTo>
                  <a:lnTo>
                    <a:pt x="431711" y="558800"/>
                  </a:lnTo>
                  <a:lnTo>
                    <a:pt x="428447" y="556260"/>
                  </a:lnTo>
                  <a:lnTo>
                    <a:pt x="426847" y="554990"/>
                  </a:lnTo>
                  <a:lnTo>
                    <a:pt x="430225" y="551180"/>
                  </a:lnTo>
                  <a:lnTo>
                    <a:pt x="432422" y="552450"/>
                  </a:lnTo>
                  <a:lnTo>
                    <a:pt x="434733" y="554990"/>
                  </a:lnTo>
                  <a:lnTo>
                    <a:pt x="436689" y="556260"/>
                  </a:lnTo>
                  <a:lnTo>
                    <a:pt x="436854" y="557530"/>
                  </a:lnTo>
                  <a:lnTo>
                    <a:pt x="435394" y="558800"/>
                  </a:lnTo>
                  <a:lnTo>
                    <a:pt x="434632" y="560070"/>
                  </a:lnTo>
                  <a:lnTo>
                    <a:pt x="441553" y="571500"/>
                  </a:lnTo>
                  <a:lnTo>
                    <a:pt x="441553" y="522782"/>
                  </a:lnTo>
                  <a:lnTo>
                    <a:pt x="440486" y="522528"/>
                  </a:lnTo>
                  <a:lnTo>
                    <a:pt x="440486" y="532130"/>
                  </a:lnTo>
                  <a:lnTo>
                    <a:pt x="439686" y="534670"/>
                  </a:lnTo>
                  <a:lnTo>
                    <a:pt x="439432" y="535940"/>
                  </a:lnTo>
                  <a:lnTo>
                    <a:pt x="438175" y="534670"/>
                  </a:lnTo>
                  <a:lnTo>
                    <a:pt x="435838" y="534670"/>
                  </a:lnTo>
                  <a:lnTo>
                    <a:pt x="435279" y="533400"/>
                  </a:lnTo>
                  <a:lnTo>
                    <a:pt x="435889" y="532130"/>
                  </a:lnTo>
                  <a:lnTo>
                    <a:pt x="436054" y="529590"/>
                  </a:lnTo>
                  <a:lnTo>
                    <a:pt x="437819" y="530860"/>
                  </a:lnTo>
                  <a:lnTo>
                    <a:pt x="439547" y="530860"/>
                  </a:lnTo>
                  <a:lnTo>
                    <a:pt x="440486" y="532130"/>
                  </a:lnTo>
                  <a:lnTo>
                    <a:pt x="440486" y="522528"/>
                  </a:lnTo>
                  <a:lnTo>
                    <a:pt x="432816" y="520700"/>
                  </a:lnTo>
                  <a:lnTo>
                    <a:pt x="426986" y="518160"/>
                  </a:lnTo>
                  <a:lnTo>
                    <a:pt x="429031" y="516890"/>
                  </a:lnTo>
                  <a:lnTo>
                    <a:pt x="431076" y="515620"/>
                  </a:lnTo>
                  <a:lnTo>
                    <a:pt x="432142" y="514350"/>
                  </a:lnTo>
                  <a:lnTo>
                    <a:pt x="434263" y="511810"/>
                  </a:lnTo>
                  <a:lnTo>
                    <a:pt x="437426" y="509270"/>
                  </a:lnTo>
                  <a:lnTo>
                    <a:pt x="430339" y="511810"/>
                  </a:lnTo>
                  <a:lnTo>
                    <a:pt x="426796" y="514350"/>
                  </a:lnTo>
                  <a:lnTo>
                    <a:pt x="428574" y="505460"/>
                  </a:lnTo>
                  <a:lnTo>
                    <a:pt x="429983" y="504190"/>
                  </a:lnTo>
                  <a:lnTo>
                    <a:pt x="434225" y="500380"/>
                  </a:lnTo>
                  <a:lnTo>
                    <a:pt x="441591" y="499110"/>
                  </a:lnTo>
                  <a:lnTo>
                    <a:pt x="448500" y="496570"/>
                  </a:lnTo>
                  <a:lnTo>
                    <a:pt x="448754" y="495300"/>
                  </a:lnTo>
                  <a:lnTo>
                    <a:pt x="448703" y="494030"/>
                  </a:lnTo>
                  <a:lnTo>
                    <a:pt x="448424" y="487680"/>
                  </a:lnTo>
                  <a:lnTo>
                    <a:pt x="453707" y="488950"/>
                  </a:lnTo>
                  <a:lnTo>
                    <a:pt x="448754" y="495300"/>
                  </a:lnTo>
                  <a:lnTo>
                    <a:pt x="448754" y="496570"/>
                  </a:lnTo>
                  <a:lnTo>
                    <a:pt x="448500" y="496570"/>
                  </a:lnTo>
                  <a:lnTo>
                    <a:pt x="448360" y="497840"/>
                  </a:lnTo>
                  <a:lnTo>
                    <a:pt x="448310" y="500380"/>
                  </a:lnTo>
                  <a:lnTo>
                    <a:pt x="448424" y="501650"/>
                  </a:lnTo>
                  <a:lnTo>
                    <a:pt x="447598" y="502920"/>
                  </a:lnTo>
                  <a:lnTo>
                    <a:pt x="456831" y="502920"/>
                  </a:lnTo>
                  <a:lnTo>
                    <a:pt x="457606" y="506730"/>
                  </a:lnTo>
                  <a:lnTo>
                    <a:pt x="459854" y="511810"/>
                  </a:lnTo>
                  <a:lnTo>
                    <a:pt x="459854" y="461010"/>
                  </a:lnTo>
                  <a:lnTo>
                    <a:pt x="456399" y="461010"/>
                  </a:lnTo>
                  <a:lnTo>
                    <a:pt x="458038" y="454660"/>
                  </a:lnTo>
                  <a:lnTo>
                    <a:pt x="459359" y="449580"/>
                  </a:lnTo>
                  <a:lnTo>
                    <a:pt x="460095" y="447040"/>
                  </a:lnTo>
                  <a:lnTo>
                    <a:pt x="460451" y="445770"/>
                  </a:lnTo>
                  <a:lnTo>
                    <a:pt x="460819" y="444500"/>
                  </a:lnTo>
                  <a:lnTo>
                    <a:pt x="467220" y="445770"/>
                  </a:lnTo>
                  <a:lnTo>
                    <a:pt x="467220" y="440601"/>
                  </a:lnTo>
                  <a:lnTo>
                    <a:pt x="467055" y="440690"/>
                  </a:lnTo>
                  <a:lnTo>
                    <a:pt x="465086" y="439420"/>
                  </a:lnTo>
                  <a:lnTo>
                    <a:pt x="462254" y="439420"/>
                  </a:lnTo>
                  <a:lnTo>
                    <a:pt x="463092" y="438150"/>
                  </a:lnTo>
                  <a:lnTo>
                    <a:pt x="463931" y="436880"/>
                  </a:lnTo>
                  <a:lnTo>
                    <a:pt x="464591" y="434340"/>
                  </a:lnTo>
                  <a:lnTo>
                    <a:pt x="466928" y="433070"/>
                  </a:lnTo>
                  <a:lnTo>
                    <a:pt x="468655" y="434340"/>
                  </a:lnTo>
                  <a:lnTo>
                    <a:pt x="470115" y="435610"/>
                  </a:lnTo>
                  <a:lnTo>
                    <a:pt x="470115" y="413588"/>
                  </a:lnTo>
                  <a:lnTo>
                    <a:pt x="462305" y="411480"/>
                  </a:lnTo>
                  <a:lnTo>
                    <a:pt x="462940" y="408940"/>
                  </a:lnTo>
                  <a:lnTo>
                    <a:pt x="463575" y="402590"/>
                  </a:lnTo>
                  <a:lnTo>
                    <a:pt x="468896" y="403860"/>
                  </a:lnTo>
                  <a:lnTo>
                    <a:pt x="473608" y="403860"/>
                  </a:lnTo>
                  <a:lnTo>
                    <a:pt x="479869" y="405130"/>
                  </a:lnTo>
                  <a:lnTo>
                    <a:pt x="479869" y="355600"/>
                  </a:lnTo>
                  <a:lnTo>
                    <a:pt x="476326" y="355600"/>
                  </a:lnTo>
                  <a:lnTo>
                    <a:pt x="477126" y="356870"/>
                  </a:lnTo>
                  <a:lnTo>
                    <a:pt x="476707" y="358140"/>
                  </a:lnTo>
                  <a:lnTo>
                    <a:pt x="476707" y="359410"/>
                  </a:lnTo>
                  <a:lnTo>
                    <a:pt x="475335" y="359410"/>
                  </a:lnTo>
                  <a:lnTo>
                    <a:pt x="473468" y="358140"/>
                  </a:lnTo>
                  <a:lnTo>
                    <a:pt x="473468" y="387350"/>
                  </a:lnTo>
                  <a:lnTo>
                    <a:pt x="472859" y="388620"/>
                  </a:lnTo>
                  <a:lnTo>
                    <a:pt x="472579" y="388620"/>
                  </a:lnTo>
                  <a:lnTo>
                    <a:pt x="471601" y="387350"/>
                  </a:lnTo>
                  <a:lnTo>
                    <a:pt x="471131" y="387350"/>
                  </a:lnTo>
                  <a:lnTo>
                    <a:pt x="472008" y="386080"/>
                  </a:lnTo>
                  <a:lnTo>
                    <a:pt x="472998" y="387350"/>
                  </a:lnTo>
                  <a:lnTo>
                    <a:pt x="473468" y="387350"/>
                  </a:lnTo>
                  <a:lnTo>
                    <a:pt x="473468" y="358140"/>
                  </a:lnTo>
                  <a:lnTo>
                    <a:pt x="473240" y="356870"/>
                  </a:lnTo>
                  <a:lnTo>
                    <a:pt x="473494" y="355600"/>
                  </a:lnTo>
                  <a:lnTo>
                    <a:pt x="473633" y="354330"/>
                  </a:lnTo>
                  <a:lnTo>
                    <a:pt x="473354" y="354330"/>
                  </a:lnTo>
                  <a:lnTo>
                    <a:pt x="467880" y="353060"/>
                  </a:lnTo>
                  <a:lnTo>
                    <a:pt x="468795" y="346710"/>
                  </a:lnTo>
                  <a:lnTo>
                    <a:pt x="481266" y="349250"/>
                  </a:lnTo>
                  <a:lnTo>
                    <a:pt x="480542" y="354330"/>
                  </a:lnTo>
                  <a:lnTo>
                    <a:pt x="529678" y="354330"/>
                  </a:lnTo>
                  <a:lnTo>
                    <a:pt x="531596" y="351790"/>
                  </a:lnTo>
                  <a:lnTo>
                    <a:pt x="532587" y="351790"/>
                  </a:lnTo>
                  <a:lnTo>
                    <a:pt x="529374" y="347980"/>
                  </a:lnTo>
                  <a:lnTo>
                    <a:pt x="527316" y="344170"/>
                  </a:lnTo>
                  <a:lnTo>
                    <a:pt x="527443" y="340360"/>
                  </a:lnTo>
                  <a:lnTo>
                    <a:pt x="519785" y="328930"/>
                  </a:lnTo>
                  <a:lnTo>
                    <a:pt x="524979" y="325120"/>
                  </a:lnTo>
                  <a:lnTo>
                    <a:pt x="531926" y="336550"/>
                  </a:lnTo>
                  <a:lnTo>
                    <a:pt x="532511" y="335280"/>
                  </a:lnTo>
                  <a:lnTo>
                    <a:pt x="533501" y="335280"/>
                  </a:lnTo>
                  <a:lnTo>
                    <a:pt x="532587" y="334010"/>
                  </a:lnTo>
                  <a:lnTo>
                    <a:pt x="530720" y="330200"/>
                  </a:lnTo>
                  <a:lnTo>
                    <a:pt x="534098" y="327660"/>
                  </a:lnTo>
                  <a:lnTo>
                    <a:pt x="535774" y="327660"/>
                  </a:lnTo>
                  <a:lnTo>
                    <a:pt x="542734" y="340360"/>
                  </a:lnTo>
                  <a:lnTo>
                    <a:pt x="538226" y="342900"/>
                  </a:lnTo>
                  <a:lnTo>
                    <a:pt x="537425" y="341630"/>
                  </a:lnTo>
                  <a:lnTo>
                    <a:pt x="537044" y="340360"/>
                  </a:lnTo>
                  <a:lnTo>
                    <a:pt x="536460" y="342900"/>
                  </a:lnTo>
                  <a:lnTo>
                    <a:pt x="538137" y="345440"/>
                  </a:lnTo>
                  <a:lnTo>
                    <a:pt x="534949" y="347980"/>
                  </a:lnTo>
                  <a:lnTo>
                    <a:pt x="534454" y="349250"/>
                  </a:lnTo>
                  <a:lnTo>
                    <a:pt x="534238" y="349250"/>
                  </a:lnTo>
                  <a:lnTo>
                    <a:pt x="537210" y="353060"/>
                  </a:lnTo>
                  <a:lnTo>
                    <a:pt x="540283" y="355600"/>
                  </a:lnTo>
                  <a:lnTo>
                    <a:pt x="543204" y="359410"/>
                  </a:lnTo>
                  <a:lnTo>
                    <a:pt x="543204" y="272161"/>
                  </a:lnTo>
                  <a:lnTo>
                    <a:pt x="541959" y="274320"/>
                  </a:lnTo>
                  <a:lnTo>
                    <a:pt x="539292" y="273050"/>
                  </a:lnTo>
                  <a:lnTo>
                    <a:pt x="538441" y="271780"/>
                  </a:lnTo>
                  <a:lnTo>
                    <a:pt x="538264" y="270510"/>
                  </a:lnTo>
                  <a:lnTo>
                    <a:pt x="538086" y="269240"/>
                  </a:lnTo>
                  <a:lnTo>
                    <a:pt x="539483" y="267970"/>
                  </a:lnTo>
                  <a:lnTo>
                    <a:pt x="544550" y="267970"/>
                  </a:lnTo>
                  <a:lnTo>
                    <a:pt x="544550" y="257340"/>
                  </a:lnTo>
                  <a:lnTo>
                    <a:pt x="537044" y="261620"/>
                  </a:lnTo>
                  <a:lnTo>
                    <a:pt x="537044" y="270510"/>
                  </a:lnTo>
                  <a:lnTo>
                    <a:pt x="537019" y="271780"/>
                  </a:lnTo>
                  <a:lnTo>
                    <a:pt x="535609" y="271780"/>
                  </a:lnTo>
                  <a:lnTo>
                    <a:pt x="535673" y="270510"/>
                  </a:lnTo>
                  <a:lnTo>
                    <a:pt x="537044" y="270510"/>
                  </a:lnTo>
                  <a:lnTo>
                    <a:pt x="537044" y="261620"/>
                  </a:lnTo>
                  <a:lnTo>
                    <a:pt x="526923" y="267385"/>
                  </a:lnTo>
                  <a:lnTo>
                    <a:pt x="526923" y="316230"/>
                  </a:lnTo>
                  <a:lnTo>
                    <a:pt x="525691" y="318770"/>
                  </a:lnTo>
                  <a:lnTo>
                    <a:pt x="525170" y="320040"/>
                  </a:lnTo>
                  <a:lnTo>
                    <a:pt x="523659" y="318770"/>
                  </a:lnTo>
                  <a:lnTo>
                    <a:pt x="521487" y="318770"/>
                  </a:lnTo>
                  <a:lnTo>
                    <a:pt x="520192" y="317500"/>
                  </a:lnTo>
                  <a:lnTo>
                    <a:pt x="521182" y="314960"/>
                  </a:lnTo>
                  <a:lnTo>
                    <a:pt x="521677" y="312420"/>
                  </a:lnTo>
                  <a:lnTo>
                    <a:pt x="524090" y="313690"/>
                  </a:lnTo>
                  <a:lnTo>
                    <a:pt x="526211" y="313690"/>
                  </a:lnTo>
                  <a:lnTo>
                    <a:pt x="526923" y="316230"/>
                  </a:lnTo>
                  <a:lnTo>
                    <a:pt x="526923" y="267385"/>
                  </a:lnTo>
                  <a:lnTo>
                    <a:pt x="519201" y="271780"/>
                  </a:lnTo>
                  <a:lnTo>
                    <a:pt x="490537" y="289560"/>
                  </a:lnTo>
                  <a:lnTo>
                    <a:pt x="492429" y="289560"/>
                  </a:lnTo>
                  <a:lnTo>
                    <a:pt x="493801" y="295910"/>
                  </a:lnTo>
                  <a:lnTo>
                    <a:pt x="496036" y="293370"/>
                  </a:lnTo>
                  <a:lnTo>
                    <a:pt x="498424" y="292100"/>
                  </a:lnTo>
                  <a:lnTo>
                    <a:pt x="500735" y="290830"/>
                  </a:lnTo>
                  <a:lnTo>
                    <a:pt x="502513" y="293370"/>
                  </a:lnTo>
                  <a:lnTo>
                    <a:pt x="503428" y="293370"/>
                  </a:lnTo>
                  <a:lnTo>
                    <a:pt x="503567" y="292100"/>
                  </a:lnTo>
                  <a:lnTo>
                    <a:pt x="503745" y="290830"/>
                  </a:lnTo>
                  <a:lnTo>
                    <a:pt x="504113" y="288290"/>
                  </a:lnTo>
                  <a:lnTo>
                    <a:pt x="504190" y="287020"/>
                  </a:lnTo>
                  <a:lnTo>
                    <a:pt x="508406" y="283210"/>
                  </a:lnTo>
                  <a:lnTo>
                    <a:pt x="514146" y="288290"/>
                  </a:lnTo>
                  <a:lnTo>
                    <a:pt x="520496" y="292100"/>
                  </a:lnTo>
                  <a:lnTo>
                    <a:pt x="526897" y="299720"/>
                  </a:lnTo>
                  <a:lnTo>
                    <a:pt x="524560" y="304800"/>
                  </a:lnTo>
                  <a:lnTo>
                    <a:pt x="524014" y="308610"/>
                  </a:lnTo>
                  <a:lnTo>
                    <a:pt x="518960" y="305701"/>
                  </a:lnTo>
                  <a:lnTo>
                    <a:pt x="518960" y="314960"/>
                  </a:lnTo>
                  <a:lnTo>
                    <a:pt x="515708" y="318770"/>
                  </a:lnTo>
                  <a:lnTo>
                    <a:pt x="513207" y="325120"/>
                  </a:lnTo>
                  <a:lnTo>
                    <a:pt x="509092" y="326390"/>
                  </a:lnTo>
                  <a:lnTo>
                    <a:pt x="495706" y="331317"/>
                  </a:lnTo>
                  <a:lnTo>
                    <a:pt x="495706" y="347980"/>
                  </a:lnTo>
                  <a:lnTo>
                    <a:pt x="494360" y="350520"/>
                  </a:lnTo>
                  <a:lnTo>
                    <a:pt x="486689" y="350520"/>
                  </a:lnTo>
                  <a:lnTo>
                    <a:pt x="486740" y="351790"/>
                  </a:lnTo>
                  <a:lnTo>
                    <a:pt x="486460" y="350520"/>
                  </a:lnTo>
                  <a:lnTo>
                    <a:pt x="486689" y="350520"/>
                  </a:lnTo>
                  <a:lnTo>
                    <a:pt x="487641" y="346710"/>
                  </a:lnTo>
                  <a:lnTo>
                    <a:pt x="487972" y="345440"/>
                  </a:lnTo>
                  <a:lnTo>
                    <a:pt x="488607" y="342900"/>
                  </a:lnTo>
                  <a:lnTo>
                    <a:pt x="495706" y="347980"/>
                  </a:lnTo>
                  <a:lnTo>
                    <a:pt x="495706" y="331317"/>
                  </a:lnTo>
                  <a:lnTo>
                    <a:pt x="495261" y="331470"/>
                  </a:lnTo>
                  <a:lnTo>
                    <a:pt x="464832" y="339775"/>
                  </a:lnTo>
                  <a:lnTo>
                    <a:pt x="464832" y="347980"/>
                  </a:lnTo>
                  <a:lnTo>
                    <a:pt x="463105" y="361950"/>
                  </a:lnTo>
                  <a:lnTo>
                    <a:pt x="462851" y="361873"/>
                  </a:lnTo>
                  <a:lnTo>
                    <a:pt x="462851" y="386080"/>
                  </a:lnTo>
                  <a:lnTo>
                    <a:pt x="459193" y="400202"/>
                  </a:lnTo>
                  <a:lnTo>
                    <a:pt x="459193" y="416560"/>
                  </a:lnTo>
                  <a:lnTo>
                    <a:pt x="457746" y="416560"/>
                  </a:lnTo>
                  <a:lnTo>
                    <a:pt x="455904" y="417830"/>
                  </a:lnTo>
                  <a:lnTo>
                    <a:pt x="453707" y="416560"/>
                  </a:lnTo>
                  <a:lnTo>
                    <a:pt x="453453" y="415290"/>
                  </a:lnTo>
                  <a:lnTo>
                    <a:pt x="453212" y="414020"/>
                  </a:lnTo>
                  <a:lnTo>
                    <a:pt x="451421" y="411480"/>
                  </a:lnTo>
                  <a:lnTo>
                    <a:pt x="456666" y="411480"/>
                  </a:lnTo>
                  <a:lnTo>
                    <a:pt x="458736" y="412750"/>
                  </a:lnTo>
                  <a:lnTo>
                    <a:pt x="458812" y="415290"/>
                  </a:lnTo>
                  <a:lnTo>
                    <a:pt x="459193" y="416560"/>
                  </a:lnTo>
                  <a:lnTo>
                    <a:pt x="459193" y="400202"/>
                  </a:lnTo>
                  <a:lnTo>
                    <a:pt x="458901" y="401320"/>
                  </a:lnTo>
                  <a:lnTo>
                    <a:pt x="453504" y="401320"/>
                  </a:lnTo>
                  <a:lnTo>
                    <a:pt x="452551" y="397510"/>
                  </a:lnTo>
                  <a:lnTo>
                    <a:pt x="451142" y="394563"/>
                  </a:lnTo>
                  <a:lnTo>
                    <a:pt x="451142" y="452120"/>
                  </a:lnTo>
                  <a:lnTo>
                    <a:pt x="450545" y="453390"/>
                  </a:lnTo>
                  <a:lnTo>
                    <a:pt x="450380" y="454660"/>
                  </a:lnTo>
                  <a:lnTo>
                    <a:pt x="447192" y="454660"/>
                  </a:lnTo>
                  <a:lnTo>
                    <a:pt x="446252" y="453390"/>
                  </a:lnTo>
                  <a:lnTo>
                    <a:pt x="446468" y="452120"/>
                  </a:lnTo>
                  <a:lnTo>
                    <a:pt x="446138" y="447040"/>
                  </a:lnTo>
                  <a:lnTo>
                    <a:pt x="448665" y="449580"/>
                  </a:lnTo>
                  <a:lnTo>
                    <a:pt x="450430" y="449580"/>
                  </a:lnTo>
                  <a:lnTo>
                    <a:pt x="451142" y="452120"/>
                  </a:lnTo>
                  <a:lnTo>
                    <a:pt x="451142" y="394563"/>
                  </a:lnTo>
                  <a:lnTo>
                    <a:pt x="450126" y="392430"/>
                  </a:lnTo>
                  <a:lnTo>
                    <a:pt x="450469" y="391160"/>
                  </a:lnTo>
                  <a:lnTo>
                    <a:pt x="451866" y="386080"/>
                  </a:lnTo>
                  <a:lnTo>
                    <a:pt x="456895" y="384810"/>
                  </a:lnTo>
                  <a:lnTo>
                    <a:pt x="459994" y="383540"/>
                  </a:lnTo>
                  <a:lnTo>
                    <a:pt x="462851" y="386080"/>
                  </a:lnTo>
                  <a:lnTo>
                    <a:pt x="462851" y="361873"/>
                  </a:lnTo>
                  <a:lnTo>
                    <a:pt x="459447" y="360680"/>
                  </a:lnTo>
                  <a:lnTo>
                    <a:pt x="457631" y="360680"/>
                  </a:lnTo>
                  <a:lnTo>
                    <a:pt x="458838" y="350520"/>
                  </a:lnTo>
                  <a:lnTo>
                    <a:pt x="459422" y="345440"/>
                  </a:lnTo>
                  <a:lnTo>
                    <a:pt x="464832" y="347980"/>
                  </a:lnTo>
                  <a:lnTo>
                    <a:pt x="464832" y="339775"/>
                  </a:lnTo>
                  <a:lnTo>
                    <a:pt x="458317" y="341553"/>
                  </a:lnTo>
                  <a:lnTo>
                    <a:pt x="458317" y="346710"/>
                  </a:lnTo>
                  <a:lnTo>
                    <a:pt x="458050" y="349250"/>
                  </a:lnTo>
                  <a:lnTo>
                    <a:pt x="453898" y="349250"/>
                  </a:lnTo>
                  <a:lnTo>
                    <a:pt x="454228" y="346710"/>
                  </a:lnTo>
                  <a:lnTo>
                    <a:pt x="454113" y="345440"/>
                  </a:lnTo>
                  <a:lnTo>
                    <a:pt x="457136" y="345440"/>
                  </a:lnTo>
                  <a:lnTo>
                    <a:pt x="458317" y="346710"/>
                  </a:lnTo>
                  <a:lnTo>
                    <a:pt x="458317" y="341553"/>
                  </a:lnTo>
                  <a:lnTo>
                    <a:pt x="453339" y="342900"/>
                  </a:lnTo>
                  <a:lnTo>
                    <a:pt x="452666" y="341630"/>
                  </a:lnTo>
                  <a:lnTo>
                    <a:pt x="451307" y="339090"/>
                  </a:lnTo>
                  <a:lnTo>
                    <a:pt x="450316" y="336550"/>
                  </a:lnTo>
                  <a:lnTo>
                    <a:pt x="455676" y="334010"/>
                  </a:lnTo>
                  <a:lnTo>
                    <a:pt x="460844" y="330200"/>
                  </a:lnTo>
                  <a:lnTo>
                    <a:pt x="469785" y="325120"/>
                  </a:lnTo>
                  <a:lnTo>
                    <a:pt x="473125" y="323850"/>
                  </a:lnTo>
                  <a:lnTo>
                    <a:pt x="476465" y="322580"/>
                  </a:lnTo>
                  <a:lnTo>
                    <a:pt x="476326" y="321310"/>
                  </a:lnTo>
                  <a:lnTo>
                    <a:pt x="476262" y="320040"/>
                  </a:lnTo>
                  <a:lnTo>
                    <a:pt x="479094" y="320040"/>
                  </a:lnTo>
                  <a:lnTo>
                    <a:pt x="482066" y="318770"/>
                  </a:lnTo>
                  <a:lnTo>
                    <a:pt x="485254" y="318770"/>
                  </a:lnTo>
                  <a:lnTo>
                    <a:pt x="482244" y="314960"/>
                  </a:lnTo>
                  <a:lnTo>
                    <a:pt x="481241" y="313690"/>
                  </a:lnTo>
                  <a:lnTo>
                    <a:pt x="487070" y="311150"/>
                  </a:lnTo>
                  <a:lnTo>
                    <a:pt x="490448" y="312420"/>
                  </a:lnTo>
                  <a:lnTo>
                    <a:pt x="492353" y="316230"/>
                  </a:lnTo>
                  <a:lnTo>
                    <a:pt x="500126" y="312420"/>
                  </a:lnTo>
                  <a:lnTo>
                    <a:pt x="508292" y="311150"/>
                  </a:lnTo>
                  <a:lnTo>
                    <a:pt x="516293" y="309880"/>
                  </a:lnTo>
                  <a:lnTo>
                    <a:pt x="518960" y="314960"/>
                  </a:lnTo>
                  <a:lnTo>
                    <a:pt x="518960" y="305701"/>
                  </a:lnTo>
                  <a:lnTo>
                    <a:pt x="517410" y="304800"/>
                  </a:lnTo>
                  <a:lnTo>
                    <a:pt x="510463" y="302260"/>
                  </a:lnTo>
                  <a:lnTo>
                    <a:pt x="504444" y="297180"/>
                  </a:lnTo>
                  <a:lnTo>
                    <a:pt x="494715" y="306070"/>
                  </a:lnTo>
                  <a:lnTo>
                    <a:pt x="493699" y="304800"/>
                  </a:lnTo>
                  <a:lnTo>
                    <a:pt x="491985" y="302260"/>
                  </a:lnTo>
                  <a:lnTo>
                    <a:pt x="491032" y="300990"/>
                  </a:lnTo>
                  <a:lnTo>
                    <a:pt x="490639" y="300990"/>
                  </a:lnTo>
                  <a:lnTo>
                    <a:pt x="489546" y="297180"/>
                  </a:lnTo>
                  <a:lnTo>
                    <a:pt x="487400" y="292100"/>
                  </a:lnTo>
                  <a:lnTo>
                    <a:pt x="466864" y="303530"/>
                  </a:lnTo>
                  <a:lnTo>
                    <a:pt x="467004" y="304800"/>
                  </a:lnTo>
                  <a:lnTo>
                    <a:pt x="467169" y="306070"/>
                  </a:lnTo>
                  <a:lnTo>
                    <a:pt x="463600" y="306070"/>
                  </a:lnTo>
                  <a:lnTo>
                    <a:pt x="457581" y="309880"/>
                  </a:lnTo>
                  <a:lnTo>
                    <a:pt x="456615" y="310286"/>
                  </a:lnTo>
                  <a:lnTo>
                    <a:pt x="456615" y="316230"/>
                  </a:lnTo>
                  <a:lnTo>
                    <a:pt x="455460" y="318770"/>
                  </a:lnTo>
                  <a:lnTo>
                    <a:pt x="455079" y="321310"/>
                  </a:lnTo>
                  <a:lnTo>
                    <a:pt x="453288" y="321310"/>
                  </a:lnTo>
                  <a:lnTo>
                    <a:pt x="451662" y="320040"/>
                  </a:lnTo>
                  <a:lnTo>
                    <a:pt x="450481" y="317500"/>
                  </a:lnTo>
                  <a:lnTo>
                    <a:pt x="451065" y="314960"/>
                  </a:lnTo>
                  <a:lnTo>
                    <a:pt x="452742" y="314960"/>
                  </a:lnTo>
                  <a:lnTo>
                    <a:pt x="454164" y="316230"/>
                  </a:lnTo>
                  <a:lnTo>
                    <a:pt x="456615" y="316230"/>
                  </a:lnTo>
                  <a:lnTo>
                    <a:pt x="456615" y="310286"/>
                  </a:lnTo>
                  <a:lnTo>
                    <a:pt x="451472" y="312420"/>
                  </a:lnTo>
                  <a:lnTo>
                    <a:pt x="445376" y="316230"/>
                  </a:lnTo>
                  <a:lnTo>
                    <a:pt x="446493" y="317500"/>
                  </a:lnTo>
                  <a:lnTo>
                    <a:pt x="447382" y="317500"/>
                  </a:lnTo>
                  <a:lnTo>
                    <a:pt x="448373" y="318770"/>
                  </a:lnTo>
                  <a:lnTo>
                    <a:pt x="447268" y="320471"/>
                  </a:lnTo>
                  <a:lnTo>
                    <a:pt x="447268" y="339090"/>
                  </a:lnTo>
                  <a:lnTo>
                    <a:pt x="446862" y="340360"/>
                  </a:lnTo>
                  <a:lnTo>
                    <a:pt x="446862" y="341630"/>
                  </a:lnTo>
                  <a:lnTo>
                    <a:pt x="443915" y="341630"/>
                  </a:lnTo>
                  <a:lnTo>
                    <a:pt x="442709" y="340360"/>
                  </a:lnTo>
                  <a:lnTo>
                    <a:pt x="442976" y="339090"/>
                  </a:lnTo>
                  <a:lnTo>
                    <a:pt x="442760" y="336550"/>
                  </a:lnTo>
                  <a:lnTo>
                    <a:pt x="446278" y="336550"/>
                  </a:lnTo>
                  <a:lnTo>
                    <a:pt x="447268" y="339090"/>
                  </a:lnTo>
                  <a:lnTo>
                    <a:pt x="447268" y="320471"/>
                  </a:lnTo>
                  <a:lnTo>
                    <a:pt x="446722" y="321310"/>
                  </a:lnTo>
                  <a:lnTo>
                    <a:pt x="446036" y="323850"/>
                  </a:lnTo>
                  <a:lnTo>
                    <a:pt x="444246" y="322580"/>
                  </a:lnTo>
                  <a:lnTo>
                    <a:pt x="442074" y="321310"/>
                  </a:lnTo>
                  <a:lnTo>
                    <a:pt x="440588" y="320040"/>
                  </a:lnTo>
                  <a:lnTo>
                    <a:pt x="440728" y="318770"/>
                  </a:lnTo>
                  <a:lnTo>
                    <a:pt x="437845" y="320040"/>
                  </a:lnTo>
                  <a:lnTo>
                    <a:pt x="435038" y="322580"/>
                  </a:lnTo>
                  <a:lnTo>
                    <a:pt x="432181" y="323850"/>
                  </a:lnTo>
                  <a:lnTo>
                    <a:pt x="434022" y="325120"/>
                  </a:lnTo>
                  <a:lnTo>
                    <a:pt x="435610" y="326390"/>
                  </a:lnTo>
                  <a:lnTo>
                    <a:pt x="438340" y="330200"/>
                  </a:lnTo>
                  <a:lnTo>
                    <a:pt x="436854" y="335280"/>
                  </a:lnTo>
                  <a:lnTo>
                    <a:pt x="435698" y="340360"/>
                  </a:lnTo>
                  <a:lnTo>
                    <a:pt x="437159" y="340360"/>
                  </a:lnTo>
                  <a:lnTo>
                    <a:pt x="436867" y="344170"/>
                  </a:lnTo>
                  <a:lnTo>
                    <a:pt x="436829" y="346710"/>
                  </a:lnTo>
                  <a:lnTo>
                    <a:pt x="437286" y="355600"/>
                  </a:lnTo>
                  <a:lnTo>
                    <a:pt x="433108" y="356870"/>
                  </a:lnTo>
                  <a:lnTo>
                    <a:pt x="430364" y="356870"/>
                  </a:lnTo>
                  <a:lnTo>
                    <a:pt x="427532" y="358140"/>
                  </a:lnTo>
                  <a:lnTo>
                    <a:pt x="432625" y="359410"/>
                  </a:lnTo>
                  <a:lnTo>
                    <a:pt x="439788" y="355600"/>
                  </a:lnTo>
                  <a:lnTo>
                    <a:pt x="443395" y="353060"/>
                  </a:lnTo>
                  <a:lnTo>
                    <a:pt x="440347" y="353060"/>
                  </a:lnTo>
                  <a:lnTo>
                    <a:pt x="441960" y="350520"/>
                  </a:lnTo>
                  <a:lnTo>
                    <a:pt x="442569" y="347980"/>
                  </a:lnTo>
                  <a:lnTo>
                    <a:pt x="445046" y="346710"/>
                  </a:lnTo>
                  <a:lnTo>
                    <a:pt x="446887" y="347980"/>
                  </a:lnTo>
                  <a:lnTo>
                    <a:pt x="448449" y="349250"/>
                  </a:lnTo>
                  <a:lnTo>
                    <a:pt x="448208" y="349250"/>
                  </a:lnTo>
                  <a:lnTo>
                    <a:pt x="448017" y="350520"/>
                  </a:lnTo>
                  <a:lnTo>
                    <a:pt x="449821" y="350520"/>
                  </a:lnTo>
                  <a:lnTo>
                    <a:pt x="453212" y="356870"/>
                  </a:lnTo>
                  <a:lnTo>
                    <a:pt x="449160" y="359397"/>
                  </a:lnTo>
                  <a:lnTo>
                    <a:pt x="449160" y="405130"/>
                  </a:lnTo>
                  <a:lnTo>
                    <a:pt x="444627" y="408940"/>
                  </a:lnTo>
                  <a:lnTo>
                    <a:pt x="437921" y="411480"/>
                  </a:lnTo>
                  <a:lnTo>
                    <a:pt x="434098" y="412750"/>
                  </a:lnTo>
                  <a:lnTo>
                    <a:pt x="430288" y="412750"/>
                  </a:lnTo>
                  <a:lnTo>
                    <a:pt x="430060" y="414020"/>
                  </a:lnTo>
                  <a:lnTo>
                    <a:pt x="429869" y="415290"/>
                  </a:lnTo>
                  <a:lnTo>
                    <a:pt x="428447" y="415290"/>
                  </a:lnTo>
                  <a:lnTo>
                    <a:pt x="427253" y="414020"/>
                  </a:lnTo>
                  <a:lnTo>
                    <a:pt x="426135" y="414020"/>
                  </a:lnTo>
                  <a:lnTo>
                    <a:pt x="426631" y="412750"/>
                  </a:lnTo>
                  <a:lnTo>
                    <a:pt x="422998" y="412750"/>
                  </a:lnTo>
                  <a:lnTo>
                    <a:pt x="422998" y="544830"/>
                  </a:lnTo>
                  <a:lnTo>
                    <a:pt x="422097" y="544830"/>
                  </a:lnTo>
                  <a:lnTo>
                    <a:pt x="421957" y="543560"/>
                  </a:lnTo>
                  <a:lnTo>
                    <a:pt x="422948" y="543560"/>
                  </a:lnTo>
                  <a:lnTo>
                    <a:pt x="422998" y="544830"/>
                  </a:lnTo>
                  <a:lnTo>
                    <a:pt x="422998" y="412750"/>
                  </a:lnTo>
                  <a:lnTo>
                    <a:pt x="418820" y="412750"/>
                  </a:lnTo>
                  <a:lnTo>
                    <a:pt x="418109" y="412470"/>
                  </a:lnTo>
                  <a:lnTo>
                    <a:pt x="418109" y="528320"/>
                  </a:lnTo>
                  <a:lnTo>
                    <a:pt x="416598" y="528320"/>
                  </a:lnTo>
                  <a:lnTo>
                    <a:pt x="416534" y="527050"/>
                  </a:lnTo>
                  <a:lnTo>
                    <a:pt x="418045" y="527050"/>
                  </a:lnTo>
                  <a:lnTo>
                    <a:pt x="418109" y="528320"/>
                  </a:lnTo>
                  <a:lnTo>
                    <a:pt x="418109" y="412470"/>
                  </a:lnTo>
                  <a:lnTo>
                    <a:pt x="417525" y="412242"/>
                  </a:lnTo>
                  <a:lnTo>
                    <a:pt x="417525" y="426720"/>
                  </a:lnTo>
                  <a:lnTo>
                    <a:pt x="412851" y="426720"/>
                  </a:lnTo>
                  <a:lnTo>
                    <a:pt x="413766" y="417830"/>
                  </a:lnTo>
                  <a:lnTo>
                    <a:pt x="416902" y="417830"/>
                  </a:lnTo>
                  <a:lnTo>
                    <a:pt x="417525" y="426720"/>
                  </a:lnTo>
                  <a:lnTo>
                    <a:pt x="417525" y="412242"/>
                  </a:lnTo>
                  <a:lnTo>
                    <a:pt x="412445" y="410210"/>
                  </a:lnTo>
                  <a:lnTo>
                    <a:pt x="411949" y="407670"/>
                  </a:lnTo>
                  <a:lnTo>
                    <a:pt x="411289" y="403860"/>
                  </a:lnTo>
                  <a:lnTo>
                    <a:pt x="414032" y="398780"/>
                  </a:lnTo>
                  <a:lnTo>
                    <a:pt x="416179" y="393700"/>
                  </a:lnTo>
                  <a:lnTo>
                    <a:pt x="415188" y="393700"/>
                  </a:lnTo>
                  <a:lnTo>
                    <a:pt x="415086" y="392430"/>
                  </a:lnTo>
                  <a:lnTo>
                    <a:pt x="410578" y="391160"/>
                  </a:lnTo>
                  <a:lnTo>
                    <a:pt x="408952" y="390753"/>
                  </a:lnTo>
                  <a:lnTo>
                    <a:pt x="408952" y="408940"/>
                  </a:lnTo>
                  <a:lnTo>
                    <a:pt x="408266" y="411873"/>
                  </a:lnTo>
                  <a:lnTo>
                    <a:pt x="408266" y="430530"/>
                  </a:lnTo>
                  <a:lnTo>
                    <a:pt x="407136" y="434340"/>
                  </a:lnTo>
                  <a:lnTo>
                    <a:pt x="406615" y="434340"/>
                  </a:lnTo>
                  <a:lnTo>
                    <a:pt x="406615" y="521970"/>
                  </a:lnTo>
                  <a:lnTo>
                    <a:pt x="405460" y="524510"/>
                  </a:lnTo>
                  <a:lnTo>
                    <a:pt x="405155" y="527050"/>
                  </a:lnTo>
                  <a:lnTo>
                    <a:pt x="403834" y="526224"/>
                  </a:lnTo>
                  <a:lnTo>
                    <a:pt x="403834" y="535940"/>
                  </a:lnTo>
                  <a:lnTo>
                    <a:pt x="402717" y="535940"/>
                  </a:lnTo>
                  <a:lnTo>
                    <a:pt x="402907" y="534670"/>
                  </a:lnTo>
                  <a:lnTo>
                    <a:pt x="403453" y="534670"/>
                  </a:lnTo>
                  <a:lnTo>
                    <a:pt x="403834" y="535940"/>
                  </a:lnTo>
                  <a:lnTo>
                    <a:pt x="403834" y="526224"/>
                  </a:lnTo>
                  <a:lnTo>
                    <a:pt x="403123" y="525780"/>
                  </a:lnTo>
                  <a:lnTo>
                    <a:pt x="400710" y="525780"/>
                  </a:lnTo>
                  <a:lnTo>
                    <a:pt x="400710" y="601980"/>
                  </a:lnTo>
                  <a:lnTo>
                    <a:pt x="399503" y="607060"/>
                  </a:lnTo>
                  <a:lnTo>
                    <a:pt x="389547" y="605790"/>
                  </a:lnTo>
                  <a:lnTo>
                    <a:pt x="390182" y="601980"/>
                  </a:lnTo>
                  <a:lnTo>
                    <a:pt x="390398" y="600710"/>
                  </a:lnTo>
                  <a:lnTo>
                    <a:pt x="390817" y="599440"/>
                  </a:lnTo>
                  <a:lnTo>
                    <a:pt x="394106" y="600710"/>
                  </a:lnTo>
                  <a:lnTo>
                    <a:pt x="400710" y="601980"/>
                  </a:lnTo>
                  <a:lnTo>
                    <a:pt x="400710" y="525780"/>
                  </a:lnTo>
                  <a:lnTo>
                    <a:pt x="400456" y="525780"/>
                  </a:lnTo>
                  <a:lnTo>
                    <a:pt x="399249" y="524510"/>
                  </a:lnTo>
                  <a:lnTo>
                    <a:pt x="398233" y="523240"/>
                  </a:lnTo>
                  <a:lnTo>
                    <a:pt x="398945" y="520700"/>
                  </a:lnTo>
                  <a:lnTo>
                    <a:pt x="398919" y="519430"/>
                  </a:lnTo>
                  <a:lnTo>
                    <a:pt x="398868" y="516890"/>
                  </a:lnTo>
                  <a:lnTo>
                    <a:pt x="402221" y="518160"/>
                  </a:lnTo>
                  <a:lnTo>
                    <a:pt x="404888" y="519430"/>
                  </a:lnTo>
                  <a:lnTo>
                    <a:pt x="405790" y="520700"/>
                  </a:lnTo>
                  <a:lnTo>
                    <a:pt x="406615" y="521970"/>
                  </a:lnTo>
                  <a:lnTo>
                    <a:pt x="406615" y="434340"/>
                  </a:lnTo>
                  <a:lnTo>
                    <a:pt x="405790" y="434340"/>
                  </a:lnTo>
                  <a:lnTo>
                    <a:pt x="405790" y="455930"/>
                  </a:lnTo>
                  <a:lnTo>
                    <a:pt x="405599" y="456438"/>
                  </a:lnTo>
                  <a:lnTo>
                    <a:pt x="405599" y="488950"/>
                  </a:lnTo>
                  <a:lnTo>
                    <a:pt x="404634" y="490220"/>
                  </a:lnTo>
                  <a:lnTo>
                    <a:pt x="403098" y="494030"/>
                  </a:lnTo>
                  <a:lnTo>
                    <a:pt x="399745" y="491490"/>
                  </a:lnTo>
                  <a:lnTo>
                    <a:pt x="396887" y="490220"/>
                  </a:lnTo>
                  <a:lnTo>
                    <a:pt x="393966" y="487680"/>
                  </a:lnTo>
                  <a:lnTo>
                    <a:pt x="397217" y="482600"/>
                  </a:lnTo>
                  <a:lnTo>
                    <a:pt x="405599" y="488950"/>
                  </a:lnTo>
                  <a:lnTo>
                    <a:pt x="405599" y="456438"/>
                  </a:lnTo>
                  <a:lnTo>
                    <a:pt x="404837" y="458457"/>
                  </a:lnTo>
                  <a:lnTo>
                    <a:pt x="404368" y="462280"/>
                  </a:lnTo>
                  <a:lnTo>
                    <a:pt x="402717" y="463550"/>
                  </a:lnTo>
                  <a:lnTo>
                    <a:pt x="401802" y="463550"/>
                  </a:lnTo>
                  <a:lnTo>
                    <a:pt x="397548" y="462280"/>
                  </a:lnTo>
                  <a:lnTo>
                    <a:pt x="396341" y="459740"/>
                  </a:lnTo>
                  <a:lnTo>
                    <a:pt x="397357" y="457200"/>
                  </a:lnTo>
                  <a:lnTo>
                    <a:pt x="397764" y="453390"/>
                  </a:lnTo>
                  <a:lnTo>
                    <a:pt x="405790" y="455930"/>
                  </a:lnTo>
                  <a:lnTo>
                    <a:pt x="405790" y="434340"/>
                  </a:lnTo>
                  <a:lnTo>
                    <a:pt x="401891" y="434340"/>
                  </a:lnTo>
                  <a:lnTo>
                    <a:pt x="399935" y="433070"/>
                  </a:lnTo>
                  <a:lnTo>
                    <a:pt x="399821" y="435610"/>
                  </a:lnTo>
                  <a:lnTo>
                    <a:pt x="399300" y="436880"/>
                  </a:lnTo>
                  <a:lnTo>
                    <a:pt x="398589" y="438150"/>
                  </a:lnTo>
                  <a:lnTo>
                    <a:pt x="395846" y="436880"/>
                  </a:lnTo>
                  <a:lnTo>
                    <a:pt x="394830" y="437299"/>
                  </a:lnTo>
                  <a:lnTo>
                    <a:pt x="394830" y="450850"/>
                  </a:lnTo>
                  <a:lnTo>
                    <a:pt x="387134" y="457200"/>
                  </a:lnTo>
                  <a:lnTo>
                    <a:pt x="383908" y="452120"/>
                  </a:lnTo>
                  <a:lnTo>
                    <a:pt x="386359" y="449580"/>
                  </a:lnTo>
                  <a:lnTo>
                    <a:pt x="388747" y="448310"/>
                  </a:lnTo>
                  <a:lnTo>
                    <a:pt x="391668" y="445770"/>
                  </a:lnTo>
                  <a:lnTo>
                    <a:pt x="393649" y="449580"/>
                  </a:lnTo>
                  <a:lnTo>
                    <a:pt x="394830" y="450850"/>
                  </a:lnTo>
                  <a:lnTo>
                    <a:pt x="394830" y="437299"/>
                  </a:lnTo>
                  <a:lnTo>
                    <a:pt x="392734" y="438150"/>
                  </a:lnTo>
                  <a:lnTo>
                    <a:pt x="393395" y="434340"/>
                  </a:lnTo>
                  <a:lnTo>
                    <a:pt x="393179" y="431800"/>
                  </a:lnTo>
                  <a:lnTo>
                    <a:pt x="395287" y="429260"/>
                  </a:lnTo>
                  <a:lnTo>
                    <a:pt x="397497" y="430530"/>
                  </a:lnTo>
                  <a:lnTo>
                    <a:pt x="399338" y="430530"/>
                  </a:lnTo>
                  <a:lnTo>
                    <a:pt x="399465" y="429260"/>
                  </a:lnTo>
                  <a:lnTo>
                    <a:pt x="399719" y="427990"/>
                  </a:lnTo>
                  <a:lnTo>
                    <a:pt x="399770" y="426720"/>
                  </a:lnTo>
                  <a:lnTo>
                    <a:pt x="399821" y="425450"/>
                  </a:lnTo>
                  <a:lnTo>
                    <a:pt x="403313" y="427990"/>
                  </a:lnTo>
                  <a:lnTo>
                    <a:pt x="405841" y="427990"/>
                  </a:lnTo>
                  <a:lnTo>
                    <a:pt x="408266" y="430530"/>
                  </a:lnTo>
                  <a:lnTo>
                    <a:pt x="408266" y="411873"/>
                  </a:lnTo>
                  <a:lnTo>
                    <a:pt x="407466" y="415290"/>
                  </a:lnTo>
                  <a:lnTo>
                    <a:pt x="404063" y="419100"/>
                  </a:lnTo>
                  <a:lnTo>
                    <a:pt x="399630" y="420370"/>
                  </a:lnTo>
                  <a:lnTo>
                    <a:pt x="396278" y="420370"/>
                  </a:lnTo>
                  <a:lnTo>
                    <a:pt x="390893" y="425450"/>
                  </a:lnTo>
                  <a:lnTo>
                    <a:pt x="389547" y="422910"/>
                  </a:lnTo>
                  <a:lnTo>
                    <a:pt x="388213" y="421640"/>
                  </a:lnTo>
                  <a:lnTo>
                    <a:pt x="386880" y="420370"/>
                  </a:lnTo>
                  <a:lnTo>
                    <a:pt x="388327" y="419100"/>
                  </a:lnTo>
                  <a:lnTo>
                    <a:pt x="389763" y="417830"/>
                  </a:lnTo>
                  <a:lnTo>
                    <a:pt x="391147" y="416560"/>
                  </a:lnTo>
                  <a:lnTo>
                    <a:pt x="390817" y="416560"/>
                  </a:lnTo>
                  <a:lnTo>
                    <a:pt x="388073" y="411480"/>
                  </a:lnTo>
                  <a:lnTo>
                    <a:pt x="381876" y="398233"/>
                  </a:lnTo>
                  <a:lnTo>
                    <a:pt x="381876" y="440690"/>
                  </a:lnTo>
                  <a:lnTo>
                    <a:pt x="377723" y="441960"/>
                  </a:lnTo>
                  <a:lnTo>
                    <a:pt x="376516" y="439420"/>
                  </a:lnTo>
                  <a:lnTo>
                    <a:pt x="371652" y="429260"/>
                  </a:lnTo>
                  <a:lnTo>
                    <a:pt x="371043" y="427990"/>
                  </a:lnTo>
                  <a:lnTo>
                    <a:pt x="372592" y="427990"/>
                  </a:lnTo>
                  <a:lnTo>
                    <a:pt x="375361" y="426720"/>
                  </a:lnTo>
                  <a:lnTo>
                    <a:pt x="375500" y="426720"/>
                  </a:lnTo>
                  <a:lnTo>
                    <a:pt x="377812" y="431800"/>
                  </a:lnTo>
                  <a:lnTo>
                    <a:pt x="379818" y="435610"/>
                  </a:lnTo>
                  <a:lnTo>
                    <a:pt x="381876" y="440690"/>
                  </a:lnTo>
                  <a:lnTo>
                    <a:pt x="381876" y="398233"/>
                  </a:lnTo>
                  <a:lnTo>
                    <a:pt x="378714" y="391160"/>
                  </a:lnTo>
                  <a:lnTo>
                    <a:pt x="380809" y="387350"/>
                  </a:lnTo>
                  <a:lnTo>
                    <a:pt x="398094" y="398780"/>
                  </a:lnTo>
                  <a:lnTo>
                    <a:pt x="403644" y="402590"/>
                  </a:lnTo>
                  <a:lnTo>
                    <a:pt x="406171" y="403860"/>
                  </a:lnTo>
                  <a:lnTo>
                    <a:pt x="408952" y="408940"/>
                  </a:lnTo>
                  <a:lnTo>
                    <a:pt x="408952" y="390753"/>
                  </a:lnTo>
                  <a:lnTo>
                    <a:pt x="405599" y="389890"/>
                  </a:lnTo>
                  <a:lnTo>
                    <a:pt x="398970" y="387350"/>
                  </a:lnTo>
                  <a:lnTo>
                    <a:pt x="401802" y="384810"/>
                  </a:lnTo>
                  <a:lnTo>
                    <a:pt x="407454" y="379730"/>
                  </a:lnTo>
                  <a:lnTo>
                    <a:pt x="413105" y="374650"/>
                  </a:lnTo>
                  <a:lnTo>
                    <a:pt x="419366" y="392430"/>
                  </a:lnTo>
                  <a:lnTo>
                    <a:pt x="427151" y="392430"/>
                  </a:lnTo>
                  <a:lnTo>
                    <a:pt x="434136" y="391160"/>
                  </a:lnTo>
                  <a:lnTo>
                    <a:pt x="443941" y="393700"/>
                  </a:lnTo>
                  <a:lnTo>
                    <a:pt x="447814" y="398780"/>
                  </a:lnTo>
                  <a:lnTo>
                    <a:pt x="448665" y="402590"/>
                  </a:lnTo>
                  <a:lnTo>
                    <a:pt x="449160" y="405130"/>
                  </a:lnTo>
                  <a:lnTo>
                    <a:pt x="449160" y="359397"/>
                  </a:lnTo>
                  <a:lnTo>
                    <a:pt x="447078" y="360680"/>
                  </a:lnTo>
                  <a:lnTo>
                    <a:pt x="434848" y="365760"/>
                  </a:lnTo>
                  <a:lnTo>
                    <a:pt x="434301" y="364871"/>
                  </a:lnTo>
                  <a:lnTo>
                    <a:pt x="434301" y="372110"/>
                  </a:lnTo>
                  <a:lnTo>
                    <a:pt x="433311" y="374650"/>
                  </a:lnTo>
                  <a:lnTo>
                    <a:pt x="433082" y="375920"/>
                  </a:lnTo>
                  <a:lnTo>
                    <a:pt x="431266" y="377190"/>
                  </a:lnTo>
                  <a:lnTo>
                    <a:pt x="430745" y="376783"/>
                  </a:lnTo>
                  <a:lnTo>
                    <a:pt x="430745" y="377190"/>
                  </a:lnTo>
                  <a:lnTo>
                    <a:pt x="429374" y="381000"/>
                  </a:lnTo>
                  <a:lnTo>
                    <a:pt x="426466" y="381000"/>
                  </a:lnTo>
                  <a:lnTo>
                    <a:pt x="426402" y="379730"/>
                  </a:lnTo>
                  <a:lnTo>
                    <a:pt x="426212" y="378460"/>
                  </a:lnTo>
                  <a:lnTo>
                    <a:pt x="426631" y="377190"/>
                  </a:lnTo>
                  <a:lnTo>
                    <a:pt x="426821" y="375920"/>
                  </a:lnTo>
                  <a:lnTo>
                    <a:pt x="428993" y="377190"/>
                  </a:lnTo>
                  <a:lnTo>
                    <a:pt x="430745" y="377190"/>
                  </a:lnTo>
                  <a:lnTo>
                    <a:pt x="430745" y="376783"/>
                  </a:lnTo>
                  <a:lnTo>
                    <a:pt x="429653" y="375920"/>
                  </a:lnTo>
                  <a:lnTo>
                    <a:pt x="428358" y="374650"/>
                  </a:lnTo>
                  <a:lnTo>
                    <a:pt x="428688" y="373380"/>
                  </a:lnTo>
                  <a:lnTo>
                    <a:pt x="428637" y="372110"/>
                  </a:lnTo>
                  <a:lnTo>
                    <a:pt x="430174" y="370840"/>
                  </a:lnTo>
                  <a:lnTo>
                    <a:pt x="431901" y="370840"/>
                  </a:lnTo>
                  <a:lnTo>
                    <a:pt x="434301" y="372110"/>
                  </a:lnTo>
                  <a:lnTo>
                    <a:pt x="434301" y="364871"/>
                  </a:lnTo>
                  <a:lnTo>
                    <a:pt x="434073" y="364490"/>
                  </a:lnTo>
                  <a:lnTo>
                    <a:pt x="431304" y="364490"/>
                  </a:lnTo>
                  <a:lnTo>
                    <a:pt x="428307" y="363220"/>
                  </a:lnTo>
                  <a:lnTo>
                    <a:pt x="426961" y="360680"/>
                  </a:lnTo>
                  <a:lnTo>
                    <a:pt x="425386" y="359410"/>
                  </a:lnTo>
                  <a:lnTo>
                    <a:pt x="425716" y="359410"/>
                  </a:lnTo>
                  <a:lnTo>
                    <a:pt x="426072" y="358140"/>
                  </a:lnTo>
                  <a:lnTo>
                    <a:pt x="411949" y="358140"/>
                  </a:lnTo>
                  <a:lnTo>
                    <a:pt x="411949" y="361950"/>
                  </a:lnTo>
                  <a:lnTo>
                    <a:pt x="410654" y="363220"/>
                  </a:lnTo>
                  <a:lnTo>
                    <a:pt x="410083" y="365760"/>
                  </a:lnTo>
                  <a:lnTo>
                    <a:pt x="408076" y="365760"/>
                  </a:lnTo>
                  <a:lnTo>
                    <a:pt x="406666" y="364490"/>
                  </a:lnTo>
                  <a:lnTo>
                    <a:pt x="405828" y="363651"/>
                  </a:lnTo>
                  <a:lnTo>
                    <a:pt x="406577" y="368300"/>
                  </a:lnTo>
                  <a:lnTo>
                    <a:pt x="406679" y="370840"/>
                  </a:lnTo>
                  <a:lnTo>
                    <a:pt x="406171" y="377190"/>
                  </a:lnTo>
                  <a:lnTo>
                    <a:pt x="401535" y="379730"/>
                  </a:lnTo>
                  <a:lnTo>
                    <a:pt x="395211" y="368058"/>
                  </a:lnTo>
                  <a:lnTo>
                    <a:pt x="395211" y="372110"/>
                  </a:lnTo>
                  <a:lnTo>
                    <a:pt x="388251" y="374650"/>
                  </a:lnTo>
                  <a:lnTo>
                    <a:pt x="386880" y="377190"/>
                  </a:lnTo>
                  <a:lnTo>
                    <a:pt x="385533" y="379730"/>
                  </a:lnTo>
                  <a:lnTo>
                    <a:pt x="380809" y="377190"/>
                  </a:lnTo>
                  <a:lnTo>
                    <a:pt x="380784" y="375920"/>
                  </a:lnTo>
                  <a:lnTo>
                    <a:pt x="380174" y="375920"/>
                  </a:lnTo>
                  <a:lnTo>
                    <a:pt x="379603" y="373380"/>
                  </a:lnTo>
                  <a:lnTo>
                    <a:pt x="379044" y="370840"/>
                  </a:lnTo>
                  <a:lnTo>
                    <a:pt x="378472" y="369570"/>
                  </a:lnTo>
                  <a:lnTo>
                    <a:pt x="379933" y="368300"/>
                  </a:lnTo>
                  <a:lnTo>
                    <a:pt x="382790" y="367030"/>
                  </a:lnTo>
                  <a:lnTo>
                    <a:pt x="383971" y="367030"/>
                  </a:lnTo>
                  <a:lnTo>
                    <a:pt x="386384" y="365760"/>
                  </a:lnTo>
                  <a:lnTo>
                    <a:pt x="388810" y="365760"/>
                  </a:lnTo>
                  <a:lnTo>
                    <a:pt x="391274" y="364490"/>
                  </a:lnTo>
                  <a:lnTo>
                    <a:pt x="392214" y="364490"/>
                  </a:lnTo>
                  <a:lnTo>
                    <a:pt x="393890" y="369570"/>
                  </a:lnTo>
                  <a:lnTo>
                    <a:pt x="395211" y="372110"/>
                  </a:lnTo>
                  <a:lnTo>
                    <a:pt x="395211" y="368058"/>
                  </a:lnTo>
                  <a:lnTo>
                    <a:pt x="393280" y="364490"/>
                  </a:lnTo>
                  <a:lnTo>
                    <a:pt x="391223" y="360680"/>
                  </a:lnTo>
                  <a:lnTo>
                    <a:pt x="405434" y="363169"/>
                  </a:lnTo>
                  <a:lnTo>
                    <a:pt x="405904" y="361950"/>
                  </a:lnTo>
                  <a:lnTo>
                    <a:pt x="405993" y="360680"/>
                  </a:lnTo>
                  <a:lnTo>
                    <a:pt x="406095" y="359410"/>
                  </a:lnTo>
                  <a:lnTo>
                    <a:pt x="407936" y="359410"/>
                  </a:lnTo>
                  <a:lnTo>
                    <a:pt x="409524" y="360680"/>
                  </a:lnTo>
                  <a:lnTo>
                    <a:pt x="411949" y="361950"/>
                  </a:lnTo>
                  <a:lnTo>
                    <a:pt x="411949" y="358140"/>
                  </a:lnTo>
                  <a:lnTo>
                    <a:pt x="405815" y="358140"/>
                  </a:lnTo>
                  <a:lnTo>
                    <a:pt x="405384" y="359410"/>
                  </a:lnTo>
                  <a:lnTo>
                    <a:pt x="399859" y="359410"/>
                  </a:lnTo>
                  <a:lnTo>
                    <a:pt x="395122" y="358140"/>
                  </a:lnTo>
                  <a:lnTo>
                    <a:pt x="392938" y="356870"/>
                  </a:lnTo>
                  <a:lnTo>
                    <a:pt x="390753" y="355600"/>
                  </a:lnTo>
                  <a:lnTo>
                    <a:pt x="390448" y="355600"/>
                  </a:lnTo>
                  <a:lnTo>
                    <a:pt x="390283" y="356870"/>
                  </a:lnTo>
                  <a:lnTo>
                    <a:pt x="388315" y="355600"/>
                  </a:lnTo>
                  <a:lnTo>
                    <a:pt x="386715" y="355600"/>
                  </a:lnTo>
                  <a:lnTo>
                    <a:pt x="387350" y="353060"/>
                  </a:lnTo>
                  <a:lnTo>
                    <a:pt x="387489" y="351790"/>
                  </a:lnTo>
                  <a:lnTo>
                    <a:pt x="388366" y="351790"/>
                  </a:lnTo>
                  <a:lnTo>
                    <a:pt x="388442" y="350520"/>
                  </a:lnTo>
                  <a:lnTo>
                    <a:pt x="388696" y="349250"/>
                  </a:lnTo>
                  <a:lnTo>
                    <a:pt x="386994" y="349250"/>
                  </a:lnTo>
                  <a:lnTo>
                    <a:pt x="383616" y="351790"/>
                  </a:lnTo>
                  <a:lnTo>
                    <a:pt x="384683" y="353060"/>
                  </a:lnTo>
                  <a:lnTo>
                    <a:pt x="381215" y="356870"/>
                  </a:lnTo>
                  <a:lnTo>
                    <a:pt x="377647" y="358140"/>
                  </a:lnTo>
                  <a:lnTo>
                    <a:pt x="374434" y="356870"/>
                  </a:lnTo>
                  <a:lnTo>
                    <a:pt x="372071" y="359410"/>
                  </a:lnTo>
                  <a:lnTo>
                    <a:pt x="372859" y="359410"/>
                  </a:lnTo>
                  <a:lnTo>
                    <a:pt x="372173" y="360680"/>
                  </a:lnTo>
                  <a:lnTo>
                    <a:pt x="371906" y="363220"/>
                  </a:lnTo>
                  <a:lnTo>
                    <a:pt x="370751" y="361950"/>
                  </a:lnTo>
                  <a:lnTo>
                    <a:pt x="369811" y="360680"/>
                  </a:lnTo>
                  <a:lnTo>
                    <a:pt x="369201" y="360680"/>
                  </a:lnTo>
                  <a:lnTo>
                    <a:pt x="365772" y="363220"/>
                  </a:lnTo>
                  <a:lnTo>
                    <a:pt x="364070" y="363220"/>
                  </a:lnTo>
                  <a:lnTo>
                    <a:pt x="363486" y="365760"/>
                  </a:lnTo>
                  <a:lnTo>
                    <a:pt x="362585" y="367030"/>
                  </a:lnTo>
                  <a:lnTo>
                    <a:pt x="360934" y="369570"/>
                  </a:lnTo>
                  <a:lnTo>
                    <a:pt x="358952" y="367030"/>
                  </a:lnTo>
                  <a:lnTo>
                    <a:pt x="354749" y="369570"/>
                  </a:lnTo>
                  <a:lnTo>
                    <a:pt x="355815" y="370840"/>
                  </a:lnTo>
                  <a:lnTo>
                    <a:pt x="356730" y="373380"/>
                  </a:lnTo>
                  <a:lnTo>
                    <a:pt x="357276" y="375920"/>
                  </a:lnTo>
                  <a:lnTo>
                    <a:pt x="359994" y="377190"/>
                  </a:lnTo>
                  <a:lnTo>
                    <a:pt x="361835" y="378460"/>
                  </a:lnTo>
                  <a:lnTo>
                    <a:pt x="362559" y="381000"/>
                  </a:lnTo>
                  <a:lnTo>
                    <a:pt x="361340" y="382270"/>
                  </a:lnTo>
                  <a:lnTo>
                    <a:pt x="360794" y="383540"/>
                  </a:lnTo>
                  <a:lnTo>
                    <a:pt x="359257" y="383540"/>
                  </a:lnTo>
                  <a:lnTo>
                    <a:pt x="360654" y="386080"/>
                  </a:lnTo>
                  <a:lnTo>
                    <a:pt x="361010" y="387350"/>
                  </a:lnTo>
                  <a:lnTo>
                    <a:pt x="361175" y="388620"/>
                  </a:lnTo>
                  <a:lnTo>
                    <a:pt x="361315" y="388620"/>
                  </a:lnTo>
                  <a:lnTo>
                    <a:pt x="361327" y="389826"/>
                  </a:lnTo>
                  <a:lnTo>
                    <a:pt x="361645" y="387350"/>
                  </a:lnTo>
                  <a:lnTo>
                    <a:pt x="365417" y="384810"/>
                  </a:lnTo>
                  <a:lnTo>
                    <a:pt x="371513" y="384810"/>
                  </a:lnTo>
                  <a:lnTo>
                    <a:pt x="379984" y="387350"/>
                  </a:lnTo>
                  <a:lnTo>
                    <a:pt x="377482" y="391160"/>
                  </a:lnTo>
                  <a:lnTo>
                    <a:pt x="375831" y="396240"/>
                  </a:lnTo>
                  <a:lnTo>
                    <a:pt x="371487" y="398322"/>
                  </a:lnTo>
                  <a:lnTo>
                    <a:pt x="371487" y="425450"/>
                  </a:lnTo>
                  <a:lnTo>
                    <a:pt x="370547" y="426720"/>
                  </a:lnTo>
                  <a:lnTo>
                    <a:pt x="370116" y="427990"/>
                  </a:lnTo>
                  <a:lnTo>
                    <a:pt x="369265" y="429260"/>
                  </a:lnTo>
                  <a:lnTo>
                    <a:pt x="364451" y="429260"/>
                  </a:lnTo>
                  <a:lnTo>
                    <a:pt x="362826" y="426720"/>
                  </a:lnTo>
                  <a:lnTo>
                    <a:pt x="363181" y="424180"/>
                  </a:lnTo>
                  <a:lnTo>
                    <a:pt x="362889" y="421640"/>
                  </a:lnTo>
                  <a:lnTo>
                    <a:pt x="365607" y="422910"/>
                  </a:lnTo>
                  <a:lnTo>
                    <a:pt x="367588" y="422910"/>
                  </a:lnTo>
                  <a:lnTo>
                    <a:pt x="368134" y="424180"/>
                  </a:lnTo>
                  <a:lnTo>
                    <a:pt x="369074" y="425450"/>
                  </a:lnTo>
                  <a:lnTo>
                    <a:pt x="371487" y="425450"/>
                  </a:lnTo>
                  <a:lnTo>
                    <a:pt x="371487" y="398322"/>
                  </a:lnTo>
                  <a:lnTo>
                    <a:pt x="363461" y="402158"/>
                  </a:lnTo>
                  <a:lnTo>
                    <a:pt x="368160" y="401320"/>
                  </a:lnTo>
                  <a:lnTo>
                    <a:pt x="368439" y="402590"/>
                  </a:lnTo>
                  <a:lnTo>
                    <a:pt x="369176" y="406400"/>
                  </a:lnTo>
                  <a:lnTo>
                    <a:pt x="365582" y="406400"/>
                  </a:lnTo>
                  <a:lnTo>
                    <a:pt x="362064" y="407670"/>
                  </a:lnTo>
                  <a:lnTo>
                    <a:pt x="358571" y="407670"/>
                  </a:lnTo>
                  <a:lnTo>
                    <a:pt x="357441" y="402590"/>
                  </a:lnTo>
                  <a:lnTo>
                    <a:pt x="361010" y="402590"/>
                  </a:lnTo>
                  <a:lnTo>
                    <a:pt x="362470" y="402336"/>
                  </a:lnTo>
                  <a:lnTo>
                    <a:pt x="360489" y="396240"/>
                  </a:lnTo>
                  <a:lnTo>
                    <a:pt x="360629" y="395185"/>
                  </a:lnTo>
                  <a:lnTo>
                    <a:pt x="360362" y="396240"/>
                  </a:lnTo>
                  <a:lnTo>
                    <a:pt x="356997" y="401320"/>
                  </a:lnTo>
                  <a:lnTo>
                    <a:pt x="352196" y="401320"/>
                  </a:lnTo>
                  <a:lnTo>
                    <a:pt x="352196" y="415290"/>
                  </a:lnTo>
                  <a:lnTo>
                    <a:pt x="351205" y="419100"/>
                  </a:lnTo>
                  <a:lnTo>
                    <a:pt x="341439" y="417830"/>
                  </a:lnTo>
                  <a:lnTo>
                    <a:pt x="342252" y="412750"/>
                  </a:lnTo>
                  <a:lnTo>
                    <a:pt x="342468" y="411480"/>
                  </a:lnTo>
                  <a:lnTo>
                    <a:pt x="352196" y="415290"/>
                  </a:lnTo>
                  <a:lnTo>
                    <a:pt x="352196" y="401320"/>
                  </a:lnTo>
                  <a:lnTo>
                    <a:pt x="350075" y="401320"/>
                  </a:lnTo>
                  <a:lnTo>
                    <a:pt x="350075" y="402590"/>
                  </a:lnTo>
                  <a:lnTo>
                    <a:pt x="347929" y="401320"/>
                  </a:lnTo>
                  <a:lnTo>
                    <a:pt x="345681" y="400050"/>
                  </a:lnTo>
                  <a:lnTo>
                    <a:pt x="343916" y="398780"/>
                  </a:lnTo>
                  <a:lnTo>
                    <a:pt x="340258" y="397510"/>
                  </a:lnTo>
                  <a:lnTo>
                    <a:pt x="334302" y="394970"/>
                  </a:lnTo>
                  <a:lnTo>
                    <a:pt x="334187" y="396240"/>
                  </a:lnTo>
                  <a:lnTo>
                    <a:pt x="333578" y="397510"/>
                  </a:lnTo>
                  <a:lnTo>
                    <a:pt x="331050" y="396240"/>
                  </a:lnTo>
                  <a:lnTo>
                    <a:pt x="328218" y="396240"/>
                  </a:lnTo>
                  <a:lnTo>
                    <a:pt x="328447" y="394970"/>
                  </a:lnTo>
                  <a:lnTo>
                    <a:pt x="324866" y="393700"/>
                  </a:lnTo>
                  <a:lnTo>
                    <a:pt x="323164" y="392430"/>
                  </a:lnTo>
                  <a:lnTo>
                    <a:pt x="323227" y="393700"/>
                  </a:lnTo>
                  <a:lnTo>
                    <a:pt x="323367" y="395185"/>
                  </a:lnTo>
                  <a:lnTo>
                    <a:pt x="323519" y="396240"/>
                  </a:lnTo>
                  <a:lnTo>
                    <a:pt x="321602" y="396240"/>
                  </a:lnTo>
                  <a:lnTo>
                    <a:pt x="321602" y="400050"/>
                  </a:lnTo>
                  <a:lnTo>
                    <a:pt x="321602" y="401320"/>
                  </a:lnTo>
                  <a:lnTo>
                    <a:pt x="320636" y="401320"/>
                  </a:lnTo>
                  <a:lnTo>
                    <a:pt x="320471" y="400050"/>
                  </a:lnTo>
                  <a:lnTo>
                    <a:pt x="321602" y="400050"/>
                  </a:lnTo>
                  <a:lnTo>
                    <a:pt x="321602" y="396240"/>
                  </a:lnTo>
                  <a:lnTo>
                    <a:pt x="319379" y="396240"/>
                  </a:lnTo>
                  <a:lnTo>
                    <a:pt x="316572" y="394970"/>
                  </a:lnTo>
                  <a:lnTo>
                    <a:pt x="314617" y="393700"/>
                  </a:lnTo>
                  <a:lnTo>
                    <a:pt x="301701" y="402590"/>
                  </a:lnTo>
                  <a:lnTo>
                    <a:pt x="303682" y="405130"/>
                  </a:lnTo>
                  <a:lnTo>
                    <a:pt x="305790" y="407670"/>
                  </a:lnTo>
                  <a:lnTo>
                    <a:pt x="311518" y="412750"/>
                  </a:lnTo>
                  <a:lnTo>
                    <a:pt x="314807" y="416560"/>
                  </a:lnTo>
                  <a:lnTo>
                    <a:pt x="316877" y="419100"/>
                  </a:lnTo>
                  <a:lnTo>
                    <a:pt x="318770" y="415290"/>
                  </a:lnTo>
                  <a:lnTo>
                    <a:pt x="323253" y="414020"/>
                  </a:lnTo>
                  <a:lnTo>
                    <a:pt x="327837" y="415290"/>
                  </a:lnTo>
                  <a:lnTo>
                    <a:pt x="327596" y="414020"/>
                  </a:lnTo>
                  <a:lnTo>
                    <a:pt x="327240" y="414020"/>
                  </a:lnTo>
                  <a:lnTo>
                    <a:pt x="327075" y="412750"/>
                  </a:lnTo>
                  <a:lnTo>
                    <a:pt x="331851" y="414020"/>
                  </a:lnTo>
                  <a:lnTo>
                    <a:pt x="336638" y="414020"/>
                  </a:lnTo>
                  <a:lnTo>
                    <a:pt x="341414" y="415290"/>
                  </a:lnTo>
                  <a:lnTo>
                    <a:pt x="340321" y="416560"/>
                  </a:lnTo>
                  <a:lnTo>
                    <a:pt x="339737" y="417830"/>
                  </a:lnTo>
                  <a:lnTo>
                    <a:pt x="362724" y="439420"/>
                  </a:lnTo>
                  <a:lnTo>
                    <a:pt x="357962" y="438150"/>
                  </a:lnTo>
                  <a:lnTo>
                    <a:pt x="353428" y="438150"/>
                  </a:lnTo>
                  <a:lnTo>
                    <a:pt x="349224" y="435610"/>
                  </a:lnTo>
                  <a:lnTo>
                    <a:pt x="345046" y="438150"/>
                  </a:lnTo>
                  <a:lnTo>
                    <a:pt x="348805" y="443230"/>
                  </a:lnTo>
                  <a:lnTo>
                    <a:pt x="351523" y="448310"/>
                  </a:lnTo>
                  <a:lnTo>
                    <a:pt x="353021" y="454660"/>
                  </a:lnTo>
                  <a:lnTo>
                    <a:pt x="353148" y="462280"/>
                  </a:lnTo>
                  <a:lnTo>
                    <a:pt x="355257" y="458457"/>
                  </a:lnTo>
                  <a:lnTo>
                    <a:pt x="357225" y="454660"/>
                  </a:lnTo>
                  <a:lnTo>
                    <a:pt x="362915" y="450850"/>
                  </a:lnTo>
                  <a:lnTo>
                    <a:pt x="365912" y="450850"/>
                  </a:lnTo>
                  <a:lnTo>
                    <a:pt x="364591" y="449580"/>
                  </a:lnTo>
                  <a:lnTo>
                    <a:pt x="363880" y="448310"/>
                  </a:lnTo>
                  <a:lnTo>
                    <a:pt x="364451" y="447040"/>
                  </a:lnTo>
                  <a:lnTo>
                    <a:pt x="364617" y="445770"/>
                  </a:lnTo>
                  <a:lnTo>
                    <a:pt x="367093" y="445770"/>
                  </a:lnTo>
                  <a:lnTo>
                    <a:pt x="367995" y="448310"/>
                  </a:lnTo>
                  <a:lnTo>
                    <a:pt x="367588" y="449580"/>
                  </a:lnTo>
                  <a:lnTo>
                    <a:pt x="367499" y="450850"/>
                  </a:lnTo>
                  <a:lnTo>
                    <a:pt x="374180" y="452120"/>
                  </a:lnTo>
                  <a:lnTo>
                    <a:pt x="378739" y="461010"/>
                  </a:lnTo>
                  <a:lnTo>
                    <a:pt x="386029" y="463550"/>
                  </a:lnTo>
                  <a:lnTo>
                    <a:pt x="386600" y="464820"/>
                  </a:lnTo>
                  <a:lnTo>
                    <a:pt x="387045" y="467360"/>
                  </a:lnTo>
                  <a:lnTo>
                    <a:pt x="390779" y="467360"/>
                  </a:lnTo>
                  <a:lnTo>
                    <a:pt x="390448" y="468630"/>
                  </a:lnTo>
                  <a:lnTo>
                    <a:pt x="390093" y="469900"/>
                  </a:lnTo>
                  <a:lnTo>
                    <a:pt x="402793" y="473710"/>
                  </a:lnTo>
                  <a:lnTo>
                    <a:pt x="402132" y="476250"/>
                  </a:lnTo>
                  <a:lnTo>
                    <a:pt x="401510" y="477520"/>
                  </a:lnTo>
                  <a:lnTo>
                    <a:pt x="400850" y="480060"/>
                  </a:lnTo>
                  <a:lnTo>
                    <a:pt x="398945" y="480060"/>
                  </a:lnTo>
                  <a:lnTo>
                    <a:pt x="398970" y="478790"/>
                  </a:lnTo>
                  <a:lnTo>
                    <a:pt x="390537" y="475691"/>
                  </a:lnTo>
                  <a:lnTo>
                    <a:pt x="390537" y="513080"/>
                  </a:lnTo>
                  <a:lnTo>
                    <a:pt x="389801" y="516026"/>
                  </a:lnTo>
                  <a:lnTo>
                    <a:pt x="389801" y="575310"/>
                  </a:lnTo>
                  <a:lnTo>
                    <a:pt x="389305" y="579120"/>
                  </a:lnTo>
                  <a:lnTo>
                    <a:pt x="387350" y="580390"/>
                  </a:lnTo>
                  <a:lnTo>
                    <a:pt x="384848" y="580390"/>
                  </a:lnTo>
                  <a:lnTo>
                    <a:pt x="383971" y="579120"/>
                  </a:lnTo>
                  <a:lnTo>
                    <a:pt x="383082" y="577850"/>
                  </a:lnTo>
                  <a:lnTo>
                    <a:pt x="383641" y="575310"/>
                  </a:lnTo>
                  <a:lnTo>
                    <a:pt x="383552" y="572770"/>
                  </a:lnTo>
                  <a:lnTo>
                    <a:pt x="386245" y="574040"/>
                  </a:lnTo>
                  <a:lnTo>
                    <a:pt x="388416" y="574040"/>
                  </a:lnTo>
                  <a:lnTo>
                    <a:pt x="389801" y="575310"/>
                  </a:lnTo>
                  <a:lnTo>
                    <a:pt x="389801" y="516026"/>
                  </a:lnTo>
                  <a:lnTo>
                    <a:pt x="389267" y="518160"/>
                  </a:lnTo>
                  <a:lnTo>
                    <a:pt x="383146" y="518160"/>
                  </a:lnTo>
                  <a:lnTo>
                    <a:pt x="382257" y="517029"/>
                  </a:lnTo>
                  <a:lnTo>
                    <a:pt x="382257" y="670560"/>
                  </a:lnTo>
                  <a:lnTo>
                    <a:pt x="378688" y="674116"/>
                  </a:lnTo>
                  <a:lnTo>
                    <a:pt x="378688" y="680720"/>
                  </a:lnTo>
                  <a:lnTo>
                    <a:pt x="376351" y="687070"/>
                  </a:lnTo>
                  <a:lnTo>
                    <a:pt x="375805" y="690880"/>
                  </a:lnTo>
                  <a:lnTo>
                    <a:pt x="374865" y="689610"/>
                  </a:lnTo>
                  <a:lnTo>
                    <a:pt x="374396" y="689610"/>
                  </a:lnTo>
                  <a:lnTo>
                    <a:pt x="374396" y="690880"/>
                  </a:lnTo>
                  <a:lnTo>
                    <a:pt x="374434" y="692150"/>
                  </a:lnTo>
                  <a:lnTo>
                    <a:pt x="371678" y="690880"/>
                  </a:lnTo>
                  <a:lnTo>
                    <a:pt x="369455" y="690880"/>
                  </a:lnTo>
                  <a:lnTo>
                    <a:pt x="368465" y="689610"/>
                  </a:lnTo>
                  <a:lnTo>
                    <a:pt x="368579" y="688340"/>
                  </a:lnTo>
                  <a:lnTo>
                    <a:pt x="368795" y="687070"/>
                  </a:lnTo>
                  <a:lnTo>
                    <a:pt x="366610" y="685800"/>
                  </a:lnTo>
                  <a:lnTo>
                    <a:pt x="364426" y="684530"/>
                  </a:lnTo>
                  <a:lnTo>
                    <a:pt x="360133" y="683260"/>
                  </a:lnTo>
                  <a:lnTo>
                    <a:pt x="356235" y="679450"/>
                  </a:lnTo>
                  <a:lnTo>
                    <a:pt x="346506" y="688340"/>
                  </a:lnTo>
                  <a:lnTo>
                    <a:pt x="345897" y="687070"/>
                  </a:lnTo>
                  <a:lnTo>
                    <a:pt x="345617" y="688340"/>
                  </a:lnTo>
                  <a:lnTo>
                    <a:pt x="344995" y="688340"/>
                  </a:lnTo>
                  <a:lnTo>
                    <a:pt x="342353" y="685800"/>
                  </a:lnTo>
                  <a:lnTo>
                    <a:pt x="343865" y="684530"/>
                  </a:lnTo>
                  <a:lnTo>
                    <a:pt x="343446" y="683260"/>
                  </a:lnTo>
                  <a:lnTo>
                    <a:pt x="342404" y="683260"/>
                  </a:lnTo>
                  <a:lnTo>
                    <a:pt x="340423" y="676910"/>
                  </a:lnTo>
                  <a:lnTo>
                    <a:pt x="334048" y="675640"/>
                  </a:lnTo>
                  <a:lnTo>
                    <a:pt x="334518" y="673100"/>
                  </a:lnTo>
                  <a:lnTo>
                    <a:pt x="337502" y="664210"/>
                  </a:lnTo>
                  <a:lnTo>
                    <a:pt x="337921" y="662940"/>
                  </a:lnTo>
                  <a:lnTo>
                    <a:pt x="343179" y="671830"/>
                  </a:lnTo>
                  <a:lnTo>
                    <a:pt x="344220" y="671830"/>
                  </a:lnTo>
                  <a:lnTo>
                    <a:pt x="344881" y="674370"/>
                  </a:lnTo>
                  <a:lnTo>
                    <a:pt x="345376" y="675640"/>
                  </a:lnTo>
                  <a:lnTo>
                    <a:pt x="346392" y="676910"/>
                  </a:lnTo>
                  <a:lnTo>
                    <a:pt x="348399" y="675640"/>
                  </a:lnTo>
                  <a:lnTo>
                    <a:pt x="350494" y="674370"/>
                  </a:lnTo>
                  <a:lnTo>
                    <a:pt x="352526" y="673100"/>
                  </a:lnTo>
                  <a:lnTo>
                    <a:pt x="355219" y="675640"/>
                  </a:lnTo>
                  <a:lnTo>
                    <a:pt x="355358" y="674370"/>
                  </a:lnTo>
                  <a:lnTo>
                    <a:pt x="355536" y="673100"/>
                  </a:lnTo>
                  <a:lnTo>
                    <a:pt x="355904" y="670560"/>
                  </a:lnTo>
                  <a:lnTo>
                    <a:pt x="355981" y="668020"/>
                  </a:lnTo>
                  <a:lnTo>
                    <a:pt x="357301" y="668020"/>
                  </a:lnTo>
                  <a:lnTo>
                    <a:pt x="357962" y="666750"/>
                  </a:lnTo>
                  <a:lnTo>
                    <a:pt x="357035" y="665480"/>
                  </a:lnTo>
                  <a:lnTo>
                    <a:pt x="355155" y="662940"/>
                  </a:lnTo>
                  <a:lnTo>
                    <a:pt x="359498" y="659130"/>
                  </a:lnTo>
                  <a:lnTo>
                    <a:pt x="364502" y="666750"/>
                  </a:lnTo>
                  <a:lnTo>
                    <a:pt x="367030" y="670560"/>
                  </a:lnTo>
                  <a:lnTo>
                    <a:pt x="370636" y="673100"/>
                  </a:lnTo>
                  <a:lnTo>
                    <a:pt x="374154" y="676910"/>
                  </a:lnTo>
                  <a:lnTo>
                    <a:pt x="378688" y="680720"/>
                  </a:lnTo>
                  <a:lnTo>
                    <a:pt x="378688" y="674116"/>
                  </a:lnTo>
                  <a:lnTo>
                    <a:pt x="377151" y="675640"/>
                  </a:lnTo>
                  <a:lnTo>
                    <a:pt x="370420" y="668020"/>
                  </a:lnTo>
                  <a:lnTo>
                    <a:pt x="367030" y="662940"/>
                  </a:lnTo>
                  <a:lnTo>
                    <a:pt x="371576" y="659130"/>
                  </a:lnTo>
                  <a:lnTo>
                    <a:pt x="382257" y="670560"/>
                  </a:lnTo>
                  <a:lnTo>
                    <a:pt x="382257" y="517029"/>
                  </a:lnTo>
                  <a:lnTo>
                    <a:pt x="381165" y="515620"/>
                  </a:lnTo>
                  <a:lnTo>
                    <a:pt x="380479" y="515315"/>
                  </a:lnTo>
                  <a:lnTo>
                    <a:pt x="380479" y="546100"/>
                  </a:lnTo>
                  <a:lnTo>
                    <a:pt x="379323" y="546100"/>
                  </a:lnTo>
                  <a:lnTo>
                    <a:pt x="379044" y="544830"/>
                  </a:lnTo>
                  <a:lnTo>
                    <a:pt x="378853" y="543560"/>
                  </a:lnTo>
                  <a:lnTo>
                    <a:pt x="380009" y="543560"/>
                  </a:lnTo>
                  <a:lnTo>
                    <a:pt x="380250" y="544830"/>
                  </a:lnTo>
                  <a:lnTo>
                    <a:pt x="380479" y="546100"/>
                  </a:lnTo>
                  <a:lnTo>
                    <a:pt x="380479" y="515315"/>
                  </a:lnTo>
                  <a:lnTo>
                    <a:pt x="378612" y="514350"/>
                  </a:lnTo>
                  <a:lnTo>
                    <a:pt x="378548" y="563880"/>
                  </a:lnTo>
                  <a:lnTo>
                    <a:pt x="377507" y="566420"/>
                  </a:lnTo>
                  <a:lnTo>
                    <a:pt x="375615" y="566420"/>
                  </a:lnTo>
                  <a:lnTo>
                    <a:pt x="373773" y="565315"/>
                  </a:lnTo>
                  <a:lnTo>
                    <a:pt x="373773" y="624840"/>
                  </a:lnTo>
                  <a:lnTo>
                    <a:pt x="372783" y="626110"/>
                  </a:lnTo>
                  <a:lnTo>
                    <a:pt x="372478" y="627380"/>
                  </a:lnTo>
                  <a:lnTo>
                    <a:pt x="371271" y="626376"/>
                  </a:lnTo>
                  <a:lnTo>
                    <a:pt x="371271" y="627380"/>
                  </a:lnTo>
                  <a:lnTo>
                    <a:pt x="369811" y="635000"/>
                  </a:lnTo>
                  <a:lnTo>
                    <a:pt x="354037" y="629920"/>
                  </a:lnTo>
                  <a:lnTo>
                    <a:pt x="355765" y="623570"/>
                  </a:lnTo>
                  <a:lnTo>
                    <a:pt x="371271" y="627380"/>
                  </a:lnTo>
                  <a:lnTo>
                    <a:pt x="371271" y="626376"/>
                  </a:lnTo>
                  <a:lnTo>
                    <a:pt x="370967" y="626110"/>
                  </a:lnTo>
                  <a:lnTo>
                    <a:pt x="369176" y="626110"/>
                  </a:lnTo>
                  <a:lnTo>
                    <a:pt x="367563" y="624840"/>
                  </a:lnTo>
                  <a:lnTo>
                    <a:pt x="368350" y="622300"/>
                  </a:lnTo>
                  <a:lnTo>
                    <a:pt x="368744" y="619760"/>
                  </a:lnTo>
                  <a:lnTo>
                    <a:pt x="370852" y="621030"/>
                  </a:lnTo>
                  <a:lnTo>
                    <a:pt x="372503" y="622300"/>
                  </a:lnTo>
                  <a:lnTo>
                    <a:pt x="373303" y="623570"/>
                  </a:lnTo>
                  <a:lnTo>
                    <a:pt x="373773" y="624840"/>
                  </a:lnTo>
                  <a:lnTo>
                    <a:pt x="373773" y="565315"/>
                  </a:lnTo>
                  <a:lnTo>
                    <a:pt x="373519" y="565150"/>
                  </a:lnTo>
                  <a:lnTo>
                    <a:pt x="372173" y="563880"/>
                  </a:lnTo>
                  <a:lnTo>
                    <a:pt x="372630" y="562610"/>
                  </a:lnTo>
                  <a:lnTo>
                    <a:pt x="373087" y="561340"/>
                  </a:lnTo>
                  <a:lnTo>
                    <a:pt x="373329" y="560070"/>
                  </a:lnTo>
                  <a:lnTo>
                    <a:pt x="373583" y="558800"/>
                  </a:lnTo>
                  <a:lnTo>
                    <a:pt x="375970" y="560070"/>
                  </a:lnTo>
                  <a:lnTo>
                    <a:pt x="377532" y="561340"/>
                  </a:lnTo>
                  <a:lnTo>
                    <a:pt x="378548" y="563880"/>
                  </a:lnTo>
                  <a:lnTo>
                    <a:pt x="378548" y="514324"/>
                  </a:lnTo>
                  <a:lnTo>
                    <a:pt x="375716" y="513080"/>
                  </a:lnTo>
                  <a:lnTo>
                    <a:pt x="374853" y="511810"/>
                  </a:lnTo>
                  <a:lnTo>
                    <a:pt x="373113" y="509270"/>
                  </a:lnTo>
                  <a:lnTo>
                    <a:pt x="374319" y="506730"/>
                  </a:lnTo>
                  <a:lnTo>
                    <a:pt x="374700" y="501650"/>
                  </a:lnTo>
                  <a:lnTo>
                    <a:pt x="378688" y="504190"/>
                  </a:lnTo>
                  <a:lnTo>
                    <a:pt x="382041" y="505460"/>
                  </a:lnTo>
                  <a:lnTo>
                    <a:pt x="383146" y="508000"/>
                  </a:lnTo>
                  <a:lnTo>
                    <a:pt x="386143" y="509270"/>
                  </a:lnTo>
                  <a:lnTo>
                    <a:pt x="388670" y="510540"/>
                  </a:lnTo>
                  <a:lnTo>
                    <a:pt x="390537" y="513080"/>
                  </a:lnTo>
                  <a:lnTo>
                    <a:pt x="390537" y="475691"/>
                  </a:lnTo>
                  <a:lnTo>
                    <a:pt x="388607" y="474980"/>
                  </a:lnTo>
                  <a:lnTo>
                    <a:pt x="382257" y="473697"/>
                  </a:lnTo>
                  <a:lnTo>
                    <a:pt x="382257" y="496570"/>
                  </a:lnTo>
                  <a:lnTo>
                    <a:pt x="380034" y="504190"/>
                  </a:lnTo>
                  <a:lnTo>
                    <a:pt x="376555" y="501650"/>
                  </a:lnTo>
                  <a:lnTo>
                    <a:pt x="373087" y="499110"/>
                  </a:lnTo>
                  <a:lnTo>
                    <a:pt x="371817" y="498932"/>
                  </a:lnTo>
                  <a:lnTo>
                    <a:pt x="371817" y="613410"/>
                  </a:lnTo>
                  <a:lnTo>
                    <a:pt x="371043" y="614680"/>
                  </a:lnTo>
                  <a:lnTo>
                    <a:pt x="370852" y="615950"/>
                  </a:lnTo>
                  <a:lnTo>
                    <a:pt x="369341" y="615950"/>
                  </a:lnTo>
                  <a:lnTo>
                    <a:pt x="367728" y="614680"/>
                  </a:lnTo>
                  <a:lnTo>
                    <a:pt x="366153" y="614680"/>
                  </a:lnTo>
                  <a:lnTo>
                    <a:pt x="366979" y="612140"/>
                  </a:lnTo>
                  <a:lnTo>
                    <a:pt x="367423" y="610870"/>
                  </a:lnTo>
                  <a:lnTo>
                    <a:pt x="370776" y="610870"/>
                  </a:lnTo>
                  <a:lnTo>
                    <a:pt x="371322" y="612140"/>
                  </a:lnTo>
                  <a:lnTo>
                    <a:pt x="371817" y="613410"/>
                  </a:lnTo>
                  <a:lnTo>
                    <a:pt x="371817" y="498932"/>
                  </a:lnTo>
                  <a:lnTo>
                    <a:pt x="371767" y="570230"/>
                  </a:lnTo>
                  <a:lnTo>
                    <a:pt x="370992" y="572770"/>
                  </a:lnTo>
                  <a:lnTo>
                    <a:pt x="368515" y="575310"/>
                  </a:lnTo>
                  <a:lnTo>
                    <a:pt x="365328" y="574040"/>
                  </a:lnTo>
                  <a:lnTo>
                    <a:pt x="364236" y="572770"/>
                  </a:lnTo>
                  <a:lnTo>
                    <a:pt x="363626" y="571957"/>
                  </a:lnTo>
                  <a:lnTo>
                    <a:pt x="363626" y="601980"/>
                  </a:lnTo>
                  <a:lnTo>
                    <a:pt x="356908" y="599440"/>
                  </a:lnTo>
                  <a:lnTo>
                    <a:pt x="353555" y="598170"/>
                  </a:lnTo>
                  <a:lnTo>
                    <a:pt x="352183" y="596900"/>
                  </a:lnTo>
                  <a:lnTo>
                    <a:pt x="348818" y="593788"/>
                  </a:lnTo>
                  <a:lnTo>
                    <a:pt x="348818" y="612140"/>
                  </a:lnTo>
                  <a:lnTo>
                    <a:pt x="347573" y="613003"/>
                  </a:lnTo>
                  <a:lnTo>
                    <a:pt x="347573" y="662940"/>
                  </a:lnTo>
                  <a:lnTo>
                    <a:pt x="345516" y="664210"/>
                  </a:lnTo>
                  <a:lnTo>
                    <a:pt x="343420" y="664210"/>
                  </a:lnTo>
                  <a:lnTo>
                    <a:pt x="341363" y="665480"/>
                  </a:lnTo>
                  <a:lnTo>
                    <a:pt x="340626" y="662940"/>
                  </a:lnTo>
                  <a:lnTo>
                    <a:pt x="340258" y="661670"/>
                  </a:lnTo>
                  <a:lnTo>
                    <a:pt x="337680" y="652780"/>
                  </a:lnTo>
                  <a:lnTo>
                    <a:pt x="337185" y="652780"/>
                  </a:lnTo>
                  <a:lnTo>
                    <a:pt x="335724" y="651510"/>
                  </a:lnTo>
                  <a:lnTo>
                    <a:pt x="335292" y="648970"/>
                  </a:lnTo>
                  <a:lnTo>
                    <a:pt x="334848" y="647700"/>
                  </a:lnTo>
                  <a:lnTo>
                    <a:pt x="334403" y="646430"/>
                  </a:lnTo>
                  <a:lnTo>
                    <a:pt x="335673" y="646430"/>
                  </a:lnTo>
                  <a:lnTo>
                    <a:pt x="336334" y="645160"/>
                  </a:lnTo>
                  <a:lnTo>
                    <a:pt x="338340" y="647700"/>
                  </a:lnTo>
                  <a:lnTo>
                    <a:pt x="342328" y="650240"/>
                  </a:lnTo>
                  <a:lnTo>
                    <a:pt x="343154" y="650240"/>
                  </a:lnTo>
                  <a:lnTo>
                    <a:pt x="343369" y="651510"/>
                  </a:lnTo>
                  <a:lnTo>
                    <a:pt x="343611" y="651510"/>
                  </a:lnTo>
                  <a:lnTo>
                    <a:pt x="344855" y="652780"/>
                  </a:lnTo>
                  <a:lnTo>
                    <a:pt x="344335" y="654050"/>
                  </a:lnTo>
                  <a:lnTo>
                    <a:pt x="345516" y="656590"/>
                  </a:lnTo>
                  <a:lnTo>
                    <a:pt x="346544" y="660425"/>
                  </a:lnTo>
                  <a:lnTo>
                    <a:pt x="347573" y="662940"/>
                  </a:lnTo>
                  <a:lnTo>
                    <a:pt x="347573" y="613003"/>
                  </a:lnTo>
                  <a:lnTo>
                    <a:pt x="339661" y="618490"/>
                  </a:lnTo>
                  <a:lnTo>
                    <a:pt x="336854" y="614680"/>
                  </a:lnTo>
                  <a:lnTo>
                    <a:pt x="343014" y="609600"/>
                  </a:lnTo>
                  <a:lnTo>
                    <a:pt x="346087" y="607060"/>
                  </a:lnTo>
                  <a:lnTo>
                    <a:pt x="348818" y="612140"/>
                  </a:lnTo>
                  <a:lnTo>
                    <a:pt x="348818" y="593788"/>
                  </a:lnTo>
                  <a:lnTo>
                    <a:pt x="348068" y="593090"/>
                  </a:lnTo>
                  <a:lnTo>
                    <a:pt x="347637" y="590550"/>
                  </a:lnTo>
                  <a:lnTo>
                    <a:pt x="347433" y="589280"/>
                  </a:lnTo>
                  <a:lnTo>
                    <a:pt x="347014" y="586740"/>
                  </a:lnTo>
                  <a:lnTo>
                    <a:pt x="350266" y="579120"/>
                  </a:lnTo>
                  <a:lnTo>
                    <a:pt x="354965" y="586740"/>
                  </a:lnTo>
                  <a:lnTo>
                    <a:pt x="363626" y="601980"/>
                  </a:lnTo>
                  <a:lnTo>
                    <a:pt x="363626" y="571957"/>
                  </a:lnTo>
                  <a:lnTo>
                    <a:pt x="363296" y="571500"/>
                  </a:lnTo>
                  <a:lnTo>
                    <a:pt x="364147" y="568960"/>
                  </a:lnTo>
                  <a:lnTo>
                    <a:pt x="364286" y="566420"/>
                  </a:lnTo>
                  <a:lnTo>
                    <a:pt x="367398" y="566420"/>
                  </a:lnTo>
                  <a:lnTo>
                    <a:pt x="370166" y="567690"/>
                  </a:lnTo>
                  <a:lnTo>
                    <a:pt x="370992" y="568960"/>
                  </a:lnTo>
                  <a:lnTo>
                    <a:pt x="371767" y="570230"/>
                  </a:lnTo>
                  <a:lnTo>
                    <a:pt x="371767" y="498932"/>
                  </a:lnTo>
                  <a:lnTo>
                    <a:pt x="365963" y="498094"/>
                  </a:lnTo>
                  <a:lnTo>
                    <a:pt x="367398" y="504190"/>
                  </a:lnTo>
                  <a:lnTo>
                    <a:pt x="369506" y="508000"/>
                  </a:lnTo>
                  <a:lnTo>
                    <a:pt x="365086" y="510832"/>
                  </a:lnTo>
                  <a:lnTo>
                    <a:pt x="365086" y="556260"/>
                  </a:lnTo>
                  <a:lnTo>
                    <a:pt x="358482" y="560070"/>
                  </a:lnTo>
                  <a:lnTo>
                    <a:pt x="353923" y="552450"/>
                  </a:lnTo>
                  <a:lnTo>
                    <a:pt x="350126" y="546100"/>
                  </a:lnTo>
                  <a:lnTo>
                    <a:pt x="349364" y="544830"/>
                  </a:lnTo>
                  <a:lnTo>
                    <a:pt x="354012" y="542290"/>
                  </a:lnTo>
                  <a:lnTo>
                    <a:pt x="356349" y="539750"/>
                  </a:lnTo>
                  <a:lnTo>
                    <a:pt x="359283" y="544830"/>
                  </a:lnTo>
                  <a:lnTo>
                    <a:pt x="362445" y="549910"/>
                  </a:lnTo>
                  <a:lnTo>
                    <a:pt x="365086" y="556260"/>
                  </a:lnTo>
                  <a:lnTo>
                    <a:pt x="365086" y="510832"/>
                  </a:lnTo>
                  <a:lnTo>
                    <a:pt x="363550" y="511810"/>
                  </a:lnTo>
                  <a:lnTo>
                    <a:pt x="357276" y="500380"/>
                  </a:lnTo>
                  <a:lnTo>
                    <a:pt x="354114" y="495300"/>
                  </a:lnTo>
                  <a:lnTo>
                    <a:pt x="357136" y="494030"/>
                  </a:lnTo>
                  <a:lnTo>
                    <a:pt x="361569" y="492760"/>
                  </a:lnTo>
                  <a:lnTo>
                    <a:pt x="362915" y="495300"/>
                  </a:lnTo>
                  <a:lnTo>
                    <a:pt x="364540" y="496684"/>
                  </a:lnTo>
                  <a:lnTo>
                    <a:pt x="365556" y="492760"/>
                  </a:lnTo>
                  <a:lnTo>
                    <a:pt x="366229" y="490220"/>
                  </a:lnTo>
                  <a:lnTo>
                    <a:pt x="367563" y="485140"/>
                  </a:lnTo>
                  <a:lnTo>
                    <a:pt x="372859" y="482600"/>
                  </a:lnTo>
                  <a:lnTo>
                    <a:pt x="373799" y="482600"/>
                  </a:lnTo>
                  <a:lnTo>
                    <a:pt x="378282" y="486410"/>
                  </a:lnTo>
                  <a:lnTo>
                    <a:pt x="381393" y="491490"/>
                  </a:lnTo>
                  <a:lnTo>
                    <a:pt x="382257" y="496570"/>
                  </a:lnTo>
                  <a:lnTo>
                    <a:pt x="382257" y="473697"/>
                  </a:lnTo>
                  <a:lnTo>
                    <a:pt x="375970" y="472440"/>
                  </a:lnTo>
                  <a:lnTo>
                    <a:pt x="354609" y="468198"/>
                  </a:lnTo>
                  <a:lnTo>
                    <a:pt x="354609" y="482600"/>
                  </a:lnTo>
                  <a:lnTo>
                    <a:pt x="351307" y="484454"/>
                  </a:lnTo>
                  <a:lnTo>
                    <a:pt x="351307" y="511810"/>
                  </a:lnTo>
                  <a:lnTo>
                    <a:pt x="349605" y="511810"/>
                  </a:lnTo>
                  <a:lnTo>
                    <a:pt x="349605" y="529590"/>
                  </a:lnTo>
                  <a:lnTo>
                    <a:pt x="348513" y="529590"/>
                  </a:lnTo>
                  <a:lnTo>
                    <a:pt x="346341" y="530860"/>
                  </a:lnTo>
                  <a:lnTo>
                    <a:pt x="346036" y="530059"/>
                  </a:lnTo>
                  <a:lnTo>
                    <a:pt x="346036" y="596900"/>
                  </a:lnTo>
                  <a:lnTo>
                    <a:pt x="345757" y="598170"/>
                  </a:lnTo>
                  <a:lnTo>
                    <a:pt x="345516" y="599440"/>
                  </a:lnTo>
                  <a:lnTo>
                    <a:pt x="343179" y="599440"/>
                  </a:lnTo>
                  <a:lnTo>
                    <a:pt x="342188" y="598170"/>
                  </a:lnTo>
                  <a:lnTo>
                    <a:pt x="342684" y="598170"/>
                  </a:lnTo>
                  <a:lnTo>
                    <a:pt x="343065" y="596900"/>
                  </a:lnTo>
                  <a:lnTo>
                    <a:pt x="346036" y="596900"/>
                  </a:lnTo>
                  <a:lnTo>
                    <a:pt x="346036" y="530059"/>
                  </a:lnTo>
                  <a:lnTo>
                    <a:pt x="345897" y="529691"/>
                  </a:lnTo>
                  <a:lnTo>
                    <a:pt x="345897" y="584200"/>
                  </a:lnTo>
                  <a:lnTo>
                    <a:pt x="343154" y="588010"/>
                  </a:lnTo>
                  <a:lnTo>
                    <a:pt x="336829" y="588416"/>
                  </a:lnTo>
                  <a:lnTo>
                    <a:pt x="336829" y="617220"/>
                  </a:lnTo>
                  <a:lnTo>
                    <a:pt x="335419" y="619760"/>
                  </a:lnTo>
                  <a:lnTo>
                    <a:pt x="334073" y="622300"/>
                  </a:lnTo>
                  <a:lnTo>
                    <a:pt x="332511" y="623570"/>
                  </a:lnTo>
                  <a:lnTo>
                    <a:pt x="330923" y="622630"/>
                  </a:lnTo>
                  <a:lnTo>
                    <a:pt x="330923" y="684530"/>
                  </a:lnTo>
                  <a:lnTo>
                    <a:pt x="326771" y="687070"/>
                  </a:lnTo>
                  <a:lnTo>
                    <a:pt x="325145" y="684530"/>
                  </a:lnTo>
                  <a:lnTo>
                    <a:pt x="321868" y="678180"/>
                  </a:lnTo>
                  <a:lnTo>
                    <a:pt x="321627" y="680720"/>
                  </a:lnTo>
                  <a:lnTo>
                    <a:pt x="321602" y="683260"/>
                  </a:lnTo>
                  <a:lnTo>
                    <a:pt x="321551" y="692150"/>
                  </a:lnTo>
                  <a:lnTo>
                    <a:pt x="319925" y="690880"/>
                  </a:lnTo>
                  <a:lnTo>
                    <a:pt x="318630" y="690880"/>
                  </a:lnTo>
                  <a:lnTo>
                    <a:pt x="318389" y="690486"/>
                  </a:lnTo>
                  <a:lnTo>
                    <a:pt x="318389" y="694690"/>
                  </a:lnTo>
                  <a:lnTo>
                    <a:pt x="316484" y="697230"/>
                  </a:lnTo>
                  <a:lnTo>
                    <a:pt x="314337" y="695960"/>
                  </a:lnTo>
                  <a:lnTo>
                    <a:pt x="311315" y="697230"/>
                  </a:lnTo>
                  <a:lnTo>
                    <a:pt x="311975" y="694690"/>
                  </a:lnTo>
                  <a:lnTo>
                    <a:pt x="312305" y="693420"/>
                  </a:lnTo>
                  <a:lnTo>
                    <a:pt x="312445" y="692150"/>
                  </a:lnTo>
                  <a:lnTo>
                    <a:pt x="313524" y="690880"/>
                  </a:lnTo>
                  <a:lnTo>
                    <a:pt x="318300" y="690880"/>
                  </a:lnTo>
                  <a:lnTo>
                    <a:pt x="318084" y="693420"/>
                  </a:lnTo>
                  <a:lnTo>
                    <a:pt x="318389" y="694690"/>
                  </a:lnTo>
                  <a:lnTo>
                    <a:pt x="318389" y="690486"/>
                  </a:lnTo>
                  <a:lnTo>
                    <a:pt x="317868" y="689610"/>
                  </a:lnTo>
                  <a:lnTo>
                    <a:pt x="318490" y="688340"/>
                  </a:lnTo>
                  <a:lnTo>
                    <a:pt x="318655" y="687070"/>
                  </a:lnTo>
                  <a:lnTo>
                    <a:pt x="320281" y="687070"/>
                  </a:lnTo>
                  <a:lnTo>
                    <a:pt x="321056" y="689610"/>
                  </a:lnTo>
                  <a:lnTo>
                    <a:pt x="321106" y="690880"/>
                  </a:lnTo>
                  <a:lnTo>
                    <a:pt x="321551" y="692150"/>
                  </a:lnTo>
                  <a:lnTo>
                    <a:pt x="321551" y="683260"/>
                  </a:lnTo>
                  <a:lnTo>
                    <a:pt x="320827" y="683260"/>
                  </a:lnTo>
                  <a:lnTo>
                    <a:pt x="320065" y="684530"/>
                  </a:lnTo>
                  <a:lnTo>
                    <a:pt x="317893" y="683260"/>
                  </a:lnTo>
                  <a:lnTo>
                    <a:pt x="316344" y="683260"/>
                  </a:lnTo>
                  <a:lnTo>
                    <a:pt x="316344" y="681990"/>
                  </a:lnTo>
                  <a:lnTo>
                    <a:pt x="316077" y="680720"/>
                  </a:lnTo>
                  <a:lnTo>
                    <a:pt x="315798" y="679450"/>
                  </a:lnTo>
                  <a:lnTo>
                    <a:pt x="317119" y="678180"/>
                  </a:lnTo>
                  <a:lnTo>
                    <a:pt x="318935" y="678180"/>
                  </a:lnTo>
                  <a:lnTo>
                    <a:pt x="321132" y="676910"/>
                  </a:lnTo>
                  <a:lnTo>
                    <a:pt x="318084" y="671830"/>
                  </a:lnTo>
                  <a:lnTo>
                    <a:pt x="315048" y="666750"/>
                  </a:lnTo>
                  <a:lnTo>
                    <a:pt x="314286" y="665480"/>
                  </a:lnTo>
                  <a:lnTo>
                    <a:pt x="318579" y="664210"/>
                  </a:lnTo>
                  <a:lnTo>
                    <a:pt x="325666" y="675640"/>
                  </a:lnTo>
                  <a:lnTo>
                    <a:pt x="326466" y="675640"/>
                  </a:lnTo>
                  <a:lnTo>
                    <a:pt x="326771" y="676910"/>
                  </a:lnTo>
                  <a:lnTo>
                    <a:pt x="326631" y="676910"/>
                  </a:lnTo>
                  <a:lnTo>
                    <a:pt x="330923" y="684530"/>
                  </a:lnTo>
                  <a:lnTo>
                    <a:pt x="330923" y="622630"/>
                  </a:lnTo>
                  <a:lnTo>
                    <a:pt x="330390" y="622300"/>
                  </a:lnTo>
                  <a:lnTo>
                    <a:pt x="329247" y="621030"/>
                  </a:lnTo>
                  <a:lnTo>
                    <a:pt x="331749" y="617220"/>
                  </a:lnTo>
                  <a:lnTo>
                    <a:pt x="332587" y="615950"/>
                  </a:lnTo>
                  <a:lnTo>
                    <a:pt x="333425" y="614680"/>
                  </a:lnTo>
                  <a:lnTo>
                    <a:pt x="336829" y="617220"/>
                  </a:lnTo>
                  <a:lnTo>
                    <a:pt x="336829" y="588416"/>
                  </a:lnTo>
                  <a:lnTo>
                    <a:pt x="327126" y="589013"/>
                  </a:lnTo>
                  <a:lnTo>
                    <a:pt x="327126" y="648970"/>
                  </a:lnTo>
                  <a:lnTo>
                    <a:pt x="325970" y="652780"/>
                  </a:lnTo>
                  <a:lnTo>
                    <a:pt x="325691" y="654050"/>
                  </a:lnTo>
                  <a:lnTo>
                    <a:pt x="324650" y="655320"/>
                  </a:lnTo>
                  <a:lnTo>
                    <a:pt x="322757" y="655320"/>
                  </a:lnTo>
                  <a:lnTo>
                    <a:pt x="322503" y="656590"/>
                  </a:lnTo>
                  <a:lnTo>
                    <a:pt x="321183" y="657860"/>
                  </a:lnTo>
                  <a:lnTo>
                    <a:pt x="316877" y="657860"/>
                  </a:lnTo>
                  <a:lnTo>
                    <a:pt x="316445" y="656590"/>
                  </a:lnTo>
                  <a:lnTo>
                    <a:pt x="315582" y="654050"/>
                  </a:lnTo>
                  <a:lnTo>
                    <a:pt x="316344" y="651510"/>
                  </a:lnTo>
                  <a:lnTo>
                    <a:pt x="316509" y="647700"/>
                  </a:lnTo>
                  <a:lnTo>
                    <a:pt x="322503" y="650240"/>
                  </a:lnTo>
                  <a:lnTo>
                    <a:pt x="323659" y="648970"/>
                  </a:lnTo>
                  <a:lnTo>
                    <a:pt x="325094" y="650240"/>
                  </a:lnTo>
                  <a:lnTo>
                    <a:pt x="327126" y="648970"/>
                  </a:lnTo>
                  <a:lnTo>
                    <a:pt x="327126" y="589013"/>
                  </a:lnTo>
                  <a:lnTo>
                    <a:pt x="323989" y="589216"/>
                  </a:lnTo>
                  <a:lnTo>
                    <a:pt x="323989" y="605790"/>
                  </a:lnTo>
                  <a:lnTo>
                    <a:pt x="318325" y="609600"/>
                  </a:lnTo>
                  <a:lnTo>
                    <a:pt x="313766" y="598170"/>
                  </a:lnTo>
                  <a:lnTo>
                    <a:pt x="311454" y="593090"/>
                  </a:lnTo>
                  <a:lnTo>
                    <a:pt x="317233" y="590550"/>
                  </a:lnTo>
                  <a:lnTo>
                    <a:pt x="323989" y="605790"/>
                  </a:lnTo>
                  <a:lnTo>
                    <a:pt x="323989" y="589216"/>
                  </a:lnTo>
                  <a:lnTo>
                    <a:pt x="322859" y="589280"/>
                  </a:lnTo>
                  <a:lnTo>
                    <a:pt x="320890" y="584200"/>
                  </a:lnTo>
                  <a:lnTo>
                    <a:pt x="326161" y="580390"/>
                  </a:lnTo>
                  <a:lnTo>
                    <a:pt x="331139" y="576580"/>
                  </a:lnTo>
                  <a:lnTo>
                    <a:pt x="335013" y="575310"/>
                  </a:lnTo>
                  <a:lnTo>
                    <a:pt x="338886" y="574040"/>
                  </a:lnTo>
                  <a:lnTo>
                    <a:pt x="342849" y="580390"/>
                  </a:lnTo>
                  <a:lnTo>
                    <a:pt x="345897" y="584200"/>
                  </a:lnTo>
                  <a:lnTo>
                    <a:pt x="345897" y="529691"/>
                  </a:lnTo>
                  <a:lnTo>
                    <a:pt x="345376" y="528320"/>
                  </a:lnTo>
                  <a:lnTo>
                    <a:pt x="344893" y="527050"/>
                  </a:lnTo>
                  <a:lnTo>
                    <a:pt x="342493" y="520700"/>
                  </a:lnTo>
                  <a:lnTo>
                    <a:pt x="341769" y="520700"/>
                  </a:lnTo>
                  <a:lnTo>
                    <a:pt x="341884" y="519430"/>
                  </a:lnTo>
                  <a:lnTo>
                    <a:pt x="342138" y="519430"/>
                  </a:lnTo>
                  <a:lnTo>
                    <a:pt x="342328" y="518160"/>
                  </a:lnTo>
                  <a:lnTo>
                    <a:pt x="343420" y="519430"/>
                  </a:lnTo>
                  <a:lnTo>
                    <a:pt x="342900" y="520700"/>
                  </a:lnTo>
                  <a:lnTo>
                    <a:pt x="346506" y="519430"/>
                  </a:lnTo>
                  <a:lnTo>
                    <a:pt x="349605" y="529590"/>
                  </a:lnTo>
                  <a:lnTo>
                    <a:pt x="349605" y="511810"/>
                  </a:lnTo>
                  <a:lnTo>
                    <a:pt x="347827" y="511810"/>
                  </a:lnTo>
                  <a:lnTo>
                    <a:pt x="346938" y="510540"/>
                  </a:lnTo>
                  <a:lnTo>
                    <a:pt x="346646" y="509270"/>
                  </a:lnTo>
                  <a:lnTo>
                    <a:pt x="345948" y="506730"/>
                  </a:lnTo>
                  <a:lnTo>
                    <a:pt x="343865" y="508000"/>
                  </a:lnTo>
                  <a:lnTo>
                    <a:pt x="341249" y="508800"/>
                  </a:lnTo>
                  <a:lnTo>
                    <a:pt x="341249" y="557530"/>
                  </a:lnTo>
                  <a:lnTo>
                    <a:pt x="340321" y="558800"/>
                  </a:lnTo>
                  <a:lnTo>
                    <a:pt x="338861" y="561340"/>
                  </a:lnTo>
                  <a:lnTo>
                    <a:pt x="338531" y="561340"/>
                  </a:lnTo>
                  <a:lnTo>
                    <a:pt x="335915" y="560070"/>
                  </a:lnTo>
                  <a:lnTo>
                    <a:pt x="331089" y="557530"/>
                  </a:lnTo>
                  <a:lnTo>
                    <a:pt x="333006" y="553720"/>
                  </a:lnTo>
                  <a:lnTo>
                    <a:pt x="333997" y="552450"/>
                  </a:lnTo>
                  <a:lnTo>
                    <a:pt x="341249" y="557530"/>
                  </a:lnTo>
                  <a:lnTo>
                    <a:pt x="341249" y="508800"/>
                  </a:lnTo>
                  <a:lnTo>
                    <a:pt x="339661" y="509270"/>
                  </a:lnTo>
                  <a:lnTo>
                    <a:pt x="337134" y="506730"/>
                  </a:lnTo>
                  <a:lnTo>
                    <a:pt x="335876" y="505460"/>
                  </a:lnTo>
                  <a:lnTo>
                    <a:pt x="333362" y="502920"/>
                  </a:lnTo>
                  <a:lnTo>
                    <a:pt x="324294" y="502920"/>
                  </a:lnTo>
                  <a:lnTo>
                    <a:pt x="324294" y="515620"/>
                  </a:lnTo>
                  <a:lnTo>
                    <a:pt x="324269" y="519430"/>
                  </a:lnTo>
                  <a:lnTo>
                    <a:pt x="322694" y="519430"/>
                  </a:lnTo>
                  <a:lnTo>
                    <a:pt x="320890" y="520700"/>
                  </a:lnTo>
                  <a:lnTo>
                    <a:pt x="318681" y="520700"/>
                  </a:lnTo>
                  <a:lnTo>
                    <a:pt x="318274" y="518160"/>
                  </a:lnTo>
                  <a:lnTo>
                    <a:pt x="316953" y="515620"/>
                  </a:lnTo>
                  <a:lnTo>
                    <a:pt x="323684" y="515620"/>
                  </a:lnTo>
                  <a:lnTo>
                    <a:pt x="324269" y="519430"/>
                  </a:lnTo>
                  <a:lnTo>
                    <a:pt x="324269" y="515607"/>
                  </a:lnTo>
                  <a:lnTo>
                    <a:pt x="319951" y="513080"/>
                  </a:lnTo>
                  <a:lnTo>
                    <a:pt x="318020" y="511810"/>
                  </a:lnTo>
                  <a:lnTo>
                    <a:pt x="317754" y="510540"/>
                  </a:lnTo>
                  <a:lnTo>
                    <a:pt x="317373" y="509270"/>
                  </a:lnTo>
                  <a:lnTo>
                    <a:pt x="317969" y="508000"/>
                  </a:lnTo>
                  <a:lnTo>
                    <a:pt x="318846" y="506730"/>
                  </a:lnTo>
                  <a:lnTo>
                    <a:pt x="319646" y="506730"/>
                  </a:lnTo>
                  <a:lnTo>
                    <a:pt x="321843" y="508000"/>
                  </a:lnTo>
                  <a:lnTo>
                    <a:pt x="323443" y="510540"/>
                  </a:lnTo>
                  <a:lnTo>
                    <a:pt x="323469" y="511810"/>
                  </a:lnTo>
                  <a:lnTo>
                    <a:pt x="324294" y="515620"/>
                  </a:lnTo>
                  <a:lnTo>
                    <a:pt x="324294" y="502920"/>
                  </a:lnTo>
                  <a:lnTo>
                    <a:pt x="315861" y="502920"/>
                  </a:lnTo>
                  <a:lnTo>
                    <a:pt x="315861" y="558800"/>
                  </a:lnTo>
                  <a:lnTo>
                    <a:pt x="315112" y="560070"/>
                  </a:lnTo>
                  <a:lnTo>
                    <a:pt x="314947" y="562610"/>
                  </a:lnTo>
                  <a:lnTo>
                    <a:pt x="313105" y="561340"/>
                  </a:lnTo>
                  <a:lnTo>
                    <a:pt x="311023" y="561340"/>
                  </a:lnTo>
                  <a:lnTo>
                    <a:pt x="309118" y="560146"/>
                  </a:lnTo>
                  <a:lnTo>
                    <a:pt x="309118" y="568960"/>
                  </a:lnTo>
                  <a:lnTo>
                    <a:pt x="308686" y="570230"/>
                  </a:lnTo>
                  <a:lnTo>
                    <a:pt x="308292" y="570230"/>
                  </a:lnTo>
                  <a:lnTo>
                    <a:pt x="308292" y="680720"/>
                  </a:lnTo>
                  <a:lnTo>
                    <a:pt x="307340" y="683260"/>
                  </a:lnTo>
                  <a:lnTo>
                    <a:pt x="307174" y="684530"/>
                  </a:lnTo>
                  <a:lnTo>
                    <a:pt x="306184" y="685800"/>
                  </a:lnTo>
                  <a:lnTo>
                    <a:pt x="305663" y="687070"/>
                  </a:lnTo>
                  <a:lnTo>
                    <a:pt x="302933" y="685800"/>
                  </a:lnTo>
                  <a:lnTo>
                    <a:pt x="302171" y="684784"/>
                  </a:lnTo>
                  <a:lnTo>
                    <a:pt x="302171" y="692150"/>
                  </a:lnTo>
                  <a:lnTo>
                    <a:pt x="300329" y="692150"/>
                  </a:lnTo>
                  <a:lnTo>
                    <a:pt x="299554" y="690880"/>
                  </a:lnTo>
                  <a:lnTo>
                    <a:pt x="299364" y="690880"/>
                  </a:lnTo>
                  <a:lnTo>
                    <a:pt x="299770" y="689610"/>
                  </a:lnTo>
                  <a:lnTo>
                    <a:pt x="299910" y="688340"/>
                  </a:lnTo>
                  <a:lnTo>
                    <a:pt x="301917" y="689610"/>
                  </a:lnTo>
                  <a:lnTo>
                    <a:pt x="302171" y="692150"/>
                  </a:lnTo>
                  <a:lnTo>
                    <a:pt x="302171" y="684784"/>
                  </a:lnTo>
                  <a:lnTo>
                    <a:pt x="301980" y="684530"/>
                  </a:lnTo>
                  <a:lnTo>
                    <a:pt x="301790" y="683260"/>
                  </a:lnTo>
                  <a:lnTo>
                    <a:pt x="301612" y="681990"/>
                  </a:lnTo>
                  <a:lnTo>
                    <a:pt x="302336" y="680720"/>
                  </a:lnTo>
                  <a:lnTo>
                    <a:pt x="308292" y="680720"/>
                  </a:lnTo>
                  <a:lnTo>
                    <a:pt x="308292" y="570230"/>
                  </a:lnTo>
                  <a:lnTo>
                    <a:pt x="308127" y="570509"/>
                  </a:lnTo>
                  <a:lnTo>
                    <a:pt x="308127" y="674370"/>
                  </a:lnTo>
                  <a:lnTo>
                    <a:pt x="307505" y="676910"/>
                  </a:lnTo>
                  <a:lnTo>
                    <a:pt x="307340" y="678180"/>
                  </a:lnTo>
                  <a:lnTo>
                    <a:pt x="303212" y="676910"/>
                  </a:lnTo>
                  <a:lnTo>
                    <a:pt x="303822" y="674370"/>
                  </a:lnTo>
                  <a:lnTo>
                    <a:pt x="304114" y="673100"/>
                  </a:lnTo>
                  <a:lnTo>
                    <a:pt x="307009" y="673100"/>
                  </a:lnTo>
                  <a:lnTo>
                    <a:pt x="308127" y="674370"/>
                  </a:lnTo>
                  <a:lnTo>
                    <a:pt x="308127" y="570509"/>
                  </a:lnTo>
                  <a:lnTo>
                    <a:pt x="307721" y="571322"/>
                  </a:lnTo>
                  <a:lnTo>
                    <a:pt x="307721" y="636270"/>
                  </a:lnTo>
                  <a:lnTo>
                    <a:pt x="301777" y="640080"/>
                  </a:lnTo>
                  <a:lnTo>
                    <a:pt x="301117" y="638810"/>
                  </a:lnTo>
                  <a:lnTo>
                    <a:pt x="299504" y="635749"/>
                  </a:lnTo>
                  <a:lnTo>
                    <a:pt x="299504" y="678180"/>
                  </a:lnTo>
                  <a:lnTo>
                    <a:pt x="298843" y="680720"/>
                  </a:lnTo>
                  <a:lnTo>
                    <a:pt x="298843" y="683260"/>
                  </a:lnTo>
                  <a:lnTo>
                    <a:pt x="293255" y="683260"/>
                  </a:lnTo>
                  <a:lnTo>
                    <a:pt x="292633" y="681990"/>
                  </a:lnTo>
                  <a:lnTo>
                    <a:pt x="291998" y="680720"/>
                  </a:lnTo>
                  <a:lnTo>
                    <a:pt x="292112" y="678180"/>
                  </a:lnTo>
                  <a:lnTo>
                    <a:pt x="291312" y="674370"/>
                  </a:lnTo>
                  <a:lnTo>
                    <a:pt x="294881" y="674370"/>
                  </a:lnTo>
                  <a:lnTo>
                    <a:pt x="297929" y="675640"/>
                  </a:lnTo>
                  <a:lnTo>
                    <a:pt x="298538" y="676910"/>
                  </a:lnTo>
                  <a:lnTo>
                    <a:pt x="299504" y="678180"/>
                  </a:lnTo>
                  <a:lnTo>
                    <a:pt x="299504" y="635749"/>
                  </a:lnTo>
                  <a:lnTo>
                    <a:pt x="298450" y="633730"/>
                  </a:lnTo>
                  <a:lnTo>
                    <a:pt x="297599" y="632104"/>
                  </a:lnTo>
                  <a:lnTo>
                    <a:pt x="297599" y="659130"/>
                  </a:lnTo>
                  <a:lnTo>
                    <a:pt x="297332" y="660400"/>
                  </a:lnTo>
                  <a:lnTo>
                    <a:pt x="297192" y="660400"/>
                  </a:lnTo>
                  <a:lnTo>
                    <a:pt x="296037" y="661670"/>
                  </a:lnTo>
                  <a:lnTo>
                    <a:pt x="294525" y="661670"/>
                  </a:lnTo>
                  <a:lnTo>
                    <a:pt x="293204" y="660400"/>
                  </a:lnTo>
                  <a:lnTo>
                    <a:pt x="293560" y="659130"/>
                  </a:lnTo>
                  <a:lnTo>
                    <a:pt x="293484" y="656590"/>
                  </a:lnTo>
                  <a:lnTo>
                    <a:pt x="295236" y="657860"/>
                  </a:lnTo>
                  <a:lnTo>
                    <a:pt x="296443" y="657860"/>
                  </a:lnTo>
                  <a:lnTo>
                    <a:pt x="297599" y="659130"/>
                  </a:lnTo>
                  <a:lnTo>
                    <a:pt x="297599" y="632104"/>
                  </a:lnTo>
                  <a:lnTo>
                    <a:pt x="292468" y="622300"/>
                  </a:lnTo>
                  <a:lnTo>
                    <a:pt x="295021" y="633730"/>
                  </a:lnTo>
                  <a:lnTo>
                    <a:pt x="292849" y="633730"/>
                  </a:lnTo>
                  <a:lnTo>
                    <a:pt x="292849" y="654050"/>
                  </a:lnTo>
                  <a:lnTo>
                    <a:pt x="290779" y="660425"/>
                  </a:lnTo>
                  <a:lnTo>
                    <a:pt x="290296" y="664210"/>
                  </a:lnTo>
                  <a:lnTo>
                    <a:pt x="289941" y="664464"/>
                  </a:lnTo>
                  <a:lnTo>
                    <a:pt x="289941" y="676910"/>
                  </a:lnTo>
                  <a:lnTo>
                    <a:pt x="289356" y="679450"/>
                  </a:lnTo>
                  <a:lnTo>
                    <a:pt x="289280" y="681990"/>
                  </a:lnTo>
                  <a:lnTo>
                    <a:pt x="286664" y="680720"/>
                  </a:lnTo>
                  <a:lnTo>
                    <a:pt x="285013" y="680008"/>
                  </a:lnTo>
                  <a:lnTo>
                    <a:pt x="285013" y="716280"/>
                  </a:lnTo>
                  <a:lnTo>
                    <a:pt x="281914" y="717550"/>
                  </a:lnTo>
                  <a:lnTo>
                    <a:pt x="278422" y="722630"/>
                  </a:lnTo>
                  <a:lnTo>
                    <a:pt x="275729" y="721360"/>
                  </a:lnTo>
                  <a:lnTo>
                    <a:pt x="272211" y="721360"/>
                  </a:lnTo>
                  <a:lnTo>
                    <a:pt x="270751" y="718820"/>
                  </a:lnTo>
                  <a:lnTo>
                    <a:pt x="269290" y="716280"/>
                  </a:lnTo>
                  <a:lnTo>
                    <a:pt x="266598" y="714121"/>
                  </a:lnTo>
                  <a:lnTo>
                    <a:pt x="266598" y="715010"/>
                  </a:lnTo>
                  <a:lnTo>
                    <a:pt x="266407" y="716280"/>
                  </a:lnTo>
                  <a:lnTo>
                    <a:pt x="266573" y="717550"/>
                  </a:lnTo>
                  <a:lnTo>
                    <a:pt x="264947" y="717550"/>
                  </a:lnTo>
                  <a:lnTo>
                    <a:pt x="263296" y="718820"/>
                  </a:lnTo>
                  <a:lnTo>
                    <a:pt x="261289" y="718820"/>
                  </a:lnTo>
                  <a:lnTo>
                    <a:pt x="261162" y="716280"/>
                  </a:lnTo>
                  <a:lnTo>
                    <a:pt x="260604" y="713740"/>
                  </a:lnTo>
                  <a:lnTo>
                    <a:pt x="264642" y="713740"/>
                  </a:lnTo>
                  <a:lnTo>
                    <a:pt x="266598" y="715010"/>
                  </a:lnTo>
                  <a:lnTo>
                    <a:pt x="266598" y="714121"/>
                  </a:lnTo>
                  <a:lnTo>
                    <a:pt x="266128" y="713740"/>
                  </a:lnTo>
                  <a:lnTo>
                    <a:pt x="268084" y="711200"/>
                  </a:lnTo>
                  <a:lnTo>
                    <a:pt x="269049" y="708660"/>
                  </a:lnTo>
                  <a:lnTo>
                    <a:pt x="283883" y="712470"/>
                  </a:lnTo>
                  <a:lnTo>
                    <a:pt x="285013" y="716280"/>
                  </a:lnTo>
                  <a:lnTo>
                    <a:pt x="285013" y="680008"/>
                  </a:lnTo>
                  <a:lnTo>
                    <a:pt x="284873" y="679945"/>
                  </a:lnTo>
                  <a:lnTo>
                    <a:pt x="284873" y="698500"/>
                  </a:lnTo>
                  <a:lnTo>
                    <a:pt x="284276" y="701040"/>
                  </a:lnTo>
                  <a:lnTo>
                    <a:pt x="281089" y="701040"/>
                  </a:lnTo>
                  <a:lnTo>
                    <a:pt x="280339" y="699770"/>
                  </a:lnTo>
                  <a:lnTo>
                    <a:pt x="280263" y="697230"/>
                  </a:lnTo>
                  <a:lnTo>
                    <a:pt x="279819" y="695960"/>
                  </a:lnTo>
                  <a:lnTo>
                    <a:pt x="284353" y="695960"/>
                  </a:lnTo>
                  <a:lnTo>
                    <a:pt x="284746" y="697230"/>
                  </a:lnTo>
                  <a:lnTo>
                    <a:pt x="284873" y="698500"/>
                  </a:lnTo>
                  <a:lnTo>
                    <a:pt x="284873" y="679945"/>
                  </a:lnTo>
                  <a:lnTo>
                    <a:pt x="283756" y="679450"/>
                  </a:lnTo>
                  <a:lnTo>
                    <a:pt x="283502" y="676910"/>
                  </a:lnTo>
                  <a:lnTo>
                    <a:pt x="284327" y="674370"/>
                  </a:lnTo>
                  <a:lnTo>
                    <a:pt x="284746" y="671830"/>
                  </a:lnTo>
                  <a:lnTo>
                    <a:pt x="286308" y="673100"/>
                  </a:lnTo>
                  <a:lnTo>
                    <a:pt x="288861" y="673100"/>
                  </a:lnTo>
                  <a:lnTo>
                    <a:pt x="289941" y="676910"/>
                  </a:lnTo>
                  <a:lnTo>
                    <a:pt x="289941" y="664464"/>
                  </a:lnTo>
                  <a:lnTo>
                    <a:pt x="286639" y="666750"/>
                  </a:lnTo>
                  <a:lnTo>
                    <a:pt x="284670" y="665480"/>
                  </a:lnTo>
                  <a:lnTo>
                    <a:pt x="282651" y="664197"/>
                  </a:lnTo>
                  <a:lnTo>
                    <a:pt x="279869" y="662940"/>
                  </a:lnTo>
                  <a:lnTo>
                    <a:pt x="280822" y="660425"/>
                  </a:lnTo>
                  <a:lnTo>
                    <a:pt x="280924" y="659130"/>
                  </a:lnTo>
                  <a:lnTo>
                    <a:pt x="281114" y="656590"/>
                  </a:lnTo>
                  <a:lnTo>
                    <a:pt x="282740" y="654050"/>
                  </a:lnTo>
                  <a:lnTo>
                    <a:pt x="283552" y="652780"/>
                  </a:lnTo>
                  <a:lnTo>
                    <a:pt x="284988" y="652780"/>
                  </a:lnTo>
                  <a:lnTo>
                    <a:pt x="286943" y="654050"/>
                  </a:lnTo>
                  <a:lnTo>
                    <a:pt x="286575" y="652780"/>
                  </a:lnTo>
                  <a:lnTo>
                    <a:pt x="285864" y="650240"/>
                  </a:lnTo>
                  <a:lnTo>
                    <a:pt x="276606" y="650240"/>
                  </a:lnTo>
                  <a:lnTo>
                    <a:pt x="276606" y="685800"/>
                  </a:lnTo>
                  <a:lnTo>
                    <a:pt x="274675" y="688721"/>
                  </a:lnTo>
                  <a:lnTo>
                    <a:pt x="274675" y="698500"/>
                  </a:lnTo>
                  <a:lnTo>
                    <a:pt x="273354" y="698500"/>
                  </a:lnTo>
                  <a:lnTo>
                    <a:pt x="273278" y="697230"/>
                  </a:lnTo>
                  <a:lnTo>
                    <a:pt x="274624" y="697230"/>
                  </a:lnTo>
                  <a:lnTo>
                    <a:pt x="274675" y="698500"/>
                  </a:lnTo>
                  <a:lnTo>
                    <a:pt x="274675" y="688721"/>
                  </a:lnTo>
                  <a:lnTo>
                    <a:pt x="272402" y="692150"/>
                  </a:lnTo>
                  <a:lnTo>
                    <a:pt x="270306" y="694690"/>
                  </a:lnTo>
                  <a:lnTo>
                    <a:pt x="268579" y="693420"/>
                  </a:lnTo>
                  <a:lnTo>
                    <a:pt x="266852" y="692150"/>
                  </a:lnTo>
                  <a:lnTo>
                    <a:pt x="268579" y="688340"/>
                  </a:lnTo>
                  <a:lnTo>
                    <a:pt x="269151" y="687070"/>
                  </a:lnTo>
                  <a:lnTo>
                    <a:pt x="267042" y="688340"/>
                  </a:lnTo>
                  <a:lnTo>
                    <a:pt x="264706" y="687070"/>
                  </a:lnTo>
                  <a:lnTo>
                    <a:pt x="264071" y="685800"/>
                  </a:lnTo>
                  <a:lnTo>
                    <a:pt x="263880" y="684530"/>
                  </a:lnTo>
                  <a:lnTo>
                    <a:pt x="260388" y="684530"/>
                  </a:lnTo>
                  <a:lnTo>
                    <a:pt x="261683" y="685800"/>
                  </a:lnTo>
                  <a:lnTo>
                    <a:pt x="262940" y="688340"/>
                  </a:lnTo>
                  <a:lnTo>
                    <a:pt x="264147" y="692150"/>
                  </a:lnTo>
                  <a:lnTo>
                    <a:pt x="258737" y="691273"/>
                  </a:lnTo>
                  <a:lnTo>
                    <a:pt x="258737" y="706120"/>
                  </a:lnTo>
                  <a:lnTo>
                    <a:pt x="257771" y="707390"/>
                  </a:lnTo>
                  <a:lnTo>
                    <a:pt x="256679" y="711200"/>
                  </a:lnTo>
                  <a:lnTo>
                    <a:pt x="254609" y="708660"/>
                  </a:lnTo>
                  <a:lnTo>
                    <a:pt x="252996" y="706120"/>
                  </a:lnTo>
                  <a:lnTo>
                    <a:pt x="253022" y="703580"/>
                  </a:lnTo>
                  <a:lnTo>
                    <a:pt x="254939" y="703580"/>
                  </a:lnTo>
                  <a:lnTo>
                    <a:pt x="256019" y="702310"/>
                  </a:lnTo>
                  <a:lnTo>
                    <a:pt x="256921" y="702310"/>
                  </a:lnTo>
                  <a:lnTo>
                    <a:pt x="258521" y="703580"/>
                  </a:lnTo>
                  <a:lnTo>
                    <a:pt x="258737" y="706120"/>
                  </a:lnTo>
                  <a:lnTo>
                    <a:pt x="258737" y="691273"/>
                  </a:lnTo>
                  <a:lnTo>
                    <a:pt x="257416" y="691057"/>
                  </a:lnTo>
                  <a:lnTo>
                    <a:pt x="257416" y="699770"/>
                  </a:lnTo>
                  <a:lnTo>
                    <a:pt x="256946" y="699770"/>
                  </a:lnTo>
                  <a:lnTo>
                    <a:pt x="256755" y="701040"/>
                  </a:lnTo>
                  <a:lnTo>
                    <a:pt x="255003" y="699770"/>
                  </a:lnTo>
                  <a:lnTo>
                    <a:pt x="255625" y="697230"/>
                  </a:lnTo>
                  <a:lnTo>
                    <a:pt x="256184" y="698500"/>
                  </a:lnTo>
                  <a:lnTo>
                    <a:pt x="257086" y="698500"/>
                  </a:lnTo>
                  <a:lnTo>
                    <a:pt x="257416" y="699770"/>
                  </a:lnTo>
                  <a:lnTo>
                    <a:pt x="257416" y="691057"/>
                  </a:lnTo>
                  <a:lnTo>
                    <a:pt x="256374" y="690880"/>
                  </a:lnTo>
                  <a:lnTo>
                    <a:pt x="254774" y="690880"/>
                  </a:lnTo>
                  <a:lnTo>
                    <a:pt x="254774" y="695960"/>
                  </a:lnTo>
                  <a:lnTo>
                    <a:pt x="249974" y="716280"/>
                  </a:lnTo>
                  <a:lnTo>
                    <a:pt x="245872" y="715111"/>
                  </a:lnTo>
                  <a:lnTo>
                    <a:pt x="245872" y="718820"/>
                  </a:lnTo>
                  <a:lnTo>
                    <a:pt x="245465" y="720090"/>
                  </a:lnTo>
                  <a:lnTo>
                    <a:pt x="244576" y="723900"/>
                  </a:lnTo>
                  <a:lnTo>
                    <a:pt x="235178" y="721360"/>
                  </a:lnTo>
                  <a:lnTo>
                    <a:pt x="230479" y="718820"/>
                  </a:lnTo>
                  <a:lnTo>
                    <a:pt x="231775" y="717550"/>
                  </a:lnTo>
                  <a:lnTo>
                    <a:pt x="233146" y="712470"/>
                  </a:lnTo>
                  <a:lnTo>
                    <a:pt x="234327" y="712470"/>
                  </a:lnTo>
                  <a:lnTo>
                    <a:pt x="238226" y="713740"/>
                  </a:lnTo>
                  <a:lnTo>
                    <a:pt x="245872" y="718820"/>
                  </a:lnTo>
                  <a:lnTo>
                    <a:pt x="245872" y="715111"/>
                  </a:lnTo>
                  <a:lnTo>
                    <a:pt x="236613" y="712470"/>
                  </a:lnTo>
                  <a:lnTo>
                    <a:pt x="239090" y="707390"/>
                  </a:lnTo>
                  <a:lnTo>
                    <a:pt x="239826" y="704850"/>
                  </a:lnTo>
                  <a:lnTo>
                    <a:pt x="240207" y="703580"/>
                  </a:lnTo>
                  <a:lnTo>
                    <a:pt x="240957" y="701040"/>
                  </a:lnTo>
                  <a:lnTo>
                    <a:pt x="241655" y="699770"/>
                  </a:lnTo>
                  <a:lnTo>
                    <a:pt x="244449" y="694690"/>
                  </a:lnTo>
                  <a:lnTo>
                    <a:pt x="245491" y="693420"/>
                  </a:lnTo>
                  <a:lnTo>
                    <a:pt x="251206" y="695960"/>
                  </a:lnTo>
                  <a:lnTo>
                    <a:pt x="254774" y="695960"/>
                  </a:lnTo>
                  <a:lnTo>
                    <a:pt x="254774" y="690880"/>
                  </a:lnTo>
                  <a:lnTo>
                    <a:pt x="250990" y="690880"/>
                  </a:lnTo>
                  <a:lnTo>
                    <a:pt x="245021" y="689610"/>
                  </a:lnTo>
                  <a:lnTo>
                    <a:pt x="244475" y="679450"/>
                  </a:lnTo>
                  <a:lnTo>
                    <a:pt x="246481" y="678180"/>
                  </a:lnTo>
                  <a:lnTo>
                    <a:pt x="247357" y="678180"/>
                  </a:lnTo>
                  <a:lnTo>
                    <a:pt x="247243" y="676910"/>
                  </a:lnTo>
                  <a:lnTo>
                    <a:pt x="247002" y="675640"/>
                  </a:lnTo>
                  <a:lnTo>
                    <a:pt x="250850" y="675640"/>
                  </a:lnTo>
                  <a:lnTo>
                    <a:pt x="250825" y="676910"/>
                  </a:lnTo>
                  <a:lnTo>
                    <a:pt x="254482" y="676910"/>
                  </a:lnTo>
                  <a:lnTo>
                    <a:pt x="257390" y="679450"/>
                  </a:lnTo>
                  <a:lnTo>
                    <a:pt x="260108" y="683260"/>
                  </a:lnTo>
                  <a:lnTo>
                    <a:pt x="260223" y="680720"/>
                  </a:lnTo>
                  <a:lnTo>
                    <a:pt x="261289" y="679450"/>
                  </a:lnTo>
                  <a:lnTo>
                    <a:pt x="263436" y="679450"/>
                  </a:lnTo>
                  <a:lnTo>
                    <a:pt x="263359" y="676910"/>
                  </a:lnTo>
                  <a:lnTo>
                    <a:pt x="263283" y="675640"/>
                  </a:lnTo>
                  <a:lnTo>
                    <a:pt x="263220" y="674370"/>
                  </a:lnTo>
                  <a:lnTo>
                    <a:pt x="268084" y="676910"/>
                  </a:lnTo>
                  <a:lnTo>
                    <a:pt x="271792" y="676910"/>
                  </a:lnTo>
                  <a:lnTo>
                    <a:pt x="273799" y="679450"/>
                  </a:lnTo>
                  <a:lnTo>
                    <a:pt x="273799" y="681990"/>
                  </a:lnTo>
                  <a:lnTo>
                    <a:pt x="273354" y="684530"/>
                  </a:lnTo>
                  <a:lnTo>
                    <a:pt x="276606" y="685800"/>
                  </a:lnTo>
                  <a:lnTo>
                    <a:pt x="276606" y="650240"/>
                  </a:lnTo>
                  <a:lnTo>
                    <a:pt x="272262" y="650240"/>
                  </a:lnTo>
                  <a:lnTo>
                    <a:pt x="272262" y="660400"/>
                  </a:lnTo>
                  <a:lnTo>
                    <a:pt x="271322" y="662940"/>
                  </a:lnTo>
                  <a:lnTo>
                    <a:pt x="270941" y="664210"/>
                  </a:lnTo>
                  <a:lnTo>
                    <a:pt x="269544" y="665480"/>
                  </a:lnTo>
                  <a:lnTo>
                    <a:pt x="268097" y="664197"/>
                  </a:lnTo>
                  <a:lnTo>
                    <a:pt x="267144" y="662940"/>
                  </a:lnTo>
                  <a:lnTo>
                    <a:pt x="267538" y="661670"/>
                  </a:lnTo>
                  <a:lnTo>
                    <a:pt x="267665" y="660400"/>
                  </a:lnTo>
                  <a:lnTo>
                    <a:pt x="268414" y="659130"/>
                  </a:lnTo>
                  <a:lnTo>
                    <a:pt x="268744" y="659130"/>
                  </a:lnTo>
                  <a:lnTo>
                    <a:pt x="270332" y="660400"/>
                  </a:lnTo>
                  <a:lnTo>
                    <a:pt x="272262" y="660400"/>
                  </a:lnTo>
                  <a:lnTo>
                    <a:pt x="272262" y="650240"/>
                  </a:lnTo>
                  <a:lnTo>
                    <a:pt x="264426" y="650240"/>
                  </a:lnTo>
                  <a:lnTo>
                    <a:pt x="264071" y="650240"/>
                  </a:lnTo>
                  <a:lnTo>
                    <a:pt x="263931" y="650240"/>
                  </a:lnTo>
                  <a:lnTo>
                    <a:pt x="263982" y="651510"/>
                  </a:lnTo>
                  <a:lnTo>
                    <a:pt x="264287" y="654050"/>
                  </a:lnTo>
                  <a:lnTo>
                    <a:pt x="261874" y="652780"/>
                  </a:lnTo>
                  <a:lnTo>
                    <a:pt x="260172" y="651510"/>
                  </a:lnTo>
                  <a:lnTo>
                    <a:pt x="259613" y="651510"/>
                  </a:lnTo>
                  <a:lnTo>
                    <a:pt x="259016" y="650240"/>
                  </a:lnTo>
                  <a:lnTo>
                    <a:pt x="259448" y="647700"/>
                  </a:lnTo>
                  <a:lnTo>
                    <a:pt x="259448" y="646430"/>
                  </a:lnTo>
                  <a:lnTo>
                    <a:pt x="260692" y="622300"/>
                  </a:lnTo>
                  <a:lnTo>
                    <a:pt x="262178" y="623570"/>
                  </a:lnTo>
                  <a:lnTo>
                    <a:pt x="263321" y="624840"/>
                  </a:lnTo>
                  <a:lnTo>
                    <a:pt x="264312" y="626110"/>
                  </a:lnTo>
                  <a:lnTo>
                    <a:pt x="267309" y="623570"/>
                  </a:lnTo>
                  <a:lnTo>
                    <a:pt x="277622" y="637540"/>
                  </a:lnTo>
                  <a:lnTo>
                    <a:pt x="273037" y="641350"/>
                  </a:lnTo>
                  <a:lnTo>
                    <a:pt x="267500" y="635000"/>
                  </a:lnTo>
                  <a:lnTo>
                    <a:pt x="267639" y="638810"/>
                  </a:lnTo>
                  <a:lnTo>
                    <a:pt x="266077" y="642620"/>
                  </a:lnTo>
                  <a:lnTo>
                    <a:pt x="263626" y="646430"/>
                  </a:lnTo>
                  <a:lnTo>
                    <a:pt x="265658" y="647700"/>
                  </a:lnTo>
                  <a:lnTo>
                    <a:pt x="265328" y="647700"/>
                  </a:lnTo>
                  <a:lnTo>
                    <a:pt x="265176" y="648970"/>
                  </a:lnTo>
                  <a:lnTo>
                    <a:pt x="285508" y="648970"/>
                  </a:lnTo>
                  <a:lnTo>
                    <a:pt x="284797" y="646430"/>
                  </a:lnTo>
                  <a:lnTo>
                    <a:pt x="283692" y="642620"/>
                  </a:lnTo>
                  <a:lnTo>
                    <a:pt x="285064" y="642620"/>
                  </a:lnTo>
                  <a:lnTo>
                    <a:pt x="287464" y="641350"/>
                  </a:lnTo>
                  <a:lnTo>
                    <a:pt x="289191" y="645160"/>
                  </a:lnTo>
                  <a:lnTo>
                    <a:pt x="290436" y="648970"/>
                  </a:lnTo>
                  <a:lnTo>
                    <a:pt x="291782" y="652780"/>
                  </a:lnTo>
                  <a:lnTo>
                    <a:pt x="288721" y="652780"/>
                  </a:lnTo>
                  <a:lnTo>
                    <a:pt x="287210" y="654050"/>
                  </a:lnTo>
                  <a:lnTo>
                    <a:pt x="292849" y="654050"/>
                  </a:lnTo>
                  <a:lnTo>
                    <a:pt x="292849" y="633730"/>
                  </a:lnTo>
                  <a:lnTo>
                    <a:pt x="288747" y="633730"/>
                  </a:lnTo>
                  <a:lnTo>
                    <a:pt x="287655" y="628650"/>
                  </a:lnTo>
                  <a:lnTo>
                    <a:pt x="287350" y="627380"/>
                  </a:lnTo>
                  <a:lnTo>
                    <a:pt x="286448" y="623570"/>
                  </a:lnTo>
                  <a:lnTo>
                    <a:pt x="286042" y="621030"/>
                  </a:lnTo>
                  <a:lnTo>
                    <a:pt x="285648" y="618490"/>
                  </a:lnTo>
                  <a:lnTo>
                    <a:pt x="289471" y="618490"/>
                  </a:lnTo>
                  <a:lnTo>
                    <a:pt x="291477" y="617220"/>
                  </a:lnTo>
                  <a:lnTo>
                    <a:pt x="292138" y="621030"/>
                  </a:lnTo>
                  <a:lnTo>
                    <a:pt x="297548" y="617220"/>
                  </a:lnTo>
                  <a:lnTo>
                    <a:pt x="299580" y="621030"/>
                  </a:lnTo>
                  <a:lnTo>
                    <a:pt x="301421" y="621030"/>
                  </a:lnTo>
                  <a:lnTo>
                    <a:pt x="301282" y="622300"/>
                  </a:lnTo>
                  <a:lnTo>
                    <a:pt x="301205" y="623570"/>
                  </a:lnTo>
                  <a:lnTo>
                    <a:pt x="307721" y="636270"/>
                  </a:lnTo>
                  <a:lnTo>
                    <a:pt x="307721" y="571322"/>
                  </a:lnTo>
                  <a:lnTo>
                    <a:pt x="307632" y="571500"/>
                  </a:lnTo>
                  <a:lnTo>
                    <a:pt x="306705" y="570230"/>
                  </a:lnTo>
                  <a:lnTo>
                    <a:pt x="306679" y="568960"/>
                  </a:lnTo>
                  <a:lnTo>
                    <a:pt x="306895" y="568960"/>
                  </a:lnTo>
                  <a:lnTo>
                    <a:pt x="307035" y="567690"/>
                  </a:lnTo>
                  <a:lnTo>
                    <a:pt x="309118" y="568960"/>
                  </a:lnTo>
                  <a:lnTo>
                    <a:pt x="309118" y="560146"/>
                  </a:lnTo>
                  <a:lnTo>
                    <a:pt x="309460" y="558800"/>
                  </a:lnTo>
                  <a:lnTo>
                    <a:pt x="309918" y="557530"/>
                  </a:lnTo>
                  <a:lnTo>
                    <a:pt x="310324" y="554990"/>
                  </a:lnTo>
                  <a:lnTo>
                    <a:pt x="312724" y="556260"/>
                  </a:lnTo>
                  <a:lnTo>
                    <a:pt x="314642" y="556260"/>
                  </a:lnTo>
                  <a:lnTo>
                    <a:pt x="315861" y="558800"/>
                  </a:lnTo>
                  <a:lnTo>
                    <a:pt x="315861" y="502920"/>
                  </a:lnTo>
                  <a:lnTo>
                    <a:pt x="299935" y="502920"/>
                  </a:lnTo>
                  <a:lnTo>
                    <a:pt x="299935" y="542290"/>
                  </a:lnTo>
                  <a:lnTo>
                    <a:pt x="299643" y="542912"/>
                  </a:lnTo>
                  <a:lnTo>
                    <a:pt x="299643" y="579107"/>
                  </a:lnTo>
                  <a:lnTo>
                    <a:pt x="297002" y="609600"/>
                  </a:lnTo>
                  <a:lnTo>
                    <a:pt x="295630" y="610870"/>
                  </a:lnTo>
                  <a:lnTo>
                    <a:pt x="292354" y="610870"/>
                  </a:lnTo>
                  <a:lnTo>
                    <a:pt x="286004" y="614680"/>
                  </a:lnTo>
                  <a:lnTo>
                    <a:pt x="285038" y="613410"/>
                  </a:lnTo>
                  <a:lnTo>
                    <a:pt x="284607" y="612533"/>
                  </a:lnTo>
                  <a:lnTo>
                    <a:pt x="284607" y="640080"/>
                  </a:lnTo>
                  <a:lnTo>
                    <a:pt x="284353" y="640080"/>
                  </a:lnTo>
                  <a:lnTo>
                    <a:pt x="283527" y="641350"/>
                  </a:lnTo>
                  <a:lnTo>
                    <a:pt x="282409" y="641350"/>
                  </a:lnTo>
                  <a:lnTo>
                    <a:pt x="281254" y="642620"/>
                  </a:lnTo>
                  <a:lnTo>
                    <a:pt x="281114" y="641350"/>
                  </a:lnTo>
                  <a:lnTo>
                    <a:pt x="280974" y="640080"/>
                  </a:lnTo>
                  <a:lnTo>
                    <a:pt x="280530" y="638810"/>
                  </a:lnTo>
                  <a:lnTo>
                    <a:pt x="283997" y="638810"/>
                  </a:lnTo>
                  <a:lnTo>
                    <a:pt x="284607" y="640080"/>
                  </a:lnTo>
                  <a:lnTo>
                    <a:pt x="284607" y="612533"/>
                  </a:lnTo>
                  <a:lnTo>
                    <a:pt x="283171" y="609600"/>
                  </a:lnTo>
                  <a:lnTo>
                    <a:pt x="285267" y="608330"/>
                  </a:lnTo>
                  <a:lnTo>
                    <a:pt x="289407" y="607060"/>
                  </a:lnTo>
                  <a:lnTo>
                    <a:pt x="286829" y="603250"/>
                  </a:lnTo>
                  <a:lnTo>
                    <a:pt x="285699" y="601980"/>
                  </a:lnTo>
                  <a:lnTo>
                    <a:pt x="285432" y="603250"/>
                  </a:lnTo>
                  <a:lnTo>
                    <a:pt x="278612" y="599440"/>
                  </a:lnTo>
                  <a:lnTo>
                    <a:pt x="280289" y="595630"/>
                  </a:lnTo>
                  <a:lnTo>
                    <a:pt x="282295" y="595630"/>
                  </a:lnTo>
                  <a:lnTo>
                    <a:pt x="283197" y="593090"/>
                  </a:lnTo>
                  <a:lnTo>
                    <a:pt x="285013" y="588010"/>
                  </a:lnTo>
                  <a:lnTo>
                    <a:pt x="290677" y="582930"/>
                  </a:lnTo>
                  <a:lnTo>
                    <a:pt x="294462" y="576580"/>
                  </a:lnTo>
                  <a:lnTo>
                    <a:pt x="295211" y="575310"/>
                  </a:lnTo>
                  <a:lnTo>
                    <a:pt x="299643" y="579107"/>
                  </a:lnTo>
                  <a:lnTo>
                    <a:pt x="299643" y="542912"/>
                  </a:lnTo>
                  <a:lnTo>
                    <a:pt x="299339" y="543560"/>
                  </a:lnTo>
                  <a:lnTo>
                    <a:pt x="299173" y="546100"/>
                  </a:lnTo>
                  <a:lnTo>
                    <a:pt x="297497" y="544830"/>
                  </a:lnTo>
                  <a:lnTo>
                    <a:pt x="297053" y="544830"/>
                  </a:lnTo>
                  <a:lnTo>
                    <a:pt x="297053" y="552450"/>
                  </a:lnTo>
                  <a:lnTo>
                    <a:pt x="296887" y="553720"/>
                  </a:lnTo>
                  <a:lnTo>
                    <a:pt x="296748" y="554990"/>
                  </a:lnTo>
                  <a:lnTo>
                    <a:pt x="296583" y="554990"/>
                  </a:lnTo>
                  <a:lnTo>
                    <a:pt x="292239" y="556260"/>
                  </a:lnTo>
                  <a:lnTo>
                    <a:pt x="292239" y="558800"/>
                  </a:lnTo>
                  <a:lnTo>
                    <a:pt x="291312" y="558800"/>
                  </a:lnTo>
                  <a:lnTo>
                    <a:pt x="291312" y="576580"/>
                  </a:lnTo>
                  <a:lnTo>
                    <a:pt x="290182" y="576580"/>
                  </a:lnTo>
                  <a:lnTo>
                    <a:pt x="289941" y="575310"/>
                  </a:lnTo>
                  <a:lnTo>
                    <a:pt x="291312" y="576580"/>
                  </a:lnTo>
                  <a:lnTo>
                    <a:pt x="291312" y="558800"/>
                  </a:lnTo>
                  <a:lnTo>
                    <a:pt x="290982" y="558050"/>
                  </a:lnTo>
                  <a:lnTo>
                    <a:pt x="290982" y="566420"/>
                  </a:lnTo>
                  <a:lnTo>
                    <a:pt x="290626" y="567690"/>
                  </a:lnTo>
                  <a:lnTo>
                    <a:pt x="288391" y="567690"/>
                  </a:lnTo>
                  <a:lnTo>
                    <a:pt x="288836" y="566420"/>
                  </a:lnTo>
                  <a:lnTo>
                    <a:pt x="289077" y="565150"/>
                  </a:lnTo>
                  <a:lnTo>
                    <a:pt x="289687" y="566420"/>
                  </a:lnTo>
                  <a:lnTo>
                    <a:pt x="290982" y="566420"/>
                  </a:lnTo>
                  <a:lnTo>
                    <a:pt x="290982" y="558050"/>
                  </a:lnTo>
                  <a:lnTo>
                    <a:pt x="290817" y="557530"/>
                  </a:lnTo>
                  <a:lnTo>
                    <a:pt x="292188" y="557530"/>
                  </a:lnTo>
                  <a:lnTo>
                    <a:pt x="292239" y="558800"/>
                  </a:lnTo>
                  <a:lnTo>
                    <a:pt x="292239" y="556260"/>
                  </a:lnTo>
                  <a:lnTo>
                    <a:pt x="287896" y="557530"/>
                  </a:lnTo>
                  <a:lnTo>
                    <a:pt x="282041" y="558800"/>
                  </a:lnTo>
                  <a:lnTo>
                    <a:pt x="281876" y="557530"/>
                  </a:lnTo>
                  <a:lnTo>
                    <a:pt x="281825" y="556260"/>
                  </a:lnTo>
                  <a:lnTo>
                    <a:pt x="280428" y="556260"/>
                  </a:lnTo>
                  <a:lnTo>
                    <a:pt x="278993" y="554990"/>
                  </a:lnTo>
                  <a:lnTo>
                    <a:pt x="277622" y="554990"/>
                  </a:lnTo>
                  <a:lnTo>
                    <a:pt x="277977" y="553720"/>
                  </a:lnTo>
                  <a:lnTo>
                    <a:pt x="277456" y="553250"/>
                  </a:lnTo>
                  <a:lnTo>
                    <a:pt x="277456" y="621030"/>
                  </a:lnTo>
                  <a:lnTo>
                    <a:pt x="276821" y="623570"/>
                  </a:lnTo>
                  <a:lnTo>
                    <a:pt x="276910" y="626110"/>
                  </a:lnTo>
                  <a:lnTo>
                    <a:pt x="275285" y="627380"/>
                  </a:lnTo>
                  <a:lnTo>
                    <a:pt x="273469" y="626110"/>
                  </a:lnTo>
                  <a:lnTo>
                    <a:pt x="271983" y="624840"/>
                  </a:lnTo>
                  <a:lnTo>
                    <a:pt x="271983" y="623570"/>
                  </a:lnTo>
                  <a:lnTo>
                    <a:pt x="271983" y="622300"/>
                  </a:lnTo>
                  <a:lnTo>
                    <a:pt x="273443" y="621030"/>
                  </a:lnTo>
                  <a:lnTo>
                    <a:pt x="274955" y="622300"/>
                  </a:lnTo>
                  <a:lnTo>
                    <a:pt x="277456" y="621030"/>
                  </a:lnTo>
                  <a:lnTo>
                    <a:pt x="277456" y="553250"/>
                  </a:lnTo>
                  <a:lnTo>
                    <a:pt x="276593" y="552450"/>
                  </a:lnTo>
                  <a:lnTo>
                    <a:pt x="275805" y="551738"/>
                  </a:lnTo>
                  <a:lnTo>
                    <a:pt x="275805" y="562610"/>
                  </a:lnTo>
                  <a:lnTo>
                    <a:pt x="275031" y="565150"/>
                  </a:lnTo>
                  <a:lnTo>
                    <a:pt x="274104" y="565150"/>
                  </a:lnTo>
                  <a:lnTo>
                    <a:pt x="274104" y="572770"/>
                  </a:lnTo>
                  <a:lnTo>
                    <a:pt x="273304" y="579120"/>
                  </a:lnTo>
                  <a:lnTo>
                    <a:pt x="272897" y="581660"/>
                  </a:lnTo>
                  <a:lnTo>
                    <a:pt x="270725" y="582930"/>
                  </a:lnTo>
                  <a:lnTo>
                    <a:pt x="270637" y="585470"/>
                  </a:lnTo>
                  <a:lnTo>
                    <a:pt x="268986" y="588010"/>
                  </a:lnTo>
                  <a:lnTo>
                    <a:pt x="265798" y="593090"/>
                  </a:lnTo>
                  <a:lnTo>
                    <a:pt x="264312" y="588010"/>
                  </a:lnTo>
                  <a:lnTo>
                    <a:pt x="263690" y="585470"/>
                  </a:lnTo>
                  <a:lnTo>
                    <a:pt x="262509" y="585470"/>
                  </a:lnTo>
                  <a:lnTo>
                    <a:pt x="261289" y="584200"/>
                  </a:lnTo>
                  <a:lnTo>
                    <a:pt x="259067" y="584200"/>
                  </a:lnTo>
                  <a:lnTo>
                    <a:pt x="258711" y="582930"/>
                  </a:lnTo>
                  <a:lnTo>
                    <a:pt x="259232" y="581660"/>
                  </a:lnTo>
                  <a:lnTo>
                    <a:pt x="259372" y="579120"/>
                  </a:lnTo>
                  <a:lnTo>
                    <a:pt x="262064" y="579120"/>
                  </a:lnTo>
                  <a:lnTo>
                    <a:pt x="261442" y="576580"/>
                  </a:lnTo>
                  <a:lnTo>
                    <a:pt x="261137" y="575310"/>
                  </a:lnTo>
                  <a:lnTo>
                    <a:pt x="260832" y="574040"/>
                  </a:lnTo>
                  <a:lnTo>
                    <a:pt x="263486" y="575310"/>
                  </a:lnTo>
                  <a:lnTo>
                    <a:pt x="265493" y="576580"/>
                  </a:lnTo>
                  <a:lnTo>
                    <a:pt x="267068" y="577850"/>
                  </a:lnTo>
                  <a:lnTo>
                    <a:pt x="270992" y="574040"/>
                  </a:lnTo>
                  <a:lnTo>
                    <a:pt x="272834" y="571500"/>
                  </a:lnTo>
                  <a:lnTo>
                    <a:pt x="274104" y="572770"/>
                  </a:lnTo>
                  <a:lnTo>
                    <a:pt x="274104" y="565150"/>
                  </a:lnTo>
                  <a:lnTo>
                    <a:pt x="270802" y="565150"/>
                  </a:lnTo>
                  <a:lnTo>
                    <a:pt x="270116" y="563880"/>
                  </a:lnTo>
                  <a:lnTo>
                    <a:pt x="269430" y="563880"/>
                  </a:lnTo>
                  <a:lnTo>
                    <a:pt x="270230" y="561340"/>
                  </a:lnTo>
                  <a:lnTo>
                    <a:pt x="270497" y="557530"/>
                  </a:lnTo>
                  <a:lnTo>
                    <a:pt x="272973" y="560070"/>
                  </a:lnTo>
                  <a:lnTo>
                    <a:pt x="274624" y="560070"/>
                  </a:lnTo>
                  <a:lnTo>
                    <a:pt x="275336" y="561340"/>
                  </a:lnTo>
                  <a:lnTo>
                    <a:pt x="275805" y="562610"/>
                  </a:lnTo>
                  <a:lnTo>
                    <a:pt x="275805" y="551738"/>
                  </a:lnTo>
                  <a:lnTo>
                    <a:pt x="273824" y="549910"/>
                  </a:lnTo>
                  <a:lnTo>
                    <a:pt x="271056" y="547370"/>
                  </a:lnTo>
                  <a:lnTo>
                    <a:pt x="268033" y="545388"/>
                  </a:lnTo>
                  <a:lnTo>
                    <a:pt x="268033" y="554990"/>
                  </a:lnTo>
                  <a:lnTo>
                    <a:pt x="267373" y="556260"/>
                  </a:lnTo>
                  <a:lnTo>
                    <a:pt x="264071" y="556260"/>
                  </a:lnTo>
                  <a:lnTo>
                    <a:pt x="264287" y="554990"/>
                  </a:lnTo>
                  <a:lnTo>
                    <a:pt x="264541" y="554990"/>
                  </a:lnTo>
                  <a:lnTo>
                    <a:pt x="264922" y="552450"/>
                  </a:lnTo>
                  <a:lnTo>
                    <a:pt x="265988" y="553720"/>
                  </a:lnTo>
                  <a:lnTo>
                    <a:pt x="267042" y="553720"/>
                  </a:lnTo>
                  <a:lnTo>
                    <a:pt x="268033" y="554990"/>
                  </a:lnTo>
                  <a:lnTo>
                    <a:pt x="268033" y="545388"/>
                  </a:lnTo>
                  <a:lnTo>
                    <a:pt x="265277" y="543560"/>
                  </a:lnTo>
                  <a:lnTo>
                    <a:pt x="266077" y="541020"/>
                  </a:lnTo>
                  <a:lnTo>
                    <a:pt x="268465" y="533400"/>
                  </a:lnTo>
                  <a:lnTo>
                    <a:pt x="271957" y="530860"/>
                  </a:lnTo>
                  <a:lnTo>
                    <a:pt x="269671" y="530860"/>
                  </a:lnTo>
                  <a:lnTo>
                    <a:pt x="268465" y="529590"/>
                  </a:lnTo>
                  <a:lnTo>
                    <a:pt x="265303" y="528320"/>
                  </a:lnTo>
                  <a:lnTo>
                    <a:pt x="265201" y="546100"/>
                  </a:lnTo>
                  <a:lnTo>
                    <a:pt x="264617" y="547370"/>
                  </a:lnTo>
                  <a:lnTo>
                    <a:pt x="264312" y="549910"/>
                  </a:lnTo>
                  <a:lnTo>
                    <a:pt x="262343" y="548640"/>
                  </a:lnTo>
                  <a:lnTo>
                    <a:pt x="260362" y="548640"/>
                  </a:lnTo>
                  <a:lnTo>
                    <a:pt x="260388" y="546100"/>
                  </a:lnTo>
                  <a:lnTo>
                    <a:pt x="261023" y="544830"/>
                  </a:lnTo>
                  <a:lnTo>
                    <a:pt x="261950" y="543560"/>
                  </a:lnTo>
                  <a:lnTo>
                    <a:pt x="264706" y="544830"/>
                  </a:lnTo>
                  <a:lnTo>
                    <a:pt x="264871" y="544830"/>
                  </a:lnTo>
                  <a:lnTo>
                    <a:pt x="265201" y="546100"/>
                  </a:lnTo>
                  <a:lnTo>
                    <a:pt x="265201" y="528320"/>
                  </a:lnTo>
                  <a:lnTo>
                    <a:pt x="264591" y="528320"/>
                  </a:lnTo>
                  <a:lnTo>
                    <a:pt x="264617" y="527050"/>
                  </a:lnTo>
                  <a:lnTo>
                    <a:pt x="264236" y="527050"/>
                  </a:lnTo>
                  <a:lnTo>
                    <a:pt x="263931" y="525780"/>
                  </a:lnTo>
                  <a:lnTo>
                    <a:pt x="263766" y="524510"/>
                  </a:lnTo>
                  <a:lnTo>
                    <a:pt x="263652" y="523240"/>
                  </a:lnTo>
                  <a:lnTo>
                    <a:pt x="263486" y="523240"/>
                  </a:lnTo>
                  <a:lnTo>
                    <a:pt x="262724" y="524281"/>
                  </a:lnTo>
                  <a:lnTo>
                    <a:pt x="262724" y="539750"/>
                  </a:lnTo>
                  <a:lnTo>
                    <a:pt x="257606" y="541020"/>
                  </a:lnTo>
                  <a:lnTo>
                    <a:pt x="256819" y="537210"/>
                  </a:lnTo>
                  <a:lnTo>
                    <a:pt x="256032" y="534631"/>
                  </a:lnTo>
                  <a:lnTo>
                    <a:pt x="255244" y="532130"/>
                  </a:lnTo>
                  <a:lnTo>
                    <a:pt x="256844" y="530860"/>
                  </a:lnTo>
                  <a:lnTo>
                    <a:pt x="259702" y="530860"/>
                  </a:lnTo>
                  <a:lnTo>
                    <a:pt x="261048" y="533400"/>
                  </a:lnTo>
                  <a:lnTo>
                    <a:pt x="261810" y="535940"/>
                  </a:lnTo>
                  <a:lnTo>
                    <a:pt x="262724" y="539750"/>
                  </a:lnTo>
                  <a:lnTo>
                    <a:pt x="262724" y="524281"/>
                  </a:lnTo>
                  <a:lnTo>
                    <a:pt x="261620" y="525780"/>
                  </a:lnTo>
                  <a:lnTo>
                    <a:pt x="255435" y="527050"/>
                  </a:lnTo>
                  <a:lnTo>
                    <a:pt x="254342" y="525780"/>
                  </a:lnTo>
                  <a:lnTo>
                    <a:pt x="254088" y="525500"/>
                  </a:lnTo>
                  <a:lnTo>
                    <a:pt x="254088" y="528320"/>
                  </a:lnTo>
                  <a:lnTo>
                    <a:pt x="251345" y="528320"/>
                  </a:lnTo>
                  <a:lnTo>
                    <a:pt x="251155" y="527050"/>
                  </a:lnTo>
                  <a:lnTo>
                    <a:pt x="250596" y="525780"/>
                  </a:lnTo>
                  <a:lnTo>
                    <a:pt x="253352" y="525780"/>
                  </a:lnTo>
                  <a:lnTo>
                    <a:pt x="253619" y="527050"/>
                  </a:lnTo>
                  <a:lnTo>
                    <a:pt x="254088" y="528320"/>
                  </a:lnTo>
                  <a:lnTo>
                    <a:pt x="254088" y="525500"/>
                  </a:lnTo>
                  <a:lnTo>
                    <a:pt x="253238" y="524510"/>
                  </a:lnTo>
                  <a:lnTo>
                    <a:pt x="252310" y="523240"/>
                  </a:lnTo>
                  <a:lnTo>
                    <a:pt x="251421" y="520700"/>
                  </a:lnTo>
                  <a:lnTo>
                    <a:pt x="251129" y="523240"/>
                  </a:lnTo>
                  <a:lnTo>
                    <a:pt x="244551" y="520700"/>
                  </a:lnTo>
                  <a:lnTo>
                    <a:pt x="245986" y="516890"/>
                  </a:lnTo>
                  <a:lnTo>
                    <a:pt x="246341" y="515620"/>
                  </a:lnTo>
                  <a:lnTo>
                    <a:pt x="247446" y="511810"/>
                  </a:lnTo>
                  <a:lnTo>
                    <a:pt x="248869" y="508000"/>
                  </a:lnTo>
                  <a:lnTo>
                    <a:pt x="250520" y="509270"/>
                  </a:lnTo>
                  <a:lnTo>
                    <a:pt x="251345" y="509270"/>
                  </a:lnTo>
                  <a:lnTo>
                    <a:pt x="252031" y="508000"/>
                  </a:lnTo>
                  <a:lnTo>
                    <a:pt x="252933" y="506730"/>
                  </a:lnTo>
                  <a:lnTo>
                    <a:pt x="253733" y="505460"/>
                  </a:lnTo>
                  <a:lnTo>
                    <a:pt x="248399" y="505460"/>
                  </a:lnTo>
                  <a:lnTo>
                    <a:pt x="248500" y="502920"/>
                  </a:lnTo>
                  <a:lnTo>
                    <a:pt x="248589" y="500380"/>
                  </a:lnTo>
                  <a:lnTo>
                    <a:pt x="247472" y="500380"/>
                  </a:lnTo>
                  <a:lnTo>
                    <a:pt x="246862" y="497840"/>
                  </a:lnTo>
                  <a:lnTo>
                    <a:pt x="246507" y="496570"/>
                  </a:lnTo>
                  <a:lnTo>
                    <a:pt x="247205" y="495300"/>
                  </a:lnTo>
                  <a:lnTo>
                    <a:pt x="247904" y="494030"/>
                  </a:lnTo>
                  <a:lnTo>
                    <a:pt x="250075" y="495300"/>
                  </a:lnTo>
                  <a:lnTo>
                    <a:pt x="252971" y="494030"/>
                  </a:lnTo>
                  <a:lnTo>
                    <a:pt x="252526" y="495300"/>
                  </a:lnTo>
                  <a:lnTo>
                    <a:pt x="252031" y="497840"/>
                  </a:lnTo>
                  <a:lnTo>
                    <a:pt x="258686" y="497840"/>
                  </a:lnTo>
                  <a:lnTo>
                    <a:pt x="261353" y="494030"/>
                  </a:lnTo>
                  <a:lnTo>
                    <a:pt x="262724" y="492760"/>
                  </a:lnTo>
                  <a:lnTo>
                    <a:pt x="266928" y="492760"/>
                  </a:lnTo>
                  <a:lnTo>
                    <a:pt x="272376" y="491490"/>
                  </a:lnTo>
                  <a:lnTo>
                    <a:pt x="275094" y="492760"/>
                  </a:lnTo>
                  <a:lnTo>
                    <a:pt x="277202" y="495300"/>
                  </a:lnTo>
                  <a:lnTo>
                    <a:pt x="277291" y="501650"/>
                  </a:lnTo>
                  <a:lnTo>
                    <a:pt x="274510" y="508000"/>
                  </a:lnTo>
                  <a:lnTo>
                    <a:pt x="271411" y="513080"/>
                  </a:lnTo>
                  <a:lnTo>
                    <a:pt x="274294" y="513080"/>
                  </a:lnTo>
                  <a:lnTo>
                    <a:pt x="274675" y="515620"/>
                  </a:lnTo>
                  <a:lnTo>
                    <a:pt x="275399" y="520700"/>
                  </a:lnTo>
                  <a:lnTo>
                    <a:pt x="272262" y="530860"/>
                  </a:lnTo>
                  <a:lnTo>
                    <a:pt x="274459" y="530860"/>
                  </a:lnTo>
                  <a:lnTo>
                    <a:pt x="281216" y="534670"/>
                  </a:lnTo>
                  <a:lnTo>
                    <a:pt x="283032" y="538480"/>
                  </a:lnTo>
                  <a:lnTo>
                    <a:pt x="282841" y="544830"/>
                  </a:lnTo>
                  <a:lnTo>
                    <a:pt x="297053" y="552450"/>
                  </a:lnTo>
                  <a:lnTo>
                    <a:pt x="297053" y="544830"/>
                  </a:lnTo>
                  <a:lnTo>
                    <a:pt x="295795" y="544830"/>
                  </a:lnTo>
                  <a:lnTo>
                    <a:pt x="294970" y="542290"/>
                  </a:lnTo>
                  <a:lnTo>
                    <a:pt x="295706" y="541020"/>
                  </a:lnTo>
                  <a:lnTo>
                    <a:pt x="295922" y="539750"/>
                  </a:lnTo>
                  <a:lnTo>
                    <a:pt x="298843" y="539750"/>
                  </a:lnTo>
                  <a:lnTo>
                    <a:pt x="299935" y="542290"/>
                  </a:lnTo>
                  <a:lnTo>
                    <a:pt x="299935" y="502920"/>
                  </a:lnTo>
                  <a:lnTo>
                    <a:pt x="298564" y="502920"/>
                  </a:lnTo>
                  <a:lnTo>
                    <a:pt x="294360" y="502920"/>
                  </a:lnTo>
                  <a:lnTo>
                    <a:pt x="291782" y="502920"/>
                  </a:lnTo>
                  <a:lnTo>
                    <a:pt x="291782" y="534670"/>
                  </a:lnTo>
                  <a:lnTo>
                    <a:pt x="291249" y="535940"/>
                  </a:lnTo>
                  <a:lnTo>
                    <a:pt x="290957" y="537210"/>
                  </a:lnTo>
                  <a:lnTo>
                    <a:pt x="289115" y="537210"/>
                  </a:lnTo>
                  <a:lnTo>
                    <a:pt x="288480" y="535940"/>
                  </a:lnTo>
                  <a:lnTo>
                    <a:pt x="288785" y="535940"/>
                  </a:lnTo>
                  <a:lnTo>
                    <a:pt x="289001" y="534670"/>
                  </a:lnTo>
                  <a:lnTo>
                    <a:pt x="289610" y="533400"/>
                  </a:lnTo>
                  <a:lnTo>
                    <a:pt x="290703" y="534670"/>
                  </a:lnTo>
                  <a:lnTo>
                    <a:pt x="291782" y="534670"/>
                  </a:lnTo>
                  <a:lnTo>
                    <a:pt x="291782" y="502920"/>
                  </a:lnTo>
                  <a:lnTo>
                    <a:pt x="289661" y="502920"/>
                  </a:lnTo>
                  <a:lnTo>
                    <a:pt x="289661" y="514350"/>
                  </a:lnTo>
                  <a:lnTo>
                    <a:pt x="289077" y="515620"/>
                  </a:lnTo>
                  <a:lnTo>
                    <a:pt x="288036" y="515620"/>
                  </a:lnTo>
                  <a:lnTo>
                    <a:pt x="288175" y="514350"/>
                  </a:lnTo>
                  <a:lnTo>
                    <a:pt x="288391" y="514350"/>
                  </a:lnTo>
                  <a:lnTo>
                    <a:pt x="288594" y="513080"/>
                  </a:lnTo>
                  <a:lnTo>
                    <a:pt x="289661" y="514350"/>
                  </a:lnTo>
                  <a:lnTo>
                    <a:pt x="289661" y="502920"/>
                  </a:lnTo>
                  <a:lnTo>
                    <a:pt x="289445" y="502920"/>
                  </a:lnTo>
                  <a:lnTo>
                    <a:pt x="289166" y="504190"/>
                  </a:lnTo>
                  <a:lnTo>
                    <a:pt x="287604" y="505460"/>
                  </a:lnTo>
                  <a:lnTo>
                    <a:pt x="286880" y="504837"/>
                  </a:lnTo>
                  <a:lnTo>
                    <a:pt x="286880" y="528320"/>
                  </a:lnTo>
                  <a:lnTo>
                    <a:pt x="285699" y="528320"/>
                  </a:lnTo>
                  <a:lnTo>
                    <a:pt x="285483" y="527050"/>
                  </a:lnTo>
                  <a:lnTo>
                    <a:pt x="286880" y="528320"/>
                  </a:lnTo>
                  <a:lnTo>
                    <a:pt x="286880" y="504837"/>
                  </a:lnTo>
                  <a:lnTo>
                    <a:pt x="286143" y="504190"/>
                  </a:lnTo>
                  <a:lnTo>
                    <a:pt x="284873" y="504190"/>
                  </a:lnTo>
                  <a:lnTo>
                    <a:pt x="285178" y="502920"/>
                  </a:lnTo>
                  <a:lnTo>
                    <a:pt x="285127" y="500380"/>
                  </a:lnTo>
                  <a:lnTo>
                    <a:pt x="286423" y="500380"/>
                  </a:lnTo>
                  <a:lnTo>
                    <a:pt x="282981" y="497840"/>
                  </a:lnTo>
                  <a:lnTo>
                    <a:pt x="281190" y="496570"/>
                  </a:lnTo>
                  <a:lnTo>
                    <a:pt x="286219" y="488950"/>
                  </a:lnTo>
                  <a:lnTo>
                    <a:pt x="289052" y="487680"/>
                  </a:lnTo>
                  <a:lnTo>
                    <a:pt x="289382" y="486410"/>
                  </a:lnTo>
                  <a:lnTo>
                    <a:pt x="290868" y="486410"/>
                  </a:lnTo>
                  <a:lnTo>
                    <a:pt x="293814" y="485140"/>
                  </a:lnTo>
                  <a:lnTo>
                    <a:pt x="297103" y="485140"/>
                  </a:lnTo>
                  <a:lnTo>
                    <a:pt x="302793" y="488950"/>
                  </a:lnTo>
                  <a:lnTo>
                    <a:pt x="303822" y="495300"/>
                  </a:lnTo>
                  <a:lnTo>
                    <a:pt x="302437" y="497840"/>
                  </a:lnTo>
                  <a:lnTo>
                    <a:pt x="299529" y="501650"/>
                  </a:lnTo>
                  <a:lnTo>
                    <a:pt x="332105" y="501650"/>
                  </a:lnTo>
                  <a:lnTo>
                    <a:pt x="325805" y="495300"/>
                  </a:lnTo>
                  <a:lnTo>
                    <a:pt x="328803" y="494030"/>
                  </a:lnTo>
                  <a:lnTo>
                    <a:pt x="334797" y="492760"/>
                  </a:lnTo>
                  <a:lnTo>
                    <a:pt x="333413" y="490220"/>
                  </a:lnTo>
                  <a:lnTo>
                    <a:pt x="332041" y="487680"/>
                  </a:lnTo>
                  <a:lnTo>
                    <a:pt x="330669" y="485140"/>
                  </a:lnTo>
                  <a:lnTo>
                    <a:pt x="329298" y="482600"/>
                  </a:lnTo>
                  <a:lnTo>
                    <a:pt x="326186" y="477520"/>
                  </a:lnTo>
                  <a:lnTo>
                    <a:pt x="324700" y="478790"/>
                  </a:lnTo>
                  <a:lnTo>
                    <a:pt x="321017" y="474980"/>
                  </a:lnTo>
                  <a:lnTo>
                    <a:pt x="318554" y="472440"/>
                  </a:lnTo>
                  <a:lnTo>
                    <a:pt x="314756" y="472440"/>
                  </a:lnTo>
                  <a:lnTo>
                    <a:pt x="314566" y="471170"/>
                  </a:lnTo>
                  <a:lnTo>
                    <a:pt x="314210" y="468630"/>
                  </a:lnTo>
                  <a:lnTo>
                    <a:pt x="313245" y="466928"/>
                  </a:lnTo>
                  <a:lnTo>
                    <a:pt x="313245" y="480060"/>
                  </a:lnTo>
                  <a:lnTo>
                    <a:pt x="312750" y="482600"/>
                  </a:lnTo>
                  <a:lnTo>
                    <a:pt x="312661" y="483870"/>
                  </a:lnTo>
                  <a:lnTo>
                    <a:pt x="311213" y="482600"/>
                  </a:lnTo>
                  <a:lnTo>
                    <a:pt x="310083" y="482600"/>
                  </a:lnTo>
                  <a:lnTo>
                    <a:pt x="310083" y="488950"/>
                  </a:lnTo>
                  <a:lnTo>
                    <a:pt x="309143" y="490220"/>
                  </a:lnTo>
                  <a:lnTo>
                    <a:pt x="308737" y="488950"/>
                  </a:lnTo>
                  <a:lnTo>
                    <a:pt x="308483" y="488950"/>
                  </a:lnTo>
                  <a:lnTo>
                    <a:pt x="308190" y="487680"/>
                  </a:lnTo>
                  <a:lnTo>
                    <a:pt x="309511" y="487680"/>
                  </a:lnTo>
                  <a:lnTo>
                    <a:pt x="310083" y="488950"/>
                  </a:lnTo>
                  <a:lnTo>
                    <a:pt x="310083" y="482600"/>
                  </a:lnTo>
                  <a:lnTo>
                    <a:pt x="309753" y="482600"/>
                  </a:lnTo>
                  <a:lnTo>
                    <a:pt x="308952" y="481330"/>
                  </a:lnTo>
                  <a:lnTo>
                    <a:pt x="309257" y="478790"/>
                  </a:lnTo>
                  <a:lnTo>
                    <a:pt x="312229" y="478790"/>
                  </a:lnTo>
                  <a:lnTo>
                    <a:pt x="312750" y="480060"/>
                  </a:lnTo>
                  <a:lnTo>
                    <a:pt x="313245" y="480060"/>
                  </a:lnTo>
                  <a:lnTo>
                    <a:pt x="313245" y="466928"/>
                  </a:lnTo>
                  <a:lnTo>
                    <a:pt x="312775" y="466090"/>
                  </a:lnTo>
                  <a:lnTo>
                    <a:pt x="316814" y="462280"/>
                  </a:lnTo>
                  <a:lnTo>
                    <a:pt x="321868" y="468630"/>
                  </a:lnTo>
                  <a:lnTo>
                    <a:pt x="323088" y="468630"/>
                  </a:lnTo>
                  <a:lnTo>
                    <a:pt x="323303" y="469900"/>
                  </a:lnTo>
                  <a:lnTo>
                    <a:pt x="326250" y="473710"/>
                  </a:lnTo>
                  <a:lnTo>
                    <a:pt x="333552" y="476250"/>
                  </a:lnTo>
                  <a:lnTo>
                    <a:pt x="337959" y="478790"/>
                  </a:lnTo>
                  <a:lnTo>
                    <a:pt x="339674" y="483870"/>
                  </a:lnTo>
                  <a:lnTo>
                    <a:pt x="338861" y="491490"/>
                  </a:lnTo>
                  <a:lnTo>
                    <a:pt x="342823" y="490220"/>
                  </a:lnTo>
                  <a:lnTo>
                    <a:pt x="346671" y="505460"/>
                  </a:lnTo>
                  <a:lnTo>
                    <a:pt x="348653" y="506730"/>
                  </a:lnTo>
                  <a:lnTo>
                    <a:pt x="350240" y="506730"/>
                  </a:lnTo>
                  <a:lnTo>
                    <a:pt x="351231" y="508000"/>
                  </a:lnTo>
                  <a:lnTo>
                    <a:pt x="351091" y="510540"/>
                  </a:lnTo>
                  <a:lnTo>
                    <a:pt x="351307" y="511810"/>
                  </a:lnTo>
                  <a:lnTo>
                    <a:pt x="351307" y="484454"/>
                  </a:lnTo>
                  <a:lnTo>
                    <a:pt x="350075" y="485140"/>
                  </a:lnTo>
                  <a:lnTo>
                    <a:pt x="344906" y="477520"/>
                  </a:lnTo>
                  <a:lnTo>
                    <a:pt x="349605" y="473710"/>
                  </a:lnTo>
                  <a:lnTo>
                    <a:pt x="351180" y="472440"/>
                  </a:lnTo>
                  <a:lnTo>
                    <a:pt x="354609" y="482600"/>
                  </a:lnTo>
                  <a:lnTo>
                    <a:pt x="354609" y="468198"/>
                  </a:lnTo>
                  <a:lnTo>
                    <a:pt x="350456" y="467360"/>
                  </a:lnTo>
                  <a:lnTo>
                    <a:pt x="351180" y="466090"/>
                  </a:lnTo>
                  <a:lnTo>
                    <a:pt x="352437" y="463550"/>
                  </a:lnTo>
                  <a:lnTo>
                    <a:pt x="347218" y="462280"/>
                  </a:lnTo>
                  <a:lnTo>
                    <a:pt x="345922" y="461048"/>
                  </a:lnTo>
                  <a:lnTo>
                    <a:pt x="345922" y="469900"/>
                  </a:lnTo>
                  <a:lnTo>
                    <a:pt x="343725" y="472440"/>
                  </a:lnTo>
                  <a:lnTo>
                    <a:pt x="342658" y="473710"/>
                  </a:lnTo>
                  <a:lnTo>
                    <a:pt x="337972" y="464820"/>
                  </a:lnTo>
                  <a:lnTo>
                    <a:pt x="336638" y="462280"/>
                  </a:lnTo>
                  <a:lnTo>
                    <a:pt x="338582" y="461010"/>
                  </a:lnTo>
                  <a:lnTo>
                    <a:pt x="339572" y="461010"/>
                  </a:lnTo>
                  <a:lnTo>
                    <a:pt x="345922" y="469900"/>
                  </a:lnTo>
                  <a:lnTo>
                    <a:pt x="345922" y="461048"/>
                  </a:lnTo>
                  <a:lnTo>
                    <a:pt x="343204" y="458457"/>
                  </a:lnTo>
                  <a:lnTo>
                    <a:pt x="340372" y="455930"/>
                  </a:lnTo>
                  <a:lnTo>
                    <a:pt x="326605" y="464820"/>
                  </a:lnTo>
                  <a:lnTo>
                    <a:pt x="324307" y="462280"/>
                  </a:lnTo>
                  <a:lnTo>
                    <a:pt x="323164" y="461010"/>
                  </a:lnTo>
                  <a:lnTo>
                    <a:pt x="333235" y="452120"/>
                  </a:lnTo>
                  <a:lnTo>
                    <a:pt x="334670" y="450850"/>
                  </a:lnTo>
                  <a:lnTo>
                    <a:pt x="336118" y="449580"/>
                  </a:lnTo>
                  <a:lnTo>
                    <a:pt x="339115" y="453390"/>
                  </a:lnTo>
                  <a:lnTo>
                    <a:pt x="337210" y="450850"/>
                  </a:lnTo>
                  <a:lnTo>
                    <a:pt x="336791" y="449580"/>
                  </a:lnTo>
                  <a:lnTo>
                    <a:pt x="335953" y="447040"/>
                  </a:lnTo>
                  <a:lnTo>
                    <a:pt x="335203" y="441960"/>
                  </a:lnTo>
                  <a:lnTo>
                    <a:pt x="333197" y="438150"/>
                  </a:lnTo>
                  <a:lnTo>
                    <a:pt x="334657" y="438150"/>
                  </a:lnTo>
                  <a:lnTo>
                    <a:pt x="334365" y="433070"/>
                  </a:lnTo>
                  <a:lnTo>
                    <a:pt x="334403" y="429260"/>
                  </a:lnTo>
                  <a:lnTo>
                    <a:pt x="332397" y="430530"/>
                  </a:lnTo>
                  <a:lnTo>
                    <a:pt x="328828" y="433070"/>
                  </a:lnTo>
                  <a:lnTo>
                    <a:pt x="329514" y="440690"/>
                  </a:lnTo>
                  <a:lnTo>
                    <a:pt x="331736" y="444500"/>
                  </a:lnTo>
                  <a:lnTo>
                    <a:pt x="333552" y="450850"/>
                  </a:lnTo>
                  <a:lnTo>
                    <a:pt x="327863" y="448310"/>
                  </a:lnTo>
                  <a:lnTo>
                    <a:pt x="325005" y="447040"/>
                  </a:lnTo>
                  <a:lnTo>
                    <a:pt x="311810" y="441960"/>
                  </a:lnTo>
                  <a:lnTo>
                    <a:pt x="313982" y="435610"/>
                  </a:lnTo>
                  <a:lnTo>
                    <a:pt x="314921" y="433070"/>
                  </a:lnTo>
                  <a:lnTo>
                    <a:pt x="312915" y="434340"/>
                  </a:lnTo>
                  <a:lnTo>
                    <a:pt x="310273" y="434340"/>
                  </a:lnTo>
                  <a:lnTo>
                    <a:pt x="307467" y="435610"/>
                  </a:lnTo>
                  <a:lnTo>
                    <a:pt x="309092" y="435610"/>
                  </a:lnTo>
                  <a:lnTo>
                    <a:pt x="309867" y="436880"/>
                  </a:lnTo>
                  <a:lnTo>
                    <a:pt x="309232" y="438150"/>
                  </a:lnTo>
                  <a:lnTo>
                    <a:pt x="309016" y="440690"/>
                  </a:lnTo>
                  <a:lnTo>
                    <a:pt x="308216" y="440690"/>
                  </a:lnTo>
                  <a:lnTo>
                    <a:pt x="308216" y="472440"/>
                  </a:lnTo>
                  <a:lnTo>
                    <a:pt x="308127" y="474980"/>
                  </a:lnTo>
                  <a:lnTo>
                    <a:pt x="303822" y="474980"/>
                  </a:lnTo>
                  <a:lnTo>
                    <a:pt x="304038" y="472440"/>
                  </a:lnTo>
                  <a:lnTo>
                    <a:pt x="303733" y="471170"/>
                  </a:lnTo>
                  <a:lnTo>
                    <a:pt x="306920" y="471170"/>
                  </a:lnTo>
                  <a:lnTo>
                    <a:pt x="308216" y="472440"/>
                  </a:lnTo>
                  <a:lnTo>
                    <a:pt x="308216" y="440690"/>
                  </a:lnTo>
                  <a:lnTo>
                    <a:pt x="307886" y="440690"/>
                  </a:lnTo>
                  <a:lnTo>
                    <a:pt x="306920" y="441960"/>
                  </a:lnTo>
                  <a:lnTo>
                    <a:pt x="304888" y="440690"/>
                  </a:lnTo>
                  <a:lnTo>
                    <a:pt x="301917" y="440690"/>
                  </a:lnTo>
                  <a:lnTo>
                    <a:pt x="302958" y="438150"/>
                  </a:lnTo>
                  <a:lnTo>
                    <a:pt x="303060" y="437946"/>
                  </a:lnTo>
                  <a:lnTo>
                    <a:pt x="302272" y="436880"/>
                  </a:lnTo>
                  <a:lnTo>
                    <a:pt x="299339" y="438124"/>
                  </a:lnTo>
                  <a:lnTo>
                    <a:pt x="299339" y="449580"/>
                  </a:lnTo>
                  <a:lnTo>
                    <a:pt x="299224" y="452120"/>
                  </a:lnTo>
                  <a:lnTo>
                    <a:pt x="298208" y="450850"/>
                  </a:lnTo>
                  <a:lnTo>
                    <a:pt x="296037" y="450850"/>
                  </a:lnTo>
                  <a:lnTo>
                    <a:pt x="296418" y="449580"/>
                  </a:lnTo>
                  <a:lnTo>
                    <a:pt x="296557" y="448310"/>
                  </a:lnTo>
                  <a:lnTo>
                    <a:pt x="298538" y="448310"/>
                  </a:lnTo>
                  <a:lnTo>
                    <a:pt x="298919" y="449580"/>
                  </a:lnTo>
                  <a:lnTo>
                    <a:pt x="299339" y="449580"/>
                  </a:lnTo>
                  <a:lnTo>
                    <a:pt x="299339" y="438124"/>
                  </a:lnTo>
                  <a:lnTo>
                    <a:pt x="293484" y="439420"/>
                  </a:lnTo>
                  <a:lnTo>
                    <a:pt x="286499" y="441960"/>
                  </a:lnTo>
                  <a:lnTo>
                    <a:pt x="284848" y="449580"/>
                  </a:lnTo>
                  <a:lnTo>
                    <a:pt x="288061" y="455930"/>
                  </a:lnTo>
                  <a:lnTo>
                    <a:pt x="292823" y="464820"/>
                  </a:lnTo>
                  <a:lnTo>
                    <a:pt x="298373" y="471170"/>
                  </a:lnTo>
                  <a:lnTo>
                    <a:pt x="303212" y="472440"/>
                  </a:lnTo>
                  <a:lnTo>
                    <a:pt x="303187" y="478790"/>
                  </a:lnTo>
                  <a:lnTo>
                    <a:pt x="302171" y="477520"/>
                  </a:lnTo>
                  <a:lnTo>
                    <a:pt x="300355" y="477520"/>
                  </a:lnTo>
                  <a:lnTo>
                    <a:pt x="299199" y="478790"/>
                  </a:lnTo>
                  <a:lnTo>
                    <a:pt x="293624" y="478790"/>
                  </a:lnTo>
                  <a:lnTo>
                    <a:pt x="294665" y="480060"/>
                  </a:lnTo>
                  <a:lnTo>
                    <a:pt x="289115" y="483870"/>
                  </a:lnTo>
                  <a:lnTo>
                    <a:pt x="285889" y="477520"/>
                  </a:lnTo>
                  <a:lnTo>
                    <a:pt x="282295" y="477520"/>
                  </a:lnTo>
                  <a:lnTo>
                    <a:pt x="273507" y="473710"/>
                  </a:lnTo>
                  <a:lnTo>
                    <a:pt x="264985" y="472440"/>
                  </a:lnTo>
                  <a:lnTo>
                    <a:pt x="256730" y="473710"/>
                  </a:lnTo>
                  <a:lnTo>
                    <a:pt x="248729" y="480060"/>
                  </a:lnTo>
                  <a:lnTo>
                    <a:pt x="246913" y="482600"/>
                  </a:lnTo>
                  <a:lnTo>
                    <a:pt x="243865" y="482600"/>
                  </a:lnTo>
                  <a:lnTo>
                    <a:pt x="240703" y="483870"/>
                  </a:lnTo>
                  <a:lnTo>
                    <a:pt x="240982" y="483870"/>
                  </a:lnTo>
                  <a:lnTo>
                    <a:pt x="241719" y="486410"/>
                  </a:lnTo>
                  <a:lnTo>
                    <a:pt x="239712" y="488950"/>
                  </a:lnTo>
                  <a:lnTo>
                    <a:pt x="238861" y="491490"/>
                  </a:lnTo>
                  <a:lnTo>
                    <a:pt x="236689" y="490220"/>
                  </a:lnTo>
                  <a:lnTo>
                    <a:pt x="233451" y="490220"/>
                  </a:lnTo>
                  <a:lnTo>
                    <a:pt x="232841" y="488950"/>
                  </a:lnTo>
                  <a:lnTo>
                    <a:pt x="232244" y="487680"/>
                  </a:lnTo>
                  <a:lnTo>
                    <a:pt x="232295" y="486410"/>
                  </a:lnTo>
                  <a:lnTo>
                    <a:pt x="232511" y="485140"/>
                  </a:lnTo>
                  <a:lnTo>
                    <a:pt x="224980" y="485140"/>
                  </a:lnTo>
                  <a:lnTo>
                    <a:pt x="222237" y="483933"/>
                  </a:lnTo>
                  <a:lnTo>
                    <a:pt x="222237" y="491490"/>
                  </a:lnTo>
                  <a:lnTo>
                    <a:pt x="221488" y="494030"/>
                  </a:lnTo>
                  <a:lnTo>
                    <a:pt x="221297" y="495300"/>
                  </a:lnTo>
                  <a:lnTo>
                    <a:pt x="219849" y="494030"/>
                  </a:lnTo>
                  <a:lnTo>
                    <a:pt x="218084" y="494030"/>
                  </a:lnTo>
                  <a:lnTo>
                    <a:pt x="216268" y="492760"/>
                  </a:lnTo>
                  <a:lnTo>
                    <a:pt x="216382" y="491490"/>
                  </a:lnTo>
                  <a:lnTo>
                    <a:pt x="216496" y="490220"/>
                  </a:lnTo>
                  <a:lnTo>
                    <a:pt x="216128" y="488950"/>
                  </a:lnTo>
                  <a:lnTo>
                    <a:pt x="219519" y="490220"/>
                  </a:lnTo>
                  <a:lnTo>
                    <a:pt x="221246" y="490220"/>
                  </a:lnTo>
                  <a:lnTo>
                    <a:pt x="222237" y="491490"/>
                  </a:lnTo>
                  <a:lnTo>
                    <a:pt x="222237" y="483933"/>
                  </a:lnTo>
                  <a:lnTo>
                    <a:pt x="222110" y="483870"/>
                  </a:lnTo>
                  <a:lnTo>
                    <a:pt x="219240" y="482600"/>
                  </a:lnTo>
                  <a:lnTo>
                    <a:pt x="218452" y="481330"/>
                  </a:lnTo>
                  <a:lnTo>
                    <a:pt x="216077" y="477520"/>
                  </a:lnTo>
                  <a:lnTo>
                    <a:pt x="215176" y="481330"/>
                  </a:lnTo>
                  <a:lnTo>
                    <a:pt x="211709" y="480060"/>
                  </a:lnTo>
                  <a:lnTo>
                    <a:pt x="211950" y="478790"/>
                  </a:lnTo>
                  <a:lnTo>
                    <a:pt x="212229" y="476250"/>
                  </a:lnTo>
                  <a:lnTo>
                    <a:pt x="212483" y="474980"/>
                  </a:lnTo>
                  <a:lnTo>
                    <a:pt x="210693" y="474980"/>
                  </a:lnTo>
                  <a:lnTo>
                    <a:pt x="210997" y="473710"/>
                  </a:lnTo>
                  <a:lnTo>
                    <a:pt x="211289" y="472440"/>
                  </a:lnTo>
                  <a:lnTo>
                    <a:pt x="208788" y="472440"/>
                  </a:lnTo>
                  <a:lnTo>
                    <a:pt x="207581" y="471170"/>
                  </a:lnTo>
                  <a:lnTo>
                    <a:pt x="208165" y="468630"/>
                  </a:lnTo>
                  <a:lnTo>
                    <a:pt x="208267" y="467360"/>
                  </a:lnTo>
                  <a:lnTo>
                    <a:pt x="210032" y="468630"/>
                  </a:lnTo>
                  <a:lnTo>
                    <a:pt x="213271" y="468630"/>
                  </a:lnTo>
                  <a:lnTo>
                    <a:pt x="213258" y="467360"/>
                  </a:lnTo>
                  <a:lnTo>
                    <a:pt x="213245" y="466090"/>
                  </a:lnTo>
                  <a:lnTo>
                    <a:pt x="213626" y="462280"/>
                  </a:lnTo>
                  <a:lnTo>
                    <a:pt x="214820" y="458457"/>
                  </a:lnTo>
                  <a:lnTo>
                    <a:pt x="215468" y="457200"/>
                  </a:lnTo>
                  <a:lnTo>
                    <a:pt x="217093" y="453390"/>
                  </a:lnTo>
                  <a:lnTo>
                    <a:pt x="205435" y="460324"/>
                  </a:lnTo>
                  <a:lnTo>
                    <a:pt x="205435" y="474980"/>
                  </a:lnTo>
                  <a:lnTo>
                    <a:pt x="201295" y="480060"/>
                  </a:lnTo>
                  <a:lnTo>
                    <a:pt x="200520" y="483870"/>
                  </a:lnTo>
                  <a:lnTo>
                    <a:pt x="200850" y="481330"/>
                  </a:lnTo>
                  <a:lnTo>
                    <a:pt x="201041" y="480060"/>
                  </a:lnTo>
                  <a:lnTo>
                    <a:pt x="201295" y="480060"/>
                  </a:lnTo>
                  <a:lnTo>
                    <a:pt x="201536" y="477520"/>
                  </a:lnTo>
                  <a:lnTo>
                    <a:pt x="201777" y="474980"/>
                  </a:lnTo>
                  <a:lnTo>
                    <a:pt x="201891" y="473710"/>
                  </a:lnTo>
                  <a:lnTo>
                    <a:pt x="203073" y="473710"/>
                  </a:lnTo>
                  <a:lnTo>
                    <a:pt x="204254" y="474980"/>
                  </a:lnTo>
                  <a:lnTo>
                    <a:pt x="205435" y="474980"/>
                  </a:lnTo>
                  <a:lnTo>
                    <a:pt x="205435" y="460324"/>
                  </a:lnTo>
                  <a:lnTo>
                    <a:pt x="198348" y="464540"/>
                  </a:lnTo>
                  <a:lnTo>
                    <a:pt x="198348" y="480060"/>
                  </a:lnTo>
                  <a:lnTo>
                    <a:pt x="197878" y="481330"/>
                  </a:lnTo>
                  <a:lnTo>
                    <a:pt x="197777" y="483870"/>
                  </a:lnTo>
                  <a:lnTo>
                    <a:pt x="196392" y="482600"/>
                  </a:lnTo>
                  <a:lnTo>
                    <a:pt x="194919" y="482600"/>
                  </a:lnTo>
                  <a:lnTo>
                    <a:pt x="194665" y="481330"/>
                  </a:lnTo>
                  <a:lnTo>
                    <a:pt x="194284" y="480060"/>
                  </a:lnTo>
                  <a:lnTo>
                    <a:pt x="194525" y="478790"/>
                  </a:lnTo>
                  <a:lnTo>
                    <a:pt x="195567" y="477520"/>
                  </a:lnTo>
                  <a:lnTo>
                    <a:pt x="197523" y="478790"/>
                  </a:lnTo>
                  <a:lnTo>
                    <a:pt x="198348" y="480060"/>
                  </a:lnTo>
                  <a:lnTo>
                    <a:pt x="198348" y="464540"/>
                  </a:lnTo>
                  <a:lnTo>
                    <a:pt x="191452" y="468630"/>
                  </a:lnTo>
                  <a:lnTo>
                    <a:pt x="191528" y="474980"/>
                  </a:lnTo>
                  <a:lnTo>
                    <a:pt x="188899" y="474980"/>
                  </a:lnTo>
                  <a:lnTo>
                    <a:pt x="188569" y="471170"/>
                  </a:lnTo>
                  <a:lnTo>
                    <a:pt x="186690" y="472440"/>
                  </a:lnTo>
                  <a:lnTo>
                    <a:pt x="185902" y="472440"/>
                  </a:lnTo>
                  <a:lnTo>
                    <a:pt x="186093" y="473710"/>
                  </a:lnTo>
                  <a:lnTo>
                    <a:pt x="186309" y="473710"/>
                  </a:lnTo>
                  <a:lnTo>
                    <a:pt x="183781" y="474459"/>
                  </a:lnTo>
                  <a:lnTo>
                    <a:pt x="183781" y="494030"/>
                  </a:lnTo>
                  <a:lnTo>
                    <a:pt x="182626" y="496570"/>
                  </a:lnTo>
                  <a:lnTo>
                    <a:pt x="182321" y="499110"/>
                  </a:lnTo>
                  <a:lnTo>
                    <a:pt x="181279" y="499110"/>
                  </a:lnTo>
                  <a:lnTo>
                    <a:pt x="180098" y="500380"/>
                  </a:lnTo>
                  <a:lnTo>
                    <a:pt x="178206" y="499110"/>
                  </a:lnTo>
                  <a:lnTo>
                    <a:pt x="176606" y="499110"/>
                  </a:lnTo>
                  <a:lnTo>
                    <a:pt x="176872" y="498094"/>
                  </a:lnTo>
                  <a:lnTo>
                    <a:pt x="176796" y="495300"/>
                  </a:lnTo>
                  <a:lnTo>
                    <a:pt x="178752" y="494030"/>
                  </a:lnTo>
                  <a:lnTo>
                    <a:pt x="183781" y="494030"/>
                  </a:lnTo>
                  <a:lnTo>
                    <a:pt x="183781" y="474459"/>
                  </a:lnTo>
                  <a:lnTo>
                    <a:pt x="182016" y="474980"/>
                  </a:lnTo>
                  <a:lnTo>
                    <a:pt x="179768" y="476250"/>
                  </a:lnTo>
                  <a:lnTo>
                    <a:pt x="179514" y="476250"/>
                  </a:lnTo>
                  <a:lnTo>
                    <a:pt x="166763" y="483870"/>
                  </a:lnTo>
                  <a:lnTo>
                    <a:pt x="173990" y="491490"/>
                  </a:lnTo>
                  <a:lnTo>
                    <a:pt x="166230" y="497840"/>
                  </a:lnTo>
                  <a:lnTo>
                    <a:pt x="159791" y="500380"/>
                  </a:lnTo>
                  <a:lnTo>
                    <a:pt x="154457" y="501650"/>
                  </a:lnTo>
                  <a:lnTo>
                    <a:pt x="150190" y="500430"/>
                  </a:lnTo>
                  <a:lnTo>
                    <a:pt x="150304" y="501650"/>
                  </a:lnTo>
                  <a:lnTo>
                    <a:pt x="151980" y="501650"/>
                  </a:lnTo>
                  <a:lnTo>
                    <a:pt x="154254" y="504190"/>
                  </a:lnTo>
                  <a:lnTo>
                    <a:pt x="153987" y="505460"/>
                  </a:lnTo>
                  <a:lnTo>
                    <a:pt x="152692" y="505460"/>
                  </a:lnTo>
                  <a:lnTo>
                    <a:pt x="153631" y="508000"/>
                  </a:lnTo>
                  <a:lnTo>
                    <a:pt x="154457" y="509270"/>
                  </a:lnTo>
                  <a:lnTo>
                    <a:pt x="156565" y="518160"/>
                  </a:lnTo>
                  <a:lnTo>
                    <a:pt x="155765" y="522947"/>
                  </a:lnTo>
                  <a:lnTo>
                    <a:pt x="155790" y="525780"/>
                  </a:lnTo>
                  <a:lnTo>
                    <a:pt x="155905" y="529590"/>
                  </a:lnTo>
                  <a:lnTo>
                    <a:pt x="155219" y="529590"/>
                  </a:lnTo>
                  <a:lnTo>
                    <a:pt x="155778" y="530860"/>
                  </a:lnTo>
                  <a:lnTo>
                    <a:pt x="157035" y="529590"/>
                  </a:lnTo>
                  <a:lnTo>
                    <a:pt x="159537" y="528320"/>
                  </a:lnTo>
                  <a:lnTo>
                    <a:pt x="159461" y="527050"/>
                  </a:lnTo>
                  <a:lnTo>
                    <a:pt x="159956" y="528320"/>
                  </a:lnTo>
                  <a:lnTo>
                    <a:pt x="161569" y="528320"/>
                  </a:lnTo>
                  <a:lnTo>
                    <a:pt x="162483" y="527050"/>
                  </a:lnTo>
                  <a:lnTo>
                    <a:pt x="163360" y="527050"/>
                  </a:lnTo>
                  <a:lnTo>
                    <a:pt x="164947" y="529590"/>
                  </a:lnTo>
                  <a:lnTo>
                    <a:pt x="164325" y="529590"/>
                  </a:lnTo>
                  <a:lnTo>
                    <a:pt x="164020" y="530860"/>
                  </a:lnTo>
                  <a:lnTo>
                    <a:pt x="164871" y="530860"/>
                  </a:lnTo>
                  <a:lnTo>
                    <a:pt x="165201" y="532130"/>
                  </a:lnTo>
                  <a:lnTo>
                    <a:pt x="164922" y="532130"/>
                  </a:lnTo>
                  <a:lnTo>
                    <a:pt x="164541" y="533400"/>
                  </a:lnTo>
                  <a:lnTo>
                    <a:pt x="164782" y="533400"/>
                  </a:lnTo>
                  <a:lnTo>
                    <a:pt x="164757" y="534631"/>
                  </a:lnTo>
                  <a:lnTo>
                    <a:pt x="167843" y="532130"/>
                  </a:lnTo>
                  <a:lnTo>
                    <a:pt x="173469" y="529590"/>
                  </a:lnTo>
                  <a:lnTo>
                    <a:pt x="173697" y="528320"/>
                  </a:lnTo>
                  <a:lnTo>
                    <a:pt x="172974" y="528320"/>
                  </a:lnTo>
                  <a:lnTo>
                    <a:pt x="173012" y="527050"/>
                  </a:lnTo>
                  <a:lnTo>
                    <a:pt x="172427" y="524510"/>
                  </a:lnTo>
                  <a:lnTo>
                    <a:pt x="173824" y="521970"/>
                  </a:lnTo>
                  <a:lnTo>
                    <a:pt x="178638" y="521970"/>
                  </a:lnTo>
                  <a:lnTo>
                    <a:pt x="178282" y="524510"/>
                  </a:lnTo>
                  <a:lnTo>
                    <a:pt x="178206" y="525780"/>
                  </a:lnTo>
                  <a:lnTo>
                    <a:pt x="177876" y="527050"/>
                  </a:lnTo>
                  <a:lnTo>
                    <a:pt x="183337" y="523240"/>
                  </a:lnTo>
                  <a:lnTo>
                    <a:pt x="183172" y="521970"/>
                  </a:lnTo>
                  <a:lnTo>
                    <a:pt x="184848" y="521970"/>
                  </a:lnTo>
                  <a:lnTo>
                    <a:pt x="180213" y="519430"/>
                  </a:lnTo>
                  <a:lnTo>
                    <a:pt x="176415" y="513080"/>
                  </a:lnTo>
                  <a:lnTo>
                    <a:pt x="172313" y="509270"/>
                  </a:lnTo>
                  <a:lnTo>
                    <a:pt x="186169" y="500380"/>
                  </a:lnTo>
                  <a:lnTo>
                    <a:pt x="190131" y="497840"/>
                  </a:lnTo>
                  <a:lnTo>
                    <a:pt x="185343" y="495300"/>
                  </a:lnTo>
                  <a:lnTo>
                    <a:pt x="185623" y="494030"/>
                  </a:lnTo>
                  <a:lnTo>
                    <a:pt x="185928" y="492760"/>
                  </a:lnTo>
                  <a:lnTo>
                    <a:pt x="186194" y="492760"/>
                  </a:lnTo>
                  <a:lnTo>
                    <a:pt x="192468" y="496570"/>
                  </a:lnTo>
                  <a:lnTo>
                    <a:pt x="193179" y="496570"/>
                  </a:lnTo>
                  <a:lnTo>
                    <a:pt x="192303" y="495300"/>
                  </a:lnTo>
                  <a:lnTo>
                    <a:pt x="191757" y="492760"/>
                  </a:lnTo>
                  <a:lnTo>
                    <a:pt x="191033" y="491490"/>
                  </a:lnTo>
                  <a:lnTo>
                    <a:pt x="192963" y="490220"/>
                  </a:lnTo>
                  <a:lnTo>
                    <a:pt x="201485" y="497840"/>
                  </a:lnTo>
                  <a:lnTo>
                    <a:pt x="199910" y="500380"/>
                  </a:lnTo>
                  <a:lnTo>
                    <a:pt x="203492" y="500380"/>
                  </a:lnTo>
                  <a:lnTo>
                    <a:pt x="202412" y="499110"/>
                  </a:lnTo>
                  <a:lnTo>
                    <a:pt x="200850" y="496570"/>
                  </a:lnTo>
                  <a:lnTo>
                    <a:pt x="201396" y="494030"/>
                  </a:lnTo>
                  <a:lnTo>
                    <a:pt x="201295" y="491490"/>
                  </a:lnTo>
                  <a:lnTo>
                    <a:pt x="203631" y="492760"/>
                  </a:lnTo>
                  <a:lnTo>
                    <a:pt x="206425" y="492760"/>
                  </a:lnTo>
                  <a:lnTo>
                    <a:pt x="209118" y="495300"/>
                  </a:lnTo>
                  <a:lnTo>
                    <a:pt x="208432" y="499110"/>
                  </a:lnTo>
                  <a:lnTo>
                    <a:pt x="208572" y="502920"/>
                  </a:lnTo>
                  <a:lnTo>
                    <a:pt x="207225" y="501650"/>
                  </a:lnTo>
                  <a:lnTo>
                    <a:pt x="206044" y="501650"/>
                  </a:lnTo>
                  <a:lnTo>
                    <a:pt x="204978" y="500380"/>
                  </a:lnTo>
                  <a:lnTo>
                    <a:pt x="204724" y="504190"/>
                  </a:lnTo>
                  <a:lnTo>
                    <a:pt x="204558" y="508000"/>
                  </a:lnTo>
                  <a:lnTo>
                    <a:pt x="204127" y="511810"/>
                  </a:lnTo>
                  <a:lnTo>
                    <a:pt x="208241" y="514350"/>
                  </a:lnTo>
                  <a:lnTo>
                    <a:pt x="210832" y="516890"/>
                  </a:lnTo>
                  <a:lnTo>
                    <a:pt x="211594" y="520700"/>
                  </a:lnTo>
                  <a:lnTo>
                    <a:pt x="213626" y="522947"/>
                  </a:lnTo>
                  <a:lnTo>
                    <a:pt x="218909" y="515620"/>
                  </a:lnTo>
                  <a:lnTo>
                    <a:pt x="227736" y="516890"/>
                  </a:lnTo>
                  <a:lnTo>
                    <a:pt x="234937" y="519430"/>
                  </a:lnTo>
                  <a:lnTo>
                    <a:pt x="241312" y="524510"/>
                  </a:lnTo>
                  <a:lnTo>
                    <a:pt x="242379" y="527050"/>
                  </a:lnTo>
                  <a:lnTo>
                    <a:pt x="243293" y="529590"/>
                  </a:lnTo>
                  <a:lnTo>
                    <a:pt x="243535" y="529590"/>
                  </a:lnTo>
                  <a:lnTo>
                    <a:pt x="249694" y="537210"/>
                  </a:lnTo>
                  <a:lnTo>
                    <a:pt x="246316" y="539750"/>
                  </a:lnTo>
                  <a:lnTo>
                    <a:pt x="246507" y="539750"/>
                  </a:lnTo>
                  <a:lnTo>
                    <a:pt x="242277" y="541020"/>
                  </a:lnTo>
                  <a:lnTo>
                    <a:pt x="240728" y="539750"/>
                  </a:lnTo>
                  <a:lnTo>
                    <a:pt x="239179" y="538480"/>
                  </a:lnTo>
                  <a:lnTo>
                    <a:pt x="236093" y="535940"/>
                  </a:lnTo>
                  <a:lnTo>
                    <a:pt x="235153" y="535940"/>
                  </a:lnTo>
                  <a:lnTo>
                    <a:pt x="234022" y="537210"/>
                  </a:lnTo>
                  <a:lnTo>
                    <a:pt x="231724" y="537210"/>
                  </a:lnTo>
                  <a:lnTo>
                    <a:pt x="230009" y="538480"/>
                  </a:lnTo>
                  <a:lnTo>
                    <a:pt x="228422" y="539750"/>
                  </a:lnTo>
                  <a:lnTo>
                    <a:pt x="229628" y="541020"/>
                  </a:lnTo>
                  <a:lnTo>
                    <a:pt x="229958" y="539750"/>
                  </a:lnTo>
                  <a:lnTo>
                    <a:pt x="230098" y="538480"/>
                  </a:lnTo>
                  <a:lnTo>
                    <a:pt x="231914" y="539750"/>
                  </a:lnTo>
                  <a:lnTo>
                    <a:pt x="233286" y="541020"/>
                  </a:lnTo>
                  <a:lnTo>
                    <a:pt x="234353" y="541020"/>
                  </a:lnTo>
                  <a:lnTo>
                    <a:pt x="234543" y="539750"/>
                  </a:lnTo>
                  <a:lnTo>
                    <a:pt x="239801" y="539750"/>
                  </a:lnTo>
                  <a:lnTo>
                    <a:pt x="239661" y="541020"/>
                  </a:lnTo>
                  <a:lnTo>
                    <a:pt x="239636" y="542290"/>
                  </a:lnTo>
                  <a:lnTo>
                    <a:pt x="243319" y="544830"/>
                  </a:lnTo>
                  <a:lnTo>
                    <a:pt x="243103" y="544830"/>
                  </a:lnTo>
                  <a:lnTo>
                    <a:pt x="243039" y="546100"/>
                  </a:lnTo>
                  <a:lnTo>
                    <a:pt x="243433" y="546100"/>
                  </a:lnTo>
                  <a:lnTo>
                    <a:pt x="243370" y="547370"/>
                  </a:lnTo>
                  <a:lnTo>
                    <a:pt x="243103" y="548640"/>
                  </a:lnTo>
                  <a:lnTo>
                    <a:pt x="242544" y="549910"/>
                  </a:lnTo>
                  <a:lnTo>
                    <a:pt x="243230" y="548640"/>
                  </a:lnTo>
                  <a:lnTo>
                    <a:pt x="246227" y="552450"/>
                  </a:lnTo>
                  <a:lnTo>
                    <a:pt x="247738" y="554990"/>
                  </a:lnTo>
                  <a:lnTo>
                    <a:pt x="247738" y="548640"/>
                  </a:lnTo>
                  <a:lnTo>
                    <a:pt x="247967" y="544830"/>
                  </a:lnTo>
                  <a:lnTo>
                    <a:pt x="249859" y="542290"/>
                  </a:lnTo>
                  <a:lnTo>
                    <a:pt x="252907" y="543560"/>
                  </a:lnTo>
                  <a:lnTo>
                    <a:pt x="255663" y="544830"/>
                  </a:lnTo>
                  <a:lnTo>
                    <a:pt x="256705" y="547370"/>
                  </a:lnTo>
                  <a:lnTo>
                    <a:pt x="261289" y="554990"/>
                  </a:lnTo>
                  <a:lnTo>
                    <a:pt x="262470" y="554990"/>
                  </a:lnTo>
                  <a:lnTo>
                    <a:pt x="262470" y="558800"/>
                  </a:lnTo>
                  <a:lnTo>
                    <a:pt x="260286" y="558800"/>
                  </a:lnTo>
                  <a:lnTo>
                    <a:pt x="258927" y="563880"/>
                  </a:lnTo>
                  <a:lnTo>
                    <a:pt x="258660" y="563968"/>
                  </a:lnTo>
                  <a:lnTo>
                    <a:pt x="258660" y="596900"/>
                  </a:lnTo>
                  <a:lnTo>
                    <a:pt x="258216" y="600710"/>
                  </a:lnTo>
                  <a:lnTo>
                    <a:pt x="252526" y="601980"/>
                  </a:lnTo>
                  <a:lnTo>
                    <a:pt x="254647" y="603250"/>
                  </a:lnTo>
                  <a:lnTo>
                    <a:pt x="256540" y="604520"/>
                  </a:lnTo>
                  <a:lnTo>
                    <a:pt x="256730" y="605790"/>
                  </a:lnTo>
                  <a:lnTo>
                    <a:pt x="257035" y="607060"/>
                  </a:lnTo>
                  <a:lnTo>
                    <a:pt x="256184" y="608330"/>
                  </a:lnTo>
                  <a:lnTo>
                    <a:pt x="254419" y="609600"/>
                  </a:lnTo>
                  <a:lnTo>
                    <a:pt x="253098" y="609600"/>
                  </a:lnTo>
                  <a:lnTo>
                    <a:pt x="253098" y="648970"/>
                  </a:lnTo>
                  <a:lnTo>
                    <a:pt x="252577" y="650240"/>
                  </a:lnTo>
                  <a:lnTo>
                    <a:pt x="252361" y="652780"/>
                  </a:lnTo>
                  <a:lnTo>
                    <a:pt x="251726" y="654050"/>
                  </a:lnTo>
                  <a:lnTo>
                    <a:pt x="249529" y="652780"/>
                  </a:lnTo>
                  <a:lnTo>
                    <a:pt x="249339" y="651510"/>
                  </a:lnTo>
                  <a:lnTo>
                    <a:pt x="248983" y="651510"/>
                  </a:lnTo>
                  <a:lnTo>
                    <a:pt x="249148" y="648970"/>
                  </a:lnTo>
                  <a:lnTo>
                    <a:pt x="249936" y="647700"/>
                  </a:lnTo>
                  <a:lnTo>
                    <a:pt x="251256" y="648970"/>
                  </a:lnTo>
                  <a:lnTo>
                    <a:pt x="253098" y="648970"/>
                  </a:lnTo>
                  <a:lnTo>
                    <a:pt x="253098" y="609600"/>
                  </a:lnTo>
                  <a:lnTo>
                    <a:pt x="251726" y="609600"/>
                  </a:lnTo>
                  <a:lnTo>
                    <a:pt x="251180" y="608330"/>
                  </a:lnTo>
                  <a:lnTo>
                    <a:pt x="250659" y="607060"/>
                  </a:lnTo>
                  <a:lnTo>
                    <a:pt x="251460" y="604520"/>
                  </a:lnTo>
                  <a:lnTo>
                    <a:pt x="251714" y="603250"/>
                  </a:lnTo>
                  <a:lnTo>
                    <a:pt x="251980" y="601980"/>
                  </a:lnTo>
                  <a:lnTo>
                    <a:pt x="250101" y="603250"/>
                  </a:lnTo>
                  <a:lnTo>
                    <a:pt x="247802" y="603250"/>
                  </a:lnTo>
                  <a:lnTo>
                    <a:pt x="244830" y="601980"/>
                  </a:lnTo>
                  <a:lnTo>
                    <a:pt x="242354" y="595630"/>
                  </a:lnTo>
                  <a:lnTo>
                    <a:pt x="243179" y="591820"/>
                  </a:lnTo>
                  <a:lnTo>
                    <a:pt x="245605" y="589280"/>
                  </a:lnTo>
                  <a:lnTo>
                    <a:pt x="240703" y="584200"/>
                  </a:lnTo>
                  <a:lnTo>
                    <a:pt x="238290" y="581660"/>
                  </a:lnTo>
                  <a:lnTo>
                    <a:pt x="238125" y="582218"/>
                  </a:lnTo>
                  <a:lnTo>
                    <a:pt x="238125" y="618490"/>
                  </a:lnTo>
                  <a:lnTo>
                    <a:pt x="236550" y="624840"/>
                  </a:lnTo>
                  <a:lnTo>
                    <a:pt x="235318" y="623570"/>
                  </a:lnTo>
                  <a:lnTo>
                    <a:pt x="233476" y="623570"/>
                  </a:lnTo>
                  <a:lnTo>
                    <a:pt x="233032" y="622300"/>
                  </a:lnTo>
                  <a:lnTo>
                    <a:pt x="232486" y="621030"/>
                  </a:lnTo>
                  <a:lnTo>
                    <a:pt x="232702" y="618490"/>
                  </a:lnTo>
                  <a:lnTo>
                    <a:pt x="233451" y="617220"/>
                  </a:lnTo>
                  <a:lnTo>
                    <a:pt x="233972" y="617220"/>
                  </a:lnTo>
                  <a:lnTo>
                    <a:pt x="235839" y="618490"/>
                  </a:lnTo>
                  <a:lnTo>
                    <a:pt x="238125" y="618490"/>
                  </a:lnTo>
                  <a:lnTo>
                    <a:pt x="238125" y="582218"/>
                  </a:lnTo>
                  <a:lnTo>
                    <a:pt x="237909" y="582930"/>
                  </a:lnTo>
                  <a:lnTo>
                    <a:pt x="237439" y="582930"/>
                  </a:lnTo>
                  <a:lnTo>
                    <a:pt x="236969" y="584200"/>
                  </a:lnTo>
                  <a:lnTo>
                    <a:pt x="235178" y="582930"/>
                  </a:lnTo>
                  <a:lnTo>
                    <a:pt x="233337" y="581660"/>
                  </a:lnTo>
                  <a:lnTo>
                    <a:pt x="233946" y="580390"/>
                  </a:lnTo>
                  <a:lnTo>
                    <a:pt x="235102" y="579107"/>
                  </a:lnTo>
                  <a:lnTo>
                    <a:pt x="235978" y="576580"/>
                  </a:lnTo>
                  <a:lnTo>
                    <a:pt x="236994" y="577850"/>
                  </a:lnTo>
                  <a:lnTo>
                    <a:pt x="238861" y="579107"/>
                  </a:lnTo>
                  <a:lnTo>
                    <a:pt x="238848" y="579983"/>
                  </a:lnTo>
                  <a:lnTo>
                    <a:pt x="242468" y="576580"/>
                  </a:lnTo>
                  <a:lnTo>
                    <a:pt x="246037" y="580390"/>
                  </a:lnTo>
                  <a:lnTo>
                    <a:pt x="246176" y="580390"/>
                  </a:lnTo>
                  <a:lnTo>
                    <a:pt x="246227" y="579120"/>
                  </a:lnTo>
                  <a:lnTo>
                    <a:pt x="247116" y="579120"/>
                  </a:lnTo>
                  <a:lnTo>
                    <a:pt x="248564" y="580390"/>
                  </a:lnTo>
                  <a:lnTo>
                    <a:pt x="249694" y="580390"/>
                  </a:lnTo>
                  <a:lnTo>
                    <a:pt x="249453" y="581660"/>
                  </a:lnTo>
                  <a:lnTo>
                    <a:pt x="249415" y="582930"/>
                  </a:lnTo>
                  <a:lnTo>
                    <a:pt x="248869" y="582930"/>
                  </a:lnTo>
                  <a:lnTo>
                    <a:pt x="250266" y="585470"/>
                  </a:lnTo>
                  <a:lnTo>
                    <a:pt x="252641" y="585470"/>
                  </a:lnTo>
                  <a:lnTo>
                    <a:pt x="254482" y="584200"/>
                  </a:lnTo>
                  <a:lnTo>
                    <a:pt x="256260" y="584200"/>
                  </a:lnTo>
                  <a:lnTo>
                    <a:pt x="258660" y="596900"/>
                  </a:lnTo>
                  <a:lnTo>
                    <a:pt x="258660" y="563968"/>
                  </a:lnTo>
                  <a:lnTo>
                    <a:pt x="251040" y="566420"/>
                  </a:lnTo>
                  <a:lnTo>
                    <a:pt x="251180" y="567690"/>
                  </a:lnTo>
                  <a:lnTo>
                    <a:pt x="246646" y="570230"/>
                  </a:lnTo>
                  <a:lnTo>
                    <a:pt x="241617" y="561340"/>
                  </a:lnTo>
                  <a:lnTo>
                    <a:pt x="239471" y="557530"/>
                  </a:lnTo>
                  <a:lnTo>
                    <a:pt x="239331" y="557530"/>
                  </a:lnTo>
                  <a:lnTo>
                    <a:pt x="239255" y="558800"/>
                  </a:lnTo>
                  <a:lnTo>
                    <a:pt x="238721" y="560070"/>
                  </a:lnTo>
                  <a:lnTo>
                    <a:pt x="234962" y="558914"/>
                  </a:lnTo>
                  <a:lnTo>
                    <a:pt x="234962" y="560070"/>
                  </a:lnTo>
                  <a:lnTo>
                    <a:pt x="234911" y="561340"/>
                  </a:lnTo>
                  <a:lnTo>
                    <a:pt x="233807" y="561340"/>
                  </a:lnTo>
                  <a:lnTo>
                    <a:pt x="233857" y="560070"/>
                  </a:lnTo>
                  <a:lnTo>
                    <a:pt x="234962" y="560070"/>
                  </a:lnTo>
                  <a:lnTo>
                    <a:pt x="234962" y="558914"/>
                  </a:lnTo>
                  <a:lnTo>
                    <a:pt x="234607" y="558800"/>
                  </a:lnTo>
                  <a:lnTo>
                    <a:pt x="231800" y="557530"/>
                  </a:lnTo>
                  <a:lnTo>
                    <a:pt x="234683" y="565150"/>
                  </a:lnTo>
                  <a:lnTo>
                    <a:pt x="234886" y="571500"/>
                  </a:lnTo>
                  <a:lnTo>
                    <a:pt x="232613" y="575310"/>
                  </a:lnTo>
                  <a:lnTo>
                    <a:pt x="228003" y="575310"/>
                  </a:lnTo>
                  <a:lnTo>
                    <a:pt x="226720" y="574040"/>
                  </a:lnTo>
                  <a:lnTo>
                    <a:pt x="224815" y="574040"/>
                  </a:lnTo>
                  <a:lnTo>
                    <a:pt x="224815" y="601980"/>
                  </a:lnTo>
                  <a:lnTo>
                    <a:pt x="223723" y="601980"/>
                  </a:lnTo>
                  <a:lnTo>
                    <a:pt x="223608" y="600710"/>
                  </a:lnTo>
                  <a:lnTo>
                    <a:pt x="224624" y="600710"/>
                  </a:lnTo>
                  <a:lnTo>
                    <a:pt x="224815" y="601980"/>
                  </a:lnTo>
                  <a:lnTo>
                    <a:pt x="224815" y="574040"/>
                  </a:lnTo>
                  <a:lnTo>
                    <a:pt x="224129" y="574040"/>
                  </a:lnTo>
                  <a:lnTo>
                    <a:pt x="224104" y="575310"/>
                  </a:lnTo>
                  <a:lnTo>
                    <a:pt x="218528" y="572770"/>
                  </a:lnTo>
                  <a:lnTo>
                    <a:pt x="218694" y="571500"/>
                  </a:lnTo>
                  <a:lnTo>
                    <a:pt x="216623" y="570230"/>
                  </a:lnTo>
                  <a:lnTo>
                    <a:pt x="212585" y="568960"/>
                  </a:lnTo>
                  <a:lnTo>
                    <a:pt x="209651" y="594360"/>
                  </a:lnTo>
                  <a:lnTo>
                    <a:pt x="211594" y="593090"/>
                  </a:lnTo>
                  <a:lnTo>
                    <a:pt x="212534" y="591820"/>
                  </a:lnTo>
                  <a:lnTo>
                    <a:pt x="217347" y="598170"/>
                  </a:lnTo>
                  <a:lnTo>
                    <a:pt x="215557" y="599440"/>
                  </a:lnTo>
                  <a:lnTo>
                    <a:pt x="216522" y="599440"/>
                  </a:lnTo>
                  <a:lnTo>
                    <a:pt x="216852" y="600710"/>
                  </a:lnTo>
                  <a:lnTo>
                    <a:pt x="218300" y="600710"/>
                  </a:lnTo>
                  <a:lnTo>
                    <a:pt x="219925" y="601980"/>
                  </a:lnTo>
                  <a:lnTo>
                    <a:pt x="221361" y="603250"/>
                  </a:lnTo>
                  <a:lnTo>
                    <a:pt x="220446" y="605790"/>
                  </a:lnTo>
                  <a:lnTo>
                    <a:pt x="220395" y="648970"/>
                  </a:lnTo>
                  <a:lnTo>
                    <a:pt x="219316" y="651510"/>
                  </a:lnTo>
                  <a:lnTo>
                    <a:pt x="218935" y="654050"/>
                  </a:lnTo>
                  <a:lnTo>
                    <a:pt x="217144" y="654050"/>
                  </a:lnTo>
                  <a:lnTo>
                    <a:pt x="215531" y="652780"/>
                  </a:lnTo>
                  <a:lnTo>
                    <a:pt x="214325" y="650240"/>
                  </a:lnTo>
                  <a:lnTo>
                    <a:pt x="214579" y="648970"/>
                  </a:lnTo>
                  <a:lnTo>
                    <a:pt x="214845" y="647700"/>
                  </a:lnTo>
                  <a:lnTo>
                    <a:pt x="216496" y="647700"/>
                  </a:lnTo>
                  <a:lnTo>
                    <a:pt x="217919" y="648970"/>
                  </a:lnTo>
                  <a:lnTo>
                    <a:pt x="220395" y="648970"/>
                  </a:lnTo>
                  <a:lnTo>
                    <a:pt x="220395" y="605828"/>
                  </a:lnTo>
                  <a:lnTo>
                    <a:pt x="218198" y="606945"/>
                  </a:lnTo>
                  <a:lnTo>
                    <a:pt x="218198" y="628650"/>
                  </a:lnTo>
                  <a:lnTo>
                    <a:pt x="217779" y="637540"/>
                  </a:lnTo>
                  <a:lnTo>
                    <a:pt x="214757" y="636270"/>
                  </a:lnTo>
                  <a:lnTo>
                    <a:pt x="214655" y="635000"/>
                  </a:lnTo>
                  <a:lnTo>
                    <a:pt x="214350" y="631190"/>
                  </a:lnTo>
                  <a:lnTo>
                    <a:pt x="210642" y="630339"/>
                  </a:lnTo>
                  <a:lnTo>
                    <a:pt x="210642" y="648970"/>
                  </a:lnTo>
                  <a:lnTo>
                    <a:pt x="210362" y="650240"/>
                  </a:lnTo>
                  <a:lnTo>
                    <a:pt x="210439" y="652780"/>
                  </a:lnTo>
                  <a:lnTo>
                    <a:pt x="209727" y="652780"/>
                  </a:lnTo>
                  <a:lnTo>
                    <a:pt x="209067" y="654050"/>
                  </a:lnTo>
                  <a:lnTo>
                    <a:pt x="207556" y="652780"/>
                  </a:lnTo>
                  <a:lnTo>
                    <a:pt x="205854" y="652780"/>
                  </a:lnTo>
                  <a:lnTo>
                    <a:pt x="206463" y="651510"/>
                  </a:lnTo>
                  <a:lnTo>
                    <a:pt x="206565" y="648970"/>
                  </a:lnTo>
                  <a:lnTo>
                    <a:pt x="210642" y="648970"/>
                  </a:lnTo>
                  <a:lnTo>
                    <a:pt x="210642" y="630339"/>
                  </a:lnTo>
                  <a:lnTo>
                    <a:pt x="208826" y="629920"/>
                  </a:lnTo>
                  <a:lnTo>
                    <a:pt x="203492" y="627380"/>
                  </a:lnTo>
                  <a:lnTo>
                    <a:pt x="199339" y="624840"/>
                  </a:lnTo>
                  <a:lnTo>
                    <a:pt x="198069" y="624840"/>
                  </a:lnTo>
                  <a:lnTo>
                    <a:pt x="197993" y="623570"/>
                  </a:lnTo>
                  <a:lnTo>
                    <a:pt x="196837" y="622300"/>
                  </a:lnTo>
                  <a:lnTo>
                    <a:pt x="195821" y="621030"/>
                  </a:lnTo>
                  <a:lnTo>
                    <a:pt x="194919" y="618490"/>
                  </a:lnTo>
                  <a:lnTo>
                    <a:pt x="194830" y="622300"/>
                  </a:lnTo>
                  <a:lnTo>
                    <a:pt x="194195" y="624840"/>
                  </a:lnTo>
                  <a:lnTo>
                    <a:pt x="192963" y="628650"/>
                  </a:lnTo>
                  <a:lnTo>
                    <a:pt x="197853" y="628650"/>
                  </a:lnTo>
                  <a:lnTo>
                    <a:pt x="199364" y="629920"/>
                  </a:lnTo>
                  <a:lnTo>
                    <a:pt x="202311" y="629920"/>
                  </a:lnTo>
                  <a:lnTo>
                    <a:pt x="201536" y="632460"/>
                  </a:lnTo>
                  <a:lnTo>
                    <a:pt x="200901" y="633730"/>
                  </a:lnTo>
                  <a:lnTo>
                    <a:pt x="200215" y="635000"/>
                  </a:lnTo>
                  <a:lnTo>
                    <a:pt x="202412" y="637540"/>
                  </a:lnTo>
                  <a:lnTo>
                    <a:pt x="202526" y="636270"/>
                  </a:lnTo>
                  <a:lnTo>
                    <a:pt x="202615" y="635000"/>
                  </a:lnTo>
                  <a:lnTo>
                    <a:pt x="203758" y="636270"/>
                  </a:lnTo>
                  <a:lnTo>
                    <a:pt x="205384" y="636270"/>
                  </a:lnTo>
                  <a:lnTo>
                    <a:pt x="206514" y="637540"/>
                  </a:lnTo>
                  <a:lnTo>
                    <a:pt x="205994" y="638810"/>
                  </a:lnTo>
                  <a:lnTo>
                    <a:pt x="205930" y="641350"/>
                  </a:lnTo>
                  <a:lnTo>
                    <a:pt x="201980" y="640080"/>
                  </a:lnTo>
                  <a:lnTo>
                    <a:pt x="202171" y="638810"/>
                  </a:lnTo>
                  <a:lnTo>
                    <a:pt x="199339" y="638810"/>
                  </a:lnTo>
                  <a:lnTo>
                    <a:pt x="203847" y="654050"/>
                  </a:lnTo>
                  <a:lnTo>
                    <a:pt x="204393" y="656590"/>
                  </a:lnTo>
                  <a:lnTo>
                    <a:pt x="202742" y="656590"/>
                  </a:lnTo>
                  <a:lnTo>
                    <a:pt x="202222" y="657860"/>
                  </a:lnTo>
                  <a:lnTo>
                    <a:pt x="201752" y="659130"/>
                  </a:lnTo>
                  <a:lnTo>
                    <a:pt x="199859" y="660400"/>
                  </a:lnTo>
                  <a:lnTo>
                    <a:pt x="197993" y="659130"/>
                  </a:lnTo>
                  <a:lnTo>
                    <a:pt x="196392" y="659130"/>
                  </a:lnTo>
                  <a:lnTo>
                    <a:pt x="196697" y="657860"/>
                  </a:lnTo>
                  <a:lnTo>
                    <a:pt x="196888" y="656590"/>
                  </a:lnTo>
                  <a:lnTo>
                    <a:pt x="197243" y="655320"/>
                  </a:lnTo>
                  <a:lnTo>
                    <a:pt x="193103" y="650240"/>
                  </a:lnTo>
                  <a:lnTo>
                    <a:pt x="192062" y="648970"/>
                  </a:lnTo>
                  <a:lnTo>
                    <a:pt x="190868" y="647509"/>
                  </a:lnTo>
                  <a:lnTo>
                    <a:pt x="190868" y="681990"/>
                  </a:lnTo>
                  <a:lnTo>
                    <a:pt x="189026" y="685800"/>
                  </a:lnTo>
                  <a:lnTo>
                    <a:pt x="181673" y="683260"/>
                  </a:lnTo>
                  <a:lnTo>
                    <a:pt x="176745" y="683260"/>
                  </a:lnTo>
                  <a:lnTo>
                    <a:pt x="176745" y="711200"/>
                  </a:lnTo>
                  <a:lnTo>
                    <a:pt x="175831" y="711657"/>
                  </a:lnTo>
                  <a:lnTo>
                    <a:pt x="175831" y="727710"/>
                  </a:lnTo>
                  <a:lnTo>
                    <a:pt x="175425" y="728980"/>
                  </a:lnTo>
                  <a:lnTo>
                    <a:pt x="174129" y="728980"/>
                  </a:lnTo>
                  <a:lnTo>
                    <a:pt x="173583" y="727710"/>
                  </a:lnTo>
                  <a:lnTo>
                    <a:pt x="173774" y="727710"/>
                  </a:lnTo>
                  <a:lnTo>
                    <a:pt x="174459" y="726440"/>
                  </a:lnTo>
                  <a:lnTo>
                    <a:pt x="175183" y="727710"/>
                  </a:lnTo>
                  <a:lnTo>
                    <a:pt x="175831" y="727710"/>
                  </a:lnTo>
                  <a:lnTo>
                    <a:pt x="175831" y="711657"/>
                  </a:lnTo>
                  <a:lnTo>
                    <a:pt x="174193" y="712470"/>
                  </a:lnTo>
                  <a:lnTo>
                    <a:pt x="172923" y="712470"/>
                  </a:lnTo>
                  <a:lnTo>
                    <a:pt x="172186" y="711327"/>
                  </a:lnTo>
                  <a:lnTo>
                    <a:pt x="172186" y="720090"/>
                  </a:lnTo>
                  <a:lnTo>
                    <a:pt x="171386" y="721360"/>
                  </a:lnTo>
                  <a:lnTo>
                    <a:pt x="171170" y="722630"/>
                  </a:lnTo>
                  <a:lnTo>
                    <a:pt x="168173" y="721360"/>
                  </a:lnTo>
                  <a:lnTo>
                    <a:pt x="166687" y="721360"/>
                  </a:lnTo>
                  <a:lnTo>
                    <a:pt x="167817" y="717550"/>
                  </a:lnTo>
                  <a:lnTo>
                    <a:pt x="167513" y="716280"/>
                  </a:lnTo>
                  <a:lnTo>
                    <a:pt x="168440" y="716280"/>
                  </a:lnTo>
                  <a:lnTo>
                    <a:pt x="168579" y="717550"/>
                  </a:lnTo>
                  <a:lnTo>
                    <a:pt x="170014" y="717550"/>
                  </a:lnTo>
                  <a:lnTo>
                    <a:pt x="171297" y="718820"/>
                  </a:lnTo>
                  <a:lnTo>
                    <a:pt x="172186" y="720090"/>
                  </a:lnTo>
                  <a:lnTo>
                    <a:pt x="172186" y="711327"/>
                  </a:lnTo>
                  <a:lnTo>
                    <a:pt x="172110" y="711200"/>
                  </a:lnTo>
                  <a:lnTo>
                    <a:pt x="168871" y="706120"/>
                  </a:lnTo>
                  <a:lnTo>
                    <a:pt x="166433" y="702310"/>
                  </a:lnTo>
                  <a:lnTo>
                    <a:pt x="170891" y="699770"/>
                  </a:lnTo>
                  <a:lnTo>
                    <a:pt x="169240" y="699770"/>
                  </a:lnTo>
                  <a:lnTo>
                    <a:pt x="168579" y="698500"/>
                  </a:lnTo>
                  <a:lnTo>
                    <a:pt x="169214" y="695960"/>
                  </a:lnTo>
                  <a:lnTo>
                    <a:pt x="171881" y="695960"/>
                  </a:lnTo>
                  <a:lnTo>
                    <a:pt x="172872" y="697230"/>
                  </a:lnTo>
                  <a:lnTo>
                    <a:pt x="172415" y="698461"/>
                  </a:lnTo>
                  <a:lnTo>
                    <a:pt x="172313" y="701040"/>
                  </a:lnTo>
                  <a:lnTo>
                    <a:pt x="171462" y="699770"/>
                  </a:lnTo>
                  <a:lnTo>
                    <a:pt x="176745" y="711200"/>
                  </a:lnTo>
                  <a:lnTo>
                    <a:pt x="176745" y="683260"/>
                  </a:lnTo>
                  <a:lnTo>
                    <a:pt x="158051" y="683260"/>
                  </a:lnTo>
                  <a:lnTo>
                    <a:pt x="158051" y="704850"/>
                  </a:lnTo>
                  <a:lnTo>
                    <a:pt x="157975" y="706120"/>
                  </a:lnTo>
                  <a:lnTo>
                    <a:pt x="157581" y="704850"/>
                  </a:lnTo>
                  <a:lnTo>
                    <a:pt x="156794" y="704850"/>
                  </a:lnTo>
                  <a:lnTo>
                    <a:pt x="157454" y="703580"/>
                  </a:lnTo>
                  <a:lnTo>
                    <a:pt x="157721" y="704850"/>
                  </a:lnTo>
                  <a:lnTo>
                    <a:pt x="158051" y="704850"/>
                  </a:lnTo>
                  <a:lnTo>
                    <a:pt x="158051" y="683260"/>
                  </a:lnTo>
                  <a:lnTo>
                    <a:pt x="156819" y="683260"/>
                  </a:lnTo>
                  <a:lnTo>
                    <a:pt x="155168" y="683260"/>
                  </a:lnTo>
                  <a:lnTo>
                    <a:pt x="153187" y="683260"/>
                  </a:lnTo>
                  <a:lnTo>
                    <a:pt x="152247" y="687070"/>
                  </a:lnTo>
                  <a:lnTo>
                    <a:pt x="152450" y="687070"/>
                  </a:lnTo>
                  <a:lnTo>
                    <a:pt x="153517" y="689610"/>
                  </a:lnTo>
                  <a:lnTo>
                    <a:pt x="154203" y="692150"/>
                  </a:lnTo>
                  <a:lnTo>
                    <a:pt x="155003" y="694690"/>
                  </a:lnTo>
                  <a:lnTo>
                    <a:pt x="150609" y="695960"/>
                  </a:lnTo>
                  <a:lnTo>
                    <a:pt x="150190" y="693420"/>
                  </a:lnTo>
                  <a:lnTo>
                    <a:pt x="150190" y="699770"/>
                  </a:lnTo>
                  <a:lnTo>
                    <a:pt x="149860" y="703580"/>
                  </a:lnTo>
                  <a:lnTo>
                    <a:pt x="144335" y="703580"/>
                  </a:lnTo>
                  <a:lnTo>
                    <a:pt x="143535" y="702310"/>
                  </a:lnTo>
                  <a:lnTo>
                    <a:pt x="144068" y="699770"/>
                  </a:lnTo>
                  <a:lnTo>
                    <a:pt x="143954" y="697230"/>
                  </a:lnTo>
                  <a:lnTo>
                    <a:pt x="146646" y="698500"/>
                  </a:lnTo>
                  <a:lnTo>
                    <a:pt x="148844" y="698500"/>
                  </a:lnTo>
                  <a:lnTo>
                    <a:pt x="150190" y="699770"/>
                  </a:lnTo>
                  <a:lnTo>
                    <a:pt x="150190" y="693420"/>
                  </a:lnTo>
                  <a:lnTo>
                    <a:pt x="149860" y="692150"/>
                  </a:lnTo>
                  <a:lnTo>
                    <a:pt x="149682" y="690880"/>
                  </a:lnTo>
                  <a:lnTo>
                    <a:pt x="149504" y="689610"/>
                  </a:lnTo>
                  <a:lnTo>
                    <a:pt x="148183" y="690880"/>
                  </a:lnTo>
                  <a:lnTo>
                    <a:pt x="146786" y="690880"/>
                  </a:lnTo>
                  <a:lnTo>
                    <a:pt x="144145" y="687336"/>
                  </a:lnTo>
                  <a:lnTo>
                    <a:pt x="143154" y="689610"/>
                  </a:lnTo>
                  <a:lnTo>
                    <a:pt x="142875" y="692150"/>
                  </a:lnTo>
                  <a:lnTo>
                    <a:pt x="142227" y="692150"/>
                  </a:lnTo>
                  <a:lnTo>
                    <a:pt x="142227" y="704850"/>
                  </a:lnTo>
                  <a:lnTo>
                    <a:pt x="141312" y="707390"/>
                  </a:lnTo>
                  <a:lnTo>
                    <a:pt x="141071" y="711200"/>
                  </a:lnTo>
                  <a:lnTo>
                    <a:pt x="137985" y="709930"/>
                  </a:lnTo>
                  <a:lnTo>
                    <a:pt x="135267" y="708660"/>
                  </a:lnTo>
                  <a:lnTo>
                    <a:pt x="134137" y="706120"/>
                  </a:lnTo>
                  <a:lnTo>
                    <a:pt x="135432" y="703580"/>
                  </a:lnTo>
                  <a:lnTo>
                    <a:pt x="135661" y="702310"/>
                  </a:lnTo>
                  <a:lnTo>
                    <a:pt x="135902" y="701040"/>
                  </a:lnTo>
                  <a:lnTo>
                    <a:pt x="137795" y="702310"/>
                  </a:lnTo>
                  <a:lnTo>
                    <a:pt x="140538" y="702310"/>
                  </a:lnTo>
                  <a:lnTo>
                    <a:pt x="141338" y="703580"/>
                  </a:lnTo>
                  <a:lnTo>
                    <a:pt x="142227" y="704850"/>
                  </a:lnTo>
                  <a:lnTo>
                    <a:pt x="142227" y="692150"/>
                  </a:lnTo>
                  <a:lnTo>
                    <a:pt x="141198" y="692150"/>
                  </a:lnTo>
                  <a:lnTo>
                    <a:pt x="139471" y="690880"/>
                  </a:lnTo>
                  <a:lnTo>
                    <a:pt x="138214" y="689610"/>
                  </a:lnTo>
                  <a:lnTo>
                    <a:pt x="138645" y="687070"/>
                  </a:lnTo>
                  <a:lnTo>
                    <a:pt x="143954" y="687070"/>
                  </a:lnTo>
                  <a:lnTo>
                    <a:pt x="141427" y="681990"/>
                  </a:lnTo>
                  <a:lnTo>
                    <a:pt x="138899" y="678180"/>
                  </a:lnTo>
                  <a:lnTo>
                    <a:pt x="143014" y="675640"/>
                  </a:lnTo>
                  <a:lnTo>
                    <a:pt x="144094" y="676910"/>
                  </a:lnTo>
                  <a:lnTo>
                    <a:pt x="144335" y="675640"/>
                  </a:lnTo>
                  <a:lnTo>
                    <a:pt x="144360" y="674370"/>
                  </a:lnTo>
                  <a:lnTo>
                    <a:pt x="145465" y="674370"/>
                  </a:lnTo>
                  <a:lnTo>
                    <a:pt x="146265" y="675640"/>
                  </a:lnTo>
                  <a:lnTo>
                    <a:pt x="147256" y="675640"/>
                  </a:lnTo>
                  <a:lnTo>
                    <a:pt x="147383" y="674370"/>
                  </a:lnTo>
                  <a:lnTo>
                    <a:pt x="147751" y="673100"/>
                  </a:lnTo>
                  <a:lnTo>
                    <a:pt x="148247" y="673100"/>
                  </a:lnTo>
                  <a:lnTo>
                    <a:pt x="142684" y="664210"/>
                  </a:lnTo>
                  <a:lnTo>
                    <a:pt x="144462" y="662940"/>
                  </a:lnTo>
                  <a:lnTo>
                    <a:pt x="149783" y="659130"/>
                  </a:lnTo>
                  <a:lnTo>
                    <a:pt x="151193" y="660425"/>
                  </a:lnTo>
                  <a:lnTo>
                    <a:pt x="152781" y="662940"/>
                  </a:lnTo>
                  <a:lnTo>
                    <a:pt x="154228" y="664197"/>
                  </a:lnTo>
                  <a:lnTo>
                    <a:pt x="154152" y="661670"/>
                  </a:lnTo>
                  <a:lnTo>
                    <a:pt x="158242" y="664210"/>
                  </a:lnTo>
                  <a:lnTo>
                    <a:pt x="159486" y="664210"/>
                  </a:lnTo>
                  <a:lnTo>
                    <a:pt x="158140" y="661670"/>
                  </a:lnTo>
                  <a:lnTo>
                    <a:pt x="157480" y="660400"/>
                  </a:lnTo>
                  <a:lnTo>
                    <a:pt x="156121" y="659130"/>
                  </a:lnTo>
                  <a:lnTo>
                    <a:pt x="154749" y="657860"/>
                  </a:lnTo>
                  <a:lnTo>
                    <a:pt x="154660" y="656590"/>
                  </a:lnTo>
                  <a:lnTo>
                    <a:pt x="154368" y="652780"/>
                  </a:lnTo>
                  <a:lnTo>
                    <a:pt x="158496" y="650240"/>
                  </a:lnTo>
                  <a:lnTo>
                    <a:pt x="163309" y="650240"/>
                  </a:lnTo>
                  <a:lnTo>
                    <a:pt x="163080" y="657860"/>
                  </a:lnTo>
                  <a:lnTo>
                    <a:pt x="165061" y="659130"/>
                  </a:lnTo>
                  <a:lnTo>
                    <a:pt x="164757" y="661670"/>
                  </a:lnTo>
                  <a:lnTo>
                    <a:pt x="163334" y="666750"/>
                  </a:lnTo>
                  <a:lnTo>
                    <a:pt x="190868" y="681990"/>
                  </a:lnTo>
                  <a:lnTo>
                    <a:pt x="190868" y="647509"/>
                  </a:lnTo>
                  <a:lnTo>
                    <a:pt x="190182" y="646671"/>
                  </a:lnTo>
                  <a:lnTo>
                    <a:pt x="190182" y="676910"/>
                  </a:lnTo>
                  <a:lnTo>
                    <a:pt x="189826" y="678180"/>
                  </a:lnTo>
                  <a:lnTo>
                    <a:pt x="189776" y="680720"/>
                  </a:lnTo>
                  <a:lnTo>
                    <a:pt x="187909" y="679450"/>
                  </a:lnTo>
                  <a:lnTo>
                    <a:pt x="186093" y="678180"/>
                  </a:lnTo>
                  <a:lnTo>
                    <a:pt x="185953" y="676910"/>
                  </a:lnTo>
                  <a:lnTo>
                    <a:pt x="186309" y="674370"/>
                  </a:lnTo>
                  <a:lnTo>
                    <a:pt x="187083" y="673100"/>
                  </a:lnTo>
                  <a:lnTo>
                    <a:pt x="189585" y="674370"/>
                  </a:lnTo>
                  <a:lnTo>
                    <a:pt x="189776" y="675640"/>
                  </a:lnTo>
                  <a:lnTo>
                    <a:pt x="190182" y="676910"/>
                  </a:lnTo>
                  <a:lnTo>
                    <a:pt x="190182" y="646671"/>
                  </a:lnTo>
                  <a:lnTo>
                    <a:pt x="189992" y="646430"/>
                  </a:lnTo>
                  <a:lnTo>
                    <a:pt x="189585" y="647700"/>
                  </a:lnTo>
                  <a:lnTo>
                    <a:pt x="189166" y="647700"/>
                  </a:lnTo>
                  <a:lnTo>
                    <a:pt x="188620" y="648970"/>
                  </a:lnTo>
                  <a:lnTo>
                    <a:pt x="187629" y="648970"/>
                  </a:lnTo>
                  <a:lnTo>
                    <a:pt x="187464" y="648817"/>
                  </a:lnTo>
                  <a:lnTo>
                    <a:pt x="187464" y="661670"/>
                  </a:lnTo>
                  <a:lnTo>
                    <a:pt x="186778" y="662940"/>
                  </a:lnTo>
                  <a:lnTo>
                    <a:pt x="183896" y="662940"/>
                  </a:lnTo>
                  <a:lnTo>
                    <a:pt x="178536" y="661670"/>
                  </a:lnTo>
                  <a:lnTo>
                    <a:pt x="177876" y="664210"/>
                  </a:lnTo>
                  <a:lnTo>
                    <a:pt x="177571" y="665480"/>
                  </a:lnTo>
                  <a:lnTo>
                    <a:pt x="175475" y="666750"/>
                  </a:lnTo>
                  <a:lnTo>
                    <a:pt x="173507" y="666750"/>
                  </a:lnTo>
                  <a:lnTo>
                    <a:pt x="170675" y="665480"/>
                  </a:lnTo>
                  <a:lnTo>
                    <a:pt x="172351" y="662927"/>
                  </a:lnTo>
                  <a:lnTo>
                    <a:pt x="173012" y="661670"/>
                  </a:lnTo>
                  <a:lnTo>
                    <a:pt x="175310" y="660400"/>
                  </a:lnTo>
                  <a:lnTo>
                    <a:pt x="177025" y="661670"/>
                  </a:lnTo>
                  <a:lnTo>
                    <a:pt x="178536" y="661670"/>
                  </a:lnTo>
                  <a:lnTo>
                    <a:pt x="179057" y="661670"/>
                  </a:lnTo>
                  <a:lnTo>
                    <a:pt x="179412" y="660400"/>
                  </a:lnTo>
                  <a:lnTo>
                    <a:pt x="179844" y="660400"/>
                  </a:lnTo>
                  <a:lnTo>
                    <a:pt x="179819" y="656590"/>
                  </a:lnTo>
                  <a:lnTo>
                    <a:pt x="180454" y="657860"/>
                  </a:lnTo>
                  <a:lnTo>
                    <a:pt x="182384" y="657860"/>
                  </a:lnTo>
                  <a:lnTo>
                    <a:pt x="183972" y="656590"/>
                  </a:lnTo>
                  <a:lnTo>
                    <a:pt x="185839" y="656590"/>
                  </a:lnTo>
                  <a:lnTo>
                    <a:pt x="187439" y="657860"/>
                  </a:lnTo>
                  <a:lnTo>
                    <a:pt x="187363" y="660400"/>
                  </a:lnTo>
                  <a:lnTo>
                    <a:pt x="187464" y="661670"/>
                  </a:lnTo>
                  <a:lnTo>
                    <a:pt x="187464" y="648817"/>
                  </a:lnTo>
                  <a:lnTo>
                    <a:pt x="186258" y="647700"/>
                  </a:lnTo>
                  <a:lnTo>
                    <a:pt x="185051" y="647700"/>
                  </a:lnTo>
                  <a:lnTo>
                    <a:pt x="185674" y="646430"/>
                  </a:lnTo>
                  <a:lnTo>
                    <a:pt x="186118" y="643890"/>
                  </a:lnTo>
                  <a:lnTo>
                    <a:pt x="186867" y="643039"/>
                  </a:lnTo>
                  <a:lnTo>
                    <a:pt x="179679" y="640080"/>
                  </a:lnTo>
                  <a:lnTo>
                    <a:pt x="175044" y="638810"/>
                  </a:lnTo>
                  <a:lnTo>
                    <a:pt x="179628" y="646430"/>
                  </a:lnTo>
                  <a:lnTo>
                    <a:pt x="176860" y="648970"/>
                  </a:lnTo>
                  <a:lnTo>
                    <a:pt x="175450" y="648970"/>
                  </a:lnTo>
                  <a:lnTo>
                    <a:pt x="174993" y="647700"/>
                  </a:lnTo>
                  <a:lnTo>
                    <a:pt x="174548" y="646430"/>
                  </a:lnTo>
                  <a:lnTo>
                    <a:pt x="170370" y="646430"/>
                  </a:lnTo>
                  <a:lnTo>
                    <a:pt x="168414" y="643890"/>
                  </a:lnTo>
                  <a:lnTo>
                    <a:pt x="166268" y="645160"/>
                  </a:lnTo>
                  <a:lnTo>
                    <a:pt x="162915" y="647700"/>
                  </a:lnTo>
                  <a:lnTo>
                    <a:pt x="157480" y="647700"/>
                  </a:lnTo>
                  <a:lnTo>
                    <a:pt x="154787" y="646430"/>
                  </a:lnTo>
                  <a:lnTo>
                    <a:pt x="152361" y="643890"/>
                  </a:lnTo>
                  <a:lnTo>
                    <a:pt x="150215" y="642620"/>
                  </a:lnTo>
                  <a:lnTo>
                    <a:pt x="148043" y="642620"/>
                  </a:lnTo>
                  <a:lnTo>
                    <a:pt x="147853" y="641350"/>
                  </a:lnTo>
                  <a:lnTo>
                    <a:pt x="146837" y="641350"/>
                  </a:lnTo>
                  <a:lnTo>
                    <a:pt x="146342" y="642620"/>
                  </a:lnTo>
                  <a:lnTo>
                    <a:pt x="146075" y="642620"/>
                  </a:lnTo>
                  <a:lnTo>
                    <a:pt x="142138" y="640930"/>
                  </a:lnTo>
                  <a:lnTo>
                    <a:pt x="142138" y="657860"/>
                  </a:lnTo>
                  <a:lnTo>
                    <a:pt x="141859" y="659130"/>
                  </a:lnTo>
                  <a:lnTo>
                    <a:pt x="141998" y="661670"/>
                  </a:lnTo>
                  <a:lnTo>
                    <a:pt x="138544" y="661670"/>
                  </a:lnTo>
                  <a:lnTo>
                    <a:pt x="137325" y="660400"/>
                  </a:lnTo>
                  <a:lnTo>
                    <a:pt x="137604" y="657860"/>
                  </a:lnTo>
                  <a:lnTo>
                    <a:pt x="138811" y="656590"/>
                  </a:lnTo>
                  <a:lnTo>
                    <a:pt x="140487" y="657860"/>
                  </a:lnTo>
                  <a:lnTo>
                    <a:pt x="142138" y="657860"/>
                  </a:lnTo>
                  <a:lnTo>
                    <a:pt x="142138" y="640930"/>
                  </a:lnTo>
                  <a:lnTo>
                    <a:pt x="140182" y="640080"/>
                  </a:lnTo>
                  <a:lnTo>
                    <a:pt x="142494" y="632460"/>
                  </a:lnTo>
                  <a:lnTo>
                    <a:pt x="140868" y="632460"/>
                  </a:lnTo>
                  <a:lnTo>
                    <a:pt x="139992" y="629920"/>
                  </a:lnTo>
                  <a:lnTo>
                    <a:pt x="140843" y="628650"/>
                  </a:lnTo>
                  <a:lnTo>
                    <a:pt x="141236" y="626110"/>
                  </a:lnTo>
                  <a:lnTo>
                    <a:pt x="142417" y="626110"/>
                  </a:lnTo>
                  <a:lnTo>
                    <a:pt x="143408" y="627380"/>
                  </a:lnTo>
                  <a:lnTo>
                    <a:pt x="144259" y="627380"/>
                  </a:lnTo>
                  <a:lnTo>
                    <a:pt x="144754" y="626110"/>
                  </a:lnTo>
                  <a:lnTo>
                    <a:pt x="144754" y="623570"/>
                  </a:lnTo>
                  <a:lnTo>
                    <a:pt x="144691" y="622300"/>
                  </a:lnTo>
                  <a:lnTo>
                    <a:pt x="145084" y="621030"/>
                  </a:lnTo>
                  <a:lnTo>
                    <a:pt x="148818" y="622300"/>
                  </a:lnTo>
                  <a:lnTo>
                    <a:pt x="152361" y="623570"/>
                  </a:lnTo>
                  <a:lnTo>
                    <a:pt x="155778" y="626110"/>
                  </a:lnTo>
                  <a:lnTo>
                    <a:pt x="158661" y="626110"/>
                  </a:lnTo>
                  <a:lnTo>
                    <a:pt x="158826" y="627380"/>
                  </a:lnTo>
                  <a:lnTo>
                    <a:pt x="161048" y="628650"/>
                  </a:lnTo>
                  <a:lnTo>
                    <a:pt x="161963" y="628650"/>
                  </a:lnTo>
                  <a:lnTo>
                    <a:pt x="161848" y="627380"/>
                  </a:lnTo>
                  <a:lnTo>
                    <a:pt x="161518" y="627380"/>
                  </a:lnTo>
                  <a:lnTo>
                    <a:pt x="159131" y="626110"/>
                  </a:lnTo>
                  <a:lnTo>
                    <a:pt x="159042" y="624840"/>
                  </a:lnTo>
                  <a:lnTo>
                    <a:pt x="159181" y="623570"/>
                  </a:lnTo>
                  <a:lnTo>
                    <a:pt x="157441" y="621030"/>
                  </a:lnTo>
                  <a:lnTo>
                    <a:pt x="154787" y="617220"/>
                  </a:lnTo>
                  <a:lnTo>
                    <a:pt x="151371" y="610870"/>
                  </a:lnTo>
                  <a:lnTo>
                    <a:pt x="149453" y="604520"/>
                  </a:lnTo>
                  <a:lnTo>
                    <a:pt x="149504" y="595630"/>
                  </a:lnTo>
                  <a:lnTo>
                    <a:pt x="153403" y="596900"/>
                  </a:lnTo>
                  <a:lnTo>
                    <a:pt x="156654" y="596900"/>
                  </a:lnTo>
                  <a:lnTo>
                    <a:pt x="159588" y="598170"/>
                  </a:lnTo>
                  <a:lnTo>
                    <a:pt x="157175" y="595630"/>
                  </a:lnTo>
                  <a:lnTo>
                    <a:pt x="157302" y="593090"/>
                  </a:lnTo>
                  <a:lnTo>
                    <a:pt x="157365" y="591820"/>
                  </a:lnTo>
                  <a:lnTo>
                    <a:pt x="165531" y="585470"/>
                  </a:lnTo>
                  <a:lnTo>
                    <a:pt x="171386" y="586740"/>
                  </a:lnTo>
                  <a:lnTo>
                    <a:pt x="175945" y="585470"/>
                  </a:lnTo>
                  <a:lnTo>
                    <a:pt x="174790" y="590550"/>
                  </a:lnTo>
                  <a:lnTo>
                    <a:pt x="174028" y="594360"/>
                  </a:lnTo>
                  <a:lnTo>
                    <a:pt x="172021" y="599440"/>
                  </a:lnTo>
                  <a:lnTo>
                    <a:pt x="170916" y="599440"/>
                  </a:lnTo>
                  <a:lnTo>
                    <a:pt x="173304" y="600710"/>
                  </a:lnTo>
                  <a:lnTo>
                    <a:pt x="175120" y="601980"/>
                  </a:lnTo>
                  <a:lnTo>
                    <a:pt x="175475" y="603250"/>
                  </a:lnTo>
                  <a:lnTo>
                    <a:pt x="175869" y="604520"/>
                  </a:lnTo>
                  <a:lnTo>
                    <a:pt x="174929" y="607060"/>
                  </a:lnTo>
                  <a:lnTo>
                    <a:pt x="174053" y="608330"/>
                  </a:lnTo>
                  <a:lnTo>
                    <a:pt x="175590" y="612140"/>
                  </a:lnTo>
                  <a:lnTo>
                    <a:pt x="175895" y="615950"/>
                  </a:lnTo>
                  <a:lnTo>
                    <a:pt x="175145" y="622300"/>
                  </a:lnTo>
                  <a:lnTo>
                    <a:pt x="182689" y="629691"/>
                  </a:lnTo>
                  <a:lnTo>
                    <a:pt x="181660" y="627380"/>
                  </a:lnTo>
                  <a:lnTo>
                    <a:pt x="181203" y="624840"/>
                  </a:lnTo>
                  <a:lnTo>
                    <a:pt x="181140" y="623570"/>
                  </a:lnTo>
                  <a:lnTo>
                    <a:pt x="180873" y="622300"/>
                  </a:lnTo>
                  <a:lnTo>
                    <a:pt x="180809" y="621030"/>
                  </a:lnTo>
                  <a:lnTo>
                    <a:pt x="181584" y="622300"/>
                  </a:lnTo>
                  <a:lnTo>
                    <a:pt x="183261" y="622300"/>
                  </a:lnTo>
                  <a:lnTo>
                    <a:pt x="190957" y="628650"/>
                  </a:lnTo>
                  <a:lnTo>
                    <a:pt x="192417" y="628650"/>
                  </a:lnTo>
                  <a:lnTo>
                    <a:pt x="187858" y="621030"/>
                  </a:lnTo>
                  <a:lnTo>
                    <a:pt x="181775" y="610870"/>
                  </a:lnTo>
                  <a:lnTo>
                    <a:pt x="188150" y="609600"/>
                  </a:lnTo>
                  <a:lnTo>
                    <a:pt x="192138" y="610870"/>
                  </a:lnTo>
                  <a:lnTo>
                    <a:pt x="193929" y="613410"/>
                  </a:lnTo>
                  <a:lnTo>
                    <a:pt x="196316" y="614680"/>
                  </a:lnTo>
                  <a:lnTo>
                    <a:pt x="197523" y="614680"/>
                  </a:lnTo>
                  <a:lnTo>
                    <a:pt x="197358" y="612140"/>
                  </a:lnTo>
                  <a:lnTo>
                    <a:pt x="202311" y="612140"/>
                  </a:lnTo>
                  <a:lnTo>
                    <a:pt x="202641" y="617220"/>
                  </a:lnTo>
                  <a:lnTo>
                    <a:pt x="203542" y="617220"/>
                  </a:lnTo>
                  <a:lnTo>
                    <a:pt x="204419" y="618490"/>
                  </a:lnTo>
                  <a:lnTo>
                    <a:pt x="205308" y="618490"/>
                  </a:lnTo>
                  <a:lnTo>
                    <a:pt x="203492" y="614680"/>
                  </a:lnTo>
                  <a:lnTo>
                    <a:pt x="206070" y="613410"/>
                  </a:lnTo>
                  <a:lnTo>
                    <a:pt x="210858" y="621030"/>
                  </a:lnTo>
                  <a:lnTo>
                    <a:pt x="210883" y="618490"/>
                  </a:lnTo>
                  <a:lnTo>
                    <a:pt x="214261" y="618490"/>
                  </a:lnTo>
                  <a:lnTo>
                    <a:pt x="217919" y="617220"/>
                  </a:lnTo>
                  <a:lnTo>
                    <a:pt x="217703" y="618490"/>
                  </a:lnTo>
                  <a:lnTo>
                    <a:pt x="217373" y="619760"/>
                  </a:lnTo>
                  <a:lnTo>
                    <a:pt x="217347" y="622300"/>
                  </a:lnTo>
                  <a:lnTo>
                    <a:pt x="216458" y="623570"/>
                  </a:lnTo>
                  <a:lnTo>
                    <a:pt x="214426" y="622300"/>
                  </a:lnTo>
                  <a:lnTo>
                    <a:pt x="211289" y="622300"/>
                  </a:lnTo>
                  <a:lnTo>
                    <a:pt x="212483" y="623570"/>
                  </a:lnTo>
                  <a:lnTo>
                    <a:pt x="214490" y="626110"/>
                  </a:lnTo>
                  <a:lnTo>
                    <a:pt x="216001" y="628650"/>
                  </a:lnTo>
                  <a:lnTo>
                    <a:pt x="218198" y="628650"/>
                  </a:lnTo>
                  <a:lnTo>
                    <a:pt x="218198" y="606945"/>
                  </a:lnTo>
                  <a:lnTo>
                    <a:pt x="217970" y="607060"/>
                  </a:lnTo>
                  <a:lnTo>
                    <a:pt x="215963" y="605790"/>
                  </a:lnTo>
                  <a:lnTo>
                    <a:pt x="212229" y="605790"/>
                  </a:lnTo>
                  <a:lnTo>
                    <a:pt x="212801" y="604520"/>
                  </a:lnTo>
                  <a:lnTo>
                    <a:pt x="213525" y="603250"/>
                  </a:lnTo>
                  <a:lnTo>
                    <a:pt x="213436" y="601980"/>
                  </a:lnTo>
                  <a:lnTo>
                    <a:pt x="211099" y="604520"/>
                  </a:lnTo>
                  <a:lnTo>
                    <a:pt x="211213" y="605790"/>
                  </a:lnTo>
                  <a:lnTo>
                    <a:pt x="211620" y="605790"/>
                  </a:lnTo>
                  <a:lnTo>
                    <a:pt x="211709" y="607060"/>
                  </a:lnTo>
                  <a:lnTo>
                    <a:pt x="214731" y="607060"/>
                  </a:lnTo>
                  <a:lnTo>
                    <a:pt x="215633" y="609600"/>
                  </a:lnTo>
                  <a:lnTo>
                    <a:pt x="214947" y="610870"/>
                  </a:lnTo>
                  <a:lnTo>
                    <a:pt x="214757" y="612140"/>
                  </a:lnTo>
                  <a:lnTo>
                    <a:pt x="212344" y="610870"/>
                  </a:lnTo>
                  <a:lnTo>
                    <a:pt x="211074" y="610870"/>
                  </a:lnTo>
                  <a:lnTo>
                    <a:pt x="210312" y="612140"/>
                  </a:lnTo>
                  <a:lnTo>
                    <a:pt x="207479" y="610870"/>
                  </a:lnTo>
                  <a:lnTo>
                    <a:pt x="201091" y="610870"/>
                  </a:lnTo>
                  <a:lnTo>
                    <a:pt x="202057" y="609600"/>
                  </a:lnTo>
                  <a:lnTo>
                    <a:pt x="203301" y="607060"/>
                  </a:lnTo>
                  <a:lnTo>
                    <a:pt x="201752" y="605790"/>
                  </a:lnTo>
                  <a:lnTo>
                    <a:pt x="200329" y="603250"/>
                  </a:lnTo>
                  <a:lnTo>
                    <a:pt x="202857" y="599440"/>
                  </a:lnTo>
                  <a:lnTo>
                    <a:pt x="205498" y="598170"/>
                  </a:lnTo>
                  <a:lnTo>
                    <a:pt x="208165" y="595630"/>
                  </a:lnTo>
                  <a:lnTo>
                    <a:pt x="206514" y="595630"/>
                  </a:lnTo>
                  <a:lnTo>
                    <a:pt x="205105" y="594360"/>
                  </a:lnTo>
                  <a:lnTo>
                    <a:pt x="204038" y="593090"/>
                  </a:lnTo>
                  <a:lnTo>
                    <a:pt x="203796" y="594360"/>
                  </a:lnTo>
                  <a:lnTo>
                    <a:pt x="203568" y="594360"/>
                  </a:lnTo>
                  <a:lnTo>
                    <a:pt x="203136" y="595630"/>
                  </a:lnTo>
                  <a:lnTo>
                    <a:pt x="202082" y="595630"/>
                  </a:lnTo>
                  <a:lnTo>
                    <a:pt x="200075" y="594360"/>
                  </a:lnTo>
                  <a:lnTo>
                    <a:pt x="197142" y="594360"/>
                  </a:lnTo>
                  <a:lnTo>
                    <a:pt x="197942" y="593090"/>
                  </a:lnTo>
                  <a:lnTo>
                    <a:pt x="198729" y="591820"/>
                  </a:lnTo>
                  <a:lnTo>
                    <a:pt x="199339" y="589280"/>
                  </a:lnTo>
                  <a:lnTo>
                    <a:pt x="200964" y="589280"/>
                  </a:lnTo>
                  <a:lnTo>
                    <a:pt x="200418" y="588010"/>
                  </a:lnTo>
                  <a:lnTo>
                    <a:pt x="199885" y="586740"/>
                  </a:lnTo>
                  <a:lnTo>
                    <a:pt x="199453" y="582764"/>
                  </a:lnTo>
                  <a:lnTo>
                    <a:pt x="199148" y="580390"/>
                  </a:lnTo>
                  <a:lnTo>
                    <a:pt x="196926" y="586740"/>
                  </a:lnTo>
                  <a:lnTo>
                    <a:pt x="196126" y="586740"/>
                  </a:lnTo>
                  <a:lnTo>
                    <a:pt x="195732" y="585470"/>
                  </a:lnTo>
                  <a:lnTo>
                    <a:pt x="193624" y="585470"/>
                  </a:lnTo>
                  <a:lnTo>
                    <a:pt x="194030" y="586740"/>
                  </a:lnTo>
                  <a:lnTo>
                    <a:pt x="195567" y="586740"/>
                  </a:lnTo>
                  <a:lnTo>
                    <a:pt x="194449" y="588010"/>
                  </a:lnTo>
                  <a:lnTo>
                    <a:pt x="194030" y="586740"/>
                  </a:lnTo>
                  <a:lnTo>
                    <a:pt x="191477" y="586740"/>
                  </a:lnTo>
                  <a:lnTo>
                    <a:pt x="189445" y="586155"/>
                  </a:lnTo>
                  <a:lnTo>
                    <a:pt x="189445" y="594360"/>
                  </a:lnTo>
                  <a:lnTo>
                    <a:pt x="189090" y="596900"/>
                  </a:lnTo>
                  <a:lnTo>
                    <a:pt x="188366" y="598170"/>
                  </a:lnTo>
                  <a:lnTo>
                    <a:pt x="185648" y="598170"/>
                  </a:lnTo>
                  <a:lnTo>
                    <a:pt x="182765" y="599440"/>
                  </a:lnTo>
                  <a:lnTo>
                    <a:pt x="183832" y="595630"/>
                  </a:lnTo>
                  <a:lnTo>
                    <a:pt x="183946" y="594360"/>
                  </a:lnTo>
                  <a:lnTo>
                    <a:pt x="185788" y="593090"/>
                  </a:lnTo>
                  <a:lnTo>
                    <a:pt x="187909" y="593090"/>
                  </a:lnTo>
                  <a:lnTo>
                    <a:pt x="189445" y="594360"/>
                  </a:lnTo>
                  <a:lnTo>
                    <a:pt x="189445" y="586155"/>
                  </a:lnTo>
                  <a:lnTo>
                    <a:pt x="187134" y="585470"/>
                  </a:lnTo>
                  <a:lnTo>
                    <a:pt x="178447" y="582930"/>
                  </a:lnTo>
                  <a:lnTo>
                    <a:pt x="179387" y="581660"/>
                  </a:lnTo>
                  <a:lnTo>
                    <a:pt x="180213" y="581660"/>
                  </a:lnTo>
                  <a:lnTo>
                    <a:pt x="181114" y="580390"/>
                  </a:lnTo>
                  <a:lnTo>
                    <a:pt x="178587" y="580390"/>
                  </a:lnTo>
                  <a:lnTo>
                    <a:pt x="177787" y="577850"/>
                  </a:lnTo>
                  <a:lnTo>
                    <a:pt x="178396" y="575310"/>
                  </a:lnTo>
                  <a:lnTo>
                    <a:pt x="180238" y="574040"/>
                  </a:lnTo>
                  <a:lnTo>
                    <a:pt x="182956" y="575310"/>
                  </a:lnTo>
                  <a:lnTo>
                    <a:pt x="184111" y="576580"/>
                  </a:lnTo>
                  <a:lnTo>
                    <a:pt x="183946" y="577850"/>
                  </a:lnTo>
                  <a:lnTo>
                    <a:pt x="183692" y="579120"/>
                  </a:lnTo>
                  <a:lnTo>
                    <a:pt x="189331" y="575310"/>
                  </a:lnTo>
                  <a:lnTo>
                    <a:pt x="189064" y="575310"/>
                  </a:lnTo>
                  <a:lnTo>
                    <a:pt x="188861" y="574040"/>
                  </a:lnTo>
                  <a:lnTo>
                    <a:pt x="189915" y="572770"/>
                  </a:lnTo>
                  <a:lnTo>
                    <a:pt x="191008" y="571500"/>
                  </a:lnTo>
                  <a:lnTo>
                    <a:pt x="192252" y="570230"/>
                  </a:lnTo>
                  <a:lnTo>
                    <a:pt x="192049" y="568960"/>
                  </a:lnTo>
                  <a:lnTo>
                    <a:pt x="196291" y="566420"/>
                  </a:lnTo>
                  <a:lnTo>
                    <a:pt x="196926" y="566420"/>
                  </a:lnTo>
                  <a:lnTo>
                    <a:pt x="198132" y="567690"/>
                  </a:lnTo>
                  <a:lnTo>
                    <a:pt x="200444" y="566420"/>
                  </a:lnTo>
                  <a:lnTo>
                    <a:pt x="202831" y="566420"/>
                  </a:lnTo>
                  <a:lnTo>
                    <a:pt x="205384" y="565150"/>
                  </a:lnTo>
                  <a:lnTo>
                    <a:pt x="205740" y="565150"/>
                  </a:lnTo>
                  <a:lnTo>
                    <a:pt x="202907" y="563880"/>
                  </a:lnTo>
                  <a:lnTo>
                    <a:pt x="200139" y="561340"/>
                  </a:lnTo>
                  <a:lnTo>
                    <a:pt x="195021" y="557530"/>
                  </a:lnTo>
                  <a:lnTo>
                    <a:pt x="193840" y="554990"/>
                  </a:lnTo>
                  <a:lnTo>
                    <a:pt x="193725" y="553720"/>
                  </a:lnTo>
                  <a:lnTo>
                    <a:pt x="193624" y="552450"/>
                  </a:lnTo>
                  <a:lnTo>
                    <a:pt x="192379" y="553720"/>
                  </a:lnTo>
                  <a:lnTo>
                    <a:pt x="189928" y="549910"/>
                  </a:lnTo>
                  <a:lnTo>
                    <a:pt x="187464" y="546100"/>
                  </a:lnTo>
                  <a:lnTo>
                    <a:pt x="190817" y="543560"/>
                  </a:lnTo>
                  <a:lnTo>
                    <a:pt x="193979" y="549910"/>
                  </a:lnTo>
                  <a:lnTo>
                    <a:pt x="194284" y="548640"/>
                  </a:lnTo>
                  <a:lnTo>
                    <a:pt x="194716" y="548640"/>
                  </a:lnTo>
                  <a:lnTo>
                    <a:pt x="195275" y="547370"/>
                  </a:lnTo>
                  <a:lnTo>
                    <a:pt x="191909" y="543560"/>
                  </a:lnTo>
                  <a:lnTo>
                    <a:pt x="189661" y="541020"/>
                  </a:lnTo>
                  <a:lnTo>
                    <a:pt x="189471" y="541020"/>
                  </a:lnTo>
                  <a:lnTo>
                    <a:pt x="189522" y="539750"/>
                  </a:lnTo>
                  <a:lnTo>
                    <a:pt x="189661" y="541020"/>
                  </a:lnTo>
                  <a:lnTo>
                    <a:pt x="192227" y="539750"/>
                  </a:lnTo>
                  <a:lnTo>
                    <a:pt x="194805" y="538480"/>
                  </a:lnTo>
                  <a:lnTo>
                    <a:pt x="197993" y="538480"/>
                  </a:lnTo>
                  <a:lnTo>
                    <a:pt x="199999" y="541020"/>
                  </a:lnTo>
                  <a:lnTo>
                    <a:pt x="200380" y="539750"/>
                  </a:lnTo>
                  <a:lnTo>
                    <a:pt x="200825" y="538480"/>
                  </a:lnTo>
                  <a:lnTo>
                    <a:pt x="204558" y="537210"/>
                  </a:lnTo>
                  <a:lnTo>
                    <a:pt x="208140" y="538480"/>
                  </a:lnTo>
                  <a:lnTo>
                    <a:pt x="212890" y="539750"/>
                  </a:lnTo>
                  <a:lnTo>
                    <a:pt x="212686" y="538480"/>
                  </a:lnTo>
                  <a:lnTo>
                    <a:pt x="212483" y="537210"/>
                  </a:lnTo>
                  <a:lnTo>
                    <a:pt x="211785" y="538480"/>
                  </a:lnTo>
                  <a:lnTo>
                    <a:pt x="210362" y="538480"/>
                  </a:lnTo>
                  <a:lnTo>
                    <a:pt x="207860" y="537210"/>
                  </a:lnTo>
                  <a:lnTo>
                    <a:pt x="206565" y="535940"/>
                  </a:lnTo>
                  <a:lnTo>
                    <a:pt x="207606" y="533400"/>
                  </a:lnTo>
                  <a:lnTo>
                    <a:pt x="208140" y="530860"/>
                  </a:lnTo>
                  <a:lnTo>
                    <a:pt x="209613" y="532130"/>
                  </a:lnTo>
                  <a:lnTo>
                    <a:pt x="210832" y="532130"/>
                  </a:lnTo>
                  <a:lnTo>
                    <a:pt x="211785" y="533400"/>
                  </a:lnTo>
                  <a:lnTo>
                    <a:pt x="211404" y="530860"/>
                  </a:lnTo>
                  <a:lnTo>
                    <a:pt x="210858" y="527050"/>
                  </a:lnTo>
                  <a:lnTo>
                    <a:pt x="214071" y="528307"/>
                  </a:lnTo>
                  <a:lnTo>
                    <a:pt x="213931" y="527050"/>
                  </a:lnTo>
                  <a:lnTo>
                    <a:pt x="213474" y="523722"/>
                  </a:lnTo>
                  <a:lnTo>
                    <a:pt x="210502" y="527050"/>
                  </a:lnTo>
                  <a:lnTo>
                    <a:pt x="203136" y="533400"/>
                  </a:lnTo>
                  <a:lnTo>
                    <a:pt x="201587" y="530860"/>
                  </a:lnTo>
                  <a:lnTo>
                    <a:pt x="198272" y="525780"/>
                  </a:lnTo>
                  <a:lnTo>
                    <a:pt x="198793" y="525780"/>
                  </a:lnTo>
                  <a:lnTo>
                    <a:pt x="199669" y="524510"/>
                  </a:lnTo>
                  <a:lnTo>
                    <a:pt x="200736" y="523240"/>
                  </a:lnTo>
                  <a:lnTo>
                    <a:pt x="201752" y="523240"/>
                  </a:lnTo>
                  <a:lnTo>
                    <a:pt x="196481" y="521970"/>
                  </a:lnTo>
                  <a:lnTo>
                    <a:pt x="193763" y="521970"/>
                  </a:lnTo>
                  <a:lnTo>
                    <a:pt x="192659" y="519430"/>
                  </a:lnTo>
                  <a:lnTo>
                    <a:pt x="190373" y="521970"/>
                  </a:lnTo>
                  <a:lnTo>
                    <a:pt x="188036" y="523240"/>
                  </a:lnTo>
                  <a:lnTo>
                    <a:pt x="186588" y="523240"/>
                  </a:lnTo>
                  <a:lnTo>
                    <a:pt x="186143" y="521970"/>
                  </a:lnTo>
                  <a:lnTo>
                    <a:pt x="185648" y="521970"/>
                  </a:lnTo>
                  <a:lnTo>
                    <a:pt x="185813" y="523189"/>
                  </a:lnTo>
                  <a:lnTo>
                    <a:pt x="186067" y="524510"/>
                  </a:lnTo>
                  <a:lnTo>
                    <a:pt x="183756" y="524510"/>
                  </a:lnTo>
                  <a:lnTo>
                    <a:pt x="184137" y="547370"/>
                  </a:lnTo>
                  <a:lnTo>
                    <a:pt x="181038" y="546011"/>
                  </a:lnTo>
                  <a:lnTo>
                    <a:pt x="181038" y="548640"/>
                  </a:lnTo>
                  <a:lnTo>
                    <a:pt x="180949" y="549910"/>
                  </a:lnTo>
                  <a:lnTo>
                    <a:pt x="178752" y="549910"/>
                  </a:lnTo>
                  <a:lnTo>
                    <a:pt x="178371" y="548640"/>
                  </a:lnTo>
                  <a:lnTo>
                    <a:pt x="178206" y="547370"/>
                  </a:lnTo>
                  <a:lnTo>
                    <a:pt x="180047" y="547370"/>
                  </a:lnTo>
                  <a:lnTo>
                    <a:pt x="181038" y="548640"/>
                  </a:lnTo>
                  <a:lnTo>
                    <a:pt x="181038" y="546011"/>
                  </a:lnTo>
                  <a:lnTo>
                    <a:pt x="164045" y="538480"/>
                  </a:lnTo>
                  <a:lnTo>
                    <a:pt x="150444" y="542290"/>
                  </a:lnTo>
                  <a:lnTo>
                    <a:pt x="151955" y="542290"/>
                  </a:lnTo>
                  <a:lnTo>
                    <a:pt x="153212" y="543560"/>
                  </a:lnTo>
                  <a:lnTo>
                    <a:pt x="155803" y="543560"/>
                  </a:lnTo>
                  <a:lnTo>
                    <a:pt x="156260" y="544830"/>
                  </a:lnTo>
                  <a:lnTo>
                    <a:pt x="158762" y="544830"/>
                  </a:lnTo>
                  <a:lnTo>
                    <a:pt x="176085" y="560070"/>
                  </a:lnTo>
                  <a:lnTo>
                    <a:pt x="181394" y="563880"/>
                  </a:lnTo>
                  <a:lnTo>
                    <a:pt x="179603" y="570230"/>
                  </a:lnTo>
                  <a:lnTo>
                    <a:pt x="177596" y="574040"/>
                  </a:lnTo>
                  <a:lnTo>
                    <a:pt x="175069" y="577850"/>
                  </a:lnTo>
                  <a:lnTo>
                    <a:pt x="176631" y="579120"/>
                  </a:lnTo>
                  <a:lnTo>
                    <a:pt x="177406" y="579120"/>
                  </a:lnTo>
                  <a:lnTo>
                    <a:pt x="178447" y="580390"/>
                  </a:lnTo>
                  <a:lnTo>
                    <a:pt x="178587" y="581660"/>
                  </a:lnTo>
                  <a:lnTo>
                    <a:pt x="177457" y="582930"/>
                  </a:lnTo>
                  <a:lnTo>
                    <a:pt x="175920" y="582930"/>
                  </a:lnTo>
                  <a:lnTo>
                    <a:pt x="174815" y="581660"/>
                  </a:lnTo>
                  <a:lnTo>
                    <a:pt x="174625" y="581660"/>
                  </a:lnTo>
                  <a:lnTo>
                    <a:pt x="173964" y="579120"/>
                  </a:lnTo>
                  <a:lnTo>
                    <a:pt x="172897" y="580390"/>
                  </a:lnTo>
                  <a:lnTo>
                    <a:pt x="171767" y="580390"/>
                  </a:lnTo>
                  <a:lnTo>
                    <a:pt x="170561" y="581660"/>
                  </a:lnTo>
                  <a:lnTo>
                    <a:pt x="167728" y="582930"/>
                  </a:lnTo>
                  <a:lnTo>
                    <a:pt x="162267" y="579107"/>
                  </a:lnTo>
                  <a:lnTo>
                    <a:pt x="158902" y="577850"/>
                  </a:lnTo>
                  <a:lnTo>
                    <a:pt x="161632" y="584200"/>
                  </a:lnTo>
                  <a:lnTo>
                    <a:pt x="149390" y="589280"/>
                  </a:lnTo>
                  <a:lnTo>
                    <a:pt x="145770" y="591540"/>
                  </a:lnTo>
                  <a:lnTo>
                    <a:pt x="145770" y="604520"/>
                  </a:lnTo>
                  <a:lnTo>
                    <a:pt x="143205" y="603250"/>
                  </a:lnTo>
                  <a:lnTo>
                    <a:pt x="141122" y="601980"/>
                  </a:lnTo>
                  <a:lnTo>
                    <a:pt x="140106" y="599440"/>
                  </a:lnTo>
                  <a:lnTo>
                    <a:pt x="140385" y="598170"/>
                  </a:lnTo>
                  <a:lnTo>
                    <a:pt x="140246" y="595630"/>
                  </a:lnTo>
                  <a:lnTo>
                    <a:pt x="143675" y="595630"/>
                  </a:lnTo>
                  <a:lnTo>
                    <a:pt x="145021" y="598170"/>
                  </a:lnTo>
                  <a:lnTo>
                    <a:pt x="145084" y="600710"/>
                  </a:lnTo>
                  <a:lnTo>
                    <a:pt x="145770" y="604520"/>
                  </a:lnTo>
                  <a:lnTo>
                    <a:pt x="145770" y="591540"/>
                  </a:lnTo>
                  <a:lnTo>
                    <a:pt x="143268" y="593090"/>
                  </a:lnTo>
                  <a:lnTo>
                    <a:pt x="140271" y="586740"/>
                  </a:lnTo>
                  <a:lnTo>
                    <a:pt x="142316" y="585470"/>
                  </a:lnTo>
                  <a:lnTo>
                    <a:pt x="148463" y="581660"/>
                  </a:lnTo>
                  <a:lnTo>
                    <a:pt x="147548" y="581660"/>
                  </a:lnTo>
                  <a:lnTo>
                    <a:pt x="147053" y="580390"/>
                  </a:lnTo>
                  <a:lnTo>
                    <a:pt x="147853" y="577850"/>
                  </a:lnTo>
                  <a:lnTo>
                    <a:pt x="151980" y="577850"/>
                  </a:lnTo>
                  <a:lnTo>
                    <a:pt x="153123" y="579107"/>
                  </a:lnTo>
                  <a:lnTo>
                    <a:pt x="156159" y="577850"/>
                  </a:lnTo>
                  <a:lnTo>
                    <a:pt x="157670" y="576580"/>
                  </a:lnTo>
                  <a:lnTo>
                    <a:pt x="156425" y="574040"/>
                  </a:lnTo>
                  <a:lnTo>
                    <a:pt x="154178" y="568960"/>
                  </a:lnTo>
                  <a:lnTo>
                    <a:pt x="153187" y="568960"/>
                  </a:lnTo>
                  <a:lnTo>
                    <a:pt x="153987" y="570230"/>
                  </a:lnTo>
                  <a:lnTo>
                    <a:pt x="151206" y="572770"/>
                  </a:lnTo>
                  <a:lnTo>
                    <a:pt x="145707" y="576580"/>
                  </a:lnTo>
                  <a:lnTo>
                    <a:pt x="145135" y="575856"/>
                  </a:lnTo>
                  <a:lnTo>
                    <a:pt x="145135" y="576580"/>
                  </a:lnTo>
                  <a:lnTo>
                    <a:pt x="144500" y="579107"/>
                  </a:lnTo>
                  <a:lnTo>
                    <a:pt x="144335" y="580390"/>
                  </a:lnTo>
                  <a:lnTo>
                    <a:pt x="138734" y="579170"/>
                  </a:lnTo>
                  <a:lnTo>
                    <a:pt x="138734" y="580390"/>
                  </a:lnTo>
                  <a:lnTo>
                    <a:pt x="138188" y="582764"/>
                  </a:lnTo>
                  <a:lnTo>
                    <a:pt x="138125" y="585470"/>
                  </a:lnTo>
                  <a:lnTo>
                    <a:pt x="135382" y="584200"/>
                  </a:lnTo>
                  <a:lnTo>
                    <a:pt x="133400" y="582930"/>
                  </a:lnTo>
                  <a:lnTo>
                    <a:pt x="132880" y="581660"/>
                  </a:lnTo>
                  <a:lnTo>
                    <a:pt x="132359" y="580390"/>
                  </a:lnTo>
                  <a:lnTo>
                    <a:pt x="133400" y="579107"/>
                  </a:lnTo>
                  <a:lnTo>
                    <a:pt x="133756" y="577850"/>
                  </a:lnTo>
                  <a:lnTo>
                    <a:pt x="135216" y="577850"/>
                  </a:lnTo>
                  <a:lnTo>
                    <a:pt x="137160" y="579120"/>
                  </a:lnTo>
                  <a:lnTo>
                    <a:pt x="138734" y="580390"/>
                  </a:lnTo>
                  <a:lnTo>
                    <a:pt x="138734" y="579170"/>
                  </a:lnTo>
                  <a:lnTo>
                    <a:pt x="138544" y="579120"/>
                  </a:lnTo>
                  <a:lnTo>
                    <a:pt x="139103" y="577850"/>
                  </a:lnTo>
                  <a:lnTo>
                    <a:pt x="139661" y="576580"/>
                  </a:lnTo>
                  <a:lnTo>
                    <a:pt x="140271" y="575310"/>
                  </a:lnTo>
                  <a:lnTo>
                    <a:pt x="142163" y="574040"/>
                  </a:lnTo>
                  <a:lnTo>
                    <a:pt x="144119" y="575310"/>
                  </a:lnTo>
                  <a:lnTo>
                    <a:pt x="144640" y="576580"/>
                  </a:lnTo>
                  <a:lnTo>
                    <a:pt x="145135" y="576580"/>
                  </a:lnTo>
                  <a:lnTo>
                    <a:pt x="145135" y="575856"/>
                  </a:lnTo>
                  <a:lnTo>
                    <a:pt x="143713" y="574040"/>
                  </a:lnTo>
                  <a:lnTo>
                    <a:pt x="142709" y="572770"/>
                  </a:lnTo>
                  <a:lnTo>
                    <a:pt x="145999" y="570230"/>
                  </a:lnTo>
                  <a:lnTo>
                    <a:pt x="147637" y="568960"/>
                  </a:lnTo>
                  <a:lnTo>
                    <a:pt x="147662" y="567690"/>
                  </a:lnTo>
                  <a:lnTo>
                    <a:pt x="147802" y="567690"/>
                  </a:lnTo>
                  <a:lnTo>
                    <a:pt x="148488" y="566420"/>
                  </a:lnTo>
                  <a:lnTo>
                    <a:pt x="149098" y="567690"/>
                  </a:lnTo>
                  <a:lnTo>
                    <a:pt x="149669" y="567690"/>
                  </a:lnTo>
                  <a:lnTo>
                    <a:pt x="150609" y="566420"/>
                  </a:lnTo>
                  <a:lnTo>
                    <a:pt x="151345" y="566420"/>
                  </a:lnTo>
                  <a:lnTo>
                    <a:pt x="151320" y="565150"/>
                  </a:lnTo>
                  <a:lnTo>
                    <a:pt x="151180" y="563880"/>
                  </a:lnTo>
                  <a:lnTo>
                    <a:pt x="152311" y="563880"/>
                  </a:lnTo>
                  <a:lnTo>
                    <a:pt x="151917" y="562610"/>
                  </a:lnTo>
                  <a:lnTo>
                    <a:pt x="151155" y="560070"/>
                  </a:lnTo>
                  <a:lnTo>
                    <a:pt x="150139" y="557530"/>
                  </a:lnTo>
                  <a:lnTo>
                    <a:pt x="149834" y="556260"/>
                  </a:lnTo>
                  <a:lnTo>
                    <a:pt x="149529" y="554990"/>
                  </a:lnTo>
                  <a:lnTo>
                    <a:pt x="148729" y="554990"/>
                  </a:lnTo>
                  <a:lnTo>
                    <a:pt x="147878" y="553720"/>
                  </a:lnTo>
                  <a:lnTo>
                    <a:pt x="148729" y="551180"/>
                  </a:lnTo>
                  <a:lnTo>
                    <a:pt x="148856" y="549910"/>
                  </a:lnTo>
                  <a:lnTo>
                    <a:pt x="148971" y="548640"/>
                  </a:lnTo>
                  <a:lnTo>
                    <a:pt x="149098" y="547370"/>
                  </a:lnTo>
                  <a:lnTo>
                    <a:pt x="149618" y="548640"/>
                  </a:lnTo>
                  <a:lnTo>
                    <a:pt x="150609" y="548640"/>
                  </a:lnTo>
                  <a:lnTo>
                    <a:pt x="150139" y="547370"/>
                  </a:lnTo>
                  <a:lnTo>
                    <a:pt x="149593" y="547370"/>
                  </a:lnTo>
                  <a:lnTo>
                    <a:pt x="148628" y="546100"/>
                  </a:lnTo>
                  <a:lnTo>
                    <a:pt x="149618" y="544830"/>
                  </a:lnTo>
                  <a:lnTo>
                    <a:pt x="150139" y="542290"/>
                  </a:lnTo>
                  <a:lnTo>
                    <a:pt x="144551" y="542290"/>
                  </a:lnTo>
                  <a:lnTo>
                    <a:pt x="141617" y="538480"/>
                  </a:lnTo>
                  <a:lnTo>
                    <a:pt x="138734" y="537210"/>
                  </a:lnTo>
                  <a:lnTo>
                    <a:pt x="139280" y="535940"/>
                  </a:lnTo>
                  <a:lnTo>
                    <a:pt x="139852" y="535940"/>
                  </a:lnTo>
                  <a:lnTo>
                    <a:pt x="140411" y="534670"/>
                  </a:lnTo>
                  <a:lnTo>
                    <a:pt x="137680" y="532130"/>
                  </a:lnTo>
                  <a:lnTo>
                    <a:pt x="134632" y="529590"/>
                  </a:lnTo>
                  <a:lnTo>
                    <a:pt x="133972" y="527507"/>
                  </a:lnTo>
                  <a:lnTo>
                    <a:pt x="133972" y="554990"/>
                  </a:lnTo>
                  <a:lnTo>
                    <a:pt x="133426" y="554990"/>
                  </a:lnTo>
                  <a:lnTo>
                    <a:pt x="132689" y="556260"/>
                  </a:lnTo>
                  <a:lnTo>
                    <a:pt x="130098" y="556260"/>
                  </a:lnTo>
                  <a:lnTo>
                    <a:pt x="127266" y="553720"/>
                  </a:lnTo>
                  <a:lnTo>
                    <a:pt x="128092" y="552450"/>
                  </a:lnTo>
                  <a:lnTo>
                    <a:pt x="128701" y="551180"/>
                  </a:lnTo>
                  <a:lnTo>
                    <a:pt x="130759" y="549910"/>
                  </a:lnTo>
                  <a:lnTo>
                    <a:pt x="132461" y="551180"/>
                  </a:lnTo>
                  <a:lnTo>
                    <a:pt x="133565" y="552450"/>
                  </a:lnTo>
                  <a:lnTo>
                    <a:pt x="133921" y="552450"/>
                  </a:lnTo>
                  <a:lnTo>
                    <a:pt x="133972" y="554990"/>
                  </a:lnTo>
                  <a:lnTo>
                    <a:pt x="133972" y="527507"/>
                  </a:lnTo>
                  <a:lnTo>
                    <a:pt x="133235" y="525170"/>
                  </a:lnTo>
                  <a:lnTo>
                    <a:pt x="133235" y="530860"/>
                  </a:lnTo>
                  <a:lnTo>
                    <a:pt x="129057" y="535940"/>
                  </a:lnTo>
                  <a:lnTo>
                    <a:pt x="126936" y="538480"/>
                  </a:lnTo>
                  <a:lnTo>
                    <a:pt x="123469" y="535940"/>
                  </a:lnTo>
                  <a:lnTo>
                    <a:pt x="126834" y="530860"/>
                  </a:lnTo>
                  <a:lnTo>
                    <a:pt x="127927" y="528320"/>
                  </a:lnTo>
                  <a:lnTo>
                    <a:pt x="128473" y="527050"/>
                  </a:lnTo>
                  <a:lnTo>
                    <a:pt x="133235" y="530860"/>
                  </a:lnTo>
                  <a:lnTo>
                    <a:pt x="133235" y="525170"/>
                  </a:lnTo>
                  <a:lnTo>
                    <a:pt x="131826" y="520700"/>
                  </a:lnTo>
                  <a:lnTo>
                    <a:pt x="132803" y="518160"/>
                  </a:lnTo>
                  <a:lnTo>
                    <a:pt x="134251" y="514350"/>
                  </a:lnTo>
                  <a:lnTo>
                    <a:pt x="131864" y="509270"/>
                  </a:lnTo>
                  <a:lnTo>
                    <a:pt x="131064" y="508000"/>
                  </a:lnTo>
                  <a:lnTo>
                    <a:pt x="129362" y="505460"/>
                  </a:lnTo>
                  <a:lnTo>
                    <a:pt x="124129" y="508406"/>
                  </a:lnTo>
                  <a:lnTo>
                    <a:pt x="124129" y="521970"/>
                  </a:lnTo>
                  <a:lnTo>
                    <a:pt x="118059" y="525780"/>
                  </a:lnTo>
                  <a:lnTo>
                    <a:pt x="118414" y="525780"/>
                  </a:lnTo>
                  <a:lnTo>
                    <a:pt x="118643" y="527050"/>
                  </a:lnTo>
                  <a:lnTo>
                    <a:pt x="118275" y="527050"/>
                  </a:lnTo>
                  <a:lnTo>
                    <a:pt x="116967" y="528320"/>
                  </a:lnTo>
                  <a:lnTo>
                    <a:pt x="116903" y="525780"/>
                  </a:lnTo>
                  <a:lnTo>
                    <a:pt x="115976" y="527050"/>
                  </a:lnTo>
                  <a:lnTo>
                    <a:pt x="117652" y="529590"/>
                  </a:lnTo>
                  <a:lnTo>
                    <a:pt x="119240" y="532130"/>
                  </a:lnTo>
                  <a:lnTo>
                    <a:pt x="120815" y="535940"/>
                  </a:lnTo>
                  <a:lnTo>
                    <a:pt x="113525" y="535940"/>
                  </a:lnTo>
                  <a:lnTo>
                    <a:pt x="113525" y="565150"/>
                  </a:lnTo>
                  <a:lnTo>
                    <a:pt x="111925" y="570230"/>
                  </a:lnTo>
                  <a:lnTo>
                    <a:pt x="110718" y="570230"/>
                  </a:lnTo>
                  <a:lnTo>
                    <a:pt x="108877" y="568960"/>
                  </a:lnTo>
                  <a:lnTo>
                    <a:pt x="107886" y="566420"/>
                  </a:lnTo>
                  <a:lnTo>
                    <a:pt x="108115" y="565150"/>
                  </a:lnTo>
                  <a:lnTo>
                    <a:pt x="108851" y="563880"/>
                  </a:lnTo>
                  <a:lnTo>
                    <a:pt x="109347" y="562610"/>
                  </a:lnTo>
                  <a:lnTo>
                    <a:pt x="111239" y="563880"/>
                  </a:lnTo>
                  <a:lnTo>
                    <a:pt x="113525" y="565150"/>
                  </a:lnTo>
                  <a:lnTo>
                    <a:pt x="113525" y="535940"/>
                  </a:lnTo>
                  <a:lnTo>
                    <a:pt x="107619" y="535940"/>
                  </a:lnTo>
                  <a:lnTo>
                    <a:pt x="106464" y="535457"/>
                  </a:lnTo>
                  <a:lnTo>
                    <a:pt x="106464" y="552450"/>
                  </a:lnTo>
                  <a:lnTo>
                    <a:pt x="105283" y="553720"/>
                  </a:lnTo>
                  <a:lnTo>
                    <a:pt x="102882" y="553720"/>
                  </a:lnTo>
                  <a:lnTo>
                    <a:pt x="102692" y="552450"/>
                  </a:lnTo>
                  <a:lnTo>
                    <a:pt x="102222" y="551180"/>
                  </a:lnTo>
                  <a:lnTo>
                    <a:pt x="104673" y="551180"/>
                  </a:lnTo>
                  <a:lnTo>
                    <a:pt x="105803" y="549910"/>
                  </a:lnTo>
                  <a:lnTo>
                    <a:pt x="105943" y="551180"/>
                  </a:lnTo>
                  <a:lnTo>
                    <a:pt x="106464" y="552450"/>
                  </a:lnTo>
                  <a:lnTo>
                    <a:pt x="106464" y="535457"/>
                  </a:lnTo>
                  <a:lnTo>
                    <a:pt x="101650" y="533400"/>
                  </a:lnTo>
                  <a:lnTo>
                    <a:pt x="101333" y="528320"/>
                  </a:lnTo>
                  <a:lnTo>
                    <a:pt x="101104" y="524510"/>
                  </a:lnTo>
                  <a:lnTo>
                    <a:pt x="106184" y="521970"/>
                  </a:lnTo>
                  <a:lnTo>
                    <a:pt x="109423" y="521970"/>
                  </a:lnTo>
                  <a:lnTo>
                    <a:pt x="112268" y="523189"/>
                  </a:lnTo>
                  <a:lnTo>
                    <a:pt x="114693" y="521970"/>
                  </a:lnTo>
                  <a:lnTo>
                    <a:pt x="122326" y="518160"/>
                  </a:lnTo>
                  <a:lnTo>
                    <a:pt x="124129" y="521970"/>
                  </a:lnTo>
                  <a:lnTo>
                    <a:pt x="124129" y="508406"/>
                  </a:lnTo>
                  <a:lnTo>
                    <a:pt x="99923" y="521970"/>
                  </a:lnTo>
                  <a:lnTo>
                    <a:pt x="99923" y="547370"/>
                  </a:lnTo>
                  <a:lnTo>
                    <a:pt x="99529" y="548640"/>
                  </a:lnTo>
                  <a:lnTo>
                    <a:pt x="99123" y="547370"/>
                  </a:lnTo>
                  <a:lnTo>
                    <a:pt x="99479" y="546100"/>
                  </a:lnTo>
                  <a:lnTo>
                    <a:pt x="99885" y="547370"/>
                  </a:lnTo>
                  <a:lnTo>
                    <a:pt x="99923" y="521970"/>
                  </a:lnTo>
                  <a:lnTo>
                    <a:pt x="95961" y="524192"/>
                  </a:lnTo>
                  <a:lnTo>
                    <a:pt x="95961" y="568960"/>
                  </a:lnTo>
                  <a:lnTo>
                    <a:pt x="95554" y="570230"/>
                  </a:lnTo>
                  <a:lnTo>
                    <a:pt x="93624" y="570230"/>
                  </a:lnTo>
                  <a:lnTo>
                    <a:pt x="93764" y="568960"/>
                  </a:lnTo>
                  <a:lnTo>
                    <a:pt x="95961" y="568960"/>
                  </a:lnTo>
                  <a:lnTo>
                    <a:pt x="95961" y="524192"/>
                  </a:lnTo>
                  <a:lnTo>
                    <a:pt x="93129" y="525780"/>
                  </a:lnTo>
                  <a:lnTo>
                    <a:pt x="93675" y="525780"/>
                  </a:lnTo>
                  <a:lnTo>
                    <a:pt x="93903" y="527050"/>
                  </a:lnTo>
                  <a:lnTo>
                    <a:pt x="93294" y="527050"/>
                  </a:lnTo>
                  <a:lnTo>
                    <a:pt x="93052" y="528320"/>
                  </a:lnTo>
                  <a:lnTo>
                    <a:pt x="92392" y="528320"/>
                  </a:lnTo>
                  <a:lnTo>
                    <a:pt x="91401" y="527050"/>
                  </a:lnTo>
                  <a:lnTo>
                    <a:pt x="91236" y="527050"/>
                  </a:lnTo>
                  <a:lnTo>
                    <a:pt x="87718" y="528320"/>
                  </a:lnTo>
                  <a:lnTo>
                    <a:pt x="89585" y="530860"/>
                  </a:lnTo>
                  <a:lnTo>
                    <a:pt x="90436" y="532130"/>
                  </a:lnTo>
                  <a:lnTo>
                    <a:pt x="90601" y="532130"/>
                  </a:lnTo>
                  <a:lnTo>
                    <a:pt x="87718" y="534670"/>
                  </a:lnTo>
                  <a:lnTo>
                    <a:pt x="86233" y="535940"/>
                  </a:lnTo>
                  <a:lnTo>
                    <a:pt x="85623" y="535940"/>
                  </a:lnTo>
                  <a:lnTo>
                    <a:pt x="85191" y="539750"/>
                  </a:lnTo>
                  <a:lnTo>
                    <a:pt x="86423" y="539750"/>
                  </a:lnTo>
                  <a:lnTo>
                    <a:pt x="87058" y="541020"/>
                  </a:lnTo>
                  <a:lnTo>
                    <a:pt x="86144" y="542290"/>
                  </a:lnTo>
                  <a:lnTo>
                    <a:pt x="84696" y="544830"/>
                  </a:lnTo>
                  <a:lnTo>
                    <a:pt x="84416" y="544830"/>
                  </a:lnTo>
                  <a:lnTo>
                    <a:pt x="80899" y="543560"/>
                  </a:lnTo>
                  <a:lnTo>
                    <a:pt x="77546" y="541020"/>
                  </a:lnTo>
                  <a:lnTo>
                    <a:pt x="74168" y="539750"/>
                  </a:lnTo>
                  <a:lnTo>
                    <a:pt x="75590" y="537210"/>
                  </a:lnTo>
                  <a:lnTo>
                    <a:pt x="76339" y="535940"/>
                  </a:lnTo>
                  <a:lnTo>
                    <a:pt x="76276" y="534670"/>
                  </a:lnTo>
                  <a:lnTo>
                    <a:pt x="58623" y="544830"/>
                  </a:lnTo>
                  <a:lnTo>
                    <a:pt x="52755" y="547370"/>
                  </a:lnTo>
                  <a:lnTo>
                    <a:pt x="55473" y="549910"/>
                  </a:lnTo>
                  <a:lnTo>
                    <a:pt x="58521" y="552450"/>
                  </a:lnTo>
                  <a:lnTo>
                    <a:pt x="61379" y="552450"/>
                  </a:lnTo>
                  <a:lnTo>
                    <a:pt x="61734" y="551180"/>
                  </a:lnTo>
                  <a:lnTo>
                    <a:pt x="62014" y="549910"/>
                  </a:lnTo>
                  <a:lnTo>
                    <a:pt x="65481" y="549910"/>
                  </a:lnTo>
                  <a:lnTo>
                    <a:pt x="66903" y="551180"/>
                  </a:lnTo>
                  <a:lnTo>
                    <a:pt x="66903" y="552450"/>
                  </a:lnTo>
                  <a:lnTo>
                    <a:pt x="75692" y="552450"/>
                  </a:lnTo>
                  <a:lnTo>
                    <a:pt x="81178" y="553720"/>
                  </a:lnTo>
                  <a:lnTo>
                    <a:pt x="84480" y="558800"/>
                  </a:lnTo>
                  <a:lnTo>
                    <a:pt x="86944" y="567690"/>
                  </a:lnTo>
                  <a:lnTo>
                    <a:pt x="89065" y="568960"/>
                  </a:lnTo>
                  <a:lnTo>
                    <a:pt x="88671" y="570230"/>
                  </a:lnTo>
                  <a:lnTo>
                    <a:pt x="87630" y="568960"/>
                  </a:lnTo>
                  <a:lnTo>
                    <a:pt x="87109" y="568960"/>
                  </a:lnTo>
                  <a:lnTo>
                    <a:pt x="87579" y="570230"/>
                  </a:lnTo>
                  <a:lnTo>
                    <a:pt x="87820" y="571500"/>
                  </a:lnTo>
                  <a:lnTo>
                    <a:pt x="96837" y="575310"/>
                  </a:lnTo>
                  <a:lnTo>
                    <a:pt x="97116" y="575310"/>
                  </a:lnTo>
                  <a:lnTo>
                    <a:pt x="97396" y="574040"/>
                  </a:lnTo>
                  <a:lnTo>
                    <a:pt x="97751" y="571500"/>
                  </a:lnTo>
                  <a:lnTo>
                    <a:pt x="97840" y="570230"/>
                  </a:lnTo>
                  <a:lnTo>
                    <a:pt x="97942" y="568960"/>
                  </a:lnTo>
                  <a:lnTo>
                    <a:pt x="98818" y="570230"/>
                  </a:lnTo>
                  <a:lnTo>
                    <a:pt x="100253" y="570230"/>
                  </a:lnTo>
                  <a:lnTo>
                    <a:pt x="100380" y="568960"/>
                  </a:lnTo>
                  <a:lnTo>
                    <a:pt x="100939" y="563880"/>
                  </a:lnTo>
                  <a:lnTo>
                    <a:pt x="101295" y="560070"/>
                  </a:lnTo>
                  <a:lnTo>
                    <a:pt x="104559" y="565150"/>
                  </a:lnTo>
                  <a:lnTo>
                    <a:pt x="107530" y="570230"/>
                  </a:lnTo>
                  <a:lnTo>
                    <a:pt x="109677" y="575310"/>
                  </a:lnTo>
                  <a:lnTo>
                    <a:pt x="115150" y="577850"/>
                  </a:lnTo>
                  <a:lnTo>
                    <a:pt x="117779" y="579120"/>
                  </a:lnTo>
                  <a:lnTo>
                    <a:pt x="116522" y="580390"/>
                  </a:lnTo>
                  <a:lnTo>
                    <a:pt x="115087" y="584200"/>
                  </a:lnTo>
                  <a:lnTo>
                    <a:pt x="113931" y="585470"/>
                  </a:lnTo>
                  <a:lnTo>
                    <a:pt x="115697" y="591820"/>
                  </a:lnTo>
                  <a:lnTo>
                    <a:pt x="116662" y="594360"/>
                  </a:lnTo>
                  <a:lnTo>
                    <a:pt x="118999" y="595630"/>
                  </a:lnTo>
                  <a:lnTo>
                    <a:pt x="118364" y="593090"/>
                  </a:lnTo>
                  <a:lnTo>
                    <a:pt x="117983" y="591820"/>
                  </a:lnTo>
                  <a:lnTo>
                    <a:pt x="117983" y="586740"/>
                  </a:lnTo>
                  <a:lnTo>
                    <a:pt x="122097" y="584200"/>
                  </a:lnTo>
                  <a:lnTo>
                    <a:pt x="125590" y="582930"/>
                  </a:lnTo>
                  <a:lnTo>
                    <a:pt x="124244" y="582930"/>
                  </a:lnTo>
                  <a:lnTo>
                    <a:pt x="123558" y="581660"/>
                  </a:lnTo>
                  <a:lnTo>
                    <a:pt x="123418" y="582930"/>
                  </a:lnTo>
                  <a:lnTo>
                    <a:pt x="122758" y="582930"/>
                  </a:lnTo>
                  <a:lnTo>
                    <a:pt x="121132" y="581660"/>
                  </a:lnTo>
                  <a:lnTo>
                    <a:pt x="121297" y="580390"/>
                  </a:lnTo>
                  <a:lnTo>
                    <a:pt x="120510" y="580390"/>
                  </a:lnTo>
                  <a:lnTo>
                    <a:pt x="120421" y="579120"/>
                  </a:lnTo>
                  <a:lnTo>
                    <a:pt x="121386" y="579120"/>
                  </a:lnTo>
                  <a:lnTo>
                    <a:pt x="121500" y="580390"/>
                  </a:lnTo>
                  <a:lnTo>
                    <a:pt x="121742" y="579120"/>
                  </a:lnTo>
                  <a:lnTo>
                    <a:pt x="121767" y="577850"/>
                  </a:lnTo>
                  <a:lnTo>
                    <a:pt x="121894" y="575310"/>
                  </a:lnTo>
                  <a:lnTo>
                    <a:pt x="121907" y="574040"/>
                  </a:lnTo>
                  <a:lnTo>
                    <a:pt x="124714" y="575310"/>
                  </a:lnTo>
                  <a:lnTo>
                    <a:pt x="127381" y="575310"/>
                  </a:lnTo>
                  <a:lnTo>
                    <a:pt x="127546" y="576580"/>
                  </a:lnTo>
                  <a:lnTo>
                    <a:pt x="127952" y="577850"/>
                  </a:lnTo>
                  <a:lnTo>
                    <a:pt x="127381" y="580390"/>
                  </a:lnTo>
                  <a:lnTo>
                    <a:pt x="126530" y="582764"/>
                  </a:lnTo>
                  <a:lnTo>
                    <a:pt x="127266" y="581660"/>
                  </a:lnTo>
                  <a:lnTo>
                    <a:pt x="128752" y="581660"/>
                  </a:lnTo>
                  <a:lnTo>
                    <a:pt x="135775" y="585470"/>
                  </a:lnTo>
                  <a:lnTo>
                    <a:pt x="139115" y="590550"/>
                  </a:lnTo>
                  <a:lnTo>
                    <a:pt x="139712" y="596900"/>
                  </a:lnTo>
                  <a:lnTo>
                    <a:pt x="138544" y="605790"/>
                  </a:lnTo>
                  <a:lnTo>
                    <a:pt x="145211" y="608330"/>
                  </a:lnTo>
                  <a:lnTo>
                    <a:pt x="148158" y="613410"/>
                  </a:lnTo>
                  <a:lnTo>
                    <a:pt x="143649" y="623570"/>
                  </a:lnTo>
                  <a:lnTo>
                    <a:pt x="139090" y="615950"/>
                  </a:lnTo>
                  <a:lnTo>
                    <a:pt x="133007" y="605790"/>
                  </a:lnTo>
                  <a:lnTo>
                    <a:pt x="127482" y="603250"/>
                  </a:lnTo>
                  <a:lnTo>
                    <a:pt x="122593" y="601980"/>
                  </a:lnTo>
                  <a:lnTo>
                    <a:pt x="119989" y="596900"/>
                  </a:lnTo>
                  <a:lnTo>
                    <a:pt x="117894" y="598170"/>
                  </a:lnTo>
                  <a:lnTo>
                    <a:pt x="116878" y="599440"/>
                  </a:lnTo>
                  <a:lnTo>
                    <a:pt x="117348" y="600710"/>
                  </a:lnTo>
                  <a:lnTo>
                    <a:pt x="118224" y="604520"/>
                  </a:lnTo>
                  <a:lnTo>
                    <a:pt x="121526" y="601980"/>
                  </a:lnTo>
                  <a:lnTo>
                    <a:pt x="124460" y="609600"/>
                  </a:lnTo>
                  <a:lnTo>
                    <a:pt x="126606" y="610870"/>
                  </a:lnTo>
                  <a:lnTo>
                    <a:pt x="127927" y="612140"/>
                  </a:lnTo>
                  <a:lnTo>
                    <a:pt x="128397" y="614680"/>
                  </a:lnTo>
                  <a:lnTo>
                    <a:pt x="130873" y="618490"/>
                  </a:lnTo>
                  <a:lnTo>
                    <a:pt x="131254" y="617220"/>
                  </a:lnTo>
                  <a:lnTo>
                    <a:pt x="132359" y="615950"/>
                  </a:lnTo>
                  <a:lnTo>
                    <a:pt x="133832" y="617220"/>
                  </a:lnTo>
                  <a:lnTo>
                    <a:pt x="135013" y="617220"/>
                  </a:lnTo>
                  <a:lnTo>
                    <a:pt x="134721" y="618490"/>
                  </a:lnTo>
                  <a:lnTo>
                    <a:pt x="134797" y="619760"/>
                  </a:lnTo>
                  <a:lnTo>
                    <a:pt x="133705" y="621030"/>
                  </a:lnTo>
                  <a:lnTo>
                    <a:pt x="132816" y="621030"/>
                  </a:lnTo>
                  <a:lnTo>
                    <a:pt x="132816" y="645160"/>
                  </a:lnTo>
                  <a:lnTo>
                    <a:pt x="132321" y="646430"/>
                  </a:lnTo>
                  <a:lnTo>
                    <a:pt x="131000" y="646430"/>
                  </a:lnTo>
                  <a:lnTo>
                    <a:pt x="130378" y="645160"/>
                  </a:lnTo>
                  <a:lnTo>
                    <a:pt x="131038" y="643890"/>
                  </a:lnTo>
                  <a:lnTo>
                    <a:pt x="131584" y="643890"/>
                  </a:lnTo>
                  <a:lnTo>
                    <a:pt x="132461" y="645160"/>
                  </a:lnTo>
                  <a:lnTo>
                    <a:pt x="132816" y="645160"/>
                  </a:lnTo>
                  <a:lnTo>
                    <a:pt x="132816" y="621030"/>
                  </a:lnTo>
                  <a:lnTo>
                    <a:pt x="132321" y="621030"/>
                  </a:lnTo>
                  <a:lnTo>
                    <a:pt x="130568" y="623570"/>
                  </a:lnTo>
                  <a:lnTo>
                    <a:pt x="129654" y="623570"/>
                  </a:lnTo>
                  <a:lnTo>
                    <a:pt x="128473" y="622300"/>
                  </a:lnTo>
                  <a:lnTo>
                    <a:pt x="129908" y="631190"/>
                  </a:lnTo>
                  <a:lnTo>
                    <a:pt x="128117" y="641350"/>
                  </a:lnTo>
                  <a:lnTo>
                    <a:pt x="122923" y="641350"/>
                  </a:lnTo>
                  <a:lnTo>
                    <a:pt x="124714" y="643890"/>
                  </a:lnTo>
                  <a:lnTo>
                    <a:pt x="125310" y="643890"/>
                  </a:lnTo>
                  <a:lnTo>
                    <a:pt x="125399" y="645160"/>
                  </a:lnTo>
                  <a:lnTo>
                    <a:pt x="135928" y="660400"/>
                  </a:lnTo>
                  <a:lnTo>
                    <a:pt x="135407" y="660400"/>
                  </a:lnTo>
                  <a:lnTo>
                    <a:pt x="135407" y="675640"/>
                  </a:lnTo>
                  <a:lnTo>
                    <a:pt x="134797" y="676910"/>
                  </a:lnTo>
                  <a:lnTo>
                    <a:pt x="134302" y="676910"/>
                  </a:lnTo>
                  <a:lnTo>
                    <a:pt x="133337" y="678180"/>
                  </a:lnTo>
                  <a:lnTo>
                    <a:pt x="131419" y="675640"/>
                  </a:lnTo>
                  <a:lnTo>
                    <a:pt x="132219" y="675640"/>
                  </a:lnTo>
                  <a:lnTo>
                    <a:pt x="132842" y="674370"/>
                  </a:lnTo>
                  <a:lnTo>
                    <a:pt x="133997" y="674370"/>
                  </a:lnTo>
                  <a:lnTo>
                    <a:pt x="134823" y="675640"/>
                  </a:lnTo>
                  <a:lnTo>
                    <a:pt x="135407" y="675640"/>
                  </a:lnTo>
                  <a:lnTo>
                    <a:pt x="135407" y="660400"/>
                  </a:lnTo>
                  <a:lnTo>
                    <a:pt x="133807" y="660400"/>
                  </a:lnTo>
                  <a:lnTo>
                    <a:pt x="131914" y="659130"/>
                  </a:lnTo>
                  <a:lnTo>
                    <a:pt x="130098" y="659130"/>
                  </a:lnTo>
                  <a:lnTo>
                    <a:pt x="130873" y="661670"/>
                  </a:lnTo>
                  <a:lnTo>
                    <a:pt x="130124" y="661670"/>
                  </a:lnTo>
                  <a:lnTo>
                    <a:pt x="130124" y="676910"/>
                  </a:lnTo>
                  <a:lnTo>
                    <a:pt x="129324" y="678180"/>
                  </a:lnTo>
                  <a:lnTo>
                    <a:pt x="129082" y="679450"/>
                  </a:lnTo>
                  <a:lnTo>
                    <a:pt x="126276" y="679450"/>
                  </a:lnTo>
                  <a:lnTo>
                    <a:pt x="125704" y="678180"/>
                  </a:lnTo>
                  <a:lnTo>
                    <a:pt x="125183" y="678180"/>
                  </a:lnTo>
                  <a:lnTo>
                    <a:pt x="125755" y="675640"/>
                  </a:lnTo>
                  <a:lnTo>
                    <a:pt x="125895" y="674370"/>
                  </a:lnTo>
                  <a:lnTo>
                    <a:pt x="127596" y="675640"/>
                  </a:lnTo>
                  <a:lnTo>
                    <a:pt x="129692" y="675640"/>
                  </a:lnTo>
                  <a:lnTo>
                    <a:pt x="130124" y="676910"/>
                  </a:lnTo>
                  <a:lnTo>
                    <a:pt x="130124" y="661670"/>
                  </a:lnTo>
                  <a:lnTo>
                    <a:pt x="129692" y="661670"/>
                  </a:lnTo>
                  <a:lnTo>
                    <a:pt x="128587" y="662940"/>
                  </a:lnTo>
                  <a:lnTo>
                    <a:pt x="126085" y="662940"/>
                  </a:lnTo>
                  <a:lnTo>
                    <a:pt x="124663" y="661670"/>
                  </a:lnTo>
                  <a:lnTo>
                    <a:pt x="120180" y="660400"/>
                  </a:lnTo>
                  <a:lnTo>
                    <a:pt x="128422" y="659130"/>
                  </a:lnTo>
                  <a:lnTo>
                    <a:pt x="118859" y="656590"/>
                  </a:lnTo>
                  <a:lnTo>
                    <a:pt x="117348" y="655320"/>
                  </a:lnTo>
                  <a:lnTo>
                    <a:pt x="114325" y="652780"/>
                  </a:lnTo>
                  <a:lnTo>
                    <a:pt x="114134" y="643890"/>
                  </a:lnTo>
                  <a:lnTo>
                    <a:pt x="112915" y="645160"/>
                  </a:lnTo>
                  <a:lnTo>
                    <a:pt x="111467" y="646430"/>
                  </a:lnTo>
                  <a:lnTo>
                    <a:pt x="109982" y="646430"/>
                  </a:lnTo>
                  <a:lnTo>
                    <a:pt x="110642" y="647700"/>
                  </a:lnTo>
                  <a:lnTo>
                    <a:pt x="111569" y="648970"/>
                  </a:lnTo>
                  <a:lnTo>
                    <a:pt x="109791" y="652780"/>
                  </a:lnTo>
                  <a:lnTo>
                    <a:pt x="109131" y="654050"/>
                  </a:lnTo>
                  <a:lnTo>
                    <a:pt x="108712" y="654050"/>
                  </a:lnTo>
                  <a:lnTo>
                    <a:pt x="108712" y="661670"/>
                  </a:lnTo>
                  <a:lnTo>
                    <a:pt x="107721" y="662940"/>
                  </a:lnTo>
                  <a:lnTo>
                    <a:pt x="107010" y="664210"/>
                  </a:lnTo>
                  <a:lnTo>
                    <a:pt x="101155" y="664210"/>
                  </a:lnTo>
                  <a:lnTo>
                    <a:pt x="101485" y="662940"/>
                  </a:lnTo>
                  <a:lnTo>
                    <a:pt x="101815" y="661670"/>
                  </a:lnTo>
                  <a:lnTo>
                    <a:pt x="101739" y="660425"/>
                  </a:lnTo>
                  <a:lnTo>
                    <a:pt x="100774" y="661670"/>
                  </a:lnTo>
                  <a:lnTo>
                    <a:pt x="99148" y="660400"/>
                  </a:lnTo>
                  <a:lnTo>
                    <a:pt x="97116" y="660400"/>
                  </a:lnTo>
                  <a:lnTo>
                    <a:pt x="97942" y="657860"/>
                  </a:lnTo>
                  <a:lnTo>
                    <a:pt x="98209" y="656590"/>
                  </a:lnTo>
                  <a:lnTo>
                    <a:pt x="99568" y="655320"/>
                  </a:lnTo>
                  <a:lnTo>
                    <a:pt x="101041" y="656590"/>
                  </a:lnTo>
                  <a:lnTo>
                    <a:pt x="102057" y="656590"/>
                  </a:lnTo>
                  <a:lnTo>
                    <a:pt x="101930" y="657669"/>
                  </a:lnTo>
                  <a:lnTo>
                    <a:pt x="103822" y="656590"/>
                  </a:lnTo>
                  <a:lnTo>
                    <a:pt x="108356" y="656590"/>
                  </a:lnTo>
                  <a:lnTo>
                    <a:pt x="108216" y="659130"/>
                  </a:lnTo>
                  <a:lnTo>
                    <a:pt x="108712" y="661670"/>
                  </a:lnTo>
                  <a:lnTo>
                    <a:pt x="108712" y="654050"/>
                  </a:lnTo>
                  <a:lnTo>
                    <a:pt x="103543" y="654050"/>
                  </a:lnTo>
                  <a:lnTo>
                    <a:pt x="101790" y="650240"/>
                  </a:lnTo>
                  <a:lnTo>
                    <a:pt x="102362" y="648970"/>
                  </a:lnTo>
                  <a:lnTo>
                    <a:pt x="102920" y="645160"/>
                  </a:lnTo>
                  <a:lnTo>
                    <a:pt x="101460" y="645160"/>
                  </a:lnTo>
                  <a:lnTo>
                    <a:pt x="100139" y="643890"/>
                  </a:lnTo>
                  <a:lnTo>
                    <a:pt x="99402" y="642620"/>
                  </a:lnTo>
                  <a:lnTo>
                    <a:pt x="98958" y="643890"/>
                  </a:lnTo>
                  <a:lnTo>
                    <a:pt x="97307" y="643890"/>
                  </a:lnTo>
                  <a:lnTo>
                    <a:pt x="97688" y="645160"/>
                  </a:lnTo>
                  <a:lnTo>
                    <a:pt x="97917" y="645160"/>
                  </a:lnTo>
                  <a:lnTo>
                    <a:pt x="90246" y="649097"/>
                  </a:lnTo>
                  <a:lnTo>
                    <a:pt x="90246" y="666750"/>
                  </a:lnTo>
                  <a:lnTo>
                    <a:pt x="89560" y="669290"/>
                  </a:lnTo>
                  <a:lnTo>
                    <a:pt x="89306" y="671830"/>
                  </a:lnTo>
                  <a:lnTo>
                    <a:pt x="87299" y="670560"/>
                  </a:lnTo>
                  <a:lnTo>
                    <a:pt x="85051" y="669290"/>
                  </a:lnTo>
                  <a:lnTo>
                    <a:pt x="85026" y="666750"/>
                  </a:lnTo>
                  <a:lnTo>
                    <a:pt x="85763" y="665480"/>
                  </a:lnTo>
                  <a:lnTo>
                    <a:pt x="86207" y="664210"/>
                  </a:lnTo>
                  <a:lnTo>
                    <a:pt x="87033" y="664210"/>
                  </a:lnTo>
                  <a:lnTo>
                    <a:pt x="87033" y="662940"/>
                  </a:lnTo>
                  <a:lnTo>
                    <a:pt x="89204" y="662940"/>
                  </a:lnTo>
                  <a:lnTo>
                    <a:pt x="89535" y="664210"/>
                  </a:lnTo>
                  <a:lnTo>
                    <a:pt x="89255" y="665480"/>
                  </a:lnTo>
                  <a:lnTo>
                    <a:pt x="89611" y="665480"/>
                  </a:lnTo>
                  <a:lnTo>
                    <a:pt x="89725" y="666750"/>
                  </a:lnTo>
                  <a:lnTo>
                    <a:pt x="90246" y="666750"/>
                  </a:lnTo>
                  <a:lnTo>
                    <a:pt x="90246" y="649097"/>
                  </a:lnTo>
                  <a:lnTo>
                    <a:pt x="88430" y="650024"/>
                  </a:lnTo>
                  <a:lnTo>
                    <a:pt x="88430" y="654050"/>
                  </a:lnTo>
                  <a:lnTo>
                    <a:pt x="88214" y="655320"/>
                  </a:lnTo>
                  <a:lnTo>
                    <a:pt x="88125" y="656590"/>
                  </a:lnTo>
                  <a:lnTo>
                    <a:pt x="87985" y="657860"/>
                  </a:lnTo>
                  <a:lnTo>
                    <a:pt x="88176" y="657860"/>
                  </a:lnTo>
                  <a:lnTo>
                    <a:pt x="88265" y="659130"/>
                  </a:lnTo>
                  <a:lnTo>
                    <a:pt x="87528" y="659130"/>
                  </a:lnTo>
                  <a:lnTo>
                    <a:pt x="86728" y="660400"/>
                  </a:lnTo>
                  <a:lnTo>
                    <a:pt x="83845" y="660400"/>
                  </a:lnTo>
                  <a:lnTo>
                    <a:pt x="82435" y="657860"/>
                  </a:lnTo>
                  <a:lnTo>
                    <a:pt x="82384" y="655320"/>
                  </a:lnTo>
                  <a:lnTo>
                    <a:pt x="83680" y="654050"/>
                  </a:lnTo>
                  <a:lnTo>
                    <a:pt x="88430" y="654050"/>
                  </a:lnTo>
                  <a:lnTo>
                    <a:pt x="88430" y="650024"/>
                  </a:lnTo>
                  <a:lnTo>
                    <a:pt x="85521" y="651510"/>
                  </a:lnTo>
                  <a:lnTo>
                    <a:pt x="83350" y="645160"/>
                  </a:lnTo>
                  <a:lnTo>
                    <a:pt x="92849" y="642620"/>
                  </a:lnTo>
                  <a:lnTo>
                    <a:pt x="90576" y="637540"/>
                  </a:lnTo>
                  <a:lnTo>
                    <a:pt x="88569" y="633056"/>
                  </a:lnTo>
                  <a:lnTo>
                    <a:pt x="88569" y="633730"/>
                  </a:lnTo>
                  <a:lnTo>
                    <a:pt x="88125" y="636270"/>
                  </a:lnTo>
                  <a:lnTo>
                    <a:pt x="86588" y="637540"/>
                  </a:lnTo>
                  <a:lnTo>
                    <a:pt x="84772" y="636270"/>
                  </a:lnTo>
                  <a:lnTo>
                    <a:pt x="82435" y="635000"/>
                  </a:lnTo>
                  <a:lnTo>
                    <a:pt x="82626" y="635000"/>
                  </a:lnTo>
                  <a:lnTo>
                    <a:pt x="82715" y="633730"/>
                  </a:lnTo>
                  <a:lnTo>
                    <a:pt x="82575" y="633730"/>
                  </a:lnTo>
                  <a:lnTo>
                    <a:pt x="82550" y="632460"/>
                  </a:lnTo>
                  <a:lnTo>
                    <a:pt x="82931" y="631190"/>
                  </a:lnTo>
                  <a:lnTo>
                    <a:pt x="83146" y="629920"/>
                  </a:lnTo>
                  <a:lnTo>
                    <a:pt x="83426" y="631190"/>
                  </a:lnTo>
                  <a:lnTo>
                    <a:pt x="84137" y="631190"/>
                  </a:lnTo>
                  <a:lnTo>
                    <a:pt x="84201" y="629920"/>
                  </a:lnTo>
                  <a:lnTo>
                    <a:pt x="85267" y="629920"/>
                  </a:lnTo>
                  <a:lnTo>
                    <a:pt x="87528" y="631190"/>
                  </a:lnTo>
                  <a:lnTo>
                    <a:pt x="88569" y="633730"/>
                  </a:lnTo>
                  <a:lnTo>
                    <a:pt x="88569" y="633056"/>
                  </a:lnTo>
                  <a:lnTo>
                    <a:pt x="87172" y="629920"/>
                  </a:lnTo>
                  <a:lnTo>
                    <a:pt x="86601" y="628650"/>
                  </a:lnTo>
                  <a:lnTo>
                    <a:pt x="86042" y="627380"/>
                  </a:lnTo>
                  <a:lnTo>
                    <a:pt x="76835" y="623570"/>
                  </a:lnTo>
                  <a:lnTo>
                    <a:pt x="73444" y="621931"/>
                  </a:lnTo>
                  <a:lnTo>
                    <a:pt x="73444" y="624840"/>
                  </a:lnTo>
                  <a:lnTo>
                    <a:pt x="72986" y="627380"/>
                  </a:lnTo>
                  <a:lnTo>
                    <a:pt x="72986" y="628650"/>
                  </a:lnTo>
                  <a:lnTo>
                    <a:pt x="66078" y="628650"/>
                  </a:lnTo>
                  <a:lnTo>
                    <a:pt x="67043" y="626110"/>
                  </a:lnTo>
                  <a:lnTo>
                    <a:pt x="67259" y="623570"/>
                  </a:lnTo>
                  <a:lnTo>
                    <a:pt x="68884" y="621030"/>
                  </a:lnTo>
                  <a:lnTo>
                    <a:pt x="72326" y="622300"/>
                  </a:lnTo>
                  <a:lnTo>
                    <a:pt x="73444" y="624840"/>
                  </a:lnTo>
                  <a:lnTo>
                    <a:pt x="73444" y="621931"/>
                  </a:lnTo>
                  <a:lnTo>
                    <a:pt x="71602" y="621030"/>
                  </a:lnTo>
                  <a:lnTo>
                    <a:pt x="68999" y="619760"/>
                  </a:lnTo>
                  <a:lnTo>
                    <a:pt x="60363" y="617220"/>
                  </a:lnTo>
                  <a:lnTo>
                    <a:pt x="64401" y="610870"/>
                  </a:lnTo>
                  <a:lnTo>
                    <a:pt x="66471" y="608330"/>
                  </a:lnTo>
                  <a:lnTo>
                    <a:pt x="63944" y="608330"/>
                  </a:lnTo>
                  <a:lnTo>
                    <a:pt x="61328" y="607060"/>
                  </a:lnTo>
                  <a:lnTo>
                    <a:pt x="58851" y="605790"/>
                  </a:lnTo>
                  <a:lnTo>
                    <a:pt x="58902" y="604520"/>
                  </a:lnTo>
                  <a:lnTo>
                    <a:pt x="56578" y="605790"/>
                  </a:lnTo>
                  <a:lnTo>
                    <a:pt x="55587" y="605790"/>
                  </a:lnTo>
                  <a:lnTo>
                    <a:pt x="54813" y="604520"/>
                  </a:lnTo>
                  <a:lnTo>
                    <a:pt x="48158" y="600710"/>
                  </a:lnTo>
                  <a:lnTo>
                    <a:pt x="51460" y="607060"/>
                  </a:lnTo>
                  <a:lnTo>
                    <a:pt x="56299" y="607060"/>
                  </a:lnTo>
                  <a:lnTo>
                    <a:pt x="58547" y="610870"/>
                  </a:lnTo>
                  <a:lnTo>
                    <a:pt x="77927" y="640080"/>
                  </a:lnTo>
                  <a:lnTo>
                    <a:pt x="76847" y="643890"/>
                  </a:lnTo>
                  <a:lnTo>
                    <a:pt x="76504" y="645160"/>
                  </a:lnTo>
                  <a:lnTo>
                    <a:pt x="75590" y="647700"/>
                  </a:lnTo>
                  <a:lnTo>
                    <a:pt x="77787" y="648970"/>
                  </a:lnTo>
                  <a:lnTo>
                    <a:pt x="77457" y="651510"/>
                  </a:lnTo>
                  <a:lnTo>
                    <a:pt x="78867" y="651510"/>
                  </a:lnTo>
                  <a:lnTo>
                    <a:pt x="79908" y="652780"/>
                  </a:lnTo>
                  <a:lnTo>
                    <a:pt x="79413" y="652780"/>
                  </a:lnTo>
                  <a:lnTo>
                    <a:pt x="79032" y="654050"/>
                  </a:lnTo>
                  <a:lnTo>
                    <a:pt x="78676" y="654050"/>
                  </a:lnTo>
                  <a:lnTo>
                    <a:pt x="81203" y="659130"/>
                  </a:lnTo>
                  <a:lnTo>
                    <a:pt x="78752" y="661670"/>
                  </a:lnTo>
                  <a:lnTo>
                    <a:pt x="76530" y="660400"/>
                  </a:lnTo>
                  <a:lnTo>
                    <a:pt x="75590" y="668020"/>
                  </a:lnTo>
                  <a:lnTo>
                    <a:pt x="97586" y="688340"/>
                  </a:lnTo>
                  <a:lnTo>
                    <a:pt x="102831" y="687070"/>
                  </a:lnTo>
                  <a:lnTo>
                    <a:pt x="105448" y="685800"/>
                  </a:lnTo>
                  <a:lnTo>
                    <a:pt x="105498" y="684530"/>
                  </a:lnTo>
                  <a:lnTo>
                    <a:pt x="105778" y="683260"/>
                  </a:lnTo>
                  <a:lnTo>
                    <a:pt x="103568" y="681990"/>
                  </a:lnTo>
                  <a:lnTo>
                    <a:pt x="101346" y="678180"/>
                  </a:lnTo>
                  <a:lnTo>
                    <a:pt x="99148" y="675640"/>
                  </a:lnTo>
                  <a:lnTo>
                    <a:pt x="103936" y="671830"/>
                  </a:lnTo>
                  <a:lnTo>
                    <a:pt x="113525" y="664210"/>
                  </a:lnTo>
                  <a:lnTo>
                    <a:pt x="116713" y="661670"/>
                  </a:lnTo>
                  <a:lnTo>
                    <a:pt x="117919" y="668020"/>
                  </a:lnTo>
                  <a:lnTo>
                    <a:pt x="119926" y="671830"/>
                  </a:lnTo>
                  <a:lnTo>
                    <a:pt x="120281" y="675640"/>
                  </a:lnTo>
                  <a:lnTo>
                    <a:pt x="123088" y="678180"/>
                  </a:lnTo>
                  <a:lnTo>
                    <a:pt x="119456" y="681990"/>
                  </a:lnTo>
                  <a:lnTo>
                    <a:pt x="118084" y="680720"/>
                  </a:lnTo>
                  <a:lnTo>
                    <a:pt x="119405" y="683260"/>
                  </a:lnTo>
                  <a:lnTo>
                    <a:pt x="116941" y="684530"/>
                  </a:lnTo>
                  <a:lnTo>
                    <a:pt x="120916" y="684530"/>
                  </a:lnTo>
                  <a:lnTo>
                    <a:pt x="122288" y="681990"/>
                  </a:lnTo>
                  <a:lnTo>
                    <a:pt x="122821" y="680720"/>
                  </a:lnTo>
                  <a:lnTo>
                    <a:pt x="125183" y="679450"/>
                  </a:lnTo>
                  <a:lnTo>
                    <a:pt x="126987" y="680720"/>
                  </a:lnTo>
                  <a:lnTo>
                    <a:pt x="128346" y="680720"/>
                  </a:lnTo>
                  <a:lnTo>
                    <a:pt x="127977" y="681990"/>
                  </a:lnTo>
                  <a:lnTo>
                    <a:pt x="130873" y="685800"/>
                  </a:lnTo>
                  <a:lnTo>
                    <a:pt x="132321" y="688340"/>
                  </a:lnTo>
                  <a:lnTo>
                    <a:pt x="124244" y="696048"/>
                  </a:lnTo>
                  <a:lnTo>
                    <a:pt x="125806" y="697230"/>
                  </a:lnTo>
                  <a:lnTo>
                    <a:pt x="127457" y="697230"/>
                  </a:lnTo>
                  <a:lnTo>
                    <a:pt x="128282" y="698500"/>
                  </a:lnTo>
                  <a:lnTo>
                    <a:pt x="127850" y="701040"/>
                  </a:lnTo>
                  <a:lnTo>
                    <a:pt x="124434" y="701040"/>
                  </a:lnTo>
                  <a:lnTo>
                    <a:pt x="123964" y="700468"/>
                  </a:lnTo>
                  <a:lnTo>
                    <a:pt x="123964" y="716280"/>
                  </a:lnTo>
                  <a:lnTo>
                    <a:pt x="123278" y="718820"/>
                  </a:lnTo>
                  <a:lnTo>
                    <a:pt x="123063" y="721360"/>
                  </a:lnTo>
                  <a:lnTo>
                    <a:pt x="121005" y="718820"/>
                  </a:lnTo>
                  <a:lnTo>
                    <a:pt x="119126" y="718820"/>
                  </a:lnTo>
                  <a:lnTo>
                    <a:pt x="118770" y="717550"/>
                  </a:lnTo>
                  <a:lnTo>
                    <a:pt x="118414" y="716280"/>
                  </a:lnTo>
                  <a:lnTo>
                    <a:pt x="118999" y="713740"/>
                  </a:lnTo>
                  <a:lnTo>
                    <a:pt x="120561" y="713740"/>
                  </a:lnTo>
                  <a:lnTo>
                    <a:pt x="122897" y="715010"/>
                  </a:lnTo>
                  <a:lnTo>
                    <a:pt x="123964" y="716280"/>
                  </a:lnTo>
                  <a:lnTo>
                    <a:pt x="123964" y="700468"/>
                  </a:lnTo>
                  <a:lnTo>
                    <a:pt x="123393" y="699770"/>
                  </a:lnTo>
                  <a:lnTo>
                    <a:pt x="123685" y="698500"/>
                  </a:lnTo>
                  <a:lnTo>
                    <a:pt x="123964" y="697230"/>
                  </a:lnTo>
                  <a:lnTo>
                    <a:pt x="124104" y="696175"/>
                  </a:lnTo>
                  <a:lnTo>
                    <a:pt x="121666" y="698500"/>
                  </a:lnTo>
                  <a:lnTo>
                    <a:pt x="118579" y="695058"/>
                  </a:lnTo>
                  <a:lnTo>
                    <a:pt x="118579" y="708660"/>
                  </a:lnTo>
                  <a:lnTo>
                    <a:pt x="118033" y="712470"/>
                  </a:lnTo>
                  <a:lnTo>
                    <a:pt x="116052" y="713740"/>
                  </a:lnTo>
                  <a:lnTo>
                    <a:pt x="113969" y="712698"/>
                  </a:lnTo>
                  <a:lnTo>
                    <a:pt x="113969" y="722630"/>
                  </a:lnTo>
                  <a:lnTo>
                    <a:pt x="113855" y="723900"/>
                  </a:lnTo>
                  <a:lnTo>
                    <a:pt x="113792" y="726440"/>
                  </a:lnTo>
                  <a:lnTo>
                    <a:pt x="113880" y="728980"/>
                  </a:lnTo>
                  <a:lnTo>
                    <a:pt x="111112" y="726440"/>
                  </a:lnTo>
                  <a:lnTo>
                    <a:pt x="108242" y="725170"/>
                  </a:lnTo>
                  <a:lnTo>
                    <a:pt x="107861" y="722630"/>
                  </a:lnTo>
                  <a:lnTo>
                    <a:pt x="108216" y="721360"/>
                  </a:lnTo>
                  <a:lnTo>
                    <a:pt x="108572" y="720090"/>
                  </a:lnTo>
                  <a:lnTo>
                    <a:pt x="109461" y="718820"/>
                  </a:lnTo>
                  <a:lnTo>
                    <a:pt x="109651" y="717550"/>
                  </a:lnTo>
                  <a:lnTo>
                    <a:pt x="113169" y="718820"/>
                  </a:lnTo>
                  <a:lnTo>
                    <a:pt x="113360" y="720090"/>
                  </a:lnTo>
                  <a:lnTo>
                    <a:pt x="113969" y="722630"/>
                  </a:lnTo>
                  <a:lnTo>
                    <a:pt x="113969" y="712698"/>
                  </a:lnTo>
                  <a:lnTo>
                    <a:pt x="113525" y="712470"/>
                  </a:lnTo>
                  <a:lnTo>
                    <a:pt x="111760" y="711200"/>
                  </a:lnTo>
                  <a:lnTo>
                    <a:pt x="112395" y="708660"/>
                  </a:lnTo>
                  <a:lnTo>
                    <a:pt x="112407" y="707390"/>
                  </a:lnTo>
                  <a:lnTo>
                    <a:pt x="112420" y="704850"/>
                  </a:lnTo>
                  <a:lnTo>
                    <a:pt x="112420" y="703580"/>
                  </a:lnTo>
                  <a:lnTo>
                    <a:pt x="115366" y="706120"/>
                  </a:lnTo>
                  <a:lnTo>
                    <a:pt x="117348" y="706120"/>
                  </a:lnTo>
                  <a:lnTo>
                    <a:pt x="118033" y="708660"/>
                  </a:lnTo>
                  <a:lnTo>
                    <a:pt x="118579" y="708660"/>
                  </a:lnTo>
                  <a:lnTo>
                    <a:pt x="118579" y="695058"/>
                  </a:lnTo>
                  <a:lnTo>
                    <a:pt x="114846" y="690880"/>
                  </a:lnTo>
                  <a:lnTo>
                    <a:pt x="117614" y="688340"/>
                  </a:lnTo>
                  <a:lnTo>
                    <a:pt x="123139" y="685800"/>
                  </a:lnTo>
                  <a:lnTo>
                    <a:pt x="114490" y="685800"/>
                  </a:lnTo>
                  <a:lnTo>
                    <a:pt x="113144" y="685800"/>
                  </a:lnTo>
                  <a:lnTo>
                    <a:pt x="112585" y="688340"/>
                  </a:lnTo>
                  <a:lnTo>
                    <a:pt x="111137" y="689610"/>
                  </a:lnTo>
                  <a:lnTo>
                    <a:pt x="110972" y="689610"/>
                  </a:lnTo>
                  <a:lnTo>
                    <a:pt x="111594" y="692150"/>
                  </a:lnTo>
                  <a:lnTo>
                    <a:pt x="111112" y="692150"/>
                  </a:lnTo>
                  <a:lnTo>
                    <a:pt x="111137" y="693420"/>
                  </a:lnTo>
                  <a:lnTo>
                    <a:pt x="109321" y="693420"/>
                  </a:lnTo>
                  <a:lnTo>
                    <a:pt x="109321" y="704850"/>
                  </a:lnTo>
                  <a:lnTo>
                    <a:pt x="108826" y="706120"/>
                  </a:lnTo>
                  <a:lnTo>
                    <a:pt x="108470" y="707390"/>
                  </a:lnTo>
                  <a:lnTo>
                    <a:pt x="107480" y="707390"/>
                  </a:lnTo>
                  <a:lnTo>
                    <a:pt x="107264" y="706120"/>
                  </a:lnTo>
                  <a:lnTo>
                    <a:pt x="107315" y="704850"/>
                  </a:lnTo>
                  <a:lnTo>
                    <a:pt x="109321" y="704850"/>
                  </a:lnTo>
                  <a:lnTo>
                    <a:pt x="109321" y="693420"/>
                  </a:lnTo>
                  <a:lnTo>
                    <a:pt x="108356" y="693420"/>
                  </a:lnTo>
                  <a:lnTo>
                    <a:pt x="107035" y="694690"/>
                  </a:lnTo>
                  <a:lnTo>
                    <a:pt x="105689" y="702310"/>
                  </a:lnTo>
                  <a:lnTo>
                    <a:pt x="100990" y="699770"/>
                  </a:lnTo>
                  <a:lnTo>
                    <a:pt x="101981" y="694690"/>
                  </a:lnTo>
                  <a:lnTo>
                    <a:pt x="99999" y="695960"/>
                  </a:lnTo>
                  <a:lnTo>
                    <a:pt x="96037" y="695960"/>
                  </a:lnTo>
                  <a:lnTo>
                    <a:pt x="97091" y="702310"/>
                  </a:lnTo>
                  <a:lnTo>
                    <a:pt x="100965" y="706107"/>
                  </a:lnTo>
                  <a:lnTo>
                    <a:pt x="101460" y="713740"/>
                  </a:lnTo>
                  <a:lnTo>
                    <a:pt x="99974" y="721360"/>
                  </a:lnTo>
                  <a:lnTo>
                    <a:pt x="95554" y="718820"/>
                  </a:lnTo>
                  <a:lnTo>
                    <a:pt x="91541" y="713740"/>
                  </a:lnTo>
                  <a:lnTo>
                    <a:pt x="87363" y="712470"/>
                  </a:lnTo>
                  <a:lnTo>
                    <a:pt x="86868" y="713740"/>
                  </a:lnTo>
                  <a:lnTo>
                    <a:pt x="90576" y="717550"/>
                  </a:lnTo>
                  <a:lnTo>
                    <a:pt x="92329" y="722630"/>
                  </a:lnTo>
                  <a:lnTo>
                    <a:pt x="88595" y="730250"/>
                  </a:lnTo>
                  <a:lnTo>
                    <a:pt x="88404" y="731520"/>
                  </a:lnTo>
                  <a:lnTo>
                    <a:pt x="86995" y="730250"/>
                  </a:lnTo>
                  <a:lnTo>
                    <a:pt x="85293" y="730250"/>
                  </a:lnTo>
                  <a:lnTo>
                    <a:pt x="83921" y="728980"/>
                  </a:lnTo>
                  <a:lnTo>
                    <a:pt x="83781" y="728980"/>
                  </a:lnTo>
                  <a:lnTo>
                    <a:pt x="83705" y="727710"/>
                  </a:lnTo>
                  <a:lnTo>
                    <a:pt x="82321" y="727710"/>
                  </a:lnTo>
                  <a:lnTo>
                    <a:pt x="78587" y="725170"/>
                  </a:lnTo>
                  <a:lnTo>
                    <a:pt x="75450" y="722630"/>
                  </a:lnTo>
                  <a:lnTo>
                    <a:pt x="75044" y="718820"/>
                  </a:lnTo>
                  <a:lnTo>
                    <a:pt x="71856" y="717600"/>
                  </a:lnTo>
                  <a:lnTo>
                    <a:pt x="71856" y="728980"/>
                  </a:lnTo>
                  <a:lnTo>
                    <a:pt x="71767" y="731520"/>
                  </a:lnTo>
                  <a:lnTo>
                    <a:pt x="71526" y="731520"/>
                  </a:lnTo>
                  <a:lnTo>
                    <a:pt x="70485" y="732790"/>
                  </a:lnTo>
                  <a:lnTo>
                    <a:pt x="69354" y="731520"/>
                  </a:lnTo>
                  <a:lnTo>
                    <a:pt x="68313" y="731520"/>
                  </a:lnTo>
                  <a:lnTo>
                    <a:pt x="68148" y="730250"/>
                  </a:lnTo>
                  <a:lnTo>
                    <a:pt x="69430" y="728980"/>
                  </a:lnTo>
                  <a:lnTo>
                    <a:pt x="71856" y="728980"/>
                  </a:lnTo>
                  <a:lnTo>
                    <a:pt x="71856" y="717600"/>
                  </a:lnTo>
                  <a:lnTo>
                    <a:pt x="69875" y="717550"/>
                  </a:lnTo>
                  <a:lnTo>
                    <a:pt x="69303" y="713740"/>
                  </a:lnTo>
                  <a:lnTo>
                    <a:pt x="69926" y="713740"/>
                  </a:lnTo>
                  <a:lnTo>
                    <a:pt x="69570" y="709930"/>
                  </a:lnTo>
                  <a:lnTo>
                    <a:pt x="69494" y="707390"/>
                  </a:lnTo>
                  <a:lnTo>
                    <a:pt x="67703" y="706120"/>
                  </a:lnTo>
                  <a:lnTo>
                    <a:pt x="66878" y="706120"/>
                  </a:lnTo>
                  <a:lnTo>
                    <a:pt x="68643" y="702310"/>
                  </a:lnTo>
                  <a:lnTo>
                    <a:pt x="66738" y="703580"/>
                  </a:lnTo>
                  <a:lnTo>
                    <a:pt x="62953" y="703580"/>
                  </a:lnTo>
                  <a:lnTo>
                    <a:pt x="62788" y="704850"/>
                  </a:lnTo>
                  <a:lnTo>
                    <a:pt x="62750" y="706120"/>
                  </a:lnTo>
                  <a:lnTo>
                    <a:pt x="60172" y="704850"/>
                  </a:lnTo>
                  <a:lnTo>
                    <a:pt x="57429" y="704850"/>
                  </a:lnTo>
                  <a:lnTo>
                    <a:pt x="57429" y="703580"/>
                  </a:lnTo>
                  <a:lnTo>
                    <a:pt x="51866" y="702310"/>
                  </a:lnTo>
                  <a:lnTo>
                    <a:pt x="46240" y="698461"/>
                  </a:lnTo>
                  <a:lnTo>
                    <a:pt x="40855" y="693420"/>
                  </a:lnTo>
                  <a:lnTo>
                    <a:pt x="39230" y="692150"/>
                  </a:lnTo>
                  <a:lnTo>
                    <a:pt x="38404" y="692150"/>
                  </a:lnTo>
                  <a:lnTo>
                    <a:pt x="35928" y="690880"/>
                  </a:lnTo>
                  <a:lnTo>
                    <a:pt x="33921" y="690880"/>
                  </a:lnTo>
                  <a:lnTo>
                    <a:pt x="33261" y="689610"/>
                  </a:lnTo>
                  <a:lnTo>
                    <a:pt x="33515" y="687070"/>
                  </a:lnTo>
                  <a:lnTo>
                    <a:pt x="29654" y="683260"/>
                  </a:lnTo>
                  <a:lnTo>
                    <a:pt x="25844" y="679450"/>
                  </a:lnTo>
                  <a:lnTo>
                    <a:pt x="24472" y="679450"/>
                  </a:lnTo>
                  <a:lnTo>
                    <a:pt x="23393" y="680720"/>
                  </a:lnTo>
                  <a:lnTo>
                    <a:pt x="21145" y="684530"/>
                  </a:lnTo>
                  <a:lnTo>
                    <a:pt x="21247" y="685800"/>
                  </a:lnTo>
                  <a:lnTo>
                    <a:pt x="22796" y="684530"/>
                  </a:lnTo>
                  <a:lnTo>
                    <a:pt x="23533" y="687070"/>
                  </a:lnTo>
                  <a:lnTo>
                    <a:pt x="23888" y="687070"/>
                  </a:lnTo>
                  <a:lnTo>
                    <a:pt x="24218" y="685800"/>
                  </a:lnTo>
                  <a:lnTo>
                    <a:pt x="24358" y="684530"/>
                  </a:lnTo>
                  <a:lnTo>
                    <a:pt x="25133" y="683260"/>
                  </a:lnTo>
                  <a:lnTo>
                    <a:pt x="27495" y="684530"/>
                  </a:lnTo>
                  <a:lnTo>
                    <a:pt x="28092" y="685800"/>
                  </a:lnTo>
                  <a:lnTo>
                    <a:pt x="27711" y="688340"/>
                  </a:lnTo>
                  <a:lnTo>
                    <a:pt x="27660" y="689610"/>
                  </a:lnTo>
                  <a:lnTo>
                    <a:pt x="25704" y="688340"/>
                  </a:lnTo>
                  <a:lnTo>
                    <a:pt x="24079" y="688340"/>
                  </a:lnTo>
                  <a:lnTo>
                    <a:pt x="24688" y="689610"/>
                  </a:lnTo>
                  <a:lnTo>
                    <a:pt x="25844" y="692150"/>
                  </a:lnTo>
                  <a:lnTo>
                    <a:pt x="16637" y="695502"/>
                  </a:lnTo>
                  <a:lnTo>
                    <a:pt x="16637" y="699770"/>
                  </a:lnTo>
                  <a:lnTo>
                    <a:pt x="16548" y="701040"/>
                  </a:lnTo>
                  <a:lnTo>
                    <a:pt x="16281" y="701040"/>
                  </a:lnTo>
                  <a:lnTo>
                    <a:pt x="15201" y="702310"/>
                  </a:lnTo>
                  <a:lnTo>
                    <a:pt x="12928" y="702310"/>
                  </a:lnTo>
                  <a:lnTo>
                    <a:pt x="12230" y="701040"/>
                  </a:lnTo>
                  <a:lnTo>
                    <a:pt x="12458" y="699770"/>
                  </a:lnTo>
                  <a:lnTo>
                    <a:pt x="12306" y="698500"/>
                  </a:lnTo>
                  <a:lnTo>
                    <a:pt x="12153" y="697230"/>
                  </a:lnTo>
                  <a:lnTo>
                    <a:pt x="14046" y="698500"/>
                  </a:lnTo>
                  <a:lnTo>
                    <a:pt x="16192" y="698500"/>
                  </a:lnTo>
                  <a:lnTo>
                    <a:pt x="16637" y="699770"/>
                  </a:lnTo>
                  <a:lnTo>
                    <a:pt x="16637" y="695502"/>
                  </a:lnTo>
                  <a:lnTo>
                    <a:pt x="8382" y="698500"/>
                  </a:lnTo>
                  <a:lnTo>
                    <a:pt x="8140" y="697941"/>
                  </a:lnTo>
                  <a:lnTo>
                    <a:pt x="8140" y="711200"/>
                  </a:lnTo>
                  <a:lnTo>
                    <a:pt x="7975" y="711200"/>
                  </a:lnTo>
                  <a:lnTo>
                    <a:pt x="7594" y="712470"/>
                  </a:lnTo>
                  <a:lnTo>
                    <a:pt x="6604" y="712470"/>
                  </a:lnTo>
                  <a:lnTo>
                    <a:pt x="6705" y="711200"/>
                  </a:lnTo>
                  <a:lnTo>
                    <a:pt x="7124" y="709930"/>
                  </a:lnTo>
                  <a:lnTo>
                    <a:pt x="8140" y="711200"/>
                  </a:lnTo>
                  <a:lnTo>
                    <a:pt x="8140" y="697941"/>
                  </a:lnTo>
                  <a:lnTo>
                    <a:pt x="7835" y="697230"/>
                  </a:lnTo>
                  <a:lnTo>
                    <a:pt x="5283" y="699770"/>
                  </a:lnTo>
                  <a:lnTo>
                    <a:pt x="2641" y="702310"/>
                  </a:lnTo>
                  <a:lnTo>
                    <a:pt x="0" y="703580"/>
                  </a:lnTo>
                  <a:lnTo>
                    <a:pt x="495" y="706120"/>
                  </a:lnTo>
                  <a:lnTo>
                    <a:pt x="1549" y="709930"/>
                  </a:lnTo>
                  <a:lnTo>
                    <a:pt x="1104" y="711200"/>
                  </a:lnTo>
                  <a:lnTo>
                    <a:pt x="2120" y="711200"/>
                  </a:lnTo>
                  <a:lnTo>
                    <a:pt x="228" y="715010"/>
                  </a:lnTo>
                  <a:lnTo>
                    <a:pt x="635" y="716280"/>
                  </a:lnTo>
                  <a:lnTo>
                    <a:pt x="1435" y="716280"/>
                  </a:lnTo>
                  <a:lnTo>
                    <a:pt x="1104" y="717550"/>
                  </a:lnTo>
                  <a:lnTo>
                    <a:pt x="3302" y="718820"/>
                  </a:lnTo>
                  <a:lnTo>
                    <a:pt x="5943" y="720090"/>
                  </a:lnTo>
                  <a:lnTo>
                    <a:pt x="4267" y="722630"/>
                  </a:lnTo>
                  <a:lnTo>
                    <a:pt x="5727" y="722630"/>
                  </a:lnTo>
                  <a:lnTo>
                    <a:pt x="8712" y="723900"/>
                  </a:lnTo>
                  <a:lnTo>
                    <a:pt x="8166" y="726440"/>
                  </a:lnTo>
                  <a:lnTo>
                    <a:pt x="7924" y="727710"/>
                  </a:lnTo>
                  <a:lnTo>
                    <a:pt x="4737" y="728980"/>
                  </a:lnTo>
                  <a:lnTo>
                    <a:pt x="5727" y="730250"/>
                  </a:lnTo>
                  <a:lnTo>
                    <a:pt x="6464" y="730250"/>
                  </a:lnTo>
                  <a:lnTo>
                    <a:pt x="6870" y="733171"/>
                  </a:lnTo>
                  <a:lnTo>
                    <a:pt x="8191" y="727710"/>
                  </a:lnTo>
                  <a:lnTo>
                    <a:pt x="10528" y="725170"/>
                  </a:lnTo>
                  <a:lnTo>
                    <a:pt x="8115" y="721360"/>
                  </a:lnTo>
                  <a:lnTo>
                    <a:pt x="6870" y="718820"/>
                  </a:lnTo>
                  <a:lnTo>
                    <a:pt x="11303" y="717550"/>
                  </a:lnTo>
                  <a:lnTo>
                    <a:pt x="10363" y="717550"/>
                  </a:lnTo>
                  <a:lnTo>
                    <a:pt x="9017" y="716280"/>
                  </a:lnTo>
                  <a:lnTo>
                    <a:pt x="7010" y="716280"/>
                  </a:lnTo>
                  <a:lnTo>
                    <a:pt x="8191" y="713740"/>
                  </a:lnTo>
                  <a:lnTo>
                    <a:pt x="8369" y="712470"/>
                  </a:lnTo>
                  <a:lnTo>
                    <a:pt x="8547" y="711200"/>
                  </a:lnTo>
                  <a:lnTo>
                    <a:pt x="10477" y="711200"/>
                  </a:lnTo>
                  <a:lnTo>
                    <a:pt x="12103" y="712470"/>
                  </a:lnTo>
                  <a:lnTo>
                    <a:pt x="13385" y="712470"/>
                  </a:lnTo>
                  <a:lnTo>
                    <a:pt x="13030" y="713740"/>
                  </a:lnTo>
                  <a:lnTo>
                    <a:pt x="12877" y="716102"/>
                  </a:lnTo>
                  <a:lnTo>
                    <a:pt x="21120" y="713740"/>
                  </a:lnTo>
                  <a:lnTo>
                    <a:pt x="19215" y="721360"/>
                  </a:lnTo>
                  <a:lnTo>
                    <a:pt x="19685" y="721360"/>
                  </a:lnTo>
                  <a:lnTo>
                    <a:pt x="20129" y="720090"/>
                  </a:lnTo>
                  <a:lnTo>
                    <a:pt x="20561" y="720090"/>
                  </a:lnTo>
                  <a:lnTo>
                    <a:pt x="23368" y="715010"/>
                  </a:lnTo>
                  <a:lnTo>
                    <a:pt x="22593" y="713740"/>
                  </a:lnTo>
                  <a:lnTo>
                    <a:pt x="20243" y="709930"/>
                  </a:lnTo>
                  <a:lnTo>
                    <a:pt x="19469" y="708660"/>
                  </a:lnTo>
                  <a:lnTo>
                    <a:pt x="22682" y="706120"/>
                  </a:lnTo>
                  <a:lnTo>
                    <a:pt x="24599" y="709930"/>
                  </a:lnTo>
                  <a:lnTo>
                    <a:pt x="25539" y="711200"/>
                  </a:lnTo>
                  <a:lnTo>
                    <a:pt x="28575" y="706120"/>
                  </a:lnTo>
                  <a:lnTo>
                    <a:pt x="30848" y="702310"/>
                  </a:lnTo>
                  <a:lnTo>
                    <a:pt x="27495" y="698500"/>
                  </a:lnTo>
                  <a:lnTo>
                    <a:pt x="28219" y="697230"/>
                  </a:lnTo>
                  <a:lnTo>
                    <a:pt x="28943" y="695960"/>
                  </a:lnTo>
                  <a:lnTo>
                    <a:pt x="29629" y="695960"/>
                  </a:lnTo>
                  <a:lnTo>
                    <a:pt x="32880" y="698500"/>
                  </a:lnTo>
                  <a:lnTo>
                    <a:pt x="33515" y="697230"/>
                  </a:lnTo>
                  <a:lnTo>
                    <a:pt x="33616" y="695960"/>
                  </a:lnTo>
                  <a:lnTo>
                    <a:pt x="33870" y="694690"/>
                  </a:lnTo>
                  <a:lnTo>
                    <a:pt x="34036" y="693420"/>
                  </a:lnTo>
                  <a:lnTo>
                    <a:pt x="36017" y="694690"/>
                  </a:lnTo>
                  <a:lnTo>
                    <a:pt x="37274" y="695960"/>
                  </a:lnTo>
                  <a:lnTo>
                    <a:pt x="38023" y="697230"/>
                  </a:lnTo>
                  <a:lnTo>
                    <a:pt x="39992" y="697230"/>
                  </a:lnTo>
                  <a:lnTo>
                    <a:pt x="40767" y="698461"/>
                  </a:lnTo>
                  <a:lnTo>
                    <a:pt x="40767" y="697230"/>
                  </a:lnTo>
                  <a:lnTo>
                    <a:pt x="42989" y="698500"/>
                  </a:lnTo>
                  <a:lnTo>
                    <a:pt x="46050" y="698500"/>
                  </a:lnTo>
                  <a:lnTo>
                    <a:pt x="47193" y="699770"/>
                  </a:lnTo>
                  <a:lnTo>
                    <a:pt x="48387" y="702310"/>
                  </a:lnTo>
                  <a:lnTo>
                    <a:pt x="48348" y="704850"/>
                  </a:lnTo>
                  <a:lnTo>
                    <a:pt x="48768" y="708660"/>
                  </a:lnTo>
                  <a:lnTo>
                    <a:pt x="53746" y="709930"/>
                  </a:lnTo>
                  <a:lnTo>
                    <a:pt x="55549" y="713740"/>
                  </a:lnTo>
                  <a:lnTo>
                    <a:pt x="55854" y="718820"/>
                  </a:lnTo>
                  <a:lnTo>
                    <a:pt x="57061" y="717550"/>
                  </a:lnTo>
                  <a:lnTo>
                    <a:pt x="59651" y="717550"/>
                  </a:lnTo>
                  <a:lnTo>
                    <a:pt x="60007" y="718820"/>
                  </a:lnTo>
                  <a:lnTo>
                    <a:pt x="60198" y="718820"/>
                  </a:lnTo>
                  <a:lnTo>
                    <a:pt x="60477" y="720090"/>
                  </a:lnTo>
                  <a:lnTo>
                    <a:pt x="61798" y="722630"/>
                  </a:lnTo>
                  <a:lnTo>
                    <a:pt x="63995" y="730250"/>
                  </a:lnTo>
                  <a:lnTo>
                    <a:pt x="60553" y="730250"/>
                  </a:lnTo>
                  <a:lnTo>
                    <a:pt x="58826" y="731520"/>
                  </a:lnTo>
                  <a:lnTo>
                    <a:pt x="61633" y="737870"/>
                  </a:lnTo>
                  <a:lnTo>
                    <a:pt x="66852" y="751840"/>
                  </a:lnTo>
                  <a:lnTo>
                    <a:pt x="72656" y="751840"/>
                  </a:lnTo>
                  <a:lnTo>
                    <a:pt x="75565" y="753110"/>
                  </a:lnTo>
                  <a:lnTo>
                    <a:pt x="77127" y="753110"/>
                  </a:lnTo>
                  <a:lnTo>
                    <a:pt x="79248" y="751840"/>
                  </a:lnTo>
                  <a:lnTo>
                    <a:pt x="81178" y="750570"/>
                  </a:lnTo>
                  <a:lnTo>
                    <a:pt x="82981" y="746760"/>
                  </a:lnTo>
                  <a:lnTo>
                    <a:pt x="83515" y="745490"/>
                  </a:lnTo>
                  <a:lnTo>
                    <a:pt x="83185" y="744220"/>
                  </a:lnTo>
                  <a:lnTo>
                    <a:pt x="82931" y="744220"/>
                  </a:lnTo>
                  <a:lnTo>
                    <a:pt x="82651" y="742950"/>
                  </a:lnTo>
                  <a:lnTo>
                    <a:pt x="82435" y="742950"/>
                  </a:lnTo>
                  <a:lnTo>
                    <a:pt x="82270" y="744220"/>
                  </a:lnTo>
                  <a:lnTo>
                    <a:pt x="80899" y="744220"/>
                  </a:lnTo>
                  <a:lnTo>
                    <a:pt x="80645" y="742950"/>
                  </a:lnTo>
                  <a:lnTo>
                    <a:pt x="80683" y="741680"/>
                  </a:lnTo>
                  <a:lnTo>
                    <a:pt x="82410" y="741680"/>
                  </a:lnTo>
                  <a:lnTo>
                    <a:pt x="81940" y="739140"/>
                  </a:lnTo>
                  <a:lnTo>
                    <a:pt x="81534" y="737870"/>
                  </a:lnTo>
                  <a:lnTo>
                    <a:pt x="81305" y="735330"/>
                  </a:lnTo>
                  <a:lnTo>
                    <a:pt x="77165" y="737870"/>
                  </a:lnTo>
                  <a:lnTo>
                    <a:pt x="74904" y="732790"/>
                  </a:lnTo>
                  <a:lnTo>
                    <a:pt x="82816" y="728980"/>
                  </a:lnTo>
                  <a:lnTo>
                    <a:pt x="85026" y="732790"/>
                  </a:lnTo>
                  <a:lnTo>
                    <a:pt x="82054" y="735330"/>
                  </a:lnTo>
                  <a:lnTo>
                    <a:pt x="84886" y="735330"/>
                  </a:lnTo>
                  <a:lnTo>
                    <a:pt x="89992" y="737870"/>
                  </a:lnTo>
                  <a:lnTo>
                    <a:pt x="90436" y="734060"/>
                  </a:lnTo>
                  <a:lnTo>
                    <a:pt x="93954" y="735330"/>
                  </a:lnTo>
                  <a:lnTo>
                    <a:pt x="96951" y="736600"/>
                  </a:lnTo>
                  <a:lnTo>
                    <a:pt x="98463" y="739140"/>
                  </a:lnTo>
                  <a:lnTo>
                    <a:pt x="98412" y="740410"/>
                  </a:lnTo>
                  <a:lnTo>
                    <a:pt x="98247" y="741680"/>
                  </a:lnTo>
                  <a:lnTo>
                    <a:pt x="100050" y="741680"/>
                  </a:lnTo>
                  <a:lnTo>
                    <a:pt x="101295" y="742950"/>
                  </a:lnTo>
                  <a:lnTo>
                    <a:pt x="105422" y="742950"/>
                  </a:lnTo>
                  <a:lnTo>
                    <a:pt x="106540" y="744220"/>
                  </a:lnTo>
                  <a:lnTo>
                    <a:pt x="106489" y="746760"/>
                  </a:lnTo>
                  <a:lnTo>
                    <a:pt x="107200" y="746760"/>
                  </a:lnTo>
                  <a:lnTo>
                    <a:pt x="107289" y="744220"/>
                  </a:lnTo>
                  <a:lnTo>
                    <a:pt x="110528" y="745490"/>
                  </a:lnTo>
                  <a:lnTo>
                    <a:pt x="113118" y="745490"/>
                  </a:lnTo>
                  <a:lnTo>
                    <a:pt x="114096" y="746760"/>
                  </a:lnTo>
                  <a:lnTo>
                    <a:pt x="114630" y="745490"/>
                  </a:lnTo>
                  <a:lnTo>
                    <a:pt x="117233" y="746760"/>
                  </a:lnTo>
                  <a:lnTo>
                    <a:pt x="119786" y="746760"/>
                  </a:lnTo>
                  <a:lnTo>
                    <a:pt x="119075" y="749300"/>
                  </a:lnTo>
                  <a:lnTo>
                    <a:pt x="119100" y="750570"/>
                  </a:lnTo>
                  <a:lnTo>
                    <a:pt x="117322" y="753110"/>
                  </a:lnTo>
                  <a:lnTo>
                    <a:pt x="115836" y="751840"/>
                  </a:lnTo>
                  <a:lnTo>
                    <a:pt x="114465" y="751840"/>
                  </a:lnTo>
                  <a:lnTo>
                    <a:pt x="114300" y="753110"/>
                  </a:lnTo>
                  <a:lnTo>
                    <a:pt x="117182" y="755650"/>
                  </a:lnTo>
                  <a:lnTo>
                    <a:pt x="119024" y="755650"/>
                  </a:lnTo>
                  <a:lnTo>
                    <a:pt x="119875" y="753110"/>
                  </a:lnTo>
                  <a:lnTo>
                    <a:pt x="122453" y="745490"/>
                  </a:lnTo>
                  <a:lnTo>
                    <a:pt x="124002" y="746760"/>
                  </a:lnTo>
                  <a:lnTo>
                    <a:pt x="124764" y="748030"/>
                  </a:lnTo>
                  <a:lnTo>
                    <a:pt x="124434" y="746760"/>
                  </a:lnTo>
                  <a:lnTo>
                    <a:pt x="126504" y="746760"/>
                  </a:lnTo>
                  <a:lnTo>
                    <a:pt x="130022" y="744220"/>
                  </a:lnTo>
                  <a:lnTo>
                    <a:pt x="130378" y="745490"/>
                  </a:lnTo>
                  <a:lnTo>
                    <a:pt x="133502" y="749300"/>
                  </a:lnTo>
                  <a:lnTo>
                    <a:pt x="136067" y="754380"/>
                  </a:lnTo>
                  <a:lnTo>
                    <a:pt x="138785" y="759460"/>
                  </a:lnTo>
                  <a:lnTo>
                    <a:pt x="137604" y="759460"/>
                  </a:lnTo>
                  <a:lnTo>
                    <a:pt x="135267" y="760730"/>
                  </a:lnTo>
                  <a:lnTo>
                    <a:pt x="135509" y="762000"/>
                  </a:lnTo>
                  <a:lnTo>
                    <a:pt x="134912" y="763270"/>
                  </a:lnTo>
                  <a:lnTo>
                    <a:pt x="137160" y="764540"/>
                  </a:lnTo>
                  <a:lnTo>
                    <a:pt x="139280" y="765810"/>
                  </a:lnTo>
                  <a:lnTo>
                    <a:pt x="141287" y="768350"/>
                  </a:lnTo>
                  <a:lnTo>
                    <a:pt x="145110" y="769620"/>
                  </a:lnTo>
                  <a:lnTo>
                    <a:pt x="144449" y="770890"/>
                  </a:lnTo>
                  <a:lnTo>
                    <a:pt x="144881" y="772160"/>
                  </a:lnTo>
                  <a:lnTo>
                    <a:pt x="145415" y="772160"/>
                  </a:lnTo>
                  <a:lnTo>
                    <a:pt x="145986" y="773430"/>
                  </a:lnTo>
                  <a:lnTo>
                    <a:pt x="146240" y="773430"/>
                  </a:lnTo>
                  <a:lnTo>
                    <a:pt x="149720" y="768350"/>
                  </a:lnTo>
                  <a:lnTo>
                    <a:pt x="153873" y="768350"/>
                  </a:lnTo>
                  <a:lnTo>
                    <a:pt x="158216" y="770890"/>
                  </a:lnTo>
                  <a:lnTo>
                    <a:pt x="157670" y="768350"/>
                  </a:lnTo>
                  <a:lnTo>
                    <a:pt x="157149" y="765810"/>
                  </a:lnTo>
                  <a:lnTo>
                    <a:pt x="156591" y="764540"/>
                  </a:lnTo>
                  <a:lnTo>
                    <a:pt x="154012" y="763270"/>
                  </a:lnTo>
                  <a:lnTo>
                    <a:pt x="149364" y="763270"/>
                  </a:lnTo>
                  <a:lnTo>
                    <a:pt x="144310" y="760730"/>
                  </a:lnTo>
                  <a:lnTo>
                    <a:pt x="144233" y="754380"/>
                  </a:lnTo>
                  <a:lnTo>
                    <a:pt x="146265" y="753110"/>
                  </a:lnTo>
                  <a:lnTo>
                    <a:pt x="147586" y="751840"/>
                  </a:lnTo>
                  <a:lnTo>
                    <a:pt x="147053" y="751840"/>
                  </a:lnTo>
                  <a:lnTo>
                    <a:pt x="146646" y="750570"/>
                  </a:lnTo>
                  <a:lnTo>
                    <a:pt x="146291" y="750570"/>
                  </a:lnTo>
                  <a:lnTo>
                    <a:pt x="143129" y="749300"/>
                  </a:lnTo>
                  <a:lnTo>
                    <a:pt x="144233" y="744220"/>
                  </a:lnTo>
                  <a:lnTo>
                    <a:pt x="144183" y="742950"/>
                  </a:lnTo>
                  <a:lnTo>
                    <a:pt x="144170" y="740410"/>
                  </a:lnTo>
                  <a:lnTo>
                    <a:pt x="144183" y="739140"/>
                  </a:lnTo>
                  <a:lnTo>
                    <a:pt x="144195" y="737870"/>
                  </a:lnTo>
                  <a:lnTo>
                    <a:pt x="143484" y="737870"/>
                  </a:lnTo>
                  <a:lnTo>
                    <a:pt x="143789" y="739140"/>
                  </a:lnTo>
                  <a:lnTo>
                    <a:pt x="143408" y="739140"/>
                  </a:lnTo>
                  <a:lnTo>
                    <a:pt x="142328" y="737870"/>
                  </a:lnTo>
                  <a:lnTo>
                    <a:pt x="141782" y="737870"/>
                  </a:lnTo>
                  <a:lnTo>
                    <a:pt x="142062" y="736600"/>
                  </a:lnTo>
                  <a:lnTo>
                    <a:pt x="142608" y="737870"/>
                  </a:lnTo>
                  <a:lnTo>
                    <a:pt x="142824" y="737870"/>
                  </a:lnTo>
                  <a:lnTo>
                    <a:pt x="142659" y="735330"/>
                  </a:lnTo>
                  <a:lnTo>
                    <a:pt x="142417" y="731520"/>
                  </a:lnTo>
                  <a:lnTo>
                    <a:pt x="142278" y="731520"/>
                  </a:lnTo>
                  <a:lnTo>
                    <a:pt x="141528" y="731520"/>
                  </a:lnTo>
                  <a:lnTo>
                    <a:pt x="141528" y="744220"/>
                  </a:lnTo>
                  <a:lnTo>
                    <a:pt x="139420" y="749300"/>
                  </a:lnTo>
                  <a:lnTo>
                    <a:pt x="137629" y="749300"/>
                  </a:lnTo>
                  <a:lnTo>
                    <a:pt x="135483" y="748030"/>
                  </a:lnTo>
                  <a:lnTo>
                    <a:pt x="134200" y="746760"/>
                  </a:lnTo>
                  <a:lnTo>
                    <a:pt x="133591" y="746760"/>
                  </a:lnTo>
                  <a:lnTo>
                    <a:pt x="134607" y="744220"/>
                  </a:lnTo>
                  <a:lnTo>
                    <a:pt x="135077" y="741680"/>
                  </a:lnTo>
                  <a:lnTo>
                    <a:pt x="141528" y="744220"/>
                  </a:lnTo>
                  <a:lnTo>
                    <a:pt x="141528" y="731520"/>
                  </a:lnTo>
                  <a:lnTo>
                    <a:pt x="141147" y="731520"/>
                  </a:lnTo>
                  <a:lnTo>
                    <a:pt x="140436" y="731520"/>
                  </a:lnTo>
                  <a:lnTo>
                    <a:pt x="139992" y="734060"/>
                  </a:lnTo>
                  <a:lnTo>
                    <a:pt x="138544" y="735330"/>
                  </a:lnTo>
                  <a:lnTo>
                    <a:pt x="136423" y="734060"/>
                  </a:lnTo>
                  <a:lnTo>
                    <a:pt x="135293" y="732790"/>
                  </a:lnTo>
                  <a:lnTo>
                    <a:pt x="135953" y="731520"/>
                  </a:lnTo>
                  <a:lnTo>
                    <a:pt x="136118" y="728980"/>
                  </a:lnTo>
                  <a:lnTo>
                    <a:pt x="134581" y="728980"/>
                  </a:lnTo>
                  <a:lnTo>
                    <a:pt x="129438" y="731520"/>
                  </a:lnTo>
                  <a:lnTo>
                    <a:pt x="129959" y="732790"/>
                  </a:lnTo>
                  <a:lnTo>
                    <a:pt x="130213" y="734060"/>
                  </a:lnTo>
                  <a:lnTo>
                    <a:pt x="130924" y="736600"/>
                  </a:lnTo>
                  <a:lnTo>
                    <a:pt x="128346" y="735330"/>
                  </a:lnTo>
                  <a:lnTo>
                    <a:pt x="126504" y="735330"/>
                  </a:lnTo>
                  <a:lnTo>
                    <a:pt x="125895" y="734060"/>
                  </a:lnTo>
                  <a:lnTo>
                    <a:pt x="125971" y="732790"/>
                  </a:lnTo>
                  <a:lnTo>
                    <a:pt x="122542" y="735330"/>
                  </a:lnTo>
                  <a:lnTo>
                    <a:pt x="122516" y="736600"/>
                  </a:lnTo>
                  <a:lnTo>
                    <a:pt x="122262" y="737870"/>
                  </a:lnTo>
                  <a:lnTo>
                    <a:pt x="122097" y="740410"/>
                  </a:lnTo>
                  <a:lnTo>
                    <a:pt x="119659" y="737870"/>
                  </a:lnTo>
                  <a:lnTo>
                    <a:pt x="117259" y="737870"/>
                  </a:lnTo>
                  <a:lnTo>
                    <a:pt x="116243" y="735330"/>
                  </a:lnTo>
                  <a:lnTo>
                    <a:pt x="116433" y="734060"/>
                  </a:lnTo>
                  <a:lnTo>
                    <a:pt x="116827" y="731520"/>
                  </a:lnTo>
                  <a:lnTo>
                    <a:pt x="118770" y="730250"/>
                  </a:lnTo>
                  <a:lnTo>
                    <a:pt x="121716" y="731520"/>
                  </a:lnTo>
                  <a:lnTo>
                    <a:pt x="122402" y="732790"/>
                  </a:lnTo>
                  <a:lnTo>
                    <a:pt x="123952" y="728980"/>
                  </a:lnTo>
                  <a:lnTo>
                    <a:pt x="124460" y="727710"/>
                  </a:lnTo>
                  <a:lnTo>
                    <a:pt x="126580" y="723900"/>
                  </a:lnTo>
                  <a:lnTo>
                    <a:pt x="129222" y="722630"/>
                  </a:lnTo>
                  <a:lnTo>
                    <a:pt x="127952" y="721360"/>
                  </a:lnTo>
                  <a:lnTo>
                    <a:pt x="125425" y="718820"/>
                  </a:lnTo>
                  <a:lnTo>
                    <a:pt x="128473" y="715010"/>
                  </a:lnTo>
                  <a:lnTo>
                    <a:pt x="134607" y="709930"/>
                  </a:lnTo>
                  <a:lnTo>
                    <a:pt x="138480" y="713740"/>
                  </a:lnTo>
                  <a:lnTo>
                    <a:pt x="129489" y="722630"/>
                  </a:lnTo>
                  <a:lnTo>
                    <a:pt x="131089" y="721360"/>
                  </a:lnTo>
                  <a:lnTo>
                    <a:pt x="135407" y="721360"/>
                  </a:lnTo>
                  <a:lnTo>
                    <a:pt x="136334" y="720090"/>
                  </a:lnTo>
                  <a:lnTo>
                    <a:pt x="140741" y="721360"/>
                  </a:lnTo>
                  <a:lnTo>
                    <a:pt x="141947" y="722630"/>
                  </a:lnTo>
                  <a:lnTo>
                    <a:pt x="142113" y="723900"/>
                  </a:lnTo>
                  <a:lnTo>
                    <a:pt x="142163" y="725170"/>
                  </a:lnTo>
                  <a:lnTo>
                    <a:pt x="148539" y="723900"/>
                  </a:lnTo>
                  <a:lnTo>
                    <a:pt x="148704" y="722630"/>
                  </a:lnTo>
                  <a:lnTo>
                    <a:pt x="150380" y="722630"/>
                  </a:lnTo>
                  <a:lnTo>
                    <a:pt x="149453" y="721360"/>
                  </a:lnTo>
                  <a:lnTo>
                    <a:pt x="149009" y="720090"/>
                  </a:lnTo>
                  <a:lnTo>
                    <a:pt x="154978" y="716280"/>
                  </a:lnTo>
                  <a:lnTo>
                    <a:pt x="156629" y="718820"/>
                  </a:lnTo>
                  <a:lnTo>
                    <a:pt x="151371" y="722630"/>
                  </a:lnTo>
                  <a:lnTo>
                    <a:pt x="154952" y="722630"/>
                  </a:lnTo>
                  <a:lnTo>
                    <a:pt x="157060" y="723900"/>
                  </a:lnTo>
                  <a:lnTo>
                    <a:pt x="157645" y="722630"/>
                  </a:lnTo>
                  <a:lnTo>
                    <a:pt x="157721" y="723900"/>
                  </a:lnTo>
                  <a:lnTo>
                    <a:pt x="157581" y="723900"/>
                  </a:lnTo>
                  <a:lnTo>
                    <a:pt x="158165" y="725170"/>
                  </a:lnTo>
                  <a:lnTo>
                    <a:pt x="156425" y="727710"/>
                  </a:lnTo>
                  <a:lnTo>
                    <a:pt x="153022" y="734060"/>
                  </a:lnTo>
                  <a:lnTo>
                    <a:pt x="148729" y="731520"/>
                  </a:lnTo>
                  <a:lnTo>
                    <a:pt x="148082" y="735330"/>
                  </a:lnTo>
                  <a:lnTo>
                    <a:pt x="153898" y="735330"/>
                  </a:lnTo>
                  <a:lnTo>
                    <a:pt x="156679" y="739140"/>
                  </a:lnTo>
                  <a:lnTo>
                    <a:pt x="158165" y="744220"/>
                  </a:lnTo>
                  <a:lnTo>
                    <a:pt x="158330" y="742950"/>
                  </a:lnTo>
                  <a:lnTo>
                    <a:pt x="158597" y="742950"/>
                  </a:lnTo>
                  <a:lnTo>
                    <a:pt x="159156" y="741680"/>
                  </a:lnTo>
                  <a:lnTo>
                    <a:pt x="161378" y="741680"/>
                  </a:lnTo>
                  <a:lnTo>
                    <a:pt x="163436" y="742950"/>
                  </a:lnTo>
                  <a:lnTo>
                    <a:pt x="165823" y="741680"/>
                  </a:lnTo>
                  <a:lnTo>
                    <a:pt x="170586" y="739140"/>
                  </a:lnTo>
                  <a:lnTo>
                    <a:pt x="170141" y="737870"/>
                  </a:lnTo>
                  <a:lnTo>
                    <a:pt x="169811" y="736600"/>
                  </a:lnTo>
                  <a:lnTo>
                    <a:pt x="169849" y="734060"/>
                  </a:lnTo>
                  <a:lnTo>
                    <a:pt x="171221" y="732790"/>
                  </a:lnTo>
                  <a:lnTo>
                    <a:pt x="171983" y="730250"/>
                  </a:lnTo>
                  <a:lnTo>
                    <a:pt x="172948" y="731520"/>
                  </a:lnTo>
                  <a:lnTo>
                    <a:pt x="174904" y="731520"/>
                  </a:lnTo>
                  <a:lnTo>
                    <a:pt x="174409" y="736600"/>
                  </a:lnTo>
                  <a:lnTo>
                    <a:pt x="175018" y="736600"/>
                  </a:lnTo>
                  <a:lnTo>
                    <a:pt x="175590" y="735330"/>
                  </a:lnTo>
                  <a:lnTo>
                    <a:pt x="176199" y="735330"/>
                  </a:lnTo>
                  <a:lnTo>
                    <a:pt x="176034" y="734060"/>
                  </a:lnTo>
                  <a:lnTo>
                    <a:pt x="184416" y="734060"/>
                  </a:lnTo>
                  <a:lnTo>
                    <a:pt x="188239" y="735330"/>
                  </a:lnTo>
                  <a:lnTo>
                    <a:pt x="188404" y="734060"/>
                  </a:lnTo>
                  <a:lnTo>
                    <a:pt x="188925" y="732790"/>
                  </a:lnTo>
                  <a:lnTo>
                    <a:pt x="191592" y="731520"/>
                  </a:lnTo>
                  <a:lnTo>
                    <a:pt x="194335" y="732790"/>
                  </a:lnTo>
                  <a:lnTo>
                    <a:pt x="196786" y="732790"/>
                  </a:lnTo>
                  <a:lnTo>
                    <a:pt x="196392" y="740410"/>
                  </a:lnTo>
                  <a:lnTo>
                    <a:pt x="201155" y="742950"/>
                  </a:lnTo>
                  <a:lnTo>
                    <a:pt x="204889" y="748030"/>
                  </a:lnTo>
                  <a:lnTo>
                    <a:pt x="207225" y="753110"/>
                  </a:lnTo>
                  <a:lnTo>
                    <a:pt x="207454" y="752652"/>
                  </a:lnTo>
                  <a:lnTo>
                    <a:pt x="208546" y="755205"/>
                  </a:lnTo>
                  <a:lnTo>
                    <a:pt x="209448" y="758151"/>
                  </a:lnTo>
                  <a:lnTo>
                    <a:pt x="210058" y="763981"/>
                  </a:lnTo>
                  <a:lnTo>
                    <a:pt x="212229" y="766508"/>
                  </a:lnTo>
                  <a:lnTo>
                    <a:pt x="212864" y="769061"/>
                  </a:lnTo>
                  <a:lnTo>
                    <a:pt x="213194" y="769340"/>
                  </a:lnTo>
                  <a:lnTo>
                    <a:pt x="213360" y="769315"/>
                  </a:lnTo>
                  <a:lnTo>
                    <a:pt x="213436" y="769505"/>
                  </a:lnTo>
                  <a:lnTo>
                    <a:pt x="215303" y="768235"/>
                  </a:lnTo>
                  <a:lnTo>
                    <a:pt x="217208" y="765937"/>
                  </a:lnTo>
                  <a:lnTo>
                    <a:pt x="219925" y="766013"/>
                  </a:lnTo>
                  <a:lnTo>
                    <a:pt x="220776" y="766292"/>
                  </a:lnTo>
                  <a:lnTo>
                    <a:pt x="221627" y="766419"/>
                  </a:lnTo>
                  <a:lnTo>
                    <a:pt x="220865" y="764832"/>
                  </a:lnTo>
                  <a:lnTo>
                    <a:pt x="224320" y="761669"/>
                  </a:lnTo>
                  <a:lnTo>
                    <a:pt x="223939" y="759637"/>
                  </a:lnTo>
                  <a:lnTo>
                    <a:pt x="224053" y="757212"/>
                  </a:lnTo>
                  <a:lnTo>
                    <a:pt x="224599" y="755294"/>
                  </a:lnTo>
                  <a:lnTo>
                    <a:pt x="221107" y="749388"/>
                  </a:lnTo>
                  <a:lnTo>
                    <a:pt x="222313" y="743991"/>
                  </a:lnTo>
                  <a:lnTo>
                    <a:pt x="223888" y="738555"/>
                  </a:lnTo>
                  <a:lnTo>
                    <a:pt x="220827" y="737641"/>
                  </a:lnTo>
                  <a:lnTo>
                    <a:pt x="218198" y="735228"/>
                  </a:lnTo>
                  <a:lnTo>
                    <a:pt x="216433" y="730999"/>
                  </a:lnTo>
                  <a:lnTo>
                    <a:pt x="216293" y="731901"/>
                  </a:lnTo>
                  <a:lnTo>
                    <a:pt x="215747" y="733717"/>
                  </a:lnTo>
                  <a:lnTo>
                    <a:pt x="213271" y="732536"/>
                  </a:lnTo>
                  <a:lnTo>
                    <a:pt x="211429" y="734263"/>
                  </a:lnTo>
                  <a:lnTo>
                    <a:pt x="210413" y="735342"/>
                  </a:lnTo>
                  <a:lnTo>
                    <a:pt x="216763" y="737895"/>
                  </a:lnTo>
                  <a:lnTo>
                    <a:pt x="218008" y="741883"/>
                  </a:lnTo>
                  <a:lnTo>
                    <a:pt x="214845" y="748093"/>
                  </a:lnTo>
                  <a:lnTo>
                    <a:pt x="216128" y="748830"/>
                  </a:lnTo>
                  <a:lnTo>
                    <a:pt x="216763" y="749109"/>
                  </a:lnTo>
                  <a:lnTo>
                    <a:pt x="215912" y="750900"/>
                  </a:lnTo>
                  <a:lnTo>
                    <a:pt x="215442" y="753668"/>
                  </a:lnTo>
                  <a:lnTo>
                    <a:pt x="212674" y="754748"/>
                  </a:lnTo>
                  <a:lnTo>
                    <a:pt x="210477" y="753402"/>
                  </a:lnTo>
                  <a:lnTo>
                    <a:pt x="207530" y="752500"/>
                  </a:lnTo>
                  <a:lnTo>
                    <a:pt x="208495" y="750570"/>
                  </a:lnTo>
                  <a:lnTo>
                    <a:pt x="210172" y="748030"/>
                  </a:lnTo>
                  <a:lnTo>
                    <a:pt x="201676" y="734060"/>
                  </a:lnTo>
                  <a:lnTo>
                    <a:pt x="202806" y="734060"/>
                  </a:lnTo>
                  <a:lnTo>
                    <a:pt x="200494" y="730250"/>
                  </a:lnTo>
                  <a:lnTo>
                    <a:pt x="199720" y="728980"/>
                  </a:lnTo>
                  <a:lnTo>
                    <a:pt x="195110" y="721360"/>
                  </a:lnTo>
                  <a:lnTo>
                    <a:pt x="194335" y="720090"/>
                  </a:lnTo>
                  <a:lnTo>
                    <a:pt x="192138" y="720090"/>
                  </a:lnTo>
                  <a:lnTo>
                    <a:pt x="192138" y="722630"/>
                  </a:lnTo>
                  <a:lnTo>
                    <a:pt x="191947" y="723900"/>
                  </a:lnTo>
                  <a:lnTo>
                    <a:pt x="191998" y="726440"/>
                  </a:lnTo>
                  <a:lnTo>
                    <a:pt x="189166" y="723900"/>
                  </a:lnTo>
                  <a:lnTo>
                    <a:pt x="189001" y="723900"/>
                  </a:lnTo>
                  <a:lnTo>
                    <a:pt x="188810" y="722630"/>
                  </a:lnTo>
                  <a:lnTo>
                    <a:pt x="190080" y="721360"/>
                  </a:lnTo>
                  <a:lnTo>
                    <a:pt x="191643" y="721360"/>
                  </a:lnTo>
                  <a:lnTo>
                    <a:pt x="192138" y="722630"/>
                  </a:lnTo>
                  <a:lnTo>
                    <a:pt x="192138" y="720090"/>
                  </a:lnTo>
                  <a:lnTo>
                    <a:pt x="188950" y="720090"/>
                  </a:lnTo>
                  <a:lnTo>
                    <a:pt x="188950" y="718820"/>
                  </a:lnTo>
                  <a:lnTo>
                    <a:pt x="186944" y="720090"/>
                  </a:lnTo>
                  <a:lnTo>
                    <a:pt x="184556" y="718820"/>
                  </a:lnTo>
                  <a:lnTo>
                    <a:pt x="181495" y="716280"/>
                  </a:lnTo>
                  <a:lnTo>
                    <a:pt x="184200" y="713740"/>
                  </a:lnTo>
                  <a:lnTo>
                    <a:pt x="186918" y="711200"/>
                  </a:lnTo>
                  <a:lnTo>
                    <a:pt x="184188" y="711200"/>
                  </a:lnTo>
                  <a:lnTo>
                    <a:pt x="181279" y="712470"/>
                  </a:lnTo>
                  <a:lnTo>
                    <a:pt x="177901" y="713740"/>
                  </a:lnTo>
                  <a:lnTo>
                    <a:pt x="178104" y="712470"/>
                  </a:lnTo>
                  <a:lnTo>
                    <a:pt x="178536" y="709930"/>
                  </a:lnTo>
                  <a:lnTo>
                    <a:pt x="178917" y="704850"/>
                  </a:lnTo>
                  <a:lnTo>
                    <a:pt x="179489" y="701040"/>
                  </a:lnTo>
                  <a:lnTo>
                    <a:pt x="177190" y="695960"/>
                  </a:lnTo>
                  <a:lnTo>
                    <a:pt x="180873" y="694690"/>
                  </a:lnTo>
                  <a:lnTo>
                    <a:pt x="181000" y="693420"/>
                  </a:lnTo>
                  <a:lnTo>
                    <a:pt x="182105" y="690880"/>
                  </a:lnTo>
                  <a:lnTo>
                    <a:pt x="186753" y="689610"/>
                  </a:lnTo>
                  <a:lnTo>
                    <a:pt x="189801" y="689610"/>
                  </a:lnTo>
                  <a:lnTo>
                    <a:pt x="191706" y="685800"/>
                  </a:lnTo>
                  <a:lnTo>
                    <a:pt x="193624" y="681990"/>
                  </a:lnTo>
                  <a:lnTo>
                    <a:pt x="193078" y="681990"/>
                  </a:lnTo>
                  <a:lnTo>
                    <a:pt x="192417" y="680720"/>
                  </a:lnTo>
                  <a:lnTo>
                    <a:pt x="191808" y="680720"/>
                  </a:lnTo>
                  <a:lnTo>
                    <a:pt x="192443" y="679450"/>
                  </a:lnTo>
                  <a:lnTo>
                    <a:pt x="192189" y="679450"/>
                  </a:lnTo>
                  <a:lnTo>
                    <a:pt x="191973" y="678180"/>
                  </a:lnTo>
                  <a:lnTo>
                    <a:pt x="192798" y="678180"/>
                  </a:lnTo>
                  <a:lnTo>
                    <a:pt x="193179" y="676910"/>
                  </a:lnTo>
                  <a:lnTo>
                    <a:pt x="193700" y="678180"/>
                  </a:lnTo>
                  <a:lnTo>
                    <a:pt x="194195" y="678180"/>
                  </a:lnTo>
                  <a:lnTo>
                    <a:pt x="194691" y="679450"/>
                  </a:lnTo>
                  <a:lnTo>
                    <a:pt x="195897" y="676910"/>
                  </a:lnTo>
                  <a:lnTo>
                    <a:pt x="197688" y="673100"/>
                  </a:lnTo>
                  <a:lnTo>
                    <a:pt x="199288" y="669290"/>
                  </a:lnTo>
                  <a:lnTo>
                    <a:pt x="205905" y="675640"/>
                  </a:lnTo>
                  <a:lnTo>
                    <a:pt x="205879" y="671830"/>
                  </a:lnTo>
                  <a:lnTo>
                    <a:pt x="206756" y="670560"/>
                  </a:lnTo>
                  <a:lnTo>
                    <a:pt x="207098" y="669290"/>
                  </a:lnTo>
                  <a:lnTo>
                    <a:pt x="207441" y="668020"/>
                  </a:lnTo>
                  <a:lnTo>
                    <a:pt x="209892" y="668020"/>
                  </a:lnTo>
                  <a:lnTo>
                    <a:pt x="212204" y="669290"/>
                  </a:lnTo>
                  <a:lnTo>
                    <a:pt x="212864" y="670560"/>
                  </a:lnTo>
                  <a:lnTo>
                    <a:pt x="213360" y="671830"/>
                  </a:lnTo>
                  <a:lnTo>
                    <a:pt x="212255" y="674370"/>
                  </a:lnTo>
                  <a:lnTo>
                    <a:pt x="210413" y="675640"/>
                  </a:lnTo>
                  <a:lnTo>
                    <a:pt x="208470" y="675640"/>
                  </a:lnTo>
                  <a:lnTo>
                    <a:pt x="210312" y="676910"/>
                  </a:lnTo>
                  <a:lnTo>
                    <a:pt x="211709" y="676910"/>
                  </a:lnTo>
                  <a:lnTo>
                    <a:pt x="212915" y="678180"/>
                  </a:lnTo>
                  <a:lnTo>
                    <a:pt x="212369" y="680720"/>
                  </a:lnTo>
                  <a:lnTo>
                    <a:pt x="211734" y="680720"/>
                  </a:lnTo>
                  <a:lnTo>
                    <a:pt x="212344" y="681990"/>
                  </a:lnTo>
                  <a:lnTo>
                    <a:pt x="213499" y="683260"/>
                  </a:lnTo>
                  <a:lnTo>
                    <a:pt x="213601" y="681990"/>
                  </a:lnTo>
                  <a:lnTo>
                    <a:pt x="213741" y="674370"/>
                  </a:lnTo>
                  <a:lnTo>
                    <a:pt x="214680" y="669290"/>
                  </a:lnTo>
                  <a:lnTo>
                    <a:pt x="215836" y="668020"/>
                  </a:lnTo>
                  <a:lnTo>
                    <a:pt x="215087" y="668020"/>
                  </a:lnTo>
                  <a:lnTo>
                    <a:pt x="214388" y="666750"/>
                  </a:lnTo>
                  <a:lnTo>
                    <a:pt x="212280" y="662940"/>
                  </a:lnTo>
                  <a:lnTo>
                    <a:pt x="216509" y="660400"/>
                  </a:lnTo>
                  <a:lnTo>
                    <a:pt x="222834" y="656590"/>
                  </a:lnTo>
                  <a:lnTo>
                    <a:pt x="223659" y="659130"/>
                  </a:lnTo>
                  <a:lnTo>
                    <a:pt x="225450" y="662940"/>
                  </a:lnTo>
                  <a:lnTo>
                    <a:pt x="224193" y="662940"/>
                  </a:lnTo>
                  <a:lnTo>
                    <a:pt x="222148" y="664210"/>
                  </a:lnTo>
                  <a:lnTo>
                    <a:pt x="222351" y="665480"/>
                  </a:lnTo>
                  <a:lnTo>
                    <a:pt x="221716" y="665480"/>
                  </a:lnTo>
                  <a:lnTo>
                    <a:pt x="224650" y="666750"/>
                  </a:lnTo>
                  <a:lnTo>
                    <a:pt x="228473" y="668020"/>
                  </a:lnTo>
                  <a:lnTo>
                    <a:pt x="233756" y="671830"/>
                  </a:lnTo>
                  <a:lnTo>
                    <a:pt x="234022" y="671830"/>
                  </a:lnTo>
                  <a:lnTo>
                    <a:pt x="235038" y="654050"/>
                  </a:lnTo>
                  <a:lnTo>
                    <a:pt x="230149" y="646430"/>
                  </a:lnTo>
                  <a:lnTo>
                    <a:pt x="229133" y="647700"/>
                  </a:lnTo>
                  <a:lnTo>
                    <a:pt x="227177" y="645160"/>
                  </a:lnTo>
                  <a:lnTo>
                    <a:pt x="223304" y="641350"/>
                  </a:lnTo>
                  <a:lnTo>
                    <a:pt x="224078" y="640080"/>
                  </a:lnTo>
                  <a:lnTo>
                    <a:pt x="224840" y="640080"/>
                  </a:lnTo>
                  <a:lnTo>
                    <a:pt x="225615" y="638810"/>
                  </a:lnTo>
                  <a:lnTo>
                    <a:pt x="224713" y="637540"/>
                  </a:lnTo>
                  <a:lnTo>
                    <a:pt x="223799" y="636270"/>
                  </a:lnTo>
                  <a:lnTo>
                    <a:pt x="222923" y="633730"/>
                  </a:lnTo>
                  <a:lnTo>
                    <a:pt x="226517" y="631190"/>
                  </a:lnTo>
                  <a:lnTo>
                    <a:pt x="228473" y="632460"/>
                  </a:lnTo>
                  <a:lnTo>
                    <a:pt x="230174" y="633730"/>
                  </a:lnTo>
                  <a:lnTo>
                    <a:pt x="231660" y="635000"/>
                  </a:lnTo>
                  <a:lnTo>
                    <a:pt x="233857" y="631190"/>
                  </a:lnTo>
                  <a:lnTo>
                    <a:pt x="235318" y="628650"/>
                  </a:lnTo>
                  <a:lnTo>
                    <a:pt x="236918" y="624840"/>
                  </a:lnTo>
                  <a:lnTo>
                    <a:pt x="237985" y="622300"/>
                  </a:lnTo>
                  <a:lnTo>
                    <a:pt x="241427" y="617220"/>
                  </a:lnTo>
                  <a:lnTo>
                    <a:pt x="242519" y="615950"/>
                  </a:lnTo>
                  <a:lnTo>
                    <a:pt x="247332" y="617220"/>
                  </a:lnTo>
                  <a:lnTo>
                    <a:pt x="251256" y="618490"/>
                  </a:lnTo>
                  <a:lnTo>
                    <a:pt x="252641" y="622300"/>
                  </a:lnTo>
                  <a:lnTo>
                    <a:pt x="250736" y="627380"/>
                  </a:lnTo>
                  <a:lnTo>
                    <a:pt x="249453" y="629920"/>
                  </a:lnTo>
                  <a:lnTo>
                    <a:pt x="247307" y="633730"/>
                  </a:lnTo>
                  <a:lnTo>
                    <a:pt x="247078" y="635000"/>
                  </a:lnTo>
                  <a:lnTo>
                    <a:pt x="246672" y="636270"/>
                  </a:lnTo>
                  <a:lnTo>
                    <a:pt x="244716" y="636270"/>
                  </a:lnTo>
                  <a:lnTo>
                    <a:pt x="242379" y="637540"/>
                  </a:lnTo>
                  <a:lnTo>
                    <a:pt x="239280" y="638810"/>
                  </a:lnTo>
                  <a:lnTo>
                    <a:pt x="234848" y="640080"/>
                  </a:lnTo>
                  <a:lnTo>
                    <a:pt x="236423" y="642620"/>
                  </a:lnTo>
                  <a:lnTo>
                    <a:pt x="237134" y="646430"/>
                  </a:lnTo>
                  <a:lnTo>
                    <a:pt x="236359" y="650240"/>
                  </a:lnTo>
                  <a:lnTo>
                    <a:pt x="240347" y="654050"/>
                  </a:lnTo>
                  <a:lnTo>
                    <a:pt x="238861" y="648970"/>
                  </a:lnTo>
                  <a:lnTo>
                    <a:pt x="238175" y="646430"/>
                  </a:lnTo>
                  <a:lnTo>
                    <a:pt x="243014" y="646430"/>
                  </a:lnTo>
                  <a:lnTo>
                    <a:pt x="244551" y="654050"/>
                  </a:lnTo>
                  <a:lnTo>
                    <a:pt x="245300" y="656590"/>
                  </a:lnTo>
                  <a:lnTo>
                    <a:pt x="244335" y="656590"/>
                  </a:lnTo>
                  <a:lnTo>
                    <a:pt x="246418" y="659130"/>
                  </a:lnTo>
                  <a:lnTo>
                    <a:pt x="247878" y="660400"/>
                  </a:lnTo>
                  <a:lnTo>
                    <a:pt x="247827" y="665480"/>
                  </a:lnTo>
                  <a:lnTo>
                    <a:pt x="246722" y="668020"/>
                  </a:lnTo>
                  <a:lnTo>
                    <a:pt x="245071" y="669290"/>
                  </a:lnTo>
                  <a:lnTo>
                    <a:pt x="245541" y="670560"/>
                  </a:lnTo>
                  <a:lnTo>
                    <a:pt x="246532" y="671830"/>
                  </a:lnTo>
                  <a:lnTo>
                    <a:pt x="240322" y="675640"/>
                  </a:lnTo>
                  <a:lnTo>
                    <a:pt x="240868" y="678180"/>
                  </a:lnTo>
                  <a:lnTo>
                    <a:pt x="241452" y="680720"/>
                  </a:lnTo>
                  <a:lnTo>
                    <a:pt x="241782" y="683260"/>
                  </a:lnTo>
                  <a:lnTo>
                    <a:pt x="244246" y="683260"/>
                  </a:lnTo>
                  <a:lnTo>
                    <a:pt x="244119" y="684530"/>
                  </a:lnTo>
                  <a:lnTo>
                    <a:pt x="244500" y="687070"/>
                  </a:lnTo>
                  <a:lnTo>
                    <a:pt x="243230" y="688340"/>
                  </a:lnTo>
                  <a:lnTo>
                    <a:pt x="241642" y="688340"/>
                  </a:lnTo>
                  <a:lnTo>
                    <a:pt x="241477" y="689610"/>
                  </a:lnTo>
                  <a:lnTo>
                    <a:pt x="236943" y="695960"/>
                  </a:lnTo>
                  <a:lnTo>
                    <a:pt x="232867" y="698500"/>
                  </a:lnTo>
                  <a:lnTo>
                    <a:pt x="228854" y="698500"/>
                  </a:lnTo>
                  <a:lnTo>
                    <a:pt x="228358" y="699770"/>
                  </a:lnTo>
                  <a:lnTo>
                    <a:pt x="227761" y="699770"/>
                  </a:lnTo>
                  <a:lnTo>
                    <a:pt x="224472" y="698461"/>
                  </a:lnTo>
                  <a:lnTo>
                    <a:pt x="221526" y="697230"/>
                  </a:lnTo>
                  <a:lnTo>
                    <a:pt x="218414" y="694690"/>
                  </a:lnTo>
                  <a:lnTo>
                    <a:pt x="220802" y="698500"/>
                  </a:lnTo>
                  <a:lnTo>
                    <a:pt x="222021" y="699770"/>
                  </a:lnTo>
                  <a:lnTo>
                    <a:pt x="217970" y="703580"/>
                  </a:lnTo>
                  <a:lnTo>
                    <a:pt x="215874" y="699770"/>
                  </a:lnTo>
                  <a:lnTo>
                    <a:pt x="212369" y="693420"/>
                  </a:lnTo>
                  <a:lnTo>
                    <a:pt x="214490" y="692150"/>
                  </a:lnTo>
                  <a:lnTo>
                    <a:pt x="215531" y="690880"/>
                  </a:lnTo>
                  <a:lnTo>
                    <a:pt x="217754" y="694690"/>
                  </a:lnTo>
                  <a:lnTo>
                    <a:pt x="219125" y="692150"/>
                  </a:lnTo>
                  <a:lnTo>
                    <a:pt x="218211" y="690880"/>
                  </a:lnTo>
                  <a:lnTo>
                    <a:pt x="217284" y="689610"/>
                  </a:lnTo>
                  <a:lnTo>
                    <a:pt x="213601" y="681990"/>
                  </a:lnTo>
                  <a:lnTo>
                    <a:pt x="213601" y="683260"/>
                  </a:lnTo>
                  <a:lnTo>
                    <a:pt x="211569" y="688340"/>
                  </a:lnTo>
                  <a:lnTo>
                    <a:pt x="208102" y="692150"/>
                  </a:lnTo>
                  <a:lnTo>
                    <a:pt x="203733" y="693420"/>
                  </a:lnTo>
                  <a:lnTo>
                    <a:pt x="204089" y="695960"/>
                  </a:lnTo>
                  <a:lnTo>
                    <a:pt x="204482" y="697230"/>
                  </a:lnTo>
                  <a:lnTo>
                    <a:pt x="204838" y="699770"/>
                  </a:lnTo>
                  <a:lnTo>
                    <a:pt x="198983" y="697230"/>
                  </a:lnTo>
                  <a:lnTo>
                    <a:pt x="199478" y="698500"/>
                  </a:lnTo>
                  <a:lnTo>
                    <a:pt x="199745" y="698500"/>
                  </a:lnTo>
                  <a:lnTo>
                    <a:pt x="198653" y="699770"/>
                  </a:lnTo>
                  <a:lnTo>
                    <a:pt x="197688" y="702310"/>
                  </a:lnTo>
                  <a:lnTo>
                    <a:pt x="196646" y="703580"/>
                  </a:lnTo>
                  <a:lnTo>
                    <a:pt x="198818" y="704850"/>
                  </a:lnTo>
                  <a:lnTo>
                    <a:pt x="201155" y="707390"/>
                  </a:lnTo>
                  <a:lnTo>
                    <a:pt x="208635" y="707390"/>
                  </a:lnTo>
                  <a:lnTo>
                    <a:pt x="208635" y="708660"/>
                  </a:lnTo>
                  <a:lnTo>
                    <a:pt x="212178" y="708660"/>
                  </a:lnTo>
                  <a:lnTo>
                    <a:pt x="213499" y="704850"/>
                  </a:lnTo>
                  <a:lnTo>
                    <a:pt x="224599" y="708660"/>
                  </a:lnTo>
                  <a:lnTo>
                    <a:pt x="224218" y="709930"/>
                  </a:lnTo>
                  <a:lnTo>
                    <a:pt x="227711" y="711200"/>
                  </a:lnTo>
                  <a:lnTo>
                    <a:pt x="228968" y="716280"/>
                  </a:lnTo>
                  <a:lnTo>
                    <a:pt x="231165" y="726440"/>
                  </a:lnTo>
                  <a:lnTo>
                    <a:pt x="232791" y="727710"/>
                  </a:lnTo>
                  <a:lnTo>
                    <a:pt x="233692" y="727710"/>
                  </a:lnTo>
                  <a:lnTo>
                    <a:pt x="232791" y="726440"/>
                  </a:lnTo>
                  <a:lnTo>
                    <a:pt x="232371" y="725170"/>
                  </a:lnTo>
                  <a:lnTo>
                    <a:pt x="233286" y="723900"/>
                  </a:lnTo>
                  <a:lnTo>
                    <a:pt x="233895" y="721360"/>
                  </a:lnTo>
                  <a:lnTo>
                    <a:pt x="235699" y="722630"/>
                  </a:lnTo>
                  <a:lnTo>
                    <a:pt x="237185" y="723900"/>
                  </a:lnTo>
                  <a:lnTo>
                    <a:pt x="238150" y="725170"/>
                  </a:lnTo>
                  <a:lnTo>
                    <a:pt x="237045" y="727710"/>
                  </a:lnTo>
                  <a:lnTo>
                    <a:pt x="236804" y="728395"/>
                  </a:lnTo>
                  <a:lnTo>
                    <a:pt x="240842" y="728395"/>
                  </a:lnTo>
                  <a:lnTo>
                    <a:pt x="241096" y="726440"/>
                  </a:lnTo>
                  <a:lnTo>
                    <a:pt x="241312" y="725170"/>
                  </a:lnTo>
                  <a:lnTo>
                    <a:pt x="245821" y="726440"/>
                  </a:lnTo>
                  <a:lnTo>
                    <a:pt x="253238" y="730250"/>
                  </a:lnTo>
                  <a:lnTo>
                    <a:pt x="253187" y="728980"/>
                  </a:lnTo>
                  <a:lnTo>
                    <a:pt x="253466" y="727710"/>
                  </a:lnTo>
                  <a:lnTo>
                    <a:pt x="255219" y="726440"/>
                  </a:lnTo>
                  <a:lnTo>
                    <a:pt x="257530" y="727710"/>
                  </a:lnTo>
                  <a:lnTo>
                    <a:pt x="259257" y="728980"/>
                  </a:lnTo>
                  <a:lnTo>
                    <a:pt x="258991" y="730250"/>
                  </a:lnTo>
                  <a:lnTo>
                    <a:pt x="259016" y="732790"/>
                  </a:lnTo>
                  <a:lnTo>
                    <a:pt x="259778" y="734060"/>
                  </a:lnTo>
                  <a:lnTo>
                    <a:pt x="266001" y="728980"/>
                  </a:lnTo>
                  <a:lnTo>
                    <a:pt x="270357" y="726440"/>
                  </a:lnTo>
                  <a:lnTo>
                    <a:pt x="272542" y="725170"/>
                  </a:lnTo>
                  <a:lnTo>
                    <a:pt x="278968" y="723900"/>
                  </a:lnTo>
                  <a:lnTo>
                    <a:pt x="281927" y="722630"/>
                  </a:lnTo>
                  <a:lnTo>
                    <a:pt x="284873" y="721360"/>
                  </a:lnTo>
                  <a:lnTo>
                    <a:pt x="287604" y="722630"/>
                  </a:lnTo>
                  <a:lnTo>
                    <a:pt x="288950" y="722630"/>
                  </a:lnTo>
                  <a:lnTo>
                    <a:pt x="288658" y="726440"/>
                  </a:lnTo>
                  <a:lnTo>
                    <a:pt x="288594" y="728395"/>
                  </a:lnTo>
                  <a:lnTo>
                    <a:pt x="289077" y="737870"/>
                  </a:lnTo>
                  <a:lnTo>
                    <a:pt x="284187" y="739140"/>
                  </a:lnTo>
                  <a:lnTo>
                    <a:pt x="280670" y="739140"/>
                  </a:lnTo>
                  <a:lnTo>
                    <a:pt x="277012" y="740410"/>
                  </a:lnTo>
                  <a:lnTo>
                    <a:pt x="276796" y="740410"/>
                  </a:lnTo>
                  <a:lnTo>
                    <a:pt x="276631" y="741680"/>
                  </a:lnTo>
                  <a:lnTo>
                    <a:pt x="276326" y="742950"/>
                  </a:lnTo>
                  <a:lnTo>
                    <a:pt x="276186" y="742950"/>
                  </a:lnTo>
                  <a:lnTo>
                    <a:pt x="273354" y="741680"/>
                  </a:lnTo>
                  <a:lnTo>
                    <a:pt x="271030" y="740410"/>
                  </a:lnTo>
                  <a:lnTo>
                    <a:pt x="257581" y="740410"/>
                  </a:lnTo>
                  <a:lnTo>
                    <a:pt x="257149" y="741680"/>
                  </a:lnTo>
                  <a:lnTo>
                    <a:pt x="252717" y="741680"/>
                  </a:lnTo>
                  <a:lnTo>
                    <a:pt x="249085" y="740410"/>
                  </a:lnTo>
                  <a:lnTo>
                    <a:pt x="245567" y="739140"/>
                  </a:lnTo>
                  <a:lnTo>
                    <a:pt x="242658" y="739140"/>
                  </a:lnTo>
                  <a:lnTo>
                    <a:pt x="243230" y="740410"/>
                  </a:lnTo>
                  <a:lnTo>
                    <a:pt x="244309" y="742950"/>
                  </a:lnTo>
                  <a:lnTo>
                    <a:pt x="251256" y="744220"/>
                  </a:lnTo>
                  <a:lnTo>
                    <a:pt x="254863" y="746760"/>
                  </a:lnTo>
                  <a:lnTo>
                    <a:pt x="256590" y="749300"/>
                  </a:lnTo>
                  <a:lnTo>
                    <a:pt x="256921" y="748030"/>
                  </a:lnTo>
                  <a:lnTo>
                    <a:pt x="259346" y="750570"/>
                  </a:lnTo>
                  <a:lnTo>
                    <a:pt x="264642" y="755650"/>
                  </a:lnTo>
                  <a:lnTo>
                    <a:pt x="266903" y="754380"/>
                  </a:lnTo>
                  <a:lnTo>
                    <a:pt x="270611" y="754380"/>
                  </a:lnTo>
                  <a:lnTo>
                    <a:pt x="274459" y="758190"/>
                  </a:lnTo>
                  <a:lnTo>
                    <a:pt x="277291" y="763270"/>
                  </a:lnTo>
                  <a:lnTo>
                    <a:pt x="276656" y="767080"/>
                  </a:lnTo>
                  <a:lnTo>
                    <a:pt x="276085" y="769620"/>
                  </a:lnTo>
                  <a:lnTo>
                    <a:pt x="275031" y="772160"/>
                  </a:lnTo>
                  <a:lnTo>
                    <a:pt x="273913" y="774700"/>
                  </a:lnTo>
                  <a:lnTo>
                    <a:pt x="284213" y="774700"/>
                  </a:lnTo>
                  <a:lnTo>
                    <a:pt x="274129" y="756920"/>
                  </a:lnTo>
                  <a:lnTo>
                    <a:pt x="275691" y="758190"/>
                  </a:lnTo>
                  <a:lnTo>
                    <a:pt x="278561" y="759460"/>
                  </a:lnTo>
                  <a:lnTo>
                    <a:pt x="278612" y="758190"/>
                  </a:lnTo>
                  <a:lnTo>
                    <a:pt x="282536" y="759460"/>
                  </a:lnTo>
                  <a:lnTo>
                    <a:pt x="282079" y="760730"/>
                  </a:lnTo>
                  <a:lnTo>
                    <a:pt x="287540" y="763270"/>
                  </a:lnTo>
                  <a:lnTo>
                    <a:pt x="290436" y="767080"/>
                  </a:lnTo>
                  <a:lnTo>
                    <a:pt x="288594" y="774700"/>
                  </a:lnTo>
                  <a:lnTo>
                    <a:pt x="291223" y="774700"/>
                  </a:lnTo>
                  <a:lnTo>
                    <a:pt x="295732" y="775970"/>
                  </a:lnTo>
                  <a:lnTo>
                    <a:pt x="299605" y="781050"/>
                  </a:lnTo>
                  <a:lnTo>
                    <a:pt x="300621" y="784860"/>
                  </a:lnTo>
                  <a:lnTo>
                    <a:pt x="300075" y="786130"/>
                  </a:lnTo>
                  <a:lnTo>
                    <a:pt x="299339" y="787400"/>
                  </a:lnTo>
                  <a:lnTo>
                    <a:pt x="299059" y="789940"/>
                  </a:lnTo>
                  <a:lnTo>
                    <a:pt x="298564" y="793750"/>
                  </a:lnTo>
                  <a:lnTo>
                    <a:pt x="298754" y="793750"/>
                  </a:lnTo>
                  <a:lnTo>
                    <a:pt x="299808" y="792480"/>
                  </a:lnTo>
                  <a:lnTo>
                    <a:pt x="300875" y="789940"/>
                  </a:lnTo>
                  <a:lnTo>
                    <a:pt x="302247" y="788670"/>
                  </a:lnTo>
                  <a:lnTo>
                    <a:pt x="303453" y="788670"/>
                  </a:lnTo>
                  <a:lnTo>
                    <a:pt x="303568" y="786130"/>
                  </a:lnTo>
                  <a:lnTo>
                    <a:pt x="306285" y="787311"/>
                  </a:lnTo>
                  <a:lnTo>
                    <a:pt x="306590" y="786130"/>
                  </a:lnTo>
                  <a:lnTo>
                    <a:pt x="306755" y="784860"/>
                  </a:lnTo>
                  <a:lnTo>
                    <a:pt x="306946" y="783590"/>
                  </a:lnTo>
                  <a:lnTo>
                    <a:pt x="305295" y="783590"/>
                  </a:lnTo>
                  <a:lnTo>
                    <a:pt x="304342" y="779780"/>
                  </a:lnTo>
                  <a:lnTo>
                    <a:pt x="303428" y="777875"/>
                  </a:lnTo>
                  <a:lnTo>
                    <a:pt x="303428" y="786130"/>
                  </a:lnTo>
                  <a:lnTo>
                    <a:pt x="302221" y="788670"/>
                  </a:lnTo>
                  <a:lnTo>
                    <a:pt x="301650" y="787400"/>
                  </a:lnTo>
                  <a:lnTo>
                    <a:pt x="300520" y="787400"/>
                  </a:lnTo>
                  <a:lnTo>
                    <a:pt x="300355" y="786130"/>
                  </a:lnTo>
                  <a:lnTo>
                    <a:pt x="300990" y="784860"/>
                  </a:lnTo>
                  <a:lnTo>
                    <a:pt x="301256" y="784860"/>
                  </a:lnTo>
                  <a:lnTo>
                    <a:pt x="303428" y="786130"/>
                  </a:lnTo>
                  <a:lnTo>
                    <a:pt x="303428" y="777875"/>
                  </a:lnTo>
                  <a:lnTo>
                    <a:pt x="301917" y="774700"/>
                  </a:lnTo>
                  <a:lnTo>
                    <a:pt x="302882" y="770890"/>
                  </a:lnTo>
                  <a:lnTo>
                    <a:pt x="303618" y="768350"/>
                  </a:lnTo>
                  <a:lnTo>
                    <a:pt x="308648" y="767080"/>
                  </a:lnTo>
                  <a:lnTo>
                    <a:pt x="311785" y="765810"/>
                  </a:lnTo>
                  <a:lnTo>
                    <a:pt x="314642" y="768350"/>
                  </a:lnTo>
                  <a:lnTo>
                    <a:pt x="310934" y="782320"/>
                  </a:lnTo>
                  <a:lnTo>
                    <a:pt x="311810" y="782320"/>
                  </a:lnTo>
                  <a:lnTo>
                    <a:pt x="311734" y="784021"/>
                  </a:lnTo>
                  <a:lnTo>
                    <a:pt x="312013" y="786130"/>
                  </a:lnTo>
                  <a:lnTo>
                    <a:pt x="311264" y="787400"/>
                  </a:lnTo>
                  <a:lnTo>
                    <a:pt x="308762" y="787400"/>
                  </a:lnTo>
                  <a:lnTo>
                    <a:pt x="310159" y="788670"/>
                  </a:lnTo>
                  <a:lnTo>
                    <a:pt x="310819" y="789940"/>
                  </a:lnTo>
                  <a:lnTo>
                    <a:pt x="310438" y="791210"/>
                  </a:lnTo>
                  <a:lnTo>
                    <a:pt x="310299" y="792480"/>
                  </a:lnTo>
                  <a:lnTo>
                    <a:pt x="313220" y="795020"/>
                  </a:lnTo>
                  <a:lnTo>
                    <a:pt x="314426" y="796290"/>
                  </a:lnTo>
                  <a:lnTo>
                    <a:pt x="314401" y="797560"/>
                  </a:lnTo>
                  <a:lnTo>
                    <a:pt x="318300" y="798830"/>
                  </a:lnTo>
                  <a:lnTo>
                    <a:pt x="322503" y="800100"/>
                  </a:lnTo>
                  <a:lnTo>
                    <a:pt x="326326" y="806450"/>
                  </a:lnTo>
                  <a:lnTo>
                    <a:pt x="324675" y="814070"/>
                  </a:lnTo>
                  <a:lnTo>
                    <a:pt x="324764" y="819150"/>
                  </a:lnTo>
                  <a:lnTo>
                    <a:pt x="321297" y="820420"/>
                  </a:lnTo>
                  <a:lnTo>
                    <a:pt x="320802" y="820420"/>
                  </a:lnTo>
                  <a:lnTo>
                    <a:pt x="320255" y="821690"/>
                  </a:lnTo>
                  <a:lnTo>
                    <a:pt x="318846" y="822960"/>
                  </a:lnTo>
                  <a:lnTo>
                    <a:pt x="316877" y="821690"/>
                  </a:lnTo>
                  <a:lnTo>
                    <a:pt x="314045" y="821690"/>
                  </a:lnTo>
                  <a:lnTo>
                    <a:pt x="315061" y="819150"/>
                  </a:lnTo>
                  <a:lnTo>
                    <a:pt x="315722" y="817880"/>
                  </a:lnTo>
                  <a:lnTo>
                    <a:pt x="316344" y="817880"/>
                  </a:lnTo>
                  <a:lnTo>
                    <a:pt x="313931" y="815340"/>
                  </a:lnTo>
                  <a:lnTo>
                    <a:pt x="313321" y="814997"/>
                  </a:lnTo>
                  <a:lnTo>
                    <a:pt x="313321" y="819150"/>
                  </a:lnTo>
                  <a:lnTo>
                    <a:pt x="312610" y="820420"/>
                  </a:lnTo>
                  <a:lnTo>
                    <a:pt x="312013" y="822960"/>
                  </a:lnTo>
                  <a:lnTo>
                    <a:pt x="310413" y="821690"/>
                  </a:lnTo>
                  <a:lnTo>
                    <a:pt x="308813" y="820420"/>
                  </a:lnTo>
                  <a:lnTo>
                    <a:pt x="309206" y="817880"/>
                  </a:lnTo>
                  <a:lnTo>
                    <a:pt x="310095" y="816584"/>
                  </a:lnTo>
                  <a:lnTo>
                    <a:pt x="310743" y="815340"/>
                  </a:lnTo>
                  <a:lnTo>
                    <a:pt x="311645" y="816610"/>
                  </a:lnTo>
                  <a:lnTo>
                    <a:pt x="313245" y="817880"/>
                  </a:lnTo>
                  <a:lnTo>
                    <a:pt x="313321" y="819150"/>
                  </a:lnTo>
                  <a:lnTo>
                    <a:pt x="313321" y="814997"/>
                  </a:lnTo>
                  <a:lnTo>
                    <a:pt x="311734" y="814070"/>
                  </a:lnTo>
                  <a:lnTo>
                    <a:pt x="310159" y="808990"/>
                  </a:lnTo>
                  <a:lnTo>
                    <a:pt x="310197" y="806450"/>
                  </a:lnTo>
                  <a:lnTo>
                    <a:pt x="310438" y="803910"/>
                  </a:lnTo>
                  <a:lnTo>
                    <a:pt x="305739" y="808990"/>
                  </a:lnTo>
                  <a:lnTo>
                    <a:pt x="301536" y="815340"/>
                  </a:lnTo>
                  <a:lnTo>
                    <a:pt x="289407" y="814070"/>
                  </a:lnTo>
                  <a:lnTo>
                    <a:pt x="292023" y="808990"/>
                  </a:lnTo>
                  <a:lnTo>
                    <a:pt x="295173" y="801370"/>
                  </a:lnTo>
                  <a:lnTo>
                    <a:pt x="296227" y="798830"/>
                  </a:lnTo>
                  <a:lnTo>
                    <a:pt x="288175" y="795020"/>
                  </a:lnTo>
                  <a:lnTo>
                    <a:pt x="288010" y="798830"/>
                  </a:lnTo>
                  <a:lnTo>
                    <a:pt x="285699" y="797560"/>
                  </a:lnTo>
                  <a:lnTo>
                    <a:pt x="283387" y="797560"/>
                  </a:lnTo>
                  <a:lnTo>
                    <a:pt x="281470" y="796290"/>
                  </a:lnTo>
                  <a:lnTo>
                    <a:pt x="281355" y="797560"/>
                  </a:lnTo>
                  <a:lnTo>
                    <a:pt x="280238" y="797560"/>
                  </a:lnTo>
                  <a:lnTo>
                    <a:pt x="279044" y="796290"/>
                  </a:lnTo>
                  <a:lnTo>
                    <a:pt x="277926" y="796290"/>
                  </a:lnTo>
                  <a:lnTo>
                    <a:pt x="278358" y="795020"/>
                  </a:lnTo>
                  <a:lnTo>
                    <a:pt x="271983" y="795020"/>
                  </a:lnTo>
                  <a:lnTo>
                    <a:pt x="268655" y="793750"/>
                  </a:lnTo>
                  <a:lnTo>
                    <a:pt x="266319" y="792480"/>
                  </a:lnTo>
                  <a:lnTo>
                    <a:pt x="265772" y="795020"/>
                  </a:lnTo>
                  <a:lnTo>
                    <a:pt x="265531" y="796290"/>
                  </a:lnTo>
                  <a:lnTo>
                    <a:pt x="268084" y="800100"/>
                  </a:lnTo>
                  <a:lnTo>
                    <a:pt x="268744" y="800100"/>
                  </a:lnTo>
                  <a:lnTo>
                    <a:pt x="271297" y="803910"/>
                  </a:lnTo>
                  <a:lnTo>
                    <a:pt x="274154" y="807720"/>
                  </a:lnTo>
                  <a:lnTo>
                    <a:pt x="277406" y="812800"/>
                  </a:lnTo>
                  <a:lnTo>
                    <a:pt x="277533" y="812800"/>
                  </a:lnTo>
                  <a:lnTo>
                    <a:pt x="277787" y="811530"/>
                  </a:lnTo>
                  <a:lnTo>
                    <a:pt x="277926" y="811530"/>
                  </a:lnTo>
                  <a:lnTo>
                    <a:pt x="276415" y="808990"/>
                  </a:lnTo>
                  <a:lnTo>
                    <a:pt x="274980" y="806450"/>
                  </a:lnTo>
                  <a:lnTo>
                    <a:pt x="273608" y="803910"/>
                  </a:lnTo>
                  <a:lnTo>
                    <a:pt x="277037" y="801370"/>
                  </a:lnTo>
                  <a:lnTo>
                    <a:pt x="280860" y="803910"/>
                  </a:lnTo>
                  <a:lnTo>
                    <a:pt x="284111" y="806450"/>
                  </a:lnTo>
                  <a:lnTo>
                    <a:pt x="285127" y="811530"/>
                  </a:lnTo>
                  <a:lnTo>
                    <a:pt x="290677" y="815340"/>
                  </a:lnTo>
                  <a:lnTo>
                    <a:pt x="301650" y="821690"/>
                  </a:lnTo>
                  <a:lnTo>
                    <a:pt x="301675" y="822960"/>
                  </a:lnTo>
                  <a:lnTo>
                    <a:pt x="301840" y="826770"/>
                  </a:lnTo>
                  <a:lnTo>
                    <a:pt x="299224" y="828040"/>
                  </a:lnTo>
                  <a:lnTo>
                    <a:pt x="296252" y="829310"/>
                  </a:lnTo>
                  <a:lnTo>
                    <a:pt x="288594" y="829310"/>
                  </a:lnTo>
                  <a:lnTo>
                    <a:pt x="287159" y="828040"/>
                  </a:lnTo>
                  <a:lnTo>
                    <a:pt x="280974" y="825500"/>
                  </a:lnTo>
                  <a:lnTo>
                    <a:pt x="278968" y="822960"/>
                  </a:lnTo>
                  <a:lnTo>
                    <a:pt x="277406" y="824230"/>
                  </a:lnTo>
                  <a:lnTo>
                    <a:pt x="275640" y="826770"/>
                  </a:lnTo>
                  <a:lnTo>
                    <a:pt x="273964" y="828040"/>
                  </a:lnTo>
                  <a:lnTo>
                    <a:pt x="271818" y="825500"/>
                  </a:lnTo>
                  <a:lnTo>
                    <a:pt x="270395" y="823823"/>
                  </a:lnTo>
                  <a:lnTo>
                    <a:pt x="270395" y="826770"/>
                  </a:lnTo>
                  <a:lnTo>
                    <a:pt x="269265" y="830580"/>
                  </a:lnTo>
                  <a:lnTo>
                    <a:pt x="268935" y="831850"/>
                  </a:lnTo>
                  <a:lnTo>
                    <a:pt x="267703" y="833120"/>
                  </a:lnTo>
                  <a:lnTo>
                    <a:pt x="267182" y="834390"/>
                  </a:lnTo>
                  <a:lnTo>
                    <a:pt x="263575" y="833120"/>
                  </a:lnTo>
                  <a:lnTo>
                    <a:pt x="263220" y="830580"/>
                  </a:lnTo>
                  <a:lnTo>
                    <a:pt x="263626" y="828040"/>
                  </a:lnTo>
                  <a:lnTo>
                    <a:pt x="264972" y="825500"/>
                  </a:lnTo>
                  <a:lnTo>
                    <a:pt x="267563" y="826770"/>
                  </a:lnTo>
                  <a:lnTo>
                    <a:pt x="270395" y="826770"/>
                  </a:lnTo>
                  <a:lnTo>
                    <a:pt x="270395" y="823823"/>
                  </a:lnTo>
                  <a:lnTo>
                    <a:pt x="269671" y="822960"/>
                  </a:lnTo>
                  <a:lnTo>
                    <a:pt x="274370" y="816610"/>
                  </a:lnTo>
                  <a:lnTo>
                    <a:pt x="275310" y="815340"/>
                  </a:lnTo>
                  <a:lnTo>
                    <a:pt x="263436" y="814070"/>
                  </a:lnTo>
                  <a:lnTo>
                    <a:pt x="260565" y="811530"/>
                  </a:lnTo>
                  <a:lnTo>
                    <a:pt x="257695" y="808990"/>
                  </a:lnTo>
                  <a:lnTo>
                    <a:pt x="257670" y="807720"/>
                  </a:lnTo>
                  <a:lnTo>
                    <a:pt x="257467" y="798830"/>
                  </a:lnTo>
                  <a:lnTo>
                    <a:pt x="256070" y="800100"/>
                  </a:lnTo>
                  <a:lnTo>
                    <a:pt x="254342" y="802640"/>
                  </a:lnTo>
                  <a:lnTo>
                    <a:pt x="248043" y="802640"/>
                  </a:lnTo>
                  <a:lnTo>
                    <a:pt x="242658" y="807720"/>
                  </a:lnTo>
                  <a:lnTo>
                    <a:pt x="241985" y="806450"/>
                  </a:lnTo>
                  <a:lnTo>
                    <a:pt x="241312" y="805180"/>
                  </a:lnTo>
                  <a:lnTo>
                    <a:pt x="238671" y="802640"/>
                  </a:lnTo>
                  <a:lnTo>
                    <a:pt x="240893" y="800100"/>
                  </a:lnTo>
                  <a:lnTo>
                    <a:pt x="241947" y="800100"/>
                  </a:lnTo>
                  <a:lnTo>
                    <a:pt x="240322" y="798830"/>
                  </a:lnTo>
                  <a:lnTo>
                    <a:pt x="237134" y="798830"/>
                  </a:lnTo>
                  <a:lnTo>
                    <a:pt x="235204" y="795020"/>
                  </a:lnTo>
                  <a:lnTo>
                    <a:pt x="230708" y="786130"/>
                  </a:lnTo>
                  <a:lnTo>
                    <a:pt x="226847" y="778510"/>
                  </a:lnTo>
                  <a:lnTo>
                    <a:pt x="226161" y="781050"/>
                  </a:lnTo>
                  <a:lnTo>
                    <a:pt x="225425" y="781634"/>
                  </a:lnTo>
                  <a:lnTo>
                    <a:pt x="225425" y="798830"/>
                  </a:lnTo>
                  <a:lnTo>
                    <a:pt x="225145" y="798830"/>
                  </a:lnTo>
                  <a:lnTo>
                    <a:pt x="224155" y="800100"/>
                  </a:lnTo>
                  <a:lnTo>
                    <a:pt x="222618" y="800100"/>
                  </a:lnTo>
                  <a:lnTo>
                    <a:pt x="221297" y="798830"/>
                  </a:lnTo>
                  <a:lnTo>
                    <a:pt x="221386" y="797560"/>
                  </a:lnTo>
                  <a:lnTo>
                    <a:pt x="220941" y="795020"/>
                  </a:lnTo>
                  <a:lnTo>
                    <a:pt x="222834" y="796290"/>
                  </a:lnTo>
                  <a:lnTo>
                    <a:pt x="224078" y="796290"/>
                  </a:lnTo>
                  <a:lnTo>
                    <a:pt x="225399" y="797560"/>
                  </a:lnTo>
                  <a:lnTo>
                    <a:pt x="225425" y="798830"/>
                  </a:lnTo>
                  <a:lnTo>
                    <a:pt x="225425" y="781634"/>
                  </a:lnTo>
                  <a:lnTo>
                    <a:pt x="222897" y="783590"/>
                  </a:lnTo>
                  <a:lnTo>
                    <a:pt x="216649" y="786130"/>
                  </a:lnTo>
                  <a:lnTo>
                    <a:pt x="217614" y="782320"/>
                  </a:lnTo>
                  <a:lnTo>
                    <a:pt x="213499" y="781050"/>
                  </a:lnTo>
                  <a:lnTo>
                    <a:pt x="212686" y="776389"/>
                  </a:lnTo>
                  <a:lnTo>
                    <a:pt x="212115" y="778510"/>
                  </a:lnTo>
                  <a:lnTo>
                    <a:pt x="209397" y="782320"/>
                  </a:lnTo>
                  <a:lnTo>
                    <a:pt x="207886" y="783590"/>
                  </a:lnTo>
                  <a:lnTo>
                    <a:pt x="206235" y="783590"/>
                  </a:lnTo>
                  <a:lnTo>
                    <a:pt x="220205" y="806450"/>
                  </a:lnTo>
                  <a:lnTo>
                    <a:pt x="223278" y="807720"/>
                  </a:lnTo>
                  <a:lnTo>
                    <a:pt x="222872" y="808990"/>
                  </a:lnTo>
                  <a:lnTo>
                    <a:pt x="222288" y="808990"/>
                  </a:lnTo>
                  <a:lnTo>
                    <a:pt x="222808" y="810260"/>
                  </a:lnTo>
                  <a:lnTo>
                    <a:pt x="223367" y="810260"/>
                  </a:lnTo>
                  <a:lnTo>
                    <a:pt x="225374" y="811530"/>
                  </a:lnTo>
                  <a:lnTo>
                    <a:pt x="227812" y="812800"/>
                  </a:lnTo>
                  <a:lnTo>
                    <a:pt x="226491" y="811530"/>
                  </a:lnTo>
                  <a:lnTo>
                    <a:pt x="225450" y="810260"/>
                  </a:lnTo>
                  <a:lnTo>
                    <a:pt x="224599" y="808990"/>
                  </a:lnTo>
                  <a:lnTo>
                    <a:pt x="225374" y="807720"/>
                  </a:lnTo>
                  <a:lnTo>
                    <a:pt x="225564" y="806450"/>
                  </a:lnTo>
                  <a:lnTo>
                    <a:pt x="226822" y="806450"/>
                  </a:lnTo>
                  <a:lnTo>
                    <a:pt x="228473" y="807720"/>
                  </a:lnTo>
                  <a:lnTo>
                    <a:pt x="229882" y="808990"/>
                  </a:lnTo>
                  <a:lnTo>
                    <a:pt x="229717" y="810260"/>
                  </a:lnTo>
                  <a:lnTo>
                    <a:pt x="229616" y="812800"/>
                  </a:lnTo>
                  <a:lnTo>
                    <a:pt x="229679" y="814070"/>
                  </a:lnTo>
                  <a:lnTo>
                    <a:pt x="232346" y="815340"/>
                  </a:lnTo>
                  <a:lnTo>
                    <a:pt x="233730" y="817880"/>
                  </a:lnTo>
                  <a:lnTo>
                    <a:pt x="234543" y="819150"/>
                  </a:lnTo>
                  <a:lnTo>
                    <a:pt x="235978" y="817880"/>
                  </a:lnTo>
                  <a:lnTo>
                    <a:pt x="237845" y="821690"/>
                  </a:lnTo>
                  <a:lnTo>
                    <a:pt x="238125" y="820420"/>
                  </a:lnTo>
                  <a:lnTo>
                    <a:pt x="238493" y="817880"/>
                  </a:lnTo>
                  <a:lnTo>
                    <a:pt x="238861" y="815340"/>
                  </a:lnTo>
                  <a:lnTo>
                    <a:pt x="240322" y="816610"/>
                  </a:lnTo>
                  <a:lnTo>
                    <a:pt x="242900" y="817880"/>
                  </a:lnTo>
                  <a:lnTo>
                    <a:pt x="243065" y="817880"/>
                  </a:lnTo>
                  <a:lnTo>
                    <a:pt x="243179" y="816610"/>
                  </a:lnTo>
                  <a:lnTo>
                    <a:pt x="243395" y="816610"/>
                  </a:lnTo>
                  <a:lnTo>
                    <a:pt x="244055" y="817880"/>
                  </a:lnTo>
                  <a:lnTo>
                    <a:pt x="244805" y="817880"/>
                  </a:lnTo>
                  <a:lnTo>
                    <a:pt x="244970" y="816610"/>
                  </a:lnTo>
                  <a:lnTo>
                    <a:pt x="245135" y="815340"/>
                  </a:lnTo>
                  <a:lnTo>
                    <a:pt x="245186" y="814070"/>
                  </a:lnTo>
                  <a:lnTo>
                    <a:pt x="247167" y="811530"/>
                  </a:lnTo>
                  <a:lnTo>
                    <a:pt x="249809" y="812800"/>
                  </a:lnTo>
                  <a:lnTo>
                    <a:pt x="251726" y="812800"/>
                  </a:lnTo>
                  <a:lnTo>
                    <a:pt x="251726" y="816610"/>
                  </a:lnTo>
                  <a:lnTo>
                    <a:pt x="251345" y="817880"/>
                  </a:lnTo>
                  <a:lnTo>
                    <a:pt x="253949" y="816610"/>
                  </a:lnTo>
                  <a:lnTo>
                    <a:pt x="257962" y="817880"/>
                  </a:lnTo>
                  <a:lnTo>
                    <a:pt x="261213" y="817880"/>
                  </a:lnTo>
                  <a:lnTo>
                    <a:pt x="261048" y="819150"/>
                  </a:lnTo>
                  <a:lnTo>
                    <a:pt x="261708" y="819150"/>
                  </a:lnTo>
                  <a:lnTo>
                    <a:pt x="261480" y="820420"/>
                  </a:lnTo>
                  <a:lnTo>
                    <a:pt x="261023" y="821690"/>
                  </a:lnTo>
                  <a:lnTo>
                    <a:pt x="260629" y="821690"/>
                  </a:lnTo>
                  <a:lnTo>
                    <a:pt x="260197" y="824230"/>
                  </a:lnTo>
                  <a:lnTo>
                    <a:pt x="259727" y="826770"/>
                  </a:lnTo>
                  <a:lnTo>
                    <a:pt x="258876" y="829310"/>
                  </a:lnTo>
                  <a:lnTo>
                    <a:pt x="258546" y="830580"/>
                  </a:lnTo>
                  <a:lnTo>
                    <a:pt x="257530" y="830580"/>
                  </a:lnTo>
                  <a:lnTo>
                    <a:pt x="258292" y="831850"/>
                  </a:lnTo>
                  <a:lnTo>
                    <a:pt x="259232" y="831850"/>
                  </a:lnTo>
                  <a:lnTo>
                    <a:pt x="259041" y="833120"/>
                  </a:lnTo>
                  <a:lnTo>
                    <a:pt x="258686" y="834390"/>
                  </a:lnTo>
                  <a:lnTo>
                    <a:pt x="259537" y="834390"/>
                  </a:lnTo>
                  <a:lnTo>
                    <a:pt x="260299" y="835660"/>
                  </a:lnTo>
                  <a:lnTo>
                    <a:pt x="261239" y="835660"/>
                  </a:lnTo>
                  <a:lnTo>
                    <a:pt x="261670" y="838187"/>
                  </a:lnTo>
                  <a:lnTo>
                    <a:pt x="264896" y="836930"/>
                  </a:lnTo>
                  <a:lnTo>
                    <a:pt x="267144" y="838200"/>
                  </a:lnTo>
                  <a:lnTo>
                    <a:pt x="268909" y="839470"/>
                  </a:lnTo>
                  <a:lnTo>
                    <a:pt x="271221" y="838200"/>
                  </a:lnTo>
                  <a:lnTo>
                    <a:pt x="271081" y="836930"/>
                  </a:lnTo>
                  <a:lnTo>
                    <a:pt x="274015" y="835660"/>
                  </a:lnTo>
                  <a:lnTo>
                    <a:pt x="279958" y="830580"/>
                  </a:lnTo>
                  <a:lnTo>
                    <a:pt x="282625" y="835660"/>
                  </a:lnTo>
                  <a:lnTo>
                    <a:pt x="283806" y="833120"/>
                  </a:lnTo>
                  <a:lnTo>
                    <a:pt x="285483" y="831850"/>
                  </a:lnTo>
                  <a:lnTo>
                    <a:pt x="288124" y="831850"/>
                  </a:lnTo>
                  <a:lnTo>
                    <a:pt x="289572" y="836930"/>
                  </a:lnTo>
                  <a:lnTo>
                    <a:pt x="291147" y="842010"/>
                  </a:lnTo>
                  <a:lnTo>
                    <a:pt x="292112" y="848360"/>
                  </a:lnTo>
                  <a:lnTo>
                    <a:pt x="290626" y="850900"/>
                  </a:lnTo>
                  <a:lnTo>
                    <a:pt x="289966" y="852170"/>
                  </a:lnTo>
                  <a:lnTo>
                    <a:pt x="288480" y="852170"/>
                  </a:lnTo>
                  <a:lnTo>
                    <a:pt x="286829" y="850900"/>
                  </a:lnTo>
                  <a:lnTo>
                    <a:pt x="285457" y="849630"/>
                  </a:lnTo>
                  <a:lnTo>
                    <a:pt x="285457" y="850900"/>
                  </a:lnTo>
                  <a:lnTo>
                    <a:pt x="285178" y="852170"/>
                  </a:lnTo>
                  <a:lnTo>
                    <a:pt x="286448" y="852170"/>
                  </a:lnTo>
                  <a:lnTo>
                    <a:pt x="284899" y="858520"/>
                  </a:lnTo>
                  <a:lnTo>
                    <a:pt x="281876" y="855980"/>
                  </a:lnTo>
                  <a:lnTo>
                    <a:pt x="282206" y="858520"/>
                  </a:lnTo>
                  <a:lnTo>
                    <a:pt x="277901" y="858520"/>
                  </a:lnTo>
                  <a:lnTo>
                    <a:pt x="277837" y="859790"/>
                  </a:lnTo>
                  <a:lnTo>
                    <a:pt x="277596" y="859790"/>
                  </a:lnTo>
                  <a:lnTo>
                    <a:pt x="277456" y="858520"/>
                  </a:lnTo>
                  <a:lnTo>
                    <a:pt x="271297" y="858520"/>
                  </a:lnTo>
                  <a:lnTo>
                    <a:pt x="271957" y="862330"/>
                  </a:lnTo>
                  <a:lnTo>
                    <a:pt x="271957" y="866140"/>
                  </a:lnTo>
                  <a:lnTo>
                    <a:pt x="276085" y="872490"/>
                  </a:lnTo>
                  <a:lnTo>
                    <a:pt x="276440" y="872490"/>
                  </a:lnTo>
                  <a:lnTo>
                    <a:pt x="276720" y="871220"/>
                  </a:lnTo>
                  <a:lnTo>
                    <a:pt x="277901" y="871220"/>
                  </a:lnTo>
                  <a:lnTo>
                    <a:pt x="278117" y="869950"/>
                  </a:lnTo>
                  <a:lnTo>
                    <a:pt x="278257" y="869950"/>
                  </a:lnTo>
                  <a:lnTo>
                    <a:pt x="278853" y="868680"/>
                  </a:lnTo>
                  <a:lnTo>
                    <a:pt x="281051" y="869950"/>
                  </a:lnTo>
                  <a:lnTo>
                    <a:pt x="284251" y="869950"/>
                  </a:lnTo>
                  <a:lnTo>
                    <a:pt x="283756" y="868680"/>
                  </a:lnTo>
                  <a:lnTo>
                    <a:pt x="282790" y="866140"/>
                  </a:lnTo>
                  <a:lnTo>
                    <a:pt x="282346" y="866140"/>
                  </a:lnTo>
                  <a:lnTo>
                    <a:pt x="282460" y="864870"/>
                  </a:lnTo>
                  <a:lnTo>
                    <a:pt x="282016" y="863600"/>
                  </a:lnTo>
                  <a:lnTo>
                    <a:pt x="281546" y="862330"/>
                  </a:lnTo>
                  <a:lnTo>
                    <a:pt x="281114" y="861060"/>
                  </a:lnTo>
                  <a:lnTo>
                    <a:pt x="282651" y="861060"/>
                  </a:lnTo>
                  <a:lnTo>
                    <a:pt x="285394" y="859790"/>
                  </a:lnTo>
                  <a:lnTo>
                    <a:pt x="286740" y="862330"/>
                  </a:lnTo>
                  <a:lnTo>
                    <a:pt x="287604" y="863600"/>
                  </a:lnTo>
                  <a:lnTo>
                    <a:pt x="288480" y="866140"/>
                  </a:lnTo>
                  <a:lnTo>
                    <a:pt x="289382" y="864870"/>
                  </a:lnTo>
                  <a:lnTo>
                    <a:pt x="294360" y="868375"/>
                  </a:lnTo>
                  <a:lnTo>
                    <a:pt x="293916" y="867410"/>
                  </a:lnTo>
                  <a:lnTo>
                    <a:pt x="292709" y="864870"/>
                  </a:lnTo>
                  <a:lnTo>
                    <a:pt x="309067" y="864870"/>
                  </a:lnTo>
                  <a:lnTo>
                    <a:pt x="303682" y="855980"/>
                  </a:lnTo>
                  <a:lnTo>
                    <a:pt x="307670" y="853440"/>
                  </a:lnTo>
                  <a:lnTo>
                    <a:pt x="312940" y="861060"/>
                  </a:lnTo>
                  <a:lnTo>
                    <a:pt x="312369" y="857250"/>
                  </a:lnTo>
                  <a:lnTo>
                    <a:pt x="312585" y="855980"/>
                  </a:lnTo>
                  <a:lnTo>
                    <a:pt x="313931" y="853440"/>
                  </a:lnTo>
                  <a:lnTo>
                    <a:pt x="313740" y="852170"/>
                  </a:lnTo>
                  <a:lnTo>
                    <a:pt x="313651" y="850900"/>
                  </a:lnTo>
                  <a:lnTo>
                    <a:pt x="313905" y="849630"/>
                  </a:lnTo>
                  <a:lnTo>
                    <a:pt x="314375" y="848360"/>
                  </a:lnTo>
                  <a:lnTo>
                    <a:pt x="315087" y="845820"/>
                  </a:lnTo>
                  <a:lnTo>
                    <a:pt x="316052" y="844550"/>
                  </a:lnTo>
                  <a:lnTo>
                    <a:pt x="313931" y="844550"/>
                  </a:lnTo>
                  <a:lnTo>
                    <a:pt x="311759" y="843280"/>
                  </a:lnTo>
                  <a:lnTo>
                    <a:pt x="305409" y="843280"/>
                  </a:lnTo>
                  <a:lnTo>
                    <a:pt x="304228" y="844550"/>
                  </a:lnTo>
                  <a:lnTo>
                    <a:pt x="302907" y="844550"/>
                  </a:lnTo>
                  <a:lnTo>
                    <a:pt x="304012" y="845820"/>
                  </a:lnTo>
                  <a:lnTo>
                    <a:pt x="305295" y="845820"/>
                  </a:lnTo>
                  <a:lnTo>
                    <a:pt x="306235" y="847090"/>
                  </a:lnTo>
                  <a:lnTo>
                    <a:pt x="305574" y="848360"/>
                  </a:lnTo>
                  <a:lnTo>
                    <a:pt x="305358" y="850900"/>
                  </a:lnTo>
                  <a:lnTo>
                    <a:pt x="304965" y="850607"/>
                  </a:lnTo>
                  <a:lnTo>
                    <a:pt x="304965" y="852170"/>
                  </a:lnTo>
                  <a:lnTo>
                    <a:pt x="304558" y="853440"/>
                  </a:lnTo>
                  <a:lnTo>
                    <a:pt x="303212" y="853440"/>
                  </a:lnTo>
                  <a:lnTo>
                    <a:pt x="302602" y="852170"/>
                  </a:lnTo>
                  <a:lnTo>
                    <a:pt x="303593" y="850900"/>
                  </a:lnTo>
                  <a:lnTo>
                    <a:pt x="304038" y="850900"/>
                  </a:lnTo>
                  <a:lnTo>
                    <a:pt x="304533" y="852170"/>
                  </a:lnTo>
                  <a:lnTo>
                    <a:pt x="304965" y="852170"/>
                  </a:lnTo>
                  <a:lnTo>
                    <a:pt x="304965" y="850607"/>
                  </a:lnTo>
                  <a:lnTo>
                    <a:pt x="303682" y="849630"/>
                  </a:lnTo>
                  <a:lnTo>
                    <a:pt x="301942" y="849630"/>
                  </a:lnTo>
                  <a:lnTo>
                    <a:pt x="301231" y="848360"/>
                  </a:lnTo>
                  <a:lnTo>
                    <a:pt x="301752" y="847090"/>
                  </a:lnTo>
                  <a:lnTo>
                    <a:pt x="302107" y="845820"/>
                  </a:lnTo>
                  <a:lnTo>
                    <a:pt x="300875" y="845820"/>
                  </a:lnTo>
                  <a:lnTo>
                    <a:pt x="299554" y="847090"/>
                  </a:lnTo>
                  <a:lnTo>
                    <a:pt x="298043" y="847090"/>
                  </a:lnTo>
                  <a:lnTo>
                    <a:pt x="297141" y="844550"/>
                  </a:lnTo>
                  <a:lnTo>
                    <a:pt x="297014" y="843280"/>
                  </a:lnTo>
                  <a:lnTo>
                    <a:pt x="297027" y="839470"/>
                  </a:lnTo>
                  <a:lnTo>
                    <a:pt x="293916" y="839470"/>
                  </a:lnTo>
                  <a:lnTo>
                    <a:pt x="293662" y="838187"/>
                  </a:lnTo>
                  <a:lnTo>
                    <a:pt x="293154" y="836930"/>
                  </a:lnTo>
                  <a:lnTo>
                    <a:pt x="293179" y="834390"/>
                  </a:lnTo>
                  <a:lnTo>
                    <a:pt x="295592" y="834390"/>
                  </a:lnTo>
                  <a:lnTo>
                    <a:pt x="296583" y="835660"/>
                  </a:lnTo>
                  <a:lnTo>
                    <a:pt x="297141" y="838200"/>
                  </a:lnTo>
                  <a:lnTo>
                    <a:pt x="297713" y="834390"/>
                  </a:lnTo>
                  <a:lnTo>
                    <a:pt x="298094" y="831850"/>
                  </a:lnTo>
                  <a:lnTo>
                    <a:pt x="299770" y="830580"/>
                  </a:lnTo>
                  <a:lnTo>
                    <a:pt x="301447" y="829310"/>
                  </a:lnTo>
                  <a:lnTo>
                    <a:pt x="303123" y="828040"/>
                  </a:lnTo>
                  <a:lnTo>
                    <a:pt x="306070" y="821690"/>
                  </a:lnTo>
                  <a:lnTo>
                    <a:pt x="307086" y="822960"/>
                  </a:lnTo>
                  <a:lnTo>
                    <a:pt x="307835" y="825500"/>
                  </a:lnTo>
                  <a:lnTo>
                    <a:pt x="308483" y="826770"/>
                  </a:lnTo>
                  <a:lnTo>
                    <a:pt x="308648" y="826770"/>
                  </a:lnTo>
                  <a:lnTo>
                    <a:pt x="309537" y="828040"/>
                  </a:lnTo>
                  <a:lnTo>
                    <a:pt x="310197" y="830580"/>
                  </a:lnTo>
                  <a:lnTo>
                    <a:pt x="310489" y="831850"/>
                  </a:lnTo>
                  <a:lnTo>
                    <a:pt x="311188" y="831850"/>
                  </a:lnTo>
                  <a:lnTo>
                    <a:pt x="312039" y="829310"/>
                  </a:lnTo>
                  <a:lnTo>
                    <a:pt x="312445" y="826770"/>
                  </a:lnTo>
                  <a:lnTo>
                    <a:pt x="311734" y="825500"/>
                  </a:lnTo>
                  <a:lnTo>
                    <a:pt x="311404" y="824230"/>
                  </a:lnTo>
                  <a:lnTo>
                    <a:pt x="313296" y="824230"/>
                  </a:lnTo>
                  <a:lnTo>
                    <a:pt x="316712" y="822960"/>
                  </a:lnTo>
                  <a:lnTo>
                    <a:pt x="316877" y="822960"/>
                  </a:lnTo>
                  <a:lnTo>
                    <a:pt x="317639" y="824230"/>
                  </a:lnTo>
                  <a:lnTo>
                    <a:pt x="318249" y="825500"/>
                  </a:lnTo>
                  <a:lnTo>
                    <a:pt x="318960" y="828040"/>
                  </a:lnTo>
                  <a:lnTo>
                    <a:pt x="321767" y="833120"/>
                  </a:lnTo>
                  <a:lnTo>
                    <a:pt x="323113" y="836930"/>
                  </a:lnTo>
                  <a:lnTo>
                    <a:pt x="323329" y="836930"/>
                  </a:lnTo>
                  <a:lnTo>
                    <a:pt x="323088" y="838200"/>
                  </a:lnTo>
                  <a:lnTo>
                    <a:pt x="322668" y="839470"/>
                  </a:lnTo>
                  <a:lnTo>
                    <a:pt x="327863" y="839470"/>
                  </a:lnTo>
                  <a:lnTo>
                    <a:pt x="331279" y="840740"/>
                  </a:lnTo>
                  <a:lnTo>
                    <a:pt x="331520" y="842010"/>
                  </a:lnTo>
                  <a:lnTo>
                    <a:pt x="331495" y="843280"/>
                  </a:lnTo>
                  <a:lnTo>
                    <a:pt x="331635" y="844550"/>
                  </a:lnTo>
                  <a:lnTo>
                    <a:pt x="332625" y="843280"/>
                  </a:lnTo>
                  <a:lnTo>
                    <a:pt x="333578" y="843280"/>
                  </a:lnTo>
                  <a:lnTo>
                    <a:pt x="334606" y="842010"/>
                  </a:lnTo>
                  <a:lnTo>
                    <a:pt x="334937" y="842010"/>
                  </a:lnTo>
                  <a:lnTo>
                    <a:pt x="337108" y="844550"/>
                  </a:lnTo>
                  <a:lnTo>
                    <a:pt x="338391" y="847090"/>
                  </a:lnTo>
                  <a:lnTo>
                    <a:pt x="336003" y="848360"/>
                  </a:lnTo>
                  <a:lnTo>
                    <a:pt x="336448" y="848360"/>
                  </a:lnTo>
                  <a:lnTo>
                    <a:pt x="336689" y="849630"/>
                  </a:lnTo>
                  <a:lnTo>
                    <a:pt x="336410" y="850900"/>
                  </a:lnTo>
                  <a:lnTo>
                    <a:pt x="336283" y="853440"/>
                  </a:lnTo>
                  <a:lnTo>
                    <a:pt x="335978" y="852170"/>
                  </a:lnTo>
                  <a:lnTo>
                    <a:pt x="333476" y="852170"/>
                  </a:lnTo>
                  <a:lnTo>
                    <a:pt x="333806" y="850900"/>
                  </a:lnTo>
                  <a:lnTo>
                    <a:pt x="332270" y="850900"/>
                  </a:lnTo>
                  <a:lnTo>
                    <a:pt x="331635" y="852170"/>
                  </a:lnTo>
                  <a:lnTo>
                    <a:pt x="331470" y="853440"/>
                  </a:lnTo>
                  <a:lnTo>
                    <a:pt x="331444" y="854710"/>
                  </a:lnTo>
                  <a:lnTo>
                    <a:pt x="331050" y="855980"/>
                  </a:lnTo>
                  <a:lnTo>
                    <a:pt x="334937" y="859790"/>
                  </a:lnTo>
                  <a:lnTo>
                    <a:pt x="334657" y="863600"/>
                  </a:lnTo>
                  <a:lnTo>
                    <a:pt x="335203" y="867410"/>
                  </a:lnTo>
                  <a:lnTo>
                    <a:pt x="335457" y="871220"/>
                  </a:lnTo>
                  <a:lnTo>
                    <a:pt x="336905" y="871220"/>
                  </a:lnTo>
                  <a:lnTo>
                    <a:pt x="336994" y="868375"/>
                  </a:lnTo>
                  <a:lnTo>
                    <a:pt x="337070" y="867410"/>
                  </a:lnTo>
                  <a:lnTo>
                    <a:pt x="340372" y="868680"/>
                  </a:lnTo>
                  <a:lnTo>
                    <a:pt x="338848" y="867410"/>
                  </a:lnTo>
                  <a:lnTo>
                    <a:pt x="335788" y="864870"/>
                  </a:lnTo>
                  <a:lnTo>
                    <a:pt x="338670" y="861060"/>
                  </a:lnTo>
                  <a:lnTo>
                    <a:pt x="343865" y="866140"/>
                  </a:lnTo>
                  <a:lnTo>
                    <a:pt x="342099" y="861060"/>
                  </a:lnTo>
                  <a:lnTo>
                    <a:pt x="343014" y="855980"/>
                  </a:lnTo>
                  <a:lnTo>
                    <a:pt x="344855" y="853440"/>
                  </a:lnTo>
                  <a:lnTo>
                    <a:pt x="346684" y="850900"/>
                  </a:lnTo>
                  <a:lnTo>
                    <a:pt x="353187" y="845820"/>
                  </a:lnTo>
                  <a:lnTo>
                    <a:pt x="351637" y="873760"/>
                  </a:lnTo>
                  <a:lnTo>
                    <a:pt x="348818" y="871220"/>
                  </a:lnTo>
                  <a:lnTo>
                    <a:pt x="346722" y="869950"/>
                  </a:lnTo>
                  <a:lnTo>
                    <a:pt x="345135" y="867410"/>
                  </a:lnTo>
                  <a:lnTo>
                    <a:pt x="342760" y="871220"/>
                  </a:lnTo>
                  <a:lnTo>
                    <a:pt x="342265" y="869950"/>
                  </a:lnTo>
                  <a:lnTo>
                    <a:pt x="342023" y="869950"/>
                  </a:lnTo>
                  <a:lnTo>
                    <a:pt x="342049" y="872490"/>
                  </a:lnTo>
                  <a:lnTo>
                    <a:pt x="342303" y="872490"/>
                  </a:lnTo>
                  <a:lnTo>
                    <a:pt x="344436" y="873760"/>
                  </a:lnTo>
                  <a:lnTo>
                    <a:pt x="344716" y="873760"/>
                  </a:lnTo>
                  <a:lnTo>
                    <a:pt x="347268" y="876300"/>
                  </a:lnTo>
                  <a:lnTo>
                    <a:pt x="349580" y="878840"/>
                  </a:lnTo>
                  <a:lnTo>
                    <a:pt x="352005" y="883920"/>
                  </a:lnTo>
                  <a:lnTo>
                    <a:pt x="351282" y="881380"/>
                  </a:lnTo>
                  <a:lnTo>
                    <a:pt x="352247" y="881380"/>
                  </a:lnTo>
                  <a:lnTo>
                    <a:pt x="354203" y="880110"/>
                  </a:lnTo>
                  <a:lnTo>
                    <a:pt x="357060" y="889000"/>
                  </a:lnTo>
                  <a:lnTo>
                    <a:pt x="356425" y="889000"/>
                  </a:lnTo>
                  <a:lnTo>
                    <a:pt x="358622" y="891540"/>
                  </a:lnTo>
                  <a:lnTo>
                    <a:pt x="359562" y="892810"/>
                  </a:lnTo>
                  <a:lnTo>
                    <a:pt x="360248" y="894080"/>
                  </a:lnTo>
                  <a:lnTo>
                    <a:pt x="359968" y="882650"/>
                  </a:lnTo>
                  <a:lnTo>
                    <a:pt x="362000" y="885190"/>
                  </a:lnTo>
                  <a:lnTo>
                    <a:pt x="363512" y="886460"/>
                  </a:lnTo>
                  <a:lnTo>
                    <a:pt x="364807" y="887730"/>
                  </a:lnTo>
                  <a:lnTo>
                    <a:pt x="364375" y="886460"/>
                  </a:lnTo>
                  <a:lnTo>
                    <a:pt x="364210" y="885190"/>
                  </a:lnTo>
                  <a:lnTo>
                    <a:pt x="365328" y="883920"/>
                  </a:lnTo>
                  <a:lnTo>
                    <a:pt x="370522" y="883920"/>
                  </a:lnTo>
                  <a:lnTo>
                    <a:pt x="369620" y="886460"/>
                  </a:lnTo>
                  <a:lnTo>
                    <a:pt x="369481" y="889000"/>
                  </a:lnTo>
                  <a:lnTo>
                    <a:pt x="368160" y="890270"/>
                  </a:lnTo>
                  <a:lnTo>
                    <a:pt x="366649" y="890270"/>
                  </a:lnTo>
                  <a:lnTo>
                    <a:pt x="365721" y="889000"/>
                  </a:lnTo>
                  <a:lnTo>
                    <a:pt x="371208" y="897890"/>
                  </a:lnTo>
                  <a:lnTo>
                    <a:pt x="368490" y="902970"/>
                  </a:lnTo>
                  <a:lnTo>
                    <a:pt x="360464" y="904240"/>
                  </a:lnTo>
                  <a:lnTo>
                    <a:pt x="360438" y="902970"/>
                  </a:lnTo>
                  <a:lnTo>
                    <a:pt x="359892" y="904240"/>
                  </a:lnTo>
                  <a:lnTo>
                    <a:pt x="359117" y="905510"/>
                  </a:lnTo>
                  <a:lnTo>
                    <a:pt x="358292" y="908050"/>
                  </a:lnTo>
                  <a:lnTo>
                    <a:pt x="359422" y="908050"/>
                  </a:lnTo>
                  <a:lnTo>
                    <a:pt x="360578" y="909320"/>
                  </a:lnTo>
                  <a:lnTo>
                    <a:pt x="361543" y="909320"/>
                  </a:lnTo>
                  <a:lnTo>
                    <a:pt x="361429" y="910564"/>
                  </a:lnTo>
                  <a:lnTo>
                    <a:pt x="364426" y="908050"/>
                  </a:lnTo>
                  <a:lnTo>
                    <a:pt x="364693" y="906780"/>
                  </a:lnTo>
                  <a:lnTo>
                    <a:pt x="364858" y="905510"/>
                  </a:lnTo>
                  <a:lnTo>
                    <a:pt x="365518" y="905510"/>
                  </a:lnTo>
                  <a:lnTo>
                    <a:pt x="365937" y="904240"/>
                  </a:lnTo>
                  <a:lnTo>
                    <a:pt x="367169" y="905510"/>
                  </a:lnTo>
                  <a:lnTo>
                    <a:pt x="368909" y="905510"/>
                  </a:lnTo>
                  <a:lnTo>
                    <a:pt x="384708" y="894080"/>
                  </a:lnTo>
                  <a:lnTo>
                    <a:pt x="388226" y="891540"/>
                  </a:lnTo>
                  <a:lnTo>
                    <a:pt x="384797" y="891540"/>
                  </a:lnTo>
                  <a:lnTo>
                    <a:pt x="384048" y="890270"/>
                  </a:lnTo>
                  <a:lnTo>
                    <a:pt x="381825" y="886460"/>
                  </a:lnTo>
                  <a:lnTo>
                    <a:pt x="379857" y="883920"/>
                  </a:lnTo>
                  <a:lnTo>
                    <a:pt x="378879" y="882650"/>
                  </a:lnTo>
                  <a:lnTo>
                    <a:pt x="376821" y="882650"/>
                  </a:lnTo>
                  <a:lnTo>
                    <a:pt x="375716" y="881380"/>
                  </a:lnTo>
                  <a:lnTo>
                    <a:pt x="376174" y="880110"/>
                  </a:lnTo>
                  <a:lnTo>
                    <a:pt x="376631" y="878840"/>
                  </a:lnTo>
                  <a:lnTo>
                    <a:pt x="377266" y="876300"/>
                  </a:lnTo>
                  <a:lnTo>
                    <a:pt x="377863" y="877570"/>
                  </a:lnTo>
                  <a:lnTo>
                    <a:pt x="378904" y="877570"/>
                  </a:lnTo>
                  <a:lnTo>
                    <a:pt x="379679" y="876300"/>
                  </a:lnTo>
                  <a:lnTo>
                    <a:pt x="380098" y="876300"/>
                  </a:lnTo>
                  <a:lnTo>
                    <a:pt x="406209" y="878840"/>
                  </a:lnTo>
                  <a:lnTo>
                    <a:pt x="408406" y="877570"/>
                  </a:lnTo>
                  <a:lnTo>
                    <a:pt x="410616" y="876300"/>
                  </a:lnTo>
                  <a:lnTo>
                    <a:pt x="419455" y="871220"/>
                  </a:lnTo>
                  <a:lnTo>
                    <a:pt x="422122" y="866140"/>
                  </a:lnTo>
                  <a:lnTo>
                    <a:pt x="426135" y="858520"/>
                  </a:lnTo>
                  <a:lnTo>
                    <a:pt x="421513" y="862330"/>
                  </a:lnTo>
                  <a:lnTo>
                    <a:pt x="417550" y="863142"/>
                  </a:lnTo>
                  <a:lnTo>
                    <a:pt x="417550" y="868680"/>
                  </a:lnTo>
                  <a:lnTo>
                    <a:pt x="416814" y="869950"/>
                  </a:lnTo>
                  <a:lnTo>
                    <a:pt x="416598" y="871220"/>
                  </a:lnTo>
                  <a:lnTo>
                    <a:pt x="413816" y="871220"/>
                  </a:lnTo>
                  <a:lnTo>
                    <a:pt x="413296" y="869950"/>
                  </a:lnTo>
                  <a:lnTo>
                    <a:pt x="412750" y="869950"/>
                  </a:lnTo>
                  <a:lnTo>
                    <a:pt x="413016" y="868680"/>
                  </a:lnTo>
                  <a:lnTo>
                    <a:pt x="413296" y="867410"/>
                  </a:lnTo>
                  <a:lnTo>
                    <a:pt x="413410" y="866140"/>
                  </a:lnTo>
                  <a:lnTo>
                    <a:pt x="415086" y="867410"/>
                  </a:lnTo>
                  <a:lnTo>
                    <a:pt x="416699" y="867410"/>
                  </a:lnTo>
                  <a:lnTo>
                    <a:pt x="417550" y="868680"/>
                  </a:lnTo>
                  <a:lnTo>
                    <a:pt x="417550" y="863142"/>
                  </a:lnTo>
                  <a:lnTo>
                    <a:pt x="415277" y="863600"/>
                  </a:lnTo>
                  <a:lnTo>
                    <a:pt x="410273" y="867410"/>
                  </a:lnTo>
                  <a:lnTo>
                    <a:pt x="410641" y="864870"/>
                  </a:lnTo>
                  <a:lnTo>
                    <a:pt x="411365" y="859790"/>
                  </a:lnTo>
                  <a:lnTo>
                    <a:pt x="411556" y="858520"/>
                  </a:lnTo>
                  <a:lnTo>
                    <a:pt x="414401" y="853440"/>
                  </a:lnTo>
                  <a:lnTo>
                    <a:pt x="415112" y="852170"/>
                  </a:lnTo>
                  <a:lnTo>
                    <a:pt x="415823" y="850900"/>
                  </a:lnTo>
                  <a:lnTo>
                    <a:pt x="422859" y="845820"/>
                  </a:lnTo>
                  <a:lnTo>
                    <a:pt x="432422" y="843280"/>
                  </a:lnTo>
                  <a:lnTo>
                    <a:pt x="432790" y="849630"/>
                  </a:lnTo>
                  <a:lnTo>
                    <a:pt x="431139" y="853440"/>
                  </a:lnTo>
                  <a:lnTo>
                    <a:pt x="428472" y="855980"/>
                  </a:lnTo>
                  <a:lnTo>
                    <a:pt x="429628" y="858520"/>
                  </a:lnTo>
                  <a:lnTo>
                    <a:pt x="430479" y="861060"/>
                  </a:lnTo>
                  <a:lnTo>
                    <a:pt x="431139" y="863600"/>
                  </a:lnTo>
                  <a:lnTo>
                    <a:pt x="442391" y="857250"/>
                  </a:lnTo>
                  <a:lnTo>
                    <a:pt x="444284" y="855980"/>
                  </a:lnTo>
                  <a:lnTo>
                    <a:pt x="453707" y="849630"/>
                  </a:lnTo>
                  <a:lnTo>
                    <a:pt x="454355" y="845820"/>
                  </a:lnTo>
                  <a:lnTo>
                    <a:pt x="454660" y="843280"/>
                  </a:lnTo>
                  <a:lnTo>
                    <a:pt x="454520" y="843280"/>
                  </a:lnTo>
                  <a:lnTo>
                    <a:pt x="453923" y="842010"/>
                  </a:lnTo>
                  <a:lnTo>
                    <a:pt x="454990" y="840740"/>
                  </a:lnTo>
                  <a:lnTo>
                    <a:pt x="455345" y="838200"/>
                  </a:lnTo>
                  <a:lnTo>
                    <a:pt x="460819" y="840740"/>
                  </a:lnTo>
                  <a:lnTo>
                    <a:pt x="458952" y="844550"/>
                  </a:lnTo>
                  <a:lnTo>
                    <a:pt x="460070" y="845756"/>
                  </a:lnTo>
                  <a:lnTo>
                    <a:pt x="472859" y="838200"/>
                  </a:lnTo>
                  <a:lnTo>
                    <a:pt x="496468" y="824230"/>
                  </a:lnTo>
                  <a:lnTo>
                    <a:pt x="502881" y="820420"/>
                  </a:lnTo>
                  <a:lnTo>
                    <a:pt x="492290" y="814070"/>
                  </a:lnTo>
                  <a:lnTo>
                    <a:pt x="493661" y="811530"/>
                  </a:lnTo>
                  <a:lnTo>
                    <a:pt x="494322" y="810260"/>
                  </a:lnTo>
                  <a:lnTo>
                    <a:pt x="497979" y="811530"/>
                  </a:lnTo>
                  <a:lnTo>
                    <a:pt x="505320" y="816610"/>
                  </a:lnTo>
                  <a:lnTo>
                    <a:pt x="504228" y="817880"/>
                  </a:lnTo>
                  <a:lnTo>
                    <a:pt x="503694" y="819150"/>
                  </a:lnTo>
                  <a:lnTo>
                    <a:pt x="513232" y="814070"/>
                  </a:lnTo>
                  <a:lnTo>
                    <a:pt x="532053" y="801370"/>
                  </a:lnTo>
                  <a:lnTo>
                    <a:pt x="539470" y="796290"/>
                  </a:lnTo>
                  <a:lnTo>
                    <a:pt x="541324" y="795020"/>
                  </a:lnTo>
                  <a:lnTo>
                    <a:pt x="544626" y="792480"/>
                  </a:lnTo>
                  <a:lnTo>
                    <a:pt x="546277" y="791210"/>
                  </a:lnTo>
                  <a:lnTo>
                    <a:pt x="549592" y="788670"/>
                  </a:lnTo>
                  <a:lnTo>
                    <a:pt x="551243" y="787400"/>
                  </a:lnTo>
                  <a:lnTo>
                    <a:pt x="559498" y="781050"/>
                  </a:lnTo>
                  <a:lnTo>
                    <a:pt x="561149" y="779780"/>
                  </a:lnTo>
                  <a:lnTo>
                    <a:pt x="560565" y="778510"/>
                  </a:lnTo>
                  <a:lnTo>
                    <a:pt x="561670" y="775970"/>
                  </a:lnTo>
                  <a:lnTo>
                    <a:pt x="562140" y="772160"/>
                  </a:lnTo>
                  <a:lnTo>
                    <a:pt x="564476" y="773430"/>
                  </a:lnTo>
                  <a:lnTo>
                    <a:pt x="566585" y="774700"/>
                  </a:lnTo>
                  <a:lnTo>
                    <a:pt x="568045" y="775970"/>
                  </a:lnTo>
                  <a:lnTo>
                    <a:pt x="572566" y="772160"/>
                  </a:lnTo>
                  <a:lnTo>
                    <a:pt x="574065" y="770890"/>
                  </a:lnTo>
                  <a:lnTo>
                    <a:pt x="573989" y="769620"/>
                  </a:lnTo>
                  <a:lnTo>
                    <a:pt x="574014" y="765810"/>
                  </a:lnTo>
                  <a:lnTo>
                    <a:pt x="576376" y="765810"/>
                  </a:lnTo>
                  <a:lnTo>
                    <a:pt x="578434" y="767080"/>
                  </a:lnTo>
                  <a:lnTo>
                    <a:pt x="579208" y="767080"/>
                  </a:lnTo>
                  <a:lnTo>
                    <a:pt x="581012" y="765810"/>
                  </a:lnTo>
                  <a:lnTo>
                    <a:pt x="582828" y="764540"/>
                  </a:lnTo>
                  <a:lnTo>
                    <a:pt x="586447" y="762000"/>
                  </a:lnTo>
                  <a:lnTo>
                    <a:pt x="591883" y="758190"/>
                  </a:lnTo>
                  <a:lnTo>
                    <a:pt x="599122" y="753110"/>
                  </a:lnTo>
                  <a:lnTo>
                    <a:pt x="609993" y="745490"/>
                  </a:lnTo>
                  <a:lnTo>
                    <a:pt x="611809" y="744220"/>
                  </a:lnTo>
                  <a:lnTo>
                    <a:pt x="611073" y="742950"/>
                  </a:lnTo>
                  <a:lnTo>
                    <a:pt x="610336" y="741680"/>
                  </a:lnTo>
                  <a:lnTo>
                    <a:pt x="608863" y="739140"/>
                  </a:lnTo>
                  <a:lnTo>
                    <a:pt x="608533" y="737870"/>
                  </a:lnTo>
                  <a:lnTo>
                    <a:pt x="607542" y="734060"/>
                  </a:lnTo>
                  <a:lnTo>
                    <a:pt x="607212" y="732790"/>
                  </a:lnTo>
                  <a:lnTo>
                    <a:pt x="607542" y="730250"/>
                  </a:lnTo>
                  <a:lnTo>
                    <a:pt x="607707" y="728980"/>
                  </a:lnTo>
                  <a:lnTo>
                    <a:pt x="608203" y="725170"/>
                  </a:lnTo>
                  <a:lnTo>
                    <a:pt x="618096" y="726440"/>
                  </a:lnTo>
                  <a:lnTo>
                    <a:pt x="624611" y="728980"/>
                  </a:lnTo>
                  <a:lnTo>
                    <a:pt x="628713" y="731520"/>
                  </a:lnTo>
                  <a:lnTo>
                    <a:pt x="637870" y="725170"/>
                  </a:lnTo>
                  <a:lnTo>
                    <a:pt x="639711" y="723900"/>
                  </a:lnTo>
                  <a:lnTo>
                    <a:pt x="643369" y="721360"/>
                  </a:lnTo>
                  <a:lnTo>
                    <a:pt x="665365" y="706120"/>
                  </a:lnTo>
                  <a:lnTo>
                    <a:pt x="674535" y="699770"/>
                  </a:lnTo>
                  <a:lnTo>
                    <a:pt x="670382" y="697230"/>
                  </a:lnTo>
                  <a:lnTo>
                    <a:pt x="668375" y="695960"/>
                  </a:lnTo>
                  <a:lnTo>
                    <a:pt x="667791" y="697230"/>
                  </a:lnTo>
                  <a:lnTo>
                    <a:pt x="667270" y="698500"/>
                  </a:lnTo>
                  <a:lnTo>
                    <a:pt x="666838" y="698500"/>
                  </a:lnTo>
                  <a:lnTo>
                    <a:pt x="666838" y="701040"/>
                  </a:lnTo>
                  <a:lnTo>
                    <a:pt x="664857" y="703580"/>
                  </a:lnTo>
                  <a:lnTo>
                    <a:pt x="663816" y="703580"/>
                  </a:lnTo>
                  <a:lnTo>
                    <a:pt x="662330" y="702310"/>
                  </a:lnTo>
                  <a:lnTo>
                    <a:pt x="661860" y="702310"/>
                  </a:lnTo>
                  <a:lnTo>
                    <a:pt x="661555" y="701040"/>
                  </a:lnTo>
                  <a:lnTo>
                    <a:pt x="662597" y="699770"/>
                  </a:lnTo>
                  <a:lnTo>
                    <a:pt x="663041" y="698500"/>
                  </a:lnTo>
                  <a:lnTo>
                    <a:pt x="666838" y="701040"/>
                  </a:lnTo>
                  <a:lnTo>
                    <a:pt x="666838" y="698500"/>
                  </a:lnTo>
                  <a:lnTo>
                    <a:pt x="666559" y="698500"/>
                  </a:lnTo>
                  <a:lnTo>
                    <a:pt x="664502" y="697230"/>
                  </a:lnTo>
                  <a:lnTo>
                    <a:pt x="663371" y="695960"/>
                  </a:lnTo>
                  <a:lnTo>
                    <a:pt x="663727" y="695960"/>
                  </a:lnTo>
                  <a:lnTo>
                    <a:pt x="664476" y="694690"/>
                  </a:lnTo>
                  <a:lnTo>
                    <a:pt x="661644" y="692150"/>
                  </a:lnTo>
                  <a:lnTo>
                    <a:pt x="658863" y="690880"/>
                  </a:lnTo>
                  <a:lnTo>
                    <a:pt x="656285" y="688340"/>
                  </a:lnTo>
                  <a:lnTo>
                    <a:pt x="652703" y="684530"/>
                  </a:lnTo>
                  <a:lnTo>
                    <a:pt x="652653" y="681990"/>
                  </a:lnTo>
                  <a:lnTo>
                    <a:pt x="637044" y="681990"/>
                  </a:lnTo>
                  <a:lnTo>
                    <a:pt x="637044" y="693420"/>
                  </a:lnTo>
                  <a:lnTo>
                    <a:pt x="636219" y="695960"/>
                  </a:lnTo>
                  <a:lnTo>
                    <a:pt x="636016" y="697230"/>
                  </a:lnTo>
                  <a:lnTo>
                    <a:pt x="634479" y="695960"/>
                  </a:lnTo>
                  <a:lnTo>
                    <a:pt x="632396" y="695960"/>
                  </a:lnTo>
                  <a:lnTo>
                    <a:pt x="630720" y="694690"/>
                  </a:lnTo>
                  <a:lnTo>
                    <a:pt x="631190" y="692150"/>
                  </a:lnTo>
                  <a:lnTo>
                    <a:pt x="630961" y="688340"/>
                  </a:lnTo>
                  <a:lnTo>
                    <a:pt x="633907" y="690880"/>
                  </a:lnTo>
                  <a:lnTo>
                    <a:pt x="635635" y="692150"/>
                  </a:lnTo>
                  <a:lnTo>
                    <a:pt x="637044" y="693420"/>
                  </a:lnTo>
                  <a:lnTo>
                    <a:pt x="637044" y="681990"/>
                  </a:lnTo>
                  <a:lnTo>
                    <a:pt x="616775" y="681990"/>
                  </a:lnTo>
                  <a:lnTo>
                    <a:pt x="616775" y="711200"/>
                  </a:lnTo>
                  <a:lnTo>
                    <a:pt x="615924" y="713740"/>
                  </a:lnTo>
                  <a:lnTo>
                    <a:pt x="611886" y="721360"/>
                  </a:lnTo>
                  <a:lnTo>
                    <a:pt x="609498" y="717550"/>
                  </a:lnTo>
                  <a:lnTo>
                    <a:pt x="604799" y="708660"/>
                  </a:lnTo>
                  <a:lnTo>
                    <a:pt x="606285" y="708660"/>
                  </a:lnTo>
                  <a:lnTo>
                    <a:pt x="606717" y="707390"/>
                  </a:lnTo>
                  <a:lnTo>
                    <a:pt x="608558" y="706120"/>
                  </a:lnTo>
                  <a:lnTo>
                    <a:pt x="610679" y="706120"/>
                  </a:lnTo>
                  <a:lnTo>
                    <a:pt x="612076" y="708660"/>
                  </a:lnTo>
                  <a:lnTo>
                    <a:pt x="611949" y="709930"/>
                  </a:lnTo>
                  <a:lnTo>
                    <a:pt x="616775" y="711200"/>
                  </a:lnTo>
                  <a:lnTo>
                    <a:pt x="616775" y="681990"/>
                  </a:lnTo>
                  <a:lnTo>
                    <a:pt x="616038" y="681990"/>
                  </a:lnTo>
                  <a:lnTo>
                    <a:pt x="613562" y="681990"/>
                  </a:lnTo>
                  <a:lnTo>
                    <a:pt x="612635" y="681990"/>
                  </a:lnTo>
                  <a:lnTo>
                    <a:pt x="612114" y="684530"/>
                  </a:lnTo>
                  <a:lnTo>
                    <a:pt x="608012" y="684530"/>
                  </a:lnTo>
                  <a:lnTo>
                    <a:pt x="607314" y="683260"/>
                  </a:lnTo>
                  <a:lnTo>
                    <a:pt x="606615" y="681990"/>
                  </a:lnTo>
                  <a:lnTo>
                    <a:pt x="607466" y="680720"/>
                  </a:lnTo>
                  <a:lnTo>
                    <a:pt x="607796" y="676910"/>
                  </a:lnTo>
                  <a:lnTo>
                    <a:pt x="609079" y="678180"/>
                  </a:lnTo>
                  <a:lnTo>
                    <a:pt x="610108" y="678180"/>
                  </a:lnTo>
                  <a:lnTo>
                    <a:pt x="610895" y="679450"/>
                  </a:lnTo>
                  <a:lnTo>
                    <a:pt x="611009" y="678180"/>
                  </a:lnTo>
                  <a:lnTo>
                    <a:pt x="611200" y="676910"/>
                  </a:lnTo>
                  <a:lnTo>
                    <a:pt x="611289" y="675640"/>
                  </a:lnTo>
                  <a:lnTo>
                    <a:pt x="613460" y="676910"/>
                  </a:lnTo>
                  <a:lnTo>
                    <a:pt x="615188" y="676910"/>
                  </a:lnTo>
                  <a:lnTo>
                    <a:pt x="616280" y="678180"/>
                  </a:lnTo>
                  <a:lnTo>
                    <a:pt x="616750" y="678180"/>
                  </a:lnTo>
                  <a:lnTo>
                    <a:pt x="616267" y="680720"/>
                  </a:lnTo>
                  <a:lnTo>
                    <a:pt x="652640" y="680720"/>
                  </a:lnTo>
                  <a:lnTo>
                    <a:pt x="652614" y="679450"/>
                  </a:lnTo>
                  <a:lnTo>
                    <a:pt x="655574" y="674370"/>
                  </a:lnTo>
                  <a:lnTo>
                    <a:pt x="661111" y="671830"/>
                  </a:lnTo>
                  <a:lnTo>
                    <a:pt x="669480" y="671830"/>
                  </a:lnTo>
                  <a:lnTo>
                    <a:pt x="677037" y="674370"/>
                  </a:lnTo>
                  <a:lnTo>
                    <a:pt x="683641" y="678180"/>
                  </a:lnTo>
                  <a:lnTo>
                    <a:pt x="689127" y="684530"/>
                  </a:lnTo>
                  <a:lnTo>
                    <a:pt x="689813" y="685800"/>
                  </a:lnTo>
                  <a:lnTo>
                    <a:pt x="690880" y="687070"/>
                  </a:lnTo>
                  <a:lnTo>
                    <a:pt x="696709" y="683260"/>
                  </a:lnTo>
                  <a:lnTo>
                    <a:pt x="696239" y="683260"/>
                  </a:lnTo>
                  <a:lnTo>
                    <a:pt x="701929" y="678180"/>
                  </a:lnTo>
                  <a:lnTo>
                    <a:pt x="702843" y="679450"/>
                  </a:lnTo>
                  <a:lnTo>
                    <a:pt x="704570" y="678180"/>
                  </a:lnTo>
                  <a:lnTo>
                    <a:pt x="713219" y="671830"/>
                  </a:lnTo>
                  <a:lnTo>
                    <a:pt x="725322" y="662940"/>
                  </a:lnTo>
                  <a:lnTo>
                    <a:pt x="732243" y="657860"/>
                  </a:lnTo>
                  <a:lnTo>
                    <a:pt x="737438" y="654050"/>
                  </a:lnTo>
                  <a:lnTo>
                    <a:pt x="748995" y="646430"/>
                  </a:lnTo>
                  <a:lnTo>
                    <a:pt x="756158" y="641350"/>
                  </a:lnTo>
                  <a:lnTo>
                    <a:pt x="765111" y="635000"/>
                  </a:lnTo>
                  <a:lnTo>
                    <a:pt x="766914" y="633730"/>
                  </a:lnTo>
                  <a:lnTo>
                    <a:pt x="776262" y="628650"/>
                  </a:lnTo>
                  <a:lnTo>
                    <a:pt x="780935" y="626110"/>
                  </a:lnTo>
                  <a:lnTo>
                    <a:pt x="785609" y="623570"/>
                  </a:lnTo>
                  <a:lnTo>
                    <a:pt x="792962" y="619760"/>
                  </a:lnTo>
                  <a:lnTo>
                    <a:pt x="802754" y="614680"/>
                  </a:lnTo>
                  <a:lnTo>
                    <a:pt x="805205" y="613410"/>
                  </a:lnTo>
                  <a:lnTo>
                    <a:pt x="815517" y="608330"/>
                  </a:lnTo>
                  <a:lnTo>
                    <a:pt x="825817" y="603250"/>
                  </a:lnTo>
                  <a:lnTo>
                    <a:pt x="877150" y="623570"/>
                  </a:lnTo>
                  <a:lnTo>
                    <a:pt x="923429" y="654050"/>
                  </a:lnTo>
                  <a:lnTo>
                    <a:pt x="962571" y="680720"/>
                  </a:lnTo>
                  <a:lnTo>
                    <a:pt x="1081354" y="756920"/>
                  </a:lnTo>
                  <a:lnTo>
                    <a:pt x="1120292" y="783615"/>
                  </a:lnTo>
                  <a:lnTo>
                    <a:pt x="1162380" y="811530"/>
                  </a:lnTo>
                  <a:lnTo>
                    <a:pt x="1205357" y="838200"/>
                  </a:lnTo>
                  <a:lnTo>
                    <a:pt x="1400225" y="951230"/>
                  </a:lnTo>
                  <a:lnTo>
                    <a:pt x="1461503" y="975360"/>
                  </a:lnTo>
                  <a:lnTo>
                    <a:pt x="1485912" y="980440"/>
                  </a:lnTo>
                  <a:lnTo>
                    <a:pt x="1510614" y="980440"/>
                  </a:lnTo>
                  <a:lnTo>
                    <a:pt x="1560322" y="974090"/>
                  </a:lnTo>
                  <a:lnTo>
                    <a:pt x="1607362" y="961390"/>
                  </a:lnTo>
                  <a:lnTo>
                    <a:pt x="1653476" y="947420"/>
                  </a:lnTo>
                  <a:lnTo>
                    <a:pt x="1698891" y="930910"/>
                  </a:lnTo>
                  <a:lnTo>
                    <a:pt x="1743786" y="913130"/>
                  </a:lnTo>
                  <a:lnTo>
                    <a:pt x="1877491" y="855980"/>
                  </a:lnTo>
                  <a:lnTo>
                    <a:pt x="1920963" y="838187"/>
                  </a:lnTo>
                  <a:lnTo>
                    <a:pt x="2051418" y="784860"/>
                  </a:lnTo>
                  <a:lnTo>
                    <a:pt x="2094687" y="765810"/>
                  </a:lnTo>
                  <a:lnTo>
                    <a:pt x="2174367" y="732790"/>
                  </a:lnTo>
                  <a:lnTo>
                    <a:pt x="2214334" y="717550"/>
                  </a:lnTo>
                  <a:lnTo>
                    <a:pt x="2254199" y="701040"/>
                  </a:lnTo>
                  <a:lnTo>
                    <a:pt x="2298522" y="681990"/>
                  </a:lnTo>
                  <a:lnTo>
                    <a:pt x="2345182" y="660400"/>
                  </a:lnTo>
                  <a:lnTo>
                    <a:pt x="2386190" y="641350"/>
                  </a:lnTo>
                  <a:lnTo>
                    <a:pt x="2429967" y="619760"/>
                  </a:lnTo>
                  <a:lnTo>
                    <a:pt x="2441702" y="614680"/>
                  </a:lnTo>
                  <a:lnTo>
                    <a:pt x="2518397" y="581660"/>
                  </a:lnTo>
                  <a:lnTo>
                    <a:pt x="2553957" y="565150"/>
                  </a:lnTo>
                  <a:lnTo>
                    <a:pt x="2613672" y="534631"/>
                  </a:lnTo>
                  <a:lnTo>
                    <a:pt x="2657894" y="510540"/>
                  </a:lnTo>
                  <a:lnTo>
                    <a:pt x="2682849" y="486410"/>
                  </a:lnTo>
                  <a:lnTo>
                    <a:pt x="2683560" y="469900"/>
                  </a:lnTo>
                  <a:close/>
                </a:path>
              </a:pathLst>
            </a:custGeom>
            <a:solidFill>
              <a:srgbClr val="00AF8D"/>
            </a:solidFill>
          </p:spPr>
          <p:txBody>
            <a:bodyPr wrap="square" lIns="0" tIns="0" rIns="0" bIns="0" rtlCol="0"/>
            <a:lstStyle/>
            <a:p>
              <a:endParaRPr/>
            </a:p>
          </p:txBody>
        </p:sp>
        <p:sp>
          <p:nvSpPr>
            <p:cNvPr id="73" name="object 73"/>
            <p:cNvSpPr/>
            <p:nvPr/>
          </p:nvSpPr>
          <p:spPr>
            <a:xfrm>
              <a:off x="8772118" y="4345954"/>
              <a:ext cx="6985" cy="10160"/>
            </a:xfrm>
            <a:custGeom>
              <a:avLst/>
              <a:gdLst/>
              <a:ahLst/>
              <a:cxnLst/>
              <a:rect l="l" t="t" r="r" b="b"/>
              <a:pathLst>
                <a:path w="6984" h="10160">
                  <a:moveTo>
                    <a:pt x="5524" y="0"/>
                  </a:moveTo>
                  <a:lnTo>
                    <a:pt x="3683" y="1154"/>
                  </a:lnTo>
                  <a:lnTo>
                    <a:pt x="1841" y="2282"/>
                  </a:lnTo>
                  <a:lnTo>
                    <a:pt x="0" y="3436"/>
                  </a:lnTo>
                  <a:lnTo>
                    <a:pt x="1236" y="3684"/>
                  </a:lnTo>
                  <a:lnTo>
                    <a:pt x="2583" y="3986"/>
                  </a:lnTo>
                  <a:lnTo>
                    <a:pt x="4204" y="4315"/>
                  </a:lnTo>
                  <a:lnTo>
                    <a:pt x="3737" y="6982"/>
                  </a:lnTo>
                  <a:lnTo>
                    <a:pt x="3215" y="10115"/>
                  </a:lnTo>
                  <a:lnTo>
                    <a:pt x="4177" y="6706"/>
                  </a:lnTo>
                  <a:lnTo>
                    <a:pt x="5359" y="5525"/>
                  </a:lnTo>
                  <a:lnTo>
                    <a:pt x="6018" y="5608"/>
                  </a:lnTo>
                  <a:lnTo>
                    <a:pt x="6788" y="5772"/>
                  </a:lnTo>
                  <a:lnTo>
                    <a:pt x="6348" y="3876"/>
                  </a:lnTo>
                  <a:lnTo>
                    <a:pt x="5524" y="0"/>
                  </a:lnTo>
                  <a:close/>
                </a:path>
              </a:pathLst>
            </a:custGeom>
            <a:solidFill>
              <a:srgbClr val="DE246E"/>
            </a:solidFill>
          </p:spPr>
          <p:txBody>
            <a:bodyPr wrap="square" lIns="0" tIns="0" rIns="0" bIns="0" rtlCol="0"/>
            <a:lstStyle/>
            <a:p>
              <a:endParaRPr/>
            </a:p>
          </p:txBody>
        </p:sp>
        <p:sp>
          <p:nvSpPr>
            <p:cNvPr id="74" name="object 74"/>
            <p:cNvSpPr/>
            <p:nvPr/>
          </p:nvSpPr>
          <p:spPr>
            <a:xfrm>
              <a:off x="8397024" y="4388675"/>
              <a:ext cx="392430" cy="612775"/>
            </a:xfrm>
            <a:custGeom>
              <a:avLst/>
              <a:gdLst/>
              <a:ahLst/>
              <a:cxnLst/>
              <a:rect l="l" t="t" r="r" b="b"/>
              <a:pathLst>
                <a:path w="392429" h="612775">
                  <a:moveTo>
                    <a:pt x="15417" y="165760"/>
                  </a:moveTo>
                  <a:lnTo>
                    <a:pt x="9105" y="168935"/>
                  </a:lnTo>
                  <a:lnTo>
                    <a:pt x="5943" y="170459"/>
                  </a:lnTo>
                  <a:lnTo>
                    <a:pt x="5842" y="172745"/>
                  </a:lnTo>
                  <a:lnTo>
                    <a:pt x="5664" y="175158"/>
                  </a:lnTo>
                  <a:lnTo>
                    <a:pt x="6184" y="175285"/>
                  </a:lnTo>
                  <a:lnTo>
                    <a:pt x="7315" y="175285"/>
                  </a:lnTo>
                  <a:lnTo>
                    <a:pt x="6210" y="178333"/>
                  </a:lnTo>
                  <a:lnTo>
                    <a:pt x="5969" y="180619"/>
                  </a:lnTo>
                  <a:lnTo>
                    <a:pt x="4495" y="182016"/>
                  </a:lnTo>
                  <a:lnTo>
                    <a:pt x="12242" y="182016"/>
                  </a:lnTo>
                  <a:lnTo>
                    <a:pt x="15316" y="166776"/>
                  </a:lnTo>
                  <a:lnTo>
                    <a:pt x="15417" y="165760"/>
                  </a:lnTo>
                  <a:close/>
                </a:path>
                <a:path w="392429" h="612775">
                  <a:moveTo>
                    <a:pt x="37884" y="191160"/>
                  </a:moveTo>
                  <a:lnTo>
                    <a:pt x="35979" y="191668"/>
                  </a:lnTo>
                  <a:lnTo>
                    <a:pt x="35242" y="189636"/>
                  </a:lnTo>
                  <a:lnTo>
                    <a:pt x="35052" y="189509"/>
                  </a:lnTo>
                  <a:lnTo>
                    <a:pt x="34493" y="189128"/>
                  </a:lnTo>
                  <a:lnTo>
                    <a:pt x="33896" y="188747"/>
                  </a:lnTo>
                  <a:lnTo>
                    <a:pt x="33705" y="188366"/>
                  </a:lnTo>
                  <a:lnTo>
                    <a:pt x="33642" y="188112"/>
                  </a:lnTo>
                  <a:lnTo>
                    <a:pt x="31419" y="186969"/>
                  </a:lnTo>
                  <a:lnTo>
                    <a:pt x="30314" y="186461"/>
                  </a:lnTo>
                  <a:lnTo>
                    <a:pt x="30213" y="185572"/>
                  </a:lnTo>
                  <a:lnTo>
                    <a:pt x="29718" y="181127"/>
                  </a:lnTo>
                  <a:lnTo>
                    <a:pt x="29603" y="180111"/>
                  </a:lnTo>
                  <a:lnTo>
                    <a:pt x="29349" y="180111"/>
                  </a:lnTo>
                  <a:lnTo>
                    <a:pt x="29349" y="187731"/>
                  </a:lnTo>
                  <a:lnTo>
                    <a:pt x="29222" y="189509"/>
                  </a:lnTo>
                  <a:lnTo>
                    <a:pt x="26416" y="189001"/>
                  </a:lnTo>
                  <a:lnTo>
                    <a:pt x="26530" y="188366"/>
                  </a:lnTo>
                  <a:lnTo>
                    <a:pt x="26720" y="186588"/>
                  </a:lnTo>
                  <a:lnTo>
                    <a:pt x="22783" y="184429"/>
                  </a:lnTo>
                  <a:lnTo>
                    <a:pt x="23533" y="183159"/>
                  </a:lnTo>
                  <a:lnTo>
                    <a:pt x="23660" y="182905"/>
                  </a:lnTo>
                  <a:lnTo>
                    <a:pt x="24244" y="181127"/>
                  </a:lnTo>
                  <a:lnTo>
                    <a:pt x="25920" y="181254"/>
                  </a:lnTo>
                  <a:lnTo>
                    <a:pt x="27546" y="182143"/>
                  </a:lnTo>
                  <a:lnTo>
                    <a:pt x="28282" y="183921"/>
                  </a:lnTo>
                  <a:lnTo>
                    <a:pt x="27190" y="185318"/>
                  </a:lnTo>
                  <a:lnTo>
                    <a:pt x="26720" y="186588"/>
                  </a:lnTo>
                  <a:lnTo>
                    <a:pt x="27127" y="185826"/>
                  </a:lnTo>
                  <a:lnTo>
                    <a:pt x="27216" y="185572"/>
                  </a:lnTo>
                  <a:lnTo>
                    <a:pt x="29133" y="185826"/>
                  </a:lnTo>
                  <a:lnTo>
                    <a:pt x="29235" y="186207"/>
                  </a:lnTo>
                  <a:lnTo>
                    <a:pt x="29349" y="187731"/>
                  </a:lnTo>
                  <a:lnTo>
                    <a:pt x="29349" y="180111"/>
                  </a:lnTo>
                  <a:lnTo>
                    <a:pt x="25869" y="180111"/>
                  </a:lnTo>
                  <a:lnTo>
                    <a:pt x="25615" y="180111"/>
                  </a:lnTo>
                  <a:lnTo>
                    <a:pt x="24892" y="180111"/>
                  </a:lnTo>
                  <a:lnTo>
                    <a:pt x="23152" y="182016"/>
                  </a:lnTo>
                  <a:lnTo>
                    <a:pt x="18694" y="185699"/>
                  </a:lnTo>
                  <a:lnTo>
                    <a:pt x="25184" y="188747"/>
                  </a:lnTo>
                  <a:lnTo>
                    <a:pt x="28422" y="190398"/>
                  </a:lnTo>
                  <a:lnTo>
                    <a:pt x="27495" y="192176"/>
                  </a:lnTo>
                  <a:lnTo>
                    <a:pt x="26035" y="195605"/>
                  </a:lnTo>
                  <a:lnTo>
                    <a:pt x="22136" y="194335"/>
                  </a:lnTo>
                  <a:lnTo>
                    <a:pt x="18770" y="192430"/>
                  </a:lnTo>
                  <a:lnTo>
                    <a:pt x="15367" y="190779"/>
                  </a:lnTo>
                  <a:lnTo>
                    <a:pt x="15697" y="190144"/>
                  </a:lnTo>
                  <a:lnTo>
                    <a:pt x="15836" y="189763"/>
                  </a:lnTo>
                  <a:lnTo>
                    <a:pt x="15557" y="189509"/>
                  </a:lnTo>
                  <a:lnTo>
                    <a:pt x="15227" y="189382"/>
                  </a:lnTo>
                  <a:lnTo>
                    <a:pt x="14986" y="189255"/>
                  </a:lnTo>
                  <a:lnTo>
                    <a:pt x="14884" y="189128"/>
                  </a:lnTo>
                  <a:lnTo>
                    <a:pt x="14922" y="188620"/>
                  </a:lnTo>
                  <a:lnTo>
                    <a:pt x="15024" y="188366"/>
                  </a:lnTo>
                  <a:lnTo>
                    <a:pt x="15227" y="187731"/>
                  </a:lnTo>
                  <a:lnTo>
                    <a:pt x="15341" y="187096"/>
                  </a:lnTo>
                  <a:lnTo>
                    <a:pt x="16637" y="187985"/>
                  </a:lnTo>
                  <a:lnTo>
                    <a:pt x="16764" y="187731"/>
                  </a:lnTo>
                  <a:lnTo>
                    <a:pt x="16878" y="187350"/>
                  </a:lnTo>
                  <a:lnTo>
                    <a:pt x="17018" y="187096"/>
                  </a:lnTo>
                  <a:lnTo>
                    <a:pt x="16713" y="187350"/>
                  </a:lnTo>
                  <a:lnTo>
                    <a:pt x="16459" y="187096"/>
                  </a:lnTo>
                  <a:lnTo>
                    <a:pt x="13131" y="183794"/>
                  </a:lnTo>
                  <a:lnTo>
                    <a:pt x="13119" y="183413"/>
                  </a:lnTo>
                  <a:lnTo>
                    <a:pt x="12014" y="183159"/>
                  </a:lnTo>
                  <a:lnTo>
                    <a:pt x="12217" y="182143"/>
                  </a:lnTo>
                  <a:lnTo>
                    <a:pt x="4368" y="182143"/>
                  </a:lnTo>
                  <a:lnTo>
                    <a:pt x="3746" y="182143"/>
                  </a:lnTo>
                  <a:lnTo>
                    <a:pt x="3048" y="182143"/>
                  </a:lnTo>
                  <a:lnTo>
                    <a:pt x="3175" y="182778"/>
                  </a:lnTo>
                  <a:lnTo>
                    <a:pt x="3289" y="183159"/>
                  </a:lnTo>
                  <a:lnTo>
                    <a:pt x="3378" y="183794"/>
                  </a:lnTo>
                  <a:lnTo>
                    <a:pt x="2171" y="183794"/>
                  </a:lnTo>
                  <a:lnTo>
                    <a:pt x="1155" y="183540"/>
                  </a:lnTo>
                  <a:lnTo>
                    <a:pt x="0" y="183413"/>
                  </a:lnTo>
                  <a:lnTo>
                    <a:pt x="2730" y="185191"/>
                  </a:lnTo>
                  <a:lnTo>
                    <a:pt x="5334" y="187223"/>
                  </a:lnTo>
                  <a:lnTo>
                    <a:pt x="7620" y="189763"/>
                  </a:lnTo>
                  <a:lnTo>
                    <a:pt x="8610" y="189128"/>
                  </a:lnTo>
                  <a:lnTo>
                    <a:pt x="9563" y="188620"/>
                  </a:lnTo>
                  <a:lnTo>
                    <a:pt x="13055" y="188366"/>
                  </a:lnTo>
                  <a:lnTo>
                    <a:pt x="16192" y="193573"/>
                  </a:lnTo>
                  <a:lnTo>
                    <a:pt x="21297" y="198653"/>
                  </a:lnTo>
                  <a:lnTo>
                    <a:pt x="34036" y="198653"/>
                  </a:lnTo>
                  <a:lnTo>
                    <a:pt x="34137" y="197002"/>
                  </a:lnTo>
                  <a:lnTo>
                    <a:pt x="34010" y="197002"/>
                  </a:lnTo>
                  <a:lnTo>
                    <a:pt x="33147" y="195605"/>
                  </a:lnTo>
                  <a:lnTo>
                    <a:pt x="32524" y="194589"/>
                  </a:lnTo>
                  <a:lnTo>
                    <a:pt x="37084" y="191668"/>
                  </a:lnTo>
                  <a:lnTo>
                    <a:pt x="37884" y="191160"/>
                  </a:lnTo>
                  <a:close/>
                </a:path>
                <a:path w="392429" h="612775">
                  <a:moveTo>
                    <a:pt x="40017" y="193179"/>
                  </a:moveTo>
                  <a:lnTo>
                    <a:pt x="36664" y="195287"/>
                  </a:lnTo>
                  <a:lnTo>
                    <a:pt x="37490" y="195427"/>
                  </a:lnTo>
                  <a:lnTo>
                    <a:pt x="38455" y="195643"/>
                  </a:lnTo>
                  <a:lnTo>
                    <a:pt x="39611" y="195783"/>
                  </a:lnTo>
                  <a:lnTo>
                    <a:pt x="38950" y="197764"/>
                  </a:lnTo>
                  <a:lnTo>
                    <a:pt x="38709" y="199250"/>
                  </a:lnTo>
                  <a:lnTo>
                    <a:pt x="39776" y="198043"/>
                  </a:lnTo>
                  <a:lnTo>
                    <a:pt x="39751" y="196557"/>
                  </a:lnTo>
                  <a:lnTo>
                    <a:pt x="39801" y="194957"/>
                  </a:lnTo>
                  <a:lnTo>
                    <a:pt x="40017" y="193179"/>
                  </a:lnTo>
                  <a:close/>
                </a:path>
                <a:path w="392429" h="612775">
                  <a:moveTo>
                    <a:pt x="53682" y="324370"/>
                  </a:moveTo>
                  <a:lnTo>
                    <a:pt x="53187" y="323545"/>
                  </a:lnTo>
                  <a:lnTo>
                    <a:pt x="52946" y="323380"/>
                  </a:lnTo>
                  <a:lnTo>
                    <a:pt x="52527" y="324180"/>
                  </a:lnTo>
                  <a:lnTo>
                    <a:pt x="52285" y="324891"/>
                  </a:lnTo>
                  <a:lnTo>
                    <a:pt x="52006" y="325628"/>
                  </a:lnTo>
                  <a:lnTo>
                    <a:pt x="52222" y="325628"/>
                  </a:lnTo>
                  <a:lnTo>
                    <a:pt x="52387" y="325602"/>
                  </a:lnTo>
                  <a:lnTo>
                    <a:pt x="52641" y="325666"/>
                  </a:lnTo>
                  <a:lnTo>
                    <a:pt x="52997" y="325221"/>
                  </a:lnTo>
                  <a:lnTo>
                    <a:pt x="53352" y="324815"/>
                  </a:lnTo>
                  <a:lnTo>
                    <a:pt x="53682" y="324370"/>
                  </a:lnTo>
                  <a:close/>
                </a:path>
                <a:path w="392429" h="612775">
                  <a:moveTo>
                    <a:pt x="58877" y="221894"/>
                  </a:moveTo>
                  <a:lnTo>
                    <a:pt x="58000" y="221322"/>
                  </a:lnTo>
                  <a:lnTo>
                    <a:pt x="57264" y="220218"/>
                  </a:lnTo>
                  <a:lnTo>
                    <a:pt x="56489" y="219265"/>
                  </a:lnTo>
                  <a:lnTo>
                    <a:pt x="55968" y="220141"/>
                  </a:lnTo>
                  <a:lnTo>
                    <a:pt x="55422" y="220687"/>
                  </a:lnTo>
                  <a:lnTo>
                    <a:pt x="54927" y="221043"/>
                  </a:lnTo>
                  <a:lnTo>
                    <a:pt x="56489" y="223850"/>
                  </a:lnTo>
                  <a:lnTo>
                    <a:pt x="57289" y="223189"/>
                  </a:lnTo>
                  <a:lnTo>
                    <a:pt x="58026" y="222504"/>
                  </a:lnTo>
                  <a:lnTo>
                    <a:pt x="58877" y="221894"/>
                  </a:lnTo>
                  <a:close/>
                </a:path>
                <a:path w="392429" h="612775">
                  <a:moveTo>
                    <a:pt x="60642" y="213868"/>
                  </a:moveTo>
                  <a:lnTo>
                    <a:pt x="60248" y="213321"/>
                  </a:lnTo>
                  <a:lnTo>
                    <a:pt x="60058" y="212750"/>
                  </a:lnTo>
                  <a:lnTo>
                    <a:pt x="59702" y="212229"/>
                  </a:lnTo>
                  <a:lnTo>
                    <a:pt x="59918" y="212750"/>
                  </a:lnTo>
                  <a:lnTo>
                    <a:pt x="60198" y="213271"/>
                  </a:lnTo>
                  <a:lnTo>
                    <a:pt x="60477" y="213817"/>
                  </a:lnTo>
                  <a:lnTo>
                    <a:pt x="60642" y="213868"/>
                  </a:lnTo>
                  <a:close/>
                </a:path>
                <a:path w="392429" h="612775">
                  <a:moveTo>
                    <a:pt x="61760" y="230149"/>
                  </a:moveTo>
                  <a:lnTo>
                    <a:pt x="60528" y="231292"/>
                  </a:lnTo>
                  <a:lnTo>
                    <a:pt x="58000" y="233705"/>
                  </a:lnTo>
                  <a:lnTo>
                    <a:pt x="57264" y="232308"/>
                  </a:lnTo>
                  <a:lnTo>
                    <a:pt x="55740" y="229895"/>
                  </a:lnTo>
                  <a:lnTo>
                    <a:pt x="55499" y="229514"/>
                  </a:lnTo>
                  <a:lnTo>
                    <a:pt x="55168" y="229006"/>
                  </a:lnTo>
                  <a:lnTo>
                    <a:pt x="54127" y="229514"/>
                  </a:lnTo>
                  <a:lnTo>
                    <a:pt x="52781" y="226847"/>
                  </a:lnTo>
                  <a:lnTo>
                    <a:pt x="51574" y="224459"/>
                  </a:lnTo>
                  <a:lnTo>
                    <a:pt x="51574" y="231165"/>
                  </a:lnTo>
                  <a:lnTo>
                    <a:pt x="51155" y="232689"/>
                  </a:lnTo>
                  <a:lnTo>
                    <a:pt x="51130" y="234975"/>
                  </a:lnTo>
                  <a:lnTo>
                    <a:pt x="49149" y="236626"/>
                  </a:lnTo>
                  <a:lnTo>
                    <a:pt x="47066" y="235991"/>
                  </a:lnTo>
                  <a:lnTo>
                    <a:pt x="44234" y="235991"/>
                  </a:lnTo>
                  <a:lnTo>
                    <a:pt x="45440" y="233324"/>
                  </a:lnTo>
                  <a:lnTo>
                    <a:pt x="45745" y="231038"/>
                  </a:lnTo>
                  <a:lnTo>
                    <a:pt x="46901" y="230403"/>
                  </a:lnTo>
                  <a:lnTo>
                    <a:pt x="48018" y="229895"/>
                  </a:lnTo>
                  <a:lnTo>
                    <a:pt x="49974" y="230911"/>
                  </a:lnTo>
                  <a:lnTo>
                    <a:pt x="51574" y="231165"/>
                  </a:lnTo>
                  <a:lnTo>
                    <a:pt x="51574" y="224459"/>
                  </a:lnTo>
                  <a:lnTo>
                    <a:pt x="51371" y="224053"/>
                  </a:lnTo>
                  <a:lnTo>
                    <a:pt x="50088" y="221513"/>
                  </a:lnTo>
                  <a:lnTo>
                    <a:pt x="50825" y="221132"/>
                  </a:lnTo>
                  <a:lnTo>
                    <a:pt x="49999" y="220878"/>
                  </a:lnTo>
                  <a:lnTo>
                    <a:pt x="49618" y="220878"/>
                  </a:lnTo>
                  <a:lnTo>
                    <a:pt x="50380" y="218973"/>
                  </a:lnTo>
                  <a:lnTo>
                    <a:pt x="50774" y="216687"/>
                  </a:lnTo>
                  <a:lnTo>
                    <a:pt x="52451" y="215290"/>
                  </a:lnTo>
                  <a:lnTo>
                    <a:pt x="53187" y="215417"/>
                  </a:lnTo>
                  <a:lnTo>
                    <a:pt x="54203" y="215671"/>
                  </a:lnTo>
                  <a:lnTo>
                    <a:pt x="54000" y="215290"/>
                  </a:lnTo>
                  <a:lnTo>
                    <a:pt x="52857" y="213131"/>
                  </a:lnTo>
                  <a:lnTo>
                    <a:pt x="52336" y="211480"/>
                  </a:lnTo>
                  <a:lnTo>
                    <a:pt x="56438" y="212750"/>
                  </a:lnTo>
                  <a:lnTo>
                    <a:pt x="58381" y="211734"/>
                  </a:lnTo>
                  <a:lnTo>
                    <a:pt x="57924" y="211480"/>
                  </a:lnTo>
                  <a:lnTo>
                    <a:pt x="57696" y="211353"/>
                  </a:lnTo>
                  <a:lnTo>
                    <a:pt x="56235" y="210845"/>
                  </a:lnTo>
                  <a:lnTo>
                    <a:pt x="55740" y="210464"/>
                  </a:lnTo>
                  <a:lnTo>
                    <a:pt x="54102" y="209194"/>
                  </a:lnTo>
                  <a:lnTo>
                    <a:pt x="54457" y="209829"/>
                  </a:lnTo>
                  <a:lnTo>
                    <a:pt x="49618" y="210464"/>
                  </a:lnTo>
                  <a:lnTo>
                    <a:pt x="46012" y="209702"/>
                  </a:lnTo>
                  <a:lnTo>
                    <a:pt x="44754" y="208673"/>
                  </a:lnTo>
                  <a:lnTo>
                    <a:pt x="44754" y="216941"/>
                  </a:lnTo>
                  <a:lnTo>
                    <a:pt x="40957" y="220116"/>
                  </a:lnTo>
                  <a:lnTo>
                    <a:pt x="41338" y="220370"/>
                  </a:lnTo>
                  <a:lnTo>
                    <a:pt x="41617" y="220751"/>
                  </a:lnTo>
                  <a:lnTo>
                    <a:pt x="41897" y="221386"/>
                  </a:lnTo>
                  <a:lnTo>
                    <a:pt x="42011" y="221894"/>
                  </a:lnTo>
                  <a:lnTo>
                    <a:pt x="41617" y="223037"/>
                  </a:lnTo>
                  <a:lnTo>
                    <a:pt x="40982" y="224053"/>
                  </a:lnTo>
                  <a:lnTo>
                    <a:pt x="39446" y="223799"/>
                  </a:lnTo>
                  <a:lnTo>
                    <a:pt x="39039" y="222783"/>
                  </a:lnTo>
                  <a:lnTo>
                    <a:pt x="38823" y="220878"/>
                  </a:lnTo>
                  <a:lnTo>
                    <a:pt x="38735" y="220116"/>
                  </a:lnTo>
                  <a:lnTo>
                    <a:pt x="37198" y="220878"/>
                  </a:lnTo>
                  <a:lnTo>
                    <a:pt x="37122" y="220751"/>
                  </a:lnTo>
                  <a:lnTo>
                    <a:pt x="37045" y="220624"/>
                  </a:lnTo>
                  <a:lnTo>
                    <a:pt x="32486" y="213004"/>
                  </a:lnTo>
                  <a:lnTo>
                    <a:pt x="34582" y="211861"/>
                  </a:lnTo>
                  <a:lnTo>
                    <a:pt x="33743" y="210718"/>
                  </a:lnTo>
                  <a:lnTo>
                    <a:pt x="33375" y="210210"/>
                  </a:lnTo>
                  <a:lnTo>
                    <a:pt x="33693" y="209956"/>
                  </a:lnTo>
                  <a:lnTo>
                    <a:pt x="37160" y="207162"/>
                  </a:lnTo>
                  <a:lnTo>
                    <a:pt x="44754" y="216941"/>
                  </a:lnTo>
                  <a:lnTo>
                    <a:pt x="44754" y="208673"/>
                  </a:lnTo>
                  <a:lnTo>
                    <a:pt x="44005" y="208051"/>
                  </a:lnTo>
                  <a:lnTo>
                    <a:pt x="43548" y="207670"/>
                  </a:lnTo>
                  <a:lnTo>
                    <a:pt x="43345" y="207924"/>
                  </a:lnTo>
                  <a:lnTo>
                    <a:pt x="43294" y="208051"/>
                  </a:lnTo>
                  <a:lnTo>
                    <a:pt x="41211" y="206019"/>
                  </a:lnTo>
                  <a:lnTo>
                    <a:pt x="40182" y="205003"/>
                  </a:lnTo>
                  <a:lnTo>
                    <a:pt x="37465" y="206527"/>
                  </a:lnTo>
                  <a:lnTo>
                    <a:pt x="35902" y="207162"/>
                  </a:lnTo>
                  <a:lnTo>
                    <a:pt x="35483" y="206400"/>
                  </a:lnTo>
                  <a:lnTo>
                    <a:pt x="33680" y="203098"/>
                  </a:lnTo>
                  <a:lnTo>
                    <a:pt x="33756" y="202971"/>
                  </a:lnTo>
                  <a:lnTo>
                    <a:pt x="35026" y="202082"/>
                  </a:lnTo>
                  <a:lnTo>
                    <a:pt x="37249" y="200812"/>
                  </a:lnTo>
                  <a:lnTo>
                    <a:pt x="37693" y="200558"/>
                  </a:lnTo>
                  <a:lnTo>
                    <a:pt x="36703" y="200812"/>
                  </a:lnTo>
                  <a:lnTo>
                    <a:pt x="36487" y="200685"/>
                  </a:lnTo>
                  <a:lnTo>
                    <a:pt x="35191" y="199923"/>
                  </a:lnTo>
                  <a:lnTo>
                    <a:pt x="33921" y="199542"/>
                  </a:lnTo>
                  <a:lnTo>
                    <a:pt x="34036" y="198780"/>
                  </a:lnTo>
                  <a:lnTo>
                    <a:pt x="26911" y="198780"/>
                  </a:lnTo>
                  <a:lnTo>
                    <a:pt x="26911" y="205765"/>
                  </a:lnTo>
                  <a:lnTo>
                    <a:pt x="26606" y="206146"/>
                  </a:lnTo>
                  <a:lnTo>
                    <a:pt x="26466" y="206400"/>
                  </a:lnTo>
                  <a:lnTo>
                    <a:pt x="25488" y="206019"/>
                  </a:lnTo>
                  <a:lnTo>
                    <a:pt x="26085" y="204495"/>
                  </a:lnTo>
                  <a:lnTo>
                    <a:pt x="26771" y="205130"/>
                  </a:lnTo>
                  <a:lnTo>
                    <a:pt x="26911" y="205765"/>
                  </a:lnTo>
                  <a:lnTo>
                    <a:pt x="26911" y="198780"/>
                  </a:lnTo>
                  <a:lnTo>
                    <a:pt x="21437" y="198780"/>
                  </a:lnTo>
                  <a:lnTo>
                    <a:pt x="14122" y="198780"/>
                  </a:lnTo>
                  <a:lnTo>
                    <a:pt x="15367" y="200812"/>
                  </a:lnTo>
                  <a:lnTo>
                    <a:pt x="15722" y="201447"/>
                  </a:lnTo>
                  <a:lnTo>
                    <a:pt x="16281" y="200685"/>
                  </a:lnTo>
                  <a:lnTo>
                    <a:pt x="17018" y="201193"/>
                  </a:lnTo>
                  <a:lnTo>
                    <a:pt x="18148" y="201447"/>
                  </a:lnTo>
                  <a:lnTo>
                    <a:pt x="18389" y="201955"/>
                  </a:lnTo>
                  <a:lnTo>
                    <a:pt x="18605" y="202590"/>
                  </a:lnTo>
                  <a:lnTo>
                    <a:pt x="18008" y="203606"/>
                  </a:lnTo>
                  <a:lnTo>
                    <a:pt x="17792" y="204495"/>
                  </a:lnTo>
                  <a:lnTo>
                    <a:pt x="16967" y="203987"/>
                  </a:lnTo>
                  <a:lnTo>
                    <a:pt x="18046" y="206527"/>
                  </a:lnTo>
                  <a:lnTo>
                    <a:pt x="18884" y="208813"/>
                  </a:lnTo>
                  <a:lnTo>
                    <a:pt x="19469" y="211226"/>
                  </a:lnTo>
                  <a:lnTo>
                    <a:pt x="20091" y="211353"/>
                  </a:lnTo>
                  <a:lnTo>
                    <a:pt x="20701" y="211607"/>
                  </a:lnTo>
                  <a:lnTo>
                    <a:pt x="21310" y="211734"/>
                  </a:lnTo>
                  <a:lnTo>
                    <a:pt x="21424" y="210845"/>
                  </a:lnTo>
                  <a:lnTo>
                    <a:pt x="21577" y="210337"/>
                  </a:lnTo>
                  <a:lnTo>
                    <a:pt x="22593" y="209956"/>
                  </a:lnTo>
                  <a:lnTo>
                    <a:pt x="24079" y="210464"/>
                  </a:lnTo>
                  <a:lnTo>
                    <a:pt x="24828" y="211353"/>
                  </a:lnTo>
                  <a:lnTo>
                    <a:pt x="24853" y="212623"/>
                  </a:lnTo>
                  <a:lnTo>
                    <a:pt x="25946" y="212877"/>
                  </a:lnTo>
                  <a:lnTo>
                    <a:pt x="26746" y="213131"/>
                  </a:lnTo>
                  <a:lnTo>
                    <a:pt x="26670" y="215290"/>
                  </a:lnTo>
                  <a:lnTo>
                    <a:pt x="26581" y="216433"/>
                  </a:lnTo>
                  <a:lnTo>
                    <a:pt x="27851" y="210718"/>
                  </a:lnTo>
                  <a:lnTo>
                    <a:pt x="29298" y="211353"/>
                  </a:lnTo>
                  <a:lnTo>
                    <a:pt x="32194" y="212369"/>
                  </a:lnTo>
                  <a:lnTo>
                    <a:pt x="30594" y="221386"/>
                  </a:lnTo>
                  <a:lnTo>
                    <a:pt x="26390" y="219735"/>
                  </a:lnTo>
                  <a:lnTo>
                    <a:pt x="26365" y="220370"/>
                  </a:lnTo>
                  <a:lnTo>
                    <a:pt x="30162" y="221894"/>
                  </a:lnTo>
                  <a:lnTo>
                    <a:pt x="30899" y="221513"/>
                  </a:lnTo>
                  <a:lnTo>
                    <a:pt x="31305" y="222402"/>
                  </a:lnTo>
                  <a:lnTo>
                    <a:pt x="32270" y="222783"/>
                  </a:lnTo>
                  <a:lnTo>
                    <a:pt x="32270" y="221767"/>
                  </a:lnTo>
                  <a:lnTo>
                    <a:pt x="32423" y="221513"/>
                  </a:lnTo>
                  <a:lnTo>
                    <a:pt x="32499" y="221386"/>
                  </a:lnTo>
                  <a:lnTo>
                    <a:pt x="32956" y="220624"/>
                  </a:lnTo>
                  <a:lnTo>
                    <a:pt x="34772" y="221005"/>
                  </a:lnTo>
                  <a:lnTo>
                    <a:pt x="36944" y="220751"/>
                  </a:lnTo>
                  <a:lnTo>
                    <a:pt x="36817" y="224053"/>
                  </a:lnTo>
                  <a:lnTo>
                    <a:pt x="37058" y="225577"/>
                  </a:lnTo>
                  <a:lnTo>
                    <a:pt x="35763" y="226847"/>
                  </a:lnTo>
                  <a:lnTo>
                    <a:pt x="34251" y="226339"/>
                  </a:lnTo>
                  <a:lnTo>
                    <a:pt x="33020" y="226085"/>
                  </a:lnTo>
                  <a:lnTo>
                    <a:pt x="41071" y="243357"/>
                  </a:lnTo>
                  <a:lnTo>
                    <a:pt x="39966" y="243865"/>
                  </a:lnTo>
                  <a:lnTo>
                    <a:pt x="41008" y="245516"/>
                  </a:lnTo>
                  <a:lnTo>
                    <a:pt x="41973" y="247294"/>
                  </a:lnTo>
                  <a:lnTo>
                    <a:pt x="42773" y="249199"/>
                  </a:lnTo>
                  <a:lnTo>
                    <a:pt x="45161" y="252882"/>
                  </a:lnTo>
                  <a:lnTo>
                    <a:pt x="46736" y="256311"/>
                  </a:lnTo>
                  <a:lnTo>
                    <a:pt x="47332" y="259486"/>
                  </a:lnTo>
                  <a:lnTo>
                    <a:pt x="48272" y="259994"/>
                  </a:lnTo>
                  <a:lnTo>
                    <a:pt x="48869" y="260375"/>
                  </a:lnTo>
                  <a:lnTo>
                    <a:pt x="48958" y="260629"/>
                  </a:lnTo>
                  <a:lnTo>
                    <a:pt x="52222" y="256946"/>
                  </a:lnTo>
                  <a:lnTo>
                    <a:pt x="53848" y="255168"/>
                  </a:lnTo>
                  <a:lnTo>
                    <a:pt x="52425" y="254533"/>
                  </a:lnTo>
                  <a:lnTo>
                    <a:pt x="51269" y="254152"/>
                  </a:lnTo>
                  <a:lnTo>
                    <a:pt x="50939" y="253390"/>
                  </a:lnTo>
                  <a:lnTo>
                    <a:pt x="50355" y="252247"/>
                  </a:lnTo>
                  <a:lnTo>
                    <a:pt x="50800" y="250469"/>
                  </a:lnTo>
                  <a:lnTo>
                    <a:pt x="51269" y="249072"/>
                  </a:lnTo>
                  <a:lnTo>
                    <a:pt x="51727" y="249199"/>
                  </a:lnTo>
                  <a:lnTo>
                    <a:pt x="52095" y="249199"/>
                  </a:lnTo>
                  <a:lnTo>
                    <a:pt x="52082" y="249072"/>
                  </a:lnTo>
                  <a:lnTo>
                    <a:pt x="52057" y="246786"/>
                  </a:lnTo>
                  <a:lnTo>
                    <a:pt x="52336" y="245897"/>
                  </a:lnTo>
                  <a:lnTo>
                    <a:pt x="50533" y="243357"/>
                  </a:lnTo>
                  <a:lnTo>
                    <a:pt x="47193" y="238912"/>
                  </a:lnTo>
                  <a:lnTo>
                    <a:pt x="47028" y="238912"/>
                  </a:lnTo>
                  <a:lnTo>
                    <a:pt x="47066" y="238785"/>
                  </a:lnTo>
                  <a:lnTo>
                    <a:pt x="47193" y="238912"/>
                  </a:lnTo>
                  <a:lnTo>
                    <a:pt x="47548" y="238785"/>
                  </a:lnTo>
                  <a:lnTo>
                    <a:pt x="51816" y="237261"/>
                  </a:lnTo>
                  <a:lnTo>
                    <a:pt x="54673" y="238658"/>
                  </a:lnTo>
                  <a:lnTo>
                    <a:pt x="56464" y="241833"/>
                  </a:lnTo>
                  <a:lnTo>
                    <a:pt x="56845" y="241579"/>
                  </a:lnTo>
                  <a:lnTo>
                    <a:pt x="57061" y="241198"/>
                  </a:lnTo>
                  <a:lnTo>
                    <a:pt x="57480" y="241071"/>
                  </a:lnTo>
                  <a:lnTo>
                    <a:pt x="57912" y="239674"/>
                  </a:lnTo>
                  <a:lnTo>
                    <a:pt x="59588" y="237261"/>
                  </a:lnTo>
                  <a:lnTo>
                    <a:pt x="59677" y="237134"/>
                  </a:lnTo>
                  <a:lnTo>
                    <a:pt x="60553" y="236626"/>
                  </a:lnTo>
                  <a:lnTo>
                    <a:pt x="60998" y="236372"/>
                  </a:lnTo>
                  <a:lnTo>
                    <a:pt x="61074" y="234721"/>
                  </a:lnTo>
                  <a:lnTo>
                    <a:pt x="61264" y="233705"/>
                  </a:lnTo>
                  <a:lnTo>
                    <a:pt x="61468" y="232689"/>
                  </a:lnTo>
                  <a:lnTo>
                    <a:pt x="61760" y="230149"/>
                  </a:lnTo>
                  <a:close/>
                </a:path>
                <a:path w="392429" h="612775">
                  <a:moveTo>
                    <a:pt x="64401" y="188747"/>
                  </a:moveTo>
                  <a:lnTo>
                    <a:pt x="63614" y="185699"/>
                  </a:lnTo>
                  <a:lnTo>
                    <a:pt x="63271" y="184302"/>
                  </a:lnTo>
                  <a:lnTo>
                    <a:pt x="62826" y="182778"/>
                  </a:lnTo>
                  <a:lnTo>
                    <a:pt x="62750" y="182524"/>
                  </a:lnTo>
                  <a:lnTo>
                    <a:pt x="61074" y="182143"/>
                  </a:lnTo>
                  <a:lnTo>
                    <a:pt x="58407" y="181635"/>
                  </a:lnTo>
                  <a:lnTo>
                    <a:pt x="55664" y="180873"/>
                  </a:lnTo>
                  <a:lnTo>
                    <a:pt x="54508" y="181635"/>
                  </a:lnTo>
                  <a:lnTo>
                    <a:pt x="53467" y="182651"/>
                  </a:lnTo>
                  <a:lnTo>
                    <a:pt x="51790" y="182778"/>
                  </a:lnTo>
                  <a:lnTo>
                    <a:pt x="51320" y="182651"/>
                  </a:lnTo>
                  <a:lnTo>
                    <a:pt x="50774" y="182397"/>
                  </a:lnTo>
                  <a:lnTo>
                    <a:pt x="49098" y="182905"/>
                  </a:lnTo>
                  <a:lnTo>
                    <a:pt x="47167" y="183413"/>
                  </a:lnTo>
                  <a:lnTo>
                    <a:pt x="45059" y="184302"/>
                  </a:lnTo>
                  <a:lnTo>
                    <a:pt x="46570" y="180365"/>
                  </a:lnTo>
                  <a:lnTo>
                    <a:pt x="46621" y="180238"/>
                  </a:lnTo>
                  <a:lnTo>
                    <a:pt x="45085" y="179476"/>
                  </a:lnTo>
                  <a:lnTo>
                    <a:pt x="46977" y="179349"/>
                  </a:lnTo>
                  <a:lnTo>
                    <a:pt x="51206" y="168300"/>
                  </a:lnTo>
                  <a:lnTo>
                    <a:pt x="49288" y="167919"/>
                  </a:lnTo>
                  <a:lnTo>
                    <a:pt x="49453" y="167157"/>
                  </a:lnTo>
                  <a:lnTo>
                    <a:pt x="49504" y="166776"/>
                  </a:lnTo>
                  <a:lnTo>
                    <a:pt x="47256" y="166522"/>
                  </a:lnTo>
                  <a:lnTo>
                    <a:pt x="46177" y="166268"/>
                  </a:lnTo>
                  <a:lnTo>
                    <a:pt x="45580" y="167792"/>
                  </a:lnTo>
                  <a:lnTo>
                    <a:pt x="43789" y="166903"/>
                  </a:lnTo>
                  <a:lnTo>
                    <a:pt x="41643" y="166395"/>
                  </a:lnTo>
                  <a:lnTo>
                    <a:pt x="40157" y="164871"/>
                  </a:lnTo>
                  <a:lnTo>
                    <a:pt x="39941" y="164617"/>
                  </a:lnTo>
                  <a:lnTo>
                    <a:pt x="40195" y="163728"/>
                  </a:lnTo>
                  <a:lnTo>
                    <a:pt x="40360" y="163093"/>
                  </a:lnTo>
                  <a:lnTo>
                    <a:pt x="40589" y="162204"/>
                  </a:lnTo>
                  <a:lnTo>
                    <a:pt x="40589" y="161569"/>
                  </a:lnTo>
                  <a:lnTo>
                    <a:pt x="39839" y="159537"/>
                  </a:lnTo>
                  <a:lnTo>
                    <a:pt x="39738" y="159156"/>
                  </a:lnTo>
                  <a:lnTo>
                    <a:pt x="39395" y="155854"/>
                  </a:lnTo>
                  <a:lnTo>
                    <a:pt x="40220" y="153695"/>
                  </a:lnTo>
                  <a:lnTo>
                    <a:pt x="38315" y="154711"/>
                  </a:lnTo>
                  <a:lnTo>
                    <a:pt x="34582" y="156476"/>
                  </a:lnTo>
                  <a:lnTo>
                    <a:pt x="34582" y="162585"/>
                  </a:lnTo>
                  <a:lnTo>
                    <a:pt x="34391" y="163093"/>
                  </a:lnTo>
                  <a:lnTo>
                    <a:pt x="33756" y="163093"/>
                  </a:lnTo>
                  <a:lnTo>
                    <a:pt x="33642" y="162585"/>
                  </a:lnTo>
                  <a:lnTo>
                    <a:pt x="33477" y="161569"/>
                  </a:lnTo>
                  <a:lnTo>
                    <a:pt x="33756" y="161569"/>
                  </a:lnTo>
                  <a:lnTo>
                    <a:pt x="34328" y="161823"/>
                  </a:lnTo>
                  <a:lnTo>
                    <a:pt x="34391" y="162204"/>
                  </a:lnTo>
                  <a:lnTo>
                    <a:pt x="34582" y="162585"/>
                  </a:lnTo>
                  <a:lnTo>
                    <a:pt x="34582" y="156476"/>
                  </a:lnTo>
                  <a:lnTo>
                    <a:pt x="34201" y="157505"/>
                  </a:lnTo>
                  <a:lnTo>
                    <a:pt x="33807" y="158521"/>
                  </a:lnTo>
                  <a:lnTo>
                    <a:pt x="33515" y="159537"/>
                  </a:lnTo>
                  <a:lnTo>
                    <a:pt x="30289" y="159156"/>
                  </a:lnTo>
                  <a:lnTo>
                    <a:pt x="30238" y="158521"/>
                  </a:lnTo>
                  <a:lnTo>
                    <a:pt x="16929" y="164998"/>
                  </a:lnTo>
                  <a:lnTo>
                    <a:pt x="19380" y="165760"/>
                  </a:lnTo>
                  <a:lnTo>
                    <a:pt x="20129" y="166014"/>
                  </a:lnTo>
                  <a:lnTo>
                    <a:pt x="20243" y="164998"/>
                  </a:lnTo>
                  <a:lnTo>
                    <a:pt x="20370" y="164617"/>
                  </a:lnTo>
                  <a:lnTo>
                    <a:pt x="20777" y="163728"/>
                  </a:lnTo>
                  <a:lnTo>
                    <a:pt x="23418" y="164363"/>
                  </a:lnTo>
                  <a:lnTo>
                    <a:pt x="25984" y="164490"/>
                  </a:lnTo>
                  <a:lnTo>
                    <a:pt x="25361" y="166776"/>
                  </a:lnTo>
                  <a:lnTo>
                    <a:pt x="25260" y="169316"/>
                  </a:lnTo>
                  <a:lnTo>
                    <a:pt x="23609" y="170586"/>
                  </a:lnTo>
                  <a:lnTo>
                    <a:pt x="21310" y="170332"/>
                  </a:lnTo>
                  <a:lnTo>
                    <a:pt x="20980" y="172110"/>
                  </a:lnTo>
                  <a:lnTo>
                    <a:pt x="21666" y="172110"/>
                  </a:lnTo>
                  <a:lnTo>
                    <a:pt x="22491" y="172364"/>
                  </a:lnTo>
                  <a:lnTo>
                    <a:pt x="23368" y="172745"/>
                  </a:lnTo>
                  <a:lnTo>
                    <a:pt x="23558" y="171983"/>
                  </a:lnTo>
                  <a:lnTo>
                    <a:pt x="23774" y="171348"/>
                  </a:lnTo>
                  <a:lnTo>
                    <a:pt x="24320" y="170586"/>
                  </a:lnTo>
                  <a:lnTo>
                    <a:pt x="24498" y="170332"/>
                  </a:lnTo>
                  <a:lnTo>
                    <a:pt x="27330" y="170840"/>
                  </a:lnTo>
                  <a:lnTo>
                    <a:pt x="27559" y="171983"/>
                  </a:lnTo>
                  <a:lnTo>
                    <a:pt x="27660" y="173634"/>
                  </a:lnTo>
                  <a:lnTo>
                    <a:pt x="27571" y="174523"/>
                  </a:lnTo>
                  <a:lnTo>
                    <a:pt x="27025" y="176174"/>
                  </a:lnTo>
                  <a:lnTo>
                    <a:pt x="26149" y="176047"/>
                  </a:lnTo>
                  <a:lnTo>
                    <a:pt x="26149" y="178206"/>
                  </a:lnTo>
                  <a:lnTo>
                    <a:pt x="25895" y="178841"/>
                  </a:lnTo>
                  <a:lnTo>
                    <a:pt x="25869" y="179857"/>
                  </a:lnTo>
                  <a:lnTo>
                    <a:pt x="29578" y="179857"/>
                  </a:lnTo>
                  <a:lnTo>
                    <a:pt x="29184" y="176174"/>
                  </a:lnTo>
                  <a:lnTo>
                    <a:pt x="28524" y="170332"/>
                  </a:lnTo>
                  <a:lnTo>
                    <a:pt x="28448" y="169697"/>
                  </a:lnTo>
                  <a:lnTo>
                    <a:pt x="32194" y="167792"/>
                  </a:lnTo>
                  <a:lnTo>
                    <a:pt x="35242" y="170967"/>
                  </a:lnTo>
                  <a:lnTo>
                    <a:pt x="35598" y="170205"/>
                  </a:lnTo>
                  <a:lnTo>
                    <a:pt x="35852" y="169443"/>
                  </a:lnTo>
                  <a:lnTo>
                    <a:pt x="37439" y="167792"/>
                  </a:lnTo>
                  <a:lnTo>
                    <a:pt x="42113" y="168554"/>
                  </a:lnTo>
                  <a:lnTo>
                    <a:pt x="44272" y="172364"/>
                  </a:lnTo>
                  <a:lnTo>
                    <a:pt x="44272" y="173634"/>
                  </a:lnTo>
                  <a:lnTo>
                    <a:pt x="44183" y="176174"/>
                  </a:lnTo>
                  <a:lnTo>
                    <a:pt x="44831" y="180365"/>
                  </a:lnTo>
                  <a:lnTo>
                    <a:pt x="42557" y="179730"/>
                  </a:lnTo>
                  <a:lnTo>
                    <a:pt x="41541" y="179349"/>
                  </a:lnTo>
                  <a:lnTo>
                    <a:pt x="41973" y="180873"/>
                  </a:lnTo>
                  <a:lnTo>
                    <a:pt x="38760" y="183667"/>
                  </a:lnTo>
                  <a:lnTo>
                    <a:pt x="36017" y="186207"/>
                  </a:lnTo>
                  <a:lnTo>
                    <a:pt x="38023" y="191160"/>
                  </a:lnTo>
                  <a:lnTo>
                    <a:pt x="39395" y="190271"/>
                  </a:lnTo>
                  <a:lnTo>
                    <a:pt x="40297" y="191795"/>
                  </a:lnTo>
                  <a:lnTo>
                    <a:pt x="40538" y="190271"/>
                  </a:lnTo>
                  <a:lnTo>
                    <a:pt x="40741" y="189001"/>
                  </a:lnTo>
                  <a:lnTo>
                    <a:pt x="41122" y="187350"/>
                  </a:lnTo>
                  <a:lnTo>
                    <a:pt x="49999" y="202336"/>
                  </a:lnTo>
                  <a:lnTo>
                    <a:pt x="49593" y="199923"/>
                  </a:lnTo>
                  <a:lnTo>
                    <a:pt x="49644" y="197764"/>
                  </a:lnTo>
                  <a:lnTo>
                    <a:pt x="49860" y="195859"/>
                  </a:lnTo>
                  <a:lnTo>
                    <a:pt x="54470" y="187350"/>
                  </a:lnTo>
                  <a:lnTo>
                    <a:pt x="55359" y="185699"/>
                  </a:lnTo>
                  <a:lnTo>
                    <a:pt x="59791" y="186207"/>
                  </a:lnTo>
                  <a:lnTo>
                    <a:pt x="64401" y="188747"/>
                  </a:lnTo>
                  <a:close/>
                </a:path>
                <a:path w="392429" h="612775">
                  <a:moveTo>
                    <a:pt x="68935" y="223215"/>
                  </a:moveTo>
                  <a:lnTo>
                    <a:pt x="68910" y="221983"/>
                  </a:lnTo>
                  <a:lnTo>
                    <a:pt x="67894" y="221183"/>
                  </a:lnTo>
                  <a:lnTo>
                    <a:pt x="66852" y="220383"/>
                  </a:lnTo>
                  <a:lnTo>
                    <a:pt x="65938" y="219557"/>
                  </a:lnTo>
                  <a:lnTo>
                    <a:pt x="64681" y="220408"/>
                  </a:lnTo>
                  <a:lnTo>
                    <a:pt x="64046" y="220853"/>
                  </a:lnTo>
                  <a:lnTo>
                    <a:pt x="64820" y="222389"/>
                  </a:lnTo>
                  <a:lnTo>
                    <a:pt x="65608" y="223939"/>
                  </a:lnTo>
                  <a:lnTo>
                    <a:pt x="66382" y="225475"/>
                  </a:lnTo>
                  <a:lnTo>
                    <a:pt x="66636" y="225310"/>
                  </a:lnTo>
                  <a:lnTo>
                    <a:pt x="66827" y="225031"/>
                  </a:lnTo>
                  <a:lnTo>
                    <a:pt x="67284" y="224790"/>
                  </a:lnTo>
                  <a:lnTo>
                    <a:pt x="68008" y="225475"/>
                  </a:lnTo>
                  <a:lnTo>
                    <a:pt x="68389" y="225945"/>
                  </a:lnTo>
                  <a:lnTo>
                    <a:pt x="68884" y="224485"/>
                  </a:lnTo>
                  <a:lnTo>
                    <a:pt x="68935" y="223215"/>
                  </a:lnTo>
                  <a:close/>
                </a:path>
                <a:path w="392429" h="612775">
                  <a:moveTo>
                    <a:pt x="72186" y="158318"/>
                  </a:moveTo>
                  <a:lnTo>
                    <a:pt x="69761" y="154559"/>
                  </a:lnTo>
                  <a:lnTo>
                    <a:pt x="68059" y="151676"/>
                  </a:lnTo>
                  <a:lnTo>
                    <a:pt x="67754" y="150520"/>
                  </a:lnTo>
                  <a:lnTo>
                    <a:pt x="67322" y="149466"/>
                  </a:lnTo>
                  <a:lnTo>
                    <a:pt x="66662" y="149275"/>
                  </a:lnTo>
                  <a:lnTo>
                    <a:pt x="65976" y="149034"/>
                  </a:lnTo>
                  <a:lnTo>
                    <a:pt x="65366" y="148920"/>
                  </a:lnTo>
                  <a:lnTo>
                    <a:pt x="66052" y="146392"/>
                  </a:lnTo>
                  <a:lnTo>
                    <a:pt x="64465" y="141312"/>
                  </a:lnTo>
                  <a:lnTo>
                    <a:pt x="63030" y="142049"/>
                  </a:lnTo>
                  <a:lnTo>
                    <a:pt x="64325" y="142900"/>
                  </a:lnTo>
                  <a:lnTo>
                    <a:pt x="62344" y="146672"/>
                  </a:lnTo>
                  <a:lnTo>
                    <a:pt x="67259" y="155384"/>
                  </a:lnTo>
                  <a:lnTo>
                    <a:pt x="66408" y="155054"/>
                  </a:lnTo>
                  <a:lnTo>
                    <a:pt x="64922" y="154330"/>
                  </a:lnTo>
                  <a:lnTo>
                    <a:pt x="69989" y="160439"/>
                  </a:lnTo>
                  <a:lnTo>
                    <a:pt x="72161" y="159232"/>
                  </a:lnTo>
                  <a:lnTo>
                    <a:pt x="72097" y="158927"/>
                  </a:lnTo>
                  <a:lnTo>
                    <a:pt x="71907" y="158343"/>
                  </a:lnTo>
                  <a:lnTo>
                    <a:pt x="72186" y="158318"/>
                  </a:lnTo>
                  <a:close/>
                </a:path>
                <a:path w="392429" h="612775">
                  <a:moveTo>
                    <a:pt x="78638" y="138061"/>
                  </a:moveTo>
                  <a:lnTo>
                    <a:pt x="78016" y="137020"/>
                  </a:lnTo>
                  <a:lnTo>
                    <a:pt x="77406" y="135978"/>
                  </a:lnTo>
                  <a:lnTo>
                    <a:pt x="76771" y="134924"/>
                  </a:lnTo>
                  <a:lnTo>
                    <a:pt x="74409" y="136169"/>
                  </a:lnTo>
                  <a:lnTo>
                    <a:pt x="72047" y="137375"/>
                  </a:lnTo>
                  <a:lnTo>
                    <a:pt x="69684" y="138620"/>
                  </a:lnTo>
                  <a:lnTo>
                    <a:pt x="72656" y="138506"/>
                  </a:lnTo>
                  <a:lnTo>
                    <a:pt x="78613" y="138341"/>
                  </a:lnTo>
                  <a:lnTo>
                    <a:pt x="78638" y="138061"/>
                  </a:lnTo>
                  <a:close/>
                </a:path>
                <a:path w="392429" h="612775">
                  <a:moveTo>
                    <a:pt x="93319" y="529005"/>
                  </a:moveTo>
                  <a:lnTo>
                    <a:pt x="91401" y="528574"/>
                  </a:lnTo>
                  <a:lnTo>
                    <a:pt x="89281" y="527608"/>
                  </a:lnTo>
                  <a:lnTo>
                    <a:pt x="87249" y="526364"/>
                  </a:lnTo>
                  <a:lnTo>
                    <a:pt x="86918" y="527748"/>
                  </a:lnTo>
                  <a:lnTo>
                    <a:pt x="86093" y="528980"/>
                  </a:lnTo>
                  <a:lnTo>
                    <a:pt x="85382" y="530250"/>
                  </a:lnTo>
                  <a:lnTo>
                    <a:pt x="86093" y="529691"/>
                  </a:lnTo>
                  <a:lnTo>
                    <a:pt x="86829" y="530771"/>
                  </a:lnTo>
                  <a:lnTo>
                    <a:pt x="87579" y="531863"/>
                  </a:lnTo>
                  <a:lnTo>
                    <a:pt x="88315" y="532942"/>
                  </a:lnTo>
                  <a:lnTo>
                    <a:pt x="91922" y="530656"/>
                  </a:lnTo>
                  <a:lnTo>
                    <a:pt x="93319" y="529005"/>
                  </a:lnTo>
                  <a:close/>
                </a:path>
                <a:path w="392429" h="612775">
                  <a:moveTo>
                    <a:pt x="111899" y="397700"/>
                  </a:moveTo>
                  <a:lnTo>
                    <a:pt x="111734" y="395833"/>
                  </a:lnTo>
                  <a:lnTo>
                    <a:pt x="111798" y="394843"/>
                  </a:lnTo>
                  <a:lnTo>
                    <a:pt x="109677" y="393585"/>
                  </a:lnTo>
                  <a:lnTo>
                    <a:pt x="108026" y="391985"/>
                  </a:lnTo>
                  <a:lnTo>
                    <a:pt x="107061" y="389813"/>
                  </a:lnTo>
                  <a:lnTo>
                    <a:pt x="101727" y="388162"/>
                  </a:lnTo>
                  <a:lnTo>
                    <a:pt x="101396" y="388823"/>
                  </a:lnTo>
                  <a:lnTo>
                    <a:pt x="99758" y="389597"/>
                  </a:lnTo>
                  <a:lnTo>
                    <a:pt x="97917" y="389318"/>
                  </a:lnTo>
                  <a:lnTo>
                    <a:pt x="96126" y="389204"/>
                  </a:lnTo>
                  <a:lnTo>
                    <a:pt x="100634" y="395554"/>
                  </a:lnTo>
                  <a:lnTo>
                    <a:pt x="97218" y="398259"/>
                  </a:lnTo>
                  <a:lnTo>
                    <a:pt x="94526" y="394601"/>
                  </a:lnTo>
                  <a:lnTo>
                    <a:pt x="94030" y="395617"/>
                  </a:lnTo>
                  <a:lnTo>
                    <a:pt x="93484" y="395287"/>
                  </a:lnTo>
                  <a:lnTo>
                    <a:pt x="92773" y="394957"/>
                  </a:lnTo>
                  <a:lnTo>
                    <a:pt x="92392" y="394627"/>
                  </a:lnTo>
                  <a:lnTo>
                    <a:pt x="97066" y="398995"/>
                  </a:lnTo>
                  <a:lnTo>
                    <a:pt x="102425" y="403009"/>
                  </a:lnTo>
                  <a:lnTo>
                    <a:pt x="107200" y="407492"/>
                  </a:lnTo>
                  <a:lnTo>
                    <a:pt x="110172" y="413283"/>
                  </a:lnTo>
                  <a:lnTo>
                    <a:pt x="110058" y="410349"/>
                  </a:lnTo>
                  <a:lnTo>
                    <a:pt x="110413" y="407517"/>
                  </a:lnTo>
                  <a:lnTo>
                    <a:pt x="110972" y="404876"/>
                  </a:lnTo>
                  <a:lnTo>
                    <a:pt x="107010" y="406996"/>
                  </a:lnTo>
                  <a:lnTo>
                    <a:pt x="104394" y="401967"/>
                  </a:lnTo>
                  <a:lnTo>
                    <a:pt x="111899" y="397700"/>
                  </a:lnTo>
                  <a:close/>
                </a:path>
                <a:path w="392429" h="612775">
                  <a:moveTo>
                    <a:pt x="119354" y="593458"/>
                  </a:moveTo>
                  <a:lnTo>
                    <a:pt x="118910" y="593331"/>
                  </a:lnTo>
                  <a:lnTo>
                    <a:pt x="118529" y="593217"/>
                  </a:lnTo>
                  <a:lnTo>
                    <a:pt x="118084" y="593026"/>
                  </a:lnTo>
                  <a:lnTo>
                    <a:pt x="118503" y="593598"/>
                  </a:lnTo>
                  <a:lnTo>
                    <a:pt x="118884" y="594207"/>
                  </a:lnTo>
                  <a:lnTo>
                    <a:pt x="119265" y="594779"/>
                  </a:lnTo>
                  <a:lnTo>
                    <a:pt x="119075" y="594487"/>
                  </a:lnTo>
                  <a:lnTo>
                    <a:pt x="118910" y="594182"/>
                  </a:lnTo>
                  <a:lnTo>
                    <a:pt x="118719" y="593852"/>
                  </a:lnTo>
                  <a:lnTo>
                    <a:pt x="118910" y="593737"/>
                  </a:lnTo>
                  <a:lnTo>
                    <a:pt x="119354" y="593458"/>
                  </a:lnTo>
                  <a:close/>
                </a:path>
                <a:path w="392429" h="612775">
                  <a:moveTo>
                    <a:pt x="123393" y="590905"/>
                  </a:moveTo>
                  <a:lnTo>
                    <a:pt x="123113" y="590575"/>
                  </a:lnTo>
                  <a:lnTo>
                    <a:pt x="122897" y="590245"/>
                  </a:lnTo>
                  <a:lnTo>
                    <a:pt x="122618" y="589915"/>
                  </a:lnTo>
                  <a:lnTo>
                    <a:pt x="122351" y="590664"/>
                  </a:lnTo>
                  <a:lnTo>
                    <a:pt x="122148" y="591261"/>
                  </a:lnTo>
                  <a:lnTo>
                    <a:pt x="121932" y="591845"/>
                  </a:lnTo>
                  <a:lnTo>
                    <a:pt x="122402" y="591540"/>
                  </a:lnTo>
                  <a:lnTo>
                    <a:pt x="122897" y="591210"/>
                  </a:lnTo>
                  <a:lnTo>
                    <a:pt x="123393" y="590905"/>
                  </a:lnTo>
                  <a:close/>
                </a:path>
                <a:path w="392429" h="612775">
                  <a:moveTo>
                    <a:pt x="130098" y="179895"/>
                  </a:moveTo>
                  <a:lnTo>
                    <a:pt x="129641" y="178638"/>
                  </a:lnTo>
                  <a:lnTo>
                    <a:pt x="130098" y="179895"/>
                  </a:lnTo>
                  <a:close/>
                </a:path>
                <a:path w="392429" h="612775">
                  <a:moveTo>
                    <a:pt x="130543" y="601319"/>
                  </a:moveTo>
                  <a:lnTo>
                    <a:pt x="130467" y="600443"/>
                  </a:lnTo>
                  <a:lnTo>
                    <a:pt x="129997" y="599706"/>
                  </a:lnTo>
                  <a:lnTo>
                    <a:pt x="129095" y="598525"/>
                  </a:lnTo>
                  <a:lnTo>
                    <a:pt x="128536" y="597776"/>
                  </a:lnTo>
                  <a:lnTo>
                    <a:pt x="127393" y="596265"/>
                  </a:lnTo>
                  <a:lnTo>
                    <a:pt x="126136" y="594563"/>
                  </a:lnTo>
                  <a:lnTo>
                    <a:pt x="121031" y="597776"/>
                  </a:lnTo>
                  <a:lnTo>
                    <a:pt x="120396" y="596709"/>
                  </a:lnTo>
                  <a:lnTo>
                    <a:pt x="115341" y="598170"/>
                  </a:lnTo>
                  <a:lnTo>
                    <a:pt x="115341" y="600557"/>
                  </a:lnTo>
                  <a:lnTo>
                    <a:pt x="114896" y="601878"/>
                  </a:lnTo>
                  <a:lnTo>
                    <a:pt x="114782" y="603694"/>
                  </a:lnTo>
                  <a:lnTo>
                    <a:pt x="112915" y="605116"/>
                  </a:lnTo>
                  <a:lnTo>
                    <a:pt x="111264" y="604837"/>
                  </a:lnTo>
                  <a:lnTo>
                    <a:pt x="108661" y="605167"/>
                  </a:lnTo>
                  <a:lnTo>
                    <a:pt x="110020" y="600748"/>
                  </a:lnTo>
                  <a:lnTo>
                    <a:pt x="110083" y="600443"/>
                  </a:lnTo>
                  <a:lnTo>
                    <a:pt x="110439" y="598081"/>
                  </a:lnTo>
                  <a:lnTo>
                    <a:pt x="112344" y="598487"/>
                  </a:lnTo>
                  <a:lnTo>
                    <a:pt x="113855" y="599706"/>
                  </a:lnTo>
                  <a:lnTo>
                    <a:pt x="115341" y="600557"/>
                  </a:lnTo>
                  <a:lnTo>
                    <a:pt x="115341" y="598170"/>
                  </a:lnTo>
                  <a:lnTo>
                    <a:pt x="114071" y="598525"/>
                  </a:lnTo>
                  <a:lnTo>
                    <a:pt x="113741" y="598385"/>
                  </a:lnTo>
                  <a:lnTo>
                    <a:pt x="113703" y="598081"/>
                  </a:lnTo>
                  <a:lnTo>
                    <a:pt x="112255" y="585762"/>
                  </a:lnTo>
                  <a:lnTo>
                    <a:pt x="111048" y="585381"/>
                  </a:lnTo>
                  <a:lnTo>
                    <a:pt x="109791" y="585139"/>
                  </a:lnTo>
                  <a:lnTo>
                    <a:pt x="108661" y="584695"/>
                  </a:lnTo>
                  <a:lnTo>
                    <a:pt x="107315" y="587552"/>
                  </a:lnTo>
                  <a:lnTo>
                    <a:pt x="105994" y="590435"/>
                  </a:lnTo>
                  <a:lnTo>
                    <a:pt x="104648" y="593293"/>
                  </a:lnTo>
                  <a:lnTo>
                    <a:pt x="106019" y="594283"/>
                  </a:lnTo>
                  <a:lnTo>
                    <a:pt x="105359" y="594372"/>
                  </a:lnTo>
                  <a:lnTo>
                    <a:pt x="104749" y="594372"/>
                  </a:lnTo>
                  <a:lnTo>
                    <a:pt x="104152" y="594398"/>
                  </a:lnTo>
                  <a:lnTo>
                    <a:pt x="104038" y="594588"/>
                  </a:lnTo>
                  <a:lnTo>
                    <a:pt x="104178" y="595249"/>
                  </a:lnTo>
                  <a:lnTo>
                    <a:pt x="103987" y="596265"/>
                  </a:lnTo>
                  <a:lnTo>
                    <a:pt x="103873" y="597344"/>
                  </a:lnTo>
                  <a:lnTo>
                    <a:pt x="104178" y="597369"/>
                  </a:lnTo>
                  <a:lnTo>
                    <a:pt x="104457" y="597420"/>
                  </a:lnTo>
                  <a:lnTo>
                    <a:pt x="104559" y="597865"/>
                  </a:lnTo>
                  <a:lnTo>
                    <a:pt x="106299" y="598030"/>
                  </a:lnTo>
                  <a:lnTo>
                    <a:pt x="106540" y="600443"/>
                  </a:lnTo>
                  <a:lnTo>
                    <a:pt x="102958" y="600062"/>
                  </a:lnTo>
                  <a:lnTo>
                    <a:pt x="101600" y="599922"/>
                  </a:lnTo>
                  <a:lnTo>
                    <a:pt x="101511" y="600062"/>
                  </a:lnTo>
                  <a:lnTo>
                    <a:pt x="101371" y="599897"/>
                  </a:lnTo>
                  <a:lnTo>
                    <a:pt x="101231" y="599871"/>
                  </a:lnTo>
                  <a:lnTo>
                    <a:pt x="101231" y="599706"/>
                  </a:lnTo>
                  <a:lnTo>
                    <a:pt x="100965" y="599376"/>
                  </a:lnTo>
                  <a:lnTo>
                    <a:pt x="100672" y="599706"/>
                  </a:lnTo>
                  <a:lnTo>
                    <a:pt x="100711" y="600278"/>
                  </a:lnTo>
                  <a:lnTo>
                    <a:pt x="100977" y="601459"/>
                  </a:lnTo>
                  <a:lnTo>
                    <a:pt x="101269" y="602424"/>
                  </a:lnTo>
                  <a:lnTo>
                    <a:pt x="99428" y="603491"/>
                  </a:lnTo>
                  <a:lnTo>
                    <a:pt x="99758" y="608330"/>
                  </a:lnTo>
                  <a:lnTo>
                    <a:pt x="101104" y="608939"/>
                  </a:lnTo>
                  <a:lnTo>
                    <a:pt x="102527" y="609841"/>
                  </a:lnTo>
                  <a:lnTo>
                    <a:pt x="102781" y="610781"/>
                  </a:lnTo>
                  <a:lnTo>
                    <a:pt x="102882" y="612152"/>
                  </a:lnTo>
                  <a:lnTo>
                    <a:pt x="103352" y="612101"/>
                  </a:lnTo>
                  <a:lnTo>
                    <a:pt x="104292" y="612051"/>
                  </a:lnTo>
                  <a:lnTo>
                    <a:pt x="104787" y="611517"/>
                  </a:lnTo>
                  <a:lnTo>
                    <a:pt x="105359" y="611022"/>
                  </a:lnTo>
                  <a:lnTo>
                    <a:pt x="105575" y="611022"/>
                  </a:lnTo>
                  <a:lnTo>
                    <a:pt x="105879" y="610781"/>
                  </a:lnTo>
                  <a:lnTo>
                    <a:pt x="109423" y="606031"/>
                  </a:lnTo>
                  <a:lnTo>
                    <a:pt x="111074" y="607568"/>
                  </a:lnTo>
                  <a:lnTo>
                    <a:pt x="114731" y="606247"/>
                  </a:lnTo>
                  <a:lnTo>
                    <a:pt x="117754" y="607174"/>
                  </a:lnTo>
                  <a:lnTo>
                    <a:pt x="120307" y="610450"/>
                  </a:lnTo>
                  <a:lnTo>
                    <a:pt x="121221" y="610336"/>
                  </a:lnTo>
                  <a:lnTo>
                    <a:pt x="123113" y="610044"/>
                  </a:lnTo>
                  <a:lnTo>
                    <a:pt x="124028" y="609295"/>
                  </a:lnTo>
                  <a:lnTo>
                    <a:pt x="125806" y="607758"/>
                  </a:lnTo>
                  <a:lnTo>
                    <a:pt x="125945" y="606247"/>
                  </a:lnTo>
                  <a:lnTo>
                    <a:pt x="126987" y="606031"/>
                  </a:lnTo>
                  <a:lnTo>
                    <a:pt x="129578" y="605663"/>
                  </a:lnTo>
                  <a:lnTo>
                    <a:pt x="129654" y="605167"/>
                  </a:lnTo>
                  <a:lnTo>
                    <a:pt x="129984" y="603656"/>
                  </a:lnTo>
                  <a:lnTo>
                    <a:pt x="129743" y="603491"/>
                  </a:lnTo>
                  <a:lnTo>
                    <a:pt x="129489" y="603275"/>
                  </a:lnTo>
                  <a:lnTo>
                    <a:pt x="129247" y="603135"/>
                  </a:lnTo>
                  <a:lnTo>
                    <a:pt x="129527" y="602500"/>
                  </a:lnTo>
                  <a:lnTo>
                    <a:pt x="129628" y="601484"/>
                  </a:lnTo>
                  <a:lnTo>
                    <a:pt x="130213" y="601319"/>
                  </a:lnTo>
                  <a:lnTo>
                    <a:pt x="130340" y="601459"/>
                  </a:lnTo>
                  <a:lnTo>
                    <a:pt x="130479" y="601522"/>
                  </a:lnTo>
                  <a:lnTo>
                    <a:pt x="130543" y="601319"/>
                  </a:lnTo>
                  <a:close/>
                </a:path>
                <a:path w="392429" h="612775">
                  <a:moveTo>
                    <a:pt x="148399" y="176542"/>
                  </a:moveTo>
                  <a:lnTo>
                    <a:pt x="147916" y="176352"/>
                  </a:lnTo>
                  <a:lnTo>
                    <a:pt x="147967" y="176072"/>
                  </a:lnTo>
                  <a:lnTo>
                    <a:pt x="148082" y="175806"/>
                  </a:lnTo>
                  <a:lnTo>
                    <a:pt x="148107" y="175577"/>
                  </a:lnTo>
                  <a:lnTo>
                    <a:pt x="146507" y="173545"/>
                  </a:lnTo>
                  <a:lnTo>
                    <a:pt x="145897" y="175145"/>
                  </a:lnTo>
                  <a:lnTo>
                    <a:pt x="144691" y="177507"/>
                  </a:lnTo>
                  <a:lnTo>
                    <a:pt x="145897" y="177952"/>
                  </a:lnTo>
                  <a:lnTo>
                    <a:pt x="146837" y="178358"/>
                  </a:lnTo>
                  <a:lnTo>
                    <a:pt x="147916" y="179870"/>
                  </a:lnTo>
                  <a:lnTo>
                    <a:pt x="147891" y="180454"/>
                  </a:lnTo>
                  <a:lnTo>
                    <a:pt x="147523" y="181737"/>
                  </a:lnTo>
                  <a:lnTo>
                    <a:pt x="147408" y="183578"/>
                  </a:lnTo>
                  <a:lnTo>
                    <a:pt x="146253" y="183311"/>
                  </a:lnTo>
                  <a:lnTo>
                    <a:pt x="145796" y="183197"/>
                  </a:lnTo>
                  <a:lnTo>
                    <a:pt x="143814" y="183311"/>
                  </a:lnTo>
                  <a:lnTo>
                    <a:pt x="142113" y="181800"/>
                  </a:lnTo>
                  <a:lnTo>
                    <a:pt x="141947" y="180454"/>
                  </a:lnTo>
                  <a:lnTo>
                    <a:pt x="141757" y="178803"/>
                  </a:lnTo>
                  <a:lnTo>
                    <a:pt x="141338" y="178689"/>
                  </a:lnTo>
                  <a:lnTo>
                    <a:pt x="141338" y="182016"/>
                  </a:lnTo>
                  <a:lnTo>
                    <a:pt x="141122" y="182753"/>
                  </a:lnTo>
                  <a:lnTo>
                    <a:pt x="141033" y="183832"/>
                  </a:lnTo>
                  <a:lnTo>
                    <a:pt x="137985" y="182753"/>
                  </a:lnTo>
                  <a:lnTo>
                    <a:pt x="138328" y="181737"/>
                  </a:lnTo>
                  <a:lnTo>
                    <a:pt x="138760" y="180454"/>
                  </a:lnTo>
                  <a:lnTo>
                    <a:pt x="139522" y="180721"/>
                  </a:lnTo>
                  <a:lnTo>
                    <a:pt x="140627" y="180784"/>
                  </a:lnTo>
                  <a:lnTo>
                    <a:pt x="141262" y="181737"/>
                  </a:lnTo>
                  <a:lnTo>
                    <a:pt x="141338" y="182016"/>
                  </a:lnTo>
                  <a:lnTo>
                    <a:pt x="141338" y="178689"/>
                  </a:lnTo>
                  <a:lnTo>
                    <a:pt x="140258" y="178358"/>
                  </a:lnTo>
                  <a:lnTo>
                    <a:pt x="138760" y="177698"/>
                  </a:lnTo>
                  <a:lnTo>
                    <a:pt x="138709" y="174840"/>
                  </a:lnTo>
                  <a:lnTo>
                    <a:pt x="138696" y="174396"/>
                  </a:lnTo>
                  <a:lnTo>
                    <a:pt x="139585" y="171462"/>
                  </a:lnTo>
                  <a:lnTo>
                    <a:pt x="139839" y="170116"/>
                  </a:lnTo>
                  <a:lnTo>
                    <a:pt x="140157" y="168516"/>
                  </a:lnTo>
                  <a:lnTo>
                    <a:pt x="141033" y="168744"/>
                  </a:lnTo>
                  <a:lnTo>
                    <a:pt x="141947" y="168935"/>
                  </a:lnTo>
                  <a:lnTo>
                    <a:pt x="142963" y="169176"/>
                  </a:lnTo>
                  <a:lnTo>
                    <a:pt x="142443" y="168516"/>
                  </a:lnTo>
                  <a:lnTo>
                    <a:pt x="139623" y="164922"/>
                  </a:lnTo>
                  <a:lnTo>
                    <a:pt x="136309" y="161353"/>
                  </a:lnTo>
                  <a:lnTo>
                    <a:pt x="136309" y="166624"/>
                  </a:lnTo>
                  <a:lnTo>
                    <a:pt x="136118" y="167970"/>
                  </a:lnTo>
                  <a:lnTo>
                    <a:pt x="135572" y="169100"/>
                  </a:lnTo>
                  <a:lnTo>
                    <a:pt x="135216" y="170116"/>
                  </a:lnTo>
                  <a:lnTo>
                    <a:pt x="134442" y="169786"/>
                  </a:lnTo>
                  <a:lnTo>
                    <a:pt x="133261" y="169672"/>
                  </a:lnTo>
                  <a:lnTo>
                    <a:pt x="132575" y="168186"/>
                  </a:lnTo>
                  <a:lnTo>
                    <a:pt x="132486" y="166624"/>
                  </a:lnTo>
                  <a:lnTo>
                    <a:pt x="132181" y="164922"/>
                  </a:lnTo>
                  <a:lnTo>
                    <a:pt x="134912" y="166154"/>
                  </a:lnTo>
                  <a:lnTo>
                    <a:pt x="136309" y="166624"/>
                  </a:lnTo>
                  <a:lnTo>
                    <a:pt x="136309" y="161353"/>
                  </a:lnTo>
                  <a:lnTo>
                    <a:pt x="133070" y="157861"/>
                  </a:lnTo>
                  <a:lnTo>
                    <a:pt x="131584" y="156286"/>
                  </a:lnTo>
                  <a:lnTo>
                    <a:pt x="128168" y="152654"/>
                  </a:lnTo>
                  <a:lnTo>
                    <a:pt x="120967" y="148704"/>
                  </a:lnTo>
                  <a:lnTo>
                    <a:pt x="115887" y="155130"/>
                  </a:lnTo>
                  <a:lnTo>
                    <a:pt x="112560" y="158127"/>
                  </a:lnTo>
                  <a:lnTo>
                    <a:pt x="111709" y="156667"/>
                  </a:lnTo>
                  <a:lnTo>
                    <a:pt x="111594" y="157302"/>
                  </a:lnTo>
                  <a:lnTo>
                    <a:pt x="111429" y="158597"/>
                  </a:lnTo>
                  <a:lnTo>
                    <a:pt x="110667" y="158407"/>
                  </a:lnTo>
                  <a:lnTo>
                    <a:pt x="109842" y="158292"/>
                  </a:lnTo>
                  <a:lnTo>
                    <a:pt x="109042" y="158102"/>
                  </a:lnTo>
                  <a:lnTo>
                    <a:pt x="108496" y="158762"/>
                  </a:lnTo>
                  <a:lnTo>
                    <a:pt x="107365" y="160020"/>
                  </a:lnTo>
                  <a:lnTo>
                    <a:pt x="106070" y="156235"/>
                  </a:lnTo>
                  <a:lnTo>
                    <a:pt x="105359" y="156019"/>
                  </a:lnTo>
                  <a:lnTo>
                    <a:pt x="104622" y="155714"/>
                  </a:lnTo>
                  <a:lnTo>
                    <a:pt x="103898" y="155486"/>
                  </a:lnTo>
                  <a:lnTo>
                    <a:pt x="104025" y="154774"/>
                  </a:lnTo>
                  <a:lnTo>
                    <a:pt x="104013" y="152819"/>
                  </a:lnTo>
                  <a:lnTo>
                    <a:pt x="104521" y="152387"/>
                  </a:lnTo>
                  <a:lnTo>
                    <a:pt x="104648" y="152273"/>
                  </a:lnTo>
                  <a:lnTo>
                    <a:pt x="100774" y="140589"/>
                  </a:lnTo>
                  <a:lnTo>
                    <a:pt x="101371" y="140093"/>
                  </a:lnTo>
                  <a:lnTo>
                    <a:pt x="101676" y="139877"/>
                  </a:lnTo>
                  <a:lnTo>
                    <a:pt x="95707" y="129819"/>
                  </a:lnTo>
                  <a:lnTo>
                    <a:pt x="95580" y="129603"/>
                  </a:lnTo>
                  <a:lnTo>
                    <a:pt x="95516" y="129819"/>
                  </a:lnTo>
                  <a:lnTo>
                    <a:pt x="93599" y="126085"/>
                  </a:lnTo>
                  <a:lnTo>
                    <a:pt x="86753" y="129819"/>
                  </a:lnTo>
                  <a:lnTo>
                    <a:pt x="83400" y="131445"/>
                  </a:lnTo>
                  <a:lnTo>
                    <a:pt x="80048" y="133223"/>
                  </a:lnTo>
                  <a:lnTo>
                    <a:pt x="79552" y="134848"/>
                  </a:lnTo>
                  <a:lnTo>
                    <a:pt x="78968" y="136499"/>
                  </a:lnTo>
                  <a:lnTo>
                    <a:pt x="78638" y="138061"/>
                  </a:lnTo>
                  <a:lnTo>
                    <a:pt x="78778" y="138341"/>
                  </a:lnTo>
                  <a:lnTo>
                    <a:pt x="78613" y="138341"/>
                  </a:lnTo>
                  <a:lnTo>
                    <a:pt x="82245" y="145262"/>
                  </a:lnTo>
                  <a:lnTo>
                    <a:pt x="82689" y="145262"/>
                  </a:lnTo>
                  <a:lnTo>
                    <a:pt x="83121" y="145288"/>
                  </a:lnTo>
                  <a:lnTo>
                    <a:pt x="83591" y="145288"/>
                  </a:lnTo>
                  <a:lnTo>
                    <a:pt x="83972" y="148564"/>
                  </a:lnTo>
                  <a:lnTo>
                    <a:pt x="86207" y="152819"/>
                  </a:lnTo>
                  <a:lnTo>
                    <a:pt x="87134" y="154533"/>
                  </a:lnTo>
                  <a:lnTo>
                    <a:pt x="87604" y="154863"/>
                  </a:lnTo>
                  <a:lnTo>
                    <a:pt x="87820" y="154495"/>
                  </a:lnTo>
                  <a:lnTo>
                    <a:pt x="88785" y="154889"/>
                  </a:lnTo>
                  <a:lnTo>
                    <a:pt x="89916" y="155460"/>
                  </a:lnTo>
                  <a:lnTo>
                    <a:pt x="92506" y="154495"/>
                  </a:lnTo>
                  <a:lnTo>
                    <a:pt x="92798" y="154393"/>
                  </a:lnTo>
                  <a:lnTo>
                    <a:pt x="96012" y="153568"/>
                  </a:lnTo>
                  <a:lnTo>
                    <a:pt x="98729" y="152387"/>
                  </a:lnTo>
                  <a:lnTo>
                    <a:pt x="105333" y="168186"/>
                  </a:lnTo>
                  <a:lnTo>
                    <a:pt x="109067" y="171869"/>
                  </a:lnTo>
                  <a:lnTo>
                    <a:pt x="110426" y="172504"/>
                  </a:lnTo>
                  <a:lnTo>
                    <a:pt x="111048" y="172783"/>
                  </a:lnTo>
                  <a:lnTo>
                    <a:pt x="111429" y="171843"/>
                  </a:lnTo>
                  <a:lnTo>
                    <a:pt x="111963" y="170586"/>
                  </a:lnTo>
                  <a:lnTo>
                    <a:pt x="113195" y="169405"/>
                  </a:lnTo>
                  <a:lnTo>
                    <a:pt x="114896" y="170383"/>
                  </a:lnTo>
                  <a:lnTo>
                    <a:pt x="117208" y="171043"/>
                  </a:lnTo>
                  <a:lnTo>
                    <a:pt x="116103" y="172504"/>
                  </a:lnTo>
                  <a:lnTo>
                    <a:pt x="115392" y="173634"/>
                  </a:lnTo>
                  <a:lnTo>
                    <a:pt x="114592" y="174459"/>
                  </a:lnTo>
                  <a:lnTo>
                    <a:pt x="116001" y="175145"/>
                  </a:lnTo>
                  <a:lnTo>
                    <a:pt x="117208" y="175806"/>
                  </a:lnTo>
                  <a:lnTo>
                    <a:pt x="118605" y="177101"/>
                  </a:lnTo>
                  <a:lnTo>
                    <a:pt x="118186" y="178638"/>
                  </a:lnTo>
                  <a:lnTo>
                    <a:pt x="117779" y="179870"/>
                  </a:lnTo>
                  <a:lnTo>
                    <a:pt x="119570" y="177647"/>
                  </a:lnTo>
                  <a:lnTo>
                    <a:pt x="121081" y="176657"/>
                  </a:lnTo>
                  <a:lnTo>
                    <a:pt x="122415" y="175641"/>
                  </a:lnTo>
                  <a:lnTo>
                    <a:pt x="117538" y="169405"/>
                  </a:lnTo>
                  <a:lnTo>
                    <a:pt x="114071" y="164973"/>
                  </a:lnTo>
                  <a:lnTo>
                    <a:pt x="119519" y="160020"/>
                  </a:lnTo>
                  <a:lnTo>
                    <a:pt x="121107" y="158597"/>
                  </a:lnTo>
                  <a:lnTo>
                    <a:pt x="121627" y="158127"/>
                  </a:lnTo>
                  <a:lnTo>
                    <a:pt x="123672" y="156286"/>
                  </a:lnTo>
                  <a:lnTo>
                    <a:pt x="129120" y="175031"/>
                  </a:lnTo>
                  <a:lnTo>
                    <a:pt x="129222" y="175806"/>
                  </a:lnTo>
                  <a:lnTo>
                    <a:pt x="128663" y="176072"/>
                  </a:lnTo>
                  <a:lnTo>
                    <a:pt x="129641" y="178638"/>
                  </a:lnTo>
                  <a:lnTo>
                    <a:pt x="130009" y="176237"/>
                  </a:lnTo>
                  <a:lnTo>
                    <a:pt x="130898" y="175577"/>
                  </a:lnTo>
                  <a:lnTo>
                    <a:pt x="131826" y="174840"/>
                  </a:lnTo>
                  <a:lnTo>
                    <a:pt x="133972" y="175780"/>
                  </a:lnTo>
                  <a:lnTo>
                    <a:pt x="136690" y="176136"/>
                  </a:lnTo>
                  <a:lnTo>
                    <a:pt x="135813" y="178612"/>
                  </a:lnTo>
                  <a:lnTo>
                    <a:pt x="135686" y="179870"/>
                  </a:lnTo>
                  <a:lnTo>
                    <a:pt x="135597" y="181190"/>
                  </a:lnTo>
                  <a:lnTo>
                    <a:pt x="134416" y="181737"/>
                  </a:lnTo>
                  <a:lnTo>
                    <a:pt x="134137" y="181597"/>
                  </a:lnTo>
                  <a:lnTo>
                    <a:pt x="134073" y="181737"/>
                  </a:lnTo>
                  <a:lnTo>
                    <a:pt x="137845" y="185064"/>
                  </a:lnTo>
                  <a:lnTo>
                    <a:pt x="141833" y="188442"/>
                  </a:lnTo>
                  <a:lnTo>
                    <a:pt x="145681" y="191998"/>
                  </a:lnTo>
                  <a:lnTo>
                    <a:pt x="146392" y="191554"/>
                  </a:lnTo>
                  <a:lnTo>
                    <a:pt x="146812" y="192125"/>
                  </a:lnTo>
                  <a:lnTo>
                    <a:pt x="146875" y="191554"/>
                  </a:lnTo>
                  <a:lnTo>
                    <a:pt x="147027" y="190042"/>
                  </a:lnTo>
                  <a:lnTo>
                    <a:pt x="147116" y="189001"/>
                  </a:lnTo>
                  <a:lnTo>
                    <a:pt x="146888" y="188976"/>
                  </a:lnTo>
                  <a:lnTo>
                    <a:pt x="146646" y="188976"/>
                  </a:lnTo>
                  <a:lnTo>
                    <a:pt x="146227" y="188175"/>
                  </a:lnTo>
                  <a:lnTo>
                    <a:pt x="146227" y="187286"/>
                  </a:lnTo>
                  <a:lnTo>
                    <a:pt x="146100" y="186499"/>
                  </a:lnTo>
                  <a:lnTo>
                    <a:pt x="146532" y="186524"/>
                  </a:lnTo>
                  <a:lnTo>
                    <a:pt x="146951" y="186524"/>
                  </a:lnTo>
                  <a:lnTo>
                    <a:pt x="147383" y="186550"/>
                  </a:lnTo>
                  <a:lnTo>
                    <a:pt x="147650" y="183832"/>
                  </a:lnTo>
                  <a:lnTo>
                    <a:pt x="147675" y="183578"/>
                  </a:lnTo>
                  <a:lnTo>
                    <a:pt x="148399" y="176542"/>
                  </a:lnTo>
                  <a:close/>
                </a:path>
                <a:path w="392429" h="612775">
                  <a:moveTo>
                    <a:pt x="150647" y="493191"/>
                  </a:moveTo>
                  <a:lnTo>
                    <a:pt x="150609" y="492620"/>
                  </a:lnTo>
                  <a:lnTo>
                    <a:pt x="149987" y="493077"/>
                  </a:lnTo>
                  <a:lnTo>
                    <a:pt x="150355" y="496150"/>
                  </a:lnTo>
                  <a:lnTo>
                    <a:pt x="150647" y="493191"/>
                  </a:lnTo>
                  <a:close/>
                </a:path>
                <a:path w="392429" h="612775">
                  <a:moveTo>
                    <a:pt x="157861" y="492366"/>
                  </a:moveTo>
                  <a:lnTo>
                    <a:pt x="157581" y="491375"/>
                  </a:lnTo>
                  <a:lnTo>
                    <a:pt x="157480" y="490855"/>
                  </a:lnTo>
                  <a:lnTo>
                    <a:pt x="157010" y="491159"/>
                  </a:lnTo>
                  <a:lnTo>
                    <a:pt x="156540" y="491401"/>
                  </a:lnTo>
                  <a:lnTo>
                    <a:pt x="156070" y="491705"/>
                  </a:lnTo>
                  <a:lnTo>
                    <a:pt x="156679" y="491896"/>
                  </a:lnTo>
                  <a:lnTo>
                    <a:pt x="157340" y="492061"/>
                  </a:lnTo>
                  <a:lnTo>
                    <a:pt x="157861" y="492366"/>
                  </a:lnTo>
                  <a:close/>
                </a:path>
                <a:path w="392429" h="612775">
                  <a:moveTo>
                    <a:pt x="160312" y="453415"/>
                  </a:moveTo>
                  <a:lnTo>
                    <a:pt x="159816" y="453555"/>
                  </a:lnTo>
                  <a:lnTo>
                    <a:pt x="159232" y="453669"/>
                  </a:lnTo>
                  <a:lnTo>
                    <a:pt x="158635" y="453745"/>
                  </a:lnTo>
                  <a:lnTo>
                    <a:pt x="160032" y="453834"/>
                  </a:lnTo>
                  <a:lnTo>
                    <a:pt x="160108" y="453694"/>
                  </a:lnTo>
                  <a:lnTo>
                    <a:pt x="160223" y="453555"/>
                  </a:lnTo>
                  <a:lnTo>
                    <a:pt x="160312" y="453415"/>
                  </a:lnTo>
                  <a:close/>
                </a:path>
                <a:path w="392429" h="612775">
                  <a:moveTo>
                    <a:pt x="162064" y="432498"/>
                  </a:moveTo>
                  <a:lnTo>
                    <a:pt x="162013" y="432333"/>
                  </a:lnTo>
                  <a:lnTo>
                    <a:pt x="161899" y="432066"/>
                  </a:lnTo>
                  <a:lnTo>
                    <a:pt x="161620" y="431736"/>
                  </a:lnTo>
                  <a:lnTo>
                    <a:pt x="161759" y="431977"/>
                  </a:lnTo>
                  <a:lnTo>
                    <a:pt x="161925" y="432231"/>
                  </a:lnTo>
                  <a:lnTo>
                    <a:pt x="162064" y="432498"/>
                  </a:lnTo>
                  <a:close/>
                </a:path>
                <a:path w="392429" h="612775">
                  <a:moveTo>
                    <a:pt x="169735" y="500672"/>
                  </a:moveTo>
                  <a:lnTo>
                    <a:pt x="169379" y="499821"/>
                  </a:lnTo>
                  <a:lnTo>
                    <a:pt x="169113" y="499186"/>
                  </a:lnTo>
                  <a:lnTo>
                    <a:pt x="168605" y="497941"/>
                  </a:lnTo>
                  <a:lnTo>
                    <a:pt x="166458" y="492912"/>
                  </a:lnTo>
                  <a:lnTo>
                    <a:pt x="166357" y="493077"/>
                  </a:lnTo>
                  <a:lnTo>
                    <a:pt x="166522" y="493191"/>
                  </a:lnTo>
                  <a:lnTo>
                    <a:pt x="165531" y="495554"/>
                  </a:lnTo>
                  <a:lnTo>
                    <a:pt x="165277" y="497484"/>
                  </a:lnTo>
                  <a:lnTo>
                    <a:pt x="164185" y="497941"/>
                  </a:lnTo>
                  <a:lnTo>
                    <a:pt x="163855" y="497751"/>
                  </a:lnTo>
                  <a:lnTo>
                    <a:pt x="163601" y="497725"/>
                  </a:lnTo>
                  <a:lnTo>
                    <a:pt x="161836" y="500316"/>
                  </a:lnTo>
                  <a:lnTo>
                    <a:pt x="160769" y="501764"/>
                  </a:lnTo>
                  <a:lnTo>
                    <a:pt x="159486" y="496265"/>
                  </a:lnTo>
                  <a:lnTo>
                    <a:pt x="159346" y="496303"/>
                  </a:lnTo>
                  <a:lnTo>
                    <a:pt x="159181" y="498030"/>
                  </a:lnTo>
                  <a:lnTo>
                    <a:pt x="158927" y="499541"/>
                  </a:lnTo>
                  <a:lnTo>
                    <a:pt x="158826" y="501904"/>
                  </a:lnTo>
                  <a:lnTo>
                    <a:pt x="155219" y="500087"/>
                  </a:lnTo>
                  <a:lnTo>
                    <a:pt x="152120" y="499541"/>
                  </a:lnTo>
                  <a:lnTo>
                    <a:pt x="150431" y="496633"/>
                  </a:lnTo>
                  <a:lnTo>
                    <a:pt x="151142" y="501548"/>
                  </a:lnTo>
                  <a:lnTo>
                    <a:pt x="151206" y="507263"/>
                  </a:lnTo>
                  <a:lnTo>
                    <a:pt x="149098" y="510425"/>
                  </a:lnTo>
                  <a:lnTo>
                    <a:pt x="151180" y="513041"/>
                  </a:lnTo>
                  <a:lnTo>
                    <a:pt x="152247" y="509600"/>
                  </a:lnTo>
                  <a:lnTo>
                    <a:pt x="155879" y="506666"/>
                  </a:lnTo>
                  <a:lnTo>
                    <a:pt x="161785" y="503834"/>
                  </a:lnTo>
                  <a:lnTo>
                    <a:pt x="161836" y="501904"/>
                  </a:lnTo>
                  <a:lnTo>
                    <a:pt x="161899" y="501764"/>
                  </a:lnTo>
                  <a:lnTo>
                    <a:pt x="162344" y="500672"/>
                  </a:lnTo>
                  <a:lnTo>
                    <a:pt x="163245" y="499186"/>
                  </a:lnTo>
                  <a:lnTo>
                    <a:pt x="165176" y="499757"/>
                  </a:lnTo>
                  <a:lnTo>
                    <a:pt x="165862" y="500316"/>
                  </a:lnTo>
                  <a:lnTo>
                    <a:pt x="165963" y="499986"/>
                  </a:lnTo>
                  <a:lnTo>
                    <a:pt x="166052" y="499821"/>
                  </a:lnTo>
                  <a:lnTo>
                    <a:pt x="168630" y="501548"/>
                  </a:lnTo>
                  <a:lnTo>
                    <a:pt x="169735" y="500672"/>
                  </a:lnTo>
                  <a:close/>
                </a:path>
                <a:path w="392429" h="612775">
                  <a:moveTo>
                    <a:pt x="172516" y="331152"/>
                  </a:moveTo>
                  <a:lnTo>
                    <a:pt x="172313" y="329539"/>
                  </a:lnTo>
                  <a:lnTo>
                    <a:pt x="172148" y="327914"/>
                  </a:lnTo>
                  <a:lnTo>
                    <a:pt x="171958" y="326288"/>
                  </a:lnTo>
                  <a:lnTo>
                    <a:pt x="170827" y="327304"/>
                  </a:lnTo>
                  <a:lnTo>
                    <a:pt x="168554" y="329311"/>
                  </a:lnTo>
                  <a:lnTo>
                    <a:pt x="168389" y="329780"/>
                  </a:lnTo>
                  <a:lnTo>
                    <a:pt x="168109" y="329704"/>
                  </a:lnTo>
                  <a:lnTo>
                    <a:pt x="169545" y="330225"/>
                  </a:lnTo>
                  <a:lnTo>
                    <a:pt x="172516" y="331152"/>
                  </a:lnTo>
                  <a:close/>
                </a:path>
                <a:path w="392429" h="612775">
                  <a:moveTo>
                    <a:pt x="177546" y="521855"/>
                  </a:moveTo>
                  <a:lnTo>
                    <a:pt x="177507" y="521589"/>
                  </a:lnTo>
                  <a:lnTo>
                    <a:pt x="177482" y="521360"/>
                  </a:lnTo>
                  <a:lnTo>
                    <a:pt x="177101" y="521119"/>
                  </a:lnTo>
                  <a:lnTo>
                    <a:pt x="176847" y="520865"/>
                  </a:lnTo>
                  <a:lnTo>
                    <a:pt x="176720" y="521119"/>
                  </a:lnTo>
                  <a:lnTo>
                    <a:pt x="176415" y="521360"/>
                  </a:lnTo>
                  <a:lnTo>
                    <a:pt x="176441" y="521614"/>
                  </a:lnTo>
                  <a:lnTo>
                    <a:pt x="176466" y="521855"/>
                  </a:lnTo>
                  <a:lnTo>
                    <a:pt x="176885" y="522109"/>
                  </a:lnTo>
                  <a:lnTo>
                    <a:pt x="177101" y="522351"/>
                  </a:lnTo>
                  <a:lnTo>
                    <a:pt x="177266" y="522109"/>
                  </a:lnTo>
                  <a:lnTo>
                    <a:pt x="177546" y="521855"/>
                  </a:lnTo>
                  <a:close/>
                </a:path>
                <a:path w="392429" h="612775">
                  <a:moveTo>
                    <a:pt x="186524" y="492950"/>
                  </a:moveTo>
                  <a:lnTo>
                    <a:pt x="185242" y="492785"/>
                  </a:lnTo>
                  <a:lnTo>
                    <a:pt x="183642" y="492125"/>
                  </a:lnTo>
                  <a:lnTo>
                    <a:pt x="181800" y="491109"/>
                  </a:lnTo>
                  <a:lnTo>
                    <a:pt x="182956" y="492696"/>
                  </a:lnTo>
                  <a:lnTo>
                    <a:pt x="183667" y="494487"/>
                  </a:lnTo>
                  <a:lnTo>
                    <a:pt x="183972" y="496493"/>
                  </a:lnTo>
                  <a:lnTo>
                    <a:pt x="184772" y="495287"/>
                  </a:lnTo>
                  <a:lnTo>
                    <a:pt x="185674" y="494131"/>
                  </a:lnTo>
                  <a:lnTo>
                    <a:pt x="186524" y="492950"/>
                  </a:lnTo>
                  <a:close/>
                </a:path>
                <a:path w="392429" h="612775">
                  <a:moveTo>
                    <a:pt x="186969" y="517740"/>
                  </a:moveTo>
                  <a:lnTo>
                    <a:pt x="184302" y="513867"/>
                  </a:lnTo>
                  <a:lnTo>
                    <a:pt x="184086" y="514464"/>
                  </a:lnTo>
                  <a:lnTo>
                    <a:pt x="180759" y="512191"/>
                  </a:lnTo>
                  <a:lnTo>
                    <a:pt x="180568" y="512953"/>
                  </a:lnTo>
                  <a:lnTo>
                    <a:pt x="180098" y="514629"/>
                  </a:lnTo>
                  <a:lnTo>
                    <a:pt x="183476" y="517931"/>
                  </a:lnTo>
                  <a:lnTo>
                    <a:pt x="184962" y="521804"/>
                  </a:lnTo>
                  <a:lnTo>
                    <a:pt x="185483" y="526148"/>
                  </a:lnTo>
                  <a:lnTo>
                    <a:pt x="186969" y="517740"/>
                  </a:lnTo>
                  <a:close/>
                </a:path>
                <a:path w="392429" h="612775">
                  <a:moveTo>
                    <a:pt x="196634" y="562787"/>
                  </a:moveTo>
                  <a:lnTo>
                    <a:pt x="196570" y="562381"/>
                  </a:lnTo>
                  <a:lnTo>
                    <a:pt x="196405" y="562063"/>
                  </a:lnTo>
                  <a:lnTo>
                    <a:pt x="196088" y="563118"/>
                  </a:lnTo>
                  <a:lnTo>
                    <a:pt x="196316" y="563816"/>
                  </a:lnTo>
                  <a:lnTo>
                    <a:pt x="196634" y="562787"/>
                  </a:lnTo>
                  <a:close/>
                </a:path>
                <a:path w="392429" h="612775">
                  <a:moveTo>
                    <a:pt x="202552" y="532422"/>
                  </a:moveTo>
                  <a:lnTo>
                    <a:pt x="201930" y="531596"/>
                  </a:lnTo>
                  <a:lnTo>
                    <a:pt x="201371" y="530847"/>
                  </a:lnTo>
                  <a:lnTo>
                    <a:pt x="198615" y="527164"/>
                  </a:lnTo>
                  <a:lnTo>
                    <a:pt x="194805" y="522084"/>
                  </a:lnTo>
                  <a:lnTo>
                    <a:pt x="194449" y="523621"/>
                  </a:lnTo>
                  <a:lnTo>
                    <a:pt x="194144" y="525183"/>
                  </a:lnTo>
                  <a:lnTo>
                    <a:pt x="193179" y="527138"/>
                  </a:lnTo>
                  <a:lnTo>
                    <a:pt x="191833" y="527164"/>
                  </a:lnTo>
                  <a:lnTo>
                    <a:pt x="190233" y="527024"/>
                  </a:lnTo>
                  <a:lnTo>
                    <a:pt x="191262" y="532523"/>
                  </a:lnTo>
                  <a:lnTo>
                    <a:pt x="191960" y="532307"/>
                  </a:lnTo>
                  <a:lnTo>
                    <a:pt x="192532" y="532130"/>
                  </a:lnTo>
                  <a:lnTo>
                    <a:pt x="191503" y="532307"/>
                  </a:lnTo>
                  <a:lnTo>
                    <a:pt x="191363" y="531507"/>
                  </a:lnTo>
                  <a:lnTo>
                    <a:pt x="191223" y="530847"/>
                  </a:lnTo>
                  <a:lnTo>
                    <a:pt x="192214" y="531723"/>
                  </a:lnTo>
                  <a:lnTo>
                    <a:pt x="192595" y="532104"/>
                  </a:lnTo>
                  <a:lnTo>
                    <a:pt x="193014" y="531977"/>
                  </a:lnTo>
                  <a:lnTo>
                    <a:pt x="194856" y="531672"/>
                  </a:lnTo>
                  <a:lnTo>
                    <a:pt x="197446" y="532904"/>
                  </a:lnTo>
                  <a:lnTo>
                    <a:pt x="198628" y="533768"/>
                  </a:lnTo>
                  <a:lnTo>
                    <a:pt x="199644" y="534695"/>
                  </a:lnTo>
                  <a:lnTo>
                    <a:pt x="199885" y="533654"/>
                  </a:lnTo>
                  <a:lnTo>
                    <a:pt x="200647" y="531672"/>
                  </a:lnTo>
                  <a:lnTo>
                    <a:pt x="201891" y="532142"/>
                  </a:lnTo>
                  <a:lnTo>
                    <a:pt x="202552" y="532422"/>
                  </a:lnTo>
                  <a:close/>
                </a:path>
                <a:path w="392429" h="612775">
                  <a:moveTo>
                    <a:pt x="209867" y="565315"/>
                  </a:moveTo>
                  <a:lnTo>
                    <a:pt x="209740" y="565010"/>
                  </a:lnTo>
                  <a:lnTo>
                    <a:pt x="209130" y="564464"/>
                  </a:lnTo>
                  <a:lnTo>
                    <a:pt x="209626" y="565873"/>
                  </a:lnTo>
                  <a:lnTo>
                    <a:pt x="209867" y="565315"/>
                  </a:lnTo>
                  <a:close/>
                </a:path>
                <a:path w="392429" h="612775">
                  <a:moveTo>
                    <a:pt x="210667" y="568693"/>
                  </a:moveTo>
                  <a:lnTo>
                    <a:pt x="209626" y="565873"/>
                  </a:lnTo>
                  <a:lnTo>
                    <a:pt x="209092" y="567156"/>
                  </a:lnTo>
                  <a:lnTo>
                    <a:pt x="209677" y="567740"/>
                  </a:lnTo>
                  <a:lnTo>
                    <a:pt x="210248" y="568261"/>
                  </a:lnTo>
                  <a:lnTo>
                    <a:pt x="210667" y="568693"/>
                  </a:lnTo>
                  <a:close/>
                </a:path>
                <a:path w="392429" h="612775">
                  <a:moveTo>
                    <a:pt x="214642" y="554266"/>
                  </a:moveTo>
                  <a:lnTo>
                    <a:pt x="204914" y="549402"/>
                  </a:lnTo>
                  <a:lnTo>
                    <a:pt x="205130" y="548881"/>
                  </a:lnTo>
                  <a:lnTo>
                    <a:pt x="205384" y="548525"/>
                  </a:lnTo>
                  <a:lnTo>
                    <a:pt x="205549" y="548132"/>
                  </a:lnTo>
                  <a:lnTo>
                    <a:pt x="204914" y="548576"/>
                  </a:lnTo>
                  <a:lnTo>
                    <a:pt x="200710" y="552513"/>
                  </a:lnTo>
                  <a:lnTo>
                    <a:pt x="198564" y="554482"/>
                  </a:lnTo>
                  <a:lnTo>
                    <a:pt x="198259" y="554050"/>
                  </a:lnTo>
                  <a:lnTo>
                    <a:pt x="197612" y="553199"/>
                  </a:lnTo>
                  <a:lnTo>
                    <a:pt x="194386" y="555231"/>
                  </a:lnTo>
                  <a:lnTo>
                    <a:pt x="191096" y="557237"/>
                  </a:lnTo>
                  <a:lnTo>
                    <a:pt x="189522" y="558114"/>
                  </a:lnTo>
                  <a:lnTo>
                    <a:pt x="189522" y="566851"/>
                  </a:lnTo>
                  <a:lnTo>
                    <a:pt x="189382" y="566851"/>
                  </a:lnTo>
                  <a:lnTo>
                    <a:pt x="188455" y="566966"/>
                  </a:lnTo>
                  <a:lnTo>
                    <a:pt x="187439" y="566750"/>
                  </a:lnTo>
                  <a:lnTo>
                    <a:pt x="186359" y="566610"/>
                  </a:lnTo>
                  <a:lnTo>
                    <a:pt x="186334" y="563689"/>
                  </a:lnTo>
                  <a:lnTo>
                    <a:pt x="187299" y="563968"/>
                  </a:lnTo>
                  <a:lnTo>
                    <a:pt x="188315" y="564083"/>
                  </a:lnTo>
                  <a:lnTo>
                    <a:pt x="189471" y="564794"/>
                  </a:lnTo>
                  <a:lnTo>
                    <a:pt x="189522" y="566851"/>
                  </a:lnTo>
                  <a:lnTo>
                    <a:pt x="189522" y="558114"/>
                  </a:lnTo>
                  <a:lnTo>
                    <a:pt x="187820" y="559054"/>
                  </a:lnTo>
                  <a:lnTo>
                    <a:pt x="187706" y="559625"/>
                  </a:lnTo>
                  <a:lnTo>
                    <a:pt x="187566" y="560146"/>
                  </a:lnTo>
                  <a:lnTo>
                    <a:pt x="187490" y="560755"/>
                  </a:lnTo>
                  <a:lnTo>
                    <a:pt x="186309" y="560273"/>
                  </a:lnTo>
                  <a:lnTo>
                    <a:pt x="186309" y="562787"/>
                  </a:lnTo>
                  <a:lnTo>
                    <a:pt x="185902" y="562838"/>
                  </a:lnTo>
                  <a:lnTo>
                    <a:pt x="185343" y="563067"/>
                  </a:lnTo>
                  <a:lnTo>
                    <a:pt x="185026" y="562787"/>
                  </a:lnTo>
                  <a:lnTo>
                    <a:pt x="184962" y="561657"/>
                  </a:lnTo>
                  <a:lnTo>
                    <a:pt x="185343" y="561606"/>
                  </a:lnTo>
                  <a:lnTo>
                    <a:pt x="185902" y="561416"/>
                  </a:lnTo>
                  <a:lnTo>
                    <a:pt x="186194" y="561657"/>
                  </a:lnTo>
                  <a:lnTo>
                    <a:pt x="186309" y="562787"/>
                  </a:lnTo>
                  <a:lnTo>
                    <a:pt x="186309" y="560273"/>
                  </a:lnTo>
                  <a:lnTo>
                    <a:pt x="186093" y="560171"/>
                  </a:lnTo>
                  <a:lnTo>
                    <a:pt x="184416" y="559904"/>
                  </a:lnTo>
                  <a:lnTo>
                    <a:pt x="183400" y="558888"/>
                  </a:lnTo>
                  <a:lnTo>
                    <a:pt x="183286" y="558444"/>
                  </a:lnTo>
                  <a:lnTo>
                    <a:pt x="183197" y="558279"/>
                  </a:lnTo>
                  <a:lnTo>
                    <a:pt x="182791" y="558063"/>
                  </a:lnTo>
                  <a:lnTo>
                    <a:pt x="182156" y="557682"/>
                  </a:lnTo>
                  <a:lnTo>
                    <a:pt x="181495" y="557187"/>
                  </a:lnTo>
                  <a:lnTo>
                    <a:pt x="181305" y="556653"/>
                  </a:lnTo>
                  <a:lnTo>
                    <a:pt x="181165" y="556082"/>
                  </a:lnTo>
                  <a:lnTo>
                    <a:pt x="180340" y="555701"/>
                  </a:lnTo>
                  <a:lnTo>
                    <a:pt x="179933" y="555472"/>
                  </a:lnTo>
                  <a:lnTo>
                    <a:pt x="181584" y="550799"/>
                  </a:lnTo>
                  <a:lnTo>
                    <a:pt x="182079" y="551027"/>
                  </a:lnTo>
                  <a:lnTo>
                    <a:pt x="182486" y="551294"/>
                  </a:lnTo>
                  <a:lnTo>
                    <a:pt x="182981" y="551548"/>
                  </a:lnTo>
                  <a:lnTo>
                    <a:pt x="184162" y="550799"/>
                  </a:lnTo>
                  <a:lnTo>
                    <a:pt x="185127" y="550202"/>
                  </a:lnTo>
                  <a:lnTo>
                    <a:pt x="187490" y="548881"/>
                  </a:lnTo>
                  <a:lnTo>
                    <a:pt x="189522" y="547674"/>
                  </a:lnTo>
                  <a:lnTo>
                    <a:pt x="188531" y="546595"/>
                  </a:lnTo>
                  <a:lnTo>
                    <a:pt x="188290" y="546214"/>
                  </a:lnTo>
                  <a:lnTo>
                    <a:pt x="187769" y="545388"/>
                  </a:lnTo>
                  <a:lnTo>
                    <a:pt x="187274" y="544017"/>
                  </a:lnTo>
                  <a:lnTo>
                    <a:pt x="186994" y="544258"/>
                  </a:lnTo>
                  <a:lnTo>
                    <a:pt x="186690" y="544487"/>
                  </a:lnTo>
                  <a:lnTo>
                    <a:pt x="186512" y="544652"/>
                  </a:lnTo>
                  <a:lnTo>
                    <a:pt x="186486" y="545147"/>
                  </a:lnTo>
                  <a:lnTo>
                    <a:pt x="186588" y="546214"/>
                  </a:lnTo>
                  <a:lnTo>
                    <a:pt x="186093" y="546074"/>
                  </a:lnTo>
                  <a:lnTo>
                    <a:pt x="185572" y="545998"/>
                  </a:lnTo>
                  <a:lnTo>
                    <a:pt x="185077" y="545884"/>
                  </a:lnTo>
                  <a:lnTo>
                    <a:pt x="183832" y="546900"/>
                  </a:lnTo>
                  <a:lnTo>
                    <a:pt x="183235" y="547420"/>
                  </a:lnTo>
                  <a:lnTo>
                    <a:pt x="183235" y="548881"/>
                  </a:lnTo>
                  <a:lnTo>
                    <a:pt x="182194" y="548386"/>
                  </a:lnTo>
                  <a:lnTo>
                    <a:pt x="179933" y="547281"/>
                  </a:lnTo>
                  <a:lnTo>
                    <a:pt x="178041" y="546620"/>
                  </a:lnTo>
                  <a:lnTo>
                    <a:pt x="177825" y="545693"/>
                  </a:lnTo>
                  <a:lnTo>
                    <a:pt x="177838" y="545172"/>
                  </a:lnTo>
                  <a:lnTo>
                    <a:pt x="176745" y="545693"/>
                  </a:lnTo>
                  <a:lnTo>
                    <a:pt x="176555" y="545147"/>
                  </a:lnTo>
                  <a:lnTo>
                    <a:pt x="176199" y="544652"/>
                  </a:lnTo>
                  <a:lnTo>
                    <a:pt x="175945" y="544131"/>
                  </a:lnTo>
                  <a:lnTo>
                    <a:pt x="174790" y="543801"/>
                  </a:lnTo>
                  <a:lnTo>
                    <a:pt x="176695" y="548690"/>
                  </a:lnTo>
                  <a:lnTo>
                    <a:pt x="176784" y="549402"/>
                  </a:lnTo>
                  <a:lnTo>
                    <a:pt x="177749" y="551548"/>
                  </a:lnTo>
                  <a:lnTo>
                    <a:pt x="179679" y="556437"/>
                  </a:lnTo>
                  <a:lnTo>
                    <a:pt x="177838" y="557237"/>
                  </a:lnTo>
                  <a:lnTo>
                    <a:pt x="176034" y="558063"/>
                  </a:lnTo>
                  <a:lnTo>
                    <a:pt x="173367" y="553339"/>
                  </a:lnTo>
                  <a:lnTo>
                    <a:pt x="173253" y="555231"/>
                  </a:lnTo>
                  <a:lnTo>
                    <a:pt x="173151" y="563689"/>
                  </a:lnTo>
                  <a:lnTo>
                    <a:pt x="175209" y="566280"/>
                  </a:lnTo>
                  <a:lnTo>
                    <a:pt x="177546" y="568833"/>
                  </a:lnTo>
                  <a:lnTo>
                    <a:pt x="183197" y="573290"/>
                  </a:lnTo>
                  <a:lnTo>
                    <a:pt x="185648" y="575564"/>
                  </a:lnTo>
                  <a:lnTo>
                    <a:pt x="187439" y="578065"/>
                  </a:lnTo>
                  <a:lnTo>
                    <a:pt x="187794" y="578396"/>
                  </a:lnTo>
                  <a:lnTo>
                    <a:pt x="188099" y="578891"/>
                  </a:lnTo>
                  <a:lnTo>
                    <a:pt x="188455" y="579247"/>
                  </a:lnTo>
                  <a:lnTo>
                    <a:pt x="189357" y="577494"/>
                  </a:lnTo>
                  <a:lnTo>
                    <a:pt x="190106" y="575983"/>
                  </a:lnTo>
                  <a:lnTo>
                    <a:pt x="190982" y="575233"/>
                  </a:lnTo>
                  <a:lnTo>
                    <a:pt x="189826" y="573760"/>
                  </a:lnTo>
                  <a:lnTo>
                    <a:pt x="194551" y="569658"/>
                  </a:lnTo>
                  <a:lnTo>
                    <a:pt x="195503" y="568833"/>
                  </a:lnTo>
                  <a:lnTo>
                    <a:pt x="197688" y="566966"/>
                  </a:lnTo>
                  <a:lnTo>
                    <a:pt x="198488" y="566280"/>
                  </a:lnTo>
                  <a:lnTo>
                    <a:pt x="197612" y="565670"/>
                  </a:lnTo>
                  <a:lnTo>
                    <a:pt x="196735" y="565073"/>
                  </a:lnTo>
                  <a:lnTo>
                    <a:pt x="196621" y="564794"/>
                  </a:lnTo>
                  <a:lnTo>
                    <a:pt x="196316" y="563816"/>
                  </a:lnTo>
                  <a:lnTo>
                    <a:pt x="196202" y="565670"/>
                  </a:lnTo>
                  <a:lnTo>
                    <a:pt x="194741" y="565010"/>
                  </a:lnTo>
                  <a:lnTo>
                    <a:pt x="193154" y="564553"/>
                  </a:lnTo>
                  <a:lnTo>
                    <a:pt x="193154" y="569607"/>
                  </a:lnTo>
                  <a:lnTo>
                    <a:pt x="192214" y="569658"/>
                  </a:lnTo>
                  <a:lnTo>
                    <a:pt x="192684" y="568833"/>
                  </a:lnTo>
                  <a:lnTo>
                    <a:pt x="193154" y="569607"/>
                  </a:lnTo>
                  <a:lnTo>
                    <a:pt x="193154" y="564553"/>
                  </a:lnTo>
                  <a:lnTo>
                    <a:pt x="192938" y="564489"/>
                  </a:lnTo>
                  <a:lnTo>
                    <a:pt x="192836" y="563689"/>
                  </a:lnTo>
                  <a:lnTo>
                    <a:pt x="192760" y="563067"/>
                  </a:lnTo>
                  <a:lnTo>
                    <a:pt x="192811" y="562381"/>
                  </a:lnTo>
                  <a:lnTo>
                    <a:pt x="193090" y="561416"/>
                  </a:lnTo>
                  <a:lnTo>
                    <a:pt x="193217" y="560755"/>
                  </a:lnTo>
                  <a:lnTo>
                    <a:pt x="193344" y="559930"/>
                  </a:lnTo>
                  <a:lnTo>
                    <a:pt x="194335" y="560501"/>
                  </a:lnTo>
                  <a:lnTo>
                    <a:pt x="195732" y="560832"/>
                  </a:lnTo>
                  <a:lnTo>
                    <a:pt x="196405" y="562063"/>
                  </a:lnTo>
                  <a:lnTo>
                    <a:pt x="196519" y="561657"/>
                  </a:lnTo>
                  <a:lnTo>
                    <a:pt x="196621" y="560171"/>
                  </a:lnTo>
                  <a:lnTo>
                    <a:pt x="197637" y="560730"/>
                  </a:lnTo>
                  <a:lnTo>
                    <a:pt x="198983" y="561035"/>
                  </a:lnTo>
                  <a:lnTo>
                    <a:pt x="199821" y="562381"/>
                  </a:lnTo>
                  <a:lnTo>
                    <a:pt x="199859" y="565073"/>
                  </a:lnTo>
                  <a:lnTo>
                    <a:pt x="205359" y="560311"/>
                  </a:lnTo>
                  <a:lnTo>
                    <a:pt x="206819" y="562381"/>
                  </a:lnTo>
                  <a:lnTo>
                    <a:pt x="209130" y="564464"/>
                  </a:lnTo>
                  <a:lnTo>
                    <a:pt x="208991" y="564057"/>
                  </a:lnTo>
                  <a:lnTo>
                    <a:pt x="213194" y="562978"/>
                  </a:lnTo>
                  <a:lnTo>
                    <a:pt x="213766" y="560311"/>
                  </a:lnTo>
                  <a:lnTo>
                    <a:pt x="213791" y="560171"/>
                  </a:lnTo>
                  <a:lnTo>
                    <a:pt x="213829" y="559930"/>
                  </a:lnTo>
                  <a:lnTo>
                    <a:pt x="214325" y="556958"/>
                  </a:lnTo>
                  <a:lnTo>
                    <a:pt x="214617" y="554482"/>
                  </a:lnTo>
                  <a:lnTo>
                    <a:pt x="214642" y="554266"/>
                  </a:lnTo>
                  <a:close/>
                </a:path>
                <a:path w="392429" h="612775">
                  <a:moveTo>
                    <a:pt x="217309" y="572871"/>
                  </a:moveTo>
                  <a:lnTo>
                    <a:pt x="217144" y="572770"/>
                  </a:lnTo>
                  <a:lnTo>
                    <a:pt x="216954" y="572604"/>
                  </a:lnTo>
                  <a:lnTo>
                    <a:pt x="216814" y="572516"/>
                  </a:lnTo>
                  <a:lnTo>
                    <a:pt x="216547" y="572744"/>
                  </a:lnTo>
                  <a:lnTo>
                    <a:pt x="216738" y="572795"/>
                  </a:lnTo>
                  <a:lnTo>
                    <a:pt x="217017" y="572846"/>
                  </a:lnTo>
                  <a:lnTo>
                    <a:pt x="217309" y="572871"/>
                  </a:lnTo>
                  <a:close/>
                </a:path>
                <a:path w="392429" h="612775">
                  <a:moveTo>
                    <a:pt x="293395" y="532853"/>
                  </a:moveTo>
                  <a:lnTo>
                    <a:pt x="293255" y="531533"/>
                  </a:lnTo>
                  <a:lnTo>
                    <a:pt x="293090" y="528815"/>
                  </a:lnTo>
                  <a:lnTo>
                    <a:pt x="291973" y="529170"/>
                  </a:lnTo>
                  <a:lnTo>
                    <a:pt x="290537" y="529386"/>
                  </a:lnTo>
                  <a:lnTo>
                    <a:pt x="289331" y="529259"/>
                  </a:lnTo>
                  <a:lnTo>
                    <a:pt x="290563" y="530377"/>
                  </a:lnTo>
                  <a:lnTo>
                    <a:pt x="291769" y="531558"/>
                  </a:lnTo>
                  <a:lnTo>
                    <a:pt x="292823" y="532828"/>
                  </a:lnTo>
                  <a:lnTo>
                    <a:pt x="292989" y="532828"/>
                  </a:lnTo>
                  <a:lnTo>
                    <a:pt x="293204" y="532853"/>
                  </a:lnTo>
                  <a:lnTo>
                    <a:pt x="293395" y="532853"/>
                  </a:lnTo>
                  <a:close/>
                </a:path>
                <a:path w="392429" h="612775">
                  <a:moveTo>
                    <a:pt x="392328" y="5969"/>
                  </a:moveTo>
                  <a:lnTo>
                    <a:pt x="389458" y="4178"/>
                  </a:lnTo>
                  <a:lnTo>
                    <a:pt x="386765" y="2222"/>
                  </a:lnTo>
                  <a:lnTo>
                    <a:pt x="384568" y="0"/>
                  </a:lnTo>
                  <a:lnTo>
                    <a:pt x="384073" y="1422"/>
                  </a:lnTo>
                  <a:lnTo>
                    <a:pt x="383743" y="2171"/>
                  </a:lnTo>
                  <a:lnTo>
                    <a:pt x="383933" y="2171"/>
                  </a:lnTo>
                  <a:lnTo>
                    <a:pt x="383933" y="2311"/>
                  </a:lnTo>
                  <a:lnTo>
                    <a:pt x="386194" y="3873"/>
                  </a:lnTo>
                  <a:lnTo>
                    <a:pt x="388251" y="5549"/>
                  </a:lnTo>
                  <a:lnTo>
                    <a:pt x="390232" y="7277"/>
                  </a:lnTo>
                  <a:lnTo>
                    <a:pt x="392328" y="5969"/>
                  </a:lnTo>
                  <a:close/>
                </a:path>
              </a:pathLst>
            </a:custGeom>
            <a:solidFill>
              <a:srgbClr val="00AF8D"/>
            </a:solidFill>
          </p:spPr>
          <p:txBody>
            <a:bodyPr wrap="square" lIns="0" tIns="0" rIns="0" bIns="0" rtlCol="0"/>
            <a:lstStyle/>
            <a:p>
              <a:endParaRPr/>
            </a:p>
          </p:txBody>
        </p:sp>
        <p:sp>
          <p:nvSpPr>
            <p:cNvPr id="75" name="object 75"/>
            <p:cNvSpPr/>
            <p:nvPr/>
          </p:nvSpPr>
          <p:spPr>
            <a:xfrm>
              <a:off x="7533314" y="2269259"/>
              <a:ext cx="1386840" cy="1911350"/>
            </a:xfrm>
            <a:custGeom>
              <a:avLst/>
              <a:gdLst/>
              <a:ahLst/>
              <a:cxnLst/>
              <a:rect l="l" t="t" r="r" b="b"/>
              <a:pathLst>
                <a:path w="1386840" h="1911350">
                  <a:moveTo>
                    <a:pt x="348209" y="0"/>
                  </a:moveTo>
                  <a:lnTo>
                    <a:pt x="305181" y="15262"/>
                  </a:lnTo>
                  <a:lnTo>
                    <a:pt x="263650" y="41032"/>
                  </a:lnTo>
                  <a:lnTo>
                    <a:pt x="229416" y="75650"/>
                  </a:lnTo>
                  <a:lnTo>
                    <a:pt x="222898" y="98465"/>
                  </a:lnTo>
                  <a:lnTo>
                    <a:pt x="225110" y="122132"/>
                  </a:lnTo>
                  <a:lnTo>
                    <a:pt x="236250" y="143983"/>
                  </a:lnTo>
                  <a:lnTo>
                    <a:pt x="259787" y="176059"/>
                  </a:lnTo>
                  <a:lnTo>
                    <a:pt x="283834" y="213734"/>
                  </a:lnTo>
                  <a:lnTo>
                    <a:pt x="306825" y="256586"/>
                  </a:lnTo>
                  <a:lnTo>
                    <a:pt x="327191" y="304190"/>
                  </a:lnTo>
                  <a:lnTo>
                    <a:pt x="343365" y="356122"/>
                  </a:lnTo>
                  <a:lnTo>
                    <a:pt x="313460" y="336292"/>
                  </a:lnTo>
                  <a:lnTo>
                    <a:pt x="283307" y="319820"/>
                  </a:lnTo>
                  <a:lnTo>
                    <a:pt x="224403" y="295722"/>
                  </a:lnTo>
                  <a:lnTo>
                    <a:pt x="165426" y="280159"/>
                  </a:lnTo>
                  <a:lnTo>
                    <a:pt x="111790" y="272123"/>
                  </a:lnTo>
                  <a:lnTo>
                    <a:pt x="99127" y="273090"/>
                  </a:lnTo>
                  <a:lnTo>
                    <a:pt x="66618" y="323927"/>
                  </a:lnTo>
                  <a:lnTo>
                    <a:pt x="61473" y="376259"/>
                  </a:lnTo>
                  <a:lnTo>
                    <a:pt x="62731" y="402717"/>
                  </a:lnTo>
                  <a:lnTo>
                    <a:pt x="95847" y="435669"/>
                  </a:lnTo>
                  <a:lnTo>
                    <a:pt x="113644" y="437862"/>
                  </a:lnTo>
                  <a:lnTo>
                    <a:pt x="132611" y="441139"/>
                  </a:lnTo>
                  <a:lnTo>
                    <a:pt x="152443" y="445687"/>
                  </a:lnTo>
                  <a:lnTo>
                    <a:pt x="174322" y="452188"/>
                  </a:lnTo>
                  <a:lnTo>
                    <a:pt x="208940" y="475646"/>
                  </a:lnTo>
                  <a:lnTo>
                    <a:pt x="224155" y="511256"/>
                  </a:lnTo>
                  <a:lnTo>
                    <a:pt x="220219" y="551642"/>
                  </a:lnTo>
                  <a:lnTo>
                    <a:pt x="197384" y="589426"/>
                  </a:lnTo>
                  <a:lnTo>
                    <a:pt x="155177" y="636771"/>
                  </a:lnTo>
                  <a:lnTo>
                    <a:pt x="120908" y="680879"/>
                  </a:lnTo>
                  <a:lnTo>
                    <a:pt x="93443" y="722391"/>
                  </a:lnTo>
                  <a:lnTo>
                    <a:pt x="71646" y="761951"/>
                  </a:lnTo>
                  <a:lnTo>
                    <a:pt x="54381" y="800200"/>
                  </a:lnTo>
                  <a:lnTo>
                    <a:pt x="40514" y="837780"/>
                  </a:lnTo>
                  <a:lnTo>
                    <a:pt x="28908" y="875334"/>
                  </a:lnTo>
                  <a:lnTo>
                    <a:pt x="18128" y="915902"/>
                  </a:lnTo>
                  <a:lnTo>
                    <a:pt x="9802" y="956300"/>
                  </a:lnTo>
                  <a:lnTo>
                    <a:pt x="3976" y="996565"/>
                  </a:lnTo>
                  <a:lnTo>
                    <a:pt x="693" y="1036732"/>
                  </a:lnTo>
                  <a:lnTo>
                    <a:pt x="0" y="1076838"/>
                  </a:lnTo>
                  <a:lnTo>
                    <a:pt x="1940" y="1116919"/>
                  </a:lnTo>
                  <a:lnTo>
                    <a:pt x="6559" y="1157011"/>
                  </a:lnTo>
                  <a:lnTo>
                    <a:pt x="13903" y="1197149"/>
                  </a:lnTo>
                  <a:lnTo>
                    <a:pt x="24015" y="1237371"/>
                  </a:lnTo>
                  <a:lnTo>
                    <a:pt x="36941" y="1277712"/>
                  </a:lnTo>
                  <a:lnTo>
                    <a:pt x="52726" y="1318209"/>
                  </a:lnTo>
                  <a:lnTo>
                    <a:pt x="71414" y="1358896"/>
                  </a:lnTo>
                  <a:lnTo>
                    <a:pt x="93051" y="1399811"/>
                  </a:lnTo>
                  <a:lnTo>
                    <a:pt x="117682" y="1440990"/>
                  </a:lnTo>
                  <a:lnTo>
                    <a:pt x="145352" y="1482468"/>
                  </a:lnTo>
                  <a:lnTo>
                    <a:pt x="176105" y="1524282"/>
                  </a:lnTo>
                  <a:lnTo>
                    <a:pt x="209986" y="1566468"/>
                  </a:lnTo>
                  <a:lnTo>
                    <a:pt x="247041" y="1609062"/>
                  </a:lnTo>
                  <a:lnTo>
                    <a:pt x="287315" y="1652100"/>
                  </a:lnTo>
                  <a:lnTo>
                    <a:pt x="330852" y="1695618"/>
                  </a:lnTo>
                  <a:lnTo>
                    <a:pt x="377697" y="1739653"/>
                  </a:lnTo>
                  <a:lnTo>
                    <a:pt x="433605" y="1790412"/>
                  </a:lnTo>
                  <a:lnTo>
                    <a:pt x="470594" y="1820687"/>
                  </a:lnTo>
                  <a:lnTo>
                    <a:pt x="512576" y="1850507"/>
                  </a:lnTo>
                  <a:lnTo>
                    <a:pt x="558780" y="1877086"/>
                  </a:lnTo>
                  <a:lnTo>
                    <a:pt x="620030" y="1901700"/>
                  </a:lnTo>
                  <a:lnTo>
                    <a:pt x="685714" y="1911060"/>
                  </a:lnTo>
                  <a:lnTo>
                    <a:pt x="688682" y="1911060"/>
                  </a:lnTo>
                  <a:lnTo>
                    <a:pt x="754366" y="1901700"/>
                  </a:lnTo>
                  <a:lnTo>
                    <a:pt x="815617" y="1877086"/>
                  </a:lnTo>
                  <a:lnTo>
                    <a:pt x="861821" y="1850507"/>
                  </a:lnTo>
                  <a:lnTo>
                    <a:pt x="903803" y="1820687"/>
                  </a:lnTo>
                  <a:lnTo>
                    <a:pt x="940791" y="1790412"/>
                  </a:lnTo>
                  <a:lnTo>
                    <a:pt x="972014" y="1762472"/>
                  </a:lnTo>
                  <a:lnTo>
                    <a:pt x="1044240" y="1694946"/>
                  </a:lnTo>
                  <a:lnTo>
                    <a:pt x="1088373" y="1650771"/>
                  </a:lnTo>
                  <a:lnTo>
                    <a:pt x="1129144" y="1607089"/>
                  </a:lnTo>
                  <a:lnTo>
                    <a:pt x="1166601" y="1563864"/>
                  </a:lnTo>
                  <a:lnTo>
                    <a:pt x="1200790" y="1521057"/>
                  </a:lnTo>
                  <a:lnTo>
                    <a:pt x="1231759" y="1478630"/>
                  </a:lnTo>
                  <a:lnTo>
                    <a:pt x="1259554" y="1436547"/>
                  </a:lnTo>
                  <a:lnTo>
                    <a:pt x="1284222" y="1394767"/>
                  </a:lnTo>
                  <a:lnTo>
                    <a:pt x="1305810" y="1353255"/>
                  </a:lnTo>
                  <a:lnTo>
                    <a:pt x="1324365" y="1311973"/>
                  </a:lnTo>
                  <a:lnTo>
                    <a:pt x="1339933" y="1270881"/>
                  </a:lnTo>
                  <a:lnTo>
                    <a:pt x="1352561" y="1229943"/>
                  </a:lnTo>
                  <a:lnTo>
                    <a:pt x="1362297" y="1189121"/>
                  </a:lnTo>
                  <a:lnTo>
                    <a:pt x="1369186" y="1148378"/>
                  </a:lnTo>
                  <a:lnTo>
                    <a:pt x="1373277" y="1107674"/>
                  </a:lnTo>
                  <a:lnTo>
                    <a:pt x="1374615" y="1066972"/>
                  </a:lnTo>
                  <a:lnTo>
                    <a:pt x="1373247" y="1026236"/>
                  </a:lnTo>
                  <a:lnTo>
                    <a:pt x="1369221" y="985426"/>
                  </a:lnTo>
                  <a:lnTo>
                    <a:pt x="1362583" y="944505"/>
                  </a:lnTo>
                  <a:lnTo>
                    <a:pt x="1353380" y="903435"/>
                  </a:lnTo>
                  <a:lnTo>
                    <a:pt x="1341658" y="862179"/>
                  </a:lnTo>
                  <a:lnTo>
                    <a:pt x="1327466" y="820698"/>
                  </a:lnTo>
                  <a:lnTo>
                    <a:pt x="1310848" y="778955"/>
                  </a:lnTo>
                  <a:lnTo>
                    <a:pt x="1291853" y="736912"/>
                  </a:lnTo>
                  <a:lnTo>
                    <a:pt x="1287125" y="718994"/>
                  </a:lnTo>
                  <a:lnTo>
                    <a:pt x="1289318" y="701488"/>
                  </a:lnTo>
                  <a:lnTo>
                    <a:pt x="1298077" y="686566"/>
                  </a:lnTo>
                  <a:lnTo>
                    <a:pt x="1313046" y="676400"/>
                  </a:lnTo>
                  <a:lnTo>
                    <a:pt x="1324749" y="671639"/>
                  </a:lnTo>
                  <a:lnTo>
                    <a:pt x="1335987" y="666754"/>
                  </a:lnTo>
                  <a:lnTo>
                    <a:pt x="1371681" y="647859"/>
                  </a:lnTo>
                  <a:lnTo>
                    <a:pt x="1386621" y="620383"/>
                  </a:lnTo>
                  <a:lnTo>
                    <a:pt x="1384181" y="597623"/>
                  </a:lnTo>
                  <a:lnTo>
                    <a:pt x="1369101" y="558811"/>
                  </a:lnTo>
                  <a:lnTo>
                    <a:pt x="1344848" y="523225"/>
                  </a:lnTo>
                  <a:lnTo>
                    <a:pt x="1299248" y="505759"/>
                  </a:lnTo>
                  <a:lnTo>
                    <a:pt x="1282727" y="510895"/>
                  </a:lnTo>
                  <a:lnTo>
                    <a:pt x="1259158" y="521643"/>
                  </a:lnTo>
                  <a:lnTo>
                    <a:pt x="1231739" y="531674"/>
                  </a:lnTo>
                  <a:lnTo>
                    <a:pt x="1200342" y="540388"/>
                  </a:lnTo>
                  <a:lnTo>
                    <a:pt x="1164837" y="547185"/>
                  </a:lnTo>
                  <a:lnTo>
                    <a:pt x="1161738" y="504751"/>
                  </a:lnTo>
                  <a:lnTo>
                    <a:pt x="1154763" y="467089"/>
                  </a:lnTo>
                  <a:lnTo>
                    <a:pt x="1143953" y="430928"/>
                  </a:lnTo>
                  <a:lnTo>
                    <a:pt x="1129515" y="396494"/>
                  </a:lnTo>
                  <a:lnTo>
                    <a:pt x="1127945" y="386761"/>
                  </a:lnTo>
                  <a:lnTo>
                    <a:pt x="1129158" y="373826"/>
                  </a:lnTo>
                  <a:lnTo>
                    <a:pt x="1135979" y="359649"/>
                  </a:lnTo>
                  <a:lnTo>
                    <a:pt x="1151230" y="346191"/>
                  </a:lnTo>
                  <a:lnTo>
                    <a:pt x="1229101" y="288824"/>
                  </a:lnTo>
                  <a:lnTo>
                    <a:pt x="1232468" y="285552"/>
                  </a:lnTo>
                  <a:lnTo>
                    <a:pt x="1238453" y="276204"/>
                  </a:lnTo>
                  <a:lnTo>
                    <a:pt x="1240882" y="261480"/>
                  </a:lnTo>
                  <a:lnTo>
                    <a:pt x="1233581" y="242078"/>
                  </a:lnTo>
                  <a:lnTo>
                    <a:pt x="1211372" y="210808"/>
                  </a:lnTo>
                  <a:lnTo>
                    <a:pt x="1193275" y="196555"/>
                  </a:lnTo>
                  <a:lnTo>
                    <a:pt x="1178628" y="196803"/>
                  </a:lnTo>
                  <a:lnTo>
                    <a:pt x="1161098" y="210874"/>
                  </a:lnTo>
                  <a:lnTo>
                    <a:pt x="1153353" y="218816"/>
                  </a:lnTo>
                  <a:lnTo>
                    <a:pt x="1129749" y="237355"/>
                  </a:lnTo>
                  <a:lnTo>
                    <a:pt x="1089736" y="258559"/>
                  </a:lnTo>
                  <a:lnTo>
                    <a:pt x="1032762" y="274498"/>
                  </a:lnTo>
                  <a:lnTo>
                    <a:pt x="1055878" y="242952"/>
                  </a:lnTo>
                  <a:lnTo>
                    <a:pt x="1075319" y="215609"/>
                  </a:lnTo>
                  <a:lnTo>
                    <a:pt x="1091611" y="191300"/>
                  </a:lnTo>
                  <a:lnTo>
                    <a:pt x="1093803" y="187621"/>
                  </a:lnTo>
                  <a:lnTo>
                    <a:pt x="1097418" y="178084"/>
                  </a:lnTo>
                  <a:lnTo>
                    <a:pt x="1098013" y="164943"/>
                  </a:lnTo>
                  <a:lnTo>
                    <a:pt x="1091145" y="150453"/>
                  </a:lnTo>
                  <a:lnTo>
                    <a:pt x="1068496" y="126045"/>
                  </a:lnTo>
                  <a:lnTo>
                    <a:pt x="1063368" y="121407"/>
                  </a:lnTo>
                  <a:lnTo>
                    <a:pt x="1050498" y="113672"/>
                  </a:lnTo>
                  <a:lnTo>
                    <a:pt x="1033661" y="112111"/>
                  </a:lnTo>
                  <a:lnTo>
                    <a:pt x="1016628" y="125993"/>
                  </a:lnTo>
                  <a:lnTo>
                    <a:pt x="1006346" y="139334"/>
                  </a:lnTo>
                  <a:lnTo>
                    <a:pt x="980080" y="168481"/>
                  </a:lnTo>
                  <a:lnTo>
                    <a:pt x="944697" y="197125"/>
                  </a:lnTo>
                  <a:lnTo>
                    <a:pt x="907065" y="208953"/>
                  </a:lnTo>
                  <a:lnTo>
                    <a:pt x="941204" y="115243"/>
                  </a:lnTo>
                  <a:lnTo>
                    <a:pt x="942051" y="111488"/>
                  </a:lnTo>
                  <a:lnTo>
                    <a:pt x="884883" y="67980"/>
                  </a:lnTo>
                  <a:lnTo>
                    <a:pt x="866996" y="65362"/>
                  </a:lnTo>
                  <a:lnTo>
                    <a:pt x="853273" y="69968"/>
                  </a:lnTo>
                  <a:lnTo>
                    <a:pt x="844038" y="85518"/>
                  </a:lnTo>
                  <a:lnTo>
                    <a:pt x="827311" y="130456"/>
                  </a:lnTo>
                  <a:lnTo>
                    <a:pt x="820939" y="146579"/>
                  </a:lnTo>
                  <a:lnTo>
                    <a:pt x="810654" y="169371"/>
                  </a:lnTo>
                  <a:lnTo>
                    <a:pt x="796734" y="195498"/>
                  </a:lnTo>
                  <a:lnTo>
                    <a:pt x="781550" y="196316"/>
                  </a:lnTo>
                  <a:lnTo>
                    <a:pt x="766552" y="197761"/>
                  </a:lnTo>
                  <a:lnTo>
                    <a:pt x="736931" y="202050"/>
                  </a:lnTo>
                  <a:lnTo>
                    <a:pt x="709988" y="208022"/>
                  </a:lnTo>
                  <a:lnTo>
                    <a:pt x="685709" y="215250"/>
                  </a:lnTo>
                  <a:lnTo>
                    <a:pt x="664082" y="223310"/>
                  </a:lnTo>
                  <a:lnTo>
                    <a:pt x="664026" y="223128"/>
                  </a:lnTo>
                  <a:lnTo>
                    <a:pt x="628928" y="240439"/>
                  </a:lnTo>
                  <a:lnTo>
                    <a:pt x="579338" y="277547"/>
                  </a:lnTo>
                  <a:lnTo>
                    <a:pt x="549407" y="307174"/>
                  </a:lnTo>
                  <a:lnTo>
                    <a:pt x="537685" y="269782"/>
                  </a:lnTo>
                  <a:lnTo>
                    <a:pt x="522404" y="232260"/>
                  </a:lnTo>
                  <a:lnTo>
                    <a:pt x="504882" y="194877"/>
                  </a:lnTo>
                  <a:lnTo>
                    <a:pt x="486434" y="157899"/>
                  </a:lnTo>
                  <a:lnTo>
                    <a:pt x="466214" y="120223"/>
                  </a:lnTo>
                  <a:lnTo>
                    <a:pt x="445225" y="85456"/>
                  </a:lnTo>
                  <a:lnTo>
                    <a:pt x="424040" y="53743"/>
                  </a:lnTo>
                  <a:lnTo>
                    <a:pt x="387735" y="10678"/>
                  </a:lnTo>
                  <a:lnTo>
                    <a:pt x="368835" y="2109"/>
                  </a:lnTo>
                  <a:lnTo>
                    <a:pt x="348209" y="0"/>
                  </a:lnTo>
                  <a:close/>
                </a:path>
              </a:pathLst>
            </a:custGeom>
            <a:solidFill>
              <a:srgbClr val="E63135"/>
            </a:solidFill>
          </p:spPr>
          <p:txBody>
            <a:bodyPr wrap="square" lIns="0" tIns="0" rIns="0" bIns="0" rtlCol="0"/>
            <a:lstStyle/>
            <a:p>
              <a:endParaRPr/>
            </a:p>
          </p:txBody>
        </p:sp>
        <p:sp>
          <p:nvSpPr>
            <p:cNvPr id="76" name="object 76"/>
            <p:cNvSpPr/>
            <p:nvPr/>
          </p:nvSpPr>
          <p:spPr>
            <a:xfrm>
              <a:off x="6184525" y="1836438"/>
              <a:ext cx="798195" cy="538480"/>
            </a:xfrm>
            <a:custGeom>
              <a:avLst/>
              <a:gdLst/>
              <a:ahLst/>
              <a:cxnLst/>
              <a:rect l="l" t="t" r="r" b="b"/>
              <a:pathLst>
                <a:path w="798195" h="538480">
                  <a:moveTo>
                    <a:pt x="303425" y="53"/>
                  </a:moveTo>
                  <a:lnTo>
                    <a:pt x="237156" y="1694"/>
                  </a:lnTo>
                  <a:lnTo>
                    <a:pt x="183588" y="7765"/>
                  </a:lnTo>
                  <a:lnTo>
                    <a:pt x="134824" y="28869"/>
                  </a:lnTo>
                  <a:lnTo>
                    <a:pt x="83597" y="75692"/>
                  </a:lnTo>
                  <a:lnTo>
                    <a:pt x="50072" y="126268"/>
                  </a:lnTo>
                  <a:lnTo>
                    <a:pt x="30824" y="173462"/>
                  </a:lnTo>
                  <a:lnTo>
                    <a:pt x="16283" y="219761"/>
                  </a:lnTo>
                  <a:lnTo>
                    <a:pt x="5047" y="304322"/>
                  </a:lnTo>
                  <a:lnTo>
                    <a:pt x="62" y="366590"/>
                  </a:lnTo>
                  <a:lnTo>
                    <a:pt x="0" y="398258"/>
                  </a:lnTo>
                  <a:lnTo>
                    <a:pt x="2253" y="429563"/>
                  </a:lnTo>
                  <a:lnTo>
                    <a:pt x="15334" y="491204"/>
                  </a:lnTo>
                  <a:lnTo>
                    <a:pt x="37352" y="522992"/>
                  </a:lnTo>
                  <a:lnTo>
                    <a:pt x="97867" y="538091"/>
                  </a:lnTo>
                  <a:lnTo>
                    <a:pt x="121521" y="531307"/>
                  </a:lnTo>
                  <a:lnTo>
                    <a:pt x="143712" y="519789"/>
                  </a:lnTo>
                  <a:lnTo>
                    <a:pt x="165091" y="506275"/>
                  </a:lnTo>
                  <a:lnTo>
                    <a:pt x="177249" y="497201"/>
                  </a:lnTo>
                  <a:lnTo>
                    <a:pt x="188849" y="487286"/>
                  </a:lnTo>
                  <a:lnTo>
                    <a:pt x="200836" y="477950"/>
                  </a:lnTo>
                  <a:lnTo>
                    <a:pt x="214153" y="470613"/>
                  </a:lnTo>
                  <a:lnTo>
                    <a:pt x="229813" y="463313"/>
                  </a:lnTo>
                  <a:lnTo>
                    <a:pt x="244923" y="455048"/>
                  </a:lnTo>
                  <a:lnTo>
                    <a:pt x="259867" y="446501"/>
                  </a:lnTo>
                  <a:lnTo>
                    <a:pt x="275030" y="438358"/>
                  </a:lnTo>
                  <a:lnTo>
                    <a:pt x="301005" y="430290"/>
                  </a:lnTo>
                  <a:lnTo>
                    <a:pt x="343472" y="419232"/>
                  </a:lnTo>
                  <a:lnTo>
                    <a:pt x="393746" y="402626"/>
                  </a:lnTo>
                  <a:lnTo>
                    <a:pt x="443143" y="377913"/>
                  </a:lnTo>
                  <a:lnTo>
                    <a:pt x="482976" y="342536"/>
                  </a:lnTo>
                  <a:lnTo>
                    <a:pt x="497114" y="347331"/>
                  </a:lnTo>
                  <a:lnTo>
                    <a:pt x="511653" y="348783"/>
                  </a:lnTo>
                  <a:lnTo>
                    <a:pt x="541330" y="347853"/>
                  </a:lnTo>
                  <a:lnTo>
                    <a:pt x="611917" y="340439"/>
                  </a:lnTo>
                  <a:lnTo>
                    <a:pt x="670786" y="323222"/>
                  </a:lnTo>
                  <a:lnTo>
                    <a:pt x="717511" y="300700"/>
                  </a:lnTo>
                  <a:lnTo>
                    <a:pt x="751662" y="277372"/>
                  </a:lnTo>
                  <a:lnTo>
                    <a:pt x="791202" y="229671"/>
                  </a:lnTo>
                  <a:lnTo>
                    <a:pt x="797694" y="200604"/>
                  </a:lnTo>
                  <a:lnTo>
                    <a:pt x="792101" y="171452"/>
                  </a:lnTo>
                  <a:lnTo>
                    <a:pt x="766252" y="135270"/>
                  </a:lnTo>
                  <a:lnTo>
                    <a:pt x="708959" y="98670"/>
                  </a:lnTo>
                  <a:lnTo>
                    <a:pt x="645270" y="72366"/>
                  </a:lnTo>
                  <a:lnTo>
                    <a:pt x="598650" y="61878"/>
                  </a:lnTo>
                  <a:lnTo>
                    <a:pt x="560029" y="59063"/>
                  </a:lnTo>
                  <a:lnTo>
                    <a:pt x="544798" y="60180"/>
                  </a:lnTo>
                  <a:lnTo>
                    <a:pt x="533893" y="66354"/>
                  </a:lnTo>
                  <a:lnTo>
                    <a:pt x="527739" y="77213"/>
                  </a:lnTo>
                  <a:lnTo>
                    <a:pt x="526759" y="92386"/>
                  </a:lnTo>
                  <a:lnTo>
                    <a:pt x="533574" y="150848"/>
                  </a:lnTo>
                  <a:lnTo>
                    <a:pt x="534115" y="162251"/>
                  </a:lnTo>
                  <a:lnTo>
                    <a:pt x="533366" y="173793"/>
                  </a:lnTo>
                  <a:lnTo>
                    <a:pt x="531309" y="185726"/>
                  </a:lnTo>
                  <a:lnTo>
                    <a:pt x="527923" y="198297"/>
                  </a:lnTo>
                  <a:lnTo>
                    <a:pt x="524058" y="188705"/>
                  </a:lnTo>
                  <a:lnTo>
                    <a:pt x="520786" y="158650"/>
                  </a:lnTo>
                  <a:lnTo>
                    <a:pt x="518331" y="143483"/>
                  </a:lnTo>
                  <a:lnTo>
                    <a:pt x="514608" y="128595"/>
                  </a:lnTo>
                  <a:lnTo>
                    <a:pt x="509100" y="114126"/>
                  </a:lnTo>
                  <a:lnTo>
                    <a:pt x="505816" y="106544"/>
                  </a:lnTo>
                  <a:lnTo>
                    <a:pt x="497148" y="83362"/>
                  </a:lnTo>
                  <a:lnTo>
                    <a:pt x="475902" y="46215"/>
                  </a:lnTo>
                  <a:lnTo>
                    <a:pt x="439498" y="22358"/>
                  </a:lnTo>
                  <a:lnTo>
                    <a:pt x="386930" y="11279"/>
                  </a:lnTo>
                  <a:lnTo>
                    <a:pt x="369411" y="7994"/>
                  </a:lnTo>
                  <a:lnTo>
                    <a:pt x="336448" y="2503"/>
                  </a:lnTo>
                  <a:lnTo>
                    <a:pt x="303425" y="53"/>
                  </a:lnTo>
                  <a:close/>
                </a:path>
              </a:pathLst>
            </a:custGeom>
            <a:solidFill>
              <a:srgbClr val="00AF8D"/>
            </a:solidFill>
          </p:spPr>
          <p:txBody>
            <a:bodyPr wrap="square" lIns="0" tIns="0" rIns="0" bIns="0" rtlCol="0"/>
            <a:lstStyle/>
            <a:p>
              <a:endParaRPr/>
            </a:p>
          </p:txBody>
        </p:sp>
        <p:sp>
          <p:nvSpPr>
            <p:cNvPr id="77" name="object 77"/>
            <p:cNvSpPr/>
            <p:nvPr/>
          </p:nvSpPr>
          <p:spPr>
            <a:xfrm>
              <a:off x="6275743" y="1906511"/>
              <a:ext cx="706755" cy="458470"/>
            </a:xfrm>
            <a:custGeom>
              <a:avLst/>
              <a:gdLst/>
              <a:ahLst/>
              <a:cxnLst/>
              <a:rect l="l" t="t" r="r" b="b"/>
              <a:pathLst>
                <a:path w="706754" h="458469">
                  <a:moveTo>
                    <a:pt x="9855" y="305968"/>
                  </a:moveTo>
                  <a:lnTo>
                    <a:pt x="6616" y="305574"/>
                  </a:lnTo>
                  <a:lnTo>
                    <a:pt x="6819" y="306971"/>
                  </a:lnTo>
                  <a:lnTo>
                    <a:pt x="6781" y="307949"/>
                  </a:lnTo>
                  <a:lnTo>
                    <a:pt x="7289" y="309003"/>
                  </a:lnTo>
                  <a:lnTo>
                    <a:pt x="8864" y="309003"/>
                  </a:lnTo>
                  <a:lnTo>
                    <a:pt x="9055" y="308698"/>
                  </a:lnTo>
                  <a:lnTo>
                    <a:pt x="9537" y="307911"/>
                  </a:lnTo>
                  <a:lnTo>
                    <a:pt x="9613" y="306895"/>
                  </a:lnTo>
                  <a:lnTo>
                    <a:pt x="9855" y="305968"/>
                  </a:lnTo>
                  <a:close/>
                </a:path>
                <a:path w="706754" h="458469">
                  <a:moveTo>
                    <a:pt x="14795" y="450354"/>
                  </a:moveTo>
                  <a:lnTo>
                    <a:pt x="11163" y="444728"/>
                  </a:lnTo>
                  <a:lnTo>
                    <a:pt x="7505" y="447306"/>
                  </a:lnTo>
                  <a:lnTo>
                    <a:pt x="3695" y="449719"/>
                  </a:lnTo>
                  <a:lnTo>
                    <a:pt x="0" y="453021"/>
                  </a:lnTo>
                  <a:lnTo>
                    <a:pt x="2336" y="456399"/>
                  </a:lnTo>
                  <a:lnTo>
                    <a:pt x="3416" y="458355"/>
                  </a:lnTo>
                  <a:lnTo>
                    <a:pt x="14795" y="450354"/>
                  </a:lnTo>
                  <a:close/>
                </a:path>
                <a:path w="706754" h="458469">
                  <a:moveTo>
                    <a:pt x="36918" y="279527"/>
                  </a:moveTo>
                  <a:lnTo>
                    <a:pt x="35153" y="278942"/>
                  </a:lnTo>
                  <a:lnTo>
                    <a:pt x="33959" y="278244"/>
                  </a:lnTo>
                  <a:lnTo>
                    <a:pt x="32245" y="278307"/>
                  </a:lnTo>
                  <a:lnTo>
                    <a:pt x="31750" y="279844"/>
                  </a:lnTo>
                  <a:lnTo>
                    <a:pt x="31242" y="280682"/>
                  </a:lnTo>
                  <a:lnTo>
                    <a:pt x="32372" y="281330"/>
                  </a:lnTo>
                  <a:lnTo>
                    <a:pt x="33439" y="282181"/>
                  </a:lnTo>
                  <a:lnTo>
                    <a:pt x="35013" y="282562"/>
                  </a:lnTo>
                  <a:lnTo>
                    <a:pt x="35788" y="281038"/>
                  </a:lnTo>
                  <a:lnTo>
                    <a:pt x="36918" y="279527"/>
                  </a:lnTo>
                  <a:close/>
                </a:path>
                <a:path w="706754" h="458469">
                  <a:moveTo>
                    <a:pt x="40944" y="305587"/>
                  </a:moveTo>
                  <a:lnTo>
                    <a:pt x="29464" y="302971"/>
                  </a:lnTo>
                  <a:lnTo>
                    <a:pt x="26695" y="307327"/>
                  </a:lnTo>
                  <a:lnTo>
                    <a:pt x="24828" y="312826"/>
                  </a:lnTo>
                  <a:lnTo>
                    <a:pt x="27444" y="316128"/>
                  </a:lnTo>
                  <a:lnTo>
                    <a:pt x="40944" y="305587"/>
                  </a:lnTo>
                  <a:close/>
                </a:path>
                <a:path w="706754" h="458469">
                  <a:moveTo>
                    <a:pt x="54165" y="334479"/>
                  </a:moveTo>
                  <a:lnTo>
                    <a:pt x="54127" y="334606"/>
                  </a:lnTo>
                  <a:lnTo>
                    <a:pt x="54165" y="334479"/>
                  </a:lnTo>
                  <a:close/>
                </a:path>
                <a:path w="706754" h="458469">
                  <a:moveTo>
                    <a:pt x="83172" y="398272"/>
                  </a:moveTo>
                  <a:lnTo>
                    <a:pt x="82397" y="398183"/>
                  </a:lnTo>
                  <a:lnTo>
                    <a:pt x="81635" y="397865"/>
                  </a:lnTo>
                  <a:lnTo>
                    <a:pt x="81203" y="398106"/>
                  </a:lnTo>
                  <a:lnTo>
                    <a:pt x="80733" y="398373"/>
                  </a:lnTo>
                  <a:lnTo>
                    <a:pt x="80556" y="399173"/>
                  </a:lnTo>
                  <a:lnTo>
                    <a:pt x="80251" y="399745"/>
                  </a:lnTo>
                  <a:lnTo>
                    <a:pt x="81064" y="399872"/>
                  </a:lnTo>
                  <a:lnTo>
                    <a:pt x="81889" y="400113"/>
                  </a:lnTo>
                  <a:lnTo>
                    <a:pt x="82867" y="400050"/>
                  </a:lnTo>
                  <a:lnTo>
                    <a:pt x="82994" y="398983"/>
                  </a:lnTo>
                  <a:lnTo>
                    <a:pt x="83172" y="398272"/>
                  </a:lnTo>
                  <a:close/>
                </a:path>
                <a:path w="706754" h="458469">
                  <a:moveTo>
                    <a:pt x="325678" y="286651"/>
                  </a:moveTo>
                  <a:lnTo>
                    <a:pt x="324929" y="285826"/>
                  </a:lnTo>
                  <a:lnTo>
                    <a:pt x="324040" y="285508"/>
                  </a:lnTo>
                  <a:lnTo>
                    <a:pt x="323164" y="285026"/>
                  </a:lnTo>
                  <a:lnTo>
                    <a:pt x="322834" y="286042"/>
                  </a:lnTo>
                  <a:lnTo>
                    <a:pt x="322351" y="287083"/>
                  </a:lnTo>
                  <a:lnTo>
                    <a:pt x="323202" y="287667"/>
                  </a:lnTo>
                  <a:lnTo>
                    <a:pt x="324091" y="287870"/>
                  </a:lnTo>
                  <a:lnTo>
                    <a:pt x="324929" y="288175"/>
                  </a:lnTo>
                  <a:lnTo>
                    <a:pt x="325132" y="287566"/>
                  </a:lnTo>
                  <a:lnTo>
                    <a:pt x="325678" y="286651"/>
                  </a:lnTo>
                  <a:close/>
                </a:path>
                <a:path w="706754" h="458469">
                  <a:moveTo>
                    <a:pt x="331914" y="296227"/>
                  </a:moveTo>
                  <a:lnTo>
                    <a:pt x="329260" y="291960"/>
                  </a:lnTo>
                  <a:lnTo>
                    <a:pt x="314706" y="301028"/>
                  </a:lnTo>
                  <a:lnTo>
                    <a:pt x="313220" y="300583"/>
                  </a:lnTo>
                  <a:lnTo>
                    <a:pt x="307200" y="301574"/>
                  </a:lnTo>
                  <a:lnTo>
                    <a:pt x="308025" y="304634"/>
                  </a:lnTo>
                  <a:lnTo>
                    <a:pt x="307886" y="309105"/>
                  </a:lnTo>
                  <a:lnTo>
                    <a:pt x="312534" y="312153"/>
                  </a:lnTo>
                  <a:lnTo>
                    <a:pt x="317119" y="312318"/>
                  </a:lnTo>
                  <a:lnTo>
                    <a:pt x="322008" y="310832"/>
                  </a:lnTo>
                  <a:lnTo>
                    <a:pt x="322529" y="306387"/>
                  </a:lnTo>
                  <a:lnTo>
                    <a:pt x="323570" y="303720"/>
                  </a:lnTo>
                  <a:lnTo>
                    <a:pt x="321119" y="302971"/>
                  </a:lnTo>
                  <a:lnTo>
                    <a:pt x="331914" y="296227"/>
                  </a:lnTo>
                  <a:close/>
                </a:path>
                <a:path w="706754" h="458469">
                  <a:moveTo>
                    <a:pt x="345249" y="294474"/>
                  </a:moveTo>
                  <a:lnTo>
                    <a:pt x="339966" y="280555"/>
                  </a:lnTo>
                  <a:lnTo>
                    <a:pt x="337413" y="280085"/>
                  </a:lnTo>
                  <a:lnTo>
                    <a:pt x="332257" y="295516"/>
                  </a:lnTo>
                  <a:lnTo>
                    <a:pt x="345249" y="294474"/>
                  </a:lnTo>
                  <a:close/>
                </a:path>
                <a:path w="706754" h="458469">
                  <a:moveTo>
                    <a:pt x="385013" y="280390"/>
                  </a:moveTo>
                  <a:lnTo>
                    <a:pt x="359244" y="277761"/>
                  </a:lnTo>
                  <a:lnTo>
                    <a:pt x="357568" y="281990"/>
                  </a:lnTo>
                  <a:lnTo>
                    <a:pt x="362585" y="285457"/>
                  </a:lnTo>
                  <a:lnTo>
                    <a:pt x="367360" y="289534"/>
                  </a:lnTo>
                  <a:lnTo>
                    <a:pt x="372618" y="292417"/>
                  </a:lnTo>
                  <a:lnTo>
                    <a:pt x="377012" y="288632"/>
                  </a:lnTo>
                  <a:lnTo>
                    <a:pt x="381165" y="284619"/>
                  </a:lnTo>
                  <a:lnTo>
                    <a:pt x="385013" y="280390"/>
                  </a:lnTo>
                  <a:close/>
                </a:path>
                <a:path w="706754" h="458469">
                  <a:moveTo>
                    <a:pt x="428891" y="149733"/>
                  </a:moveTo>
                  <a:lnTo>
                    <a:pt x="428307" y="136398"/>
                  </a:lnTo>
                  <a:lnTo>
                    <a:pt x="424268" y="136601"/>
                  </a:lnTo>
                  <a:lnTo>
                    <a:pt x="424408" y="149961"/>
                  </a:lnTo>
                  <a:lnTo>
                    <a:pt x="428891" y="149733"/>
                  </a:lnTo>
                  <a:close/>
                </a:path>
                <a:path w="706754" h="458469">
                  <a:moveTo>
                    <a:pt x="452488" y="257581"/>
                  </a:moveTo>
                  <a:lnTo>
                    <a:pt x="450850" y="257987"/>
                  </a:lnTo>
                  <a:lnTo>
                    <a:pt x="449846" y="258025"/>
                  </a:lnTo>
                  <a:lnTo>
                    <a:pt x="448614" y="258762"/>
                  </a:lnTo>
                  <a:lnTo>
                    <a:pt x="448525" y="259676"/>
                  </a:lnTo>
                  <a:lnTo>
                    <a:pt x="448271" y="260299"/>
                  </a:lnTo>
                  <a:lnTo>
                    <a:pt x="449160" y="260477"/>
                  </a:lnTo>
                  <a:lnTo>
                    <a:pt x="450278" y="261073"/>
                  </a:lnTo>
                  <a:lnTo>
                    <a:pt x="451561" y="260362"/>
                  </a:lnTo>
                  <a:lnTo>
                    <a:pt x="451764" y="259130"/>
                  </a:lnTo>
                  <a:lnTo>
                    <a:pt x="452488" y="257581"/>
                  </a:lnTo>
                  <a:close/>
                </a:path>
                <a:path w="706754" h="458469">
                  <a:moveTo>
                    <a:pt x="467601" y="267728"/>
                  </a:moveTo>
                  <a:lnTo>
                    <a:pt x="467309" y="267589"/>
                  </a:lnTo>
                  <a:lnTo>
                    <a:pt x="466966" y="267296"/>
                  </a:lnTo>
                  <a:lnTo>
                    <a:pt x="466699" y="267360"/>
                  </a:lnTo>
                  <a:lnTo>
                    <a:pt x="466420" y="267411"/>
                  </a:lnTo>
                  <a:lnTo>
                    <a:pt x="466229" y="267817"/>
                  </a:lnTo>
                  <a:lnTo>
                    <a:pt x="465988" y="268071"/>
                  </a:lnTo>
                  <a:lnTo>
                    <a:pt x="466471" y="268274"/>
                  </a:lnTo>
                  <a:lnTo>
                    <a:pt x="466953" y="268465"/>
                  </a:lnTo>
                  <a:lnTo>
                    <a:pt x="467436" y="268668"/>
                  </a:lnTo>
                  <a:lnTo>
                    <a:pt x="467487" y="268351"/>
                  </a:lnTo>
                  <a:lnTo>
                    <a:pt x="467537" y="268033"/>
                  </a:lnTo>
                  <a:lnTo>
                    <a:pt x="467601" y="267728"/>
                  </a:lnTo>
                  <a:close/>
                </a:path>
                <a:path w="706754" h="458469">
                  <a:moveTo>
                    <a:pt x="475272" y="270967"/>
                  </a:moveTo>
                  <a:lnTo>
                    <a:pt x="474040" y="270827"/>
                  </a:lnTo>
                  <a:lnTo>
                    <a:pt x="472490" y="270332"/>
                  </a:lnTo>
                  <a:lnTo>
                    <a:pt x="471639" y="271614"/>
                  </a:lnTo>
                  <a:lnTo>
                    <a:pt x="471576" y="272910"/>
                  </a:lnTo>
                  <a:lnTo>
                    <a:pt x="471297" y="274066"/>
                  </a:lnTo>
                  <a:lnTo>
                    <a:pt x="472503" y="274078"/>
                  </a:lnTo>
                  <a:lnTo>
                    <a:pt x="473773" y="274307"/>
                  </a:lnTo>
                  <a:lnTo>
                    <a:pt x="475234" y="273850"/>
                  </a:lnTo>
                  <a:lnTo>
                    <a:pt x="475132" y="272224"/>
                  </a:lnTo>
                  <a:lnTo>
                    <a:pt x="475272" y="270967"/>
                  </a:lnTo>
                  <a:close/>
                </a:path>
                <a:path w="706754" h="458469">
                  <a:moveTo>
                    <a:pt x="479348" y="647"/>
                  </a:moveTo>
                  <a:lnTo>
                    <a:pt x="478777" y="457"/>
                  </a:lnTo>
                  <a:lnTo>
                    <a:pt x="478104" y="0"/>
                  </a:lnTo>
                  <a:lnTo>
                    <a:pt x="477672" y="165"/>
                  </a:lnTo>
                  <a:lnTo>
                    <a:pt x="477278" y="317"/>
                  </a:lnTo>
                  <a:lnTo>
                    <a:pt x="477139" y="1155"/>
                  </a:lnTo>
                  <a:lnTo>
                    <a:pt x="476885" y="1689"/>
                  </a:lnTo>
                  <a:lnTo>
                    <a:pt x="478586" y="2311"/>
                  </a:lnTo>
                  <a:lnTo>
                    <a:pt x="479348" y="647"/>
                  </a:lnTo>
                  <a:close/>
                </a:path>
                <a:path w="706754" h="458469">
                  <a:moveTo>
                    <a:pt x="479780" y="189052"/>
                  </a:moveTo>
                  <a:lnTo>
                    <a:pt x="478485" y="188252"/>
                  </a:lnTo>
                  <a:lnTo>
                    <a:pt x="477139" y="188252"/>
                  </a:lnTo>
                  <a:lnTo>
                    <a:pt x="475551" y="187934"/>
                  </a:lnTo>
                  <a:lnTo>
                    <a:pt x="475208" y="191681"/>
                  </a:lnTo>
                  <a:lnTo>
                    <a:pt x="476478" y="191693"/>
                  </a:lnTo>
                  <a:lnTo>
                    <a:pt x="477850" y="191998"/>
                  </a:lnTo>
                  <a:lnTo>
                    <a:pt x="479425" y="191414"/>
                  </a:lnTo>
                  <a:lnTo>
                    <a:pt x="479780" y="189052"/>
                  </a:lnTo>
                  <a:close/>
                </a:path>
                <a:path w="706754" h="458469">
                  <a:moveTo>
                    <a:pt x="480263" y="253974"/>
                  </a:moveTo>
                  <a:lnTo>
                    <a:pt x="479285" y="253352"/>
                  </a:lnTo>
                  <a:lnTo>
                    <a:pt x="478142" y="252907"/>
                  </a:lnTo>
                  <a:lnTo>
                    <a:pt x="477520" y="253199"/>
                  </a:lnTo>
                  <a:lnTo>
                    <a:pt x="476846" y="253530"/>
                  </a:lnTo>
                  <a:lnTo>
                    <a:pt x="476542" y="254685"/>
                  </a:lnTo>
                  <a:lnTo>
                    <a:pt x="475564" y="256336"/>
                  </a:lnTo>
                  <a:lnTo>
                    <a:pt x="478243" y="255905"/>
                  </a:lnTo>
                  <a:lnTo>
                    <a:pt x="479183" y="255917"/>
                  </a:lnTo>
                  <a:lnTo>
                    <a:pt x="480212" y="255422"/>
                  </a:lnTo>
                  <a:lnTo>
                    <a:pt x="480263" y="253974"/>
                  </a:lnTo>
                  <a:close/>
                </a:path>
                <a:path w="706754" h="458469">
                  <a:moveTo>
                    <a:pt x="480339" y="118478"/>
                  </a:moveTo>
                  <a:lnTo>
                    <a:pt x="479628" y="117563"/>
                  </a:lnTo>
                  <a:lnTo>
                    <a:pt x="478777" y="117068"/>
                  </a:lnTo>
                  <a:lnTo>
                    <a:pt x="478015" y="116484"/>
                  </a:lnTo>
                  <a:lnTo>
                    <a:pt x="477647" y="117055"/>
                  </a:lnTo>
                  <a:lnTo>
                    <a:pt x="476846" y="117830"/>
                  </a:lnTo>
                  <a:lnTo>
                    <a:pt x="476999" y="118135"/>
                  </a:lnTo>
                  <a:lnTo>
                    <a:pt x="477405" y="118948"/>
                  </a:lnTo>
                  <a:lnTo>
                    <a:pt x="478218" y="119545"/>
                  </a:lnTo>
                  <a:lnTo>
                    <a:pt x="478942" y="120319"/>
                  </a:lnTo>
                  <a:lnTo>
                    <a:pt x="479526" y="119392"/>
                  </a:lnTo>
                  <a:lnTo>
                    <a:pt x="480339" y="118478"/>
                  </a:lnTo>
                  <a:close/>
                </a:path>
                <a:path w="706754" h="458469">
                  <a:moveTo>
                    <a:pt x="481482" y="272186"/>
                  </a:moveTo>
                  <a:lnTo>
                    <a:pt x="480123" y="272148"/>
                  </a:lnTo>
                  <a:lnTo>
                    <a:pt x="478815" y="271729"/>
                  </a:lnTo>
                  <a:lnTo>
                    <a:pt x="478218" y="272199"/>
                  </a:lnTo>
                  <a:lnTo>
                    <a:pt x="477583" y="272707"/>
                  </a:lnTo>
                  <a:lnTo>
                    <a:pt x="477608" y="274040"/>
                  </a:lnTo>
                  <a:lnTo>
                    <a:pt x="477342" y="275018"/>
                  </a:lnTo>
                  <a:lnTo>
                    <a:pt x="480936" y="275526"/>
                  </a:lnTo>
                  <a:lnTo>
                    <a:pt x="481482" y="272186"/>
                  </a:lnTo>
                  <a:close/>
                </a:path>
                <a:path w="706754" h="458469">
                  <a:moveTo>
                    <a:pt x="484682" y="230987"/>
                  </a:moveTo>
                  <a:lnTo>
                    <a:pt x="482015" y="226733"/>
                  </a:lnTo>
                  <a:lnTo>
                    <a:pt x="473722" y="231902"/>
                  </a:lnTo>
                  <a:lnTo>
                    <a:pt x="472859" y="230746"/>
                  </a:lnTo>
                  <a:lnTo>
                    <a:pt x="476338" y="228295"/>
                  </a:lnTo>
                  <a:lnTo>
                    <a:pt x="473633" y="224370"/>
                  </a:lnTo>
                  <a:lnTo>
                    <a:pt x="464477" y="231571"/>
                  </a:lnTo>
                  <a:lnTo>
                    <a:pt x="466979" y="234886"/>
                  </a:lnTo>
                  <a:lnTo>
                    <a:pt x="468452" y="233832"/>
                  </a:lnTo>
                  <a:lnTo>
                    <a:pt x="468325" y="235267"/>
                  </a:lnTo>
                  <a:lnTo>
                    <a:pt x="466344" y="236499"/>
                  </a:lnTo>
                  <a:lnTo>
                    <a:pt x="467982" y="239128"/>
                  </a:lnTo>
                  <a:lnTo>
                    <a:pt x="467817" y="240957"/>
                  </a:lnTo>
                  <a:lnTo>
                    <a:pt x="464693" y="242227"/>
                  </a:lnTo>
                  <a:lnTo>
                    <a:pt x="461505" y="243370"/>
                  </a:lnTo>
                  <a:lnTo>
                    <a:pt x="458216" y="245148"/>
                  </a:lnTo>
                  <a:lnTo>
                    <a:pt x="459282" y="247980"/>
                  </a:lnTo>
                  <a:lnTo>
                    <a:pt x="459714" y="249593"/>
                  </a:lnTo>
                  <a:lnTo>
                    <a:pt x="469709" y="245745"/>
                  </a:lnTo>
                  <a:lnTo>
                    <a:pt x="468579" y="242506"/>
                  </a:lnTo>
                  <a:lnTo>
                    <a:pt x="472008" y="241033"/>
                  </a:lnTo>
                  <a:lnTo>
                    <a:pt x="474624" y="239102"/>
                  </a:lnTo>
                  <a:lnTo>
                    <a:pt x="475551" y="236702"/>
                  </a:lnTo>
                  <a:lnTo>
                    <a:pt x="484682" y="230987"/>
                  </a:lnTo>
                  <a:close/>
                </a:path>
                <a:path w="706754" h="458469">
                  <a:moveTo>
                    <a:pt x="488594" y="218109"/>
                  </a:moveTo>
                  <a:lnTo>
                    <a:pt x="486359" y="218440"/>
                  </a:lnTo>
                  <a:lnTo>
                    <a:pt x="484619" y="218198"/>
                  </a:lnTo>
                  <a:lnTo>
                    <a:pt x="483336" y="219697"/>
                  </a:lnTo>
                  <a:lnTo>
                    <a:pt x="483704" y="221348"/>
                  </a:lnTo>
                  <a:lnTo>
                    <a:pt x="483616" y="222631"/>
                  </a:lnTo>
                  <a:lnTo>
                    <a:pt x="484911" y="222681"/>
                  </a:lnTo>
                  <a:lnTo>
                    <a:pt x="486549" y="223227"/>
                  </a:lnTo>
                  <a:lnTo>
                    <a:pt x="488162" y="222110"/>
                  </a:lnTo>
                  <a:lnTo>
                    <a:pt x="488073" y="220345"/>
                  </a:lnTo>
                  <a:lnTo>
                    <a:pt x="488594" y="218109"/>
                  </a:lnTo>
                  <a:close/>
                </a:path>
                <a:path w="706754" h="458469">
                  <a:moveTo>
                    <a:pt x="489737" y="182460"/>
                  </a:moveTo>
                  <a:lnTo>
                    <a:pt x="489254" y="180746"/>
                  </a:lnTo>
                  <a:lnTo>
                    <a:pt x="487540" y="180365"/>
                  </a:lnTo>
                  <a:lnTo>
                    <a:pt x="485508" y="179247"/>
                  </a:lnTo>
                  <a:lnTo>
                    <a:pt x="485330" y="181584"/>
                  </a:lnTo>
                  <a:lnTo>
                    <a:pt x="484911" y="182930"/>
                  </a:lnTo>
                  <a:lnTo>
                    <a:pt x="485279" y="183984"/>
                  </a:lnTo>
                  <a:lnTo>
                    <a:pt x="485470" y="184543"/>
                  </a:lnTo>
                  <a:lnTo>
                    <a:pt x="487527" y="185115"/>
                  </a:lnTo>
                  <a:lnTo>
                    <a:pt x="488772" y="183984"/>
                  </a:lnTo>
                  <a:lnTo>
                    <a:pt x="489737" y="182460"/>
                  </a:lnTo>
                  <a:close/>
                </a:path>
                <a:path w="706754" h="458469">
                  <a:moveTo>
                    <a:pt x="490194" y="260565"/>
                  </a:moveTo>
                  <a:lnTo>
                    <a:pt x="489305" y="259956"/>
                  </a:lnTo>
                  <a:lnTo>
                    <a:pt x="488454" y="259156"/>
                  </a:lnTo>
                  <a:lnTo>
                    <a:pt x="487514" y="259854"/>
                  </a:lnTo>
                  <a:lnTo>
                    <a:pt x="486930" y="260692"/>
                  </a:lnTo>
                  <a:lnTo>
                    <a:pt x="486283" y="261429"/>
                  </a:lnTo>
                  <a:lnTo>
                    <a:pt x="486829" y="261797"/>
                  </a:lnTo>
                  <a:lnTo>
                    <a:pt x="487578" y="262597"/>
                  </a:lnTo>
                  <a:lnTo>
                    <a:pt x="488746" y="262077"/>
                  </a:lnTo>
                  <a:lnTo>
                    <a:pt x="489381" y="261264"/>
                  </a:lnTo>
                  <a:lnTo>
                    <a:pt x="490194" y="260565"/>
                  </a:lnTo>
                  <a:close/>
                </a:path>
                <a:path w="706754" h="458469">
                  <a:moveTo>
                    <a:pt x="491134" y="111061"/>
                  </a:moveTo>
                  <a:lnTo>
                    <a:pt x="490766" y="110337"/>
                  </a:lnTo>
                  <a:lnTo>
                    <a:pt x="490296" y="109448"/>
                  </a:lnTo>
                  <a:lnTo>
                    <a:pt x="488645" y="109181"/>
                  </a:lnTo>
                  <a:lnTo>
                    <a:pt x="486397" y="108115"/>
                  </a:lnTo>
                  <a:lnTo>
                    <a:pt x="486600" y="110528"/>
                  </a:lnTo>
                  <a:lnTo>
                    <a:pt x="486384" y="111912"/>
                  </a:lnTo>
                  <a:lnTo>
                    <a:pt x="487222" y="113487"/>
                  </a:lnTo>
                  <a:lnTo>
                    <a:pt x="489267" y="113906"/>
                  </a:lnTo>
                  <a:lnTo>
                    <a:pt x="490283" y="112712"/>
                  </a:lnTo>
                  <a:lnTo>
                    <a:pt x="491134" y="111061"/>
                  </a:lnTo>
                  <a:close/>
                </a:path>
                <a:path w="706754" h="458469">
                  <a:moveTo>
                    <a:pt x="491172" y="184175"/>
                  </a:moveTo>
                  <a:lnTo>
                    <a:pt x="490893" y="183984"/>
                  </a:lnTo>
                  <a:lnTo>
                    <a:pt x="490588" y="183629"/>
                  </a:lnTo>
                  <a:lnTo>
                    <a:pt x="490334" y="183667"/>
                  </a:lnTo>
                  <a:lnTo>
                    <a:pt x="490118" y="183692"/>
                  </a:lnTo>
                  <a:lnTo>
                    <a:pt x="489940" y="184175"/>
                  </a:lnTo>
                  <a:lnTo>
                    <a:pt x="489750" y="184442"/>
                  </a:lnTo>
                  <a:lnTo>
                    <a:pt x="490029" y="184632"/>
                  </a:lnTo>
                  <a:lnTo>
                    <a:pt x="490321" y="184975"/>
                  </a:lnTo>
                  <a:lnTo>
                    <a:pt x="490588" y="184950"/>
                  </a:lnTo>
                  <a:lnTo>
                    <a:pt x="490804" y="184924"/>
                  </a:lnTo>
                  <a:lnTo>
                    <a:pt x="490982" y="184454"/>
                  </a:lnTo>
                  <a:lnTo>
                    <a:pt x="491172" y="184175"/>
                  </a:lnTo>
                  <a:close/>
                </a:path>
                <a:path w="706754" h="458469">
                  <a:moveTo>
                    <a:pt x="492315" y="102095"/>
                  </a:moveTo>
                  <a:lnTo>
                    <a:pt x="491197" y="97878"/>
                  </a:lnTo>
                  <a:lnTo>
                    <a:pt x="488950" y="98628"/>
                  </a:lnTo>
                  <a:lnTo>
                    <a:pt x="486664" y="99275"/>
                  </a:lnTo>
                  <a:lnTo>
                    <a:pt x="484327" y="100380"/>
                  </a:lnTo>
                  <a:lnTo>
                    <a:pt x="485178" y="103644"/>
                  </a:lnTo>
                  <a:lnTo>
                    <a:pt x="485317" y="103619"/>
                  </a:lnTo>
                  <a:lnTo>
                    <a:pt x="487667" y="103289"/>
                  </a:lnTo>
                  <a:lnTo>
                    <a:pt x="489991" y="102666"/>
                  </a:lnTo>
                  <a:lnTo>
                    <a:pt x="492315" y="102095"/>
                  </a:lnTo>
                  <a:close/>
                </a:path>
                <a:path w="706754" h="458469">
                  <a:moveTo>
                    <a:pt x="493268" y="81368"/>
                  </a:moveTo>
                  <a:lnTo>
                    <a:pt x="491769" y="81292"/>
                  </a:lnTo>
                  <a:lnTo>
                    <a:pt x="490448" y="80835"/>
                  </a:lnTo>
                  <a:lnTo>
                    <a:pt x="489254" y="81762"/>
                  </a:lnTo>
                  <a:lnTo>
                    <a:pt x="489356" y="83146"/>
                  </a:lnTo>
                  <a:lnTo>
                    <a:pt x="489153" y="84124"/>
                  </a:lnTo>
                  <a:lnTo>
                    <a:pt x="490143" y="84302"/>
                  </a:lnTo>
                  <a:lnTo>
                    <a:pt x="491375" y="84912"/>
                  </a:lnTo>
                  <a:lnTo>
                    <a:pt x="492721" y="84188"/>
                  </a:lnTo>
                  <a:lnTo>
                    <a:pt x="492798" y="82778"/>
                  </a:lnTo>
                  <a:lnTo>
                    <a:pt x="493268" y="81368"/>
                  </a:lnTo>
                  <a:close/>
                </a:path>
                <a:path w="706754" h="458469">
                  <a:moveTo>
                    <a:pt x="495642" y="268122"/>
                  </a:moveTo>
                  <a:lnTo>
                    <a:pt x="495287" y="265709"/>
                  </a:lnTo>
                  <a:lnTo>
                    <a:pt x="495515" y="263994"/>
                  </a:lnTo>
                  <a:lnTo>
                    <a:pt x="494068" y="262572"/>
                  </a:lnTo>
                  <a:lnTo>
                    <a:pt x="492315" y="262915"/>
                  </a:lnTo>
                  <a:lnTo>
                    <a:pt x="491032" y="262813"/>
                  </a:lnTo>
                  <a:lnTo>
                    <a:pt x="491020" y="263372"/>
                  </a:lnTo>
                  <a:lnTo>
                    <a:pt x="490918" y="263982"/>
                  </a:lnTo>
                  <a:lnTo>
                    <a:pt x="490855" y="264566"/>
                  </a:lnTo>
                  <a:lnTo>
                    <a:pt x="486930" y="262991"/>
                  </a:lnTo>
                  <a:lnTo>
                    <a:pt x="486778" y="265074"/>
                  </a:lnTo>
                  <a:lnTo>
                    <a:pt x="486346" y="266382"/>
                  </a:lnTo>
                  <a:lnTo>
                    <a:pt x="486727" y="267360"/>
                  </a:lnTo>
                  <a:lnTo>
                    <a:pt x="486905" y="267868"/>
                  </a:lnTo>
                  <a:lnTo>
                    <a:pt x="488924" y="268300"/>
                  </a:lnTo>
                  <a:lnTo>
                    <a:pt x="490105" y="267335"/>
                  </a:lnTo>
                  <a:lnTo>
                    <a:pt x="490486" y="266357"/>
                  </a:lnTo>
                  <a:lnTo>
                    <a:pt x="490893" y="265430"/>
                  </a:lnTo>
                  <a:lnTo>
                    <a:pt x="490905" y="265874"/>
                  </a:lnTo>
                  <a:lnTo>
                    <a:pt x="490867" y="266344"/>
                  </a:lnTo>
                  <a:lnTo>
                    <a:pt x="491617" y="267462"/>
                  </a:lnTo>
                  <a:lnTo>
                    <a:pt x="493369" y="267449"/>
                  </a:lnTo>
                  <a:lnTo>
                    <a:pt x="495642" y="268122"/>
                  </a:lnTo>
                  <a:close/>
                </a:path>
                <a:path w="706754" h="458469">
                  <a:moveTo>
                    <a:pt x="502488" y="256819"/>
                  </a:moveTo>
                  <a:lnTo>
                    <a:pt x="502310" y="256768"/>
                  </a:lnTo>
                  <a:lnTo>
                    <a:pt x="501878" y="257657"/>
                  </a:lnTo>
                  <a:lnTo>
                    <a:pt x="502488" y="256819"/>
                  </a:lnTo>
                  <a:close/>
                </a:path>
                <a:path w="706754" h="458469">
                  <a:moveTo>
                    <a:pt x="503364" y="250444"/>
                  </a:moveTo>
                  <a:lnTo>
                    <a:pt x="496595" y="251853"/>
                  </a:lnTo>
                  <a:lnTo>
                    <a:pt x="496760" y="254177"/>
                  </a:lnTo>
                  <a:lnTo>
                    <a:pt x="502310" y="256743"/>
                  </a:lnTo>
                  <a:lnTo>
                    <a:pt x="503364" y="250444"/>
                  </a:lnTo>
                  <a:close/>
                </a:path>
                <a:path w="706754" h="458469">
                  <a:moveTo>
                    <a:pt x="515988" y="96291"/>
                  </a:moveTo>
                  <a:lnTo>
                    <a:pt x="515924" y="95986"/>
                  </a:lnTo>
                  <a:lnTo>
                    <a:pt x="515962" y="95516"/>
                  </a:lnTo>
                  <a:lnTo>
                    <a:pt x="515785" y="95402"/>
                  </a:lnTo>
                  <a:lnTo>
                    <a:pt x="515581" y="95275"/>
                  </a:lnTo>
                  <a:lnTo>
                    <a:pt x="515175" y="95465"/>
                  </a:lnTo>
                  <a:lnTo>
                    <a:pt x="514642" y="95554"/>
                  </a:lnTo>
                  <a:lnTo>
                    <a:pt x="515188" y="95846"/>
                  </a:lnTo>
                  <a:lnTo>
                    <a:pt x="515581" y="96075"/>
                  </a:lnTo>
                  <a:lnTo>
                    <a:pt x="515988" y="96291"/>
                  </a:lnTo>
                  <a:close/>
                </a:path>
                <a:path w="706754" h="458469">
                  <a:moveTo>
                    <a:pt x="516737" y="259334"/>
                  </a:moveTo>
                  <a:lnTo>
                    <a:pt x="506564" y="257784"/>
                  </a:lnTo>
                  <a:lnTo>
                    <a:pt x="505612" y="261835"/>
                  </a:lnTo>
                  <a:lnTo>
                    <a:pt x="509739" y="263055"/>
                  </a:lnTo>
                  <a:lnTo>
                    <a:pt x="508596" y="263055"/>
                  </a:lnTo>
                  <a:lnTo>
                    <a:pt x="508241" y="263309"/>
                  </a:lnTo>
                  <a:lnTo>
                    <a:pt x="507593" y="263779"/>
                  </a:lnTo>
                  <a:lnTo>
                    <a:pt x="507441" y="264947"/>
                  </a:lnTo>
                  <a:lnTo>
                    <a:pt x="506933" y="266141"/>
                  </a:lnTo>
                  <a:lnTo>
                    <a:pt x="508088" y="266230"/>
                  </a:lnTo>
                  <a:lnTo>
                    <a:pt x="509562" y="266534"/>
                  </a:lnTo>
                  <a:lnTo>
                    <a:pt x="510247" y="265430"/>
                  </a:lnTo>
                  <a:lnTo>
                    <a:pt x="510463" y="264414"/>
                  </a:lnTo>
                  <a:lnTo>
                    <a:pt x="510781" y="263436"/>
                  </a:lnTo>
                  <a:lnTo>
                    <a:pt x="511124" y="263461"/>
                  </a:lnTo>
                  <a:lnTo>
                    <a:pt x="515226" y="264680"/>
                  </a:lnTo>
                  <a:lnTo>
                    <a:pt x="516737" y="259334"/>
                  </a:lnTo>
                  <a:close/>
                </a:path>
                <a:path w="706754" h="458469">
                  <a:moveTo>
                    <a:pt x="518795" y="160324"/>
                  </a:moveTo>
                  <a:lnTo>
                    <a:pt x="517372" y="160312"/>
                  </a:lnTo>
                  <a:lnTo>
                    <a:pt x="516064" y="159918"/>
                  </a:lnTo>
                  <a:lnTo>
                    <a:pt x="514756" y="160845"/>
                  </a:lnTo>
                  <a:lnTo>
                    <a:pt x="514819" y="162242"/>
                  </a:lnTo>
                  <a:lnTo>
                    <a:pt x="514578" y="163207"/>
                  </a:lnTo>
                  <a:lnTo>
                    <a:pt x="515835" y="163334"/>
                  </a:lnTo>
                  <a:lnTo>
                    <a:pt x="517105" y="163626"/>
                  </a:lnTo>
                  <a:lnTo>
                    <a:pt x="518325" y="163436"/>
                  </a:lnTo>
                  <a:lnTo>
                    <a:pt x="518579" y="163398"/>
                  </a:lnTo>
                  <a:lnTo>
                    <a:pt x="518604" y="161632"/>
                  </a:lnTo>
                  <a:lnTo>
                    <a:pt x="518795" y="160324"/>
                  </a:lnTo>
                  <a:close/>
                </a:path>
                <a:path w="706754" h="458469">
                  <a:moveTo>
                    <a:pt x="522478" y="151498"/>
                  </a:moveTo>
                  <a:lnTo>
                    <a:pt x="521881" y="151320"/>
                  </a:lnTo>
                  <a:lnTo>
                    <a:pt x="521233" y="150901"/>
                  </a:lnTo>
                  <a:lnTo>
                    <a:pt x="520750" y="151053"/>
                  </a:lnTo>
                  <a:lnTo>
                    <a:pt x="520369" y="151155"/>
                  </a:lnTo>
                  <a:lnTo>
                    <a:pt x="520192" y="151980"/>
                  </a:lnTo>
                  <a:lnTo>
                    <a:pt x="519925" y="152488"/>
                  </a:lnTo>
                  <a:lnTo>
                    <a:pt x="520509" y="152679"/>
                  </a:lnTo>
                  <a:lnTo>
                    <a:pt x="521144" y="153098"/>
                  </a:lnTo>
                  <a:lnTo>
                    <a:pt x="521652" y="152971"/>
                  </a:lnTo>
                  <a:lnTo>
                    <a:pt x="522008" y="152882"/>
                  </a:lnTo>
                  <a:lnTo>
                    <a:pt x="522185" y="152044"/>
                  </a:lnTo>
                  <a:lnTo>
                    <a:pt x="522478" y="151498"/>
                  </a:lnTo>
                  <a:close/>
                </a:path>
                <a:path w="706754" h="458469">
                  <a:moveTo>
                    <a:pt x="523303" y="173355"/>
                  </a:moveTo>
                  <a:lnTo>
                    <a:pt x="510590" y="171589"/>
                  </a:lnTo>
                  <a:lnTo>
                    <a:pt x="509638" y="176745"/>
                  </a:lnTo>
                  <a:lnTo>
                    <a:pt x="522541" y="178562"/>
                  </a:lnTo>
                  <a:lnTo>
                    <a:pt x="523303" y="173355"/>
                  </a:lnTo>
                  <a:close/>
                </a:path>
                <a:path w="706754" h="458469">
                  <a:moveTo>
                    <a:pt x="523913" y="261581"/>
                  </a:moveTo>
                  <a:lnTo>
                    <a:pt x="519290" y="261404"/>
                  </a:lnTo>
                  <a:lnTo>
                    <a:pt x="516420" y="271208"/>
                  </a:lnTo>
                  <a:lnTo>
                    <a:pt x="518134" y="270878"/>
                  </a:lnTo>
                  <a:lnTo>
                    <a:pt x="519734" y="270459"/>
                  </a:lnTo>
                  <a:lnTo>
                    <a:pt x="521436" y="270116"/>
                  </a:lnTo>
                  <a:lnTo>
                    <a:pt x="523913" y="261581"/>
                  </a:lnTo>
                  <a:close/>
                </a:path>
                <a:path w="706754" h="458469">
                  <a:moveTo>
                    <a:pt x="531977" y="219951"/>
                  </a:moveTo>
                  <a:lnTo>
                    <a:pt x="530415" y="219925"/>
                  </a:lnTo>
                  <a:lnTo>
                    <a:pt x="529107" y="219532"/>
                  </a:lnTo>
                  <a:lnTo>
                    <a:pt x="527850" y="220484"/>
                  </a:lnTo>
                  <a:lnTo>
                    <a:pt x="527913" y="221843"/>
                  </a:lnTo>
                  <a:lnTo>
                    <a:pt x="527672" y="222821"/>
                  </a:lnTo>
                  <a:lnTo>
                    <a:pt x="528675" y="222948"/>
                  </a:lnTo>
                  <a:lnTo>
                    <a:pt x="529907" y="223456"/>
                  </a:lnTo>
                  <a:lnTo>
                    <a:pt x="531291" y="222694"/>
                  </a:lnTo>
                  <a:lnTo>
                    <a:pt x="531418" y="221348"/>
                  </a:lnTo>
                  <a:lnTo>
                    <a:pt x="531977" y="219951"/>
                  </a:lnTo>
                  <a:close/>
                </a:path>
                <a:path w="706754" h="458469">
                  <a:moveTo>
                    <a:pt x="540067" y="172605"/>
                  </a:moveTo>
                  <a:lnTo>
                    <a:pt x="535305" y="165049"/>
                  </a:lnTo>
                  <a:lnTo>
                    <a:pt x="532028" y="167132"/>
                  </a:lnTo>
                  <a:lnTo>
                    <a:pt x="536702" y="174726"/>
                  </a:lnTo>
                  <a:lnTo>
                    <a:pt x="540067" y="172605"/>
                  </a:lnTo>
                  <a:close/>
                </a:path>
                <a:path w="706754" h="458469">
                  <a:moveTo>
                    <a:pt x="540918" y="159893"/>
                  </a:moveTo>
                  <a:lnTo>
                    <a:pt x="540766" y="159207"/>
                  </a:lnTo>
                  <a:lnTo>
                    <a:pt x="540829" y="158343"/>
                  </a:lnTo>
                  <a:lnTo>
                    <a:pt x="540423" y="157911"/>
                  </a:lnTo>
                  <a:lnTo>
                    <a:pt x="540080" y="157543"/>
                  </a:lnTo>
                  <a:lnTo>
                    <a:pt x="539203" y="157695"/>
                  </a:lnTo>
                  <a:lnTo>
                    <a:pt x="538543" y="157619"/>
                  </a:lnTo>
                  <a:lnTo>
                    <a:pt x="538518" y="158280"/>
                  </a:lnTo>
                  <a:lnTo>
                    <a:pt x="538251" y="159372"/>
                  </a:lnTo>
                  <a:lnTo>
                    <a:pt x="538518" y="159512"/>
                  </a:lnTo>
                  <a:lnTo>
                    <a:pt x="539191" y="159867"/>
                  </a:lnTo>
                  <a:lnTo>
                    <a:pt x="540092" y="159791"/>
                  </a:lnTo>
                  <a:lnTo>
                    <a:pt x="540918" y="159893"/>
                  </a:lnTo>
                  <a:close/>
                </a:path>
                <a:path w="706754" h="458469">
                  <a:moveTo>
                    <a:pt x="544626" y="202958"/>
                  </a:moveTo>
                  <a:lnTo>
                    <a:pt x="539648" y="202399"/>
                  </a:lnTo>
                  <a:lnTo>
                    <a:pt x="538848" y="201980"/>
                  </a:lnTo>
                  <a:lnTo>
                    <a:pt x="537768" y="201612"/>
                  </a:lnTo>
                  <a:lnTo>
                    <a:pt x="536270" y="200939"/>
                  </a:lnTo>
                  <a:lnTo>
                    <a:pt x="536282" y="203225"/>
                  </a:lnTo>
                  <a:lnTo>
                    <a:pt x="535825" y="204863"/>
                  </a:lnTo>
                  <a:lnTo>
                    <a:pt x="536689" y="205854"/>
                  </a:lnTo>
                  <a:lnTo>
                    <a:pt x="537146" y="205955"/>
                  </a:lnTo>
                  <a:lnTo>
                    <a:pt x="537591" y="206082"/>
                  </a:lnTo>
                  <a:lnTo>
                    <a:pt x="537565" y="206756"/>
                  </a:lnTo>
                  <a:lnTo>
                    <a:pt x="537489" y="207441"/>
                  </a:lnTo>
                  <a:lnTo>
                    <a:pt x="537997" y="208876"/>
                  </a:lnTo>
                  <a:lnTo>
                    <a:pt x="541426" y="209677"/>
                  </a:lnTo>
                  <a:lnTo>
                    <a:pt x="543293" y="207886"/>
                  </a:lnTo>
                  <a:lnTo>
                    <a:pt x="543572" y="205701"/>
                  </a:lnTo>
                  <a:lnTo>
                    <a:pt x="544626" y="202958"/>
                  </a:lnTo>
                  <a:close/>
                </a:path>
                <a:path w="706754" h="458469">
                  <a:moveTo>
                    <a:pt x="549249" y="195529"/>
                  </a:moveTo>
                  <a:lnTo>
                    <a:pt x="547065" y="194627"/>
                  </a:lnTo>
                  <a:lnTo>
                    <a:pt x="544880" y="193649"/>
                  </a:lnTo>
                  <a:lnTo>
                    <a:pt x="542455" y="192938"/>
                  </a:lnTo>
                  <a:lnTo>
                    <a:pt x="540905" y="196126"/>
                  </a:lnTo>
                  <a:lnTo>
                    <a:pt x="543026" y="197599"/>
                  </a:lnTo>
                  <a:lnTo>
                    <a:pt x="545185" y="198589"/>
                  </a:lnTo>
                  <a:lnTo>
                    <a:pt x="547268" y="199669"/>
                  </a:lnTo>
                  <a:lnTo>
                    <a:pt x="549249" y="195529"/>
                  </a:lnTo>
                  <a:close/>
                </a:path>
                <a:path w="706754" h="458469">
                  <a:moveTo>
                    <a:pt x="552424" y="227050"/>
                  </a:moveTo>
                  <a:lnTo>
                    <a:pt x="544144" y="221983"/>
                  </a:lnTo>
                  <a:lnTo>
                    <a:pt x="539394" y="221170"/>
                  </a:lnTo>
                  <a:lnTo>
                    <a:pt x="535089" y="224955"/>
                  </a:lnTo>
                  <a:lnTo>
                    <a:pt x="534924" y="224066"/>
                  </a:lnTo>
                  <a:lnTo>
                    <a:pt x="533285" y="223507"/>
                  </a:lnTo>
                  <a:lnTo>
                    <a:pt x="531520" y="222250"/>
                  </a:lnTo>
                  <a:lnTo>
                    <a:pt x="530948" y="224561"/>
                  </a:lnTo>
                  <a:lnTo>
                    <a:pt x="530085" y="226060"/>
                  </a:lnTo>
                  <a:lnTo>
                    <a:pt x="530682" y="227533"/>
                  </a:lnTo>
                  <a:lnTo>
                    <a:pt x="532307" y="228053"/>
                  </a:lnTo>
                  <a:lnTo>
                    <a:pt x="531609" y="229019"/>
                  </a:lnTo>
                  <a:lnTo>
                    <a:pt x="530898" y="230098"/>
                  </a:lnTo>
                  <a:lnTo>
                    <a:pt x="530174" y="231330"/>
                  </a:lnTo>
                  <a:lnTo>
                    <a:pt x="536003" y="233108"/>
                  </a:lnTo>
                  <a:lnTo>
                    <a:pt x="541705" y="234048"/>
                  </a:lnTo>
                  <a:lnTo>
                    <a:pt x="547204" y="232562"/>
                  </a:lnTo>
                  <a:lnTo>
                    <a:pt x="552424" y="227050"/>
                  </a:lnTo>
                  <a:close/>
                </a:path>
                <a:path w="706754" h="458469">
                  <a:moveTo>
                    <a:pt x="565454" y="102806"/>
                  </a:moveTo>
                  <a:lnTo>
                    <a:pt x="564515" y="102806"/>
                  </a:lnTo>
                  <a:lnTo>
                    <a:pt x="564388" y="103886"/>
                  </a:lnTo>
                  <a:lnTo>
                    <a:pt x="564337" y="104419"/>
                  </a:lnTo>
                  <a:lnTo>
                    <a:pt x="564642" y="104419"/>
                  </a:lnTo>
                  <a:lnTo>
                    <a:pt x="565213" y="104482"/>
                  </a:lnTo>
                  <a:lnTo>
                    <a:pt x="565365" y="103886"/>
                  </a:lnTo>
                  <a:lnTo>
                    <a:pt x="565391" y="103352"/>
                  </a:lnTo>
                  <a:lnTo>
                    <a:pt x="565454" y="102806"/>
                  </a:lnTo>
                  <a:close/>
                </a:path>
                <a:path w="706754" h="458469">
                  <a:moveTo>
                    <a:pt x="570979" y="129044"/>
                  </a:moveTo>
                  <a:lnTo>
                    <a:pt x="559968" y="126085"/>
                  </a:lnTo>
                  <a:lnTo>
                    <a:pt x="558609" y="131203"/>
                  </a:lnTo>
                  <a:lnTo>
                    <a:pt x="570077" y="133146"/>
                  </a:lnTo>
                  <a:lnTo>
                    <a:pt x="570979" y="129044"/>
                  </a:lnTo>
                  <a:close/>
                </a:path>
                <a:path w="706754" h="458469">
                  <a:moveTo>
                    <a:pt x="571512" y="248475"/>
                  </a:moveTo>
                  <a:lnTo>
                    <a:pt x="570420" y="248310"/>
                  </a:lnTo>
                  <a:lnTo>
                    <a:pt x="569188" y="247700"/>
                  </a:lnTo>
                  <a:lnTo>
                    <a:pt x="567474" y="248488"/>
                  </a:lnTo>
                  <a:lnTo>
                    <a:pt x="567029" y="249986"/>
                  </a:lnTo>
                  <a:lnTo>
                    <a:pt x="565937" y="251777"/>
                  </a:lnTo>
                  <a:lnTo>
                    <a:pt x="567982" y="251764"/>
                  </a:lnTo>
                  <a:lnTo>
                    <a:pt x="569417" y="252171"/>
                  </a:lnTo>
                  <a:lnTo>
                    <a:pt x="570941" y="251028"/>
                  </a:lnTo>
                  <a:lnTo>
                    <a:pt x="571080" y="249567"/>
                  </a:lnTo>
                  <a:lnTo>
                    <a:pt x="571512" y="248475"/>
                  </a:lnTo>
                  <a:close/>
                </a:path>
                <a:path w="706754" h="458469">
                  <a:moveTo>
                    <a:pt x="582955" y="111277"/>
                  </a:moveTo>
                  <a:lnTo>
                    <a:pt x="581621" y="111277"/>
                  </a:lnTo>
                  <a:lnTo>
                    <a:pt x="580351" y="110921"/>
                  </a:lnTo>
                  <a:lnTo>
                    <a:pt x="579742" y="111404"/>
                  </a:lnTo>
                  <a:lnTo>
                    <a:pt x="579120" y="111887"/>
                  </a:lnTo>
                  <a:lnTo>
                    <a:pt x="579170" y="113207"/>
                  </a:lnTo>
                  <a:lnTo>
                    <a:pt x="578929" y="114160"/>
                  </a:lnTo>
                  <a:lnTo>
                    <a:pt x="582599" y="114604"/>
                  </a:lnTo>
                  <a:lnTo>
                    <a:pt x="582955" y="111277"/>
                  </a:lnTo>
                  <a:close/>
                </a:path>
                <a:path w="706754" h="458469">
                  <a:moveTo>
                    <a:pt x="584733" y="195338"/>
                  </a:moveTo>
                  <a:lnTo>
                    <a:pt x="582383" y="195287"/>
                  </a:lnTo>
                  <a:lnTo>
                    <a:pt x="581164" y="194919"/>
                  </a:lnTo>
                  <a:lnTo>
                    <a:pt x="579920" y="195783"/>
                  </a:lnTo>
                  <a:lnTo>
                    <a:pt x="579894" y="197078"/>
                  </a:lnTo>
                  <a:lnTo>
                    <a:pt x="579615" y="197980"/>
                  </a:lnTo>
                  <a:lnTo>
                    <a:pt x="580783" y="198145"/>
                  </a:lnTo>
                  <a:lnTo>
                    <a:pt x="582053" y="198666"/>
                  </a:lnTo>
                  <a:lnTo>
                    <a:pt x="583730" y="198132"/>
                  </a:lnTo>
                  <a:lnTo>
                    <a:pt x="584022" y="196710"/>
                  </a:lnTo>
                  <a:lnTo>
                    <a:pt x="584733" y="195338"/>
                  </a:lnTo>
                  <a:close/>
                </a:path>
                <a:path w="706754" h="458469">
                  <a:moveTo>
                    <a:pt x="587082" y="244551"/>
                  </a:moveTo>
                  <a:lnTo>
                    <a:pt x="585470" y="244411"/>
                  </a:lnTo>
                  <a:lnTo>
                    <a:pt x="584492" y="244132"/>
                  </a:lnTo>
                  <a:lnTo>
                    <a:pt x="583196" y="244462"/>
                  </a:lnTo>
                  <a:lnTo>
                    <a:pt x="582599" y="245884"/>
                  </a:lnTo>
                  <a:lnTo>
                    <a:pt x="582764" y="246049"/>
                  </a:lnTo>
                  <a:lnTo>
                    <a:pt x="583361" y="246684"/>
                  </a:lnTo>
                  <a:lnTo>
                    <a:pt x="584403" y="247548"/>
                  </a:lnTo>
                  <a:lnTo>
                    <a:pt x="585711" y="247142"/>
                  </a:lnTo>
                  <a:lnTo>
                    <a:pt x="586130" y="245935"/>
                  </a:lnTo>
                  <a:lnTo>
                    <a:pt x="587082" y="244551"/>
                  </a:lnTo>
                  <a:close/>
                </a:path>
                <a:path w="706754" h="458469">
                  <a:moveTo>
                    <a:pt x="587781" y="236905"/>
                  </a:moveTo>
                  <a:lnTo>
                    <a:pt x="585952" y="234200"/>
                  </a:lnTo>
                  <a:lnTo>
                    <a:pt x="576618" y="240487"/>
                  </a:lnTo>
                  <a:lnTo>
                    <a:pt x="578891" y="243471"/>
                  </a:lnTo>
                  <a:lnTo>
                    <a:pt x="587781" y="236905"/>
                  </a:lnTo>
                  <a:close/>
                </a:path>
                <a:path w="706754" h="458469">
                  <a:moveTo>
                    <a:pt x="588975" y="249313"/>
                  </a:moveTo>
                  <a:lnTo>
                    <a:pt x="585533" y="248259"/>
                  </a:lnTo>
                  <a:lnTo>
                    <a:pt x="581685" y="248246"/>
                  </a:lnTo>
                  <a:lnTo>
                    <a:pt x="577430" y="249262"/>
                  </a:lnTo>
                  <a:lnTo>
                    <a:pt x="577253" y="250952"/>
                  </a:lnTo>
                  <a:lnTo>
                    <a:pt x="577278" y="252476"/>
                  </a:lnTo>
                  <a:lnTo>
                    <a:pt x="577430" y="253885"/>
                  </a:lnTo>
                  <a:lnTo>
                    <a:pt x="585266" y="250888"/>
                  </a:lnTo>
                  <a:lnTo>
                    <a:pt x="588975" y="249313"/>
                  </a:lnTo>
                  <a:close/>
                </a:path>
                <a:path w="706754" h="458469">
                  <a:moveTo>
                    <a:pt x="591312" y="146596"/>
                  </a:moveTo>
                  <a:lnTo>
                    <a:pt x="591007" y="146469"/>
                  </a:lnTo>
                  <a:lnTo>
                    <a:pt x="590664" y="146189"/>
                  </a:lnTo>
                  <a:lnTo>
                    <a:pt x="590181" y="146354"/>
                  </a:lnTo>
                  <a:lnTo>
                    <a:pt x="590042" y="146773"/>
                  </a:lnTo>
                  <a:lnTo>
                    <a:pt x="589876" y="147002"/>
                  </a:lnTo>
                  <a:lnTo>
                    <a:pt x="590067" y="147281"/>
                  </a:lnTo>
                  <a:lnTo>
                    <a:pt x="590435" y="147802"/>
                  </a:lnTo>
                  <a:lnTo>
                    <a:pt x="591312" y="146596"/>
                  </a:lnTo>
                  <a:close/>
                </a:path>
                <a:path w="706754" h="458469">
                  <a:moveTo>
                    <a:pt x="593953" y="142633"/>
                  </a:moveTo>
                  <a:lnTo>
                    <a:pt x="591553" y="142862"/>
                  </a:lnTo>
                  <a:lnTo>
                    <a:pt x="591604" y="143725"/>
                  </a:lnTo>
                  <a:lnTo>
                    <a:pt x="591553" y="144589"/>
                  </a:lnTo>
                  <a:lnTo>
                    <a:pt x="591858" y="145503"/>
                  </a:lnTo>
                  <a:lnTo>
                    <a:pt x="593458" y="145478"/>
                  </a:lnTo>
                  <a:lnTo>
                    <a:pt x="593559" y="145224"/>
                  </a:lnTo>
                  <a:lnTo>
                    <a:pt x="593890" y="144437"/>
                  </a:lnTo>
                  <a:lnTo>
                    <a:pt x="593852" y="143510"/>
                  </a:lnTo>
                  <a:lnTo>
                    <a:pt x="593953" y="142633"/>
                  </a:lnTo>
                  <a:close/>
                </a:path>
                <a:path w="706754" h="458469">
                  <a:moveTo>
                    <a:pt x="597801" y="184086"/>
                  </a:moveTo>
                  <a:lnTo>
                    <a:pt x="597090" y="183654"/>
                  </a:lnTo>
                  <a:lnTo>
                    <a:pt x="597027" y="184492"/>
                  </a:lnTo>
                  <a:lnTo>
                    <a:pt x="597801" y="184086"/>
                  </a:lnTo>
                  <a:close/>
                </a:path>
                <a:path w="706754" h="458469">
                  <a:moveTo>
                    <a:pt x="598055" y="27038"/>
                  </a:moveTo>
                  <a:lnTo>
                    <a:pt x="590054" y="26009"/>
                  </a:lnTo>
                  <a:lnTo>
                    <a:pt x="589381" y="29565"/>
                  </a:lnTo>
                  <a:lnTo>
                    <a:pt x="597141" y="31203"/>
                  </a:lnTo>
                  <a:lnTo>
                    <a:pt x="598055" y="27038"/>
                  </a:lnTo>
                  <a:close/>
                </a:path>
                <a:path w="706754" h="458469">
                  <a:moveTo>
                    <a:pt x="602411" y="167208"/>
                  </a:moveTo>
                  <a:lnTo>
                    <a:pt x="601675" y="164299"/>
                  </a:lnTo>
                  <a:lnTo>
                    <a:pt x="601865" y="160477"/>
                  </a:lnTo>
                  <a:lnTo>
                    <a:pt x="600024" y="158673"/>
                  </a:lnTo>
                  <a:lnTo>
                    <a:pt x="594728" y="154622"/>
                  </a:lnTo>
                  <a:lnTo>
                    <a:pt x="588759" y="152717"/>
                  </a:lnTo>
                  <a:lnTo>
                    <a:pt x="581901" y="153352"/>
                  </a:lnTo>
                  <a:lnTo>
                    <a:pt x="573925" y="156933"/>
                  </a:lnTo>
                  <a:lnTo>
                    <a:pt x="581888" y="161404"/>
                  </a:lnTo>
                  <a:lnTo>
                    <a:pt x="587883" y="165239"/>
                  </a:lnTo>
                  <a:lnTo>
                    <a:pt x="594321" y="168122"/>
                  </a:lnTo>
                  <a:lnTo>
                    <a:pt x="596417" y="169075"/>
                  </a:lnTo>
                  <a:lnTo>
                    <a:pt x="599681" y="167576"/>
                  </a:lnTo>
                  <a:lnTo>
                    <a:pt x="602411" y="167208"/>
                  </a:lnTo>
                  <a:close/>
                </a:path>
                <a:path w="706754" h="458469">
                  <a:moveTo>
                    <a:pt x="602640" y="233603"/>
                  </a:moveTo>
                  <a:lnTo>
                    <a:pt x="601472" y="232956"/>
                  </a:lnTo>
                  <a:lnTo>
                    <a:pt x="599516" y="231521"/>
                  </a:lnTo>
                  <a:lnTo>
                    <a:pt x="596785" y="233972"/>
                  </a:lnTo>
                  <a:lnTo>
                    <a:pt x="594614" y="236474"/>
                  </a:lnTo>
                  <a:lnTo>
                    <a:pt x="592366" y="238887"/>
                  </a:lnTo>
                  <a:lnTo>
                    <a:pt x="595795" y="241211"/>
                  </a:lnTo>
                  <a:lnTo>
                    <a:pt x="602640" y="233603"/>
                  </a:lnTo>
                  <a:close/>
                </a:path>
                <a:path w="706754" h="458469">
                  <a:moveTo>
                    <a:pt x="604316" y="127190"/>
                  </a:moveTo>
                  <a:lnTo>
                    <a:pt x="602919" y="127609"/>
                  </a:lnTo>
                  <a:lnTo>
                    <a:pt x="603669" y="128117"/>
                  </a:lnTo>
                  <a:lnTo>
                    <a:pt x="603846" y="127876"/>
                  </a:lnTo>
                  <a:lnTo>
                    <a:pt x="604024" y="127609"/>
                  </a:lnTo>
                  <a:lnTo>
                    <a:pt x="604316" y="127190"/>
                  </a:lnTo>
                  <a:close/>
                </a:path>
                <a:path w="706754" h="458469">
                  <a:moveTo>
                    <a:pt x="605866" y="153746"/>
                  </a:moveTo>
                  <a:lnTo>
                    <a:pt x="603504" y="154254"/>
                  </a:lnTo>
                  <a:lnTo>
                    <a:pt x="602081" y="154216"/>
                  </a:lnTo>
                  <a:lnTo>
                    <a:pt x="600595" y="155295"/>
                  </a:lnTo>
                  <a:lnTo>
                    <a:pt x="600354" y="157403"/>
                  </a:lnTo>
                  <a:lnTo>
                    <a:pt x="600684" y="157607"/>
                  </a:lnTo>
                  <a:lnTo>
                    <a:pt x="601687" y="158229"/>
                  </a:lnTo>
                  <a:lnTo>
                    <a:pt x="603402" y="158877"/>
                  </a:lnTo>
                  <a:lnTo>
                    <a:pt x="605002" y="157911"/>
                  </a:lnTo>
                  <a:lnTo>
                    <a:pt x="605078" y="156159"/>
                  </a:lnTo>
                  <a:lnTo>
                    <a:pt x="605866" y="153746"/>
                  </a:lnTo>
                  <a:close/>
                </a:path>
                <a:path w="706754" h="458469">
                  <a:moveTo>
                    <a:pt x="622465" y="180505"/>
                  </a:moveTo>
                  <a:lnTo>
                    <a:pt x="620776" y="175641"/>
                  </a:lnTo>
                  <a:lnTo>
                    <a:pt x="617016" y="177152"/>
                  </a:lnTo>
                  <a:lnTo>
                    <a:pt x="616991" y="176974"/>
                  </a:lnTo>
                  <a:lnTo>
                    <a:pt x="617042" y="176720"/>
                  </a:lnTo>
                  <a:lnTo>
                    <a:pt x="616559" y="176047"/>
                  </a:lnTo>
                  <a:lnTo>
                    <a:pt x="615264" y="176149"/>
                  </a:lnTo>
                  <a:lnTo>
                    <a:pt x="614349" y="175958"/>
                  </a:lnTo>
                  <a:lnTo>
                    <a:pt x="614197" y="176822"/>
                  </a:lnTo>
                  <a:lnTo>
                    <a:pt x="613791" y="177812"/>
                  </a:lnTo>
                  <a:lnTo>
                    <a:pt x="613968" y="178498"/>
                  </a:lnTo>
                  <a:lnTo>
                    <a:pt x="612165" y="179273"/>
                  </a:lnTo>
                  <a:lnTo>
                    <a:pt x="611073" y="179870"/>
                  </a:lnTo>
                  <a:lnTo>
                    <a:pt x="611962" y="182664"/>
                  </a:lnTo>
                  <a:lnTo>
                    <a:pt x="606780" y="176301"/>
                  </a:lnTo>
                  <a:lnTo>
                    <a:pt x="602881" y="179489"/>
                  </a:lnTo>
                  <a:lnTo>
                    <a:pt x="609917" y="188023"/>
                  </a:lnTo>
                  <a:lnTo>
                    <a:pt x="613765" y="184873"/>
                  </a:lnTo>
                  <a:lnTo>
                    <a:pt x="613130" y="184099"/>
                  </a:lnTo>
                  <a:lnTo>
                    <a:pt x="622465" y="180505"/>
                  </a:lnTo>
                  <a:close/>
                </a:path>
                <a:path w="706754" h="458469">
                  <a:moveTo>
                    <a:pt x="632396" y="71450"/>
                  </a:moveTo>
                  <a:lnTo>
                    <a:pt x="631952" y="70294"/>
                  </a:lnTo>
                  <a:lnTo>
                    <a:pt x="631672" y="69202"/>
                  </a:lnTo>
                  <a:lnTo>
                    <a:pt x="630732" y="69672"/>
                  </a:lnTo>
                  <a:lnTo>
                    <a:pt x="629742" y="69964"/>
                  </a:lnTo>
                  <a:lnTo>
                    <a:pt x="628827" y="70815"/>
                  </a:lnTo>
                  <a:lnTo>
                    <a:pt x="629335" y="71831"/>
                  </a:lnTo>
                  <a:lnTo>
                    <a:pt x="629500" y="72491"/>
                  </a:lnTo>
                  <a:lnTo>
                    <a:pt x="630428" y="72186"/>
                  </a:lnTo>
                  <a:lnTo>
                    <a:pt x="631405" y="71983"/>
                  </a:lnTo>
                  <a:lnTo>
                    <a:pt x="632396" y="71450"/>
                  </a:lnTo>
                  <a:close/>
                </a:path>
                <a:path w="706754" h="458469">
                  <a:moveTo>
                    <a:pt x="632548" y="123825"/>
                  </a:moveTo>
                  <a:lnTo>
                    <a:pt x="631240" y="123012"/>
                  </a:lnTo>
                  <a:lnTo>
                    <a:pt x="629894" y="123012"/>
                  </a:lnTo>
                  <a:lnTo>
                    <a:pt x="628307" y="122707"/>
                  </a:lnTo>
                  <a:lnTo>
                    <a:pt x="627964" y="126441"/>
                  </a:lnTo>
                  <a:lnTo>
                    <a:pt x="629234" y="126453"/>
                  </a:lnTo>
                  <a:lnTo>
                    <a:pt x="630605" y="126758"/>
                  </a:lnTo>
                  <a:lnTo>
                    <a:pt x="632193" y="126187"/>
                  </a:lnTo>
                  <a:lnTo>
                    <a:pt x="632548" y="123825"/>
                  </a:lnTo>
                  <a:close/>
                </a:path>
                <a:path w="706754" h="458469">
                  <a:moveTo>
                    <a:pt x="641350" y="152869"/>
                  </a:moveTo>
                  <a:lnTo>
                    <a:pt x="640029" y="153073"/>
                  </a:lnTo>
                  <a:lnTo>
                    <a:pt x="638987" y="153123"/>
                  </a:lnTo>
                  <a:lnTo>
                    <a:pt x="638149" y="153225"/>
                  </a:lnTo>
                  <a:lnTo>
                    <a:pt x="638619" y="151472"/>
                  </a:lnTo>
                  <a:lnTo>
                    <a:pt x="634517" y="151396"/>
                  </a:lnTo>
                  <a:lnTo>
                    <a:pt x="630504" y="150888"/>
                  </a:lnTo>
                  <a:lnTo>
                    <a:pt x="630174" y="152069"/>
                  </a:lnTo>
                  <a:lnTo>
                    <a:pt x="630110" y="152806"/>
                  </a:lnTo>
                  <a:lnTo>
                    <a:pt x="629958" y="153517"/>
                  </a:lnTo>
                  <a:lnTo>
                    <a:pt x="629450" y="153606"/>
                  </a:lnTo>
                  <a:lnTo>
                    <a:pt x="628980" y="154825"/>
                  </a:lnTo>
                  <a:lnTo>
                    <a:pt x="628535" y="156464"/>
                  </a:lnTo>
                  <a:lnTo>
                    <a:pt x="629094" y="157365"/>
                  </a:lnTo>
                  <a:lnTo>
                    <a:pt x="629246" y="157391"/>
                  </a:lnTo>
                  <a:lnTo>
                    <a:pt x="628650" y="162420"/>
                  </a:lnTo>
                  <a:lnTo>
                    <a:pt x="626402" y="159131"/>
                  </a:lnTo>
                  <a:lnTo>
                    <a:pt x="617232" y="166331"/>
                  </a:lnTo>
                  <a:lnTo>
                    <a:pt x="619734" y="169646"/>
                  </a:lnTo>
                  <a:lnTo>
                    <a:pt x="629094" y="163055"/>
                  </a:lnTo>
                  <a:lnTo>
                    <a:pt x="628700" y="162471"/>
                  </a:lnTo>
                  <a:lnTo>
                    <a:pt x="630936" y="162458"/>
                  </a:lnTo>
                  <a:lnTo>
                    <a:pt x="634479" y="163245"/>
                  </a:lnTo>
                  <a:lnTo>
                    <a:pt x="635977" y="160883"/>
                  </a:lnTo>
                  <a:lnTo>
                    <a:pt x="636524" y="159308"/>
                  </a:lnTo>
                  <a:lnTo>
                    <a:pt x="637019" y="157480"/>
                  </a:lnTo>
                  <a:lnTo>
                    <a:pt x="638175" y="157619"/>
                  </a:lnTo>
                  <a:lnTo>
                    <a:pt x="639445" y="157911"/>
                  </a:lnTo>
                  <a:lnTo>
                    <a:pt x="640918" y="156883"/>
                  </a:lnTo>
                  <a:lnTo>
                    <a:pt x="640829" y="155105"/>
                  </a:lnTo>
                  <a:lnTo>
                    <a:pt x="641350" y="152869"/>
                  </a:lnTo>
                  <a:close/>
                </a:path>
                <a:path w="706754" h="458469">
                  <a:moveTo>
                    <a:pt x="646303" y="209613"/>
                  </a:moveTo>
                  <a:lnTo>
                    <a:pt x="643420" y="209715"/>
                  </a:lnTo>
                  <a:lnTo>
                    <a:pt x="642251" y="209435"/>
                  </a:lnTo>
                  <a:lnTo>
                    <a:pt x="641654" y="209892"/>
                  </a:lnTo>
                  <a:lnTo>
                    <a:pt x="641235" y="210235"/>
                  </a:lnTo>
                  <a:lnTo>
                    <a:pt x="641223" y="211886"/>
                  </a:lnTo>
                  <a:lnTo>
                    <a:pt x="642124" y="212813"/>
                  </a:lnTo>
                  <a:lnTo>
                    <a:pt x="643521" y="212902"/>
                  </a:lnTo>
                  <a:lnTo>
                    <a:pt x="644944" y="212153"/>
                  </a:lnTo>
                  <a:lnTo>
                    <a:pt x="645325" y="211061"/>
                  </a:lnTo>
                  <a:lnTo>
                    <a:pt x="646303" y="209613"/>
                  </a:lnTo>
                  <a:close/>
                </a:path>
                <a:path w="706754" h="458469">
                  <a:moveTo>
                    <a:pt x="648398" y="202882"/>
                  </a:moveTo>
                  <a:lnTo>
                    <a:pt x="648042" y="200482"/>
                  </a:lnTo>
                  <a:lnTo>
                    <a:pt x="648271" y="198755"/>
                  </a:lnTo>
                  <a:lnTo>
                    <a:pt x="647534" y="198018"/>
                  </a:lnTo>
                  <a:lnTo>
                    <a:pt x="646823" y="197332"/>
                  </a:lnTo>
                  <a:lnTo>
                    <a:pt x="645071" y="197688"/>
                  </a:lnTo>
                  <a:lnTo>
                    <a:pt x="643788" y="197573"/>
                  </a:lnTo>
                  <a:lnTo>
                    <a:pt x="643750" y="198882"/>
                  </a:lnTo>
                  <a:lnTo>
                    <a:pt x="643229" y="200520"/>
                  </a:lnTo>
                  <a:lnTo>
                    <a:pt x="644385" y="202222"/>
                  </a:lnTo>
                  <a:lnTo>
                    <a:pt x="646125" y="202222"/>
                  </a:lnTo>
                  <a:lnTo>
                    <a:pt x="648398" y="202882"/>
                  </a:lnTo>
                  <a:close/>
                </a:path>
                <a:path w="706754" h="458469">
                  <a:moveTo>
                    <a:pt x="652868" y="213131"/>
                  </a:moveTo>
                  <a:lnTo>
                    <a:pt x="650684" y="213321"/>
                  </a:lnTo>
                  <a:lnTo>
                    <a:pt x="648881" y="213398"/>
                  </a:lnTo>
                  <a:lnTo>
                    <a:pt x="647661" y="214122"/>
                  </a:lnTo>
                  <a:lnTo>
                    <a:pt x="647039" y="214503"/>
                  </a:lnTo>
                  <a:lnTo>
                    <a:pt x="647052" y="215925"/>
                  </a:lnTo>
                  <a:lnTo>
                    <a:pt x="647026" y="217271"/>
                  </a:lnTo>
                  <a:lnTo>
                    <a:pt x="648982" y="215887"/>
                  </a:lnTo>
                  <a:lnTo>
                    <a:pt x="651027" y="214503"/>
                  </a:lnTo>
                  <a:lnTo>
                    <a:pt x="652868" y="213131"/>
                  </a:lnTo>
                  <a:close/>
                </a:path>
                <a:path w="706754" h="458469">
                  <a:moveTo>
                    <a:pt x="665086" y="175425"/>
                  </a:moveTo>
                  <a:lnTo>
                    <a:pt x="661936" y="175234"/>
                  </a:lnTo>
                  <a:lnTo>
                    <a:pt x="661936" y="176517"/>
                  </a:lnTo>
                  <a:lnTo>
                    <a:pt x="661568" y="177761"/>
                  </a:lnTo>
                  <a:lnTo>
                    <a:pt x="662025" y="178295"/>
                  </a:lnTo>
                  <a:lnTo>
                    <a:pt x="662520" y="178854"/>
                  </a:lnTo>
                  <a:lnTo>
                    <a:pt x="663803" y="178739"/>
                  </a:lnTo>
                  <a:lnTo>
                    <a:pt x="664730" y="178917"/>
                  </a:lnTo>
                  <a:lnTo>
                    <a:pt x="665086" y="175425"/>
                  </a:lnTo>
                  <a:close/>
                </a:path>
                <a:path w="706754" h="458469">
                  <a:moveTo>
                    <a:pt x="670509" y="166738"/>
                  </a:moveTo>
                  <a:lnTo>
                    <a:pt x="665416" y="161467"/>
                  </a:lnTo>
                  <a:lnTo>
                    <a:pt x="661644" y="162979"/>
                  </a:lnTo>
                  <a:lnTo>
                    <a:pt x="658622" y="168313"/>
                  </a:lnTo>
                  <a:lnTo>
                    <a:pt x="659892" y="172008"/>
                  </a:lnTo>
                  <a:lnTo>
                    <a:pt x="662889" y="170522"/>
                  </a:lnTo>
                  <a:lnTo>
                    <a:pt x="662419" y="171043"/>
                  </a:lnTo>
                  <a:lnTo>
                    <a:pt x="662203" y="172008"/>
                  </a:lnTo>
                  <a:lnTo>
                    <a:pt x="661708" y="173177"/>
                  </a:lnTo>
                  <a:lnTo>
                    <a:pt x="663067" y="172974"/>
                  </a:lnTo>
                  <a:lnTo>
                    <a:pt x="664235" y="173113"/>
                  </a:lnTo>
                  <a:lnTo>
                    <a:pt x="665378" y="172097"/>
                  </a:lnTo>
                  <a:lnTo>
                    <a:pt x="665403" y="170992"/>
                  </a:lnTo>
                  <a:lnTo>
                    <a:pt x="665670" y="170129"/>
                  </a:lnTo>
                  <a:lnTo>
                    <a:pt x="664984" y="170141"/>
                  </a:lnTo>
                  <a:lnTo>
                    <a:pt x="664235" y="170053"/>
                  </a:lnTo>
                  <a:lnTo>
                    <a:pt x="663613" y="170154"/>
                  </a:lnTo>
                  <a:lnTo>
                    <a:pt x="670509" y="166738"/>
                  </a:lnTo>
                  <a:close/>
                </a:path>
                <a:path w="706754" h="458469">
                  <a:moveTo>
                    <a:pt x="670674" y="166662"/>
                  </a:moveTo>
                  <a:lnTo>
                    <a:pt x="670509" y="166738"/>
                  </a:lnTo>
                  <a:lnTo>
                    <a:pt x="670636" y="166839"/>
                  </a:lnTo>
                  <a:lnTo>
                    <a:pt x="670674" y="166662"/>
                  </a:lnTo>
                  <a:close/>
                </a:path>
                <a:path w="706754" h="458469">
                  <a:moveTo>
                    <a:pt x="680275" y="189064"/>
                  </a:moveTo>
                  <a:lnTo>
                    <a:pt x="676732" y="187528"/>
                  </a:lnTo>
                  <a:lnTo>
                    <a:pt x="666940" y="186677"/>
                  </a:lnTo>
                  <a:lnTo>
                    <a:pt x="667042" y="189191"/>
                  </a:lnTo>
                  <a:lnTo>
                    <a:pt x="666800" y="191884"/>
                  </a:lnTo>
                  <a:lnTo>
                    <a:pt x="667042" y="194348"/>
                  </a:lnTo>
                  <a:lnTo>
                    <a:pt x="666318" y="193789"/>
                  </a:lnTo>
                  <a:lnTo>
                    <a:pt x="664705" y="193471"/>
                  </a:lnTo>
                  <a:lnTo>
                    <a:pt x="663181" y="194373"/>
                  </a:lnTo>
                  <a:lnTo>
                    <a:pt x="663092" y="196126"/>
                  </a:lnTo>
                  <a:lnTo>
                    <a:pt x="662419" y="198094"/>
                  </a:lnTo>
                  <a:lnTo>
                    <a:pt x="664476" y="198158"/>
                  </a:lnTo>
                  <a:lnTo>
                    <a:pt x="666191" y="198691"/>
                  </a:lnTo>
                  <a:lnTo>
                    <a:pt x="667156" y="197789"/>
                  </a:lnTo>
                  <a:lnTo>
                    <a:pt x="667359" y="197192"/>
                  </a:lnTo>
                  <a:lnTo>
                    <a:pt x="667499" y="196596"/>
                  </a:lnTo>
                  <a:lnTo>
                    <a:pt x="667600" y="196964"/>
                  </a:lnTo>
                  <a:lnTo>
                    <a:pt x="667651" y="197345"/>
                  </a:lnTo>
                  <a:lnTo>
                    <a:pt x="668045" y="198221"/>
                  </a:lnTo>
                  <a:lnTo>
                    <a:pt x="669023" y="198678"/>
                  </a:lnTo>
                  <a:lnTo>
                    <a:pt x="670242" y="198970"/>
                  </a:lnTo>
                  <a:lnTo>
                    <a:pt x="674230" y="195351"/>
                  </a:lnTo>
                  <a:lnTo>
                    <a:pt x="677519" y="192049"/>
                  </a:lnTo>
                  <a:lnTo>
                    <a:pt x="680275" y="189064"/>
                  </a:lnTo>
                  <a:close/>
                </a:path>
                <a:path w="706754" h="458469">
                  <a:moveTo>
                    <a:pt x="706323" y="132791"/>
                  </a:moveTo>
                  <a:lnTo>
                    <a:pt x="696925" y="137096"/>
                  </a:lnTo>
                  <a:lnTo>
                    <a:pt x="699490" y="141833"/>
                  </a:lnTo>
                  <a:lnTo>
                    <a:pt x="701814" y="145199"/>
                  </a:lnTo>
                  <a:lnTo>
                    <a:pt x="704075" y="147510"/>
                  </a:lnTo>
                  <a:lnTo>
                    <a:pt x="705332" y="142621"/>
                  </a:lnTo>
                  <a:lnTo>
                    <a:pt x="706081" y="137706"/>
                  </a:lnTo>
                  <a:lnTo>
                    <a:pt x="706323" y="132791"/>
                  </a:lnTo>
                  <a:close/>
                </a:path>
              </a:pathLst>
            </a:custGeom>
            <a:solidFill>
              <a:srgbClr val="F1584A"/>
            </a:solidFill>
          </p:spPr>
          <p:txBody>
            <a:bodyPr wrap="square" lIns="0" tIns="0" rIns="0" bIns="0" rtlCol="0"/>
            <a:lstStyle/>
            <a:p>
              <a:endParaRPr/>
            </a:p>
          </p:txBody>
        </p:sp>
        <p:sp>
          <p:nvSpPr>
            <p:cNvPr id="78" name="object 78"/>
            <p:cNvSpPr/>
            <p:nvPr/>
          </p:nvSpPr>
          <p:spPr>
            <a:xfrm>
              <a:off x="6199390" y="1910879"/>
              <a:ext cx="721360" cy="462280"/>
            </a:xfrm>
            <a:custGeom>
              <a:avLst/>
              <a:gdLst/>
              <a:ahLst/>
              <a:cxnLst/>
              <a:rect l="l" t="t" r="r" b="b"/>
              <a:pathLst>
                <a:path w="721359" h="462280">
                  <a:moveTo>
                    <a:pt x="3733" y="283705"/>
                  </a:moveTo>
                  <a:lnTo>
                    <a:pt x="2387" y="283870"/>
                  </a:lnTo>
                  <a:lnTo>
                    <a:pt x="1689" y="283946"/>
                  </a:lnTo>
                  <a:lnTo>
                    <a:pt x="939" y="285838"/>
                  </a:lnTo>
                  <a:lnTo>
                    <a:pt x="1562" y="285965"/>
                  </a:lnTo>
                  <a:lnTo>
                    <a:pt x="2616" y="286385"/>
                  </a:lnTo>
                  <a:lnTo>
                    <a:pt x="3238" y="285470"/>
                  </a:lnTo>
                  <a:lnTo>
                    <a:pt x="3429" y="284556"/>
                  </a:lnTo>
                  <a:lnTo>
                    <a:pt x="3733" y="283705"/>
                  </a:lnTo>
                  <a:close/>
                </a:path>
                <a:path w="721359" h="462280">
                  <a:moveTo>
                    <a:pt x="6413" y="416712"/>
                  </a:moveTo>
                  <a:lnTo>
                    <a:pt x="3416" y="415798"/>
                  </a:lnTo>
                  <a:lnTo>
                    <a:pt x="1409" y="415251"/>
                  </a:lnTo>
                  <a:lnTo>
                    <a:pt x="0" y="415163"/>
                  </a:lnTo>
                  <a:lnTo>
                    <a:pt x="165" y="415696"/>
                  </a:lnTo>
                  <a:lnTo>
                    <a:pt x="292" y="416229"/>
                  </a:lnTo>
                  <a:lnTo>
                    <a:pt x="469" y="416763"/>
                  </a:lnTo>
                  <a:lnTo>
                    <a:pt x="838" y="417918"/>
                  </a:lnTo>
                  <a:lnTo>
                    <a:pt x="1346" y="418884"/>
                  </a:lnTo>
                  <a:lnTo>
                    <a:pt x="1752" y="419989"/>
                  </a:lnTo>
                  <a:lnTo>
                    <a:pt x="6413" y="416712"/>
                  </a:lnTo>
                  <a:close/>
                </a:path>
                <a:path w="721359" h="462280">
                  <a:moveTo>
                    <a:pt x="15570" y="275323"/>
                  </a:moveTo>
                  <a:lnTo>
                    <a:pt x="15278" y="275183"/>
                  </a:lnTo>
                  <a:lnTo>
                    <a:pt x="14935" y="274891"/>
                  </a:lnTo>
                  <a:lnTo>
                    <a:pt x="14668" y="274955"/>
                  </a:lnTo>
                  <a:lnTo>
                    <a:pt x="14389" y="275005"/>
                  </a:lnTo>
                  <a:lnTo>
                    <a:pt x="14185" y="275424"/>
                  </a:lnTo>
                  <a:lnTo>
                    <a:pt x="13957" y="275678"/>
                  </a:lnTo>
                  <a:lnTo>
                    <a:pt x="15405" y="276263"/>
                  </a:lnTo>
                  <a:lnTo>
                    <a:pt x="15455" y="275958"/>
                  </a:lnTo>
                  <a:lnTo>
                    <a:pt x="15506" y="275640"/>
                  </a:lnTo>
                  <a:lnTo>
                    <a:pt x="15570" y="275323"/>
                  </a:lnTo>
                  <a:close/>
                </a:path>
                <a:path w="721359" h="462280">
                  <a:moveTo>
                    <a:pt x="27317" y="364274"/>
                  </a:moveTo>
                  <a:lnTo>
                    <a:pt x="25996" y="362978"/>
                  </a:lnTo>
                  <a:lnTo>
                    <a:pt x="23698" y="360413"/>
                  </a:lnTo>
                  <a:lnTo>
                    <a:pt x="21183" y="362305"/>
                  </a:lnTo>
                  <a:lnTo>
                    <a:pt x="19202" y="364477"/>
                  </a:lnTo>
                  <a:lnTo>
                    <a:pt x="17145" y="366534"/>
                  </a:lnTo>
                  <a:lnTo>
                    <a:pt x="19773" y="369582"/>
                  </a:lnTo>
                  <a:lnTo>
                    <a:pt x="27317" y="364274"/>
                  </a:lnTo>
                  <a:close/>
                </a:path>
                <a:path w="721359" h="462280">
                  <a:moveTo>
                    <a:pt x="28448" y="432231"/>
                  </a:moveTo>
                  <a:lnTo>
                    <a:pt x="26708" y="429806"/>
                  </a:lnTo>
                  <a:lnTo>
                    <a:pt x="25831" y="428459"/>
                  </a:lnTo>
                  <a:lnTo>
                    <a:pt x="15455" y="435762"/>
                  </a:lnTo>
                  <a:lnTo>
                    <a:pt x="18173" y="439724"/>
                  </a:lnTo>
                  <a:lnTo>
                    <a:pt x="21602" y="437311"/>
                  </a:lnTo>
                  <a:lnTo>
                    <a:pt x="25057" y="434949"/>
                  </a:lnTo>
                  <a:lnTo>
                    <a:pt x="28448" y="432231"/>
                  </a:lnTo>
                  <a:close/>
                </a:path>
                <a:path w="721359" h="462280">
                  <a:moveTo>
                    <a:pt x="29870" y="291998"/>
                  </a:moveTo>
                  <a:lnTo>
                    <a:pt x="16675" y="289293"/>
                  </a:lnTo>
                  <a:lnTo>
                    <a:pt x="16027" y="294093"/>
                  </a:lnTo>
                  <a:lnTo>
                    <a:pt x="29235" y="295757"/>
                  </a:lnTo>
                  <a:lnTo>
                    <a:pt x="29870" y="291998"/>
                  </a:lnTo>
                  <a:close/>
                </a:path>
                <a:path w="721359" h="462280">
                  <a:moveTo>
                    <a:pt x="31089" y="399262"/>
                  </a:moveTo>
                  <a:lnTo>
                    <a:pt x="25171" y="389178"/>
                  </a:lnTo>
                  <a:lnTo>
                    <a:pt x="21805" y="391350"/>
                  </a:lnTo>
                  <a:lnTo>
                    <a:pt x="28524" y="400913"/>
                  </a:lnTo>
                  <a:lnTo>
                    <a:pt x="31089" y="399262"/>
                  </a:lnTo>
                  <a:close/>
                </a:path>
                <a:path w="721359" h="462280">
                  <a:moveTo>
                    <a:pt x="32639" y="238582"/>
                  </a:moveTo>
                  <a:lnTo>
                    <a:pt x="29984" y="234327"/>
                  </a:lnTo>
                  <a:lnTo>
                    <a:pt x="14312" y="244094"/>
                  </a:lnTo>
                  <a:lnTo>
                    <a:pt x="16992" y="248386"/>
                  </a:lnTo>
                  <a:lnTo>
                    <a:pt x="32639" y="238582"/>
                  </a:lnTo>
                  <a:close/>
                </a:path>
                <a:path w="721359" h="462280">
                  <a:moveTo>
                    <a:pt x="33616" y="379730"/>
                  </a:moveTo>
                  <a:lnTo>
                    <a:pt x="33566" y="379526"/>
                  </a:lnTo>
                  <a:lnTo>
                    <a:pt x="33401" y="379717"/>
                  </a:lnTo>
                  <a:lnTo>
                    <a:pt x="33502" y="379844"/>
                  </a:lnTo>
                  <a:close/>
                </a:path>
                <a:path w="721359" h="462280">
                  <a:moveTo>
                    <a:pt x="36372" y="373519"/>
                  </a:moveTo>
                  <a:lnTo>
                    <a:pt x="31915" y="373214"/>
                  </a:lnTo>
                  <a:lnTo>
                    <a:pt x="33540" y="379425"/>
                  </a:lnTo>
                  <a:lnTo>
                    <a:pt x="36372" y="373519"/>
                  </a:lnTo>
                  <a:close/>
                </a:path>
                <a:path w="721359" h="462280">
                  <a:moveTo>
                    <a:pt x="38773" y="421652"/>
                  </a:moveTo>
                  <a:lnTo>
                    <a:pt x="38506" y="421576"/>
                  </a:lnTo>
                  <a:lnTo>
                    <a:pt x="38188" y="421373"/>
                  </a:lnTo>
                  <a:lnTo>
                    <a:pt x="37757" y="421538"/>
                  </a:lnTo>
                  <a:lnTo>
                    <a:pt x="37630" y="421894"/>
                  </a:lnTo>
                  <a:lnTo>
                    <a:pt x="37452" y="422135"/>
                  </a:lnTo>
                  <a:lnTo>
                    <a:pt x="37630" y="422351"/>
                  </a:lnTo>
                  <a:lnTo>
                    <a:pt x="37807" y="422567"/>
                  </a:lnTo>
                  <a:lnTo>
                    <a:pt x="37985" y="422783"/>
                  </a:lnTo>
                  <a:lnTo>
                    <a:pt x="38506" y="422033"/>
                  </a:lnTo>
                  <a:lnTo>
                    <a:pt x="38773" y="421652"/>
                  </a:lnTo>
                  <a:close/>
                </a:path>
                <a:path w="721359" h="462280">
                  <a:moveTo>
                    <a:pt x="45453" y="392442"/>
                  </a:moveTo>
                  <a:lnTo>
                    <a:pt x="42557" y="387756"/>
                  </a:lnTo>
                  <a:lnTo>
                    <a:pt x="37795" y="383971"/>
                  </a:lnTo>
                  <a:lnTo>
                    <a:pt x="33553" y="379907"/>
                  </a:lnTo>
                  <a:lnTo>
                    <a:pt x="32931" y="382054"/>
                  </a:lnTo>
                  <a:lnTo>
                    <a:pt x="31267" y="384962"/>
                  </a:lnTo>
                  <a:lnTo>
                    <a:pt x="32067" y="386029"/>
                  </a:lnTo>
                  <a:lnTo>
                    <a:pt x="35623" y="390728"/>
                  </a:lnTo>
                  <a:lnTo>
                    <a:pt x="39954" y="394855"/>
                  </a:lnTo>
                  <a:lnTo>
                    <a:pt x="44056" y="399249"/>
                  </a:lnTo>
                  <a:lnTo>
                    <a:pt x="45453" y="392442"/>
                  </a:lnTo>
                  <a:close/>
                </a:path>
                <a:path w="721359" h="462280">
                  <a:moveTo>
                    <a:pt x="64706" y="266941"/>
                  </a:moveTo>
                  <a:lnTo>
                    <a:pt x="54533" y="265379"/>
                  </a:lnTo>
                  <a:lnTo>
                    <a:pt x="53581" y="269430"/>
                  </a:lnTo>
                  <a:lnTo>
                    <a:pt x="63195" y="272275"/>
                  </a:lnTo>
                  <a:lnTo>
                    <a:pt x="64706" y="266941"/>
                  </a:lnTo>
                  <a:close/>
                </a:path>
                <a:path w="721359" h="462280">
                  <a:moveTo>
                    <a:pt x="69926" y="435825"/>
                  </a:moveTo>
                  <a:lnTo>
                    <a:pt x="69621" y="435724"/>
                  </a:lnTo>
                  <a:lnTo>
                    <a:pt x="69138" y="435444"/>
                  </a:lnTo>
                  <a:lnTo>
                    <a:pt x="68643" y="435965"/>
                  </a:lnTo>
                  <a:lnTo>
                    <a:pt x="68351" y="436499"/>
                  </a:lnTo>
                  <a:lnTo>
                    <a:pt x="68008" y="436981"/>
                  </a:lnTo>
                  <a:lnTo>
                    <a:pt x="68313" y="437083"/>
                  </a:lnTo>
                  <a:lnTo>
                    <a:pt x="68795" y="437362"/>
                  </a:lnTo>
                  <a:lnTo>
                    <a:pt x="69303" y="436841"/>
                  </a:lnTo>
                  <a:lnTo>
                    <a:pt x="69596" y="436308"/>
                  </a:lnTo>
                  <a:lnTo>
                    <a:pt x="69926" y="435825"/>
                  </a:lnTo>
                  <a:close/>
                </a:path>
                <a:path w="721359" h="462280">
                  <a:moveTo>
                    <a:pt x="73787" y="456184"/>
                  </a:moveTo>
                  <a:lnTo>
                    <a:pt x="71183" y="455955"/>
                  </a:lnTo>
                  <a:lnTo>
                    <a:pt x="69126" y="455142"/>
                  </a:lnTo>
                  <a:lnTo>
                    <a:pt x="67157" y="456488"/>
                  </a:lnTo>
                  <a:lnTo>
                    <a:pt x="66611" y="459295"/>
                  </a:lnTo>
                  <a:lnTo>
                    <a:pt x="67246" y="460184"/>
                  </a:lnTo>
                  <a:lnTo>
                    <a:pt x="67945" y="461162"/>
                  </a:lnTo>
                  <a:lnTo>
                    <a:pt x="70472" y="461733"/>
                  </a:lnTo>
                  <a:lnTo>
                    <a:pt x="72669" y="460781"/>
                  </a:lnTo>
                  <a:lnTo>
                    <a:pt x="72885" y="458520"/>
                  </a:lnTo>
                  <a:lnTo>
                    <a:pt x="73787" y="456184"/>
                  </a:lnTo>
                  <a:close/>
                </a:path>
                <a:path w="721359" h="462280">
                  <a:moveTo>
                    <a:pt x="115328" y="398995"/>
                  </a:moveTo>
                  <a:lnTo>
                    <a:pt x="111975" y="394169"/>
                  </a:lnTo>
                  <a:lnTo>
                    <a:pt x="106667" y="399516"/>
                  </a:lnTo>
                  <a:lnTo>
                    <a:pt x="109194" y="402793"/>
                  </a:lnTo>
                  <a:lnTo>
                    <a:pt x="115328" y="398995"/>
                  </a:lnTo>
                  <a:close/>
                </a:path>
                <a:path w="721359" h="462280">
                  <a:moveTo>
                    <a:pt x="119240" y="353796"/>
                  </a:moveTo>
                  <a:lnTo>
                    <a:pt x="116814" y="353936"/>
                  </a:lnTo>
                  <a:lnTo>
                    <a:pt x="115252" y="353568"/>
                  </a:lnTo>
                  <a:lnTo>
                    <a:pt x="113652" y="354914"/>
                  </a:lnTo>
                  <a:lnTo>
                    <a:pt x="113499" y="356489"/>
                  </a:lnTo>
                  <a:lnTo>
                    <a:pt x="113030" y="357695"/>
                  </a:lnTo>
                  <a:lnTo>
                    <a:pt x="114261" y="357911"/>
                  </a:lnTo>
                  <a:lnTo>
                    <a:pt x="115760" y="358648"/>
                  </a:lnTo>
                  <a:lnTo>
                    <a:pt x="117602" y="357695"/>
                  </a:lnTo>
                  <a:lnTo>
                    <a:pt x="117983" y="356069"/>
                  </a:lnTo>
                  <a:lnTo>
                    <a:pt x="119240" y="353796"/>
                  </a:lnTo>
                  <a:close/>
                </a:path>
                <a:path w="721359" h="462280">
                  <a:moveTo>
                    <a:pt x="123863" y="417677"/>
                  </a:moveTo>
                  <a:lnTo>
                    <a:pt x="112788" y="409054"/>
                  </a:lnTo>
                  <a:lnTo>
                    <a:pt x="105079" y="419176"/>
                  </a:lnTo>
                  <a:lnTo>
                    <a:pt x="109143" y="423887"/>
                  </a:lnTo>
                  <a:lnTo>
                    <a:pt x="123863" y="417677"/>
                  </a:lnTo>
                  <a:close/>
                </a:path>
                <a:path w="721359" h="462280">
                  <a:moveTo>
                    <a:pt x="130441" y="289153"/>
                  </a:moveTo>
                  <a:lnTo>
                    <a:pt x="128638" y="289725"/>
                  </a:lnTo>
                  <a:lnTo>
                    <a:pt x="127292" y="289826"/>
                  </a:lnTo>
                  <a:lnTo>
                    <a:pt x="125984" y="290931"/>
                  </a:lnTo>
                  <a:lnTo>
                    <a:pt x="126339" y="292303"/>
                  </a:lnTo>
                  <a:lnTo>
                    <a:pt x="126301" y="293243"/>
                  </a:lnTo>
                  <a:lnTo>
                    <a:pt x="127495" y="293128"/>
                  </a:lnTo>
                  <a:lnTo>
                    <a:pt x="128828" y="293293"/>
                  </a:lnTo>
                  <a:lnTo>
                    <a:pt x="130302" y="292544"/>
                  </a:lnTo>
                  <a:lnTo>
                    <a:pt x="130162" y="291045"/>
                  </a:lnTo>
                  <a:lnTo>
                    <a:pt x="130441" y="289153"/>
                  </a:lnTo>
                  <a:close/>
                </a:path>
                <a:path w="721359" h="462280">
                  <a:moveTo>
                    <a:pt x="130454" y="330301"/>
                  </a:moveTo>
                  <a:lnTo>
                    <a:pt x="129463" y="328803"/>
                  </a:lnTo>
                  <a:lnTo>
                    <a:pt x="128790" y="326555"/>
                  </a:lnTo>
                  <a:lnTo>
                    <a:pt x="124256" y="324777"/>
                  </a:lnTo>
                  <a:lnTo>
                    <a:pt x="120751" y="324408"/>
                  </a:lnTo>
                  <a:lnTo>
                    <a:pt x="117386" y="323684"/>
                  </a:lnTo>
                  <a:lnTo>
                    <a:pt x="118008" y="327291"/>
                  </a:lnTo>
                  <a:lnTo>
                    <a:pt x="117386" y="332016"/>
                  </a:lnTo>
                  <a:lnTo>
                    <a:pt x="119481" y="334302"/>
                  </a:lnTo>
                  <a:lnTo>
                    <a:pt x="125209" y="340601"/>
                  </a:lnTo>
                  <a:lnTo>
                    <a:pt x="128638" y="336816"/>
                  </a:lnTo>
                  <a:lnTo>
                    <a:pt x="130454" y="330301"/>
                  </a:lnTo>
                  <a:close/>
                </a:path>
                <a:path w="721359" h="462280">
                  <a:moveTo>
                    <a:pt x="130683" y="330263"/>
                  </a:moveTo>
                  <a:lnTo>
                    <a:pt x="130517" y="330111"/>
                  </a:lnTo>
                  <a:lnTo>
                    <a:pt x="130479" y="330238"/>
                  </a:lnTo>
                  <a:lnTo>
                    <a:pt x="130619" y="330288"/>
                  </a:lnTo>
                  <a:close/>
                </a:path>
                <a:path w="721359" h="462280">
                  <a:moveTo>
                    <a:pt x="137820" y="368046"/>
                  </a:moveTo>
                  <a:lnTo>
                    <a:pt x="129692" y="370230"/>
                  </a:lnTo>
                  <a:lnTo>
                    <a:pt x="122643" y="373799"/>
                  </a:lnTo>
                  <a:lnTo>
                    <a:pt x="117055" y="379285"/>
                  </a:lnTo>
                  <a:lnTo>
                    <a:pt x="113322" y="387172"/>
                  </a:lnTo>
                  <a:lnTo>
                    <a:pt x="121272" y="386664"/>
                  </a:lnTo>
                  <a:lnTo>
                    <a:pt x="127774" y="383476"/>
                  </a:lnTo>
                  <a:lnTo>
                    <a:pt x="133184" y="377355"/>
                  </a:lnTo>
                  <a:lnTo>
                    <a:pt x="137820" y="368046"/>
                  </a:lnTo>
                  <a:close/>
                </a:path>
                <a:path w="721359" h="462280">
                  <a:moveTo>
                    <a:pt x="137896" y="368033"/>
                  </a:moveTo>
                  <a:close/>
                </a:path>
                <a:path w="721359" h="462280">
                  <a:moveTo>
                    <a:pt x="138798" y="418541"/>
                  </a:moveTo>
                  <a:lnTo>
                    <a:pt x="138595" y="418325"/>
                  </a:lnTo>
                  <a:lnTo>
                    <a:pt x="138252" y="417906"/>
                  </a:lnTo>
                  <a:lnTo>
                    <a:pt x="137782" y="418223"/>
                  </a:lnTo>
                  <a:lnTo>
                    <a:pt x="137388" y="418579"/>
                  </a:lnTo>
                  <a:lnTo>
                    <a:pt x="136994" y="418909"/>
                  </a:lnTo>
                  <a:lnTo>
                    <a:pt x="137198" y="419125"/>
                  </a:lnTo>
                  <a:lnTo>
                    <a:pt x="137528" y="419544"/>
                  </a:lnTo>
                  <a:lnTo>
                    <a:pt x="138010" y="419239"/>
                  </a:lnTo>
                  <a:lnTo>
                    <a:pt x="138391" y="418871"/>
                  </a:lnTo>
                  <a:lnTo>
                    <a:pt x="138798" y="418541"/>
                  </a:lnTo>
                  <a:close/>
                </a:path>
                <a:path w="721359" h="462280">
                  <a:moveTo>
                    <a:pt x="142049" y="401789"/>
                  </a:moveTo>
                  <a:lnTo>
                    <a:pt x="140335" y="397573"/>
                  </a:lnTo>
                  <a:lnTo>
                    <a:pt x="127762" y="403352"/>
                  </a:lnTo>
                  <a:lnTo>
                    <a:pt x="129400" y="407022"/>
                  </a:lnTo>
                  <a:lnTo>
                    <a:pt x="142049" y="401789"/>
                  </a:lnTo>
                  <a:close/>
                </a:path>
                <a:path w="721359" h="462280">
                  <a:moveTo>
                    <a:pt x="143979" y="330492"/>
                  </a:moveTo>
                  <a:lnTo>
                    <a:pt x="143167" y="326174"/>
                  </a:lnTo>
                  <a:lnTo>
                    <a:pt x="130683" y="330263"/>
                  </a:lnTo>
                  <a:lnTo>
                    <a:pt x="135902" y="335965"/>
                  </a:lnTo>
                  <a:lnTo>
                    <a:pt x="140208" y="335178"/>
                  </a:lnTo>
                  <a:lnTo>
                    <a:pt x="143979" y="330492"/>
                  </a:lnTo>
                  <a:close/>
                </a:path>
                <a:path w="721359" h="462280">
                  <a:moveTo>
                    <a:pt x="154978" y="428510"/>
                  </a:moveTo>
                  <a:lnTo>
                    <a:pt x="153301" y="423303"/>
                  </a:lnTo>
                  <a:lnTo>
                    <a:pt x="150368" y="420039"/>
                  </a:lnTo>
                  <a:lnTo>
                    <a:pt x="142430" y="420992"/>
                  </a:lnTo>
                  <a:lnTo>
                    <a:pt x="139598" y="425462"/>
                  </a:lnTo>
                  <a:lnTo>
                    <a:pt x="141312" y="431228"/>
                  </a:lnTo>
                  <a:lnTo>
                    <a:pt x="143598" y="433400"/>
                  </a:lnTo>
                  <a:lnTo>
                    <a:pt x="146786" y="434060"/>
                  </a:lnTo>
                  <a:lnTo>
                    <a:pt x="151853" y="430796"/>
                  </a:lnTo>
                  <a:lnTo>
                    <a:pt x="154978" y="428510"/>
                  </a:lnTo>
                  <a:close/>
                </a:path>
                <a:path w="721359" h="462280">
                  <a:moveTo>
                    <a:pt x="155829" y="364388"/>
                  </a:moveTo>
                  <a:lnTo>
                    <a:pt x="151511" y="361734"/>
                  </a:lnTo>
                  <a:lnTo>
                    <a:pt x="140512" y="358330"/>
                  </a:lnTo>
                  <a:lnTo>
                    <a:pt x="137871" y="362089"/>
                  </a:lnTo>
                  <a:lnTo>
                    <a:pt x="137998" y="368007"/>
                  </a:lnTo>
                  <a:lnTo>
                    <a:pt x="138645" y="370166"/>
                  </a:lnTo>
                  <a:lnTo>
                    <a:pt x="140550" y="372922"/>
                  </a:lnTo>
                  <a:lnTo>
                    <a:pt x="137896" y="377710"/>
                  </a:lnTo>
                  <a:lnTo>
                    <a:pt x="134759" y="380492"/>
                  </a:lnTo>
                  <a:lnTo>
                    <a:pt x="131635" y="384098"/>
                  </a:lnTo>
                  <a:lnTo>
                    <a:pt x="150177" y="384860"/>
                  </a:lnTo>
                  <a:lnTo>
                    <a:pt x="150837" y="380377"/>
                  </a:lnTo>
                  <a:lnTo>
                    <a:pt x="150456" y="375412"/>
                  </a:lnTo>
                  <a:lnTo>
                    <a:pt x="152361" y="371500"/>
                  </a:lnTo>
                  <a:lnTo>
                    <a:pt x="155829" y="364388"/>
                  </a:lnTo>
                  <a:close/>
                </a:path>
                <a:path w="721359" h="462280">
                  <a:moveTo>
                    <a:pt x="189115" y="249428"/>
                  </a:moveTo>
                  <a:lnTo>
                    <a:pt x="188709" y="248056"/>
                  </a:lnTo>
                  <a:lnTo>
                    <a:pt x="186956" y="248335"/>
                  </a:lnTo>
                  <a:lnTo>
                    <a:pt x="185559" y="248373"/>
                  </a:lnTo>
                  <a:lnTo>
                    <a:pt x="185737" y="249694"/>
                  </a:lnTo>
                  <a:lnTo>
                    <a:pt x="185521" y="251015"/>
                  </a:lnTo>
                  <a:lnTo>
                    <a:pt x="186690" y="252006"/>
                  </a:lnTo>
                  <a:lnTo>
                    <a:pt x="187972" y="251802"/>
                  </a:lnTo>
                  <a:lnTo>
                    <a:pt x="188988" y="251904"/>
                  </a:lnTo>
                  <a:lnTo>
                    <a:pt x="188963" y="250698"/>
                  </a:lnTo>
                  <a:lnTo>
                    <a:pt x="189115" y="249428"/>
                  </a:lnTo>
                  <a:close/>
                </a:path>
                <a:path w="721359" h="462280">
                  <a:moveTo>
                    <a:pt x="189318" y="160464"/>
                  </a:moveTo>
                  <a:lnTo>
                    <a:pt x="187096" y="160794"/>
                  </a:lnTo>
                  <a:lnTo>
                    <a:pt x="185343" y="160566"/>
                  </a:lnTo>
                  <a:lnTo>
                    <a:pt x="184073" y="162064"/>
                  </a:lnTo>
                  <a:lnTo>
                    <a:pt x="184429" y="163715"/>
                  </a:lnTo>
                  <a:lnTo>
                    <a:pt x="184340" y="164985"/>
                  </a:lnTo>
                  <a:lnTo>
                    <a:pt x="185635" y="165049"/>
                  </a:lnTo>
                  <a:lnTo>
                    <a:pt x="187274" y="165595"/>
                  </a:lnTo>
                  <a:lnTo>
                    <a:pt x="188887" y="164477"/>
                  </a:lnTo>
                  <a:lnTo>
                    <a:pt x="188798" y="162699"/>
                  </a:lnTo>
                  <a:lnTo>
                    <a:pt x="189318" y="160464"/>
                  </a:lnTo>
                  <a:close/>
                </a:path>
                <a:path w="721359" h="462280">
                  <a:moveTo>
                    <a:pt x="190474" y="124828"/>
                  </a:moveTo>
                  <a:lnTo>
                    <a:pt x="189992" y="123113"/>
                  </a:lnTo>
                  <a:lnTo>
                    <a:pt x="188264" y="122720"/>
                  </a:lnTo>
                  <a:lnTo>
                    <a:pt x="186245" y="121615"/>
                  </a:lnTo>
                  <a:lnTo>
                    <a:pt x="186055" y="123952"/>
                  </a:lnTo>
                  <a:lnTo>
                    <a:pt x="185635" y="125298"/>
                  </a:lnTo>
                  <a:lnTo>
                    <a:pt x="186207" y="126911"/>
                  </a:lnTo>
                  <a:lnTo>
                    <a:pt x="188252" y="127482"/>
                  </a:lnTo>
                  <a:lnTo>
                    <a:pt x="188645" y="127139"/>
                  </a:lnTo>
                  <a:lnTo>
                    <a:pt x="189496" y="126352"/>
                  </a:lnTo>
                  <a:lnTo>
                    <a:pt x="190474" y="124828"/>
                  </a:lnTo>
                  <a:close/>
                </a:path>
                <a:path w="721359" h="462280">
                  <a:moveTo>
                    <a:pt x="193865" y="269506"/>
                  </a:moveTo>
                  <a:lnTo>
                    <a:pt x="193421" y="267182"/>
                  </a:lnTo>
                  <a:lnTo>
                    <a:pt x="193586" y="265493"/>
                  </a:lnTo>
                  <a:lnTo>
                    <a:pt x="192125" y="264147"/>
                  </a:lnTo>
                  <a:lnTo>
                    <a:pt x="190436" y="264579"/>
                  </a:lnTo>
                  <a:lnTo>
                    <a:pt x="189179" y="264541"/>
                  </a:lnTo>
                  <a:lnTo>
                    <a:pt x="189179" y="265849"/>
                  </a:lnTo>
                  <a:lnTo>
                    <a:pt x="188734" y="267474"/>
                  </a:lnTo>
                  <a:lnTo>
                    <a:pt x="189852" y="269125"/>
                  </a:lnTo>
                  <a:lnTo>
                    <a:pt x="191630" y="269011"/>
                  </a:lnTo>
                  <a:lnTo>
                    <a:pt x="193865" y="269506"/>
                  </a:lnTo>
                  <a:close/>
                </a:path>
                <a:path w="721359" h="462280">
                  <a:moveTo>
                    <a:pt x="196367" y="210489"/>
                  </a:moveTo>
                  <a:lnTo>
                    <a:pt x="196011" y="208076"/>
                  </a:lnTo>
                  <a:lnTo>
                    <a:pt x="196253" y="206362"/>
                  </a:lnTo>
                  <a:lnTo>
                    <a:pt x="194792" y="204927"/>
                  </a:lnTo>
                  <a:lnTo>
                    <a:pt x="193040" y="205282"/>
                  </a:lnTo>
                  <a:lnTo>
                    <a:pt x="191757" y="205181"/>
                  </a:lnTo>
                  <a:lnTo>
                    <a:pt x="191731" y="206489"/>
                  </a:lnTo>
                  <a:lnTo>
                    <a:pt x="191198" y="208127"/>
                  </a:lnTo>
                  <a:lnTo>
                    <a:pt x="191808" y="209003"/>
                  </a:lnTo>
                  <a:lnTo>
                    <a:pt x="192341" y="209816"/>
                  </a:lnTo>
                  <a:lnTo>
                    <a:pt x="194094" y="209816"/>
                  </a:lnTo>
                  <a:lnTo>
                    <a:pt x="196367" y="210489"/>
                  </a:lnTo>
                  <a:close/>
                </a:path>
                <a:path w="721359" h="462280">
                  <a:moveTo>
                    <a:pt x="198145" y="149402"/>
                  </a:moveTo>
                  <a:lnTo>
                    <a:pt x="197739" y="148361"/>
                  </a:lnTo>
                  <a:lnTo>
                    <a:pt x="197497" y="147332"/>
                  </a:lnTo>
                  <a:lnTo>
                    <a:pt x="196583" y="147828"/>
                  </a:lnTo>
                  <a:lnTo>
                    <a:pt x="195681" y="148132"/>
                  </a:lnTo>
                  <a:lnTo>
                    <a:pt x="195072" y="148729"/>
                  </a:lnTo>
                  <a:lnTo>
                    <a:pt x="194856" y="148945"/>
                  </a:lnTo>
                  <a:lnTo>
                    <a:pt x="195338" y="149860"/>
                  </a:lnTo>
                  <a:lnTo>
                    <a:pt x="195503" y="150469"/>
                  </a:lnTo>
                  <a:lnTo>
                    <a:pt x="196342" y="150177"/>
                  </a:lnTo>
                  <a:lnTo>
                    <a:pt x="197243" y="149999"/>
                  </a:lnTo>
                  <a:lnTo>
                    <a:pt x="197967" y="149517"/>
                  </a:lnTo>
                  <a:lnTo>
                    <a:pt x="198145" y="149402"/>
                  </a:lnTo>
                  <a:close/>
                </a:path>
                <a:path w="721359" h="462280">
                  <a:moveTo>
                    <a:pt x="210299" y="253276"/>
                  </a:moveTo>
                  <a:lnTo>
                    <a:pt x="207594" y="252564"/>
                  </a:lnTo>
                  <a:lnTo>
                    <a:pt x="206324" y="251891"/>
                  </a:lnTo>
                  <a:lnTo>
                    <a:pt x="204406" y="252171"/>
                  </a:lnTo>
                  <a:lnTo>
                    <a:pt x="203784" y="253492"/>
                  </a:lnTo>
                  <a:lnTo>
                    <a:pt x="203098" y="254266"/>
                  </a:lnTo>
                  <a:lnTo>
                    <a:pt x="204025" y="255066"/>
                  </a:lnTo>
                  <a:lnTo>
                    <a:pt x="204978" y="256527"/>
                  </a:lnTo>
                  <a:lnTo>
                    <a:pt x="206946" y="256438"/>
                  </a:lnTo>
                  <a:lnTo>
                    <a:pt x="207975" y="255066"/>
                  </a:lnTo>
                  <a:lnTo>
                    <a:pt x="210299" y="253276"/>
                  </a:lnTo>
                  <a:close/>
                </a:path>
                <a:path w="721359" h="462280">
                  <a:moveTo>
                    <a:pt x="215900" y="202971"/>
                  </a:moveTo>
                  <a:lnTo>
                    <a:pt x="214972" y="201422"/>
                  </a:lnTo>
                  <a:lnTo>
                    <a:pt x="212788" y="201002"/>
                  </a:lnTo>
                  <a:lnTo>
                    <a:pt x="211150" y="201968"/>
                  </a:lnTo>
                  <a:lnTo>
                    <a:pt x="211074" y="203720"/>
                  </a:lnTo>
                  <a:lnTo>
                    <a:pt x="210388" y="205701"/>
                  </a:lnTo>
                  <a:lnTo>
                    <a:pt x="212445" y="205752"/>
                  </a:lnTo>
                  <a:lnTo>
                    <a:pt x="214160" y="206298"/>
                  </a:lnTo>
                  <a:lnTo>
                    <a:pt x="214807" y="205689"/>
                  </a:lnTo>
                  <a:lnTo>
                    <a:pt x="215544" y="204990"/>
                  </a:lnTo>
                  <a:lnTo>
                    <a:pt x="215900" y="202971"/>
                  </a:lnTo>
                  <a:close/>
                </a:path>
                <a:path w="721359" h="462280">
                  <a:moveTo>
                    <a:pt x="216217" y="345313"/>
                  </a:moveTo>
                  <a:lnTo>
                    <a:pt x="213309" y="345300"/>
                  </a:lnTo>
                  <a:lnTo>
                    <a:pt x="211226" y="344690"/>
                  </a:lnTo>
                  <a:lnTo>
                    <a:pt x="209105" y="346163"/>
                  </a:lnTo>
                  <a:lnTo>
                    <a:pt x="209156" y="348386"/>
                  </a:lnTo>
                  <a:lnTo>
                    <a:pt x="208737" y="349923"/>
                  </a:lnTo>
                  <a:lnTo>
                    <a:pt x="210400" y="350189"/>
                  </a:lnTo>
                  <a:lnTo>
                    <a:pt x="212318" y="351104"/>
                  </a:lnTo>
                  <a:lnTo>
                    <a:pt x="214706" y="350050"/>
                  </a:lnTo>
                  <a:lnTo>
                    <a:pt x="215049" y="347840"/>
                  </a:lnTo>
                  <a:lnTo>
                    <a:pt x="216217" y="345313"/>
                  </a:lnTo>
                  <a:close/>
                </a:path>
                <a:path w="721359" h="462280">
                  <a:moveTo>
                    <a:pt x="216560" y="161493"/>
                  </a:moveTo>
                  <a:lnTo>
                    <a:pt x="215201" y="157632"/>
                  </a:lnTo>
                  <a:lnTo>
                    <a:pt x="213093" y="154736"/>
                  </a:lnTo>
                  <a:lnTo>
                    <a:pt x="211302" y="151701"/>
                  </a:lnTo>
                  <a:lnTo>
                    <a:pt x="205930" y="154597"/>
                  </a:lnTo>
                  <a:lnTo>
                    <a:pt x="210832" y="164909"/>
                  </a:lnTo>
                  <a:lnTo>
                    <a:pt x="212775" y="163537"/>
                  </a:lnTo>
                  <a:lnTo>
                    <a:pt x="216560" y="161493"/>
                  </a:lnTo>
                  <a:close/>
                </a:path>
                <a:path w="721359" h="462280">
                  <a:moveTo>
                    <a:pt x="217639" y="235419"/>
                  </a:moveTo>
                  <a:lnTo>
                    <a:pt x="214376" y="232854"/>
                  </a:lnTo>
                  <a:lnTo>
                    <a:pt x="212686" y="230466"/>
                  </a:lnTo>
                  <a:lnTo>
                    <a:pt x="209740" y="231559"/>
                  </a:lnTo>
                  <a:lnTo>
                    <a:pt x="208000" y="243522"/>
                  </a:lnTo>
                  <a:lnTo>
                    <a:pt x="211772" y="245618"/>
                  </a:lnTo>
                  <a:lnTo>
                    <a:pt x="213753" y="242963"/>
                  </a:lnTo>
                  <a:lnTo>
                    <a:pt x="216954" y="240436"/>
                  </a:lnTo>
                  <a:lnTo>
                    <a:pt x="217639" y="235419"/>
                  </a:lnTo>
                  <a:close/>
                </a:path>
                <a:path w="721359" h="462280">
                  <a:moveTo>
                    <a:pt x="218478" y="174345"/>
                  </a:moveTo>
                  <a:lnTo>
                    <a:pt x="213372" y="169075"/>
                  </a:lnTo>
                  <a:lnTo>
                    <a:pt x="209613" y="170573"/>
                  </a:lnTo>
                  <a:lnTo>
                    <a:pt x="206590" y="175907"/>
                  </a:lnTo>
                  <a:lnTo>
                    <a:pt x="207860" y="179603"/>
                  </a:lnTo>
                  <a:lnTo>
                    <a:pt x="218478" y="174345"/>
                  </a:lnTo>
                  <a:close/>
                </a:path>
                <a:path w="721359" h="462280">
                  <a:moveTo>
                    <a:pt x="218643" y="174256"/>
                  </a:moveTo>
                  <a:lnTo>
                    <a:pt x="218478" y="174345"/>
                  </a:lnTo>
                  <a:lnTo>
                    <a:pt x="218605" y="174434"/>
                  </a:lnTo>
                  <a:lnTo>
                    <a:pt x="218643" y="174256"/>
                  </a:lnTo>
                  <a:close/>
                </a:path>
                <a:path w="721359" h="462280">
                  <a:moveTo>
                    <a:pt x="235978" y="269570"/>
                  </a:moveTo>
                  <a:lnTo>
                    <a:pt x="233616" y="268706"/>
                  </a:lnTo>
                  <a:lnTo>
                    <a:pt x="230403" y="274878"/>
                  </a:lnTo>
                  <a:lnTo>
                    <a:pt x="233883" y="276237"/>
                  </a:lnTo>
                  <a:lnTo>
                    <a:pt x="235978" y="269570"/>
                  </a:lnTo>
                  <a:close/>
                </a:path>
                <a:path w="721359" h="462280">
                  <a:moveTo>
                    <a:pt x="241795" y="146227"/>
                  </a:moveTo>
                  <a:lnTo>
                    <a:pt x="240842" y="144500"/>
                  </a:lnTo>
                  <a:lnTo>
                    <a:pt x="239166" y="144272"/>
                  </a:lnTo>
                  <a:lnTo>
                    <a:pt x="236994" y="143306"/>
                  </a:lnTo>
                  <a:lnTo>
                    <a:pt x="237020" y="145592"/>
                  </a:lnTo>
                  <a:lnTo>
                    <a:pt x="236550" y="147231"/>
                  </a:lnTo>
                  <a:lnTo>
                    <a:pt x="237858" y="148729"/>
                  </a:lnTo>
                  <a:lnTo>
                    <a:pt x="239522" y="148678"/>
                  </a:lnTo>
                  <a:lnTo>
                    <a:pt x="240766" y="148996"/>
                  </a:lnTo>
                  <a:lnTo>
                    <a:pt x="241007" y="147764"/>
                  </a:lnTo>
                  <a:lnTo>
                    <a:pt x="241795" y="146227"/>
                  </a:lnTo>
                  <a:close/>
                </a:path>
                <a:path w="721359" h="462280">
                  <a:moveTo>
                    <a:pt x="246684" y="286194"/>
                  </a:moveTo>
                  <a:lnTo>
                    <a:pt x="246164" y="285013"/>
                  </a:lnTo>
                  <a:lnTo>
                    <a:pt x="245706" y="283984"/>
                  </a:lnTo>
                  <a:lnTo>
                    <a:pt x="243535" y="283756"/>
                  </a:lnTo>
                  <a:lnTo>
                    <a:pt x="242125" y="283159"/>
                  </a:lnTo>
                  <a:lnTo>
                    <a:pt x="241566" y="284734"/>
                  </a:lnTo>
                  <a:lnTo>
                    <a:pt x="240398" y="286435"/>
                  </a:lnTo>
                  <a:lnTo>
                    <a:pt x="240842" y="288823"/>
                  </a:lnTo>
                  <a:lnTo>
                    <a:pt x="242963" y="289420"/>
                  </a:lnTo>
                  <a:lnTo>
                    <a:pt x="245110" y="290728"/>
                  </a:lnTo>
                  <a:lnTo>
                    <a:pt x="245681" y="288061"/>
                  </a:lnTo>
                  <a:lnTo>
                    <a:pt x="246684" y="286194"/>
                  </a:lnTo>
                  <a:close/>
                </a:path>
                <a:path w="721359" h="462280">
                  <a:moveTo>
                    <a:pt x="247040" y="187629"/>
                  </a:moveTo>
                  <a:lnTo>
                    <a:pt x="244589" y="187820"/>
                  </a:lnTo>
                  <a:lnTo>
                    <a:pt x="242570" y="187413"/>
                  </a:lnTo>
                  <a:lnTo>
                    <a:pt x="240766" y="188849"/>
                  </a:lnTo>
                  <a:lnTo>
                    <a:pt x="241261" y="191058"/>
                  </a:lnTo>
                  <a:lnTo>
                    <a:pt x="241198" y="192557"/>
                  </a:lnTo>
                  <a:lnTo>
                    <a:pt x="242811" y="192417"/>
                  </a:lnTo>
                  <a:lnTo>
                    <a:pt x="244602" y="192646"/>
                  </a:lnTo>
                  <a:lnTo>
                    <a:pt x="246659" y="191668"/>
                  </a:lnTo>
                  <a:lnTo>
                    <a:pt x="246583" y="189712"/>
                  </a:lnTo>
                  <a:lnTo>
                    <a:pt x="247040" y="187629"/>
                  </a:lnTo>
                  <a:close/>
                </a:path>
                <a:path w="721359" h="462280">
                  <a:moveTo>
                    <a:pt x="249059" y="332270"/>
                  </a:moveTo>
                  <a:lnTo>
                    <a:pt x="246011" y="328637"/>
                  </a:lnTo>
                  <a:lnTo>
                    <a:pt x="238836" y="330263"/>
                  </a:lnTo>
                  <a:lnTo>
                    <a:pt x="233248" y="332867"/>
                  </a:lnTo>
                  <a:lnTo>
                    <a:pt x="234137" y="341706"/>
                  </a:lnTo>
                  <a:lnTo>
                    <a:pt x="240474" y="341007"/>
                  </a:lnTo>
                  <a:lnTo>
                    <a:pt x="247472" y="342620"/>
                  </a:lnTo>
                  <a:lnTo>
                    <a:pt x="248818" y="333819"/>
                  </a:lnTo>
                  <a:lnTo>
                    <a:pt x="249059" y="332270"/>
                  </a:lnTo>
                  <a:close/>
                </a:path>
                <a:path w="721359" h="462280">
                  <a:moveTo>
                    <a:pt x="256146" y="252628"/>
                  </a:moveTo>
                  <a:lnTo>
                    <a:pt x="249504" y="239572"/>
                  </a:lnTo>
                  <a:lnTo>
                    <a:pt x="238302" y="251320"/>
                  </a:lnTo>
                  <a:lnTo>
                    <a:pt x="256146" y="252628"/>
                  </a:lnTo>
                  <a:close/>
                </a:path>
                <a:path w="721359" h="462280">
                  <a:moveTo>
                    <a:pt x="267754" y="289179"/>
                  </a:moveTo>
                  <a:lnTo>
                    <a:pt x="264414" y="288772"/>
                  </a:lnTo>
                  <a:lnTo>
                    <a:pt x="264629" y="290169"/>
                  </a:lnTo>
                  <a:lnTo>
                    <a:pt x="264579" y="291172"/>
                  </a:lnTo>
                  <a:lnTo>
                    <a:pt x="265137" y="292239"/>
                  </a:lnTo>
                  <a:lnTo>
                    <a:pt x="266725" y="292252"/>
                  </a:lnTo>
                  <a:lnTo>
                    <a:pt x="266915" y="291947"/>
                  </a:lnTo>
                  <a:lnTo>
                    <a:pt x="267423" y="291160"/>
                  </a:lnTo>
                  <a:lnTo>
                    <a:pt x="267500" y="290118"/>
                  </a:lnTo>
                  <a:lnTo>
                    <a:pt x="267754" y="289179"/>
                  </a:lnTo>
                  <a:close/>
                </a:path>
                <a:path w="721359" h="462280">
                  <a:moveTo>
                    <a:pt x="269887" y="261543"/>
                  </a:moveTo>
                  <a:lnTo>
                    <a:pt x="269341" y="258610"/>
                  </a:lnTo>
                  <a:lnTo>
                    <a:pt x="262242" y="259651"/>
                  </a:lnTo>
                  <a:lnTo>
                    <a:pt x="255066" y="260337"/>
                  </a:lnTo>
                  <a:lnTo>
                    <a:pt x="245630" y="262458"/>
                  </a:lnTo>
                  <a:lnTo>
                    <a:pt x="242138" y="264985"/>
                  </a:lnTo>
                  <a:lnTo>
                    <a:pt x="241795" y="267004"/>
                  </a:lnTo>
                  <a:lnTo>
                    <a:pt x="241325" y="269849"/>
                  </a:lnTo>
                  <a:lnTo>
                    <a:pt x="242443" y="274104"/>
                  </a:lnTo>
                  <a:lnTo>
                    <a:pt x="246329" y="277266"/>
                  </a:lnTo>
                  <a:lnTo>
                    <a:pt x="251256" y="277215"/>
                  </a:lnTo>
                  <a:lnTo>
                    <a:pt x="259257" y="271589"/>
                  </a:lnTo>
                  <a:lnTo>
                    <a:pt x="264426" y="266357"/>
                  </a:lnTo>
                  <a:lnTo>
                    <a:pt x="269887" y="261543"/>
                  </a:lnTo>
                  <a:close/>
                </a:path>
                <a:path w="721359" h="462280">
                  <a:moveTo>
                    <a:pt x="274218" y="244525"/>
                  </a:moveTo>
                  <a:lnTo>
                    <a:pt x="268109" y="243370"/>
                  </a:lnTo>
                  <a:lnTo>
                    <a:pt x="268071" y="246507"/>
                  </a:lnTo>
                  <a:lnTo>
                    <a:pt x="267741" y="248793"/>
                  </a:lnTo>
                  <a:lnTo>
                    <a:pt x="268249" y="250850"/>
                  </a:lnTo>
                  <a:lnTo>
                    <a:pt x="268376" y="251371"/>
                  </a:lnTo>
                  <a:lnTo>
                    <a:pt x="272338" y="251701"/>
                  </a:lnTo>
                  <a:lnTo>
                    <a:pt x="273481" y="249174"/>
                  </a:lnTo>
                  <a:lnTo>
                    <a:pt x="273723" y="246799"/>
                  </a:lnTo>
                  <a:lnTo>
                    <a:pt x="274218" y="244525"/>
                  </a:lnTo>
                  <a:close/>
                </a:path>
                <a:path w="721359" h="462280">
                  <a:moveTo>
                    <a:pt x="285407" y="337578"/>
                  </a:moveTo>
                  <a:lnTo>
                    <a:pt x="277342" y="336321"/>
                  </a:lnTo>
                  <a:lnTo>
                    <a:pt x="272008" y="337794"/>
                  </a:lnTo>
                  <a:lnTo>
                    <a:pt x="268960" y="342265"/>
                  </a:lnTo>
                  <a:lnTo>
                    <a:pt x="267728" y="350012"/>
                  </a:lnTo>
                  <a:lnTo>
                    <a:pt x="285407" y="337578"/>
                  </a:lnTo>
                  <a:close/>
                </a:path>
                <a:path w="721359" h="462280">
                  <a:moveTo>
                    <a:pt x="288480" y="310095"/>
                  </a:moveTo>
                  <a:lnTo>
                    <a:pt x="280670" y="298996"/>
                  </a:lnTo>
                  <a:lnTo>
                    <a:pt x="276593" y="301790"/>
                  </a:lnTo>
                  <a:lnTo>
                    <a:pt x="285089" y="312674"/>
                  </a:lnTo>
                  <a:lnTo>
                    <a:pt x="288480" y="310095"/>
                  </a:lnTo>
                  <a:close/>
                </a:path>
                <a:path w="721359" h="462280">
                  <a:moveTo>
                    <a:pt x="300189" y="342252"/>
                  </a:moveTo>
                  <a:lnTo>
                    <a:pt x="298577" y="342163"/>
                  </a:lnTo>
                  <a:lnTo>
                    <a:pt x="297586" y="341884"/>
                  </a:lnTo>
                  <a:lnTo>
                    <a:pt x="296291" y="342290"/>
                  </a:lnTo>
                  <a:lnTo>
                    <a:pt x="295719" y="343776"/>
                  </a:lnTo>
                  <a:lnTo>
                    <a:pt x="295884" y="343916"/>
                  </a:lnTo>
                  <a:lnTo>
                    <a:pt x="296557" y="344538"/>
                  </a:lnTo>
                  <a:lnTo>
                    <a:pt x="297624" y="345351"/>
                  </a:lnTo>
                  <a:lnTo>
                    <a:pt x="298958" y="344970"/>
                  </a:lnTo>
                  <a:lnTo>
                    <a:pt x="299326" y="343674"/>
                  </a:lnTo>
                  <a:lnTo>
                    <a:pt x="300189" y="342252"/>
                  </a:lnTo>
                  <a:close/>
                </a:path>
                <a:path w="721359" h="462280">
                  <a:moveTo>
                    <a:pt x="306552" y="197866"/>
                  </a:moveTo>
                  <a:lnTo>
                    <a:pt x="304482" y="193878"/>
                  </a:lnTo>
                  <a:lnTo>
                    <a:pt x="300837" y="195821"/>
                  </a:lnTo>
                  <a:lnTo>
                    <a:pt x="297154" y="197700"/>
                  </a:lnTo>
                  <a:lnTo>
                    <a:pt x="293662" y="199885"/>
                  </a:lnTo>
                  <a:lnTo>
                    <a:pt x="293458" y="200012"/>
                  </a:lnTo>
                  <a:lnTo>
                    <a:pt x="294830" y="202666"/>
                  </a:lnTo>
                  <a:lnTo>
                    <a:pt x="295478" y="204139"/>
                  </a:lnTo>
                  <a:lnTo>
                    <a:pt x="306552" y="197866"/>
                  </a:lnTo>
                  <a:close/>
                </a:path>
                <a:path w="721359" h="462280">
                  <a:moveTo>
                    <a:pt x="310870" y="321208"/>
                  </a:moveTo>
                  <a:lnTo>
                    <a:pt x="310515" y="318820"/>
                  </a:lnTo>
                  <a:lnTo>
                    <a:pt x="310769" y="317080"/>
                  </a:lnTo>
                  <a:lnTo>
                    <a:pt x="309245" y="315734"/>
                  </a:lnTo>
                  <a:lnTo>
                    <a:pt x="307530" y="316077"/>
                  </a:lnTo>
                  <a:lnTo>
                    <a:pt x="306222" y="315976"/>
                  </a:lnTo>
                  <a:lnTo>
                    <a:pt x="306197" y="317296"/>
                  </a:lnTo>
                  <a:lnTo>
                    <a:pt x="305676" y="318935"/>
                  </a:lnTo>
                  <a:lnTo>
                    <a:pt x="306260" y="319862"/>
                  </a:lnTo>
                  <a:lnTo>
                    <a:pt x="306768" y="320636"/>
                  </a:lnTo>
                  <a:lnTo>
                    <a:pt x="308559" y="320598"/>
                  </a:lnTo>
                  <a:lnTo>
                    <a:pt x="310870" y="321208"/>
                  </a:lnTo>
                  <a:close/>
                </a:path>
                <a:path w="721359" h="462280">
                  <a:moveTo>
                    <a:pt x="315645" y="207708"/>
                  </a:moveTo>
                  <a:lnTo>
                    <a:pt x="314121" y="207619"/>
                  </a:lnTo>
                  <a:lnTo>
                    <a:pt x="312839" y="207175"/>
                  </a:lnTo>
                  <a:lnTo>
                    <a:pt x="311632" y="208064"/>
                  </a:lnTo>
                  <a:lnTo>
                    <a:pt x="311734" y="209448"/>
                  </a:lnTo>
                  <a:lnTo>
                    <a:pt x="311543" y="210413"/>
                  </a:lnTo>
                  <a:lnTo>
                    <a:pt x="312521" y="210578"/>
                  </a:lnTo>
                  <a:lnTo>
                    <a:pt x="313728" y="211150"/>
                  </a:lnTo>
                  <a:lnTo>
                    <a:pt x="315061" y="210451"/>
                  </a:lnTo>
                  <a:lnTo>
                    <a:pt x="315150" y="209067"/>
                  </a:lnTo>
                  <a:lnTo>
                    <a:pt x="315645" y="207708"/>
                  </a:lnTo>
                  <a:close/>
                </a:path>
                <a:path w="721359" h="462280">
                  <a:moveTo>
                    <a:pt x="317093" y="188963"/>
                  </a:moveTo>
                  <a:lnTo>
                    <a:pt x="311099" y="181559"/>
                  </a:lnTo>
                  <a:lnTo>
                    <a:pt x="309905" y="182689"/>
                  </a:lnTo>
                  <a:lnTo>
                    <a:pt x="307530" y="184569"/>
                  </a:lnTo>
                  <a:lnTo>
                    <a:pt x="309333" y="187363"/>
                  </a:lnTo>
                  <a:lnTo>
                    <a:pt x="311391" y="189649"/>
                  </a:lnTo>
                  <a:lnTo>
                    <a:pt x="313334" y="192011"/>
                  </a:lnTo>
                  <a:lnTo>
                    <a:pt x="317093" y="188963"/>
                  </a:lnTo>
                  <a:close/>
                </a:path>
                <a:path w="721359" h="462280">
                  <a:moveTo>
                    <a:pt x="330708" y="188595"/>
                  </a:moveTo>
                  <a:lnTo>
                    <a:pt x="329717" y="186829"/>
                  </a:lnTo>
                  <a:lnTo>
                    <a:pt x="328053" y="186575"/>
                  </a:lnTo>
                  <a:lnTo>
                    <a:pt x="325780" y="185534"/>
                  </a:lnTo>
                  <a:lnTo>
                    <a:pt x="325945" y="187985"/>
                  </a:lnTo>
                  <a:lnTo>
                    <a:pt x="325577" y="189611"/>
                  </a:lnTo>
                  <a:lnTo>
                    <a:pt x="326923" y="191147"/>
                  </a:lnTo>
                  <a:lnTo>
                    <a:pt x="328587" y="191084"/>
                  </a:lnTo>
                  <a:lnTo>
                    <a:pt x="329831" y="191389"/>
                  </a:lnTo>
                  <a:lnTo>
                    <a:pt x="330009" y="190144"/>
                  </a:lnTo>
                  <a:lnTo>
                    <a:pt x="330708" y="188595"/>
                  </a:lnTo>
                  <a:close/>
                </a:path>
                <a:path w="721359" h="462280">
                  <a:moveTo>
                    <a:pt x="338493" y="231597"/>
                  </a:moveTo>
                  <a:lnTo>
                    <a:pt x="335686" y="228447"/>
                  </a:lnTo>
                  <a:lnTo>
                    <a:pt x="328307" y="234467"/>
                  </a:lnTo>
                  <a:lnTo>
                    <a:pt x="330428" y="237274"/>
                  </a:lnTo>
                  <a:lnTo>
                    <a:pt x="338493" y="231597"/>
                  </a:lnTo>
                  <a:close/>
                </a:path>
                <a:path w="721359" h="462280">
                  <a:moveTo>
                    <a:pt x="342557" y="258267"/>
                  </a:moveTo>
                  <a:lnTo>
                    <a:pt x="341452" y="249656"/>
                  </a:lnTo>
                  <a:lnTo>
                    <a:pt x="337642" y="250278"/>
                  </a:lnTo>
                  <a:lnTo>
                    <a:pt x="338416" y="258813"/>
                  </a:lnTo>
                  <a:lnTo>
                    <a:pt x="342557" y="258267"/>
                  </a:lnTo>
                  <a:close/>
                </a:path>
                <a:path w="721359" h="462280">
                  <a:moveTo>
                    <a:pt x="349453" y="269354"/>
                  </a:moveTo>
                  <a:lnTo>
                    <a:pt x="343852" y="269303"/>
                  </a:lnTo>
                  <a:lnTo>
                    <a:pt x="343725" y="273900"/>
                  </a:lnTo>
                  <a:lnTo>
                    <a:pt x="345300" y="273850"/>
                  </a:lnTo>
                  <a:lnTo>
                    <a:pt x="347027" y="274167"/>
                  </a:lnTo>
                  <a:lnTo>
                    <a:pt x="349046" y="273316"/>
                  </a:lnTo>
                  <a:lnTo>
                    <a:pt x="348996" y="271360"/>
                  </a:lnTo>
                  <a:lnTo>
                    <a:pt x="349453" y="269354"/>
                  </a:lnTo>
                  <a:close/>
                </a:path>
                <a:path w="721359" h="462280">
                  <a:moveTo>
                    <a:pt x="352450" y="260324"/>
                  </a:moveTo>
                  <a:lnTo>
                    <a:pt x="350989" y="260235"/>
                  </a:lnTo>
                  <a:lnTo>
                    <a:pt x="349656" y="259765"/>
                  </a:lnTo>
                  <a:lnTo>
                    <a:pt x="349110" y="260223"/>
                  </a:lnTo>
                  <a:lnTo>
                    <a:pt x="348513" y="260718"/>
                  </a:lnTo>
                  <a:lnTo>
                    <a:pt x="348195" y="262369"/>
                  </a:lnTo>
                  <a:lnTo>
                    <a:pt x="348957" y="263550"/>
                  </a:lnTo>
                  <a:lnTo>
                    <a:pt x="350659" y="263855"/>
                  </a:lnTo>
                  <a:lnTo>
                    <a:pt x="351942" y="263118"/>
                  </a:lnTo>
                  <a:lnTo>
                    <a:pt x="351993" y="261721"/>
                  </a:lnTo>
                  <a:lnTo>
                    <a:pt x="352450" y="260324"/>
                  </a:lnTo>
                  <a:close/>
                </a:path>
                <a:path w="721359" h="462280">
                  <a:moveTo>
                    <a:pt x="355892" y="324192"/>
                  </a:moveTo>
                  <a:lnTo>
                    <a:pt x="345135" y="322707"/>
                  </a:lnTo>
                  <a:lnTo>
                    <a:pt x="344601" y="326618"/>
                  </a:lnTo>
                  <a:lnTo>
                    <a:pt x="355612" y="327063"/>
                  </a:lnTo>
                  <a:lnTo>
                    <a:pt x="355892" y="324192"/>
                  </a:lnTo>
                  <a:close/>
                </a:path>
                <a:path w="721359" h="462280">
                  <a:moveTo>
                    <a:pt x="363245" y="280784"/>
                  </a:moveTo>
                  <a:lnTo>
                    <a:pt x="363156" y="279374"/>
                  </a:lnTo>
                  <a:lnTo>
                    <a:pt x="363131" y="278828"/>
                  </a:lnTo>
                  <a:lnTo>
                    <a:pt x="361022" y="278447"/>
                  </a:lnTo>
                  <a:lnTo>
                    <a:pt x="359117" y="277698"/>
                  </a:lnTo>
                  <a:lnTo>
                    <a:pt x="358825" y="279819"/>
                  </a:lnTo>
                  <a:lnTo>
                    <a:pt x="358152" y="281368"/>
                  </a:lnTo>
                  <a:lnTo>
                    <a:pt x="358635" y="282282"/>
                  </a:lnTo>
                  <a:lnTo>
                    <a:pt x="359067" y="283121"/>
                  </a:lnTo>
                  <a:lnTo>
                    <a:pt x="360781" y="283273"/>
                  </a:lnTo>
                  <a:lnTo>
                    <a:pt x="361937" y="283730"/>
                  </a:lnTo>
                  <a:lnTo>
                    <a:pt x="362407" y="282270"/>
                  </a:lnTo>
                  <a:lnTo>
                    <a:pt x="363245" y="280784"/>
                  </a:lnTo>
                  <a:close/>
                </a:path>
                <a:path w="721359" h="462280">
                  <a:moveTo>
                    <a:pt x="367665" y="211861"/>
                  </a:moveTo>
                  <a:lnTo>
                    <a:pt x="363969" y="206146"/>
                  </a:lnTo>
                  <a:lnTo>
                    <a:pt x="360375" y="208140"/>
                  </a:lnTo>
                  <a:lnTo>
                    <a:pt x="356120" y="209511"/>
                  </a:lnTo>
                  <a:lnTo>
                    <a:pt x="352310" y="213639"/>
                  </a:lnTo>
                  <a:lnTo>
                    <a:pt x="354406" y="217881"/>
                  </a:lnTo>
                  <a:lnTo>
                    <a:pt x="355015" y="220764"/>
                  </a:lnTo>
                  <a:lnTo>
                    <a:pt x="367665" y="211861"/>
                  </a:lnTo>
                  <a:close/>
                </a:path>
                <a:path w="721359" h="462280">
                  <a:moveTo>
                    <a:pt x="516204" y="762"/>
                  </a:moveTo>
                  <a:lnTo>
                    <a:pt x="515454" y="406"/>
                  </a:lnTo>
                  <a:lnTo>
                    <a:pt x="514781" y="203"/>
                  </a:lnTo>
                  <a:lnTo>
                    <a:pt x="514007" y="0"/>
                  </a:lnTo>
                  <a:lnTo>
                    <a:pt x="513626" y="965"/>
                  </a:lnTo>
                  <a:lnTo>
                    <a:pt x="513143" y="1841"/>
                  </a:lnTo>
                  <a:lnTo>
                    <a:pt x="512851" y="2882"/>
                  </a:lnTo>
                  <a:lnTo>
                    <a:pt x="513626" y="3200"/>
                  </a:lnTo>
                  <a:lnTo>
                    <a:pt x="514616" y="3327"/>
                  </a:lnTo>
                  <a:lnTo>
                    <a:pt x="515340" y="3048"/>
                  </a:lnTo>
                  <a:lnTo>
                    <a:pt x="515823" y="2857"/>
                  </a:lnTo>
                  <a:lnTo>
                    <a:pt x="516204" y="762"/>
                  </a:lnTo>
                  <a:close/>
                </a:path>
                <a:path w="721359" h="462280">
                  <a:moveTo>
                    <a:pt x="529183" y="50634"/>
                  </a:moveTo>
                  <a:lnTo>
                    <a:pt x="526262" y="46037"/>
                  </a:lnTo>
                  <a:lnTo>
                    <a:pt x="515569" y="49631"/>
                  </a:lnTo>
                  <a:lnTo>
                    <a:pt x="515886" y="52197"/>
                  </a:lnTo>
                  <a:lnTo>
                    <a:pt x="516166" y="54775"/>
                  </a:lnTo>
                  <a:lnTo>
                    <a:pt x="516470" y="57340"/>
                  </a:lnTo>
                  <a:lnTo>
                    <a:pt x="519595" y="60553"/>
                  </a:lnTo>
                  <a:lnTo>
                    <a:pt x="529183" y="50634"/>
                  </a:lnTo>
                  <a:close/>
                </a:path>
                <a:path w="721359" h="462280">
                  <a:moveTo>
                    <a:pt x="721144" y="40170"/>
                  </a:moveTo>
                  <a:lnTo>
                    <a:pt x="716546" y="37211"/>
                  </a:lnTo>
                  <a:lnTo>
                    <a:pt x="711911" y="34340"/>
                  </a:lnTo>
                  <a:lnTo>
                    <a:pt x="707224" y="31597"/>
                  </a:lnTo>
                  <a:lnTo>
                    <a:pt x="702779" y="33578"/>
                  </a:lnTo>
                  <a:lnTo>
                    <a:pt x="698652" y="37274"/>
                  </a:lnTo>
                  <a:lnTo>
                    <a:pt x="696595" y="42545"/>
                  </a:lnTo>
                  <a:lnTo>
                    <a:pt x="704938" y="42024"/>
                  </a:lnTo>
                  <a:lnTo>
                    <a:pt x="711746" y="42087"/>
                  </a:lnTo>
                  <a:lnTo>
                    <a:pt x="719467" y="40868"/>
                  </a:lnTo>
                  <a:lnTo>
                    <a:pt x="720369" y="40551"/>
                  </a:lnTo>
                  <a:lnTo>
                    <a:pt x="721144" y="40170"/>
                  </a:lnTo>
                  <a:close/>
                </a:path>
              </a:pathLst>
            </a:custGeom>
            <a:solidFill>
              <a:srgbClr val="F1584A"/>
            </a:solidFill>
          </p:spPr>
          <p:txBody>
            <a:bodyPr wrap="square" lIns="0" tIns="0" rIns="0" bIns="0" rtlCol="0"/>
            <a:lstStyle/>
            <a:p>
              <a:endParaRPr/>
            </a:p>
          </p:txBody>
        </p:sp>
        <p:sp>
          <p:nvSpPr>
            <p:cNvPr id="79" name="object 79"/>
            <p:cNvSpPr/>
            <p:nvPr/>
          </p:nvSpPr>
          <p:spPr>
            <a:xfrm>
              <a:off x="6184379" y="1914639"/>
              <a:ext cx="796925" cy="455930"/>
            </a:xfrm>
            <a:custGeom>
              <a:avLst/>
              <a:gdLst/>
              <a:ahLst/>
              <a:cxnLst/>
              <a:rect l="l" t="t" r="r" b="b"/>
              <a:pathLst>
                <a:path w="796925" h="455930">
                  <a:moveTo>
                    <a:pt x="736" y="310857"/>
                  </a:moveTo>
                  <a:lnTo>
                    <a:pt x="444" y="310527"/>
                  </a:lnTo>
                  <a:lnTo>
                    <a:pt x="342" y="310388"/>
                  </a:lnTo>
                  <a:lnTo>
                    <a:pt x="127" y="310311"/>
                  </a:lnTo>
                  <a:lnTo>
                    <a:pt x="0" y="310197"/>
                  </a:lnTo>
                  <a:lnTo>
                    <a:pt x="0" y="310997"/>
                  </a:lnTo>
                  <a:lnTo>
                    <a:pt x="25" y="312585"/>
                  </a:lnTo>
                  <a:lnTo>
                    <a:pt x="342" y="311759"/>
                  </a:lnTo>
                  <a:lnTo>
                    <a:pt x="736" y="310857"/>
                  </a:lnTo>
                  <a:close/>
                </a:path>
                <a:path w="796925" h="455930">
                  <a:moveTo>
                    <a:pt x="12827" y="345033"/>
                  </a:moveTo>
                  <a:lnTo>
                    <a:pt x="12458" y="336981"/>
                  </a:lnTo>
                  <a:lnTo>
                    <a:pt x="8712" y="331812"/>
                  </a:lnTo>
                  <a:lnTo>
                    <a:pt x="1612" y="331660"/>
                  </a:lnTo>
                  <a:lnTo>
                    <a:pt x="1333" y="331647"/>
                  </a:lnTo>
                  <a:lnTo>
                    <a:pt x="1041" y="331749"/>
                  </a:lnTo>
                  <a:lnTo>
                    <a:pt x="749" y="331927"/>
                  </a:lnTo>
                  <a:lnTo>
                    <a:pt x="1003" y="336029"/>
                  </a:lnTo>
                  <a:lnTo>
                    <a:pt x="1346" y="340118"/>
                  </a:lnTo>
                  <a:lnTo>
                    <a:pt x="1727" y="344195"/>
                  </a:lnTo>
                  <a:lnTo>
                    <a:pt x="12827" y="345033"/>
                  </a:lnTo>
                  <a:close/>
                </a:path>
                <a:path w="796925" h="455930">
                  <a:moveTo>
                    <a:pt x="15481" y="261429"/>
                  </a:moveTo>
                  <a:lnTo>
                    <a:pt x="13830" y="261823"/>
                  </a:lnTo>
                  <a:lnTo>
                    <a:pt x="12827" y="261874"/>
                  </a:lnTo>
                  <a:lnTo>
                    <a:pt x="11595" y="262597"/>
                  </a:lnTo>
                  <a:lnTo>
                    <a:pt x="11506" y="263512"/>
                  </a:lnTo>
                  <a:lnTo>
                    <a:pt x="11252" y="264134"/>
                  </a:lnTo>
                  <a:lnTo>
                    <a:pt x="12141" y="264325"/>
                  </a:lnTo>
                  <a:lnTo>
                    <a:pt x="13258" y="264909"/>
                  </a:lnTo>
                  <a:lnTo>
                    <a:pt x="14541" y="264198"/>
                  </a:lnTo>
                  <a:lnTo>
                    <a:pt x="14744" y="262978"/>
                  </a:lnTo>
                  <a:lnTo>
                    <a:pt x="15481" y="261429"/>
                  </a:lnTo>
                  <a:close/>
                </a:path>
                <a:path w="796925" h="455930">
                  <a:moveTo>
                    <a:pt x="26860" y="387337"/>
                  </a:moveTo>
                  <a:lnTo>
                    <a:pt x="25006" y="387261"/>
                  </a:lnTo>
                  <a:lnTo>
                    <a:pt x="23647" y="386918"/>
                  </a:lnTo>
                  <a:lnTo>
                    <a:pt x="22034" y="387464"/>
                  </a:lnTo>
                  <a:lnTo>
                    <a:pt x="21628" y="389851"/>
                  </a:lnTo>
                  <a:lnTo>
                    <a:pt x="21894" y="390004"/>
                  </a:lnTo>
                  <a:lnTo>
                    <a:pt x="22974" y="390601"/>
                  </a:lnTo>
                  <a:lnTo>
                    <a:pt x="24345" y="390944"/>
                  </a:lnTo>
                  <a:lnTo>
                    <a:pt x="25958" y="390842"/>
                  </a:lnTo>
                  <a:lnTo>
                    <a:pt x="26238" y="389115"/>
                  </a:lnTo>
                  <a:lnTo>
                    <a:pt x="26860" y="387337"/>
                  </a:lnTo>
                  <a:close/>
                </a:path>
                <a:path w="796925" h="455930">
                  <a:moveTo>
                    <a:pt x="62458" y="408292"/>
                  </a:moveTo>
                  <a:lnTo>
                    <a:pt x="62115" y="407911"/>
                  </a:lnTo>
                  <a:lnTo>
                    <a:pt x="61976" y="407644"/>
                  </a:lnTo>
                  <a:lnTo>
                    <a:pt x="61671" y="407822"/>
                  </a:lnTo>
                  <a:lnTo>
                    <a:pt x="61290" y="407949"/>
                  </a:lnTo>
                  <a:lnTo>
                    <a:pt x="61112" y="408216"/>
                  </a:lnTo>
                  <a:lnTo>
                    <a:pt x="61036" y="408343"/>
                  </a:lnTo>
                  <a:lnTo>
                    <a:pt x="61379" y="408724"/>
                  </a:lnTo>
                  <a:lnTo>
                    <a:pt x="61531" y="408990"/>
                  </a:lnTo>
                  <a:lnTo>
                    <a:pt x="61823" y="408813"/>
                  </a:lnTo>
                  <a:lnTo>
                    <a:pt x="62217" y="408686"/>
                  </a:lnTo>
                  <a:lnTo>
                    <a:pt x="62458" y="408292"/>
                  </a:lnTo>
                  <a:close/>
                </a:path>
                <a:path w="796925" h="455930">
                  <a:moveTo>
                    <a:pt x="72491" y="451396"/>
                  </a:moveTo>
                  <a:lnTo>
                    <a:pt x="70269" y="451142"/>
                  </a:lnTo>
                  <a:lnTo>
                    <a:pt x="68668" y="450481"/>
                  </a:lnTo>
                  <a:lnTo>
                    <a:pt x="67030" y="451485"/>
                  </a:lnTo>
                  <a:lnTo>
                    <a:pt x="66484" y="453732"/>
                  </a:lnTo>
                  <a:lnTo>
                    <a:pt x="67538" y="455231"/>
                  </a:lnTo>
                  <a:lnTo>
                    <a:pt x="69481" y="455790"/>
                  </a:lnTo>
                  <a:lnTo>
                    <a:pt x="70472" y="455422"/>
                  </a:lnTo>
                  <a:lnTo>
                    <a:pt x="71285" y="455129"/>
                  </a:lnTo>
                  <a:lnTo>
                    <a:pt x="71577" y="453339"/>
                  </a:lnTo>
                  <a:lnTo>
                    <a:pt x="72491" y="451396"/>
                  </a:lnTo>
                  <a:close/>
                </a:path>
                <a:path w="796925" h="455930">
                  <a:moveTo>
                    <a:pt x="90208" y="322491"/>
                  </a:moveTo>
                  <a:lnTo>
                    <a:pt x="89319" y="322414"/>
                  </a:lnTo>
                  <a:lnTo>
                    <a:pt x="87579" y="322287"/>
                  </a:lnTo>
                  <a:lnTo>
                    <a:pt x="87528" y="322961"/>
                  </a:lnTo>
                  <a:lnTo>
                    <a:pt x="87185" y="324053"/>
                  </a:lnTo>
                  <a:lnTo>
                    <a:pt x="87477" y="324243"/>
                  </a:lnTo>
                  <a:lnTo>
                    <a:pt x="88201" y="324726"/>
                  </a:lnTo>
                  <a:lnTo>
                    <a:pt x="89192" y="324802"/>
                  </a:lnTo>
                  <a:lnTo>
                    <a:pt x="90081" y="325031"/>
                  </a:lnTo>
                  <a:lnTo>
                    <a:pt x="90208" y="322491"/>
                  </a:lnTo>
                  <a:close/>
                </a:path>
                <a:path w="796925" h="455930">
                  <a:moveTo>
                    <a:pt x="94945" y="223786"/>
                  </a:moveTo>
                  <a:lnTo>
                    <a:pt x="93395" y="223774"/>
                  </a:lnTo>
                  <a:lnTo>
                    <a:pt x="92087" y="223367"/>
                  </a:lnTo>
                  <a:lnTo>
                    <a:pt x="91452" y="223850"/>
                  </a:lnTo>
                  <a:lnTo>
                    <a:pt x="90830" y="224320"/>
                  </a:lnTo>
                  <a:lnTo>
                    <a:pt x="90893" y="225691"/>
                  </a:lnTo>
                  <a:lnTo>
                    <a:pt x="90652" y="226656"/>
                  </a:lnTo>
                  <a:lnTo>
                    <a:pt x="91655" y="226783"/>
                  </a:lnTo>
                  <a:lnTo>
                    <a:pt x="92887" y="227291"/>
                  </a:lnTo>
                  <a:lnTo>
                    <a:pt x="94272" y="226542"/>
                  </a:lnTo>
                  <a:lnTo>
                    <a:pt x="94399" y="225183"/>
                  </a:lnTo>
                  <a:lnTo>
                    <a:pt x="94945" y="223786"/>
                  </a:lnTo>
                  <a:close/>
                </a:path>
                <a:path w="796925" h="455930">
                  <a:moveTo>
                    <a:pt x="98628" y="276669"/>
                  </a:moveTo>
                  <a:lnTo>
                    <a:pt x="98234" y="274281"/>
                  </a:lnTo>
                  <a:lnTo>
                    <a:pt x="98450" y="272554"/>
                  </a:lnTo>
                  <a:lnTo>
                    <a:pt x="96913" y="271170"/>
                  </a:lnTo>
                  <a:lnTo>
                    <a:pt x="95186" y="271475"/>
                  </a:lnTo>
                  <a:lnTo>
                    <a:pt x="93878" y="271335"/>
                  </a:lnTo>
                  <a:lnTo>
                    <a:pt x="93840" y="272656"/>
                  </a:lnTo>
                  <a:lnTo>
                    <a:pt x="93319" y="274320"/>
                  </a:lnTo>
                  <a:lnTo>
                    <a:pt x="93929" y="275209"/>
                  </a:lnTo>
                  <a:lnTo>
                    <a:pt x="94488" y="276034"/>
                  </a:lnTo>
                  <a:lnTo>
                    <a:pt x="96266" y="276009"/>
                  </a:lnTo>
                  <a:lnTo>
                    <a:pt x="98628" y="276669"/>
                  </a:lnTo>
                  <a:close/>
                </a:path>
                <a:path w="796925" h="455930">
                  <a:moveTo>
                    <a:pt x="165265" y="304368"/>
                  </a:moveTo>
                  <a:lnTo>
                    <a:pt x="153123" y="301205"/>
                  </a:lnTo>
                  <a:lnTo>
                    <a:pt x="149466" y="304076"/>
                  </a:lnTo>
                  <a:lnTo>
                    <a:pt x="151472" y="314058"/>
                  </a:lnTo>
                  <a:lnTo>
                    <a:pt x="165265" y="304368"/>
                  </a:lnTo>
                  <a:close/>
                </a:path>
                <a:path w="796925" h="455930">
                  <a:moveTo>
                    <a:pt x="168173" y="338886"/>
                  </a:moveTo>
                  <a:lnTo>
                    <a:pt x="167373" y="336880"/>
                  </a:lnTo>
                  <a:lnTo>
                    <a:pt x="165265" y="336943"/>
                  </a:lnTo>
                  <a:lnTo>
                    <a:pt x="163982" y="336651"/>
                  </a:lnTo>
                  <a:lnTo>
                    <a:pt x="163614" y="338201"/>
                  </a:lnTo>
                  <a:lnTo>
                    <a:pt x="162826" y="339826"/>
                  </a:lnTo>
                  <a:lnTo>
                    <a:pt x="163080" y="341249"/>
                  </a:lnTo>
                  <a:lnTo>
                    <a:pt x="163195" y="341947"/>
                  </a:lnTo>
                  <a:lnTo>
                    <a:pt x="165252" y="342277"/>
                  </a:lnTo>
                  <a:lnTo>
                    <a:pt x="167474" y="343192"/>
                  </a:lnTo>
                  <a:lnTo>
                    <a:pt x="167640" y="340626"/>
                  </a:lnTo>
                  <a:lnTo>
                    <a:pt x="168173" y="338886"/>
                  </a:lnTo>
                  <a:close/>
                </a:path>
                <a:path w="796925" h="455930">
                  <a:moveTo>
                    <a:pt x="173367" y="293370"/>
                  </a:moveTo>
                  <a:lnTo>
                    <a:pt x="172034" y="293395"/>
                  </a:lnTo>
                  <a:lnTo>
                    <a:pt x="170764" y="293065"/>
                  </a:lnTo>
                  <a:lnTo>
                    <a:pt x="170205" y="293547"/>
                  </a:lnTo>
                  <a:lnTo>
                    <a:pt x="169608" y="294043"/>
                  </a:lnTo>
                  <a:lnTo>
                    <a:pt x="169710" y="295325"/>
                  </a:lnTo>
                  <a:lnTo>
                    <a:pt x="169506" y="296278"/>
                  </a:lnTo>
                  <a:lnTo>
                    <a:pt x="173113" y="296532"/>
                  </a:lnTo>
                  <a:lnTo>
                    <a:pt x="173367" y="293370"/>
                  </a:lnTo>
                  <a:close/>
                </a:path>
                <a:path w="796925" h="455930">
                  <a:moveTo>
                    <a:pt x="178396" y="378663"/>
                  </a:moveTo>
                  <a:lnTo>
                    <a:pt x="175374" y="370687"/>
                  </a:lnTo>
                  <a:lnTo>
                    <a:pt x="171653" y="371741"/>
                  </a:lnTo>
                  <a:lnTo>
                    <a:pt x="172974" y="380415"/>
                  </a:lnTo>
                  <a:lnTo>
                    <a:pt x="178396" y="378663"/>
                  </a:lnTo>
                  <a:close/>
                </a:path>
                <a:path w="796925" h="455930">
                  <a:moveTo>
                    <a:pt x="183934" y="134620"/>
                  </a:moveTo>
                  <a:lnTo>
                    <a:pt x="182689" y="134251"/>
                  </a:lnTo>
                  <a:lnTo>
                    <a:pt x="181279" y="133324"/>
                  </a:lnTo>
                  <a:lnTo>
                    <a:pt x="180276" y="133654"/>
                  </a:lnTo>
                  <a:lnTo>
                    <a:pt x="179324" y="133985"/>
                  </a:lnTo>
                  <a:lnTo>
                    <a:pt x="178816" y="135636"/>
                  </a:lnTo>
                  <a:lnTo>
                    <a:pt x="177469" y="137680"/>
                  </a:lnTo>
                  <a:lnTo>
                    <a:pt x="179857" y="137922"/>
                  </a:lnTo>
                  <a:lnTo>
                    <a:pt x="181419" y="138557"/>
                  </a:lnTo>
                  <a:lnTo>
                    <a:pt x="183159" y="137452"/>
                  </a:lnTo>
                  <a:lnTo>
                    <a:pt x="183400" y="135801"/>
                  </a:lnTo>
                  <a:lnTo>
                    <a:pt x="183934" y="134620"/>
                  </a:lnTo>
                  <a:close/>
                </a:path>
                <a:path w="796925" h="455930">
                  <a:moveTo>
                    <a:pt x="185445" y="184353"/>
                  </a:moveTo>
                  <a:lnTo>
                    <a:pt x="183756" y="179476"/>
                  </a:lnTo>
                  <a:lnTo>
                    <a:pt x="180568" y="180784"/>
                  </a:lnTo>
                  <a:lnTo>
                    <a:pt x="177304" y="181940"/>
                  </a:lnTo>
                  <a:lnTo>
                    <a:pt x="173951" y="183756"/>
                  </a:lnTo>
                  <a:lnTo>
                    <a:pt x="175031" y="186588"/>
                  </a:lnTo>
                  <a:lnTo>
                    <a:pt x="175450" y="188188"/>
                  </a:lnTo>
                  <a:lnTo>
                    <a:pt x="185445" y="184353"/>
                  </a:lnTo>
                  <a:close/>
                </a:path>
                <a:path w="796925" h="455930">
                  <a:moveTo>
                    <a:pt x="188150" y="398170"/>
                  </a:moveTo>
                  <a:lnTo>
                    <a:pt x="181698" y="398018"/>
                  </a:lnTo>
                  <a:lnTo>
                    <a:pt x="181813" y="402234"/>
                  </a:lnTo>
                  <a:lnTo>
                    <a:pt x="181775" y="406476"/>
                  </a:lnTo>
                  <a:lnTo>
                    <a:pt x="182321" y="411060"/>
                  </a:lnTo>
                  <a:lnTo>
                    <a:pt x="184683" y="411149"/>
                  </a:lnTo>
                  <a:lnTo>
                    <a:pt x="186385" y="411327"/>
                  </a:lnTo>
                  <a:lnTo>
                    <a:pt x="187121" y="410692"/>
                  </a:lnTo>
                  <a:lnTo>
                    <a:pt x="188150" y="398170"/>
                  </a:lnTo>
                  <a:close/>
                </a:path>
                <a:path w="796925" h="455930">
                  <a:moveTo>
                    <a:pt x="192074" y="166890"/>
                  </a:moveTo>
                  <a:lnTo>
                    <a:pt x="189382" y="162979"/>
                  </a:lnTo>
                  <a:lnTo>
                    <a:pt x="180213" y="170180"/>
                  </a:lnTo>
                  <a:lnTo>
                    <a:pt x="182714" y="173482"/>
                  </a:lnTo>
                  <a:lnTo>
                    <a:pt x="192074" y="166890"/>
                  </a:lnTo>
                  <a:close/>
                </a:path>
                <a:path w="796925" h="455930">
                  <a:moveTo>
                    <a:pt x="194538" y="387299"/>
                  </a:moveTo>
                  <a:lnTo>
                    <a:pt x="193217" y="386168"/>
                  </a:lnTo>
                  <a:lnTo>
                    <a:pt x="191579" y="386461"/>
                  </a:lnTo>
                  <a:lnTo>
                    <a:pt x="189484" y="386270"/>
                  </a:lnTo>
                  <a:lnTo>
                    <a:pt x="189699" y="388239"/>
                  </a:lnTo>
                  <a:lnTo>
                    <a:pt x="189420" y="390080"/>
                  </a:lnTo>
                  <a:lnTo>
                    <a:pt x="190931" y="391007"/>
                  </a:lnTo>
                  <a:lnTo>
                    <a:pt x="192874" y="390855"/>
                  </a:lnTo>
                  <a:lnTo>
                    <a:pt x="193675" y="390182"/>
                  </a:lnTo>
                  <a:lnTo>
                    <a:pt x="194335" y="389636"/>
                  </a:lnTo>
                  <a:lnTo>
                    <a:pt x="194538" y="387299"/>
                  </a:lnTo>
                  <a:close/>
                </a:path>
                <a:path w="796925" h="455930">
                  <a:moveTo>
                    <a:pt x="195529" y="127660"/>
                  </a:moveTo>
                  <a:lnTo>
                    <a:pt x="194221" y="126847"/>
                  </a:lnTo>
                  <a:lnTo>
                    <a:pt x="192887" y="126860"/>
                  </a:lnTo>
                  <a:lnTo>
                    <a:pt x="191287" y="126542"/>
                  </a:lnTo>
                  <a:lnTo>
                    <a:pt x="190957" y="130289"/>
                  </a:lnTo>
                  <a:lnTo>
                    <a:pt x="192214" y="130302"/>
                  </a:lnTo>
                  <a:lnTo>
                    <a:pt x="193586" y="130606"/>
                  </a:lnTo>
                  <a:lnTo>
                    <a:pt x="195173" y="130022"/>
                  </a:lnTo>
                  <a:lnTo>
                    <a:pt x="195529" y="127660"/>
                  </a:lnTo>
                  <a:close/>
                </a:path>
                <a:path w="796925" h="455930">
                  <a:moveTo>
                    <a:pt x="197218" y="210794"/>
                  </a:moveTo>
                  <a:lnTo>
                    <a:pt x="195859" y="210756"/>
                  </a:lnTo>
                  <a:lnTo>
                    <a:pt x="194564" y="210337"/>
                  </a:lnTo>
                  <a:lnTo>
                    <a:pt x="193954" y="210807"/>
                  </a:lnTo>
                  <a:lnTo>
                    <a:pt x="193319" y="211315"/>
                  </a:lnTo>
                  <a:lnTo>
                    <a:pt x="193344" y="212648"/>
                  </a:lnTo>
                  <a:lnTo>
                    <a:pt x="193078" y="213626"/>
                  </a:lnTo>
                  <a:lnTo>
                    <a:pt x="194271" y="213791"/>
                  </a:lnTo>
                  <a:lnTo>
                    <a:pt x="196672" y="214134"/>
                  </a:lnTo>
                  <a:lnTo>
                    <a:pt x="197218" y="210794"/>
                  </a:lnTo>
                  <a:close/>
                </a:path>
                <a:path w="796925" h="455930">
                  <a:moveTo>
                    <a:pt x="234543" y="98933"/>
                  </a:moveTo>
                  <a:lnTo>
                    <a:pt x="233108" y="98920"/>
                  </a:lnTo>
                  <a:lnTo>
                    <a:pt x="231800" y="98513"/>
                  </a:lnTo>
                  <a:lnTo>
                    <a:pt x="231127" y="98996"/>
                  </a:lnTo>
                  <a:lnTo>
                    <a:pt x="230505" y="99453"/>
                  </a:lnTo>
                  <a:lnTo>
                    <a:pt x="230555" y="100838"/>
                  </a:lnTo>
                  <a:lnTo>
                    <a:pt x="230314" y="101815"/>
                  </a:lnTo>
                  <a:lnTo>
                    <a:pt x="231571" y="101942"/>
                  </a:lnTo>
                  <a:lnTo>
                    <a:pt x="232841" y="102235"/>
                  </a:lnTo>
                  <a:lnTo>
                    <a:pt x="234315" y="102006"/>
                  </a:lnTo>
                  <a:lnTo>
                    <a:pt x="234353" y="100241"/>
                  </a:lnTo>
                  <a:lnTo>
                    <a:pt x="234543" y="98933"/>
                  </a:lnTo>
                  <a:close/>
                </a:path>
                <a:path w="796925" h="455930">
                  <a:moveTo>
                    <a:pt x="239052" y="111963"/>
                  </a:moveTo>
                  <a:lnTo>
                    <a:pt x="226326" y="110197"/>
                  </a:lnTo>
                  <a:lnTo>
                    <a:pt x="225374" y="115354"/>
                  </a:lnTo>
                  <a:lnTo>
                    <a:pt x="238290" y="117170"/>
                  </a:lnTo>
                  <a:lnTo>
                    <a:pt x="239052" y="111963"/>
                  </a:lnTo>
                  <a:close/>
                </a:path>
                <a:path w="796925" h="455930">
                  <a:moveTo>
                    <a:pt x="242189" y="257060"/>
                  </a:moveTo>
                  <a:lnTo>
                    <a:pt x="241020" y="256476"/>
                  </a:lnTo>
                  <a:lnTo>
                    <a:pt x="241084" y="256743"/>
                  </a:lnTo>
                  <a:lnTo>
                    <a:pt x="241058" y="257149"/>
                  </a:lnTo>
                  <a:lnTo>
                    <a:pt x="241223" y="257238"/>
                  </a:lnTo>
                  <a:lnTo>
                    <a:pt x="241388" y="257340"/>
                  </a:lnTo>
                  <a:lnTo>
                    <a:pt x="241744" y="257162"/>
                  </a:lnTo>
                  <a:lnTo>
                    <a:pt x="242189" y="257060"/>
                  </a:lnTo>
                  <a:close/>
                </a:path>
                <a:path w="796925" h="455930">
                  <a:moveTo>
                    <a:pt x="242760" y="246532"/>
                  </a:moveTo>
                  <a:lnTo>
                    <a:pt x="240525" y="246811"/>
                  </a:lnTo>
                  <a:lnTo>
                    <a:pt x="238760" y="246532"/>
                  </a:lnTo>
                  <a:lnTo>
                    <a:pt x="237578" y="248069"/>
                  </a:lnTo>
                  <a:lnTo>
                    <a:pt x="237490" y="249923"/>
                  </a:lnTo>
                  <a:lnTo>
                    <a:pt x="237998" y="250875"/>
                  </a:lnTo>
                  <a:lnTo>
                    <a:pt x="238302" y="251434"/>
                  </a:lnTo>
                  <a:lnTo>
                    <a:pt x="240639" y="251561"/>
                  </a:lnTo>
                  <a:lnTo>
                    <a:pt x="242176" y="250418"/>
                  </a:lnTo>
                  <a:lnTo>
                    <a:pt x="242150" y="248754"/>
                  </a:lnTo>
                  <a:lnTo>
                    <a:pt x="242760" y="246532"/>
                  </a:lnTo>
                  <a:close/>
                </a:path>
                <a:path w="796925" h="455930">
                  <a:moveTo>
                    <a:pt x="243420" y="313321"/>
                  </a:moveTo>
                  <a:lnTo>
                    <a:pt x="242862" y="313245"/>
                  </a:lnTo>
                  <a:lnTo>
                    <a:pt x="241744" y="313080"/>
                  </a:lnTo>
                  <a:lnTo>
                    <a:pt x="241744" y="313613"/>
                  </a:lnTo>
                  <a:lnTo>
                    <a:pt x="241693" y="314185"/>
                  </a:lnTo>
                  <a:lnTo>
                    <a:pt x="241769" y="314744"/>
                  </a:lnTo>
                  <a:lnTo>
                    <a:pt x="242544" y="314960"/>
                  </a:lnTo>
                  <a:lnTo>
                    <a:pt x="242633" y="314833"/>
                  </a:lnTo>
                  <a:lnTo>
                    <a:pt x="242976" y="314388"/>
                  </a:lnTo>
                  <a:lnTo>
                    <a:pt x="243179" y="313829"/>
                  </a:lnTo>
                  <a:lnTo>
                    <a:pt x="243420" y="313321"/>
                  </a:lnTo>
                  <a:close/>
                </a:path>
                <a:path w="796925" h="455930">
                  <a:moveTo>
                    <a:pt x="246710" y="339610"/>
                  </a:moveTo>
                  <a:lnTo>
                    <a:pt x="243497" y="339979"/>
                  </a:lnTo>
                  <a:lnTo>
                    <a:pt x="241033" y="339623"/>
                  </a:lnTo>
                  <a:lnTo>
                    <a:pt x="238556" y="341350"/>
                  </a:lnTo>
                  <a:lnTo>
                    <a:pt x="238099" y="344906"/>
                  </a:lnTo>
                  <a:lnTo>
                    <a:pt x="238861" y="345592"/>
                  </a:lnTo>
                  <a:lnTo>
                    <a:pt x="240042" y="346659"/>
                  </a:lnTo>
                  <a:lnTo>
                    <a:pt x="242582" y="346849"/>
                  </a:lnTo>
                  <a:lnTo>
                    <a:pt x="245110" y="346227"/>
                  </a:lnTo>
                  <a:lnTo>
                    <a:pt x="245364" y="343674"/>
                  </a:lnTo>
                  <a:lnTo>
                    <a:pt x="246710" y="339610"/>
                  </a:lnTo>
                  <a:close/>
                </a:path>
                <a:path w="796925" h="455930">
                  <a:moveTo>
                    <a:pt x="251040" y="164592"/>
                  </a:moveTo>
                  <a:lnTo>
                    <a:pt x="250672" y="162674"/>
                  </a:lnTo>
                  <a:lnTo>
                    <a:pt x="249021" y="162102"/>
                  </a:lnTo>
                  <a:lnTo>
                    <a:pt x="247256" y="160858"/>
                  </a:lnTo>
                  <a:lnTo>
                    <a:pt x="246684" y="163169"/>
                  </a:lnTo>
                  <a:lnTo>
                    <a:pt x="245821" y="164655"/>
                  </a:lnTo>
                  <a:lnTo>
                    <a:pt x="246545" y="166433"/>
                  </a:lnTo>
                  <a:lnTo>
                    <a:pt x="248335" y="166636"/>
                  </a:lnTo>
                  <a:lnTo>
                    <a:pt x="249478" y="167106"/>
                  </a:lnTo>
                  <a:lnTo>
                    <a:pt x="249986" y="165912"/>
                  </a:lnTo>
                  <a:lnTo>
                    <a:pt x="251040" y="164592"/>
                  </a:lnTo>
                  <a:close/>
                </a:path>
                <a:path w="796925" h="455930">
                  <a:moveTo>
                    <a:pt x="251802" y="296100"/>
                  </a:moveTo>
                  <a:lnTo>
                    <a:pt x="244817" y="296151"/>
                  </a:lnTo>
                  <a:lnTo>
                    <a:pt x="244805" y="298107"/>
                  </a:lnTo>
                  <a:lnTo>
                    <a:pt x="244233" y="300342"/>
                  </a:lnTo>
                  <a:lnTo>
                    <a:pt x="245427" y="302755"/>
                  </a:lnTo>
                  <a:lnTo>
                    <a:pt x="248907" y="303225"/>
                  </a:lnTo>
                  <a:lnTo>
                    <a:pt x="249618" y="302514"/>
                  </a:lnTo>
                  <a:lnTo>
                    <a:pt x="250812" y="301294"/>
                  </a:lnTo>
                  <a:lnTo>
                    <a:pt x="250913" y="299008"/>
                  </a:lnTo>
                  <a:lnTo>
                    <a:pt x="251802" y="296100"/>
                  </a:lnTo>
                  <a:close/>
                </a:path>
                <a:path w="796925" h="455930">
                  <a:moveTo>
                    <a:pt x="254584" y="199161"/>
                  </a:moveTo>
                  <a:lnTo>
                    <a:pt x="253174" y="198869"/>
                  </a:lnTo>
                  <a:lnTo>
                    <a:pt x="251929" y="198221"/>
                  </a:lnTo>
                  <a:lnTo>
                    <a:pt x="250685" y="199110"/>
                  </a:lnTo>
                  <a:lnTo>
                    <a:pt x="250494" y="200380"/>
                  </a:lnTo>
                  <a:lnTo>
                    <a:pt x="250075" y="201333"/>
                  </a:lnTo>
                  <a:lnTo>
                    <a:pt x="250977" y="201676"/>
                  </a:lnTo>
                  <a:lnTo>
                    <a:pt x="252120" y="202514"/>
                  </a:lnTo>
                  <a:lnTo>
                    <a:pt x="253466" y="201853"/>
                  </a:lnTo>
                  <a:lnTo>
                    <a:pt x="253784" y="200571"/>
                  </a:lnTo>
                  <a:lnTo>
                    <a:pt x="254584" y="199161"/>
                  </a:lnTo>
                  <a:close/>
                </a:path>
                <a:path w="796925" h="455930">
                  <a:moveTo>
                    <a:pt x="255549" y="218859"/>
                  </a:moveTo>
                  <a:lnTo>
                    <a:pt x="245287" y="206438"/>
                  </a:lnTo>
                  <a:lnTo>
                    <a:pt x="240601" y="210527"/>
                  </a:lnTo>
                  <a:lnTo>
                    <a:pt x="251383" y="222478"/>
                  </a:lnTo>
                  <a:lnTo>
                    <a:pt x="255549" y="218859"/>
                  </a:lnTo>
                  <a:close/>
                </a:path>
                <a:path w="796925" h="455930">
                  <a:moveTo>
                    <a:pt x="262051" y="183870"/>
                  </a:moveTo>
                  <a:lnTo>
                    <a:pt x="259600" y="184061"/>
                  </a:lnTo>
                  <a:lnTo>
                    <a:pt x="257581" y="183654"/>
                  </a:lnTo>
                  <a:lnTo>
                    <a:pt x="255778" y="185089"/>
                  </a:lnTo>
                  <a:lnTo>
                    <a:pt x="256273" y="187299"/>
                  </a:lnTo>
                  <a:lnTo>
                    <a:pt x="256209" y="188798"/>
                  </a:lnTo>
                  <a:lnTo>
                    <a:pt x="257822" y="188658"/>
                  </a:lnTo>
                  <a:lnTo>
                    <a:pt x="259613" y="188887"/>
                  </a:lnTo>
                  <a:lnTo>
                    <a:pt x="261670" y="187909"/>
                  </a:lnTo>
                  <a:lnTo>
                    <a:pt x="261594" y="185953"/>
                  </a:lnTo>
                  <a:lnTo>
                    <a:pt x="262051" y="183870"/>
                  </a:lnTo>
                  <a:close/>
                </a:path>
                <a:path w="796925" h="455930">
                  <a:moveTo>
                    <a:pt x="273532" y="350329"/>
                  </a:moveTo>
                  <a:lnTo>
                    <a:pt x="271627" y="349834"/>
                  </a:lnTo>
                  <a:lnTo>
                    <a:pt x="270256" y="349084"/>
                  </a:lnTo>
                  <a:lnTo>
                    <a:pt x="268871" y="350227"/>
                  </a:lnTo>
                  <a:lnTo>
                    <a:pt x="268401" y="351574"/>
                  </a:lnTo>
                  <a:lnTo>
                    <a:pt x="267728" y="352704"/>
                  </a:lnTo>
                  <a:lnTo>
                    <a:pt x="268617" y="353072"/>
                  </a:lnTo>
                  <a:lnTo>
                    <a:pt x="269786" y="353974"/>
                  </a:lnTo>
                  <a:lnTo>
                    <a:pt x="270344" y="353682"/>
                  </a:lnTo>
                  <a:lnTo>
                    <a:pt x="271411" y="353123"/>
                  </a:lnTo>
                  <a:lnTo>
                    <a:pt x="272122" y="351891"/>
                  </a:lnTo>
                  <a:lnTo>
                    <a:pt x="273532" y="350329"/>
                  </a:lnTo>
                  <a:close/>
                </a:path>
                <a:path w="796925" h="455930">
                  <a:moveTo>
                    <a:pt x="274497" y="155194"/>
                  </a:moveTo>
                  <a:lnTo>
                    <a:pt x="272948" y="155244"/>
                  </a:lnTo>
                  <a:lnTo>
                    <a:pt x="271970" y="155079"/>
                  </a:lnTo>
                  <a:lnTo>
                    <a:pt x="270751" y="155562"/>
                  </a:lnTo>
                  <a:lnTo>
                    <a:pt x="270332" y="157060"/>
                  </a:lnTo>
                  <a:lnTo>
                    <a:pt x="271233" y="157607"/>
                  </a:lnTo>
                  <a:lnTo>
                    <a:pt x="272249" y="158280"/>
                  </a:lnTo>
                  <a:lnTo>
                    <a:pt x="273558" y="157924"/>
                  </a:lnTo>
                  <a:lnTo>
                    <a:pt x="273812" y="156578"/>
                  </a:lnTo>
                  <a:lnTo>
                    <a:pt x="274497" y="155194"/>
                  </a:lnTo>
                  <a:close/>
                </a:path>
                <a:path w="796925" h="455930">
                  <a:moveTo>
                    <a:pt x="282092" y="321132"/>
                  </a:moveTo>
                  <a:lnTo>
                    <a:pt x="281190" y="316547"/>
                  </a:lnTo>
                  <a:lnTo>
                    <a:pt x="281597" y="311289"/>
                  </a:lnTo>
                  <a:lnTo>
                    <a:pt x="279247" y="307975"/>
                  </a:lnTo>
                  <a:lnTo>
                    <a:pt x="274383" y="304342"/>
                  </a:lnTo>
                  <a:lnTo>
                    <a:pt x="269011" y="304622"/>
                  </a:lnTo>
                  <a:lnTo>
                    <a:pt x="263436" y="306463"/>
                  </a:lnTo>
                  <a:lnTo>
                    <a:pt x="257924" y="307517"/>
                  </a:lnTo>
                  <a:lnTo>
                    <a:pt x="255905" y="307467"/>
                  </a:lnTo>
                  <a:lnTo>
                    <a:pt x="253644" y="312331"/>
                  </a:lnTo>
                  <a:lnTo>
                    <a:pt x="251561" y="314858"/>
                  </a:lnTo>
                  <a:lnTo>
                    <a:pt x="282092" y="321132"/>
                  </a:lnTo>
                  <a:close/>
                </a:path>
                <a:path w="796925" h="455930">
                  <a:moveTo>
                    <a:pt x="291731" y="220268"/>
                  </a:moveTo>
                  <a:lnTo>
                    <a:pt x="274358" y="220560"/>
                  </a:lnTo>
                  <a:lnTo>
                    <a:pt x="274675" y="223075"/>
                  </a:lnTo>
                  <a:lnTo>
                    <a:pt x="274421" y="227495"/>
                  </a:lnTo>
                  <a:lnTo>
                    <a:pt x="275399" y="227761"/>
                  </a:lnTo>
                  <a:lnTo>
                    <a:pt x="279679" y="228930"/>
                  </a:lnTo>
                  <a:lnTo>
                    <a:pt x="284365" y="229336"/>
                  </a:lnTo>
                  <a:lnTo>
                    <a:pt x="289775" y="228866"/>
                  </a:lnTo>
                  <a:lnTo>
                    <a:pt x="290436" y="224307"/>
                  </a:lnTo>
                  <a:lnTo>
                    <a:pt x="291731" y="220268"/>
                  </a:lnTo>
                  <a:close/>
                </a:path>
                <a:path w="796925" h="455930">
                  <a:moveTo>
                    <a:pt x="379869" y="1485"/>
                  </a:moveTo>
                  <a:lnTo>
                    <a:pt x="369112" y="0"/>
                  </a:lnTo>
                  <a:lnTo>
                    <a:pt x="368579" y="3911"/>
                  </a:lnTo>
                  <a:lnTo>
                    <a:pt x="379603" y="4356"/>
                  </a:lnTo>
                  <a:lnTo>
                    <a:pt x="379869" y="1485"/>
                  </a:lnTo>
                  <a:close/>
                </a:path>
                <a:path w="796925" h="455930">
                  <a:moveTo>
                    <a:pt x="391096" y="314693"/>
                  </a:moveTo>
                  <a:lnTo>
                    <a:pt x="389458" y="315087"/>
                  </a:lnTo>
                  <a:lnTo>
                    <a:pt x="388442" y="315137"/>
                  </a:lnTo>
                  <a:lnTo>
                    <a:pt x="387210" y="315874"/>
                  </a:lnTo>
                  <a:lnTo>
                    <a:pt x="387134" y="316776"/>
                  </a:lnTo>
                  <a:lnTo>
                    <a:pt x="386880" y="317411"/>
                  </a:lnTo>
                  <a:lnTo>
                    <a:pt x="387769" y="317588"/>
                  </a:lnTo>
                  <a:lnTo>
                    <a:pt x="388886" y="318185"/>
                  </a:lnTo>
                  <a:lnTo>
                    <a:pt x="390156" y="317474"/>
                  </a:lnTo>
                  <a:lnTo>
                    <a:pt x="390359" y="316242"/>
                  </a:lnTo>
                  <a:lnTo>
                    <a:pt x="391096" y="314693"/>
                  </a:lnTo>
                  <a:close/>
                </a:path>
                <a:path w="796925" h="455930">
                  <a:moveTo>
                    <a:pt x="392760" y="245668"/>
                  </a:moveTo>
                  <a:lnTo>
                    <a:pt x="389851" y="246430"/>
                  </a:lnTo>
                  <a:lnTo>
                    <a:pt x="388137" y="246443"/>
                  </a:lnTo>
                  <a:lnTo>
                    <a:pt x="386410" y="247967"/>
                  </a:lnTo>
                  <a:lnTo>
                    <a:pt x="385991" y="250050"/>
                  </a:lnTo>
                  <a:lnTo>
                    <a:pt x="386486" y="250825"/>
                  </a:lnTo>
                  <a:lnTo>
                    <a:pt x="387019" y="251650"/>
                  </a:lnTo>
                  <a:lnTo>
                    <a:pt x="388962" y="252247"/>
                  </a:lnTo>
                  <a:lnTo>
                    <a:pt x="390740" y="251637"/>
                  </a:lnTo>
                  <a:lnTo>
                    <a:pt x="390994" y="249796"/>
                  </a:lnTo>
                  <a:lnTo>
                    <a:pt x="392760" y="245668"/>
                  </a:lnTo>
                  <a:close/>
                </a:path>
                <a:path w="796925" h="455930">
                  <a:moveTo>
                    <a:pt x="401561" y="224675"/>
                  </a:moveTo>
                  <a:lnTo>
                    <a:pt x="400189" y="221564"/>
                  </a:lnTo>
                  <a:lnTo>
                    <a:pt x="392633" y="224472"/>
                  </a:lnTo>
                  <a:lnTo>
                    <a:pt x="394144" y="228307"/>
                  </a:lnTo>
                  <a:lnTo>
                    <a:pt x="401561" y="224675"/>
                  </a:lnTo>
                  <a:close/>
                </a:path>
                <a:path w="796925" h="455930">
                  <a:moveTo>
                    <a:pt x="415493" y="315061"/>
                  </a:moveTo>
                  <a:lnTo>
                    <a:pt x="415315" y="314363"/>
                  </a:lnTo>
                  <a:lnTo>
                    <a:pt x="415163" y="313639"/>
                  </a:lnTo>
                  <a:lnTo>
                    <a:pt x="414832" y="313029"/>
                  </a:lnTo>
                  <a:lnTo>
                    <a:pt x="414743" y="312877"/>
                  </a:lnTo>
                  <a:lnTo>
                    <a:pt x="413651" y="313296"/>
                  </a:lnTo>
                  <a:lnTo>
                    <a:pt x="412623" y="313563"/>
                  </a:lnTo>
                  <a:lnTo>
                    <a:pt x="413029" y="314413"/>
                  </a:lnTo>
                  <a:lnTo>
                    <a:pt x="413283" y="315239"/>
                  </a:lnTo>
                  <a:lnTo>
                    <a:pt x="413778" y="315849"/>
                  </a:lnTo>
                  <a:lnTo>
                    <a:pt x="414350" y="315582"/>
                  </a:lnTo>
                  <a:lnTo>
                    <a:pt x="414934" y="315328"/>
                  </a:lnTo>
                  <a:lnTo>
                    <a:pt x="415493" y="315061"/>
                  </a:lnTo>
                  <a:close/>
                </a:path>
                <a:path w="796925" h="455930">
                  <a:moveTo>
                    <a:pt x="445922" y="86029"/>
                  </a:moveTo>
                  <a:lnTo>
                    <a:pt x="439915" y="79159"/>
                  </a:lnTo>
                  <a:lnTo>
                    <a:pt x="437896" y="80657"/>
                  </a:lnTo>
                  <a:lnTo>
                    <a:pt x="442404" y="88252"/>
                  </a:lnTo>
                  <a:lnTo>
                    <a:pt x="445922" y="86029"/>
                  </a:lnTo>
                  <a:close/>
                </a:path>
                <a:path w="796925" h="455930">
                  <a:moveTo>
                    <a:pt x="483463" y="97866"/>
                  </a:moveTo>
                  <a:lnTo>
                    <a:pt x="476796" y="89916"/>
                  </a:lnTo>
                  <a:lnTo>
                    <a:pt x="473417" y="92671"/>
                  </a:lnTo>
                  <a:lnTo>
                    <a:pt x="479971" y="100698"/>
                  </a:lnTo>
                  <a:lnTo>
                    <a:pt x="483463" y="97866"/>
                  </a:lnTo>
                  <a:close/>
                </a:path>
                <a:path w="796925" h="455930">
                  <a:moveTo>
                    <a:pt x="483704" y="238582"/>
                  </a:moveTo>
                  <a:lnTo>
                    <a:pt x="481634" y="236994"/>
                  </a:lnTo>
                  <a:lnTo>
                    <a:pt x="479501" y="235699"/>
                  </a:lnTo>
                  <a:lnTo>
                    <a:pt x="477393" y="234353"/>
                  </a:lnTo>
                  <a:lnTo>
                    <a:pt x="475259" y="237591"/>
                  </a:lnTo>
                  <a:lnTo>
                    <a:pt x="481609" y="241617"/>
                  </a:lnTo>
                  <a:lnTo>
                    <a:pt x="482307" y="240538"/>
                  </a:lnTo>
                  <a:lnTo>
                    <a:pt x="483704" y="238582"/>
                  </a:lnTo>
                  <a:close/>
                </a:path>
                <a:path w="796925" h="455930">
                  <a:moveTo>
                    <a:pt x="489292" y="47129"/>
                  </a:moveTo>
                  <a:lnTo>
                    <a:pt x="489127" y="37033"/>
                  </a:lnTo>
                  <a:lnTo>
                    <a:pt x="461759" y="33388"/>
                  </a:lnTo>
                  <a:lnTo>
                    <a:pt x="463880" y="40017"/>
                  </a:lnTo>
                  <a:lnTo>
                    <a:pt x="465137" y="45542"/>
                  </a:lnTo>
                  <a:lnTo>
                    <a:pt x="467461" y="50571"/>
                  </a:lnTo>
                  <a:lnTo>
                    <a:pt x="468617" y="53073"/>
                  </a:lnTo>
                  <a:lnTo>
                    <a:pt x="471551" y="54952"/>
                  </a:lnTo>
                  <a:lnTo>
                    <a:pt x="474751" y="56857"/>
                  </a:lnTo>
                  <a:lnTo>
                    <a:pt x="476910" y="54825"/>
                  </a:lnTo>
                  <a:lnTo>
                    <a:pt x="478396" y="53924"/>
                  </a:lnTo>
                  <a:lnTo>
                    <a:pt x="473887" y="47256"/>
                  </a:lnTo>
                  <a:lnTo>
                    <a:pt x="480758" y="46088"/>
                  </a:lnTo>
                  <a:lnTo>
                    <a:pt x="489292" y="47129"/>
                  </a:lnTo>
                  <a:close/>
                </a:path>
                <a:path w="796925" h="455930">
                  <a:moveTo>
                    <a:pt x="490804" y="121666"/>
                  </a:moveTo>
                  <a:lnTo>
                    <a:pt x="490626" y="121259"/>
                  </a:lnTo>
                  <a:lnTo>
                    <a:pt x="490562" y="120954"/>
                  </a:lnTo>
                  <a:lnTo>
                    <a:pt x="490258" y="121005"/>
                  </a:lnTo>
                  <a:lnTo>
                    <a:pt x="489940" y="121069"/>
                  </a:lnTo>
                  <a:lnTo>
                    <a:pt x="489635" y="121119"/>
                  </a:lnTo>
                  <a:lnTo>
                    <a:pt x="489686" y="121437"/>
                  </a:lnTo>
                  <a:lnTo>
                    <a:pt x="489737" y="121742"/>
                  </a:lnTo>
                  <a:lnTo>
                    <a:pt x="489788" y="122047"/>
                  </a:lnTo>
                  <a:lnTo>
                    <a:pt x="490093" y="121983"/>
                  </a:lnTo>
                  <a:lnTo>
                    <a:pt x="490550" y="122021"/>
                  </a:lnTo>
                  <a:lnTo>
                    <a:pt x="490804" y="121666"/>
                  </a:lnTo>
                  <a:close/>
                </a:path>
                <a:path w="796925" h="455930">
                  <a:moveTo>
                    <a:pt x="491845" y="23037"/>
                  </a:moveTo>
                  <a:lnTo>
                    <a:pt x="491502" y="22669"/>
                  </a:lnTo>
                  <a:lnTo>
                    <a:pt x="491350" y="22402"/>
                  </a:lnTo>
                  <a:lnTo>
                    <a:pt x="491058" y="22567"/>
                  </a:lnTo>
                  <a:lnTo>
                    <a:pt x="490664" y="22694"/>
                  </a:lnTo>
                  <a:lnTo>
                    <a:pt x="490524" y="22948"/>
                  </a:lnTo>
                  <a:lnTo>
                    <a:pt x="490435" y="23088"/>
                  </a:lnTo>
                  <a:lnTo>
                    <a:pt x="490778" y="23456"/>
                  </a:lnTo>
                  <a:lnTo>
                    <a:pt x="490931" y="23723"/>
                  </a:lnTo>
                  <a:lnTo>
                    <a:pt x="491236" y="23545"/>
                  </a:lnTo>
                  <a:lnTo>
                    <a:pt x="491629" y="23431"/>
                  </a:lnTo>
                  <a:lnTo>
                    <a:pt x="491769" y="23177"/>
                  </a:lnTo>
                  <a:lnTo>
                    <a:pt x="491845" y="23037"/>
                  </a:lnTo>
                  <a:close/>
                </a:path>
                <a:path w="796925" h="455930">
                  <a:moveTo>
                    <a:pt x="506476" y="97980"/>
                  </a:moveTo>
                  <a:lnTo>
                    <a:pt x="503682" y="98615"/>
                  </a:lnTo>
                  <a:lnTo>
                    <a:pt x="501827" y="98653"/>
                  </a:lnTo>
                  <a:lnTo>
                    <a:pt x="499910" y="99936"/>
                  </a:lnTo>
                  <a:lnTo>
                    <a:pt x="500341" y="101930"/>
                  </a:lnTo>
                  <a:lnTo>
                    <a:pt x="500303" y="103212"/>
                  </a:lnTo>
                  <a:lnTo>
                    <a:pt x="501954" y="103098"/>
                  </a:lnTo>
                  <a:lnTo>
                    <a:pt x="503770" y="103378"/>
                  </a:lnTo>
                  <a:lnTo>
                    <a:pt x="505193" y="102730"/>
                  </a:lnTo>
                  <a:lnTo>
                    <a:pt x="505904" y="102412"/>
                  </a:lnTo>
                  <a:lnTo>
                    <a:pt x="505866" y="100431"/>
                  </a:lnTo>
                  <a:lnTo>
                    <a:pt x="506476" y="97980"/>
                  </a:lnTo>
                  <a:close/>
                </a:path>
                <a:path w="796925" h="455930">
                  <a:moveTo>
                    <a:pt x="510959" y="40043"/>
                  </a:moveTo>
                  <a:lnTo>
                    <a:pt x="510476" y="38874"/>
                  </a:lnTo>
                  <a:lnTo>
                    <a:pt x="510019" y="37693"/>
                  </a:lnTo>
                  <a:lnTo>
                    <a:pt x="509485" y="36525"/>
                  </a:lnTo>
                  <a:lnTo>
                    <a:pt x="504571" y="40398"/>
                  </a:lnTo>
                  <a:lnTo>
                    <a:pt x="506336" y="42862"/>
                  </a:lnTo>
                  <a:lnTo>
                    <a:pt x="510959" y="40043"/>
                  </a:lnTo>
                  <a:close/>
                </a:path>
                <a:path w="796925" h="455930">
                  <a:moveTo>
                    <a:pt x="518185" y="64020"/>
                  </a:moveTo>
                  <a:lnTo>
                    <a:pt x="518007" y="63157"/>
                  </a:lnTo>
                  <a:lnTo>
                    <a:pt x="517613" y="61429"/>
                  </a:lnTo>
                  <a:lnTo>
                    <a:pt x="516204" y="62420"/>
                  </a:lnTo>
                  <a:lnTo>
                    <a:pt x="517588" y="64452"/>
                  </a:lnTo>
                  <a:lnTo>
                    <a:pt x="518185" y="64020"/>
                  </a:lnTo>
                  <a:close/>
                </a:path>
                <a:path w="796925" h="455930">
                  <a:moveTo>
                    <a:pt x="538746" y="96037"/>
                  </a:moveTo>
                  <a:lnTo>
                    <a:pt x="538340" y="94945"/>
                  </a:lnTo>
                  <a:lnTo>
                    <a:pt x="538137" y="93967"/>
                  </a:lnTo>
                  <a:lnTo>
                    <a:pt x="537197" y="94424"/>
                  </a:lnTo>
                  <a:lnTo>
                    <a:pt x="536257" y="94729"/>
                  </a:lnTo>
                  <a:lnTo>
                    <a:pt x="535533" y="95326"/>
                  </a:lnTo>
                  <a:lnTo>
                    <a:pt x="535330" y="95491"/>
                  </a:lnTo>
                  <a:lnTo>
                    <a:pt x="535774" y="96456"/>
                  </a:lnTo>
                  <a:lnTo>
                    <a:pt x="535927" y="97066"/>
                  </a:lnTo>
                  <a:lnTo>
                    <a:pt x="536829" y="96774"/>
                  </a:lnTo>
                  <a:lnTo>
                    <a:pt x="537768" y="96596"/>
                  </a:lnTo>
                  <a:lnTo>
                    <a:pt x="538746" y="96037"/>
                  </a:lnTo>
                  <a:close/>
                </a:path>
                <a:path w="796925" h="455930">
                  <a:moveTo>
                    <a:pt x="542759" y="178955"/>
                  </a:moveTo>
                  <a:lnTo>
                    <a:pt x="540613" y="179260"/>
                  </a:lnTo>
                  <a:lnTo>
                    <a:pt x="539051" y="179057"/>
                  </a:lnTo>
                  <a:lnTo>
                    <a:pt x="537959" y="180581"/>
                  </a:lnTo>
                  <a:lnTo>
                    <a:pt x="537756" y="182092"/>
                  </a:lnTo>
                  <a:lnTo>
                    <a:pt x="537921" y="183273"/>
                  </a:lnTo>
                  <a:lnTo>
                    <a:pt x="537984" y="183680"/>
                  </a:lnTo>
                  <a:lnTo>
                    <a:pt x="540296" y="184315"/>
                  </a:lnTo>
                  <a:lnTo>
                    <a:pt x="541375" y="183108"/>
                  </a:lnTo>
                  <a:lnTo>
                    <a:pt x="541642" y="181749"/>
                  </a:lnTo>
                  <a:lnTo>
                    <a:pt x="542759" y="178955"/>
                  </a:lnTo>
                  <a:close/>
                </a:path>
                <a:path w="796925" h="455930">
                  <a:moveTo>
                    <a:pt x="547128" y="267982"/>
                  </a:moveTo>
                  <a:lnTo>
                    <a:pt x="545084" y="268224"/>
                  </a:lnTo>
                  <a:lnTo>
                    <a:pt x="544563" y="269532"/>
                  </a:lnTo>
                  <a:lnTo>
                    <a:pt x="545261" y="269506"/>
                  </a:lnTo>
                  <a:lnTo>
                    <a:pt x="545922" y="269455"/>
                  </a:lnTo>
                  <a:lnTo>
                    <a:pt x="546620" y="269443"/>
                  </a:lnTo>
                  <a:lnTo>
                    <a:pt x="546798" y="268960"/>
                  </a:lnTo>
                  <a:lnTo>
                    <a:pt x="546950" y="268465"/>
                  </a:lnTo>
                  <a:lnTo>
                    <a:pt x="547128" y="267982"/>
                  </a:lnTo>
                  <a:close/>
                </a:path>
                <a:path w="796925" h="455930">
                  <a:moveTo>
                    <a:pt x="547662" y="198932"/>
                  </a:moveTo>
                  <a:lnTo>
                    <a:pt x="547408" y="198996"/>
                  </a:lnTo>
                  <a:lnTo>
                    <a:pt x="542671" y="197091"/>
                  </a:lnTo>
                  <a:lnTo>
                    <a:pt x="542544" y="199986"/>
                  </a:lnTo>
                  <a:lnTo>
                    <a:pt x="547395" y="199009"/>
                  </a:lnTo>
                  <a:lnTo>
                    <a:pt x="547649" y="199097"/>
                  </a:lnTo>
                  <a:lnTo>
                    <a:pt x="547662" y="198932"/>
                  </a:lnTo>
                  <a:close/>
                </a:path>
                <a:path w="796925" h="455930">
                  <a:moveTo>
                    <a:pt x="547712" y="199097"/>
                  </a:moveTo>
                  <a:lnTo>
                    <a:pt x="547662" y="198945"/>
                  </a:lnTo>
                  <a:lnTo>
                    <a:pt x="547649" y="199097"/>
                  </a:lnTo>
                  <a:close/>
                </a:path>
                <a:path w="796925" h="455930">
                  <a:moveTo>
                    <a:pt x="557339" y="199085"/>
                  </a:moveTo>
                  <a:lnTo>
                    <a:pt x="547712" y="199097"/>
                  </a:lnTo>
                  <a:lnTo>
                    <a:pt x="549224" y="203936"/>
                  </a:lnTo>
                  <a:lnTo>
                    <a:pt x="542759" y="205447"/>
                  </a:lnTo>
                  <a:lnTo>
                    <a:pt x="544004" y="210083"/>
                  </a:lnTo>
                  <a:lnTo>
                    <a:pt x="546163" y="209359"/>
                  </a:lnTo>
                  <a:lnTo>
                    <a:pt x="548309" y="208610"/>
                  </a:lnTo>
                  <a:lnTo>
                    <a:pt x="550443" y="207810"/>
                  </a:lnTo>
                  <a:lnTo>
                    <a:pt x="551954" y="212648"/>
                  </a:lnTo>
                  <a:lnTo>
                    <a:pt x="554824" y="212725"/>
                  </a:lnTo>
                  <a:lnTo>
                    <a:pt x="557339" y="199085"/>
                  </a:lnTo>
                  <a:close/>
                </a:path>
                <a:path w="796925" h="455930">
                  <a:moveTo>
                    <a:pt x="621258" y="260134"/>
                  </a:moveTo>
                  <a:lnTo>
                    <a:pt x="621144" y="259994"/>
                  </a:lnTo>
                  <a:lnTo>
                    <a:pt x="621017" y="259854"/>
                  </a:lnTo>
                  <a:lnTo>
                    <a:pt x="620903" y="259715"/>
                  </a:lnTo>
                  <a:lnTo>
                    <a:pt x="620141" y="260388"/>
                  </a:lnTo>
                  <a:lnTo>
                    <a:pt x="620509" y="260299"/>
                  </a:lnTo>
                  <a:lnTo>
                    <a:pt x="620890" y="260223"/>
                  </a:lnTo>
                  <a:lnTo>
                    <a:pt x="621258" y="260134"/>
                  </a:lnTo>
                  <a:close/>
                </a:path>
                <a:path w="796925" h="455930">
                  <a:moveTo>
                    <a:pt x="630212" y="252425"/>
                  </a:moveTo>
                  <a:lnTo>
                    <a:pt x="628802" y="252133"/>
                  </a:lnTo>
                  <a:lnTo>
                    <a:pt x="627557" y="251485"/>
                  </a:lnTo>
                  <a:lnTo>
                    <a:pt x="626313" y="252374"/>
                  </a:lnTo>
                  <a:lnTo>
                    <a:pt x="626122" y="253644"/>
                  </a:lnTo>
                  <a:lnTo>
                    <a:pt x="625703" y="254609"/>
                  </a:lnTo>
                  <a:lnTo>
                    <a:pt x="626605" y="254939"/>
                  </a:lnTo>
                  <a:lnTo>
                    <a:pt x="627735" y="255778"/>
                  </a:lnTo>
                  <a:lnTo>
                    <a:pt x="629094" y="255117"/>
                  </a:lnTo>
                  <a:lnTo>
                    <a:pt x="629412" y="253834"/>
                  </a:lnTo>
                  <a:lnTo>
                    <a:pt x="630212" y="252425"/>
                  </a:lnTo>
                  <a:close/>
                </a:path>
                <a:path w="796925" h="455930">
                  <a:moveTo>
                    <a:pt x="630618" y="234772"/>
                  </a:moveTo>
                  <a:lnTo>
                    <a:pt x="629488" y="233997"/>
                  </a:lnTo>
                  <a:lnTo>
                    <a:pt x="628218" y="234099"/>
                  </a:lnTo>
                  <a:lnTo>
                    <a:pt x="626211" y="233807"/>
                  </a:lnTo>
                  <a:lnTo>
                    <a:pt x="626389" y="235712"/>
                  </a:lnTo>
                  <a:lnTo>
                    <a:pt x="626071" y="237210"/>
                  </a:lnTo>
                  <a:lnTo>
                    <a:pt x="626681" y="237566"/>
                  </a:lnTo>
                  <a:lnTo>
                    <a:pt x="627316" y="237934"/>
                  </a:lnTo>
                  <a:lnTo>
                    <a:pt x="628942" y="237413"/>
                  </a:lnTo>
                  <a:lnTo>
                    <a:pt x="630339" y="236588"/>
                  </a:lnTo>
                  <a:lnTo>
                    <a:pt x="630618" y="234772"/>
                  </a:lnTo>
                  <a:close/>
                </a:path>
                <a:path w="796925" h="455930">
                  <a:moveTo>
                    <a:pt x="634047" y="256971"/>
                  </a:moveTo>
                  <a:lnTo>
                    <a:pt x="633120" y="256946"/>
                  </a:lnTo>
                  <a:lnTo>
                    <a:pt x="632993" y="257263"/>
                  </a:lnTo>
                  <a:lnTo>
                    <a:pt x="633349" y="257175"/>
                  </a:lnTo>
                  <a:lnTo>
                    <a:pt x="633691" y="257073"/>
                  </a:lnTo>
                  <a:lnTo>
                    <a:pt x="634047" y="256971"/>
                  </a:lnTo>
                  <a:close/>
                </a:path>
                <a:path w="796925" h="455930">
                  <a:moveTo>
                    <a:pt x="640295" y="227545"/>
                  </a:moveTo>
                  <a:lnTo>
                    <a:pt x="637070" y="227139"/>
                  </a:lnTo>
                  <a:lnTo>
                    <a:pt x="636752" y="228523"/>
                  </a:lnTo>
                  <a:lnTo>
                    <a:pt x="636244" y="229641"/>
                  </a:lnTo>
                  <a:lnTo>
                    <a:pt x="636447" y="230873"/>
                  </a:lnTo>
                  <a:lnTo>
                    <a:pt x="638530" y="231025"/>
                  </a:lnTo>
                  <a:lnTo>
                    <a:pt x="639597" y="229806"/>
                  </a:lnTo>
                  <a:lnTo>
                    <a:pt x="639838" y="228612"/>
                  </a:lnTo>
                  <a:lnTo>
                    <a:pt x="640295" y="227545"/>
                  </a:lnTo>
                  <a:close/>
                </a:path>
                <a:path w="796925" h="455930">
                  <a:moveTo>
                    <a:pt x="650113" y="208457"/>
                  </a:moveTo>
                  <a:lnTo>
                    <a:pt x="648576" y="208521"/>
                  </a:lnTo>
                  <a:lnTo>
                    <a:pt x="647585" y="208343"/>
                  </a:lnTo>
                  <a:lnTo>
                    <a:pt x="646366" y="208838"/>
                  </a:lnTo>
                  <a:lnTo>
                    <a:pt x="645960" y="210324"/>
                  </a:lnTo>
                  <a:lnTo>
                    <a:pt x="646849" y="210870"/>
                  </a:lnTo>
                  <a:lnTo>
                    <a:pt x="647877" y="211543"/>
                  </a:lnTo>
                  <a:lnTo>
                    <a:pt x="649173" y="211188"/>
                  </a:lnTo>
                  <a:lnTo>
                    <a:pt x="649439" y="209842"/>
                  </a:lnTo>
                  <a:lnTo>
                    <a:pt x="650113" y="208457"/>
                  </a:lnTo>
                  <a:close/>
                </a:path>
                <a:path w="796925" h="455930">
                  <a:moveTo>
                    <a:pt x="651383" y="217703"/>
                  </a:moveTo>
                  <a:lnTo>
                    <a:pt x="649198" y="218440"/>
                  </a:lnTo>
                  <a:lnTo>
                    <a:pt x="647636" y="218554"/>
                  </a:lnTo>
                  <a:lnTo>
                    <a:pt x="647014" y="219278"/>
                  </a:lnTo>
                  <a:lnTo>
                    <a:pt x="646366" y="220052"/>
                  </a:lnTo>
                  <a:lnTo>
                    <a:pt x="646620" y="221411"/>
                  </a:lnTo>
                  <a:lnTo>
                    <a:pt x="646468" y="222516"/>
                  </a:lnTo>
                  <a:lnTo>
                    <a:pt x="647649" y="222288"/>
                  </a:lnTo>
                  <a:lnTo>
                    <a:pt x="649097" y="222402"/>
                  </a:lnTo>
                  <a:lnTo>
                    <a:pt x="650659" y="221157"/>
                  </a:lnTo>
                  <a:lnTo>
                    <a:pt x="650709" y="219735"/>
                  </a:lnTo>
                  <a:lnTo>
                    <a:pt x="651383" y="217703"/>
                  </a:lnTo>
                  <a:close/>
                </a:path>
                <a:path w="796925" h="455930">
                  <a:moveTo>
                    <a:pt x="659345" y="212001"/>
                  </a:moveTo>
                  <a:lnTo>
                    <a:pt x="658672" y="209689"/>
                  </a:lnTo>
                  <a:lnTo>
                    <a:pt x="658329" y="208546"/>
                  </a:lnTo>
                  <a:lnTo>
                    <a:pt x="654926" y="208343"/>
                  </a:lnTo>
                  <a:lnTo>
                    <a:pt x="651205" y="207187"/>
                  </a:lnTo>
                  <a:lnTo>
                    <a:pt x="651129" y="211582"/>
                  </a:lnTo>
                  <a:lnTo>
                    <a:pt x="650214" y="214655"/>
                  </a:lnTo>
                  <a:lnTo>
                    <a:pt x="652068" y="217741"/>
                  </a:lnTo>
                  <a:lnTo>
                    <a:pt x="655713" y="217195"/>
                  </a:lnTo>
                  <a:lnTo>
                    <a:pt x="658063" y="217449"/>
                  </a:lnTo>
                  <a:lnTo>
                    <a:pt x="658355" y="214833"/>
                  </a:lnTo>
                  <a:lnTo>
                    <a:pt x="659345" y="212001"/>
                  </a:lnTo>
                  <a:close/>
                </a:path>
                <a:path w="796925" h="455930">
                  <a:moveTo>
                    <a:pt x="662317" y="183515"/>
                  </a:moveTo>
                  <a:lnTo>
                    <a:pt x="659218" y="179197"/>
                  </a:lnTo>
                  <a:lnTo>
                    <a:pt x="645934" y="189509"/>
                  </a:lnTo>
                  <a:lnTo>
                    <a:pt x="649236" y="193802"/>
                  </a:lnTo>
                  <a:lnTo>
                    <a:pt x="662317" y="183515"/>
                  </a:lnTo>
                  <a:close/>
                </a:path>
                <a:path w="796925" h="455930">
                  <a:moveTo>
                    <a:pt x="681228" y="7759"/>
                  </a:moveTo>
                  <a:lnTo>
                    <a:pt x="679272" y="6388"/>
                  </a:lnTo>
                  <a:lnTo>
                    <a:pt x="677278" y="5562"/>
                  </a:lnTo>
                  <a:lnTo>
                    <a:pt x="675259" y="4787"/>
                  </a:lnTo>
                  <a:lnTo>
                    <a:pt x="673252" y="4000"/>
                  </a:lnTo>
                  <a:lnTo>
                    <a:pt x="671842" y="6019"/>
                  </a:lnTo>
                  <a:lnTo>
                    <a:pt x="674103" y="7899"/>
                  </a:lnTo>
                  <a:lnTo>
                    <a:pt x="676490" y="9448"/>
                  </a:lnTo>
                  <a:lnTo>
                    <a:pt x="678827" y="11061"/>
                  </a:lnTo>
                  <a:lnTo>
                    <a:pt x="681228" y="7759"/>
                  </a:lnTo>
                  <a:close/>
                </a:path>
                <a:path w="796925" h="455930">
                  <a:moveTo>
                    <a:pt x="761860" y="53594"/>
                  </a:moveTo>
                  <a:lnTo>
                    <a:pt x="756615" y="49580"/>
                  </a:lnTo>
                  <a:lnTo>
                    <a:pt x="751116" y="45923"/>
                  </a:lnTo>
                  <a:lnTo>
                    <a:pt x="745515" y="42354"/>
                  </a:lnTo>
                  <a:lnTo>
                    <a:pt x="739863" y="46291"/>
                  </a:lnTo>
                  <a:lnTo>
                    <a:pt x="735076" y="51498"/>
                  </a:lnTo>
                  <a:lnTo>
                    <a:pt x="729894" y="56248"/>
                  </a:lnTo>
                  <a:lnTo>
                    <a:pt x="736612" y="60667"/>
                  </a:lnTo>
                  <a:lnTo>
                    <a:pt x="745794" y="62230"/>
                  </a:lnTo>
                  <a:lnTo>
                    <a:pt x="754799" y="60744"/>
                  </a:lnTo>
                  <a:lnTo>
                    <a:pt x="760958" y="56007"/>
                  </a:lnTo>
                  <a:lnTo>
                    <a:pt x="761390" y="55283"/>
                  </a:lnTo>
                  <a:lnTo>
                    <a:pt x="761860" y="53594"/>
                  </a:lnTo>
                  <a:close/>
                </a:path>
                <a:path w="796925" h="455930">
                  <a:moveTo>
                    <a:pt x="762914" y="86956"/>
                  </a:moveTo>
                  <a:lnTo>
                    <a:pt x="761492" y="86944"/>
                  </a:lnTo>
                  <a:lnTo>
                    <a:pt x="760183" y="86550"/>
                  </a:lnTo>
                  <a:lnTo>
                    <a:pt x="759510" y="87033"/>
                  </a:lnTo>
                  <a:lnTo>
                    <a:pt x="758875" y="87490"/>
                  </a:lnTo>
                  <a:lnTo>
                    <a:pt x="758939" y="88874"/>
                  </a:lnTo>
                  <a:lnTo>
                    <a:pt x="758698" y="89852"/>
                  </a:lnTo>
                  <a:lnTo>
                    <a:pt x="759955" y="89979"/>
                  </a:lnTo>
                  <a:lnTo>
                    <a:pt x="761225" y="90271"/>
                  </a:lnTo>
                  <a:lnTo>
                    <a:pt x="762698" y="90043"/>
                  </a:lnTo>
                  <a:lnTo>
                    <a:pt x="762736" y="88277"/>
                  </a:lnTo>
                  <a:lnTo>
                    <a:pt x="762914" y="86956"/>
                  </a:lnTo>
                  <a:close/>
                </a:path>
                <a:path w="796925" h="455930">
                  <a:moveTo>
                    <a:pt x="771385" y="76149"/>
                  </a:moveTo>
                  <a:lnTo>
                    <a:pt x="764971" y="69989"/>
                  </a:lnTo>
                  <a:lnTo>
                    <a:pt x="762533" y="74853"/>
                  </a:lnTo>
                  <a:lnTo>
                    <a:pt x="771385" y="76149"/>
                  </a:lnTo>
                  <a:close/>
                </a:path>
                <a:path w="796925" h="455930">
                  <a:moveTo>
                    <a:pt x="771715" y="76200"/>
                  </a:moveTo>
                  <a:lnTo>
                    <a:pt x="771385" y="76149"/>
                  </a:lnTo>
                  <a:lnTo>
                    <a:pt x="771664" y="76415"/>
                  </a:lnTo>
                  <a:lnTo>
                    <a:pt x="771715" y="76200"/>
                  </a:lnTo>
                  <a:close/>
                </a:path>
                <a:path w="796925" h="455930">
                  <a:moveTo>
                    <a:pt x="796759" y="109220"/>
                  </a:moveTo>
                  <a:lnTo>
                    <a:pt x="796480" y="107581"/>
                  </a:lnTo>
                  <a:lnTo>
                    <a:pt x="795705" y="104292"/>
                  </a:lnTo>
                  <a:lnTo>
                    <a:pt x="794791" y="103124"/>
                  </a:lnTo>
                  <a:lnTo>
                    <a:pt x="791451" y="106045"/>
                  </a:lnTo>
                  <a:lnTo>
                    <a:pt x="788073" y="108927"/>
                  </a:lnTo>
                  <a:lnTo>
                    <a:pt x="784961" y="112064"/>
                  </a:lnTo>
                  <a:lnTo>
                    <a:pt x="788111" y="115684"/>
                  </a:lnTo>
                  <a:lnTo>
                    <a:pt x="777024" y="124675"/>
                  </a:lnTo>
                  <a:lnTo>
                    <a:pt x="779589" y="127698"/>
                  </a:lnTo>
                  <a:lnTo>
                    <a:pt x="793457" y="116484"/>
                  </a:lnTo>
                  <a:lnTo>
                    <a:pt x="791362" y="114007"/>
                  </a:lnTo>
                  <a:lnTo>
                    <a:pt x="796759" y="109220"/>
                  </a:lnTo>
                  <a:close/>
                </a:path>
              </a:pathLst>
            </a:custGeom>
            <a:solidFill>
              <a:srgbClr val="F1584A"/>
            </a:solidFill>
          </p:spPr>
          <p:txBody>
            <a:bodyPr wrap="square" lIns="0" tIns="0" rIns="0" bIns="0" rtlCol="0"/>
            <a:lstStyle/>
            <a:p>
              <a:endParaRPr/>
            </a:p>
          </p:txBody>
        </p:sp>
        <p:sp>
          <p:nvSpPr>
            <p:cNvPr id="80" name="object 80"/>
            <p:cNvSpPr/>
            <p:nvPr/>
          </p:nvSpPr>
          <p:spPr>
            <a:xfrm>
              <a:off x="6727749" y="1916747"/>
              <a:ext cx="244475" cy="258445"/>
            </a:xfrm>
            <a:custGeom>
              <a:avLst/>
              <a:gdLst/>
              <a:ahLst/>
              <a:cxnLst/>
              <a:rect l="l" t="t" r="r" b="b"/>
              <a:pathLst>
                <a:path w="244475" h="258444">
                  <a:moveTo>
                    <a:pt x="6464" y="23622"/>
                  </a:moveTo>
                  <a:lnTo>
                    <a:pt x="6146" y="22682"/>
                  </a:lnTo>
                  <a:lnTo>
                    <a:pt x="6070" y="22098"/>
                  </a:lnTo>
                  <a:lnTo>
                    <a:pt x="5384" y="22034"/>
                  </a:lnTo>
                  <a:lnTo>
                    <a:pt x="4013" y="21932"/>
                  </a:lnTo>
                  <a:lnTo>
                    <a:pt x="4305" y="24193"/>
                  </a:lnTo>
                  <a:lnTo>
                    <a:pt x="4978" y="24066"/>
                  </a:lnTo>
                  <a:lnTo>
                    <a:pt x="5727" y="24091"/>
                  </a:lnTo>
                  <a:lnTo>
                    <a:pt x="6464" y="23622"/>
                  </a:lnTo>
                  <a:close/>
                </a:path>
                <a:path w="244475" h="258444">
                  <a:moveTo>
                    <a:pt x="10274" y="7962"/>
                  </a:moveTo>
                  <a:lnTo>
                    <a:pt x="4673" y="0"/>
                  </a:lnTo>
                  <a:lnTo>
                    <a:pt x="1638" y="1892"/>
                  </a:lnTo>
                  <a:lnTo>
                    <a:pt x="7340" y="9994"/>
                  </a:lnTo>
                  <a:lnTo>
                    <a:pt x="10274" y="7962"/>
                  </a:lnTo>
                  <a:close/>
                </a:path>
                <a:path w="244475" h="258444">
                  <a:moveTo>
                    <a:pt x="12801" y="82626"/>
                  </a:moveTo>
                  <a:lnTo>
                    <a:pt x="11760" y="79883"/>
                  </a:lnTo>
                  <a:lnTo>
                    <a:pt x="0" y="79425"/>
                  </a:lnTo>
                  <a:lnTo>
                    <a:pt x="812" y="84010"/>
                  </a:lnTo>
                  <a:lnTo>
                    <a:pt x="2908" y="87985"/>
                  </a:lnTo>
                  <a:lnTo>
                    <a:pt x="4749" y="87833"/>
                  </a:lnTo>
                  <a:lnTo>
                    <a:pt x="7531" y="87617"/>
                  </a:lnTo>
                  <a:lnTo>
                    <a:pt x="10121" y="84505"/>
                  </a:lnTo>
                  <a:lnTo>
                    <a:pt x="12801" y="82626"/>
                  </a:lnTo>
                  <a:close/>
                </a:path>
                <a:path w="244475" h="258444">
                  <a:moveTo>
                    <a:pt x="16179" y="185775"/>
                  </a:moveTo>
                  <a:lnTo>
                    <a:pt x="14947" y="185407"/>
                  </a:lnTo>
                  <a:lnTo>
                    <a:pt x="13525" y="184480"/>
                  </a:lnTo>
                  <a:lnTo>
                    <a:pt x="12522" y="184823"/>
                  </a:lnTo>
                  <a:lnTo>
                    <a:pt x="11582" y="185140"/>
                  </a:lnTo>
                  <a:lnTo>
                    <a:pt x="11061" y="186791"/>
                  </a:lnTo>
                  <a:lnTo>
                    <a:pt x="9715" y="188849"/>
                  </a:lnTo>
                  <a:lnTo>
                    <a:pt x="12103" y="189077"/>
                  </a:lnTo>
                  <a:lnTo>
                    <a:pt x="13665" y="189712"/>
                  </a:lnTo>
                  <a:lnTo>
                    <a:pt x="15417" y="188607"/>
                  </a:lnTo>
                  <a:lnTo>
                    <a:pt x="15646" y="186956"/>
                  </a:lnTo>
                  <a:lnTo>
                    <a:pt x="16179" y="185775"/>
                  </a:lnTo>
                  <a:close/>
                </a:path>
                <a:path w="244475" h="258444">
                  <a:moveTo>
                    <a:pt x="16814" y="115087"/>
                  </a:moveTo>
                  <a:lnTo>
                    <a:pt x="16281" y="112687"/>
                  </a:lnTo>
                  <a:lnTo>
                    <a:pt x="15074" y="111645"/>
                  </a:lnTo>
                  <a:lnTo>
                    <a:pt x="14274" y="110502"/>
                  </a:lnTo>
                  <a:lnTo>
                    <a:pt x="12560" y="111417"/>
                  </a:lnTo>
                  <a:lnTo>
                    <a:pt x="14947" y="120726"/>
                  </a:lnTo>
                  <a:lnTo>
                    <a:pt x="16040" y="116459"/>
                  </a:lnTo>
                  <a:lnTo>
                    <a:pt x="16814" y="115087"/>
                  </a:lnTo>
                  <a:close/>
                </a:path>
                <a:path w="244475" h="258444">
                  <a:moveTo>
                    <a:pt x="51409" y="65874"/>
                  </a:moveTo>
                  <a:lnTo>
                    <a:pt x="48450" y="59855"/>
                  </a:lnTo>
                  <a:lnTo>
                    <a:pt x="46863" y="54978"/>
                  </a:lnTo>
                  <a:lnTo>
                    <a:pt x="41706" y="48348"/>
                  </a:lnTo>
                  <a:lnTo>
                    <a:pt x="37731" y="46939"/>
                  </a:lnTo>
                  <a:lnTo>
                    <a:pt x="34544" y="44894"/>
                  </a:lnTo>
                  <a:lnTo>
                    <a:pt x="32588" y="47866"/>
                  </a:lnTo>
                  <a:lnTo>
                    <a:pt x="29375" y="50736"/>
                  </a:lnTo>
                  <a:lnTo>
                    <a:pt x="28740" y="56718"/>
                  </a:lnTo>
                  <a:lnTo>
                    <a:pt x="30784" y="61645"/>
                  </a:lnTo>
                  <a:lnTo>
                    <a:pt x="38569" y="64592"/>
                  </a:lnTo>
                  <a:lnTo>
                    <a:pt x="44818" y="64808"/>
                  </a:lnTo>
                  <a:lnTo>
                    <a:pt x="51409" y="65874"/>
                  </a:lnTo>
                  <a:close/>
                </a:path>
                <a:path w="244475" h="258444">
                  <a:moveTo>
                    <a:pt x="53047" y="134848"/>
                  </a:moveTo>
                  <a:lnTo>
                    <a:pt x="45148" y="133261"/>
                  </a:lnTo>
                  <a:lnTo>
                    <a:pt x="44399" y="137401"/>
                  </a:lnTo>
                  <a:lnTo>
                    <a:pt x="52222" y="139331"/>
                  </a:lnTo>
                  <a:lnTo>
                    <a:pt x="53047" y="134848"/>
                  </a:lnTo>
                  <a:close/>
                </a:path>
                <a:path w="244475" h="258444">
                  <a:moveTo>
                    <a:pt x="59270" y="9144"/>
                  </a:moveTo>
                  <a:lnTo>
                    <a:pt x="56921" y="9486"/>
                  </a:lnTo>
                  <a:lnTo>
                    <a:pt x="55486" y="9271"/>
                  </a:lnTo>
                  <a:lnTo>
                    <a:pt x="54241" y="10731"/>
                  </a:lnTo>
                  <a:lnTo>
                    <a:pt x="54152" y="12166"/>
                  </a:lnTo>
                  <a:lnTo>
                    <a:pt x="53784" y="13347"/>
                  </a:lnTo>
                  <a:lnTo>
                    <a:pt x="54724" y="13614"/>
                  </a:lnTo>
                  <a:lnTo>
                    <a:pt x="56095" y="14389"/>
                  </a:lnTo>
                  <a:lnTo>
                    <a:pt x="57391" y="13284"/>
                  </a:lnTo>
                  <a:lnTo>
                    <a:pt x="57772" y="11950"/>
                  </a:lnTo>
                  <a:lnTo>
                    <a:pt x="59270" y="9144"/>
                  </a:lnTo>
                  <a:close/>
                </a:path>
                <a:path w="244475" h="258444">
                  <a:moveTo>
                    <a:pt x="65913" y="221653"/>
                  </a:moveTo>
                  <a:lnTo>
                    <a:pt x="65747" y="221742"/>
                  </a:lnTo>
                  <a:lnTo>
                    <a:pt x="65874" y="221843"/>
                  </a:lnTo>
                  <a:lnTo>
                    <a:pt x="65913" y="221653"/>
                  </a:lnTo>
                  <a:close/>
                </a:path>
                <a:path w="244475" h="258444">
                  <a:moveTo>
                    <a:pt x="68516" y="203669"/>
                  </a:moveTo>
                  <a:lnTo>
                    <a:pt x="64998" y="200964"/>
                  </a:lnTo>
                  <a:lnTo>
                    <a:pt x="62039" y="205066"/>
                  </a:lnTo>
                  <a:lnTo>
                    <a:pt x="60947" y="203047"/>
                  </a:lnTo>
                  <a:lnTo>
                    <a:pt x="58572" y="199097"/>
                  </a:lnTo>
                  <a:lnTo>
                    <a:pt x="55537" y="200736"/>
                  </a:lnTo>
                  <a:lnTo>
                    <a:pt x="56146" y="199034"/>
                  </a:lnTo>
                  <a:lnTo>
                    <a:pt x="56654" y="196761"/>
                  </a:lnTo>
                  <a:lnTo>
                    <a:pt x="57289" y="195135"/>
                  </a:lnTo>
                  <a:lnTo>
                    <a:pt x="55079" y="191770"/>
                  </a:lnTo>
                  <a:lnTo>
                    <a:pt x="49491" y="193141"/>
                  </a:lnTo>
                  <a:lnTo>
                    <a:pt x="43637" y="193941"/>
                  </a:lnTo>
                  <a:lnTo>
                    <a:pt x="36741" y="196989"/>
                  </a:lnTo>
                  <a:lnTo>
                    <a:pt x="36753" y="201688"/>
                  </a:lnTo>
                  <a:lnTo>
                    <a:pt x="35979" y="204571"/>
                  </a:lnTo>
                  <a:lnTo>
                    <a:pt x="41897" y="204152"/>
                  </a:lnTo>
                  <a:lnTo>
                    <a:pt x="47917" y="204216"/>
                  </a:lnTo>
                  <a:lnTo>
                    <a:pt x="53670" y="202984"/>
                  </a:lnTo>
                  <a:lnTo>
                    <a:pt x="58089" y="212305"/>
                  </a:lnTo>
                  <a:lnTo>
                    <a:pt x="59372" y="211404"/>
                  </a:lnTo>
                  <a:lnTo>
                    <a:pt x="61366" y="210235"/>
                  </a:lnTo>
                  <a:lnTo>
                    <a:pt x="62572" y="209359"/>
                  </a:lnTo>
                  <a:lnTo>
                    <a:pt x="62839" y="209575"/>
                  </a:lnTo>
                  <a:lnTo>
                    <a:pt x="68516" y="203669"/>
                  </a:lnTo>
                  <a:close/>
                </a:path>
                <a:path w="244475" h="258444">
                  <a:moveTo>
                    <a:pt x="75958" y="252641"/>
                  </a:moveTo>
                  <a:lnTo>
                    <a:pt x="74396" y="252679"/>
                  </a:lnTo>
                  <a:lnTo>
                    <a:pt x="73406" y="252488"/>
                  </a:lnTo>
                  <a:lnTo>
                    <a:pt x="72593" y="252793"/>
                  </a:lnTo>
                  <a:lnTo>
                    <a:pt x="72174" y="252945"/>
                  </a:lnTo>
                  <a:lnTo>
                    <a:pt x="71755" y="254457"/>
                  </a:lnTo>
                  <a:lnTo>
                    <a:pt x="72656" y="255016"/>
                  </a:lnTo>
                  <a:lnTo>
                    <a:pt x="73672" y="255676"/>
                  </a:lnTo>
                  <a:lnTo>
                    <a:pt x="74993" y="255346"/>
                  </a:lnTo>
                  <a:lnTo>
                    <a:pt x="75272" y="254000"/>
                  </a:lnTo>
                  <a:lnTo>
                    <a:pt x="75958" y="252641"/>
                  </a:lnTo>
                  <a:close/>
                </a:path>
                <a:path w="244475" h="258444">
                  <a:moveTo>
                    <a:pt x="77889" y="258025"/>
                  </a:moveTo>
                  <a:lnTo>
                    <a:pt x="77774" y="257886"/>
                  </a:lnTo>
                  <a:lnTo>
                    <a:pt x="77647" y="257746"/>
                  </a:lnTo>
                  <a:lnTo>
                    <a:pt x="77533" y="257606"/>
                  </a:lnTo>
                  <a:lnTo>
                    <a:pt x="76771" y="258279"/>
                  </a:lnTo>
                  <a:lnTo>
                    <a:pt x="77139" y="258191"/>
                  </a:lnTo>
                  <a:lnTo>
                    <a:pt x="77520" y="258114"/>
                  </a:lnTo>
                  <a:lnTo>
                    <a:pt x="77889" y="258025"/>
                  </a:lnTo>
                  <a:close/>
                </a:path>
                <a:path w="244475" h="258444">
                  <a:moveTo>
                    <a:pt x="78359" y="110947"/>
                  </a:moveTo>
                  <a:lnTo>
                    <a:pt x="75933" y="111721"/>
                  </a:lnTo>
                  <a:lnTo>
                    <a:pt x="74536" y="111836"/>
                  </a:lnTo>
                  <a:lnTo>
                    <a:pt x="73126" y="113042"/>
                  </a:lnTo>
                  <a:lnTo>
                    <a:pt x="73113" y="115201"/>
                  </a:lnTo>
                  <a:lnTo>
                    <a:pt x="73380" y="115303"/>
                  </a:lnTo>
                  <a:lnTo>
                    <a:pt x="74510" y="115722"/>
                  </a:lnTo>
                  <a:lnTo>
                    <a:pt x="76149" y="116154"/>
                  </a:lnTo>
                  <a:lnTo>
                    <a:pt x="77762" y="115150"/>
                  </a:lnTo>
                  <a:lnTo>
                    <a:pt x="77724" y="113411"/>
                  </a:lnTo>
                  <a:lnTo>
                    <a:pt x="78359" y="110947"/>
                  </a:lnTo>
                  <a:close/>
                </a:path>
                <a:path w="244475" h="258444">
                  <a:moveTo>
                    <a:pt x="81064" y="257327"/>
                  </a:moveTo>
                  <a:lnTo>
                    <a:pt x="80352" y="257302"/>
                  </a:lnTo>
                  <a:lnTo>
                    <a:pt x="79578" y="257327"/>
                  </a:lnTo>
                  <a:lnTo>
                    <a:pt x="78892" y="257263"/>
                  </a:lnTo>
                  <a:lnTo>
                    <a:pt x="78892" y="257429"/>
                  </a:lnTo>
                  <a:lnTo>
                    <a:pt x="78854" y="257632"/>
                  </a:lnTo>
                  <a:lnTo>
                    <a:pt x="78828" y="257822"/>
                  </a:lnTo>
                  <a:lnTo>
                    <a:pt x="79565" y="257657"/>
                  </a:lnTo>
                  <a:lnTo>
                    <a:pt x="80340" y="257505"/>
                  </a:lnTo>
                  <a:lnTo>
                    <a:pt x="81064" y="257327"/>
                  </a:lnTo>
                  <a:close/>
                </a:path>
                <a:path w="244475" h="258444">
                  <a:moveTo>
                    <a:pt x="81178" y="248221"/>
                  </a:moveTo>
                  <a:lnTo>
                    <a:pt x="78282" y="244106"/>
                  </a:lnTo>
                  <a:lnTo>
                    <a:pt x="75679" y="239737"/>
                  </a:lnTo>
                  <a:lnTo>
                    <a:pt x="70523" y="233718"/>
                  </a:lnTo>
                  <a:lnTo>
                    <a:pt x="66586" y="229387"/>
                  </a:lnTo>
                  <a:lnTo>
                    <a:pt x="67233" y="228295"/>
                  </a:lnTo>
                  <a:lnTo>
                    <a:pt x="65519" y="226568"/>
                  </a:lnTo>
                  <a:lnTo>
                    <a:pt x="63423" y="225425"/>
                  </a:lnTo>
                  <a:lnTo>
                    <a:pt x="61302" y="223951"/>
                  </a:lnTo>
                  <a:lnTo>
                    <a:pt x="65747" y="221742"/>
                  </a:lnTo>
                  <a:lnTo>
                    <a:pt x="62242" y="218122"/>
                  </a:lnTo>
                  <a:lnTo>
                    <a:pt x="59397" y="217868"/>
                  </a:lnTo>
                  <a:lnTo>
                    <a:pt x="56959" y="219684"/>
                  </a:lnTo>
                  <a:lnTo>
                    <a:pt x="52108" y="215290"/>
                  </a:lnTo>
                  <a:lnTo>
                    <a:pt x="46609" y="211594"/>
                  </a:lnTo>
                  <a:lnTo>
                    <a:pt x="41389" y="207594"/>
                  </a:lnTo>
                  <a:lnTo>
                    <a:pt x="37782" y="210553"/>
                  </a:lnTo>
                  <a:lnTo>
                    <a:pt x="38925" y="214464"/>
                  </a:lnTo>
                  <a:lnTo>
                    <a:pt x="38823" y="219722"/>
                  </a:lnTo>
                  <a:lnTo>
                    <a:pt x="50114" y="229704"/>
                  </a:lnTo>
                  <a:lnTo>
                    <a:pt x="59016" y="237147"/>
                  </a:lnTo>
                  <a:lnTo>
                    <a:pt x="77000" y="251828"/>
                  </a:lnTo>
                  <a:lnTo>
                    <a:pt x="81178" y="248221"/>
                  </a:lnTo>
                  <a:close/>
                </a:path>
                <a:path w="244475" h="258444">
                  <a:moveTo>
                    <a:pt x="84988" y="54546"/>
                  </a:moveTo>
                  <a:lnTo>
                    <a:pt x="84124" y="50050"/>
                  </a:lnTo>
                  <a:lnTo>
                    <a:pt x="76034" y="51904"/>
                  </a:lnTo>
                  <a:lnTo>
                    <a:pt x="76314" y="53187"/>
                  </a:lnTo>
                  <a:lnTo>
                    <a:pt x="76619" y="55587"/>
                  </a:lnTo>
                  <a:lnTo>
                    <a:pt x="76860" y="55575"/>
                  </a:lnTo>
                  <a:lnTo>
                    <a:pt x="79578" y="55448"/>
                  </a:lnTo>
                  <a:lnTo>
                    <a:pt x="82283" y="54940"/>
                  </a:lnTo>
                  <a:lnTo>
                    <a:pt x="84988" y="54546"/>
                  </a:lnTo>
                  <a:close/>
                </a:path>
                <a:path w="244475" h="258444">
                  <a:moveTo>
                    <a:pt x="87109" y="126936"/>
                  </a:moveTo>
                  <a:lnTo>
                    <a:pt x="86906" y="126898"/>
                  </a:lnTo>
                  <a:lnTo>
                    <a:pt x="87033" y="127025"/>
                  </a:lnTo>
                  <a:close/>
                </a:path>
                <a:path w="244475" h="258444">
                  <a:moveTo>
                    <a:pt x="90093" y="130352"/>
                  </a:moveTo>
                  <a:lnTo>
                    <a:pt x="87096" y="127088"/>
                  </a:lnTo>
                  <a:lnTo>
                    <a:pt x="86626" y="131432"/>
                  </a:lnTo>
                  <a:lnTo>
                    <a:pt x="90093" y="130352"/>
                  </a:lnTo>
                  <a:close/>
                </a:path>
                <a:path w="244475" h="258444">
                  <a:moveTo>
                    <a:pt x="94297" y="235026"/>
                  </a:moveTo>
                  <a:lnTo>
                    <a:pt x="91859" y="235216"/>
                  </a:lnTo>
                  <a:lnTo>
                    <a:pt x="89839" y="234810"/>
                  </a:lnTo>
                  <a:lnTo>
                    <a:pt x="88023" y="236245"/>
                  </a:lnTo>
                  <a:lnTo>
                    <a:pt x="88519" y="238455"/>
                  </a:lnTo>
                  <a:lnTo>
                    <a:pt x="88455" y="239953"/>
                  </a:lnTo>
                  <a:lnTo>
                    <a:pt x="90081" y="239814"/>
                  </a:lnTo>
                  <a:lnTo>
                    <a:pt x="91859" y="240042"/>
                  </a:lnTo>
                  <a:lnTo>
                    <a:pt x="93916" y="239064"/>
                  </a:lnTo>
                  <a:lnTo>
                    <a:pt x="93853" y="237109"/>
                  </a:lnTo>
                  <a:lnTo>
                    <a:pt x="94297" y="235026"/>
                  </a:lnTo>
                  <a:close/>
                </a:path>
                <a:path w="244475" h="258444">
                  <a:moveTo>
                    <a:pt x="94830" y="42710"/>
                  </a:moveTo>
                  <a:lnTo>
                    <a:pt x="82994" y="41440"/>
                  </a:lnTo>
                  <a:lnTo>
                    <a:pt x="82486" y="46520"/>
                  </a:lnTo>
                  <a:lnTo>
                    <a:pt x="94538" y="46761"/>
                  </a:lnTo>
                  <a:lnTo>
                    <a:pt x="94830" y="42710"/>
                  </a:lnTo>
                  <a:close/>
                </a:path>
                <a:path w="244475" h="258444">
                  <a:moveTo>
                    <a:pt x="94932" y="70319"/>
                  </a:moveTo>
                  <a:lnTo>
                    <a:pt x="91109" y="70967"/>
                  </a:lnTo>
                  <a:lnTo>
                    <a:pt x="88239" y="70675"/>
                  </a:lnTo>
                  <a:lnTo>
                    <a:pt x="85559" y="73075"/>
                  </a:lnTo>
                  <a:lnTo>
                    <a:pt x="85953" y="75996"/>
                  </a:lnTo>
                  <a:lnTo>
                    <a:pt x="85636" y="78117"/>
                  </a:lnTo>
                  <a:lnTo>
                    <a:pt x="87960" y="77812"/>
                  </a:lnTo>
                  <a:lnTo>
                    <a:pt x="90614" y="78066"/>
                  </a:lnTo>
                  <a:lnTo>
                    <a:pt x="93713" y="76314"/>
                  </a:lnTo>
                  <a:lnTo>
                    <a:pt x="93814" y="73647"/>
                  </a:lnTo>
                  <a:lnTo>
                    <a:pt x="94932" y="70319"/>
                  </a:lnTo>
                  <a:close/>
                </a:path>
                <a:path w="244475" h="258444">
                  <a:moveTo>
                    <a:pt x="99847" y="8394"/>
                  </a:moveTo>
                  <a:lnTo>
                    <a:pt x="96748" y="8509"/>
                  </a:lnTo>
                  <a:lnTo>
                    <a:pt x="94653" y="8280"/>
                  </a:lnTo>
                  <a:lnTo>
                    <a:pt x="92227" y="9017"/>
                  </a:lnTo>
                  <a:lnTo>
                    <a:pt x="91770" y="12369"/>
                  </a:lnTo>
                  <a:lnTo>
                    <a:pt x="92163" y="12573"/>
                  </a:lnTo>
                  <a:lnTo>
                    <a:pt x="93865" y="13423"/>
                  </a:lnTo>
                  <a:lnTo>
                    <a:pt x="95948" y="14122"/>
                  </a:lnTo>
                  <a:lnTo>
                    <a:pt x="98501" y="13779"/>
                  </a:lnTo>
                  <a:lnTo>
                    <a:pt x="98907" y="11036"/>
                  </a:lnTo>
                  <a:lnTo>
                    <a:pt x="99847" y="8394"/>
                  </a:lnTo>
                  <a:close/>
                </a:path>
                <a:path w="244475" h="258444">
                  <a:moveTo>
                    <a:pt x="104076" y="156933"/>
                  </a:moveTo>
                  <a:lnTo>
                    <a:pt x="102539" y="156857"/>
                  </a:lnTo>
                  <a:lnTo>
                    <a:pt x="101282" y="156425"/>
                  </a:lnTo>
                  <a:lnTo>
                    <a:pt x="100647" y="156883"/>
                  </a:lnTo>
                  <a:lnTo>
                    <a:pt x="100063" y="157289"/>
                  </a:lnTo>
                  <a:lnTo>
                    <a:pt x="100152" y="158648"/>
                  </a:lnTo>
                  <a:lnTo>
                    <a:pt x="99936" y="159588"/>
                  </a:lnTo>
                  <a:lnTo>
                    <a:pt x="100926" y="159740"/>
                  </a:lnTo>
                  <a:lnTo>
                    <a:pt x="102082" y="160261"/>
                  </a:lnTo>
                  <a:lnTo>
                    <a:pt x="103454" y="159613"/>
                  </a:lnTo>
                  <a:lnTo>
                    <a:pt x="103568" y="158267"/>
                  </a:lnTo>
                  <a:lnTo>
                    <a:pt x="104076" y="156933"/>
                  </a:lnTo>
                  <a:close/>
                </a:path>
                <a:path w="244475" h="258444">
                  <a:moveTo>
                    <a:pt x="108953" y="146100"/>
                  </a:moveTo>
                  <a:lnTo>
                    <a:pt x="106121" y="142062"/>
                  </a:lnTo>
                  <a:lnTo>
                    <a:pt x="103835" y="137337"/>
                  </a:lnTo>
                  <a:lnTo>
                    <a:pt x="100126" y="134353"/>
                  </a:lnTo>
                  <a:lnTo>
                    <a:pt x="98831" y="133324"/>
                  </a:lnTo>
                  <a:lnTo>
                    <a:pt x="93967" y="136626"/>
                  </a:lnTo>
                  <a:lnTo>
                    <a:pt x="90741" y="137947"/>
                  </a:lnTo>
                  <a:lnTo>
                    <a:pt x="90893" y="138582"/>
                  </a:lnTo>
                  <a:lnTo>
                    <a:pt x="89255" y="137680"/>
                  </a:lnTo>
                  <a:lnTo>
                    <a:pt x="87414" y="136956"/>
                  </a:lnTo>
                  <a:lnTo>
                    <a:pt x="84594" y="136004"/>
                  </a:lnTo>
                  <a:lnTo>
                    <a:pt x="82575" y="138607"/>
                  </a:lnTo>
                  <a:lnTo>
                    <a:pt x="81051" y="139865"/>
                  </a:lnTo>
                  <a:lnTo>
                    <a:pt x="92227" y="151561"/>
                  </a:lnTo>
                  <a:lnTo>
                    <a:pt x="95897" y="148285"/>
                  </a:lnTo>
                  <a:lnTo>
                    <a:pt x="96189" y="146418"/>
                  </a:lnTo>
                  <a:lnTo>
                    <a:pt x="96062" y="144868"/>
                  </a:lnTo>
                  <a:lnTo>
                    <a:pt x="95592" y="143548"/>
                  </a:lnTo>
                  <a:lnTo>
                    <a:pt x="101587" y="146646"/>
                  </a:lnTo>
                  <a:lnTo>
                    <a:pt x="102158" y="149567"/>
                  </a:lnTo>
                  <a:lnTo>
                    <a:pt x="105397" y="148615"/>
                  </a:lnTo>
                  <a:lnTo>
                    <a:pt x="106019" y="148932"/>
                  </a:lnTo>
                  <a:lnTo>
                    <a:pt x="106781" y="148196"/>
                  </a:lnTo>
                  <a:lnTo>
                    <a:pt x="108216" y="147777"/>
                  </a:lnTo>
                  <a:lnTo>
                    <a:pt x="108051" y="146977"/>
                  </a:lnTo>
                  <a:lnTo>
                    <a:pt x="108953" y="146100"/>
                  </a:lnTo>
                  <a:close/>
                </a:path>
                <a:path w="244475" h="258444">
                  <a:moveTo>
                    <a:pt x="110070" y="248424"/>
                  </a:moveTo>
                  <a:lnTo>
                    <a:pt x="107975" y="245110"/>
                  </a:lnTo>
                  <a:lnTo>
                    <a:pt x="106502" y="245110"/>
                  </a:lnTo>
                  <a:lnTo>
                    <a:pt x="103365" y="244830"/>
                  </a:lnTo>
                  <a:lnTo>
                    <a:pt x="102933" y="244576"/>
                  </a:lnTo>
                  <a:lnTo>
                    <a:pt x="102349" y="243992"/>
                  </a:lnTo>
                  <a:lnTo>
                    <a:pt x="101866" y="244259"/>
                  </a:lnTo>
                  <a:lnTo>
                    <a:pt x="101663" y="244513"/>
                  </a:lnTo>
                  <a:lnTo>
                    <a:pt x="101460" y="244678"/>
                  </a:lnTo>
                  <a:lnTo>
                    <a:pt x="98679" y="244475"/>
                  </a:lnTo>
                  <a:lnTo>
                    <a:pt x="96037" y="244487"/>
                  </a:lnTo>
                  <a:lnTo>
                    <a:pt x="92075" y="247129"/>
                  </a:lnTo>
                  <a:lnTo>
                    <a:pt x="91630" y="251066"/>
                  </a:lnTo>
                  <a:lnTo>
                    <a:pt x="91020" y="254774"/>
                  </a:lnTo>
                  <a:lnTo>
                    <a:pt x="97447" y="253047"/>
                  </a:lnTo>
                  <a:lnTo>
                    <a:pt x="103670" y="251193"/>
                  </a:lnTo>
                  <a:lnTo>
                    <a:pt x="109689" y="249212"/>
                  </a:lnTo>
                  <a:lnTo>
                    <a:pt x="110070" y="248424"/>
                  </a:lnTo>
                  <a:close/>
                </a:path>
                <a:path w="244475" h="258444">
                  <a:moveTo>
                    <a:pt x="121577" y="198094"/>
                  </a:moveTo>
                  <a:lnTo>
                    <a:pt x="120916" y="197358"/>
                  </a:lnTo>
                  <a:lnTo>
                    <a:pt x="120180" y="196837"/>
                  </a:lnTo>
                  <a:lnTo>
                    <a:pt x="119278" y="196418"/>
                  </a:lnTo>
                  <a:lnTo>
                    <a:pt x="118224" y="197637"/>
                  </a:lnTo>
                  <a:lnTo>
                    <a:pt x="118351" y="197840"/>
                  </a:lnTo>
                  <a:lnTo>
                    <a:pt x="118770" y="198577"/>
                  </a:lnTo>
                  <a:lnTo>
                    <a:pt x="119507" y="199123"/>
                  </a:lnTo>
                  <a:lnTo>
                    <a:pt x="120192" y="199821"/>
                  </a:lnTo>
                  <a:lnTo>
                    <a:pt x="120802" y="198970"/>
                  </a:lnTo>
                  <a:lnTo>
                    <a:pt x="121577" y="198094"/>
                  </a:lnTo>
                  <a:close/>
                </a:path>
                <a:path w="244475" h="258444">
                  <a:moveTo>
                    <a:pt x="123659" y="229476"/>
                  </a:moveTo>
                  <a:lnTo>
                    <a:pt x="123291" y="228942"/>
                  </a:lnTo>
                  <a:lnTo>
                    <a:pt x="118084" y="222173"/>
                  </a:lnTo>
                  <a:lnTo>
                    <a:pt x="114033" y="219544"/>
                  </a:lnTo>
                  <a:lnTo>
                    <a:pt x="110426" y="220802"/>
                  </a:lnTo>
                  <a:lnTo>
                    <a:pt x="106641" y="225704"/>
                  </a:lnTo>
                  <a:lnTo>
                    <a:pt x="118198" y="228269"/>
                  </a:lnTo>
                  <a:lnTo>
                    <a:pt x="116763" y="228104"/>
                  </a:lnTo>
                  <a:lnTo>
                    <a:pt x="115646" y="228079"/>
                  </a:lnTo>
                  <a:lnTo>
                    <a:pt x="113487" y="229450"/>
                  </a:lnTo>
                  <a:lnTo>
                    <a:pt x="112458" y="233019"/>
                  </a:lnTo>
                  <a:lnTo>
                    <a:pt x="113906" y="236042"/>
                  </a:lnTo>
                  <a:lnTo>
                    <a:pt x="118071" y="237756"/>
                  </a:lnTo>
                  <a:lnTo>
                    <a:pt x="120357" y="235572"/>
                  </a:lnTo>
                  <a:lnTo>
                    <a:pt x="121234" y="232981"/>
                  </a:lnTo>
                  <a:lnTo>
                    <a:pt x="123088" y="229349"/>
                  </a:lnTo>
                  <a:lnTo>
                    <a:pt x="123659" y="229476"/>
                  </a:lnTo>
                  <a:close/>
                </a:path>
                <a:path w="244475" h="258444">
                  <a:moveTo>
                    <a:pt x="144208" y="235800"/>
                  </a:moveTo>
                  <a:lnTo>
                    <a:pt x="140474" y="236004"/>
                  </a:lnTo>
                  <a:lnTo>
                    <a:pt x="139395" y="237375"/>
                  </a:lnTo>
                  <a:lnTo>
                    <a:pt x="138671" y="238315"/>
                  </a:lnTo>
                  <a:lnTo>
                    <a:pt x="140576" y="237502"/>
                  </a:lnTo>
                  <a:lnTo>
                    <a:pt x="142354" y="236639"/>
                  </a:lnTo>
                  <a:lnTo>
                    <a:pt x="144208" y="235800"/>
                  </a:lnTo>
                  <a:close/>
                </a:path>
                <a:path w="244475" h="258444">
                  <a:moveTo>
                    <a:pt x="158623" y="228866"/>
                  </a:moveTo>
                  <a:lnTo>
                    <a:pt x="147548" y="228942"/>
                  </a:lnTo>
                  <a:lnTo>
                    <a:pt x="147650" y="230593"/>
                  </a:lnTo>
                  <a:lnTo>
                    <a:pt x="147548" y="233654"/>
                  </a:lnTo>
                  <a:lnTo>
                    <a:pt x="147891" y="233692"/>
                  </a:lnTo>
                  <a:lnTo>
                    <a:pt x="148170" y="233730"/>
                  </a:lnTo>
                  <a:lnTo>
                    <a:pt x="148450" y="233718"/>
                  </a:lnTo>
                  <a:lnTo>
                    <a:pt x="148729" y="233743"/>
                  </a:lnTo>
                  <a:lnTo>
                    <a:pt x="152133" y="232143"/>
                  </a:lnTo>
                  <a:lnTo>
                    <a:pt x="155409" y="230517"/>
                  </a:lnTo>
                  <a:lnTo>
                    <a:pt x="158623" y="228866"/>
                  </a:lnTo>
                  <a:close/>
                </a:path>
                <a:path w="244475" h="258444">
                  <a:moveTo>
                    <a:pt x="162941" y="217436"/>
                  </a:moveTo>
                  <a:lnTo>
                    <a:pt x="161759" y="214693"/>
                  </a:lnTo>
                  <a:lnTo>
                    <a:pt x="155511" y="217360"/>
                  </a:lnTo>
                  <a:lnTo>
                    <a:pt x="156705" y="220154"/>
                  </a:lnTo>
                  <a:lnTo>
                    <a:pt x="162941" y="217436"/>
                  </a:lnTo>
                  <a:close/>
                </a:path>
                <a:path w="244475" h="258444">
                  <a:moveTo>
                    <a:pt x="168948" y="120535"/>
                  </a:moveTo>
                  <a:lnTo>
                    <a:pt x="167703" y="120167"/>
                  </a:lnTo>
                  <a:lnTo>
                    <a:pt x="166293" y="119240"/>
                  </a:lnTo>
                  <a:lnTo>
                    <a:pt x="165277" y="119583"/>
                  </a:lnTo>
                  <a:lnTo>
                    <a:pt x="164338" y="119900"/>
                  </a:lnTo>
                  <a:lnTo>
                    <a:pt x="163830" y="121564"/>
                  </a:lnTo>
                  <a:lnTo>
                    <a:pt x="162471" y="123609"/>
                  </a:lnTo>
                  <a:lnTo>
                    <a:pt x="164858" y="123850"/>
                  </a:lnTo>
                  <a:lnTo>
                    <a:pt x="166433" y="124485"/>
                  </a:lnTo>
                  <a:lnTo>
                    <a:pt x="168173" y="123380"/>
                  </a:lnTo>
                  <a:lnTo>
                    <a:pt x="168414" y="121729"/>
                  </a:lnTo>
                  <a:lnTo>
                    <a:pt x="168948" y="120535"/>
                  </a:lnTo>
                  <a:close/>
                </a:path>
                <a:path w="244475" h="258444">
                  <a:moveTo>
                    <a:pt x="176263" y="177736"/>
                  </a:moveTo>
                  <a:lnTo>
                    <a:pt x="174472" y="167284"/>
                  </a:lnTo>
                  <a:lnTo>
                    <a:pt x="170294" y="167855"/>
                  </a:lnTo>
                  <a:lnTo>
                    <a:pt x="171996" y="178587"/>
                  </a:lnTo>
                  <a:lnTo>
                    <a:pt x="176263" y="177736"/>
                  </a:lnTo>
                  <a:close/>
                </a:path>
                <a:path w="244475" h="258444">
                  <a:moveTo>
                    <a:pt x="178955" y="205625"/>
                  </a:moveTo>
                  <a:lnTo>
                    <a:pt x="177901" y="204355"/>
                  </a:lnTo>
                  <a:lnTo>
                    <a:pt x="176606" y="204000"/>
                  </a:lnTo>
                  <a:lnTo>
                    <a:pt x="174015" y="202615"/>
                  </a:lnTo>
                  <a:lnTo>
                    <a:pt x="174231" y="204838"/>
                  </a:lnTo>
                  <a:lnTo>
                    <a:pt x="173964" y="206235"/>
                  </a:lnTo>
                  <a:lnTo>
                    <a:pt x="174510" y="206705"/>
                  </a:lnTo>
                  <a:lnTo>
                    <a:pt x="175361" y="207429"/>
                  </a:lnTo>
                  <a:lnTo>
                    <a:pt x="176771" y="207518"/>
                  </a:lnTo>
                  <a:lnTo>
                    <a:pt x="177939" y="207873"/>
                  </a:lnTo>
                  <a:lnTo>
                    <a:pt x="178193" y="206959"/>
                  </a:lnTo>
                  <a:lnTo>
                    <a:pt x="178955" y="205625"/>
                  </a:lnTo>
                  <a:close/>
                </a:path>
                <a:path w="244475" h="258444">
                  <a:moveTo>
                    <a:pt x="181127" y="216230"/>
                  </a:moveTo>
                  <a:lnTo>
                    <a:pt x="179539" y="215900"/>
                  </a:lnTo>
                  <a:lnTo>
                    <a:pt x="177952" y="215595"/>
                  </a:lnTo>
                  <a:lnTo>
                    <a:pt x="176339" y="215404"/>
                  </a:lnTo>
                  <a:lnTo>
                    <a:pt x="176149" y="215379"/>
                  </a:lnTo>
                  <a:lnTo>
                    <a:pt x="175539" y="218249"/>
                  </a:lnTo>
                  <a:lnTo>
                    <a:pt x="175120" y="219773"/>
                  </a:lnTo>
                  <a:lnTo>
                    <a:pt x="179209" y="217411"/>
                  </a:lnTo>
                  <a:lnTo>
                    <a:pt x="181127" y="216230"/>
                  </a:lnTo>
                  <a:close/>
                </a:path>
                <a:path w="244475" h="258444">
                  <a:moveTo>
                    <a:pt x="188468" y="203022"/>
                  </a:moveTo>
                  <a:lnTo>
                    <a:pt x="187782" y="199847"/>
                  </a:lnTo>
                  <a:lnTo>
                    <a:pt x="187896" y="197751"/>
                  </a:lnTo>
                  <a:lnTo>
                    <a:pt x="186105" y="195681"/>
                  </a:lnTo>
                  <a:lnTo>
                    <a:pt x="183502" y="195211"/>
                  </a:lnTo>
                  <a:lnTo>
                    <a:pt x="182308" y="195986"/>
                  </a:lnTo>
                  <a:lnTo>
                    <a:pt x="182181" y="196405"/>
                  </a:lnTo>
                  <a:lnTo>
                    <a:pt x="181978" y="196697"/>
                  </a:lnTo>
                  <a:lnTo>
                    <a:pt x="180721" y="196621"/>
                  </a:lnTo>
                  <a:lnTo>
                    <a:pt x="179539" y="196291"/>
                  </a:lnTo>
                  <a:lnTo>
                    <a:pt x="178333" y="197231"/>
                  </a:lnTo>
                  <a:lnTo>
                    <a:pt x="178358" y="198577"/>
                  </a:lnTo>
                  <a:lnTo>
                    <a:pt x="178092" y="199555"/>
                  </a:lnTo>
                  <a:lnTo>
                    <a:pt x="181076" y="199974"/>
                  </a:lnTo>
                  <a:lnTo>
                    <a:pt x="181051" y="200101"/>
                  </a:lnTo>
                  <a:lnTo>
                    <a:pt x="181330" y="201028"/>
                  </a:lnTo>
                  <a:lnTo>
                    <a:pt x="183692" y="201269"/>
                  </a:lnTo>
                  <a:lnTo>
                    <a:pt x="188468" y="203022"/>
                  </a:lnTo>
                  <a:close/>
                </a:path>
                <a:path w="244475" h="258444">
                  <a:moveTo>
                    <a:pt x="190487" y="106984"/>
                  </a:moveTo>
                  <a:lnTo>
                    <a:pt x="190004" y="105283"/>
                  </a:lnTo>
                  <a:lnTo>
                    <a:pt x="188290" y="104889"/>
                  </a:lnTo>
                  <a:lnTo>
                    <a:pt x="186258" y="103771"/>
                  </a:lnTo>
                  <a:lnTo>
                    <a:pt x="186093" y="106121"/>
                  </a:lnTo>
                  <a:lnTo>
                    <a:pt x="185661" y="107454"/>
                  </a:lnTo>
                  <a:lnTo>
                    <a:pt x="186232" y="109067"/>
                  </a:lnTo>
                  <a:lnTo>
                    <a:pt x="188277" y="109651"/>
                  </a:lnTo>
                  <a:lnTo>
                    <a:pt x="189522" y="108521"/>
                  </a:lnTo>
                  <a:lnTo>
                    <a:pt x="190487" y="106984"/>
                  </a:lnTo>
                  <a:close/>
                </a:path>
                <a:path w="244475" h="258444">
                  <a:moveTo>
                    <a:pt x="198183" y="131559"/>
                  </a:moveTo>
                  <a:lnTo>
                    <a:pt x="197764" y="130530"/>
                  </a:lnTo>
                  <a:lnTo>
                    <a:pt x="197535" y="129501"/>
                  </a:lnTo>
                  <a:lnTo>
                    <a:pt x="196608" y="129984"/>
                  </a:lnTo>
                  <a:lnTo>
                    <a:pt x="195707" y="130289"/>
                  </a:lnTo>
                  <a:lnTo>
                    <a:pt x="194881" y="131114"/>
                  </a:lnTo>
                  <a:lnTo>
                    <a:pt x="195364" y="132029"/>
                  </a:lnTo>
                  <a:lnTo>
                    <a:pt x="195529" y="132626"/>
                  </a:lnTo>
                  <a:lnTo>
                    <a:pt x="196367" y="132346"/>
                  </a:lnTo>
                  <a:lnTo>
                    <a:pt x="197269" y="132156"/>
                  </a:lnTo>
                  <a:lnTo>
                    <a:pt x="198183" y="131559"/>
                  </a:lnTo>
                  <a:close/>
                </a:path>
                <a:path w="244475" h="258444">
                  <a:moveTo>
                    <a:pt x="201726" y="187401"/>
                  </a:moveTo>
                  <a:lnTo>
                    <a:pt x="201269" y="187096"/>
                  </a:lnTo>
                  <a:lnTo>
                    <a:pt x="200850" y="186753"/>
                  </a:lnTo>
                  <a:lnTo>
                    <a:pt x="200355" y="186524"/>
                  </a:lnTo>
                  <a:lnTo>
                    <a:pt x="199720" y="186982"/>
                  </a:lnTo>
                  <a:lnTo>
                    <a:pt x="199936" y="187591"/>
                  </a:lnTo>
                  <a:lnTo>
                    <a:pt x="200253" y="188036"/>
                  </a:lnTo>
                  <a:lnTo>
                    <a:pt x="200520" y="188493"/>
                  </a:lnTo>
                  <a:lnTo>
                    <a:pt x="201726" y="187401"/>
                  </a:lnTo>
                  <a:close/>
                </a:path>
                <a:path w="244475" h="258444">
                  <a:moveTo>
                    <a:pt x="205447" y="135966"/>
                  </a:moveTo>
                  <a:lnTo>
                    <a:pt x="204355" y="135585"/>
                  </a:lnTo>
                  <a:lnTo>
                    <a:pt x="203352" y="135661"/>
                  </a:lnTo>
                  <a:lnTo>
                    <a:pt x="202399" y="135597"/>
                  </a:lnTo>
                  <a:lnTo>
                    <a:pt x="202412" y="138137"/>
                  </a:lnTo>
                  <a:lnTo>
                    <a:pt x="203415" y="138049"/>
                  </a:lnTo>
                  <a:lnTo>
                    <a:pt x="204393" y="138087"/>
                  </a:lnTo>
                  <a:lnTo>
                    <a:pt x="205447" y="137706"/>
                  </a:lnTo>
                  <a:lnTo>
                    <a:pt x="205447" y="135966"/>
                  </a:lnTo>
                  <a:close/>
                </a:path>
                <a:path w="244475" h="258444">
                  <a:moveTo>
                    <a:pt x="206997" y="140500"/>
                  </a:moveTo>
                  <a:lnTo>
                    <a:pt x="187642" y="136232"/>
                  </a:lnTo>
                  <a:lnTo>
                    <a:pt x="186461" y="139128"/>
                  </a:lnTo>
                  <a:lnTo>
                    <a:pt x="188518" y="140881"/>
                  </a:lnTo>
                  <a:lnTo>
                    <a:pt x="190703" y="142494"/>
                  </a:lnTo>
                  <a:lnTo>
                    <a:pt x="193611" y="145440"/>
                  </a:lnTo>
                  <a:lnTo>
                    <a:pt x="194538" y="146570"/>
                  </a:lnTo>
                  <a:lnTo>
                    <a:pt x="195516" y="147662"/>
                  </a:lnTo>
                  <a:lnTo>
                    <a:pt x="195237" y="149059"/>
                  </a:lnTo>
                  <a:lnTo>
                    <a:pt x="194995" y="149872"/>
                  </a:lnTo>
                  <a:lnTo>
                    <a:pt x="196024" y="149910"/>
                  </a:lnTo>
                  <a:lnTo>
                    <a:pt x="197739" y="150139"/>
                  </a:lnTo>
                  <a:lnTo>
                    <a:pt x="199453" y="152057"/>
                  </a:lnTo>
                  <a:lnTo>
                    <a:pt x="206997" y="140500"/>
                  </a:lnTo>
                  <a:close/>
                </a:path>
                <a:path w="244475" h="258444">
                  <a:moveTo>
                    <a:pt x="208407" y="92557"/>
                  </a:moveTo>
                  <a:lnTo>
                    <a:pt x="206425" y="92163"/>
                  </a:lnTo>
                  <a:lnTo>
                    <a:pt x="204825" y="91516"/>
                  </a:lnTo>
                  <a:lnTo>
                    <a:pt x="203822" y="92837"/>
                  </a:lnTo>
                  <a:lnTo>
                    <a:pt x="203619" y="94208"/>
                  </a:lnTo>
                  <a:lnTo>
                    <a:pt x="203200" y="95427"/>
                  </a:lnTo>
                  <a:lnTo>
                    <a:pt x="204152" y="95707"/>
                  </a:lnTo>
                  <a:lnTo>
                    <a:pt x="205473" y="96507"/>
                  </a:lnTo>
                  <a:lnTo>
                    <a:pt x="206933" y="95491"/>
                  </a:lnTo>
                  <a:lnTo>
                    <a:pt x="207403" y="94157"/>
                  </a:lnTo>
                  <a:lnTo>
                    <a:pt x="208407" y="92557"/>
                  </a:lnTo>
                  <a:close/>
                </a:path>
                <a:path w="244475" h="258444">
                  <a:moveTo>
                    <a:pt x="209156" y="74688"/>
                  </a:moveTo>
                  <a:lnTo>
                    <a:pt x="197434" y="72847"/>
                  </a:lnTo>
                  <a:lnTo>
                    <a:pt x="197256" y="72351"/>
                  </a:lnTo>
                  <a:lnTo>
                    <a:pt x="196380" y="72682"/>
                  </a:lnTo>
                  <a:lnTo>
                    <a:pt x="195745" y="72580"/>
                  </a:lnTo>
                  <a:lnTo>
                    <a:pt x="195694" y="72948"/>
                  </a:lnTo>
                  <a:lnTo>
                    <a:pt x="194792" y="73291"/>
                  </a:lnTo>
                  <a:lnTo>
                    <a:pt x="195402" y="74955"/>
                  </a:lnTo>
                  <a:lnTo>
                    <a:pt x="194932" y="78143"/>
                  </a:lnTo>
                  <a:lnTo>
                    <a:pt x="196672" y="78422"/>
                  </a:lnTo>
                  <a:lnTo>
                    <a:pt x="198107" y="82296"/>
                  </a:lnTo>
                  <a:lnTo>
                    <a:pt x="200494" y="81368"/>
                  </a:lnTo>
                  <a:lnTo>
                    <a:pt x="199605" y="78879"/>
                  </a:lnTo>
                  <a:lnTo>
                    <a:pt x="208216" y="80251"/>
                  </a:lnTo>
                  <a:lnTo>
                    <a:pt x="209156" y="74688"/>
                  </a:lnTo>
                  <a:close/>
                </a:path>
                <a:path w="244475" h="258444">
                  <a:moveTo>
                    <a:pt x="216573" y="143662"/>
                  </a:moveTo>
                  <a:lnTo>
                    <a:pt x="215226" y="139801"/>
                  </a:lnTo>
                  <a:lnTo>
                    <a:pt x="213118" y="136893"/>
                  </a:lnTo>
                  <a:lnTo>
                    <a:pt x="211328" y="133870"/>
                  </a:lnTo>
                  <a:lnTo>
                    <a:pt x="205955" y="136753"/>
                  </a:lnTo>
                  <a:lnTo>
                    <a:pt x="210858" y="147078"/>
                  </a:lnTo>
                  <a:lnTo>
                    <a:pt x="212801" y="145707"/>
                  </a:lnTo>
                  <a:lnTo>
                    <a:pt x="216573" y="143662"/>
                  </a:lnTo>
                  <a:close/>
                </a:path>
                <a:path w="244475" h="258444">
                  <a:moveTo>
                    <a:pt x="216916" y="78371"/>
                  </a:moveTo>
                  <a:lnTo>
                    <a:pt x="215277" y="76466"/>
                  </a:lnTo>
                  <a:lnTo>
                    <a:pt x="213144" y="76542"/>
                  </a:lnTo>
                  <a:lnTo>
                    <a:pt x="211556" y="76149"/>
                  </a:lnTo>
                  <a:lnTo>
                    <a:pt x="211226" y="77762"/>
                  </a:lnTo>
                  <a:lnTo>
                    <a:pt x="210185" y="79768"/>
                  </a:lnTo>
                  <a:lnTo>
                    <a:pt x="211378" y="81965"/>
                  </a:lnTo>
                  <a:lnTo>
                    <a:pt x="213626" y="82156"/>
                  </a:lnTo>
                  <a:lnTo>
                    <a:pt x="216281" y="83159"/>
                  </a:lnTo>
                  <a:lnTo>
                    <a:pt x="216293" y="80467"/>
                  </a:lnTo>
                  <a:lnTo>
                    <a:pt x="216916" y="78371"/>
                  </a:lnTo>
                  <a:close/>
                </a:path>
                <a:path w="244475" h="258444">
                  <a:moveTo>
                    <a:pt x="219329" y="94691"/>
                  </a:moveTo>
                  <a:lnTo>
                    <a:pt x="219214" y="94094"/>
                  </a:lnTo>
                  <a:lnTo>
                    <a:pt x="219163" y="93497"/>
                  </a:lnTo>
                  <a:lnTo>
                    <a:pt x="217385" y="94005"/>
                  </a:lnTo>
                  <a:lnTo>
                    <a:pt x="217690" y="94513"/>
                  </a:lnTo>
                  <a:lnTo>
                    <a:pt x="217944" y="95084"/>
                  </a:lnTo>
                  <a:lnTo>
                    <a:pt x="218351" y="95516"/>
                  </a:lnTo>
                  <a:lnTo>
                    <a:pt x="218452" y="95643"/>
                  </a:lnTo>
                  <a:lnTo>
                    <a:pt x="219278" y="95389"/>
                  </a:lnTo>
                  <a:lnTo>
                    <a:pt x="219329" y="94691"/>
                  </a:lnTo>
                  <a:close/>
                </a:path>
                <a:path w="244475" h="258444">
                  <a:moveTo>
                    <a:pt x="224066" y="97878"/>
                  </a:moveTo>
                  <a:lnTo>
                    <a:pt x="211340" y="96126"/>
                  </a:lnTo>
                  <a:lnTo>
                    <a:pt x="210388" y="101269"/>
                  </a:lnTo>
                  <a:lnTo>
                    <a:pt x="223304" y="103098"/>
                  </a:lnTo>
                  <a:lnTo>
                    <a:pt x="224066" y="97878"/>
                  </a:lnTo>
                  <a:close/>
                </a:path>
                <a:path w="244475" h="258444">
                  <a:moveTo>
                    <a:pt x="229971" y="126657"/>
                  </a:moveTo>
                  <a:lnTo>
                    <a:pt x="228942" y="125234"/>
                  </a:lnTo>
                  <a:lnTo>
                    <a:pt x="228041" y="123596"/>
                  </a:lnTo>
                  <a:lnTo>
                    <a:pt x="221437" y="129336"/>
                  </a:lnTo>
                  <a:lnTo>
                    <a:pt x="223481" y="132372"/>
                  </a:lnTo>
                  <a:lnTo>
                    <a:pt x="225615" y="130556"/>
                  </a:lnTo>
                  <a:lnTo>
                    <a:pt x="227799" y="128803"/>
                  </a:lnTo>
                  <a:lnTo>
                    <a:pt x="229971" y="126657"/>
                  </a:lnTo>
                  <a:close/>
                </a:path>
                <a:path w="244475" h="258444">
                  <a:moveTo>
                    <a:pt x="235686" y="95923"/>
                  </a:moveTo>
                  <a:lnTo>
                    <a:pt x="235318" y="95453"/>
                  </a:lnTo>
                  <a:lnTo>
                    <a:pt x="235140" y="95211"/>
                  </a:lnTo>
                  <a:lnTo>
                    <a:pt x="234238" y="96393"/>
                  </a:lnTo>
                  <a:lnTo>
                    <a:pt x="234530" y="96494"/>
                  </a:lnTo>
                  <a:lnTo>
                    <a:pt x="234873" y="96735"/>
                  </a:lnTo>
                  <a:lnTo>
                    <a:pt x="235089" y="96647"/>
                  </a:lnTo>
                  <a:lnTo>
                    <a:pt x="235343" y="96570"/>
                  </a:lnTo>
                  <a:lnTo>
                    <a:pt x="235496" y="96177"/>
                  </a:lnTo>
                  <a:lnTo>
                    <a:pt x="235686" y="95923"/>
                  </a:lnTo>
                  <a:close/>
                </a:path>
                <a:path w="244475" h="258444">
                  <a:moveTo>
                    <a:pt x="236054" y="150520"/>
                  </a:moveTo>
                  <a:lnTo>
                    <a:pt x="235686" y="148590"/>
                  </a:lnTo>
                  <a:lnTo>
                    <a:pt x="234035" y="148031"/>
                  </a:lnTo>
                  <a:lnTo>
                    <a:pt x="232270" y="146786"/>
                  </a:lnTo>
                  <a:lnTo>
                    <a:pt x="231698" y="149085"/>
                  </a:lnTo>
                  <a:lnTo>
                    <a:pt x="230835" y="150583"/>
                  </a:lnTo>
                  <a:lnTo>
                    <a:pt x="231559" y="152361"/>
                  </a:lnTo>
                  <a:lnTo>
                    <a:pt x="233349" y="152565"/>
                  </a:lnTo>
                  <a:lnTo>
                    <a:pt x="234492" y="153035"/>
                  </a:lnTo>
                  <a:lnTo>
                    <a:pt x="235000" y="151828"/>
                  </a:lnTo>
                  <a:lnTo>
                    <a:pt x="236054" y="150520"/>
                  </a:lnTo>
                  <a:close/>
                </a:path>
                <a:path w="244475" h="258444">
                  <a:moveTo>
                    <a:pt x="241820" y="128397"/>
                  </a:moveTo>
                  <a:lnTo>
                    <a:pt x="240868" y="126669"/>
                  </a:lnTo>
                  <a:lnTo>
                    <a:pt x="239191" y="126441"/>
                  </a:lnTo>
                  <a:lnTo>
                    <a:pt x="237020" y="125463"/>
                  </a:lnTo>
                  <a:lnTo>
                    <a:pt x="237045" y="127762"/>
                  </a:lnTo>
                  <a:lnTo>
                    <a:pt x="236575" y="129400"/>
                  </a:lnTo>
                  <a:lnTo>
                    <a:pt x="237185" y="130098"/>
                  </a:lnTo>
                  <a:lnTo>
                    <a:pt x="237883" y="130886"/>
                  </a:lnTo>
                  <a:lnTo>
                    <a:pt x="239547" y="130848"/>
                  </a:lnTo>
                  <a:lnTo>
                    <a:pt x="240792" y="131165"/>
                  </a:lnTo>
                  <a:lnTo>
                    <a:pt x="241033" y="129933"/>
                  </a:lnTo>
                  <a:lnTo>
                    <a:pt x="241820" y="128397"/>
                  </a:lnTo>
                  <a:close/>
                </a:path>
                <a:path w="244475" h="258444">
                  <a:moveTo>
                    <a:pt x="244259" y="156908"/>
                  </a:moveTo>
                  <a:lnTo>
                    <a:pt x="241719" y="157226"/>
                  </a:lnTo>
                  <a:lnTo>
                    <a:pt x="240068" y="157060"/>
                  </a:lnTo>
                  <a:lnTo>
                    <a:pt x="239420" y="157746"/>
                  </a:lnTo>
                  <a:lnTo>
                    <a:pt x="238772" y="158419"/>
                  </a:lnTo>
                  <a:lnTo>
                    <a:pt x="239191" y="160108"/>
                  </a:lnTo>
                  <a:lnTo>
                    <a:pt x="239141" y="161353"/>
                  </a:lnTo>
                  <a:lnTo>
                    <a:pt x="239979" y="161328"/>
                  </a:lnTo>
                  <a:lnTo>
                    <a:pt x="240944" y="161455"/>
                  </a:lnTo>
                  <a:lnTo>
                    <a:pt x="241655" y="161251"/>
                  </a:lnTo>
                  <a:lnTo>
                    <a:pt x="242544" y="159804"/>
                  </a:lnTo>
                  <a:lnTo>
                    <a:pt x="243446" y="158356"/>
                  </a:lnTo>
                  <a:lnTo>
                    <a:pt x="244259" y="156908"/>
                  </a:lnTo>
                  <a:close/>
                </a:path>
              </a:pathLst>
            </a:custGeom>
            <a:solidFill>
              <a:srgbClr val="F1584A"/>
            </a:solidFill>
          </p:spPr>
          <p:txBody>
            <a:bodyPr wrap="square" lIns="0" tIns="0" rIns="0" bIns="0" rtlCol="0"/>
            <a:lstStyle/>
            <a:p>
              <a:endParaRPr/>
            </a:p>
          </p:txBody>
        </p:sp>
        <p:sp>
          <p:nvSpPr>
            <p:cNvPr id="81" name="object 81"/>
            <p:cNvSpPr/>
            <p:nvPr/>
          </p:nvSpPr>
          <p:spPr>
            <a:xfrm>
              <a:off x="9472922" y="1547319"/>
              <a:ext cx="659765" cy="670560"/>
            </a:xfrm>
            <a:custGeom>
              <a:avLst/>
              <a:gdLst/>
              <a:ahLst/>
              <a:cxnLst/>
              <a:rect l="l" t="t" r="r" b="b"/>
              <a:pathLst>
                <a:path w="659765" h="670560">
                  <a:moveTo>
                    <a:pt x="323426" y="0"/>
                  </a:moveTo>
                  <a:lnTo>
                    <a:pt x="260793" y="6483"/>
                  </a:lnTo>
                  <a:lnTo>
                    <a:pt x="221842" y="15312"/>
                  </a:lnTo>
                  <a:lnTo>
                    <a:pt x="184534" y="28555"/>
                  </a:lnTo>
                  <a:lnTo>
                    <a:pt x="149444" y="47512"/>
                  </a:lnTo>
                  <a:lnTo>
                    <a:pt x="100515" y="89112"/>
                  </a:lnTo>
                  <a:lnTo>
                    <a:pt x="62036" y="140709"/>
                  </a:lnTo>
                  <a:lnTo>
                    <a:pt x="38877" y="184709"/>
                  </a:lnTo>
                  <a:lnTo>
                    <a:pt x="20566" y="230556"/>
                  </a:lnTo>
                  <a:lnTo>
                    <a:pt x="7482" y="278332"/>
                  </a:lnTo>
                  <a:lnTo>
                    <a:pt x="0" y="328114"/>
                  </a:lnTo>
                  <a:lnTo>
                    <a:pt x="68" y="375886"/>
                  </a:lnTo>
                  <a:lnTo>
                    <a:pt x="8527" y="421211"/>
                  </a:lnTo>
                  <a:lnTo>
                    <a:pt x="24644" y="464053"/>
                  </a:lnTo>
                  <a:lnTo>
                    <a:pt x="47688" y="504374"/>
                  </a:lnTo>
                  <a:lnTo>
                    <a:pt x="73961" y="540747"/>
                  </a:lnTo>
                  <a:lnTo>
                    <a:pt x="103089" y="574915"/>
                  </a:lnTo>
                  <a:lnTo>
                    <a:pt x="135556" y="606121"/>
                  </a:lnTo>
                  <a:lnTo>
                    <a:pt x="171847" y="633606"/>
                  </a:lnTo>
                  <a:lnTo>
                    <a:pt x="215730" y="657310"/>
                  </a:lnTo>
                  <a:lnTo>
                    <a:pt x="264312" y="669379"/>
                  </a:lnTo>
                  <a:lnTo>
                    <a:pt x="287950" y="670508"/>
                  </a:lnTo>
                  <a:lnTo>
                    <a:pt x="311421" y="669879"/>
                  </a:lnTo>
                  <a:lnTo>
                    <a:pt x="358180" y="666092"/>
                  </a:lnTo>
                  <a:lnTo>
                    <a:pt x="421097" y="654644"/>
                  </a:lnTo>
                  <a:lnTo>
                    <a:pt x="480716" y="631491"/>
                  </a:lnTo>
                  <a:lnTo>
                    <a:pt x="525726" y="600625"/>
                  </a:lnTo>
                  <a:lnTo>
                    <a:pt x="565870" y="563569"/>
                  </a:lnTo>
                  <a:lnTo>
                    <a:pt x="597449" y="530480"/>
                  </a:lnTo>
                  <a:lnTo>
                    <a:pt x="620844" y="490904"/>
                  </a:lnTo>
                  <a:lnTo>
                    <a:pt x="635869" y="452446"/>
                  </a:lnTo>
                  <a:lnTo>
                    <a:pt x="648856" y="413655"/>
                  </a:lnTo>
                  <a:lnTo>
                    <a:pt x="657004" y="373918"/>
                  </a:lnTo>
                  <a:lnTo>
                    <a:pt x="657512" y="332623"/>
                  </a:lnTo>
                  <a:lnTo>
                    <a:pt x="659490" y="303914"/>
                  </a:lnTo>
                  <a:lnTo>
                    <a:pt x="658301" y="257371"/>
                  </a:lnTo>
                  <a:lnTo>
                    <a:pt x="637338" y="188011"/>
                  </a:lnTo>
                  <a:lnTo>
                    <a:pt x="603513" y="124656"/>
                  </a:lnTo>
                  <a:lnTo>
                    <a:pt x="556148" y="72867"/>
                  </a:lnTo>
                  <a:lnTo>
                    <a:pt x="501769" y="38415"/>
                  </a:lnTo>
                  <a:lnTo>
                    <a:pt x="449656" y="23535"/>
                  </a:lnTo>
                  <a:lnTo>
                    <a:pt x="408550" y="15871"/>
                  </a:lnTo>
                  <a:lnTo>
                    <a:pt x="388085" y="11439"/>
                  </a:lnTo>
                  <a:lnTo>
                    <a:pt x="366835" y="6396"/>
                  </a:lnTo>
                  <a:lnTo>
                    <a:pt x="345357" y="2229"/>
                  </a:lnTo>
                  <a:lnTo>
                    <a:pt x="323426" y="0"/>
                  </a:lnTo>
                  <a:close/>
                </a:path>
              </a:pathLst>
            </a:custGeom>
            <a:solidFill>
              <a:srgbClr val="B6DAE0"/>
            </a:solidFill>
          </p:spPr>
          <p:txBody>
            <a:bodyPr wrap="square" lIns="0" tIns="0" rIns="0" bIns="0" rtlCol="0"/>
            <a:lstStyle/>
            <a:p>
              <a:endParaRPr/>
            </a:p>
          </p:txBody>
        </p:sp>
        <p:sp>
          <p:nvSpPr>
            <p:cNvPr id="82" name="object 82"/>
            <p:cNvSpPr/>
            <p:nvPr/>
          </p:nvSpPr>
          <p:spPr>
            <a:xfrm>
              <a:off x="9641652" y="1703313"/>
              <a:ext cx="318770" cy="354965"/>
            </a:xfrm>
            <a:custGeom>
              <a:avLst/>
              <a:gdLst/>
              <a:ahLst/>
              <a:cxnLst/>
              <a:rect l="l" t="t" r="r" b="b"/>
              <a:pathLst>
                <a:path w="318770" h="354964">
                  <a:moveTo>
                    <a:pt x="167542" y="0"/>
                  </a:moveTo>
                  <a:lnTo>
                    <a:pt x="97069" y="19175"/>
                  </a:lnTo>
                  <a:lnTo>
                    <a:pt x="41378" y="64574"/>
                  </a:lnTo>
                  <a:lnTo>
                    <a:pt x="16379" y="105009"/>
                  </a:lnTo>
                  <a:lnTo>
                    <a:pt x="2712" y="146975"/>
                  </a:lnTo>
                  <a:lnTo>
                    <a:pt x="0" y="190078"/>
                  </a:lnTo>
                  <a:lnTo>
                    <a:pt x="7865" y="233926"/>
                  </a:lnTo>
                  <a:lnTo>
                    <a:pt x="25929" y="278126"/>
                  </a:lnTo>
                  <a:lnTo>
                    <a:pt x="72060" y="333168"/>
                  </a:lnTo>
                  <a:lnTo>
                    <a:pt x="140908" y="354893"/>
                  </a:lnTo>
                  <a:lnTo>
                    <a:pt x="161386" y="354357"/>
                  </a:lnTo>
                  <a:lnTo>
                    <a:pt x="199808" y="344884"/>
                  </a:lnTo>
                  <a:lnTo>
                    <a:pt x="240114" y="319953"/>
                  </a:lnTo>
                  <a:lnTo>
                    <a:pt x="278904" y="280882"/>
                  </a:lnTo>
                  <a:lnTo>
                    <a:pt x="305591" y="234105"/>
                  </a:lnTo>
                  <a:lnTo>
                    <a:pt x="318143" y="190555"/>
                  </a:lnTo>
                  <a:lnTo>
                    <a:pt x="318198" y="172949"/>
                  </a:lnTo>
                  <a:lnTo>
                    <a:pt x="316293" y="155425"/>
                  </a:lnTo>
                  <a:lnTo>
                    <a:pt x="305303" y="98309"/>
                  </a:lnTo>
                  <a:lnTo>
                    <a:pt x="289941" y="63292"/>
                  </a:lnTo>
                  <a:lnTo>
                    <a:pt x="228700" y="14143"/>
                  </a:lnTo>
                  <a:lnTo>
                    <a:pt x="182911" y="484"/>
                  </a:lnTo>
                  <a:lnTo>
                    <a:pt x="167542" y="0"/>
                  </a:lnTo>
                  <a:close/>
                </a:path>
              </a:pathLst>
            </a:custGeom>
            <a:solidFill>
              <a:srgbClr val="3C7BBF"/>
            </a:solidFill>
          </p:spPr>
          <p:txBody>
            <a:bodyPr wrap="square" lIns="0" tIns="0" rIns="0" bIns="0" rtlCol="0"/>
            <a:lstStyle/>
            <a:p>
              <a:endParaRPr/>
            </a:p>
          </p:txBody>
        </p:sp>
        <p:sp>
          <p:nvSpPr>
            <p:cNvPr id="83" name="object 83"/>
            <p:cNvSpPr/>
            <p:nvPr/>
          </p:nvSpPr>
          <p:spPr>
            <a:xfrm>
              <a:off x="9728103" y="2156255"/>
              <a:ext cx="784860" cy="748665"/>
            </a:xfrm>
            <a:custGeom>
              <a:avLst/>
              <a:gdLst/>
              <a:ahLst/>
              <a:cxnLst/>
              <a:rect l="l" t="t" r="r" b="b"/>
              <a:pathLst>
                <a:path w="784859" h="748664">
                  <a:moveTo>
                    <a:pt x="525141" y="0"/>
                  </a:moveTo>
                  <a:lnTo>
                    <a:pt x="481245" y="25744"/>
                  </a:lnTo>
                  <a:lnTo>
                    <a:pt x="452870" y="76761"/>
                  </a:lnTo>
                  <a:lnTo>
                    <a:pt x="442868" y="117760"/>
                  </a:lnTo>
                  <a:lnTo>
                    <a:pt x="440722" y="158229"/>
                  </a:lnTo>
                  <a:lnTo>
                    <a:pt x="440866" y="177533"/>
                  </a:lnTo>
                  <a:lnTo>
                    <a:pt x="438338" y="179136"/>
                  </a:lnTo>
                  <a:lnTo>
                    <a:pt x="436524" y="181076"/>
                  </a:lnTo>
                  <a:lnTo>
                    <a:pt x="434353" y="181560"/>
                  </a:lnTo>
                  <a:lnTo>
                    <a:pt x="411681" y="189654"/>
                  </a:lnTo>
                  <a:lnTo>
                    <a:pt x="376956" y="218936"/>
                  </a:lnTo>
                  <a:lnTo>
                    <a:pt x="348353" y="268401"/>
                  </a:lnTo>
                  <a:lnTo>
                    <a:pt x="333830" y="330695"/>
                  </a:lnTo>
                  <a:lnTo>
                    <a:pt x="333943" y="363531"/>
                  </a:lnTo>
                  <a:lnTo>
                    <a:pt x="335928" y="385651"/>
                  </a:lnTo>
                  <a:lnTo>
                    <a:pt x="340248" y="429862"/>
                  </a:lnTo>
                  <a:lnTo>
                    <a:pt x="341475" y="451994"/>
                  </a:lnTo>
                  <a:lnTo>
                    <a:pt x="334960" y="500263"/>
                  </a:lnTo>
                  <a:lnTo>
                    <a:pt x="308078" y="541347"/>
                  </a:lnTo>
                  <a:lnTo>
                    <a:pt x="282478" y="552154"/>
                  </a:lnTo>
                  <a:lnTo>
                    <a:pt x="272565" y="550542"/>
                  </a:lnTo>
                  <a:lnTo>
                    <a:pt x="237547" y="529324"/>
                  </a:lnTo>
                  <a:lnTo>
                    <a:pt x="227420" y="517158"/>
                  </a:lnTo>
                  <a:lnTo>
                    <a:pt x="205836" y="494048"/>
                  </a:lnTo>
                  <a:lnTo>
                    <a:pt x="176098" y="461093"/>
                  </a:lnTo>
                  <a:lnTo>
                    <a:pt x="128208" y="435185"/>
                  </a:lnTo>
                  <a:lnTo>
                    <a:pt x="88969" y="427906"/>
                  </a:lnTo>
                  <a:lnTo>
                    <a:pt x="77869" y="429389"/>
                  </a:lnTo>
                  <a:lnTo>
                    <a:pt x="39348" y="453799"/>
                  </a:lnTo>
                  <a:lnTo>
                    <a:pt x="15620" y="491368"/>
                  </a:lnTo>
                  <a:lnTo>
                    <a:pt x="0" y="559065"/>
                  </a:lnTo>
                  <a:lnTo>
                    <a:pt x="377" y="605176"/>
                  </a:lnTo>
                  <a:lnTo>
                    <a:pt x="6979" y="651039"/>
                  </a:lnTo>
                  <a:lnTo>
                    <a:pt x="17432" y="696680"/>
                  </a:lnTo>
                  <a:lnTo>
                    <a:pt x="49959" y="726527"/>
                  </a:lnTo>
                  <a:lnTo>
                    <a:pt x="59988" y="725959"/>
                  </a:lnTo>
                  <a:lnTo>
                    <a:pt x="85482" y="690903"/>
                  </a:lnTo>
                  <a:lnTo>
                    <a:pt x="84904" y="664270"/>
                  </a:lnTo>
                  <a:lnTo>
                    <a:pt x="85119" y="649610"/>
                  </a:lnTo>
                  <a:lnTo>
                    <a:pt x="85622" y="634972"/>
                  </a:lnTo>
                  <a:lnTo>
                    <a:pt x="85682" y="606357"/>
                  </a:lnTo>
                  <a:lnTo>
                    <a:pt x="87582" y="592679"/>
                  </a:lnTo>
                  <a:lnTo>
                    <a:pt x="92105" y="579546"/>
                  </a:lnTo>
                  <a:lnTo>
                    <a:pt x="100058" y="567212"/>
                  </a:lnTo>
                  <a:lnTo>
                    <a:pt x="107424" y="566152"/>
                  </a:lnTo>
                  <a:lnTo>
                    <a:pt x="112811" y="569497"/>
                  </a:lnTo>
                  <a:lnTo>
                    <a:pt x="147442" y="599870"/>
                  </a:lnTo>
                  <a:lnTo>
                    <a:pt x="162215" y="613799"/>
                  </a:lnTo>
                  <a:lnTo>
                    <a:pt x="195611" y="650154"/>
                  </a:lnTo>
                  <a:lnTo>
                    <a:pt x="216932" y="669516"/>
                  </a:lnTo>
                  <a:lnTo>
                    <a:pt x="263934" y="703098"/>
                  </a:lnTo>
                  <a:lnTo>
                    <a:pt x="329126" y="733030"/>
                  </a:lnTo>
                  <a:lnTo>
                    <a:pt x="399389" y="747038"/>
                  </a:lnTo>
                  <a:lnTo>
                    <a:pt x="425467" y="748584"/>
                  </a:lnTo>
                  <a:lnTo>
                    <a:pt x="451332" y="747950"/>
                  </a:lnTo>
                  <a:lnTo>
                    <a:pt x="476920" y="744662"/>
                  </a:lnTo>
                  <a:lnTo>
                    <a:pt x="512469" y="735797"/>
                  </a:lnTo>
                  <a:lnTo>
                    <a:pt x="522895" y="734284"/>
                  </a:lnTo>
                  <a:lnTo>
                    <a:pt x="564977" y="719341"/>
                  </a:lnTo>
                  <a:lnTo>
                    <a:pt x="605442" y="695913"/>
                  </a:lnTo>
                  <a:lnTo>
                    <a:pt x="654271" y="658358"/>
                  </a:lnTo>
                  <a:lnTo>
                    <a:pt x="681568" y="631503"/>
                  </a:lnTo>
                  <a:lnTo>
                    <a:pt x="721308" y="578670"/>
                  </a:lnTo>
                  <a:lnTo>
                    <a:pt x="755729" y="522477"/>
                  </a:lnTo>
                  <a:lnTo>
                    <a:pt x="778659" y="458256"/>
                  </a:lnTo>
                  <a:lnTo>
                    <a:pt x="784479" y="390000"/>
                  </a:lnTo>
                  <a:lnTo>
                    <a:pt x="782708" y="363866"/>
                  </a:lnTo>
                  <a:lnTo>
                    <a:pt x="772949" y="312812"/>
                  </a:lnTo>
                  <a:lnTo>
                    <a:pt x="749196" y="256706"/>
                  </a:lnTo>
                  <a:lnTo>
                    <a:pt x="708285" y="203415"/>
                  </a:lnTo>
                  <a:lnTo>
                    <a:pt x="658805" y="172297"/>
                  </a:lnTo>
                  <a:lnTo>
                    <a:pt x="613890" y="159695"/>
                  </a:lnTo>
                  <a:lnTo>
                    <a:pt x="590010" y="158986"/>
                  </a:lnTo>
                  <a:lnTo>
                    <a:pt x="576455" y="159978"/>
                  </a:lnTo>
                  <a:lnTo>
                    <a:pt x="528193" y="165291"/>
                  </a:lnTo>
                  <a:lnTo>
                    <a:pt x="520771" y="166725"/>
                  </a:lnTo>
                  <a:lnTo>
                    <a:pt x="514366" y="160077"/>
                  </a:lnTo>
                  <a:lnTo>
                    <a:pt x="533078" y="76413"/>
                  </a:lnTo>
                  <a:lnTo>
                    <a:pt x="554084" y="28954"/>
                  </a:lnTo>
                  <a:lnTo>
                    <a:pt x="557328" y="23723"/>
                  </a:lnTo>
                  <a:lnTo>
                    <a:pt x="557795" y="18432"/>
                  </a:lnTo>
                  <a:lnTo>
                    <a:pt x="555486" y="12346"/>
                  </a:lnTo>
                  <a:lnTo>
                    <a:pt x="536508" y="6055"/>
                  </a:lnTo>
                  <a:lnTo>
                    <a:pt x="530391" y="3089"/>
                  </a:lnTo>
                  <a:lnTo>
                    <a:pt x="525141" y="0"/>
                  </a:lnTo>
                  <a:close/>
                </a:path>
              </a:pathLst>
            </a:custGeom>
            <a:solidFill>
              <a:srgbClr val="F1584A"/>
            </a:solidFill>
          </p:spPr>
          <p:txBody>
            <a:bodyPr wrap="square" lIns="0" tIns="0" rIns="0" bIns="0" rtlCol="0"/>
            <a:lstStyle/>
            <a:p>
              <a:endParaRPr/>
            </a:p>
          </p:txBody>
        </p:sp>
        <p:sp>
          <p:nvSpPr>
            <p:cNvPr id="84" name="object 84"/>
            <p:cNvSpPr/>
            <p:nvPr/>
          </p:nvSpPr>
          <p:spPr>
            <a:xfrm>
              <a:off x="10055631" y="2473045"/>
              <a:ext cx="454025" cy="431165"/>
            </a:xfrm>
            <a:custGeom>
              <a:avLst/>
              <a:gdLst/>
              <a:ahLst/>
              <a:cxnLst/>
              <a:rect l="l" t="t" r="r" b="b"/>
              <a:pathLst>
                <a:path w="454025" h="431164">
                  <a:moveTo>
                    <a:pt x="2616" y="397713"/>
                  </a:moveTo>
                  <a:lnTo>
                    <a:pt x="1765" y="397510"/>
                  </a:lnTo>
                  <a:lnTo>
                    <a:pt x="723" y="397281"/>
                  </a:lnTo>
                  <a:lnTo>
                    <a:pt x="469" y="398005"/>
                  </a:lnTo>
                  <a:lnTo>
                    <a:pt x="63" y="398741"/>
                  </a:lnTo>
                  <a:lnTo>
                    <a:pt x="0" y="399440"/>
                  </a:lnTo>
                  <a:lnTo>
                    <a:pt x="0" y="399630"/>
                  </a:lnTo>
                  <a:lnTo>
                    <a:pt x="1295" y="399923"/>
                  </a:lnTo>
                  <a:lnTo>
                    <a:pt x="1409" y="399783"/>
                  </a:lnTo>
                  <a:lnTo>
                    <a:pt x="1930" y="399186"/>
                  </a:lnTo>
                  <a:lnTo>
                    <a:pt x="2235" y="398449"/>
                  </a:lnTo>
                  <a:lnTo>
                    <a:pt x="2616" y="397713"/>
                  </a:lnTo>
                  <a:close/>
                </a:path>
                <a:path w="454025" h="431164">
                  <a:moveTo>
                    <a:pt x="6438" y="415848"/>
                  </a:moveTo>
                  <a:lnTo>
                    <a:pt x="5829" y="415861"/>
                  </a:lnTo>
                  <a:lnTo>
                    <a:pt x="6083" y="416356"/>
                  </a:lnTo>
                  <a:lnTo>
                    <a:pt x="6438" y="415848"/>
                  </a:lnTo>
                  <a:close/>
                </a:path>
                <a:path w="454025" h="431164">
                  <a:moveTo>
                    <a:pt x="22733" y="408940"/>
                  </a:moveTo>
                  <a:lnTo>
                    <a:pt x="22466" y="408482"/>
                  </a:lnTo>
                  <a:lnTo>
                    <a:pt x="22212" y="408051"/>
                  </a:lnTo>
                  <a:lnTo>
                    <a:pt x="21170" y="408114"/>
                  </a:lnTo>
                  <a:lnTo>
                    <a:pt x="20205" y="407898"/>
                  </a:lnTo>
                  <a:lnTo>
                    <a:pt x="19850" y="408876"/>
                  </a:lnTo>
                  <a:lnTo>
                    <a:pt x="19304" y="410298"/>
                  </a:lnTo>
                  <a:lnTo>
                    <a:pt x="22047" y="410616"/>
                  </a:lnTo>
                  <a:lnTo>
                    <a:pt x="22212" y="409892"/>
                  </a:lnTo>
                  <a:lnTo>
                    <a:pt x="22733" y="408940"/>
                  </a:lnTo>
                  <a:close/>
                </a:path>
                <a:path w="454025" h="431164">
                  <a:moveTo>
                    <a:pt x="32105" y="375970"/>
                  </a:moveTo>
                  <a:lnTo>
                    <a:pt x="30099" y="375716"/>
                  </a:lnTo>
                  <a:lnTo>
                    <a:pt x="28651" y="375094"/>
                  </a:lnTo>
                  <a:lnTo>
                    <a:pt x="27901" y="375564"/>
                  </a:lnTo>
                  <a:lnTo>
                    <a:pt x="27190" y="376047"/>
                  </a:lnTo>
                  <a:lnTo>
                    <a:pt x="26555" y="378066"/>
                  </a:lnTo>
                  <a:lnTo>
                    <a:pt x="27546" y="379399"/>
                  </a:lnTo>
                  <a:lnTo>
                    <a:pt x="29222" y="379933"/>
                  </a:lnTo>
                  <a:lnTo>
                    <a:pt x="30899" y="379450"/>
                  </a:lnTo>
                  <a:lnTo>
                    <a:pt x="31229" y="377786"/>
                  </a:lnTo>
                  <a:lnTo>
                    <a:pt x="32105" y="375970"/>
                  </a:lnTo>
                  <a:close/>
                </a:path>
                <a:path w="454025" h="431164">
                  <a:moveTo>
                    <a:pt x="39535" y="379298"/>
                  </a:moveTo>
                  <a:lnTo>
                    <a:pt x="39306" y="379247"/>
                  </a:lnTo>
                  <a:lnTo>
                    <a:pt x="39090" y="379298"/>
                  </a:lnTo>
                  <a:lnTo>
                    <a:pt x="39281" y="379387"/>
                  </a:lnTo>
                  <a:lnTo>
                    <a:pt x="39446" y="379387"/>
                  </a:lnTo>
                  <a:close/>
                </a:path>
                <a:path w="454025" h="431164">
                  <a:moveTo>
                    <a:pt x="42938" y="381685"/>
                  </a:moveTo>
                  <a:lnTo>
                    <a:pt x="37769" y="379539"/>
                  </a:lnTo>
                  <a:lnTo>
                    <a:pt x="39090" y="379298"/>
                  </a:lnTo>
                  <a:lnTo>
                    <a:pt x="32664" y="376224"/>
                  </a:lnTo>
                  <a:lnTo>
                    <a:pt x="32219" y="379133"/>
                  </a:lnTo>
                  <a:lnTo>
                    <a:pt x="31978" y="380593"/>
                  </a:lnTo>
                  <a:lnTo>
                    <a:pt x="34556" y="380123"/>
                  </a:lnTo>
                  <a:lnTo>
                    <a:pt x="33655" y="381635"/>
                  </a:lnTo>
                  <a:lnTo>
                    <a:pt x="40881" y="384746"/>
                  </a:lnTo>
                  <a:lnTo>
                    <a:pt x="42938" y="381685"/>
                  </a:lnTo>
                  <a:close/>
                </a:path>
                <a:path w="454025" h="431164">
                  <a:moveTo>
                    <a:pt x="48628" y="360680"/>
                  </a:moveTo>
                  <a:lnTo>
                    <a:pt x="47967" y="360591"/>
                  </a:lnTo>
                  <a:lnTo>
                    <a:pt x="48056" y="361200"/>
                  </a:lnTo>
                  <a:lnTo>
                    <a:pt x="48628" y="360680"/>
                  </a:lnTo>
                  <a:close/>
                </a:path>
                <a:path w="454025" h="431164">
                  <a:moveTo>
                    <a:pt x="76835" y="407822"/>
                  </a:moveTo>
                  <a:lnTo>
                    <a:pt x="75730" y="407479"/>
                  </a:lnTo>
                  <a:lnTo>
                    <a:pt x="75120" y="407301"/>
                  </a:lnTo>
                  <a:lnTo>
                    <a:pt x="74764" y="407797"/>
                  </a:lnTo>
                  <a:lnTo>
                    <a:pt x="74104" y="408355"/>
                  </a:lnTo>
                  <a:lnTo>
                    <a:pt x="74218" y="409232"/>
                  </a:lnTo>
                  <a:lnTo>
                    <a:pt x="75018" y="409562"/>
                  </a:lnTo>
                  <a:lnTo>
                    <a:pt x="75488" y="409943"/>
                  </a:lnTo>
                  <a:lnTo>
                    <a:pt x="75920" y="409232"/>
                  </a:lnTo>
                  <a:lnTo>
                    <a:pt x="76390" y="408533"/>
                  </a:lnTo>
                  <a:lnTo>
                    <a:pt x="76835" y="407822"/>
                  </a:lnTo>
                  <a:close/>
                </a:path>
                <a:path w="454025" h="431164">
                  <a:moveTo>
                    <a:pt x="77127" y="429323"/>
                  </a:moveTo>
                  <a:lnTo>
                    <a:pt x="77076" y="428358"/>
                  </a:lnTo>
                  <a:lnTo>
                    <a:pt x="74879" y="428548"/>
                  </a:lnTo>
                  <a:lnTo>
                    <a:pt x="72491" y="428612"/>
                  </a:lnTo>
                  <a:lnTo>
                    <a:pt x="75120" y="424827"/>
                  </a:lnTo>
                  <a:lnTo>
                    <a:pt x="68173" y="420941"/>
                  </a:lnTo>
                  <a:lnTo>
                    <a:pt x="66116" y="423811"/>
                  </a:lnTo>
                  <a:lnTo>
                    <a:pt x="71691" y="428625"/>
                  </a:lnTo>
                  <a:lnTo>
                    <a:pt x="71335" y="428637"/>
                  </a:lnTo>
                  <a:lnTo>
                    <a:pt x="71310" y="429196"/>
                  </a:lnTo>
                  <a:lnTo>
                    <a:pt x="71310" y="430187"/>
                  </a:lnTo>
                  <a:lnTo>
                    <a:pt x="71856" y="430250"/>
                  </a:lnTo>
                  <a:lnTo>
                    <a:pt x="73558" y="430415"/>
                  </a:lnTo>
                  <a:lnTo>
                    <a:pt x="75260" y="430504"/>
                  </a:lnTo>
                  <a:lnTo>
                    <a:pt x="76962" y="430644"/>
                  </a:lnTo>
                  <a:lnTo>
                    <a:pt x="77127" y="429323"/>
                  </a:lnTo>
                  <a:close/>
                </a:path>
                <a:path w="454025" h="431164">
                  <a:moveTo>
                    <a:pt x="79222" y="400126"/>
                  </a:moveTo>
                  <a:lnTo>
                    <a:pt x="77876" y="398780"/>
                  </a:lnTo>
                  <a:lnTo>
                    <a:pt x="76606" y="397230"/>
                  </a:lnTo>
                  <a:lnTo>
                    <a:pt x="75565" y="395338"/>
                  </a:lnTo>
                  <a:lnTo>
                    <a:pt x="74104" y="395046"/>
                  </a:lnTo>
                  <a:lnTo>
                    <a:pt x="73863" y="395516"/>
                  </a:lnTo>
                  <a:lnTo>
                    <a:pt x="73558" y="395274"/>
                  </a:lnTo>
                  <a:lnTo>
                    <a:pt x="73177" y="395046"/>
                  </a:lnTo>
                  <a:lnTo>
                    <a:pt x="72923" y="394804"/>
                  </a:lnTo>
                  <a:lnTo>
                    <a:pt x="71856" y="394589"/>
                  </a:lnTo>
                  <a:lnTo>
                    <a:pt x="71640" y="395579"/>
                  </a:lnTo>
                  <a:lnTo>
                    <a:pt x="79222" y="400126"/>
                  </a:lnTo>
                  <a:close/>
                </a:path>
                <a:path w="454025" h="431164">
                  <a:moveTo>
                    <a:pt x="79883" y="377050"/>
                  </a:moveTo>
                  <a:lnTo>
                    <a:pt x="75514" y="368554"/>
                  </a:lnTo>
                  <a:lnTo>
                    <a:pt x="73317" y="370522"/>
                  </a:lnTo>
                  <a:lnTo>
                    <a:pt x="72186" y="371500"/>
                  </a:lnTo>
                  <a:lnTo>
                    <a:pt x="77292" y="375196"/>
                  </a:lnTo>
                  <a:lnTo>
                    <a:pt x="79883" y="377050"/>
                  </a:lnTo>
                  <a:close/>
                </a:path>
                <a:path w="454025" h="431164">
                  <a:moveTo>
                    <a:pt x="80264" y="377469"/>
                  </a:moveTo>
                  <a:lnTo>
                    <a:pt x="80187" y="377304"/>
                  </a:lnTo>
                  <a:lnTo>
                    <a:pt x="80048" y="377177"/>
                  </a:lnTo>
                  <a:lnTo>
                    <a:pt x="79883" y="377050"/>
                  </a:lnTo>
                  <a:lnTo>
                    <a:pt x="79997" y="377304"/>
                  </a:lnTo>
                  <a:lnTo>
                    <a:pt x="80162" y="377444"/>
                  </a:lnTo>
                  <a:close/>
                </a:path>
                <a:path w="454025" h="431164">
                  <a:moveTo>
                    <a:pt x="81064" y="366522"/>
                  </a:moveTo>
                  <a:lnTo>
                    <a:pt x="80848" y="366369"/>
                  </a:lnTo>
                  <a:lnTo>
                    <a:pt x="80492" y="366090"/>
                  </a:lnTo>
                  <a:lnTo>
                    <a:pt x="80124" y="366445"/>
                  </a:lnTo>
                  <a:lnTo>
                    <a:pt x="79527" y="367207"/>
                  </a:lnTo>
                  <a:lnTo>
                    <a:pt x="79717" y="367347"/>
                  </a:lnTo>
                  <a:lnTo>
                    <a:pt x="80073" y="367652"/>
                  </a:lnTo>
                  <a:lnTo>
                    <a:pt x="80429" y="367284"/>
                  </a:lnTo>
                  <a:lnTo>
                    <a:pt x="80733" y="366903"/>
                  </a:lnTo>
                  <a:lnTo>
                    <a:pt x="81064" y="366522"/>
                  </a:lnTo>
                  <a:close/>
                </a:path>
                <a:path w="454025" h="431164">
                  <a:moveTo>
                    <a:pt x="143243" y="291617"/>
                  </a:moveTo>
                  <a:lnTo>
                    <a:pt x="142887" y="290918"/>
                  </a:lnTo>
                  <a:lnTo>
                    <a:pt x="142798" y="290436"/>
                  </a:lnTo>
                  <a:lnTo>
                    <a:pt x="142024" y="290804"/>
                  </a:lnTo>
                  <a:lnTo>
                    <a:pt x="141236" y="291096"/>
                  </a:lnTo>
                  <a:lnTo>
                    <a:pt x="140550" y="291579"/>
                  </a:lnTo>
                  <a:lnTo>
                    <a:pt x="140385" y="291693"/>
                  </a:lnTo>
                  <a:lnTo>
                    <a:pt x="140677" y="292468"/>
                  </a:lnTo>
                  <a:lnTo>
                    <a:pt x="140881" y="293230"/>
                  </a:lnTo>
                  <a:lnTo>
                    <a:pt x="141643" y="292747"/>
                  </a:lnTo>
                  <a:lnTo>
                    <a:pt x="142468" y="292404"/>
                  </a:lnTo>
                  <a:lnTo>
                    <a:pt x="143243" y="291617"/>
                  </a:lnTo>
                  <a:close/>
                </a:path>
                <a:path w="454025" h="431164">
                  <a:moveTo>
                    <a:pt x="146532" y="275247"/>
                  </a:moveTo>
                  <a:lnTo>
                    <a:pt x="146100" y="274459"/>
                  </a:lnTo>
                  <a:lnTo>
                    <a:pt x="145656" y="273646"/>
                  </a:lnTo>
                  <a:lnTo>
                    <a:pt x="144145" y="273431"/>
                  </a:lnTo>
                  <a:lnTo>
                    <a:pt x="142113" y="272491"/>
                  </a:lnTo>
                  <a:lnTo>
                    <a:pt x="142252" y="274688"/>
                  </a:lnTo>
                  <a:lnTo>
                    <a:pt x="141922" y="276161"/>
                  </a:lnTo>
                  <a:lnTo>
                    <a:pt x="142494" y="276834"/>
                  </a:lnTo>
                  <a:lnTo>
                    <a:pt x="143129" y="277545"/>
                  </a:lnTo>
                  <a:lnTo>
                    <a:pt x="144640" y="277495"/>
                  </a:lnTo>
                  <a:lnTo>
                    <a:pt x="145745" y="277761"/>
                  </a:lnTo>
                  <a:lnTo>
                    <a:pt x="145910" y="276644"/>
                  </a:lnTo>
                  <a:lnTo>
                    <a:pt x="146532" y="275247"/>
                  </a:lnTo>
                  <a:close/>
                </a:path>
                <a:path w="454025" h="431164">
                  <a:moveTo>
                    <a:pt x="147878" y="393179"/>
                  </a:moveTo>
                  <a:lnTo>
                    <a:pt x="147751" y="392709"/>
                  </a:lnTo>
                  <a:lnTo>
                    <a:pt x="147777" y="392023"/>
                  </a:lnTo>
                  <a:lnTo>
                    <a:pt x="147142" y="391693"/>
                  </a:lnTo>
                  <a:lnTo>
                    <a:pt x="146431" y="392061"/>
                  </a:lnTo>
                  <a:lnTo>
                    <a:pt x="145846" y="392214"/>
                  </a:lnTo>
                  <a:lnTo>
                    <a:pt x="145796" y="392709"/>
                  </a:lnTo>
                  <a:lnTo>
                    <a:pt x="145770" y="393204"/>
                  </a:lnTo>
                  <a:lnTo>
                    <a:pt x="145707" y="393712"/>
                  </a:lnTo>
                  <a:lnTo>
                    <a:pt x="147878" y="393179"/>
                  </a:lnTo>
                  <a:close/>
                </a:path>
                <a:path w="454025" h="431164">
                  <a:moveTo>
                    <a:pt x="153568" y="314020"/>
                  </a:moveTo>
                  <a:lnTo>
                    <a:pt x="151015" y="311188"/>
                  </a:lnTo>
                  <a:lnTo>
                    <a:pt x="144360" y="316598"/>
                  </a:lnTo>
                  <a:lnTo>
                    <a:pt x="145021" y="317449"/>
                  </a:lnTo>
                  <a:lnTo>
                    <a:pt x="146291" y="319138"/>
                  </a:lnTo>
                  <a:lnTo>
                    <a:pt x="151130" y="315722"/>
                  </a:lnTo>
                  <a:lnTo>
                    <a:pt x="153568" y="314020"/>
                  </a:lnTo>
                  <a:close/>
                </a:path>
                <a:path w="454025" h="431164">
                  <a:moveTo>
                    <a:pt x="154178" y="374027"/>
                  </a:moveTo>
                  <a:lnTo>
                    <a:pt x="153873" y="373976"/>
                  </a:lnTo>
                  <a:lnTo>
                    <a:pt x="153238" y="373773"/>
                  </a:lnTo>
                  <a:lnTo>
                    <a:pt x="153022" y="366750"/>
                  </a:lnTo>
                  <a:lnTo>
                    <a:pt x="152946" y="363232"/>
                  </a:lnTo>
                  <a:lnTo>
                    <a:pt x="149034" y="363258"/>
                  </a:lnTo>
                  <a:lnTo>
                    <a:pt x="148678" y="376301"/>
                  </a:lnTo>
                  <a:lnTo>
                    <a:pt x="149390" y="376313"/>
                  </a:lnTo>
                  <a:lnTo>
                    <a:pt x="149199" y="376593"/>
                  </a:lnTo>
                  <a:lnTo>
                    <a:pt x="149123" y="376770"/>
                  </a:lnTo>
                  <a:lnTo>
                    <a:pt x="148869" y="377075"/>
                  </a:lnTo>
                  <a:lnTo>
                    <a:pt x="150545" y="376745"/>
                  </a:lnTo>
                  <a:lnTo>
                    <a:pt x="151511" y="376631"/>
                  </a:lnTo>
                  <a:lnTo>
                    <a:pt x="152285" y="376402"/>
                  </a:lnTo>
                  <a:lnTo>
                    <a:pt x="153327" y="376428"/>
                  </a:lnTo>
                  <a:lnTo>
                    <a:pt x="153327" y="375996"/>
                  </a:lnTo>
                  <a:lnTo>
                    <a:pt x="153301" y="375780"/>
                  </a:lnTo>
                  <a:lnTo>
                    <a:pt x="153657" y="375310"/>
                  </a:lnTo>
                  <a:lnTo>
                    <a:pt x="153873" y="374611"/>
                  </a:lnTo>
                  <a:lnTo>
                    <a:pt x="154178" y="374027"/>
                  </a:lnTo>
                  <a:close/>
                </a:path>
                <a:path w="454025" h="431164">
                  <a:moveTo>
                    <a:pt x="157200" y="281317"/>
                  </a:moveTo>
                  <a:lnTo>
                    <a:pt x="156705" y="281317"/>
                  </a:lnTo>
                  <a:lnTo>
                    <a:pt x="156184" y="281292"/>
                  </a:lnTo>
                  <a:lnTo>
                    <a:pt x="155689" y="281292"/>
                  </a:lnTo>
                  <a:lnTo>
                    <a:pt x="155575" y="281000"/>
                  </a:lnTo>
                  <a:lnTo>
                    <a:pt x="155498" y="280631"/>
                  </a:lnTo>
                  <a:lnTo>
                    <a:pt x="155308" y="280416"/>
                  </a:lnTo>
                  <a:lnTo>
                    <a:pt x="154673" y="279666"/>
                  </a:lnTo>
                  <a:lnTo>
                    <a:pt x="153238" y="279552"/>
                  </a:lnTo>
                  <a:lnTo>
                    <a:pt x="152171" y="279158"/>
                  </a:lnTo>
                  <a:lnTo>
                    <a:pt x="151726" y="280454"/>
                  </a:lnTo>
                  <a:lnTo>
                    <a:pt x="151041" y="281736"/>
                  </a:lnTo>
                  <a:lnTo>
                    <a:pt x="151015" y="283375"/>
                  </a:lnTo>
                  <a:lnTo>
                    <a:pt x="152996" y="283730"/>
                  </a:lnTo>
                  <a:lnTo>
                    <a:pt x="156730" y="284937"/>
                  </a:lnTo>
                  <a:lnTo>
                    <a:pt x="156540" y="284276"/>
                  </a:lnTo>
                  <a:lnTo>
                    <a:pt x="156464" y="283819"/>
                  </a:lnTo>
                  <a:lnTo>
                    <a:pt x="156324" y="283298"/>
                  </a:lnTo>
                  <a:lnTo>
                    <a:pt x="156679" y="282663"/>
                  </a:lnTo>
                  <a:lnTo>
                    <a:pt x="156921" y="281978"/>
                  </a:lnTo>
                  <a:lnTo>
                    <a:pt x="157200" y="281317"/>
                  </a:lnTo>
                  <a:close/>
                </a:path>
                <a:path w="454025" h="431164">
                  <a:moveTo>
                    <a:pt x="157226" y="338061"/>
                  </a:moveTo>
                  <a:lnTo>
                    <a:pt x="156235" y="330301"/>
                  </a:lnTo>
                  <a:lnTo>
                    <a:pt x="152781" y="330860"/>
                  </a:lnTo>
                  <a:lnTo>
                    <a:pt x="153022" y="333438"/>
                  </a:lnTo>
                  <a:lnTo>
                    <a:pt x="153238" y="335991"/>
                  </a:lnTo>
                  <a:lnTo>
                    <a:pt x="153492" y="338569"/>
                  </a:lnTo>
                  <a:lnTo>
                    <a:pt x="157226" y="338061"/>
                  </a:lnTo>
                  <a:close/>
                </a:path>
                <a:path w="454025" h="431164">
                  <a:moveTo>
                    <a:pt x="159486" y="373062"/>
                  </a:moveTo>
                  <a:lnTo>
                    <a:pt x="158356" y="371487"/>
                  </a:lnTo>
                  <a:lnTo>
                    <a:pt x="157251" y="369900"/>
                  </a:lnTo>
                  <a:lnTo>
                    <a:pt x="156133" y="368312"/>
                  </a:lnTo>
                  <a:lnTo>
                    <a:pt x="154482" y="369468"/>
                  </a:lnTo>
                  <a:lnTo>
                    <a:pt x="155575" y="371055"/>
                  </a:lnTo>
                  <a:lnTo>
                    <a:pt x="157835" y="374218"/>
                  </a:lnTo>
                  <a:lnTo>
                    <a:pt x="159486" y="373062"/>
                  </a:lnTo>
                  <a:close/>
                </a:path>
                <a:path w="454025" h="431164">
                  <a:moveTo>
                    <a:pt x="160058" y="330606"/>
                  </a:moveTo>
                  <a:lnTo>
                    <a:pt x="157340" y="326072"/>
                  </a:lnTo>
                  <a:lnTo>
                    <a:pt x="155549" y="327202"/>
                  </a:lnTo>
                  <a:lnTo>
                    <a:pt x="158330" y="331685"/>
                  </a:lnTo>
                  <a:lnTo>
                    <a:pt x="160058" y="330606"/>
                  </a:lnTo>
                  <a:close/>
                </a:path>
                <a:path w="454025" h="431164">
                  <a:moveTo>
                    <a:pt x="163436" y="348068"/>
                  </a:moveTo>
                  <a:lnTo>
                    <a:pt x="158381" y="348018"/>
                  </a:lnTo>
                  <a:lnTo>
                    <a:pt x="158356" y="349402"/>
                  </a:lnTo>
                  <a:lnTo>
                    <a:pt x="158305" y="350786"/>
                  </a:lnTo>
                  <a:lnTo>
                    <a:pt x="158280" y="352171"/>
                  </a:lnTo>
                  <a:lnTo>
                    <a:pt x="159702" y="352120"/>
                  </a:lnTo>
                  <a:lnTo>
                    <a:pt x="161239" y="352399"/>
                  </a:lnTo>
                  <a:lnTo>
                    <a:pt x="162483" y="351878"/>
                  </a:lnTo>
                  <a:lnTo>
                    <a:pt x="163055" y="351637"/>
                  </a:lnTo>
                  <a:lnTo>
                    <a:pt x="163029" y="349872"/>
                  </a:lnTo>
                  <a:lnTo>
                    <a:pt x="163436" y="348068"/>
                  </a:lnTo>
                  <a:close/>
                </a:path>
                <a:path w="454025" h="431164">
                  <a:moveTo>
                    <a:pt x="165646" y="220052"/>
                  </a:moveTo>
                  <a:lnTo>
                    <a:pt x="165341" y="218871"/>
                  </a:lnTo>
                  <a:lnTo>
                    <a:pt x="165341" y="218046"/>
                  </a:lnTo>
                  <a:lnTo>
                    <a:pt x="162255" y="218274"/>
                  </a:lnTo>
                  <a:lnTo>
                    <a:pt x="162394" y="219417"/>
                  </a:lnTo>
                  <a:lnTo>
                    <a:pt x="162610" y="221081"/>
                  </a:lnTo>
                  <a:lnTo>
                    <a:pt x="163499" y="220903"/>
                  </a:lnTo>
                  <a:lnTo>
                    <a:pt x="164655" y="220967"/>
                  </a:lnTo>
                  <a:lnTo>
                    <a:pt x="165227" y="220446"/>
                  </a:lnTo>
                  <a:lnTo>
                    <a:pt x="165646" y="220052"/>
                  </a:lnTo>
                  <a:close/>
                </a:path>
                <a:path w="454025" h="431164">
                  <a:moveTo>
                    <a:pt x="166141" y="339928"/>
                  </a:moveTo>
                  <a:lnTo>
                    <a:pt x="164820" y="339839"/>
                  </a:lnTo>
                  <a:lnTo>
                    <a:pt x="163639" y="339420"/>
                  </a:lnTo>
                  <a:lnTo>
                    <a:pt x="163144" y="339826"/>
                  </a:lnTo>
                  <a:lnTo>
                    <a:pt x="162585" y="340271"/>
                  </a:lnTo>
                  <a:lnTo>
                    <a:pt x="162318" y="341769"/>
                  </a:lnTo>
                  <a:lnTo>
                    <a:pt x="163004" y="342823"/>
                  </a:lnTo>
                  <a:lnTo>
                    <a:pt x="164541" y="343115"/>
                  </a:lnTo>
                  <a:lnTo>
                    <a:pt x="165112" y="342773"/>
                  </a:lnTo>
                  <a:lnTo>
                    <a:pt x="165696" y="342430"/>
                  </a:lnTo>
                  <a:lnTo>
                    <a:pt x="165722" y="341185"/>
                  </a:lnTo>
                  <a:lnTo>
                    <a:pt x="166141" y="339928"/>
                  </a:lnTo>
                  <a:close/>
                </a:path>
                <a:path w="454025" h="431164">
                  <a:moveTo>
                    <a:pt x="168630" y="391820"/>
                  </a:moveTo>
                  <a:lnTo>
                    <a:pt x="149453" y="391134"/>
                  </a:lnTo>
                  <a:lnTo>
                    <a:pt x="151371" y="393649"/>
                  </a:lnTo>
                  <a:lnTo>
                    <a:pt x="153022" y="395693"/>
                  </a:lnTo>
                  <a:lnTo>
                    <a:pt x="154482" y="397281"/>
                  </a:lnTo>
                  <a:lnTo>
                    <a:pt x="152171" y="398386"/>
                  </a:lnTo>
                  <a:lnTo>
                    <a:pt x="150749" y="400316"/>
                  </a:lnTo>
                  <a:lnTo>
                    <a:pt x="151599" y="404698"/>
                  </a:lnTo>
                  <a:lnTo>
                    <a:pt x="149923" y="411238"/>
                  </a:lnTo>
                  <a:lnTo>
                    <a:pt x="152361" y="410832"/>
                  </a:lnTo>
                  <a:lnTo>
                    <a:pt x="151676" y="404698"/>
                  </a:lnTo>
                  <a:lnTo>
                    <a:pt x="152971" y="404507"/>
                  </a:lnTo>
                  <a:lnTo>
                    <a:pt x="154203" y="404266"/>
                  </a:lnTo>
                  <a:lnTo>
                    <a:pt x="155359" y="403936"/>
                  </a:lnTo>
                  <a:lnTo>
                    <a:pt x="155333" y="405104"/>
                  </a:lnTo>
                  <a:lnTo>
                    <a:pt x="155219" y="406273"/>
                  </a:lnTo>
                  <a:lnTo>
                    <a:pt x="155194" y="407441"/>
                  </a:lnTo>
                  <a:lnTo>
                    <a:pt x="159131" y="407517"/>
                  </a:lnTo>
                  <a:lnTo>
                    <a:pt x="158991" y="402209"/>
                  </a:lnTo>
                  <a:lnTo>
                    <a:pt x="159397" y="401891"/>
                  </a:lnTo>
                  <a:lnTo>
                    <a:pt x="159791" y="401535"/>
                  </a:lnTo>
                  <a:lnTo>
                    <a:pt x="160147" y="401129"/>
                  </a:lnTo>
                  <a:lnTo>
                    <a:pt x="163004" y="401548"/>
                  </a:lnTo>
                  <a:lnTo>
                    <a:pt x="165277" y="398627"/>
                  </a:lnTo>
                  <a:lnTo>
                    <a:pt x="168630" y="391820"/>
                  </a:lnTo>
                  <a:close/>
                </a:path>
                <a:path w="454025" h="431164">
                  <a:moveTo>
                    <a:pt x="169075" y="358241"/>
                  </a:moveTo>
                  <a:lnTo>
                    <a:pt x="168414" y="357466"/>
                  </a:lnTo>
                  <a:lnTo>
                    <a:pt x="167119" y="355917"/>
                  </a:lnTo>
                  <a:lnTo>
                    <a:pt x="163906" y="357428"/>
                  </a:lnTo>
                  <a:lnTo>
                    <a:pt x="160032" y="358330"/>
                  </a:lnTo>
                  <a:lnTo>
                    <a:pt x="156819" y="361696"/>
                  </a:lnTo>
                  <a:lnTo>
                    <a:pt x="159346" y="365899"/>
                  </a:lnTo>
                  <a:lnTo>
                    <a:pt x="160286" y="368642"/>
                  </a:lnTo>
                  <a:lnTo>
                    <a:pt x="163195" y="368477"/>
                  </a:lnTo>
                  <a:lnTo>
                    <a:pt x="167093" y="361657"/>
                  </a:lnTo>
                  <a:lnTo>
                    <a:pt x="169075" y="358241"/>
                  </a:lnTo>
                  <a:close/>
                </a:path>
                <a:path w="454025" h="431164">
                  <a:moveTo>
                    <a:pt x="169849" y="317144"/>
                  </a:moveTo>
                  <a:lnTo>
                    <a:pt x="167843" y="316890"/>
                  </a:lnTo>
                  <a:lnTo>
                    <a:pt x="166382" y="316268"/>
                  </a:lnTo>
                  <a:lnTo>
                    <a:pt x="165671" y="316750"/>
                  </a:lnTo>
                  <a:lnTo>
                    <a:pt x="164922" y="317233"/>
                  </a:lnTo>
                  <a:lnTo>
                    <a:pt x="164299" y="319239"/>
                  </a:lnTo>
                  <a:lnTo>
                    <a:pt x="165277" y="320573"/>
                  </a:lnTo>
                  <a:lnTo>
                    <a:pt x="166992" y="321119"/>
                  </a:lnTo>
                  <a:lnTo>
                    <a:pt x="167944" y="320840"/>
                  </a:lnTo>
                  <a:lnTo>
                    <a:pt x="168668" y="320636"/>
                  </a:lnTo>
                  <a:lnTo>
                    <a:pt x="168960" y="318960"/>
                  </a:lnTo>
                  <a:lnTo>
                    <a:pt x="169849" y="317144"/>
                  </a:lnTo>
                  <a:close/>
                </a:path>
                <a:path w="454025" h="431164">
                  <a:moveTo>
                    <a:pt x="171856" y="375551"/>
                  </a:moveTo>
                  <a:lnTo>
                    <a:pt x="171767" y="371309"/>
                  </a:lnTo>
                  <a:lnTo>
                    <a:pt x="169329" y="371360"/>
                  </a:lnTo>
                  <a:lnTo>
                    <a:pt x="169125" y="370395"/>
                  </a:lnTo>
                  <a:lnTo>
                    <a:pt x="168630" y="368503"/>
                  </a:lnTo>
                  <a:lnTo>
                    <a:pt x="168579" y="366737"/>
                  </a:lnTo>
                  <a:lnTo>
                    <a:pt x="167538" y="366382"/>
                  </a:lnTo>
                  <a:lnTo>
                    <a:pt x="166217" y="366483"/>
                  </a:lnTo>
                  <a:lnTo>
                    <a:pt x="165582" y="367106"/>
                  </a:lnTo>
                  <a:lnTo>
                    <a:pt x="165608" y="367347"/>
                  </a:lnTo>
                  <a:lnTo>
                    <a:pt x="165582" y="367512"/>
                  </a:lnTo>
                  <a:lnTo>
                    <a:pt x="165011" y="367715"/>
                  </a:lnTo>
                  <a:lnTo>
                    <a:pt x="165836" y="371449"/>
                  </a:lnTo>
                  <a:lnTo>
                    <a:pt x="163360" y="371500"/>
                  </a:lnTo>
                  <a:lnTo>
                    <a:pt x="163474" y="372935"/>
                  </a:lnTo>
                  <a:lnTo>
                    <a:pt x="163474" y="375589"/>
                  </a:lnTo>
                  <a:lnTo>
                    <a:pt x="166433" y="375856"/>
                  </a:lnTo>
                  <a:lnTo>
                    <a:pt x="169125" y="375640"/>
                  </a:lnTo>
                  <a:lnTo>
                    <a:pt x="171856" y="375551"/>
                  </a:lnTo>
                  <a:close/>
                </a:path>
                <a:path w="454025" h="431164">
                  <a:moveTo>
                    <a:pt x="172046" y="239522"/>
                  </a:moveTo>
                  <a:lnTo>
                    <a:pt x="171551" y="238785"/>
                  </a:lnTo>
                  <a:lnTo>
                    <a:pt x="171170" y="238213"/>
                  </a:lnTo>
                  <a:lnTo>
                    <a:pt x="169494" y="238226"/>
                  </a:lnTo>
                  <a:lnTo>
                    <a:pt x="168148" y="238544"/>
                  </a:lnTo>
                  <a:lnTo>
                    <a:pt x="167678" y="240284"/>
                  </a:lnTo>
                  <a:lnTo>
                    <a:pt x="168008" y="240817"/>
                  </a:lnTo>
                  <a:lnTo>
                    <a:pt x="168465" y="241630"/>
                  </a:lnTo>
                  <a:lnTo>
                    <a:pt x="169621" y="242036"/>
                  </a:lnTo>
                  <a:lnTo>
                    <a:pt x="171361" y="243205"/>
                  </a:lnTo>
                  <a:lnTo>
                    <a:pt x="171526" y="240919"/>
                  </a:lnTo>
                  <a:lnTo>
                    <a:pt x="172046" y="239522"/>
                  </a:lnTo>
                  <a:close/>
                </a:path>
                <a:path w="454025" h="431164">
                  <a:moveTo>
                    <a:pt x="176225" y="335978"/>
                  </a:moveTo>
                  <a:lnTo>
                    <a:pt x="173799" y="330504"/>
                  </a:lnTo>
                  <a:lnTo>
                    <a:pt x="172567" y="327761"/>
                  </a:lnTo>
                  <a:lnTo>
                    <a:pt x="168770" y="329501"/>
                  </a:lnTo>
                  <a:lnTo>
                    <a:pt x="171246" y="334975"/>
                  </a:lnTo>
                  <a:lnTo>
                    <a:pt x="172453" y="337705"/>
                  </a:lnTo>
                  <a:lnTo>
                    <a:pt x="176225" y="335978"/>
                  </a:lnTo>
                  <a:close/>
                </a:path>
                <a:path w="454025" h="431164">
                  <a:moveTo>
                    <a:pt x="176771" y="375869"/>
                  </a:moveTo>
                  <a:lnTo>
                    <a:pt x="173888" y="375767"/>
                  </a:lnTo>
                  <a:lnTo>
                    <a:pt x="172618" y="379895"/>
                  </a:lnTo>
                  <a:lnTo>
                    <a:pt x="172021" y="381965"/>
                  </a:lnTo>
                  <a:lnTo>
                    <a:pt x="175425" y="381977"/>
                  </a:lnTo>
                  <a:lnTo>
                    <a:pt x="176771" y="375869"/>
                  </a:lnTo>
                  <a:close/>
                </a:path>
                <a:path w="454025" h="431164">
                  <a:moveTo>
                    <a:pt x="179057" y="358686"/>
                  </a:moveTo>
                  <a:lnTo>
                    <a:pt x="177647" y="358571"/>
                  </a:lnTo>
                  <a:lnTo>
                    <a:pt x="176390" y="358292"/>
                  </a:lnTo>
                  <a:lnTo>
                    <a:pt x="175590" y="358267"/>
                  </a:lnTo>
                  <a:lnTo>
                    <a:pt x="175679" y="357873"/>
                  </a:lnTo>
                  <a:lnTo>
                    <a:pt x="175844" y="357479"/>
                  </a:lnTo>
                  <a:lnTo>
                    <a:pt x="175780" y="356603"/>
                  </a:lnTo>
                  <a:lnTo>
                    <a:pt x="173863" y="356260"/>
                  </a:lnTo>
                  <a:lnTo>
                    <a:pt x="172161" y="355587"/>
                  </a:lnTo>
                  <a:lnTo>
                    <a:pt x="171907" y="357505"/>
                  </a:lnTo>
                  <a:lnTo>
                    <a:pt x="171272" y="358902"/>
                  </a:lnTo>
                  <a:lnTo>
                    <a:pt x="172046" y="360337"/>
                  </a:lnTo>
                  <a:lnTo>
                    <a:pt x="173113" y="360553"/>
                  </a:lnTo>
                  <a:lnTo>
                    <a:pt x="174078" y="360845"/>
                  </a:lnTo>
                  <a:lnTo>
                    <a:pt x="173964" y="361873"/>
                  </a:lnTo>
                  <a:lnTo>
                    <a:pt x="173863" y="362369"/>
                  </a:lnTo>
                  <a:lnTo>
                    <a:pt x="175044" y="362394"/>
                  </a:lnTo>
                  <a:lnTo>
                    <a:pt x="176441" y="362826"/>
                  </a:lnTo>
                  <a:lnTo>
                    <a:pt x="178066" y="361861"/>
                  </a:lnTo>
                  <a:lnTo>
                    <a:pt x="178282" y="360400"/>
                  </a:lnTo>
                  <a:lnTo>
                    <a:pt x="179057" y="358686"/>
                  </a:lnTo>
                  <a:close/>
                </a:path>
                <a:path w="454025" h="431164">
                  <a:moveTo>
                    <a:pt x="179882" y="296227"/>
                  </a:moveTo>
                  <a:lnTo>
                    <a:pt x="176530" y="291071"/>
                  </a:lnTo>
                  <a:lnTo>
                    <a:pt x="175094" y="291871"/>
                  </a:lnTo>
                  <a:lnTo>
                    <a:pt x="172046" y="293306"/>
                  </a:lnTo>
                  <a:lnTo>
                    <a:pt x="172847" y="291744"/>
                  </a:lnTo>
                  <a:lnTo>
                    <a:pt x="169519" y="291985"/>
                  </a:lnTo>
                  <a:lnTo>
                    <a:pt x="169024" y="291693"/>
                  </a:lnTo>
                  <a:lnTo>
                    <a:pt x="168363" y="291388"/>
                  </a:lnTo>
                  <a:lnTo>
                    <a:pt x="167589" y="290931"/>
                  </a:lnTo>
                  <a:lnTo>
                    <a:pt x="167449" y="292138"/>
                  </a:lnTo>
                  <a:lnTo>
                    <a:pt x="143103" y="293890"/>
                  </a:lnTo>
                  <a:lnTo>
                    <a:pt x="143370" y="296659"/>
                  </a:lnTo>
                  <a:lnTo>
                    <a:pt x="148678" y="297764"/>
                  </a:lnTo>
                  <a:lnTo>
                    <a:pt x="154178" y="298310"/>
                  </a:lnTo>
                  <a:lnTo>
                    <a:pt x="159232" y="300088"/>
                  </a:lnTo>
                  <a:lnTo>
                    <a:pt x="162674" y="301320"/>
                  </a:lnTo>
                  <a:lnTo>
                    <a:pt x="165112" y="301078"/>
                  </a:lnTo>
                  <a:lnTo>
                    <a:pt x="167119" y="299770"/>
                  </a:lnTo>
                  <a:lnTo>
                    <a:pt x="167208" y="299986"/>
                  </a:lnTo>
                  <a:lnTo>
                    <a:pt x="164490" y="302768"/>
                  </a:lnTo>
                  <a:lnTo>
                    <a:pt x="165696" y="305092"/>
                  </a:lnTo>
                  <a:lnTo>
                    <a:pt x="167703" y="304685"/>
                  </a:lnTo>
                  <a:lnTo>
                    <a:pt x="167119" y="307949"/>
                  </a:lnTo>
                  <a:lnTo>
                    <a:pt x="167068" y="309841"/>
                  </a:lnTo>
                  <a:lnTo>
                    <a:pt x="170535" y="309613"/>
                  </a:lnTo>
                  <a:lnTo>
                    <a:pt x="172402" y="309664"/>
                  </a:lnTo>
                  <a:lnTo>
                    <a:pt x="172974" y="306717"/>
                  </a:lnTo>
                  <a:lnTo>
                    <a:pt x="173799" y="303733"/>
                  </a:lnTo>
                  <a:lnTo>
                    <a:pt x="173939" y="300761"/>
                  </a:lnTo>
                  <a:lnTo>
                    <a:pt x="173634" y="300621"/>
                  </a:lnTo>
                  <a:lnTo>
                    <a:pt x="179882" y="296227"/>
                  </a:lnTo>
                  <a:close/>
                </a:path>
                <a:path w="454025" h="431164">
                  <a:moveTo>
                    <a:pt x="180047" y="393903"/>
                  </a:moveTo>
                  <a:lnTo>
                    <a:pt x="179578" y="392645"/>
                  </a:lnTo>
                  <a:lnTo>
                    <a:pt x="179438" y="391007"/>
                  </a:lnTo>
                  <a:lnTo>
                    <a:pt x="178562" y="390245"/>
                  </a:lnTo>
                  <a:lnTo>
                    <a:pt x="178333" y="390080"/>
                  </a:lnTo>
                  <a:lnTo>
                    <a:pt x="178041" y="390029"/>
                  </a:lnTo>
                  <a:lnTo>
                    <a:pt x="177787" y="389915"/>
                  </a:lnTo>
                  <a:lnTo>
                    <a:pt x="178117" y="388874"/>
                  </a:lnTo>
                  <a:lnTo>
                    <a:pt x="174625" y="388137"/>
                  </a:lnTo>
                  <a:lnTo>
                    <a:pt x="174459" y="388950"/>
                  </a:lnTo>
                  <a:lnTo>
                    <a:pt x="174218" y="389928"/>
                  </a:lnTo>
                  <a:lnTo>
                    <a:pt x="174104" y="390486"/>
                  </a:lnTo>
                  <a:lnTo>
                    <a:pt x="174028" y="391045"/>
                  </a:lnTo>
                  <a:lnTo>
                    <a:pt x="172618" y="397713"/>
                  </a:lnTo>
                  <a:lnTo>
                    <a:pt x="175120" y="398360"/>
                  </a:lnTo>
                  <a:lnTo>
                    <a:pt x="175590" y="396836"/>
                  </a:lnTo>
                  <a:lnTo>
                    <a:pt x="176085" y="395312"/>
                  </a:lnTo>
                  <a:lnTo>
                    <a:pt x="176555" y="393788"/>
                  </a:lnTo>
                  <a:lnTo>
                    <a:pt x="176911" y="393915"/>
                  </a:lnTo>
                  <a:lnTo>
                    <a:pt x="177050" y="393979"/>
                  </a:lnTo>
                  <a:lnTo>
                    <a:pt x="180047" y="393903"/>
                  </a:lnTo>
                  <a:close/>
                </a:path>
                <a:path w="454025" h="431164">
                  <a:moveTo>
                    <a:pt x="181279" y="194513"/>
                  </a:moveTo>
                  <a:lnTo>
                    <a:pt x="181114" y="193624"/>
                  </a:lnTo>
                  <a:lnTo>
                    <a:pt x="180975" y="192963"/>
                  </a:lnTo>
                  <a:lnTo>
                    <a:pt x="179324" y="192620"/>
                  </a:lnTo>
                  <a:lnTo>
                    <a:pt x="177457" y="191693"/>
                  </a:lnTo>
                  <a:lnTo>
                    <a:pt x="177266" y="193814"/>
                  </a:lnTo>
                  <a:lnTo>
                    <a:pt x="176822" y="195033"/>
                  </a:lnTo>
                  <a:lnTo>
                    <a:pt x="177190" y="195973"/>
                  </a:lnTo>
                  <a:lnTo>
                    <a:pt x="177355" y="196469"/>
                  </a:lnTo>
                  <a:lnTo>
                    <a:pt x="179273" y="196938"/>
                  </a:lnTo>
                  <a:lnTo>
                    <a:pt x="180479" y="195897"/>
                  </a:lnTo>
                  <a:lnTo>
                    <a:pt x="181279" y="194513"/>
                  </a:lnTo>
                  <a:close/>
                </a:path>
                <a:path w="454025" h="431164">
                  <a:moveTo>
                    <a:pt x="189191" y="221018"/>
                  </a:moveTo>
                  <a:lnTo>
                    <a:pt x="186690" y="221449"/>
                  </a:lnTo>
                  <a:lnTo>
                    <a:pt x="185381" y="221386"/>
                  </a:lnTo>
                  <a:lnTo>
                    <a:pt x="183896" y="222288"/>
                  </a:lnTo>
                  <a:lnTo>
                    <a:pt x="183946" y="223634"/>
                  </a:lnTo>
                  <a:lnTo>
                    <a:pt x="183730" y="224523"/>
                  </a:lnTo>
                  <a:lnTo>
                    <a:pt x="184823" y="224751"/>
                  </a:lnTo>
                  <a:lnTo>
                    <a:pt x="186169" y="225463"/>
                  </a:lnTo>
                  <a:lnTo>
                    <a:pt x="186994" y="225069"/>
                  </a:lnTo>
                  <a:lnTo>
                    <a:pt x="187794" y="224701"/>
                  </a:lnTo>
                  <a:lnTo>
                    <a:pt x="188074" y="223202"/>
                  </a:lnTo>
                  <a:lnTo>
                    <a:pt x="189191" y="221018"/>
                  </a:lnTo>
                  <a:close/>
                </a:path>
                <a:path w="454025" h="431164">
                  <a:moveTo>
                    <a:pt x="194221" y="250634"/>
                  </a:moveTo>
                  <a:lnTo>
                    <a:pt x="184467" y="248716"/>
                  </a:lnTo>
                  <a:lnTo>
                    <a:pt x="177609" y="249542"/>
                  </a:lnTo>
                  <a:lnTo>
                    <a:pt x="173024" y="253238"/>
                  </a:lnTo>
                  <a:lnTo>
                    <a:pt x="170116" y="259930"/>
                  </a:lnTo>
                  <a:lnTo>
                    <a:pt x="159918" y="264261"/>
                  </a:lnTo>
                  <a:lnTo>
                    <a:pt x="163830" y="261251"/>
                  </a:lnTo>
                  <a:lnTo>
                    <a:pt x="149809" y="257695"/>
                  </a:lnTo>
                  <a:lnTo>
                    <a:pt x="149834" y="272034"/>
                  </a:lnTo>
                  <a:lnTo>
                    <a:pt x="154457" y="268465"/>
                  </a:lnTo>
                  <a:lnTo>
                    <a:pt x="154787" y="269532"/>
                  </a:lnTo>
                  <a:lnTo>
                    <a:pt x="154914" y="270065"/>
                  </a:lnTo>
                  <a:lnTo>
                    <a:pt x="165366" y="271005"/>
                  </a:lnTo>
                  <a:lnTo>
                    <a:pt x="160248" y="274637"/>
                  </a:lnTo>
                  <a:lnTo>
                    <a:pt x="162293" y="277444"/>
                  </a:lnTo>
                  <a:lnTo>
                    <a:pt x="164655" y="274866"/>
                  </a:lnTo>
                  <a:lnTo>
                    <a:pt x="171856" y="279209"/>
                  </a:lnTo>
                  <a:lnTo>
                    <a:pt x="170815" y="274866"/>
                  </a:lnTo>
                  <a:lnTo>
                    <a:pt x="169875" y="270979"/>
                  </a:lnTo>
                  <a:lnTo>
                    <a:pt x="169710" y="270256"/>
                  </a:lnTo>
                  <a:lnTo>
                    <a:pt x="172097" y="269113"/>
                  </a:lnTo>
                  <a:lnTo>
                    <a:pt x="173710" y="268465"/>
                  </a:lnTo>
                  <a:lnTo>
                    <a:pt x="174574" y="268122"/>
                  </a:lnTo>
                  <a:lnTo>
                    <a:pt x="177025" y="267081"/>
                  </a:lnTo>
                  <a:lnTo>
                    <a:pt x="179628" y="266979"/>
                  </a:lnTo>
                  <a:lnTo>
                    <a:pt x="179959" y="266344"/>
                  </a:lnTo>
                  <a:lnTo>
                    <a:pt x="180022" y="265988"/>
                  </a:lnTo>
                  <a:lnTo>
                    <a:pt x="180124" y="265658"/>
                  </a:lnTo>
                  <a:lnTo>
                    <a:pt x="183045" y="264261"/>
                  </a:lnTo>
                  <a:lnTo>
                    <a:pt x="186397" y="262661"/>
                  </a:lnTo>
                  <a:lnTo>
                    <a:pt x="191973" y="258737"/>
                  </a:lnTo>
                  <a:lnTo>
                    <a:pt x="194221" y="250634"/>
                  </a:lnTo>
                  <a:close/>
                </a:path>
                <a:path w="454025" h="431164">
                  <a:moveTo>
                    <a:pt x="200901" y="241376"/>
                  </a:moveTo>
                  <a:lnTo>
                    <a:pt x="199974" y="241096"/>
                  </a:lnTo>
                  <a:lnTo>
                    <a:pt x="200164" y="240398"/>
                  </a:lnTo>
                  <a:lnTo>
                    <a:pt x="200240" y="239445"/>
                  </a:lnTo>
                  <a:lnTo>
                    <a:pt x="200050" y="239344"/>
                  </a:lnTo>
                  <a:lnTo>
                    <a:pt x="199059" y="238810"/>
                  </a:lnTo>
                  <a:lnTo>
                    <a:pt x="197637" y="238239"/>
                  </a:lnTo>
                  <a:lnTo>
                    <a:pt x="196342" y="238709"/>
                  </a:lnTo>
                  <a:lnTo>
                    <a:pt x="196126" y="239255"/>
                  </a:lnTo>
                  <a:lnTo>
                    <a:pt x="195897" y="240030"/>
                  </a:lnTo>
                  <a:lnTo>
                    <a:pt x="192354" y="239433"/>
                  </a:lnTo>
                  <a:lnTo>
                    <a:pt x="192303" y="241084"/>
                  </a:lnTo>
                  <a:lnTo>
                    <a:pt x="192938" y="246989"/>
                  </a:lnTo>
                  <a:lnTo>
                    <a:pt x="200901" y="241376"/>
                  </a:lnTo>
                  <a:close/>
                </a:path>
                <a:path w="454025" h="431164">
                  <a:moveTo>
                    <a:pt x="207810" y="219976"/>
                  </a:moveTo>
                  <a:lnTo>
                    <a:pt x="206705" y="220218"/>
                  </a:lnTo>
                  <a:lnTo>
                    <a:pt x="205854" y="220332"/>
                  </a:lnTo>
                  <a:lnTo>
                    <a:pt x="205143" y="220459"/>
                  </a:lnTo>
                  <a:lnTo>
                    <a:pt x="205333" y="219862"/>
                  </a:lnTo>
                  <a:lnTo>
                    <a:pt x="205524" y="219075"/>
                  </a:lnTo>
                  <a:lnTo>
                    <a:pt x="205803" y="218274"/>
                  </a:lnTo>
                  <a:lnTo>
                    <a:pt x="204152" y="218211"/>
                  </a:lnTo>
                  <a:lnTo>
                    <a:pt x="202907" y="217893"/>
                  </a:lnTo>
                  <a:lnTo>
                    <a:pt x="201891" y="218249"/>
                  </a:lnTo>
                  <a:lnTo>
                    <a:pt x="201460" y="218389"/>
                  </a:lnTo>
                  <a:lnTo>
                    <a:pt x="201104" y="220548"/>
                  </a:lnTo>
                  <a:lnTo>
                    <a:pt x="201980" y="221030"/>
                  </a:lnTo>
                  <a:lnTo>
                    <a:pt x="202717" y="221234"/>
                  </a:lnTo>
                  <a:lnTo>
                    <a:pt x="203492" y="221348"/>
                  </a:lnTo>
                  <a:lnTo>
                    <a:pt x="203161" y="221970"/>
                  </a:lnTo>
                  <a:lnTo>
                    <a:pt x="202996" y="223266"/>
                  </a:lnTo>
                  <a:lnTo>
                    <a:pt x="203301" y="223443"/>
                  </a:lnTo>
                  <a:lnTo>
                    <a:pt x="204177" y="223977"/>
                  </a:lnTo>
                  <a:lnTo>
                    <a:pt x="205689" y="224497"/>
                  </a:lnTo>
                  <a:lnTo>
                    <a:pt x="207124" y="223697"/>
                  </a:lnTo>
                  <a:lnTo>
                    <a:pt x="207149" y="222097"/>
                  </a:lnTo>
                  <a:lnTo>
                    <a:pt x="207810" y="219976"/>
                  </a:lnTo>
                  <a:close/>
                </a:path>
                <a:path w="454025" h="431164">
                  <a:moveTo>
                    <a:pt x="218440" y="244589"/>
                  </a:moveTo>
                  <a:lnTo>
                    <a:pt x="216293" y="244475"/>
                  </a:lnTo>
                  <a:lnTo>
                    <a:pt x="214452" y="243954"/>
                  </a:lnTo>
                  <a:lnTo>
                    <a:pt x="214071" y="244462"/>
                  </a:lnTo>
                  <a:lnTo>
                    <a:pt x="213296" y="245541"/>
                  </a:lnTo>
                  <a:lnTo>
                    <a:pt x="213055" y="247192"/>
                  </a:lnTo>
                  <a:lnTo>
                    <a:pt x="213194" y="248539"/>
                  </a:lnTo>
                  <a:lnTo>
                    <a:pt x="213220" y="248920"/>
                  </a:lnTo>
                  <a:lnTo>
                    <a:pt x="215887" y="249643"/>
                  </a:lnTo>
                  <a:lnTo>
                    <a:pt x="217309" y="248310"/>
                  </a:lnTo>
                  <a:lnTo>
                    <a:pt x="217589" y="246697"/>
                  </a:lnTo>
                  <a:lnTo>
                    <a:pt x="218440" y="244589"/>
                  </a:lnTo>
                  <a:close/>
                </a:path>
                <a:path w="454025" h="431164">
                  <a:moveTo>
                    <a:pt x="220776" y="255371"/>
                  </a:moveTo>
                  <a:lnTo>
                    <a:pt x="219214" y="253174"/>
                  </a:lnTo>
                  <a:lnTo>
                    <a:pt x="218414" y="251968"/>
                  </a:lnTo>
                  <a:lnTo>
                    <a:pt x="210642" y="257441"/>
                  </a:lnTo>
                  <a:lnTo>
                    <a:pt x="210667" y="257238"/>
                  </a:lnTo>
                  <a:lnTo>
                    <a:pt x="210743" y="257022"/>
                  </a:lnTo>
                  <a:lnTo>
                    <a:pt x="210667" y="256438"/>
                  </a:lnTo>
                  <a:lnTo>
                    <a:pt x="209677" y="256311"/>
                  </a:lnTo>
                  <a:lnTo>
                    <a:pt x="208470" y="255752"/>
                  </a:lnTo>
                  <a:lnTo>
                    <a:pt x="208191" y="257352"/>
                  </a:lnTo>
                  <a:lnTo>
                    <a:pt x="207937" y="258330"/>
                  </a:lnTo>
                  <a:lnTo>
                    <a:pt x="207975" y="259346"/>
                  </a:lnTo>
                  <a:lnTo>
                    <a:pt x="208927" y="259359"/>
                  </a:lnTo>
                  <a:lnTo>
                    <a:pt x="209511" y="259207"/>
                  </a:lnTo>
                  <a:lnTo>
                    <a:pt x="211518" y="262128"/>
                  </a:lnTo>
                  <a:lnTo>
                    <a:pt x="214591" y="259956"/>
                  </a:lnTo>
                  <a:lnTo>
                    <a:pt x="217728" y="257822"/>
                  </a:lnTo>
                  <a:lnTo>
                    <a:pt x="220776" y="255371"/>
                  </a:lnTo>
                  <a:close/>
                </a:path>
                <a:path w="454025" h="431164">
                  <a:moveTo>
                    <a:pt x="237934" y="274764"/>
                  </a:moveTo>
                  <a:lnTo>
                    <a:pt x="237515" y="274027"/>
                  </a:lnTo>
                  <a:lnTo>
                    <a:pt x="237083" y="273291"/>
                  </a:lnTo>
                  <a:lnTo>
                    <a:pt x="235407" y="273278"/>
                  </a:lnTo>
                  <a:lnTo>
                    <a:pt x="233527" y="272732"/>
                  </a:lnTo>
                  <a:lnTo>
                    <a:pt x="233426" y="274675"/>
                  </a:lnTo>
                  <a:lnTo>
                    <a:pt x="232841" y="276275"/>
                  </a:lnTo>
                  <a:lnTo>
                    <a:pt x="233997" y="277533"/>
                  </a:lnTo>
                  <a:lnTo>
                    <a:pt x="235953" y="277736"/>
                  </a:lnTo>
                  <a:lnTo>
                    <a:pt x="236715" y="277228"/>
                  </a:lnTo>
                  <a:lnTo>
                    <a:pt x="237439" y="276745"/>
                  </a:lnTo>
                  <a:lnTo>
                    <a:pt x="237934" y="274764"/>
                  </a:lnTo>
                  <a:close/>
                </a:path>
                <a:path w="454025" h="431164">
                  <a:moveTo>
                    <a:pt x="240931" y="291719"/>
                  </a:moveTo>
                  <a:lnTo>
                    <a:pt x="240538" y="290487"/>
                  </a:lnTo>
                  <a:lnTo>
                    <a:pt x="240411" y="289991"/>
                  </a:lnTo>
                  <a:lnTo>
                    <a:pt x="237909" y="289521"/>
                  </a:lnTo>
                  <a:lnTo>
                    <a:pt x="236423" y="290893"/>
                  </a:lnTo>
                  <a:lnTo>
                    <a:pt x="236118" y="292493"/>
                  </a:lnTo>
                  <a:lnTo>
                    <a:pt x="235534" y="293801"/>
                  </a:lnTo>
                  <a:lnTo>
                    <a:pt x="240207" y="295465"/>
                  </a:lnTo>
                  <a:lnTo>
                    <a:pt x="240436" y="293204"/>
                  </a:lnTo>
                  <a:lnTo>
                    <a:pt x="240931" y="291719"/>
                  </a:lnTo>
                  <a:close/>
                </a:path>
                <a:path w="454025" h="431164">
                  <a:moveTo>
                    <a:pt x="335699" y="274675"/>
                  </a:moveTo>
                  <a:lnTo>
                    <a:pt x="333336" y="272554"/>
                  </a:lnTo>
                  <a:lnTo>
                    <a:pt x="314477" y="287324"/>
                  </a:lnTo>
                  <a:lnTo>
                    <a:pt x="309257" y="287515"/>
                  </a:lnTo>
                  <a:lnTo>
                    <a:pt x="310032" y="290144"/>
                  </a:lnTo>
                  <a:lnTo>
                    <a:pt x="310007" y="293751"/>
                  </a:lnTo>
                  <a:lnTo>
                    <a:pt x="313359" y="296341"/>
                  </a:lnTo>
                  <a:lnTo>
                    <a:pt x="317779" y="296151"/>
                  </a:lnTo>
                  <a:lnTo>
                    <a:pt x="319570" y="294640"/>
                  </a:lnTo>
                  <a:lnTo>
                    <a:pt x="319836" y="294347"/>
                  </a:lnTo>
                  <a:lnTo>
                    <a:pt x="321221" y="294652"/>
                  </a:lnTo>
                  <a:lnTo>
                    <a:pt x="321843" y="294843"/>
                  </a:lnTo>
                  <a:lnTo>
                    <a:pt x="322567" y="291693"/>
                  </a:lnTo>
                  <a:lnTo>
                    <a:pt x="323634" y="290626"/>
                  </a:lnTo>
                  <a:lnTo>
                    <a:pt x="324789" y="289648"/>
                  </a:lnTo>
                  <a:lnTo>
                    <a:pt x="325805" y="288544"/>
                  </a:lnTo>
                  <a:lnTo>
                    <a:pt x="328383" y="288010"/>
                  </a:lnTo>
                  <a:lnTo>
                    <a:pt x="326847" y="287388"/>
                  </a:lnTo>
                  <a:lnTo>
                    <a:pt x="328307" y="285737"/>
                  </a:lnTo>
                  <a:lnTo>
                    <a:pt x="329349" y="285483"/>
                  </a:lnTo>
                  <a:lnTo>
                    <a:pt x="329984" y="285140"/>
                  </a:lnTo>
                  <a:lnTo>
                    <a:pt x="330123" y="284365"/>
                  </a:lnTo>
                  <a:lnTo>
                    <a:pt x="330098" y="283705"/>
                  </a:lnTo>
                  <a:lnTo>
                    <a:pt x="333921" y="279298"/>
                  </a:lnTo>
                  <a:lnTo>
                    <a:pt x="334632" y="276834"/>
                  </a:lnTo>
                  <a:lnTo>
                    <a:pt x="335699" y="274675"/>
                  </a:lnTo>
                  <a:close/>
                </a:path>
                <a:path w="454025" h="431164">
                  <a:moveTo>
                    <a:pt x="343154" y="286143"/>
                  </a:moveTo>
                  <a:lnTo>
                    <a:pt x="342214" y="285432"/>
                  </a:lnTo>
                  <a:lnTo>
                    <a:pt x="340588" y="283984"/>
                  </a:lnTo>
                  <a:lnTo>
                    <a:pt x="339115" y="285318"/>
                  </a:lnTo>
                  <a:lnTo>
                    <a:pt x="337985" y="286727"/>
                  </a:lnTo>
                  <a:lnTo>
                    <a:pt x="336804" y="288099"/>
                  </a:lnTo>
                  <a:lnTo>
                    <a:pt x="328688" y="288099"/>
                  </a:lnTo>
                  <a:lnTo>
                    <a:pt x="328637" y="287959"/>
                  </a:lnTo>
                  <a:lnTo>
                    <a:pt x="328383" y="288010"/>
                  </a:lnTo>
                  <a:lnTo>
                    <a:pt x="328549" y="288074"/>
                  </a:lnTo>
                  <a:lnTo>
                    <a:pt x="332486" y="300316"/>
                  </a:lnTo>
                  <a:lnTo>
                    <a:pt x="335102" y="300393"/>
                  </a:lnTo>
                  <a:lnTo>
                    <a:pt x="337070" y="289623"/>
                  </a:lnTo>
                  <a:lnTo>
                    <a:pt x="339115" y="291185"/>
                  </a:lnTo>
                  <a:lnTo>
                    <a:pt x="343154" y="286143"/>
                  </a:lnTo>
                  <a:close/>
                </a:path>
                <a:path w="454025" h="431164">
                  <a:moveTo>
                    <a:pt x="352386" y="289953"/>
                  </a:moveTo>
                  <a:lnTo>
                    <a:pt x="351447" y="288175"/>
                  </a:lnTo>
                  <a:lnTo>
                    <a:pt x="345465" y="290830"/>
                  </a:lnTo>
                  <a:lnTo>
                    <a:pt x="346557" y="292722"/>
                  </a:lnTo>
                  <a:lnTo>
                    <a:pt x="347078" y="293662"/>
                  </a:lnTo>
                  <a:lnTo>
                    <a:pt x="352386" y="289953"/>
                  </a:lnTo>
                  <a:close/>
                </a:path>
                <a:path w="454025" h="431164">
                  <a:moveTo>
                    <a:pt x="353682" y="305625"/>
                  </a:moveTo>
                  <a:lnTo>
                    <a:pt x="353568" y="305752"/>
                  </a:lnTo>
                  <a:lnTo>
                    <a:pt x="353682" y="305625"/>
                  </a:lnTo>
                  <a:close/>
                </a:path>
                <a:path w="454025" h="431164">
                  <a:moveTo>
                    <a:pt x="357009" y="218249"/>
                  </a:moveTo>
                  <a:lnTo>
                    <a:pt x="356539" y="217830"/>
                  </a:lnTo>
                  <a:lnTo>
                    <a:pt x="355815" y="217220"/>
                  </a:lnTo>
                  <a:lnTo>
                    <a:pt x="354342" y="217487"/>
                  </a:lnTo>
                  <a:lnTo>
                    <a:pt x="352437" y="217309"/>
                  </a:lnTo>
                  <a:lnTo>
                    <a:pt x="352628" y="219087"/>
                  </a:lnTo>
                  <a:lnTo>
                    <a:pt x="352386" y="220751"/>
                  </a:lnTo>
                  <a:lnTo>
                    <a:pt x="352958" y="221107"/>
                  </a:lnTo>
                  <a:lnTo>
                    <a:pt x="353758" y="221589"/>
                  </a:lnTo>
                  <a:lnTo>
                    <a:pt x="355498" y="221449"/>
                  </a:lnTo>
                  <a:lnTo>
                    <a:pt x="356235" y="220840"/>
                  </a:lnTo>
                  <a:lnTo>
                    <a:pt x="356806" y="220345"/>
                  </a:lnTo>
                  <a:lnTo>
                    <a:pt x="357009" y="218249"/>
                  </a:lnTo>
                  <a:close/>
                </a:path>
                <a:path w="454025" h="431164">
                  <a:moveTo>
                    <a:pt x="360057" y="201396"/>
                  </a:moveTo>
                  <a:lnTo>
                    <a:pt x="359702" y="200748"/>
                  </a:lnTo>
                  <a:lnTo>
                    <a:pt x="359283" y="199936"/>
                  </a:lnTo>
                  <a:lnTo>
                    <a:pt x="357797" y="199694"/>
                  </a:lnTo>
                  <a:lnTo>
                    <a:pt x="355765" y="198742"/>
                  </a:lnTo>
                  <a:lnTo>
                    <a:pt x="355955" y="200914"/>
                  </a:lnTo>
                  <a:lnTo>
                    <a:pt x="355765" y="202158"/>
                  </a:lnTo>
                  <a:lnTo>
                    <a:pt x="356514" y="203568"/>
                  </a:lnTo>
                  <a:lnTo>
                    <a:pt x="358355" y="203962"/>
                  </a:lnTo>
                  <a:lnTo>
                    <a:pt x="358597" y="203669"/>
                  </a:lnTo>
                  <a:lnTo>
                    <a:pt x="359283" y="202869"/>
                  </a:lnTo>
                  <a:lnTo>
                    <a:pt x="360057" y="201396"/>
                  </a:lnTo>
                  <a:close/>
                </a:path>
                <a:path w="454025" h="431164">
                  <a:moveTo>
                    <a:pt x="365391" y="300126"/>
                  </a:moveTo>
                  <a:lnTo>
                    <a:pt x="363905" y="299034"/>
                  </a:lnTo>
                  <a:lnTo>
                    <a:pt x="362089" y="297662"/>
                  </a:lnTo>
                  <a:lnTo>
                    <a:pt x="360413" y="299034"/>
                  </a:lnTo>
                  <a:lnTo>
                    <a:pt x="359727" y="298894"/>
                  </a:lnTo>
                  <a:lnTo>
                    <a:pt x="359206" y="298818"/>
                  </a:lnTo>
                  <a:lnTo>
                    <a:pt x="358292" y="299796"/>
                  </a:lnTo>
                  <a:lnTo>
                    <a:pt x="357987" y="301015"/>
                  </a:lnTo>
                  <a:lnTo>
                    <a:pt x="357530" y="302031"/>
                  </a:lnTo>
                  <a:lnTo>
                    <a:pt x="358127" y="302221"/>
                  </a:lnTo>
                  <a:lnTo>
                    <a:pt x="358813" y="302539"/>
                  </a:lnTo>
                  <a:lnTo>
                    <a:pt x="359346" y="302666"/>
                  </a:lnTo>
                  <a:lnTo>
                    <a:pt x="359422" y="303072"/>
                  </a:lnTo>
                  <a:lnTo>
                    <a:pt x="359473" y="303479"/>
                  </a:lnTo>
                  <a:lnTo>
                    <a:pt x="359562" y="303885"/>
                  </a:lnTo>
                  <a:lnTo>
                    <a:pt x="356755" y="307835"/>
                  </a:lnTo>
                  <a:lnTo>
                    <a:pt x="356184" y="307467"/>
                  </a:lnTo>
                  <a:lnTo>
                    <a:pt x="353644" y="305879"/>
                  </a:lnTo>
                  <a:lnTo>
                    <a:pt x="353161" y="306946"/>
                  </a:lnTo>
                  <a:lnTo>
                    <a:pt x="352933" y="307467"/>
                  </a:lnTo>
                  <a:lnTo>
                    <a:pt x="352399" y="306603"/>
                  </a:lnTo>
                  <a:lnTo>
                    <a:pt x="352501" y="304495"/>
                  </a:lnTo>
                  <a:lnTo>
                    <a:pt x="352996" y="300278"/>
                  </a:lnTo>
                  <a:lnTo>
                    <a:pt x="353060" y="299783"/>
                  </a:lnTo>
                  <a:lnTo>
                    <a:pt x="353072" y="299618"/>
                  </a:lnTo>
                  <a:lnTo>
                    <a:pt x="353352" y="300837"/>
                  </a:lnTo>
                  <a:lnTo>
                    <a:pt x="353263" y="301993"/>
                  </a:lnTo>
                  <a:lnTo>
                    <a:pt x="353428" y="301993"/>
                  </a:lnTo>
                  <a:lnTo>
                    <a:pt x="353783" y="302056"/>
                  </a:lnTo>
                  <a:lnTo>
                    <a:pt x="353758" y="303237"/>
                  </a:lnTo>
                  <a:lnTo>
                    <a:pt x="353707" y="304431"/>
                  </a:lnTo>
                  <a:lnTo>
                    <a:pt x="353682" y="305625"/>
                  </a:lnTo>
                  <a:lnTo>
                    <a:pt x="354444" y="304469"/>
                  </a:lnTo>
                  <a:lnTo>
                    <a:pt x="355244" y="303301"/>
                  </a:lnTo>
                  <a:lnTo>
                    <a:pt x="356019" y="302145"/>
                  </a:lnTo>
                  <a:lnTo>
                    <a:pt x="355854" y="302120"/>
                  </a:lnTo>
                  <a:lnTo>
                    <a:pt x="356146" y="302094"/>
                  </a:lnTo>
                  <a:lnTo>
                    <a:pt x="356476" y="302145"/>
                  </a:lnTo>
                  <a:lnTo>
                    <a:pt x="357365" y="301523"/>
                  </a:lnTo>
                  <a:lnTo>
                    <a:pt x="357276" y="299923"/>
                  </a:lnTo>
                  <a:lnTo>
                    <a:pt x="357746" y="297916"/>
                  </a:lnTo>
                  <a:lnTo>
                    <a:pt x="355739" y="298208"/>
                  </a:lnTo>
                  <a:lnTo>
                    <a:pt x="354177" y="297992"/>
                  </a:lnTo>
                  <a:lnTo>
                    <a:pt x="353123" y="299237"/>
                  </a:lnTo>
                  <a:lnTo>
                    <a:pt x="353250" y="298272"/>
                  </a:lnTo>
                  <a:lnTo>
                    <a:pt x="353314" y="297840"/>
                  </a:lnTo>
                  <a:lnTo>
                    <a:pt x="351205" y="297827"/>
                  </a:lnTo>
                  <a:lnTo>
                    <a:pt x="351205" y="311429"/>
                  </a:lnTo>
                  <a:lnTo>
                    <a:pt x="351091" y="311658"/>
                  </a:lnTo>
                  <a:lnTo>
                    <a:pt x="351205" y="311429"/>
                  </a:lnTo>
                  <a:lnTo>
                    <a:pt x="351205" y="297827"/>
                  </a:lnTo>
                  <a:lnTo>
                    <a:pt x="350545" y="297840"/>
                  </a:lnTo>
                  <a:lnTo>
                    <a:pt x="347522" y="297611"/>
                  </a:lnTo>
                  <a:lnTo>
                    <a:pt x="347408" y="298183"/>
                  </a:lnTo>
                  <a:lnTo>
                    <a:pt x="347268" y="298767"/>
                  </a:lnTo>
                  <a:lnTo>
                    <a:pt x="347192" y="299758"/>
                  </a:lnTo>
                  <a:lnTo>
                    <a:pt x="347141" y="300278"/>
                  </a:lnTo>
                  <a:lnTo>
                    <a:pt x="347141" y="308610"/>
                  </a:lnTo>
                  <a:lnTo>
                    <a:pt x="344360" y="310349"/>
                  </a:lnTo>
                  <a:lnTo>
                    <a:pt x="343560" y="309308"/>
                  </a:lnTo>
                  <a:lnTo>
                    <a:pt x="346316" y="307365"/>
                  </a:lnTo>
                  <a:lnTo>
                    <a:pt x="346316" y="308292"/>
                  </a:lnTo>
                  <a:lnTo>
                    <a:pt x="346646" y="308457"/>
                  </a:lnTo>
                  <a:lnTo>
                    <a:pt x="347141" y="308610"/>
                  </a:lnTo>
                  <a:lnTo>
                    <a:pt x="347141" y="300278"/>
                  </a:lnTo>
                  <a:lnTo>
                    <a:pt x="346367" y="304495"/>
                  </a:lnTo>
                  <a:lnTo>
                    <a:pt x="346341" y="306603"/>
                  </a:lnTo>
                  <a:lnTo>
                    <a:pt x="345859" y="305879"/>
                  </a:lnTo>
                  <a:lnTo>
                    <a:pt x="345567" y="305473"/>
                  </a:lnTo>
                  <a:lnTo>
                    <a:pt x="345211" y="304914"/>
                  </a:lnTo>
                  <a:lnTo>
                    <a:pt x="345909" y="303479"/>
                  </a:lnTo>
                  <a:lnTo>
                    <a:pt x="346532" y="301955"/>
                  </a:lnTo>
                  <a:lnTo>
                    <a:pt x="347141" y="300278"/>
                  </a:lnTo>
                  <a:lnTo>
                    <a:pt x="347141" y="299758"/>
                  </a:lnTo>
                  <a:lnTo>
                    <a:pt x="346862" y="299745"/>
                  </a:lnTo>
                  <a:lnTo>
                    <a:pt x="346443" y="299783"/>
                  </a:lnTo>
                  <a:lnTo>
                    <a:pt x="346087" y="299783"/>
                  </a:lnTo>
                  <a:lnTo>
                    <a:pt x="346557" y="299339"/>
                  </a:lnTo>
                  <a:lnTo>
                    <a:pt x="347383" y="298272"/>
                  </a:lnTo>
                  <a:lnTo>
                    <a:pt x="346938" y="297853"/>
                  </a:lnTo>
                  <a:lnTo>
                    <a:pt x="346341" y="297205"/>
                  </a:lnTo>
                  <a:lnTo>
                    <a:pt x="345401" y="297649"/>
                  </a:lnTo>
                  <a:lnTo>
                    <a:pt x="344855" y="298323"/>
                  </a:lnTo>
                  <a:lnTo>
                    <a:pt x="344170" y="298958"/>
                  </a:lnTo>
                  <a:lnTo>
                    <a:pt x="345338" y="299745"/>
                  </a:lnTo>
                  <a:lnTo>
                    <a:pt x="339496" y="301117"/>
                  </a:lnTo>
                  <a:lnTo>
                    <a:pt x="339496" y="313232"/>
                  </a:lnTo>
                  <a:lnTo>
                    <a:pt x="339471" y="313385"/>
                  </a:lnTo>
                  <a:lnTo>
                    <a:pt x="338505" y="313994"/>
                  </a:lnTo>
                  <a:lnTo>
                    <a:pt x="338836" y="313728"/>
                  </a:lnTo>
                  <a:lnTo>
                    <a:pt x="339166" y="313537"/>
                  </a:lnTo>
                  <a:lnTo>
                    <a:pt x="339496" y="313232"/>
                  </a:lnTo>
                  <a:lnTo>
                    <a:pt x="339496" y="301117"/>
                  </a:lnTo>
                  <a:lnTo>
                    <a:pt x="338429" y="301345"/>
                  </a:lnTo>
                  <a:lnTo>
                    <a:pt x="330885" y="305028"/>
                  </a:lnTo>
                  <a:lnTo>
                    <a:pt x="324116" y="310057"/>
                  </a:lnTo>
                  <a:lnTo>
                    <a:pt x="319455" y="315620"/>
                  </a:lnTo>
                  <a:lnTo>
                    <a:pt x="320306" y="316001"/>
                  </a:lnTo>
                  <a:lnTo>
                    <a:pt x="321106" y="316128"/>
                  </a:lnTo>
                  <a:lnTo>
                    <a:pt x="321957" y="316395"/>
                  </a:lnTo>
                  <a:lnTo>
                    <a:pt x="321983" y="317601"/>
                  </a:lnTo>
                  <a:lnTo>
                    <a:pt x="323418" y="318376"/>
                  </a:lnTo>
                  <a:lnTo>
                    <a:pt x="325031" y="318223"/>
                  </a:lnTo>
                  <a:lnTo>
                    <a:pt x="326491" y="318389"/>
                  </a:lnTo>
                  <a:lnTo>
                    <a:pt x="326517" y="318223"/>
                  </a:lnTo>
                  <a:lnTo>
                    <a:pt x="326631" y="317461"/>
                  </a:lnTo>
                  <a:lnTo>
                    <a:pt x="330784" y="317893"/>
                  </a:lnTo>
                  <a:lnTo>
                    <a:pt x="332435" y="317461"/>
                  </a:lnTo>
                  <a:lnTo>
                    <a:pt x="334492" y="316928"/>
                  </a:lnTo>
                  <a:lnTo>
                    <a:pt x="337731" y="314579"/>
                  </a:lnTo>
                  <a:lnTo>
                    <a:pt x="339166" y="316865"/>
                  </a:lnTo>
                  <a:lnTo>
                    <a:pt x="339026" y="318516"/>
                  </a:lnTo>
                  <a:lnTo>
                    <a:pt x="336194" y="319659"/>
                  </a:lnTo>
                  <a:lnTo>
                    <a:pt x="333311" y="320700"/>
                  </a:lnTo>
                  <a:lnTo>
                    <a:pt x="330365" y="322300"/>
                  </a:lnTo>
                  <a:lnTo>
                    <a:pt x="331330" y="324853"/>
                  </a:lnTo>
                  <a:lnTo>
                    <a:pt x="331711" y="326301"/>
                  </a:lnTo>
                  <a:lnTo>
                    <a:pt x="340728" y="322834"/>
                  </a:lnTo>
                  <a:lnTo>
                    <a:pt x="339712" y="319913"/>
                  </a:lnTo>
                  <a:lnTo>
                    <a:pt x="342734" y="318604"/>
                  </a:lnTo>
                  <a:lnTo>
                    <a:pt x="345020" y="316928"/>
                  </a:lnTo>
                  <a:lnTo>
                    <a:pt x="345922" y="314807"/>
                  </a:lnTo>
                  <a:lnTo>
                    <a:pt x="346506" y="315531"/>
                  </a:lnTo>
                  <a:lnTo>
                    <a:pt x="347167" y="316179"/>
                  </a:lnTo>
                  <a:lnTo>
                    <a:pt x="347789" y="316865"/>
                  </a:lnTo>
                  <a:lnTo>
                    <a:pt x="344665" y="319062"/>
                  </a:lnTo>
                  <a:lnTo>
                    <a:pt x="346913" y="322389"/>
                  </a:lnTo>
                  <a:lnTo>
                    <a:pt x="353999" y="314579"/>
                  </a:lnTo>
                  <a:lnTo>
                    <a:pt x="353415" y="313994"/>
                  </a:lnTo>
                  <a:lnTo>
                    <a:pt x="352653" y="313232"/>
                  </a:lnTo>
                  <a:lnTo>
                    <a:pt x="355168" y="313283"/>
                  </a:lnTo>
                  <a:lnTo>
                    <a:pt x="356438" y="311658"/>
                  </a:lnTo>
                  <a:lnTo>
                    <a:pt x="356616" y="311429"/>
                  </a:lnTo>
                  <a:lnTo>
                    <a:pt x="357466" y="310349"/>
                  </a:lnTo>
                  <a:lnTo>
                    <a:pt x="359435" y="307835"/>
                  </a:lnTo>
                  <a:lnTo>
                    <a:pt x="365391" y="300126"/>
                  </a:lnTo>
                  <a:close/>
                </a:path>
                <a:path w="454025" h="431164">
                  <a:moveTo>
                    <a:pt x="367284" y="48602"/>
                  </a:moveTo>
                  <a:lnTo>
                    <a:pt x="366483" y="48056"/>
                  </a:lnTo>
                  <a:lnTo>
                    <a:pt x="365721" y="47345"/>
                  </a:lnTo>
                  <a:lnTo>
                    <a:pt x="365556" y="47447"/>
                  </a:lnTo>
                  <a:lnTo>
                    <a:pt x="364871" y="47967"/>
                  </a:lnTo>
                  <a:lnTo>
                    <a:pt x="364337" y="48717"/>
                  </a:lnTo>
                  <a:lnTo>
                    <a:pt x="363740" y="49377"/>
                  </a:lnTo>
                  <a:lnTo>
                    <a:pt x="364261" y="49720"/>
                  </a:lnTo>
                  <a:lnTo>
                    <a:pt x="364921" y="50444"/>
                  </a:lnTo>
                  <a:lnTo>
                    <a:pt x="365963" y="49961"/>
                  </a:lnTo>
                  <a:lnTo>
                    <a:pt x="366547" y="49237"/>
                  </a:lnTo>
                  <a:lnTo>
                    <a:pt x="367284" y="48602"/>
                  </a:lnTo>
                  <a:close/>
                </a:path>
                <a:path w="454025" h="431164">
                  <a:moveTo>
                    <a:pt x="367830" y="187007"/>
                  </a:moveTo>
                  <a:lnTo>
                    <a:pt x="367588" y="186931"/>
                  </a:lnTo>
                  <a:lnTo>
                    <a:pt x="367309" y="186753"/>
                  </a:lnTo>
                  <a:lnTo>
                    <a:pt x="367118" y="186829"/>
                  </a:lnTo>
                  <a:lnTo>
                    <a:pt x="366928" y="186905"/>
                  </a:lnTo>
                  <a:lnTo>
                    <a:pt x="366788" y="187223"/>
                  </a:lnTo>
                  <a:lnTo>
                    <a:pt x="366649" y="187439"/>
                  </a:lnTo>
                  <a:lnTo>
                    <a:pt x="366814" y="187642"/>
                  </a:lnTo>
                  <a:lnTo>
                    <a:pt x="366953" y="187833"/>
                  </a:lnTo>
                  <a:lnTo>
                    <a:pt x="367118" y="188023"/>
                  </a:lnTo>
                  <a:lnTo>
                    <a:pt x="367830" y="187007"/>
                  </a:lnTo>
                  <a:close/>
                </a:path>
                <a:path w="454025" h="431164">
                  <a:moveTo>
                    <a:pt x="369925" y="108635"/>
                  </a:moveTo>
                  <a:lnTo>
                    <a:pt x="369531" y="106540"/>
                  </a:lnTo>
                  <a:lnTo>
                    <a:pt x="369671" y="105016"/>
                  </a:lnTo>
                  <a:lnTo>
                    <a:pt x="368350" y="103809"/>
                  </a:lnTo>
                  <a:lnTo>
                    <a:pt x="366839" y="104190"/>
                  </a:lnTo>
                  <a:lnTo>
                    <a:pt x="365721" y="104165"/>
                  </a:lnTo>
                  <a:lnTo>
                    <a:pt x="365721" y="105346"/>
                  </a:lnTo>
                  <a:lnTo>
                    <a:pt x="365302" y="106807"/>
                  </a:lnTo>
                  <a:lnTo>
                    <a:pt x="365848" y="107619"/>
                  </a:lnTo>
                  <a:lnTo>
                    <a:pt x="366318" y="108292"/>
                  </a:lnTo>
                  <a:lnTo>
                    <a:pt x="367919" y="108191"/>
                  </a:lnTo>
                  <a:lnTo>
                    <a:pt x="369925" y="108635"/>
                  </a:lnTo>
                  <a:close/>
                </a:path>
                <a:path w="454025" h="431164">
                  <a:moveTo>
                    <a:pt x="370586" y="279882"/>
                  </a:moveTo>
                  <a:lnTo>
                    <a:pt x="369316" y="277291"/>
                  </a:lnTo>
                  <a:lnTo>
                    <a:pt x="368719" y="275983"/>
                  </a:lnTo>
                  <a:lnTo>
                    <a:pt x="358406" y="280454"/>
                  </a:lnTo>
                  <a:lnTo>
                    <a:pt x="360387" y="285140"/>
                  </a:lnTo>
                  <a:lnTo>
                    <a:pt x="370586" y="279882"/>
                  </a:lnTo>
                  <a:close/>
                </a:path>
                <a:path w="454025" h="431164">
                  <a:moveTo>
                    <a:pt x="372198" y="55422"/>
                  </a:moveTo>
                  <a:lnTo>
                    <a:pt x="371868" y="53251"/>
                  </a:lnTo>
                  <a:lnTo>
                    <a:pt x="372097" y="51701"/>
                  </a:lnTo>
                  <a:lnTo>
                    <a:pt x="370776" y="50419"/>
                  </a:lnTo>
                  <a:lnTo>
                    <a:pt x="369201" y="50723"/>
                  </a:lnTo>
                  <a:lnTo>
                    <a:pt x="368020" y="50634"/>
                  </a:lnTo>
                  <a:lnTo>
                    <a:pt x="368020" y="51130"/>
                  </a:lnTo>
                  <a:lnTo>
                    <a:pt x="367855" y="52222"/>
                  </a:lnTo>
                  <a:lnTo>
                    <a:pt x="364337" y="50800"/>
                  </a:lnTo>
                  <a:lnTo>
                    <a:pt x="364210" y="52679"/>
                  </a:lnTo>
                  <a:lnTo>
                    <a:pt x="363816" y="53848"/>
                  </a:lnTo>
                  <a:lnTo>
                    <a:pt x="364312" y="55194"/>
                  </a:lnTo>
                  <a:lnTo>
                    <a:pt x="366128" y="55587"/>
                  </a:lnTo>
                  <a:lnTo>
                    <a:pt x="366572" y="55232"/>
                  </a:lnTo>
                  <a:lnTo>
                    <a:pt x="367207" y="54711"/>
                  </a:lnTo>
                  <a:lnTo>
                    <a:pt x="367525" y="53835"/>
                  </a:lnTo>
                  <a:lnTo>
                    <a:pt x="367919" y="52997"/>
                  </a:lnTo>
                  <a:lnTo>
                    <a:pt x="367919" y="53390"/>
                  </a:lnTo>
                  <a:lnTo>
                    <a:pt x="367893" y="53809"/>
                  </a:lnTo>
                  <a:lnTo>
                    <a:pt x="368579" y="54825"/>
                  </a:lnTo>
                  <a:lnTo>
                    <a:pt x="370141" y="54813"/>
                  </a:lnTo>
                  <a:lnTo>
                    <a:pt x="372198" y="55422"/>
                  </a:lnTo>
                  <a:close/>
                </a:path>
                <a:path w="454025" h="431164">
                  <a:moveTo>
                    <a:pt x="372592" y="232067"/>
                  </a:moveTo>
                  <a:lnTo>
                    <a:pt x="365467" y="230644"/>
                  </a:lnTo>
                  <a:lnTo>
                    <a:pt x="365036" y="233133"/>
                  </a:lnTo>
                  <a:lnTo>
                    <a:pt x="364782" y="234378"/>
                  </a:lnTo>
                  <a:lnTo>
                    <a:pt x="371843" y="236105"/>
                  </a:lnTo>
                  <a:lnTo>
                    <a:pt x="372592" y="232067"/>
                  </a:lnTo>
                  <a:close/>
                </a:path>
                <a:path w="454025" h="431164">
                  <a:moveTo>
                    <a:pt x="378612" y="282740"/>
                  </a:moveTo>
                  <a:lnTo>
                    <a:pt x="376580" y="279641"/>
                  </a:lnTo>
                  <a:lnTo>
                    <a:pt x="368490" y="284721"/>
                  </a:lnTo>
                  <a:lnTo>
                    <a:pt x="365391" y="285407"/>
                  </a:lnTo>
                  <a:lnTo>
                    <a:pt x="362280" y="286156"/>
                  </a:lnTo>
                  <a:lnTo>
                    <a:pt x="357886" y="288112"/>
                  </a:lnTo>
                  <a:lnTo>
                    <a:pt x="357911" y="292328"/>
                  </a:lnTo>
                  <a:lnTo>
                    <a:pt x="357200" y="294944"/>
                  </a:lnTo>
                  <a:lnTo>
                    <a:pt x="358355" y="294881"/>
                  </a:lnTo>
                  <a:lnTo>
                    <a:pt x="358152" y="295262"/>
                  </a:lnTo>
                  <a:lnTo>
                    <a:pt x="358051" y="295579"/>
                  </a:lnTo>
                  <a:lnTo>
                    <a:pt x="357822" y="296011"/>
                  </a:lnTo>
                  <a:lnTo>
                    <a:pt x="359867" y="296252"/>
                  </a:lnTo>
                  <a:lnTo>
                    <a:pt x="361353" y="296875"/>
                  </a:lnTo>
                  <a:lnTo>
                    <a:pt x="362470" y="296062"/>
                  </a:lnTo>
                  <a:lnTo>
                    <a:pt x="362826" y="294640"/>
                  </a:lnTo>
                  <a:lnTo>
                    <a:pt x="365277" y="294525"/>
                  </a:lnTo>
                  <a:lnTo>
                    <a:pt x="367728" y="294297"/>
                  </a:lnTo>
                  <a:lnTo>
                    <a:pt x="370116" y="293966"/>
                  </a:lnTo>
                  <a:lnTo>
                    <a:pt x="376161" y="286029"/>
                  </a:lnTo>
                  <a:lnTo>
                    <a:pt x="375475" y="284988"/>
                  </a:lnTo>
                  <a:lnTo>
                    <a:pt x="378612" y="282740"/>
                  </a:lnTo>
                  <a:close/>
                </a:path>
                <a:path w="454025" h="431164">
                  <a:moveTo>
                    <a:pt x="378968" y="85356"/>
                  </a:moveTo>
                  <a:lnTo>
                    <a:pt x="378523" y="85191"/>
                  </a:lnTo>
                  <a:lnTo>
                    <a:pt x="375386" y="83908"/>
                  </a:lnTo>
                  <a:lnTo>
                    <a:pt x="371983" y="83350"/>
                  </a:lnTo>
                  <a:lnTo>
                    <a:pt x="367499" y="82283"/>
                  </a:lnTo>
                  <a:lnTo>
                    <a:pt x="367423" y="85394"/>
                  </a:lnTo>
                  <a:lnTo>
                    <a:pt x="366877" y="88366"/>
                  </a:lnTo>
                  <a:lnTo>
                    <a:pt x="370636" y="89801"/>
                  </a:lnTo>
                  <a:lnTo>
                    <a:pt x="374078" y="90360"/>
                  </a:lnTo>
                  <a:lnTo>
                    <a:pt x="377456" y="91147"/>
                  </a:lnTo>
                  <a:lnTo>
                    <a:pt x="377837" y="89077"/>
                  </a:lnTo>
                  <a:lnTo>
                    <a:pt x="378968" y="85356"/>
                  </a:lnTo>
                  <a:close/>
                </a:path>
                <a:path w="454025" h="431164">
                  <a:moveTo>
                    <a:pt x="411149" y="48590"/>
                  </a:moveTo>
                  <a:lnTo>
                    <a:pt x="409892" y="48323"/>
                  </a:lnTo>
                  <a:lnTo>
                    <a:pt x="408762" y="47752"/>
                  </a:lnTo>
                  <a:lnTo>
                    <a:pt x="407631" y="48552"/>
                  </a:lnTo>
                  <a:lnTo>
                    <a:pt x="407466" y="49695"/>
                  </a:lnTo>
                  <a:lnTo>
                    <a:pt x="407085" y="50558"/>
                  </a:lnTo>
                  <a:lnTo>
                    <a:pt x="407911" y="50863"/>
                  </a:lnTo>
                  <a:lnTo>
                    <a:pt x="408927" y="51625"/>
                  </a:lnTo>
                  <a:lnTo>
                    <a:pt x="409448" y="51358"/>
                  </a:lnTo>
                  <a:lnTo>
                    <a:pt x="410133" y="51028"/>
                  </a:lnTo>
                  <a:lnTo>
                    <a:pt x="410438" y="49860"/>
                  </a:lnTo>
                  <a:lnTo>
                    <a:pt x="411149" y="48590"/>
                  </a:lnTo>
                  <a:close/>
                </a:path>
                <a:path w="454025" h="431164">
                  <a:moveTo>
                    <a:pt x="411505" y="32677"/>
                  </a:moveTo>
                  <a:lnTo>
                    <a:pt x="411149" y="32435"/>
                  </a:lnTo>
                  <a:lnTo>
                    <a:pt x="410489" y="31978"/>
                  </a:lnTo>
                  <a:lnTo>
                    <a:pt x="409333" y="32067"/>
                  </a:lnTo>
                  <a:lnTo>
                    <a:pt x="407555" y="31813"/>
                  </a:lnTo>
                  <a:lnTo>
                    <a:pt x="407720" y="33528"/>
                  </a:lnTo>
                  <a:lnTo>
                    <a:pt x="407416" y="34874"/>
                  </a:lnTo>
                  <a:lnTo>
                    <a:pt x="408546" y="35534"/>
                  </a:lnTo>
                  <a:lnTo>
                    <a:pt x="409994" y="35064"/>
                  </a:lnTo>
                  <a:lnTo>
                    <a:pt x="411264" y="34315"/>
                  </a:lnTo>
                  <a:lnTo>
                    <a:pt x="411505" y="32677"/>
                  </a:lnTo>
                  <a:close/>
                </a:path>
                <a:path w="454025" h="431164">
                  <a:moveTo>
                    <a:pt x="417880" y="34810"/>
                  </a:moveTo>
                  <a:lnTo>
                    <a:pt x="415658" y="34975"/>
                  </a:lnTo>
                  <a:lnTo>
                    <a:pt x="413842" y="34620"/>
                  </a:lnTo>
                  <a:lnTo>
                    <a:pt x="412229" y="35915"/>
                  </a:lnTo>
                  <a:lnTo>
                    <a:pt x="412661" y="37896"/>
                  </a:lnTo>
                  <a:lnTo>
                    <a:pt x="412610" y="39243"/>
                  </a:lnTo>
                  <a:lnTo>
                    <a:pt x="414070" y="39128"/>
                  </a:lnTo>
                  <a:lnTo>
                    <a:pt x="415683" y="39331"/>
                  </a:lnTo>
                  <a:lnTo>
                    <a:pt x="417525" y="38455"/>
                  </a:lnTo>
                  <a:lnTo>
                    <a:pt x="417474" y="36690"/>
                  </a:lnTo>
                  <a:lnTo>
                    <a:pt x="417880" y="34810"/>
                  </a:lnTo>
                  <a:close/>
                </a:path>
                <a:path w="454025" h="431164">
                  <a:moveTo>
                    <a:pt x="420255" y="26162"/>
                  </a:moveTo>
                  <a:lnTo>
                    <a:pt x="419481" y="26073"/>
                  </a:lnTo>
                  <a:lnTo>
                    <a:pt x="417334" y="25793"/>
                  </a:lnTo>
                  <a:lnTo>
                    <a:pt x="417029" y="27038"/>
                  </a:lnTo>
                  <a:lnTo>
                    <a:pt x="416598" y="28054"/>
                  </a:lnTo>
                  <a:lnTo>
                    <a:pt x="416737" y="28867"/>
                  </a:lnTo>
                  <a:lnTo>
                    <a:pt x="416788" y="29171"/>
                  </a:lnTo>
                  <a:lnTo>
                    <a:pt x="418655" y="29298"/>
                  </a:lnTo>
                  <a:lnTo>
                    <a:pt x="418934" y="28981"/>
                  </a:lnTo>
                  <a:lnTo>
                    <a:pt x="419620" y="28206"/>
                  </a:lnTo>
                  <a:lnTo>
                    <a:pt x="419836" y="27127"/>
                  </a:lnTo>
                  <a:lnTo>
                    <a:pt x="420255" y="26162"/>
                  </a:lnTo>
                  <a:close/>
                </a:path>
                <a:path w="454025" h="431164">
                  <a:moveTo>
                    <a:pt x="436333" y="64973"/>
                  </a:moveTo>
                  <a:lnTo>
                    <a:pt x="436194" y="65049"/>
                  </a:lnTo>
                  <a:lnTo>
                    <a:pt x="436333" y="65049"/>
                  </a:lnTo>
                  <a:close/>
                </a:path>
                <a:path w="454025" h="431164">
                  <a:moveTo>
                    <a:pt x="442455" y="1511"/>
                  </a:moveTo>
                  <a:lnTo>
                    <a:pt x="440397" y="0"/>
                  </a:lnTo>
                  <a:lnTo>
                    <a:pt x="439458" y="1092"/>
                  </a:lnTo>
                  <a:lnTo>
                    <a:pt x="439572" y="1282"/>
                  </a:lnTo>
                  <a:lnTo>
                    <a:pt x="439928" y="1943"/>
                  </a:lnTo>
                  <a:lnTo>
                    <a:pt x="440613" y="2438"/>
                  </a:lnTo>
                  <a:lnTo>
                    <a:pt x="441223" y="3073"/>
                  </a:lnTo>
                  <a:lnTo>
                    <a:pt x="441769" y="2298"/>
                  </a:lnTo>
                  <a:lnTo>
                    <a:pt x="442455" y="1511"/>
                  </a:lnTo>
                  <a:close/>
                </a:path>
                <a:path w="454025" h="431164">
                  <a:moveTo>
                    <a:pt x="444360" y="29806"/>
                  </a:moveTo>
                  <a:lnTo>
                    <a:pt x="444004" y="29324"/>
                  </a:lnTo>
                  <a:lnTo>
                    <a:pt x="436854" y="18669"/>
                  </a:lnTo>
                  <a:lnTo>
                    <a:pt x="433933" y="18376"/>
                  </a:lnTo>
                  <a:lnTo>
                    <a:pt x="429018" y="26403"/>
                  </a:lnTo>
                  <a:lnTo>
                    <a:pt x="439432" y="28714"/>
                  </a:lnTo>
                  <a:lnTo>
                    <a:pt x="438150" y="28562"/>
                  </a:lnTo>
                  <a:lnTo>
                    <a:pt x="437134" y="28549"/>
                  </a:lnTo>
                  <a:lnTo>
                    <a:pt x="435178" y="29781"/>
                  </a:lnTo>
                  <a:lnTo>
                    <a:pt x="434238" y="32994"/>
                  </a:lnTo>
                  <a:lnTo>
                    <a:pt x="435559" y="35712"/>
                  </a:lnTo>
                  <a:lnTo>
                    <a:pt x="439305" y="37274"/>
                  </a:lnTo>
                  <a:lnTo>
                    <a:pt x="441388" y="35306"/>
                  </a:lnTo>
                  <a:lnTo>
                    <a:pt x="442163" y="32956"/>
                  </a:lnTo>
                  <a:lnTo>
                    <a:pt x="443839" y="29692"/>
                  </a:lnTo>
                  <a:lnTo>
                    <a:pt x="444360" y="29806"/>
                  </a:lnTo>
                  <a:close/>
                </a:path>
                <a:path w="454025" h="431164">
                  <a:moveTo>
                    <a:pt x="444627" y="67627"/>
                  </a:moveTo>
                  <a:lnTo>
                    <a:pt x="430149" y="67868"/>
                  </a:lnTo>
                  <a:lnTo>
                    <a:pt x="428028" y="62115"/>
                  </a:lnTo>
                  <a:lnTo>
                    <a:pt x="423799" y="59245"/>
                  </a:lnTo>
                  <a:lnTo>
                    <a:pt x="420255" y="56159"/>
                  </a:lnTo>
                  <a:lnTo>
                    <a:pt x="422173" y="56222"/>
                  </a:lnTo>
                  <a:lnTo>
                    <a:pt x="423684" y="57937"/>
                  </a:lnTo>
                  <a:lnTo>
                    <a:pt x="425094" y="59778"/>
                  </a:lnTo>
                  <a:lnTo>
                    <a:pt x="427342" y="61315"/>
                  </a:lnTo>
                  <a:lnTo>
                    <a:pt x="430123" y="58826"/>
                  </a:lnTo>
                  <a:lnTo>
                    <a:pt x="431800" y="57594"/>
                  </a:lnTo>
                  <a:lnTo>
                    <a:pt x="430060" y="56057"/>
                  </a:lnTo>
                  <a:lnTo>
                    <a:pt x="430999" y="56616"/>
                  </a:lnTo>
                  <a:lnTo>
                    <a:pt x="431927" y="57315"/>
                  </a:lnTo>
                  <a:lnTo>
                    <a:pt x="433285" y="57645"/>
                  </a:lnTo>
                  <a:lnTo>
                    <a:pt x="433997" y="56273"/>
                  </a:lnTo>
                  <a:lnTo>
                    <a:pt x="435013" y="54914"/>
                  </a:lnTo>
                  <a:lnTo>
                    <a:pt x="433412" y="54381"/>
                  </a:lnTo>
                  <a:lnTo>
                    <a:pt x="432346" y="53759"/>
                  </a:lnTo>
                  <a:lnTo>
                    <a:pt x="430809" y="53809"/>
                  </a:lnTo>
                  <a:lnTo>
                    <a:pt x="430364" y="55156"/>
                  </a:lnTo>
                  <a:lnTo>
                    <a:pt x="429895" y="55918"/>
                  </a:lnTo>
                  <a:lnTo>
                    <a:pt x="428282" y="54495"/>
                  </a:lnTo>
                  <a:lnTo>
                    <a:pt x="429818" y="52654"/>
                  </a:lnTo>
                  <a:lnTo>
                    <a:pt x="430784" y="49276"/>
                  </a:lnTo>
                  <a:lnTo>
                    <a:pt x="432092" y="46888"/>
                  </a:lnTo>
                  <a:lnTo>
                    <a:pt x="430199" y="43891"/>
                  </a:lnTo>
                  <a:lnTo>
                    <a:pt x="428879" y="43903"/>
                  </a:lnTo>
                  <a:lnTo>
                    <a:pt x="426046" y="43649"/>
                  </a:lnTo>
                  <a:lnTo>
                    <a:pt x="425665" y="43421"/>
                  </a:lnTo>
                  <a:lnTo>
                    <a:pt x="425145" y="42900"/>
                  </a:lnTo>
                  <a:lnTo>
                    <a:pt x="424700" y="43129"/>
                  </a:lnTo>
                  <a:lnTo>
                    <a:pt x="424345" y="43510"/>
                  </a:lnTo>
                  <a:lnTo>
                    <a:pt x="421817" y="43319"/>
                  </a:lnTo>
                  <a:lnTo>
                    <a:pt x="419455" y="43332"/>
                  </a:lnTo>
                  <a:lnTo>
                    <a:pt x="415848" y="45732"/>
                  </a:lnTo>
                  <a:lnTo>
                    <a:pt x="415467" y="49339"/>
                  </a:lnTo>
                  <a:lnTo>
                    <a:pt x="414921" y="52705"/>
                  </a:lnTo>
                  <a:lnTo>
                    <a:pt x="413766" y="52679"/>
                  </a:lnTo>
                  <a:lnTo>
                    <a:pt x="412496" y="56349"/>
                  </a:lnTo>
                  <a:lnTo>
                    <a:pt x="409333" y="62661"/>
                  </a:lnTo>
                  <a:lnTo>
                    <a:pt x="411873" y="64389"/>
                  </a:lnTo>
                  <a:lnTo>
                    <a:pt x="415391" y="66395"/>
                  </a:lnTo>
                  <a:lnTo>
                    <a:pt x="411619" y="65887"/>
                  </a:lnTo>
                  <a:lnTo>
                    <a:pt x="406095" y="59182"/>
                  </a:lnTo>
                  <a:lnTo>
                    <a:pt x="407416" y="59423"/>
                  </a:lnTo>
                  <a:lnTo>
                    <a:pt x="408266" y="59664"/>
                  </a:lnTo>
                  <a:lnTo>
                    <a:pt x="407911" y="57518"/>
                  </a:lnTo>
                  <a:lnTo>
                    <a:pt x="408101" y="55956"/>
                  </a:lnTo>
                  <a:lnTo>
                    <a:pt x="406730" y="54698"/>
                  </a:lnTo>
                  <a:lnTo>
                    <a:pt x="405155" y="54978"/>
                  </a:lnTo>
                  <a:lnTo>
                    <a:pt x="403974" y="54851"/>
                  </a:lnTo>
                  <a:lnTo>
                    <a:pt x="403974" y="55359"/>
                  </a:lnTo>
                  <a:lnTo>
                    <a:pt x="403809" y="56438"/>
                  </a:lnTo>
                  <a:lnTo>
                    <a:pt x="402767" y="55168"/>
                  </a:lnTo>
                  <a:lnTo>
                    <a:pt x="398538" y="58851"/>
                  </a:lnTo>
                  <a:lnTo>
                    <a:pt x="408266" y="69621"/>
                  </a:lnTo>
                  <a:lnTo>
                    <a:pt x="409232" y="68770"/>
                  </a:lnTo>
                  <a:lnTo>
                    <a:pt x="410933" y="69837"/>
                  </a:lnTo>
                  <a:lnTo>
                    <a:pt x="413270" y="69888"/>
                  </a:lnTo>
                  <a:lnTo>
                    <a:pt x="414782" y="68859"/>
                  </a:lnTo>
                  <a:lnTo>
                    <a:pt x="416242" y="68287"/>
                  </a:lnTo>
                  <a:lnTo>
                    <a:pt x="416102" y="66776"/>
                  </a:lnTo>
                  <a:lnTo>
                    <a:pt x="420001" y="68884"/>
                  </a:lnTo>
                  <a:lnTo>
                    <a:pt x="424434" y="70929"/>
                  </a:lnTo>
                  <a:lnTo>
                    <a:pt x="429399" y="73355"/>
                  </a:lnTo>
                  <a:lnTo>
                    <a:pt x="429679" y="74320"/>
                  </a:lnTo>
                  <a:lnTo>
                    <a:pt x="433247" y="75285"/>
                  </a:lnTo>
                  <a:lnTo>
                    <a:pt x="436803" y="75577"/>
                  </a:lnTo>
                  <a:lnTo>
                    <a:pt x="440283" y="75450"/>
                  </a:lnTo>
                  <a:lnTo>
                    <a:pt x="440321" y="76238"/>
                  </a:lnTo>
                  <a:lnTo>
                    <a:pt x="441883" y="76225"/>
                  </a:lnTo>
                  <a:lnTo>
                    <a:pt x="443064" y="76365"/>
                  </a:lnTo>
                  <a:lnTo>
                    <a:pt x="443090" y="75145"/>
                  </a:lnTo>
                  <a:lnTo>
                    <a:pt x="443471" y="73990"/>
                  </a:lnTo>
                  <a:lnTo>
                    <a:pt x="443064" y="73456"/>
                  </a:lnTo>
                  <a:lnTo>
                    <a:pt x="443509" y="71894"/>
                  </a:lnTo>
                  <a:lnTo>
                    <a:pt x="443966" y="69735"/>
                  </a:lnTo>
                  <a:lnTo>
                    <a:pt x="444627" y="67627"/>
                  </a:lnTo>
                  <a:close/>
                </a:path>
                <a:path w="454025" h="431164">
                  <a:moveTo>
                    <a:pt x="453783" y="35585"/>
                  </a:moveTo>
                  <a:lnTo>
                    <a:pt x="453707" y="35077"/>
                  </a:lnTo>
                  <a:lnTo>
                    <a:pt x="453644" y="34556"/>
                  </a:lnTo>
                  <a:lnTo>
                    <a:pt x="453567" y="34048"/>
                  </a:lnTo>
                  <a:lnTo>
                    <a:pt x="452081" y="33845"/>
                  </a:lnTo>
                  <a:lnTo>
                    <a:pt x="451142" y="34086"/>
                  </a:lnTo>
                  <a:lnTo>
                    <a:pt x="450596" y="35369"/>
                  </a:lnTo>
                  <a:lnTo>
                    <a:pt x="450761" y="35521"/>
                  </a:lnTo>
                  <a:lnTo>
                    <a:pt x="451281" y="36093"/>
                  </a:lnTo>
                  <a:lnTo>
                    <a:pt x="452247" y="36868"/>
                  </a:lnTo>
                  <a:lnTo>
                    <a:pt x="453123" y="36588"/>
                  </a:lnTo>
                  <a:lnTo>
                    <a:pt x="453428" y="36144"/>
                  </a:lnTo>
                  <a:lnTo>
                    <a:pt x="453783" y="35585"/>
                  </a:lnTo>
                  <a:close/>
                </a:path>
              </a:pathLst>
            </a:custGeom>
            <a:solidFill>
              <a:srgbClr val="AA1758"/>
            </a:solidFill>
          </p:spPr>
          <p:txBody>
            <a:bodyPr wrap="square" lIns="0" tIns="0" rIns="0" bIns="0" rtlCol="0"/>
            <a:lstStyle/>
            <a:p>
              <a:endParaRPr/>
            </a:p>
          </p:txBody>
        </p:sp>
        <p:sp>
          <p:nvSpPr>
            <p:cNvPr id="85" name="object 85"/>
            <p:cNvSpPr/>
            <p:nvPr/>
          </p:nvSpPr>
          <p:spPr>
            <a:xfrm>
              <a:off x="10022180" y="2491422"/>
              <a:ext cx="490855" cy="392430"/>
            </a:xfrm>
            <a:custGeom>
              <a:avLst/>
              <a:gdLst/>
              <a:ahLst/>
              <a:cxnLst/>
              <a:rect l="l" t="t" r="r" b="b"/>
              <a:pathLst>
                <a:path w="490854" h="392430">
                  <a:moveTo>
                    <a:pt x="3911" y="374611"/>
                  </a:moveTo>
                  <a:lnTo>
                    <a:pt x="3771" y="373481"/>
                  </a:lnTo>
                  <a:lnTo>
                    <a:pt x="3886" y="372719"/>
                  </a:lnTo>
                  <a:lnTo>
                    <a:pt x="2832" y="372833"/>
                  </a:lnTo>
                  <a:lnTo>
                    <a:pt x="1739" y="372757"/>
                  </a:lnTo>
                  <a:lnTo>
                    <a:pt x="749" y="373151"/>
                  </a:lnTo>
                  <a:lnTo>
                    <a:pt x="393" y="373291"/>
                  </a:lnTo>
                  <a:lnTo>
                    <a:pt x="368" y="374599"/>
                  </a:lnTo>
                  <a:lnTo>
                    <a:pt x="0" y="376161"/>
                  </a:lnTo>
                  <a:lnTo>
                    <a:pt x="1511" y="375666"/>
                  </a:lnTo>
                  <a:lnTo>
                    <a:pt x="2667" y="375539"/>
                  </a:lnTo>
                  <a:lnTo>
                    <a:pt x="3911" y="374611"/>
                  </a:lnTo>
                  <a:close/>
                </a:path>
                <a:path w="490854" h="392430">
                  <a:moveTo>
                    <a:pt x="14185" y="376631"/>
                  </a:moveTo>
                  <a:lnTo>
                    <a:pt x="11353" y="375335"/>
                  </a:lnTo>
                  <a:lnTo>
                    <a:pt x="9906" y="374307"/>
                  </a:lnTo>
                  <a:lnTo>
                    <a:pt x="7696" y="379653"/>
                  </a:lnTo>
                  <a:lnTo>
                    <a:pt x="6578" y="382333"/>
                  </a:lnTo>
                  <a:lnTo>
                    <a:pt x="393" y="384352"/>
                  </a:lnTo>
                  <a:lnTo>
                    <a:pt x="2895" y="385521"/>
                  </a:lnTo>
                  <a:lnTo>
                    <a:pt x="5422" y="386549"/>
                  </a:lnTo>
                  <a:lnTo>
                    <a:pt x="7924" y="387629"/>
                  </a:lnTo>
                  <a:lnTo>
                    <a:pt x="8394" y="387426"/>
                  </a:lnTo>
                  <a:lnTo>
                    <a:pt x="8890" y="387261"/>
                  </a:lnTo>
                  <a:lnTo>
                    <a:pt x="9347" y="386930"/>
                  </a:lnTo>
                  <a:lnTo>
                    <a:pt x="10477" y="387375"/>
                  </a:lnTo>
                  <a:lnTo>
                    <a:pt x="11442" y="384987"/>
                  </a:lnTo>
                  <a:lnTo>
                    <a:pt x="11607" y="384810"/>
                  </a:lnTo>
                  <a:lnTo>
                    <a:pt x="11607" y="384683"/>
                  </a:lnTo>
                  <a:lnTo>
                    <a:pt x="13500" y="379818"/>
                  </a:lnTo>
                  <a:lnTo>
                    <a:pt x="14185" y="376631"/>
                  </a:lnTo>
                  <a:close/>
                </a:path>
                <a:path w="490854" h="392430">
                  <a:moveTo>
                    <a:pt x="86614" y="355434"/>
                  </a:moveTo>
                  <a:lnTo>
                    <a:pt x="84556" y="354279"/>
                  </a:lnTo>
                  <a:lnTo>
                    <a:pt x="82880" y="354037"/>
                  </a:lnTo>
                  <a:lnTo>
                    <a:pt x="81394" y="354291"/>
                  </a:lnTo>
                  <a:lnTo>
                    <a:pt x="80264" y="352691"/>
                  </a:lnTo>
                  <a:lnTo>
                    <a:pt x="80429" y="352590"/>
                  </a:lnTo>
                  <a:lnTo>
                    <a:pt x="76390" y="345859"/>
                  </a:lnTo>
                  <a:lnTo>
                    <a:pt x="72732" y="348246"/>
                  </a:lnTo>
                  <a:lnTo>
                    <a:pt x="76644" y="354647"/>
                  </a:lnTo>
                  <a:lnTo>
                    <a:pt x="75730" y="355155"/>
                  </a:lnTo>
                  <a:lnTo>
                    <a:pt x="76581" y="357124"/>
                  </a:lnTo>
                  <a:lnTo>
                    <a:pt x="75374" y="358343"/>
                  </a:lnTo>
                  <a:lnTo>
                    <a:pt x="74218" y="359727"/>
                  </a:lnTo>
                  <a:lnTo>
                    <a:pt x="72986" y="360921"/>
                  </a:lnTo>
                  <a:lnTo>
                    <a:pt x="75590" y="362750"/>
                  </a:lnTo>
                  <a:lnTo>
                    <a:pt x="77660" y="363626"/>
                  </a:lnTo>
                  <a:lnTo>
                    <a:pt x="79413" y="363524"/>
                  </a:lnTo>
                  <a:lnTo>
                    <a:pt x="79933" y="364718"/>
                  </a:lnTo>
                  <a:lnTo>
                    <a:pt x="86588" y="361670"/>
                  </a:lnTo>
                  <a:lnTo>
                    <a:pt x="84747" y="359067"/>
                  </a:lnTo>
                  <a:lnTo>
                    <a:pt x="85979" y="356857"/>
                  </a:lnTo>
                  <a:lnTo>
                    <a:pt x="86614" y="355434"/>
                  </a:lnTo>
                  <a:close/>
                </a:path>
                <a:path w="490854" h="392430">
                  <a:moveTo>
                    <a:pt x="250825" y="369900"/>
                  </a:moveTo>
                  <a:lnTo>
                    <a:pt x="248564" y="368312"/>
                  </a:lnTo>
                  <a:lnTo>
                    <a:pt x="247472" y="367525"/>
                  </a:lnTo>
                  <a:lnTo>
                    <a:pt x="244881" y="371208"/>
                  </a:lnTo>
                  <a:lnTo>
                    <a:pt x="243624" y="373049"/>
                  </a:lnTo>
                  <a:lnTo>
                    <a:pt x="244640" y="373697"/>
                  </a:lnTo>
                  <a:lnTo>
                    <a:pt x="246367" y="375081"/>
                  </a:lnTo>
                  <a:lnTo>
                    <a:pt x="246621" y="374878"/>
                  </a:lnTo>
                  <a:lnTo>
                    <a:pt x="248183" y="373405"/>
                  </a:lnTo>
                  <a:lnTo>
                    <a:pt x="249453" y="371602"/>
                  </a:lnTo>
                  <a:lnTo>
                    <a:pt x="250825" y="369900"/>
                  </a:lnTo>
                  <a:close/>
                </a:path>
                <a:path w="490854" h="392430">
                  <a:moveTo>
                    <a:pt x="253136" y="365391"/>
                  </a:moveTo>
                  <a:lnTo>
                    <a:pt x="252996" y="363931"/>
                  </a:lnTo>
                  <a:lnTo>
                    <a:pt x="253098" y="362750"/>
                  </a:lnTo>
                  <a:lnTo>
                    <a:pt x="251841" y="362927"/>
                  </a:lnTo>
                  <a:lnTo>
                    <a:pt x="250685" y="362750"/>
                  </a:lnTo>
                  <a:lnTo>
                    <a:pt x="250164" y="363232"/>
                  </a:lnTo>
                  <a:lnTo>
                    <a:pt x="249618" y="363715"/>
                  </a:lnTo>
                  <a:lnTo>
                    <a:pt x="249694" y="364871"/>
                  </a:lnTo>
                  <a:lnTo>
                    <a:pt x="249504" y="365734"/>
                  </a:lnTo>
                  <a:lnTo>
                    <a:pt x="250634" y="365683"/>
                  </a:lnTo>
                  <a:lnTo>
                    <a:pt x="251815" y="365836"/>
                  </a:lnTo>
                  <a:lnTo>
                    <a:pt x="253136" y="365391"/>
                  </a:lnTo>
                  <a:close/>
                </a:path>
                <a:path w="490854" h="392430">
                  <a:moveTo>
                    <a:pt x="255409" y="391426"/>
                  </a:moveTo>
                  <a:lnTo>
                    <a:pt x="255079" y="391452"/>
                  </a:lnTo>
                  <a:lnTo>
                    <a:pt x="254673" y="391490"/>
                  </a:lnTo>
                  <a:lnTo>
                    <a:pt x="254368" y="391490"/>
                  </a:lnTo>
                  <a:lnTo>
                    <a:pt x="254368" y="391896"/>
                  </a:lnTo>
                  <a:lnTo>
                    <a:pt x="255079" y="391579"/>
                  </a:lnTo>
                  <a:lnTo>
                    <a:pt x="255409" y="391426"/>
                  </a:lnTo>
                  <a:close/>
                </a:path>
                <a:path w="490854" h="392430">
                  <a:moveTo>
                    <a:pt x="264922" y="377672"/>
                  </a:moveTo>
                  <a:lnTo>
                    <a:pt x="251485" y="375780"/>
                  </a:lnTo>
                  <a:lnTo>
                    <a:pt x="251294" y="378942"/>
                  </a:lnTo>
                  <a:lnTo>
                    <a:pt x="250710" y="378510"/>
                  </a:lnTo>
                  <a:lnTo>
                    <a:pt x="249999" y="378231"/>
                  </a:lnTo>
                  <a:lnTo>
                    <a:pt x="249250" y="377863"/>
                  </a:lnTo>
                  <a:lnTo>
                    <a:pt x="249123" y="378294"/>
                  </a:lnTo>
                  <a:lnTo>
                    <a:pt x="248348" y="374599"/>
                  </a:lnTo>
                  <a:lnTo>
                    <a:pt x="242087" y="376161"/>
                  </a:lnTo>
                  <a:lnTo>
                    <a:pt x="242354" y="377329"/>
                  </a:lnTo>
                  <a:lnTo>
                    <a:pt x="242658" y="379501"/>
                  </a:lnTo>
                  <a:lnTo>
                    <a:pt x="244970" y="379450"/>
                  </a:lnTo>
                  <a:lnTo>
                    <a:pt x="246976" y="378980"/>
                  </a:lnTo>
                  <a:lnTo>
                    <a:pt x="248983" y="378637"/>
                  </a:lnTo>
                  <a:lnTo>
                    <a:pt x="248488" y="380047"/>
                  </a:lnTo>
                  <a:lnTo>
                    <a:pt x="249313" y="380301"/>
                  </a:lnTo>
                  <a:lnTo>
                    <a:pt x="250139" y="380644"/>
                  </a:lnTo>
                  <a:lnTo>
                    <a:pt x="251015" y="380746"/>
                  </a:lnTo>
                  <a:lnTo>
                    <a:pt x="251206" y="380339"/>
                  </a:lnTo>
                  <a:lnTo>
                    <a:pt x="251180" y="381000"/>
                  </a:lnTo>
                  <a:lnTo>
                    <a:pt x="250380" y="381025"/>
                  </a:lnTo>
                  <a:lnTo>
                    <a:pt x="249694" y="381304"/>
                  </a:lnTo>
                  <a:lnTo>
                    <a:pt x="249288" y="382574"/>
                  </a:lnTo>
                  <a:lnTo>
                    <a:pt x="249859" y="383044"/>
                  </a:lnTo>
                  <a:lnTo>
                    <a:pt x="250494" y="383400"/>
                  </a:lnTo>
                  <a:lnTo>
                    <a:pt x="251015" y="383514"/>
                  </a:lnTo>
                  <a:lnTo>
                    <a:pt x="250761" y="387299"/>
                  </a:lnTo>
                  <a:lnTo>
                    <a:pt x="254647" y="387146"/>
                  </a:lnTo>
                  <a:lnTo>
                    <a:pt x="258927" y="387896"/>
                  </a:lnTo>
                  <a:lnTo>
                    <a:pt x="262255" y="386499"/>
                  </a:lnTo>
                  <a:lnTo>
                    <a:pt x="259372" y="389394"/>
                  </a:lnTo>
                  <a:lnTo>
                    <a:pt x="259537" y="389585"/>
                  </a:lnTo>
                  <a:lnTo>
                    <a:pt x="264160" y="387400"/>
                  </a:lnTo>
                  <a:lnTo>
                    <a:pt x="262775" y="386067"/>
                  </a:lnTo>
                  <a:lnTo>
                    <a:pt x="264185" y="384810"/>
                  </a:lnTo>
                  <a:lnTo>
                    <a:pt x="264236" y="380504"/>
                  </a:lnTo>
                  <a:lnTo>
                    <a:pt x="264922" y="377672"/>
                  </a:lnTo>
                  <a:close/>
                </a:path>
                <a:path w="490854" h="392430">
                  <a:moveTo>
                    <a:pt x="271297" y="328523"/>
                  </a:moveTo>
                  <a:lnTo>
                    <a:pt x="269595" y="328409"/>
                  </a:lnTo>
                  <a:lnTo>
                    <a:pt x="267563" y="327621"/>
                  </a:lnTo>
                  <a:lnTo>
                    <a:pt x="265087" y="329107"/>
                  </a:lnTo>
                  <a:lnTo>
                    <a:pt x="264350" y="330860"/>
                  </a:lnTo>
                  <a:lnTo>
                    <a:pt x="263055" y="333070"/>
                  </a:lnTo>
                  <a:lnTo>
                    <a:pt x="258546" y="333070"/>
                  </a:lnTo>
                  <a:lnTo>
                    <a:pt x="256298" y="335292"/>
                  </a:lnTo>
                  <a:lnTo>
                    <a:pt x="254889" y="338886"/>
                  </a:lnTo>
                  <a:lnTo>
                    <a:pt x="256946" y="342328"/>
                  </a:lnTo>
                  <a:lnTo>
                    <a:pt x="269951" y="334251"/>
                  </a:lnTo>
                  <a:lnTo>
                    <a:pt x="269151" y="334010"/>
                  </a:lnTo>
                  <a:lnTo>
                    <a:pt x="267779" y="333692"/>
                  </a:lnTo>
                  <a:lnTo>
                    <a:pt x="267919" y="333629"/>
                  </a:lnTo>
                  <a:lnTo>
                    <a:pt x="268084" y="333603"/>
                  </a:lnTo>
                  <a:lnTo>
                    <a:pt x="269621" y="332257"/>
                  </a:lnTo>
                  <a:lnTo>
                    <a:pt x="270306" y="330225"/>
                  </a:lnTo>
                  <a:lnTo>
                    <a:pt x="271297" y="328523"/>
                  </a:lnTo>
                  <a:close/>
                </a:path>
                <a:path w="490854" h="392430">
                  <a:moveTo>
                    <a:pt x="272503" y="353415"/>
                  </a:moveTo>
                  <a:lnTo>
                    <a:pt x="263271" y="349592"/>
                  </a:lnTo>
                  <a:lnTo>
                    <a:pt x="262610" y="351002"/>
                  </a:lnTo>
                  <a:lnTo>
                    <a:pt x="261924" y="352425"/>
                  </a:lnTo>
                  <a:lnTo>
                    <a:pt x="261264" y="353847"/>
                  </a:lnTo>
                  <a:lnTo>
                    <a:pt x="270205" y="358317"/>
                  </a:lnTo>
                  <a:lnTo>
                    <a:pt x="272503" y="353415"/>
                  </a:lnTo>
                  <a:close/>
                </a:path>
                <a:path w="490854" h="392430">
                  <a:moveTo>
                    <a:pt x="276936" y="363905"/>
                  </a:moveTo>
                  <a:lnTo>
                    <a:pt x="276136" y="363931"/>
                  </a:lnTo>
                  <a:lnTo>
                    <a:pt x="275170" y="363677"/>
                  </a:lnTo>
                  <a:lnTo>
                    <a:pt x="274599" y="364058"/>
                  </a:lnTo>
                  <a:lnTo>
                    <a:pt x="274053" y="364439"/>
                  </a:lnTo>
                  <a:lnTo>
                    <a:pt x="273888" y="365455"/>
                  </a:lnTo>
                  <a:lnTo>
                    <a:pt x="273443" y="366458"/>
                  </a:lnTo>
                  <a:lnTo>
                    <a:pt x="276059" y="366737"/>
                  </a:lnTo>
                  <a:lnTo>
                    <a:pt x="276352" y="365798"/>
                  </a:lnTo>
                  <a:lnTo>
                    <a:pt x="276631" y="364858"/>
                  </a:lnTo>
                  <a:lnTo>
                    <a:pt x="276936" y="363905"/>
                  </a:lnTo>
                  <a:close/>
                </a:path>
                <a:path w="490854" h="392430">
                  <a:moveTo>
                    <a:pt x="277126" y="284530"/>
                  </a:moveTo>
                  <a:lnTo>
                    <a:pt x="274129" y="282168"/>
                  </a:lnTo>
                  <a:lnTo>
                    <a:pt x="269430" y="281635"/>
                  </a:lnTo>
                  <a:lnTo>
                    <a:pt x="266242" y="283565"/>
                  </a:lnTo>
                  <a:lnTo>
                    <a:pt x="263359" y="284530"/>
                  </a:lnTo>
                  <a:lnTo>
                    <a:pt x="263855" y="287274"/>
                  </a:lnTo>
                  <a:lnTo>
                    <a:pt x="263575" y="290499"/>
                  </a:lnTo>
                  <a:lnTo>
                    <a:pt x="264947" y="292620"/>
                  </a:lnTo>
                  <a:lnTo>
                    <a:pt x="266814" y="295490"/>
                  </a:lnTo>
                  <a:lnTo>
                    <a:pt x="269951" y="297497"/>
                  </a:lnTo>
                  <a:lnTo>
                    <a:pt x="273469" y="300748"/>
                  </a:lnTo>
                  <a:lnTo>
                    <a:pt x="274840" y="295617"/>
                  </a:lnTo>
                  <a:lnTo>
                    <a:pt x="276771" y="290880"/>
                  </a:lnTo>
                  <a:lnTo>
                    <a:pt x="277126" y="284530"/>
                  </a:lnTo>
                  <a:close/>
                </a:path>
                <a:path w="490854" h="392430">
                  <a:moveTo>
                    <a:pt x="278828" y="375539"/>
                  </a:moveTo>
                  <a:lnTo>
                    <a:pt x="269684" y="374129"/>
                  </a:lnTo>
                  <a:lnTo>
                    <a:pt x="269379" y="375348"/>
                  </a:lnTo>
                  <a:lnTo>
                    <a:pt x="269100" y="376567"/>
                  </a:lnTo>
                  <a:lnTo>
                    <a:pt x="268795" y="377786"/>
                  </a:lnTo>
                  <a:lnTo>
                    <a:pt x="269519" y="378002"/>
                  </a:lnTo>
                  <a:lnTo>
                    <a:pt x="269570" y="378142"/>
                  </a:lnTo>
                  <a:lnTo>
                    <a:pt x="269570" y="378320"/>
                  </a:lnTo>
                  <a:lnTo>
                    <a:pt x="270611" y="379539"/>
                  </a:lnTo>
                  <a:lnTo>
                    <a:pt x="272542" y="379831"/>
                  </a:lnTo>
                  <a:lnTo>
                    <a:pt x="274980" y="380860"/>
                  </a:lnTo>
                  <a:lnTo>
                    <a:pt x="275005" y="380441"/>
                  </a:lnTo>
                  <a:lnTo>
                    <a:pt x="275069" y="380047"/>
                  </a:lnTo>
                  <a:lnTo>
                    <a:pt x="275094" y="379653"/>
                  </a:lnTo>
                  <a:lnTo>
                    <a:pt x="277482" y="380352"/>
                  </a:lnTo>
                  <a:lnTo>
                    <a:pt x="277926" y="378752"/>
                  </a:lnTo>
                  <a:lnTo>
                    <a:pt x="278396" y="377139"/>
                  </a:lnTo>
                  <a:lnTo>
                    <a:pt x="278828" y="375539"/>
                  </a:lnTo>
                  <a:close/>
                </a:path>
                <a:path w="490854" h="392430">
                  <a:moveTo>
                    <a:pt x="283171" y="310540"/>
                  </a:moveTo>
                  <a:lnTo>
                    <a:pt x="281520" y="310680"/>
                  </a:lnTo>
                  <a:lnTo>
                    <a:pt x="280098" y="310502"/>
                  </a:lnTo>
                  <a:lnTo>
                    <a:pt x="279933" y="310870"/>
                  </a:lnTo>
                  <a:lnTo>
                    <a:pt x="279514" y="311835"/>
                  </a:lnTo>
                  <a:lnTo>
                    <a:pt x="279628" y="313029"/>
                  </a:lnTo>
                  <a:lnTo>
                    <a:pt x="279552" y="314134"/>
                  </a:lnTo>
                  <a:lnTo>
                    <a:pt x="280428" y="314147"/>
                  </a:lnTo>
                  <a:lnTo>
                    <a:pt x="281724" y="314515"/>
                  </a:lnTo>
                  <a:lnTo>
                    <a:pt x="282651" y="313309"/>
                  </a:lnTo>
                  <a:lnTo>
                    <a:pt x="282740" y="312102"/>
                  </a:lnTo>
                  <a:lnTo>
                    <a:pt x="283171" y="310540"/>
                  </a:lnTo>
                  <a:close/>
                </a:path>
                <a:path w="490854" h="392430">
                  <a:moveTo>
                    <a:pt x="284187" y="291376"/>
                  </a:moveTo>
                  <a:lnTo>
                    <a:pt x="283400" y="291363"/>
                  </a:lnTo>
                  <a:lnTo>
                    <a:pt x="282371" y="291058"/>
                  </a:lnTo>
                  <a:lnTo>
                    <a:pt x="281825" y="291439"/>
                  </a:lnTo>
                  <a:lnTo>
                    <a:pt x="281279" y="291807"/>
                  </a:lnTo>
                  <a:lnTo>
                    <a:pt x="281190" y="292862"/>
                  </a:lnTo>
                  <a:lnTo>
                    <a:pt x="280758" y="294017"/>
                  </a:lnTo>
                  <a:lnTo>
                    <a:pt x="281965" y="293890"/>
                  </a:lnTo>
                  <a:lnTo>
                    <a:pt x="283070" y="294068"/>
                  </a:lnTo>
                  <a:lnTo>
                    <a:pt x="284048" y="293179"/>
                  </a:lnTo>
                  <a:lnTo>
                    <a:pt x="283997" y="292163"/>
                  </a:lnTo>
                  <a:lnTo>
                    <a:pt x="284187" y="291376"/>
                  </a:lnTo>
                  <a:close/>
                </a:path>
                <a:path w="490854" h="392430">
                  <a:moveTo>
                    <a:pt x="284416" y="313601"/>
                  </a:moveTo>
                  <a:lnTo>
                    <a:pt x="284353" y="312928"/>
                  </a:lnTo>
                  <a:lnTo>
                    <a:pt x="284302" y="312458"/>
                  </a:lnTo>
                  <a:lnTo>
                    <a:pt x="284048" y="312851"/>
                  </a:lnTo>
                  <a:lnTo>
                    <a:pt x="283781" y="313118"/>
                  </a:lnTo>
                  <a:lnTo>
                    <a:pt x="283806" y="313296"/>
                  </a:lnTo>
                  <a:lnTo>
                    <a:pt x="283832" y="313448"/>
                  </a:lnTo>
                  <a:lnTo>
                    <a:pt x="284187" y="313499"/>
                  </a:lnTo>
                  <a:lnTo>
                    <a:pt x="284416" y="313601"/>
                  </a:lnTo>
                  <a:close/>
                </a:path>
                <a:path w="490854" h="392430">
                  <a:moveTo>
                    <a:pt x="287870" y="351599"/>
                  </a:moveTo>
                  <a:lnTo>
                    <a:pt x="279869" y="344322"/>
                  </a:lnTo>
                  <a:lnTo>
                    <a:pt x="278142" y="355625"/>
                  </a:lnTo>
                  <a:lnTo>
                    <a:pt x="280644" y="357365"/>
                  </a:lnTo>
                  <a:lnTo>
                    <a:pt x="287870" y="351599"/>
                  </a:lnTo>
                  <a:close/>
                </a:path>
                <a:path w="490854" h="392430">
                  <a:moveTo>
                    <a:pt x="292569" y="340017"/>
                  </a:moveTo>
                  <a:lnTo>
                    <a:pt x="291172" y="340004"/>
                  </a:lnTo>
                  <a:lnTo>
                    <a:pt x="289991" y="339636"/>
                  </a:lnTo>
                  <a:lnTo>
                    <a:pt x="289420" y="340080"/>
                  </a:lnTo>
                  <a:lnTo>
                    <a:pt x="288861" y="340499"/>
                  </a:lnTo>
                  <a:lnTo>
                    <a:pt x="288925" y="341731"/>
                  </a:lnTo>
                  <a:lnTo>
                    <a:pt x="288696" y="342607"/>
                  </a:lnTo>
                  <a:lnTo>
                    <a:pt x="289610" y="342722"/>
                  </a:lnTo>
                  <a:lnTo>
                    <a:pt x="290703" y="343179"/>
                  </a:lnTo>
                  <a:lnTo>
                    <a:pt x="291973" y="342493"/>
                  </a:lnTo>
                  <a:lnTo>
                    <a:pt x="292074" y="341274"/>
                  </a:lnTo>
                  <a:lnTo>
                    <a:pt x="292569" y="340017"/>
                  </a:lnTo>
                  <a:close/>
                </a:path>
                <a:path w="490854" h="392430">
                  <a:moveTo>
                    <a:pt x="292735" y="305866"/>
                  </a:moveTo>
                  <a:lnTo>
                    <a:pt x="292214" y="305244"/>
                  </a:lnTo>
                  <a:lnTo>
                    <a:pt x="291642" y="304520"/>
                  </a:lnTo>
                  <a:lnTo>
                    <a:pt x="290131" y="304533"/>
                  </a:lnTo>
                  <a:lnTo>
                    <a:pt x="289026" y="304228"/>
                  </a:lnTo>
                  <a:lnTo>
                    <a:pt x="288696" y="305511"/>
                  </a:lnTo>
                  <a:lnTo>
                    <a:pt x="288036" y="306844"/>
                  </a:lnTo>
                  <a:lnTo>
                    <a:pt x="288201" y="308051"/>
                  </a:lnTo>
                  <a:lnTo>
                    <a:pt x="288264" y="308483"/>
                  </a:lnTo>
                  <a:lnTo>
                    <a:pt x="290233" y="308635"/>
                  </a:lnTo>
                  <a:lnTo>
                    <a:pt x="292074" y="309079"/>
                  </a:lnTo>
                  <a:lnTo>
                    <a:pt x="292188" y="307327"/>
                  </a:lnTo>
                  <a:lnTo>
                    <a:pt x="292735" y="305866"/>
                  </a:lnTo>
                  <a:close/>
                </a:path>
                <a:path w="490854" h="392430">
                  <a:moveTo>
                    <a:pt x="296748" y="280200"/>
                  </a:moveTo>
                  <a:lnTo>
                    <a:pt x="294500" y="280327"/>
                  </a:lnTo>
                  <a:lnTo>
                    <a:pt x="293230" y="280123"/>
                  </a:lnTo>
                  <a:lnTo>
                    <a:pt x="291782" y="280797"/>
                  </a:lnTo>
                  <a:lnTo>
                    <a:pt x="291363" y="282714"/>
                  </a:lnTo>
                  <a:lnTo>
                    <a:pt x="291642" y="282930"/>
                  </a:lnTo>
                  <a:lnTo>
                    <a:pt x="292493" y="283578"/>
                  </a:lnTo>
                  <a:lnTo>
                    <a:pt x="293865" y="284276"/>
                  </a:lnTo>
                  <a:lnTo>
                    <a:pt x="295465" y="283718"/>
                  </a:lnTo>
                  <a:lnTo>
                    <a:pt x="295757" y="282143"/>
                  </a:lnTo>
                  <a:lnTo>
                    <a:pt x="296748" y="280200"/>
                  </a:lnTo>
                  <a:close/>
                </a:path>
                <a:path w="490854" h="392430">
                  <a:moveTo>
                    <a:pt x="297141" y="348754"/>
                  </a:moveTo>
                  <a:lnTo>
                    <a:pt x="293065" y="348259"/>
                  </a:lnTo>
                  <a:lnTo>
                    <a:pt x="293065" y="351637"/>
                  </a:lnTo>
                  <a:lnTo>
                    <a:pt x="292138" y="351675"/>
                  </a:lnTo>
                  <a:lnTo>
                    <a:pt x="291147" y="357759"/>
                  </a:lnTo>
                  <a:lnTo>
                    <a:pt x="288594" y="357873"/>
                  </a:lnTo>
                  <a:lnTo>
                    <a:pt x="285292" y="358749"/>
                  </a:lnTo>
                  <a:lnTo>
                    <a:pt x="282841" y="362496"/>
                  </a:lnTo>
                  <a:lnTo>
                    <a:pt x="284378" y="367017"/>
                  </a:lnTo>
                  <a:lnTo>
                    <a:pt x="285343" y="376593"/>
                  </a:lnTo>
                  <a:lnTo>
                    <a:pt x="289191" y="374484"/>
                  </a:lnTo>
                  <a:lnTo>
                    <a:pt x="292989" y="372300"/>
                  </a:lnTo>
                  <a:lnTo>
                    <a:pt x="296722" y="370039"/>
                  </a:lnTo>
                  <a:lnTo>
                    <a:pt x="296646" y="369417"/>
                  </a:lnTo>
                  <a:lnTo>
                    <a:pt x="295986" y="365912"/>
                  </a:lnTo>
                  <a:lnTo>
                    <a:pt x="296087" y="361784"/>
                  </a:lnTo>
                  <a:lnTo>
                    <a:pt x="294411" y="359067"/>
                  </a:lnTo>
                  <a:lnTo>
                    <a:pt x="296291" y="351955"/>
                  </a:lnTo>
                  <a:lnTo>
                    <a:pt x="296456" y="351917"/>
                  </a:lnTo>
                  <a:lnTo>
                    <a:pt x="297116" y="351409"/>
                  </a:lnTo>
                  <a:lnTo>
                    <a:pt x="296951" y="349846"/>
                  </a:lnTo>
                  <a:lnTo>
                    <a:pt x="297141" y="348754"/>
                  </a:lnTo>
                  <a:close/>
                </a:path>
                <a:path w="490854" h="392430">
                  <a:moveTo>
                    <a:pt x="300075" y="291693"/>
                  </a:moveTo>
                  <a:lnTo>
                    <a:pt x="297929" y="290487"/>
                  </a:lnTo>
                  <a:lnTo>
                    <a:pt x="297802" y="290639"/>
                  </a:lnTo>
                  <a:lnTo>
                    <a:pt x="296341" y="292074"/>
                  </a:lnTo>
                  <a:lnTo>
                    <a:pt x="295109" y="293674"/>
                  </a:lnTo>
                  <a:lnTo>
                    <a:pt x="293789" y="295236"/>
                  </a:lnTo>
                  <a:lnTo>
                    <a:pt x="296583" y="296786"/>
                  </a:lnTo>
                  <a:lnTo>
                    <a:pt x="297764" y="295135"/>
                  </a:lnTo>
                  <a:lnTo>
                    <a:pt x="299008" y="293497"/>
                  </a:lnTo>
                  <a:lnTo>
                    <a:pt x="300075" y="291693"/>
                  </a:lnTo>
                  <a:close/>
                </a:path>
                <a:path w="490854" h="392430">
                  <a:moveTo>
                    <a:pt x="300139" y="302374"/>
                  </a:moveTo>
                  <a:lnTo>
                    <a:pt x="300101" y="301802"/>
                  </a:lnTo>
                  <a:lnTo>
                    <a:pt x="300101" y="301231"/>
                  </a:lnTo>
                  <a:lnTo>
                    <a:pt x="300075" y="300659"/>
                  </a:lnTo>
                  <a:lnTo>
                    <a:pt x="291719" y="297218"/>
                  </a:lnTo>
                  <a:lnTo>
                    <a:pt x="291058" y="301777"/>
                  </a:lnTo>
                  <a:lnTo>
                    <a:pt x="300139" y="302374"/>
                  </a:lnTo>
                  <a:close/>
                </a:path>
                <a:path w="490854" h="392430">
                  <a:moveTo>
                    <a:pt x="300355" y="308330"/>
                  </a:moveTo>
                  <a:lnTo>
                    <a:pt x="298488" y="307403"/>
                  </a:lnTo>
                  <a:lnTo>
                    <a:pt x="297522" y="306793"/>
                  </a:lnTo>
                  <a:lnTo>
                    <a:pt x="293979" y="312242"/>
                  </a:lnTo>
                  <a:lnTo>
                    <a:pt x="297434" y="314134"/>
                  </a:lnTo>
                  <a:lnTo>
                    <a:pt x="298424" y="312293"/>
                  </a:lnTo>
                  <a:lnTo>
                    <a:pt x="299529" y="310502"/>
                  </a:lnTo>
                  <a:lnTo>
                    <a:pt x="300240" y="308571"/>
                  </a:lnTo>
                  <a:lnTo>
                    <a:pt x="300355" y="308330"/>
                  </a:lnTo>
                  <a:close/>
                </a:path>
                <a:path w="490854" h="392430">
                  <a:moveTo>
                    <a:pt x="303618" y="323049"/>
                  </a:moveTo>
                  <a:lnTo>
                    <a:pt x="302806" y="319786"/>
                  </a:lnTo>
                  <a:lnTo>
                    <a:pt x="300405" y="317068"/>
                  </a:lnTo>
                  <a:lnTo>
                    <a:pt x="296621" y="315468"/>
                  </a:lnTo>
                  <a:lnTo>
                    <a:pt x="293065" y="317347"/>
                  </a:lnTo>
                  <a:lnTo>
                    <a:pt x="289140" y="322681"/>
                  </a:lnTo>
                  <a:lnTo>
                    <a:pt x="287350" y="326910"/>
                  </a:lnTo>
                  <a:lnTo>
                    <a:pt x="285203" y="330898"/>
                  </a:lnTo>
                  <a:lnTo>
                    <a:pt x="287159" y="333095"/>
                  </a:lnTo>
                  <a:lnTo>
                    <a:pt x="288429" y="332651"/>
                  </a:lnTo>
                  <a:lnTo>
                    <a:pt x="290982" y="331838"/>
                  </a:lnTo>
                  <a:lnTo>
                    <a:pt x="291122" y="332917"/>
                  </a:lnTo>
                  <a:lnTo>
                    <a:pt x="292138" y="333629"/>
                  </a:lnTo>
                  <a:lnTo>
                    <a:pt x="293839" y="333527"/>
                  </a:lnTo>
                  <a:lnTo>
                    <a:pt x="295490" y="332676"/>
                  </a:lnTo>
                  <a:lnTo>
                    <a:pt x="295795" y="331419"/>
                  </a:lnTo>
                  <a:lnTo>
                    <a:pt x="296557" y="329717"/>
                  </a:lnTo>
                  <a:lnTo>
                    <a:pt x="298323" y="329018"/>
                  </a:lnTo>
                  <a:lnTo>
                    <a:pt x="299173" y="328625"/>
                  </a:lnTo>
                  <a:lnTo>
                    <a:pt x="300634" y="328650"/>
                  </a:lnTo>
                  <a:lnTo>
                    <a:pt x="301701" y="328777"/>
                  </a:lnTo>
                  <a:lnTo>
                    <a:pt x="302882" y="327825"/>
                  </a:lnTo>
                  <a:lnTo>
                    <a:pt x="303098" y="326517"/>
                  </a:lnTo>
                  <a:lnTo>
                    <a:pt x="303161" y="325526"/>
                  </a:lnTo>
                  <a:lnTo>
                    <a:pt x="302602" y="325386"/>
                  </a:lnTo>
                  <a:lnTo>
                    <a:pt x="303237" y="324243"/>
                  </a:lnTo>
                  <a:lnTo>
                    <a:pt x="303618" y="323049"/>
                  </a:lnTo>
                  <a:close/>
                </a:path>
                <a:path w="490854" h="392430">
                  <a:moveTo>
                    <a:pt x="308241" y="359295"/>
                  </a:moveTo>
                  <a:lnTo>
                    <a:pt x="303657" y="360413"/>
                  </a:lnTo>
                  <a:lnTo>
                    <a:pt x="302082" y="360349"/>
                  </a:lnTo>
                  <a:lnTo>
                    <a:pt x="301650" y="361010"/>
                  </a:lnTo>
                  <a:lnTo>
                    <a:pt x="301091" y="361797"/>
                  </a:lnTo>
                  <a:lnTo>
                    <a:pt x="301485" y="363207"/>
                  </a:lnTo>
                  <a:lnTo>
                    <a:pt x="301447" y="364350"/>
                  </a:lnTo>
                  <a:lnTo>
                    <a:pt x="302552" y="364299"/>
                  </a:lnTo>
                  <a:lnTo>
                    <a:pt x="303898" y="364617"/>
                  </a:lnTo>
                  <a:lnTo>
                    <a:pt x="304698" y="364096"/>
                  </a:lnTo>
                  <a:lnTo>
                    <a:pt x="305663" y="363474"/>
                  </a:lnTo>
                  <a:lnTo>
                    <a:pt x="306209" y="362153"/>
                  </a:lnTo>
                  <a:lnTo>
                    <a:pt x="308241" y="359295"/>
                  </a:lnTo>
                  <a:close/>
                </a:path>
                <a:path w="490854" h="392430">
                  <a:moveTo>
                    <a:pt x="312750" y="359765"/>
                  </a:moveTo>
                  <a:lnTo>
                    <a:pt x="312140" y="359333"/>
                  </a:lnTo>
                  <a:lnTo>
                    <a:pt x="311569" y="358902"/>
                  </a:lnTo>
                  <a:lnTo>
                    <a:pt x="310908" y="358495"/>
                  </a:lnTo>
                  <a:lnTo>
                    <a:pt x="310299" y="359702"/>
                  </a:lnTo>
                  <a:lnTo>
                    <a:pt x="309918" y="360807"/>
                  </a:lnTo>
                  <a:lnTo>
                    <a:pt x="309676" y="361861"/>
                  </a:lnTo>
                  <a:lnTo>
                    <a:pt x="310692" y="361162"/>
                  </a:lnTo>
                  <a:lnTo>
                    <a:pt x="311734" y="360476"/>
                  </a:lnTo>
                  <a:lnTo>
                    <a:pt x="312750" y="359765"/>
                  </a:lnTo>
                  <a:close/>
                </a:path>
                <a:path w="490854" h="392430">
                  <a:moveTo>
                    <a:pt x="331089" y="235686"/>
                  </a:moveTo>
                  <a:lnTo>
                    <a:pt x="330123" y="235508"/>
                  </a:lnTo>
                  <a:lnTo>
                    <a:pt x="328777" y="234848"/>
                  </a:lnTo>
                  <a:lnTo>
                    <a:pt x="327177" y="236067"/>
                  </a:lnTo>
                  <a:lnTo>
                    <a:pt x="326517" y="237451"/>
                  </a:lnTo>
                  <a:lnTo>
                    <a:pt x="325120" y="239445"/>
                  </a:lnTo>
                  <a:lnTo>
                    <a:pt x="327152" y="239407"/>
                  </a:lnTo>
                  <a:lnTo>
                    <a:pt x="328637" y="239763"/>
                  </a:lnTo>
                  <a:lnTo>
                    <a:pt x="329107" y="239293"/>
                  </a:lnTo>
                  <a:lnTo>
                    <a:pt x="330073" y="238328"/>
                  </a:lnTo>
                  <a:lnTo>
                    <a:pt x="330454" y="236918"/>
                  </a:lnTo>
                  <a:lnTo>
                    <a:pt x="331089" y="235686"/>
                  </a:lnTo>
                  <a:close/>
                </a:path>
                <a:path w="490854" h="392430">
                  <a:moveTo>
                    <a:pt x="336778" y="282968"/>
                  </a:moveTo>
                  <a:lnTo>
                    <a:pt x="335864" y="282879"/>
                  </a:lnTo>
                  <a:lnTo>
                    <a:pt x="334683" y="282409"/>
                  </a:lnTo>
                  <a:lnTo>
                    <a:pt x="334137" y="282790"/>
                  </a:lnTo>
                  <a:lnTo>
                    <a:pt x="333502" y="283222"/>
                  </a:lnTo>
                  <a:lnTo>
                    <a:pt x="333451" y="284454"/>
                  </a:lnTo>
                  <a:lnTo>
                    <a:pt x="333032" y="285673"/>
                  </a:lnTo>
                  <a:lnTo>
                    <a:pt x="334187" y="285915"/>
                  </a:lnTo>
                  <a:lnTo>
                    <a:pt x="335699" y="286423"/>
                  </a:lnTo>
                  <a:lnTo>
                    <a:pt x="336334" y="285242"/>
                  </a:lnTo>
                  <a:lnTo>
                    <a:pt x="336499" y="284073"/>
                  </a:lnTo>
                  <a:lnTo>
                    <a:pt x="336778" y="282968"/>
                  </a:lnTo>
                  <a:close/>
                </a:path>
                <a:path w="490854" h="392430">
                  <a:moveTo>
                    <a:pt x="337108" y="262877"/>
                  </a:moveTo>
                  <a:lnTo>
                    <a:pt x="335762" y="258191"/>
                  </a:lnTo>
                  <a:lnTo>
                    <a:pt x="334683" y="251129"/>
                  </a:lnTo>
                  <a:lnTo>
                    <a:pt x="330555" y="257048"/>
                  </a:lnTo>
                  <a:lnTo>
                    <a:pt x="327926" y="260375"/>
                  </a:lnTo>
                  <a:lnTo>
                    <a:pt x="324573" y="266280"/>
                  </a:lnTo>
                  <a:lnTo>
                    <a:pt x="322859" y="270802"/>
                  </a:lnTo>
                  <a:lnTo>
                    <a:pt x="323494" y="271233"/>
                  </a:lnTo>
                  <a:lnTo>
                    <a:pt x="325970" y="272935"/>
                  </a:lnTo>
                  <a:lnTo>
                    <a:pt x="329514" y="274434"/>
                  </a:lnTo>
                  <a:lnTo>
                    <a:pt x="334213" y="273596"/>
                  </a:lnTo>
                  <a:lnTo>
                    <a:pt x="336854" y="269824"/>
                  </a:lnTo>
                  <a:lnTo>
                    <a:pt x="337108" y="262877"/>
                  </a:lnTo>
                  <a:close/>
                </a:path>
                <a:path w="490854" h="392430">
                  <a:moveTo>
                    <a:pt x="337400" y="340956"/>
                  </a:moveTo>
                  <a:lnTo>
                    <a:pt x="336003" y="338963"/>
                  </a:lnTo>
                  <a:lnTo>
                    <a:pt x="335229" y="337845"/>
                  </a:lnTo>
                  <a:lnTo>
                    <a:pt x="333222" y="338963"/>
                  </a:lnTo>
                  <a:lnTo>
                    <a:pt x="332079" y="337604"/>
                  </a:lnTo>
                  <a:lnTo>
                    <a:pt x="329438" y="339712"/>
                  </a:lnTo>
                  <a:lnTo>
                    <a:pt x="330835" y="341376"/>
                  </a:lnTo>
                  <a:lnTo>
                    <a:pt x="328879" y="342226"/>
                  </a:lnTo>
                  <a:lnTo>
                    <a:pt x="326936" y="343052"/>
                  </a:lnTo>
                  <a:lnTo>
                    <a:pt x="325856" y="343649"/>
                  </a:lnTo>
                  <a:lnTo>
                    <a:pt x="325856" y="346849"/>
                  </a:lnTo>
                  <a:lnTo>
                    <a:pt x="324815" y="346494"/>
                  </a:lnTo>
                  <a:lnTo>
                    <a:pt x="325335" y="345389"/>
                  </a:lnTo>
                  <a:lnTo>
                    <a:pt x="325856" y="346849"/>
                  </a:lnTo>
                  <a:lnTo>
                    <a:pt x="325856" y="343649"/>
                  </a:lnTo>
                  <a:lnTo>
                    <a:pt x="325069" y="344068"/>
                  </a:lnTo>
                  <a:lnTo>
                    <a:pt x="323138" y="344017"/>
                  </a:lnTo>
                  <a:lnTo>
                    <a:pt x="322224" y="342138"/>
                  </a:lnTo>
                  <a:lnTo>
                    <a:pt x="319100" y="335711"/>
                  </a:lnTo>
                  <a:lnTo>
                    <a:pt x="319176" y="334733"/>
                  </a:lnTo>
                  <a:lnTo>
                    <a:pt x="318935" y="334213"/>
                  </a:lnTo>
                  <a:lnTo>
                    <a:pt x="317779" y="334073"/>
                  </a:lnTo>
                  <a:lnTo>
                    <a:pt x="315531" y="333108"/>
                  </a:lnTo>
                  <a:lnTo>
                    <a:pt x="315722" y="334073"/>
                  </a:lnTo>
                  <a:lnTo>
                    <a:pt x="315772" y="335813"/>
                  </a:lnTo>
                  <a:lnTo>
                    <a:pt x="316407" y="336550"/>
                  </a:lnTo>
                  <a:lnTo>
                    <a:pt x="316687" y="336588"/>
                  </a:lnTo>
                  <a:lnTo>
                    <a:pt x="316928" y="336677"/>
                  </a:lnTo>
                  <a:lnTo>
                    <a:pt x="315861" y="337248"/>
                  </a:lnTo>
                  <a:lnTo>
                    <a:pt x="314896" y="337820"/>
                  </a:lnTo>
                  <a:lnTo>
                    <a:pt x="314782" y="342138"/>
                  </a:lnTo>
                  <a:lnTo>
                    <a:pt x="314540" y="341718"/>
                  </a:lnTo>
                  <a:lnTo>
                    <a:pt x="314096" y="340880"/>
                  </a:lnTo>
                  <a:lnTo>
                    <a:pt x="311556" y="342226"/>
                  </a:lnTo>
                  <a:lnTo>
                    <a:pt x="311467" y="342519"/>
                  </a:lnTo>
                  <a:lnTo>
                    <a:pt x="312343" y="344411"/>
                  </a:lnTo>
                  <a:lnTo>
                    <a:pt x="310388" y="346214"/>
                  </a:lnTo>
                  <a:lnTo>
                    <a:pt x="308394" y="347992"/>
                  </a:lnTo>
                  <a:lnTo>
                    <a:pt x="308571" y="348907"/>
                  </a:lnTo>
                  <a:lnTo>
                    <a:pt x="308991" y="350329"/>
                  </a:lnTo>
                  <a:lnTo>
                    <a:pt x="309892" y="351739"/>
                  </a:lnTo>
                  <a:lnTo>
                    <a:pt x="310603" y="352717"/>
                  </a:lnTo>
                  <a:lnTo>
                    <a:pt x="310718" y="353009"/>
                  </a:lnTo>
                  <a:lnTo>
                    <a:pt x="311264" y="354914"/>
                  </a:lnTo>
                  <a:lnTo>
                    <a:pt x="311365" y="356247"/>
                  </a:lnTo>
                  <a:lnTo>
                    <a:pt x="312280" y="357352"/>
                  </a:lnTo>
                  <a:lnTo>
                    <a:pt x="313626" y="357428"/>
                  </a:lnTo>
                  <a:lnTo>
                    <a:pt x="314210" y="357263"/>
                  </a:lnTo>
                  <a:lnTo>
                    <a:pt x="314426" y="357530"/>
                  </a:lnTo>
                  <a:lnTo>
                    <a:pt x="314896" y="357263"/>
                  </a:lnTo>
                  <a:lnTo>
                    <a:pt x="315391" y="356997"/>
                  </a:lnTo>
                  <a:lnTo>
                    <a:pt x="315912" y="357263"/>
                  </a:lnTo>
                  <a:lnTo>
                    <a:pt x="316128" y="356997"/>
                  </a:lnTo>
                  <a:lnTo>
                    <a:pt x="316458" y="356590"/>
                  </a:lnTo>
                  <a:lnTo>
                    <a:pt x="316712" y="356247"/>
                  </a:lnTo>
                  <a:lnTo>
                    <a:pt x="317500" y="355803"/>
                  </a:lnTo>
                  <a:lnTo>
                    <a:pt x="317474" y="355269"/>
                  </a:lnTo>
                  <a:lnTo>
                    <a:pt x="319265" y="353009"/>
                  </a:lnTo>
                  <a:lnTo>
                    <a:pt x="318630" y="352717"/>
                  </a:lnTo>
                  <a:lnTo>
                    <a:pt x="318744" y="352463"/>
                  </a:lnTo>
                  <a:lnTo>
                    <a:pt x="317258" y="351739"/>
                  </a:lnTo>
                  <a:lnTo>
                    <a:pt x="316928" y="347052"/>
                  </a:lnTo>
                  <a:lnTo>
                    <a:pt x="317779" y="347624"/>
                  </a:lnTo>
                  <a:lnTo>
                    <a:pt x="318884" y="347992"/>
                  </a:lnTo>
                  <a:lnTo>
                    <a:pt x="320370" y="348081"/>
                  </a:lnTo>
                  <a:lnTo>
                    <a:pt x="321246" y="347560"/>
                  </a:lnTo>
                  <a:lnTo>
                    <a:pt x="321906" y="347776"/>
                  </a:lnTo>
                  <a:lnTo>
                    <a:pt x="322541" y="347903"/>
                  </a:lnTo>
                  <a:lnTo>
                    <a:pt x="323113" y="347929"/>
                  </a:lnTo>
                  <a:lnTo>
                    <a:pt x="322884" y="349618"/>
                  </a:lnTo>
                  <a:lnTo>
                    <a:pt x="322643" y="352577"/>
                  </a:lnTo>
                  <a:lnTo>
                    <a:pt x="324599" y="351116"/>
                  </a:lnTo>
                  <a:lnTo>
                    <a:pt x="326517" y="349618"/>
                  </a:lnTo>
                  <a:lnTo>
                    <a:pt x="328409" y="348081"/>
                  </a:lnTo>
                  <a:lnTo>
                    <a:pt x="327596" y="347560"/>
                  </a:lnTo>
                  <a:lnTo>
                    <a:pt x="327456" y="347472"/>
                  </a:lnTo>
                  <a:lnTo>
                    <a:pt x="326821" y="347205"/>
                  </a:lnTo>
                  <a:lnTo>
                    <a:pt x="327253" y="347052"/>
                  </a:lnTo>
                  <a:lnTo>
                    <a:pt x="327863" y="346849"/>
                  </a:lnTo>
                  <a:lnTo>
                    <a:pt x="331546" y="345567"/>
                  </a:lnTo>
                  <a:lnTo>
                    <a:pt x="331825" y="345389"/>
                  </a:lnTo>
                  <a:lnTo>
                    <a:pt x="333463" y="344068"/>
                  </a:lnTo>
                  <a:lnTo>
                    <a:pt x="335889" y="342138"/>
                  </a:lnTo>
                  <a:lnTo>
                    <a:pt x="337400" y="340956"/>
                  </a:lnTo>
                  <a:close/>
                </a:path>
                <a:path w="490854" h="392430">
                  <a:moveTo>
                    <a:pt x="337896" y="317741"/>
                  </a:moveTo>
                  <a:lnTo>
                    <a:pt x="337794" y="317512"/>
                  </a:lnTo>
                  <a:lnTo>
                    <a:pt x="337731" y="317182"/>
                  </a:lnTo>
                  <a:lnTo>
                    <a:pt x="337540" y="317106"/>
                  </a:lnTo>
                  <a:lnTo>
                    <a:pt x="337350" y="317030"/>
                  </a:lnTo>
                  <a:lnTo>
                    <a:pt x="337045" y="317182"/>
                  </a:lnTo>
                  <a:lnTo>
                    <a:pt x="336778" y="317233"/>
                  </a:lnTo>
                  <a:lnTo>
                    <a:pt x="336689" y="317969"/>
                  </a:lnTo>
                  <a:lnTo>
                    <a:pt x="337108" y="317893"/>
                  </a:lnTo>
                  <a:lnTo>
                    <a:pt x="337489" y="317817"/>
                  </a:lnTo>
                  <a:lnTo>
                    <a:pt x="337896" y="317741"/>
                  </a:lnTo>
                  <a:close/>
                </a:path>
                <a:path w="490854" h="392430">
                  <a:moveTo>
                    <a:pt x="342988" y="332460"/>
                  </a:moveTo>
                  <a:lnTo>
                    <a:pt x="342468" y="332295"/>
                  </a:lnTo>
                  <a:lnTo>
                    <a:pt x="341833" y="331851"/>
                  </a:lnTo>
                  <a:lnTo>
                    <a:pt x="341122" y="332168"/>
                  </a:lnTo>
                  <a:lnTo>
                    <a:pt x="341033" y="332943"/>
                  </a:lnTo>
                  <a:lnTo>
                    <a:pt x="340842" y="333451"/>
                  </a:lnTo>
                  <a:lnTo>
                    <a:pt x="341337" y="333616"/>
                  </a:lnTo>
                  <a:lnTo>
                    <a:pt x="341833" y="333794"/>
                  </a:lnTo>
                  <a:lnTo>
                    <a:pt x="342353" y="333959"/>
                  </a:lnTo>
                  <a:lnTo>
                    <a:pt x="342544" y="333463"/>
                  </a:lnTo>
                  <a:lnTo>
                    <a:pt x="342988" y="332460"/>
                  </a:lnTo>
                  <a:close/>
                </a:path>
                <a:path w="490854" h="392430">
                  <a:moveTo>
                    <a:pt x="345325" y="327723"/>
                  </a:moveTo>
                  <a:lnTo>
                    <a:pt x="343090" y="323392"/>
                  </a:lnTo>
                  <a:lnTo>
                    <a:pt x="332600" y="329006"/>
                  </a:lnTo>
                  <a:lnTo>
                    <a:pt x="334518" y="332905"/>
                  </a:lnTo>
                  <a:lnTo>
                    <a:pt x="345325" y="327723"/>
                  </a:lnTo>
                  <a:close/>
                </a:path>
                <a:path w="490854" h="392430">
                  <a:moveTo>
                    <a:pt x="359206" y="309283"/>
                  </a:moveTo>
                  <a:lnTo>
                    <a:pt x="359067" y="309003"/>
                  </a:lnTo>
                  <a:lnTo>
                    <a:pt x="359016" y="308749"/>
                  </a:lnTo>
                  <a:lnTo>
                    <a:pt x="358736" y="308851"/>
                  </a:lnTo>
                  <a:lnTo>
                    <a:pt x="358317" y="308902"/>
                  </a:lnTo>
                  <a:lnTo>
                    <a:pt x="358216" y="309067"/>
                  </a:lnTo>
                  <a:lnTo>
                    <a:pt x="358101" y="309257"/>
                  </a:lnTo>
                  <a:lnTo>
                    <a:pt x="358292" y="309537"/>
                  </a:lnTo>
                  <a:lnTo>
                    <a:pt x="358317" y="309778"/>
                  </a:lnTo>
                  <a:lnTo>
                    <a:pt x="358597" y="309689"/>
                  </a:lnTo>
                  <a:lnTo>
                    <a:pt x="359016" y="309638"/>
                  </a:lnTo>
                  <a:lnTo>
                    <a:pt x="359092" y="309473"/>
                  </a:lnTo>
                  <a:lnTo>
                    <a:pt x="359206" y="309283"/>
                  </a:lnTo>
                  <a:close/>
                </a:path>
                <a:path w="490854" h="392430">
                  <a:moveTo>
                    <a:pt x="359448" y="316001"/>
                  </a:moveTo>
                  <a:lnTo>
                    <a:pt x="359041" y="314807"/>
                  </a:lnTo>
                  <a:lnTo>
                    <a:pt x="359117" y="314198"/>
                  </a:lnTo>
                  <a:lnTo>
                    <a:pt x="359206" y="313804"/>
                  </a:lnTo>
                  <a:lnTo>
                    <a:pt x="357276" y="314109"/>
                  </a:lnTo>
                  <a:lnTo>
                    <a:pt x="355765" y="313956"/>
                  </a:lnTo>
                  <a:lnTo>
                    <a:pt x="355295" y="314502"/>
                  </a:lnTo>
                  <a:lnTo>
                    <a:pt x="351751" y="310819"/>
                  </a:lnTo>
                  <a:lnTo>
                    <a:pt x="343065" y="319849"/>
                  </a:lnTo>
                  <a:lnTo>
                    <a:pt x="346773" y="323646"/>
                  </a:lnTo>
                  <a:lnTo>
                    <a:pt x="354799" y="316433"/>
                  </a:lnTo>
                  <a:lnTo>
                    <a:pt x="354838" y="316712"/>
                  </a:lnTo>
                  <a:lnTo>
                    <a:pt x="354914" y="316928"/>
                  </a:lnTo>
                  <a:lnTo>
                    <a:pt x="354965" y="317182"/>
                  </a:lnTo>
                  <a:lnTo>
                    <a:pt x="354838" y="317576"/>
                  </a:lnTo>
                  <a:lnTo>
                    <a:pt x="355053" y="317639"/>
                  </a:lnTo>
                  <a:lnTo>
                    <a:pt x="355079" y="317766"/>
                  </a:lnTo>
                  <a:lnTo>
                    <a:pt x="355409" y="318312"/>
                  </a:lnTo>
                  <a:lnTo>
                    <a:pt x="357505" y="318376"/>
                  </a:lnTo>
                  <a:lnTo>
                    <a:pt x="358482" y="317576"/>
                  </a:lnTo>
                  <a:lnTo>
                    <a:pt x="358622" y="317017"/>
                  </a:lnTo>
                  <a:lnTo>
                    <a:pt x="358762" y="316293"/>
                  </a:lnTo>
                  <a:lnTo>
                    <a:pt x="359448" y="316001"/>
                  </a:lnTo>
                  <a:close/>
                </a:path>
                <a:path w="490854" h="392430">
                  <a:moveTo>
                    <a:pt x="370357" y="314413"/>
                  </a:moveTo>
                  <a:lnTo>
                    <a:pt x="369290" y="312534"/>
                  </a:lnTo>
                  <a:lnTo>
                    <a:pt x="366979" y="308825"/>
                  </a:lnTo>
                  <a:lnTo>
                    <a:pt x="363524" y="311111"/>
                  </a:lnTo>
                  <a:lnTo>
                    <a:pt x="364286" y="312191"/>
                  </a:lnTo>
                  <a:lnTo>
                    <a:pt x="365086" y="313232"/>
                  </a:lnTo>
                  <a:lnTo>
                    <a:pt x="365848" y="314312"/>
                  </a:lnTo>
                  <a:lnTo>
                    <a:pt x="365366" y="313702"/>
                  </a:lnTo>
                  <a:lnTo>
                    <a:pt x="363982" y="313537"/>
                  </a:lnTo>
                  <a:lnTo>
                    <a:pt x="362165" y="312864"/>
                  </a:lnTo>
                  <a:lnTo>
                    <a:pt x="362331" y="315010"/>
                  </a:lnTo>
                  <a:lnTo>
                    <a:pt x="362038" y="316496"/>
                  </a:lnTo>
                  <a:lnTo>
                    <a:pt x="363194" y="317842"/>
                  </a:lnTo>
                  <a:lnTo>
                    <a:pt x="364756" y="317627"/>
                  </a:lnTo>
                  <a:lnTo>
                    <a:pt x="365848" y="317804"/>
                  </a:lnTo>
                  <a:lnTo>
                    <a:pt x="365963" y="316712"/>
                  </a:lnTo>
                  <a:lnTo>
                    <a:pt x="366407" y="315429"/>
                  </a:lnTo>
                  <a:lnTo>
                    <a:pt x="366077" y="314579"/>
                  </a:lnTo>
                  <a:lnTo>
                    <a:pt x="366598" y="315341"/>
                  </a:lnTo>
                  <a:lnTo>
                    <a:pt x="367169" y="316090"/>
                  </a:lnTo>
                  <a:lnTo>
                    <a:pt x="367728" y="316839"/>
                  </a:lnTo>
                  <a:lnTo>
                    <a:pt x="368630" y="316052"/>
                  </a:lnTo>
                  <a:lnTo>
                    <a:pt x="369481" y="315226"/>
                  </a:lnTo>
                  <a:lnTo>
                    <a:pt x="370357" y="314413"/>
                  </a:lnTo>
                  <a:close/>
                </a:path>
                <a:path w="490854" h="392430">
                  <a:moveTo>
                    <a:pt x="387096" y="287451"/>
                  </a:moveTo>
                  <a:close/>
                </a:path>
                <a:path w="490854" h="392430">
                  <a:moveTo>
                    <a:pt x="415912" y="169697"/>
                  </a:moveTo>
                  <a:lnTo>
                    <a:pt x="415848" y="169418"/>
                  </a:lnTo>
                  <a:lnTo>
                    <a:pt x="415886" y="168998"/>
                  </a:lnTo>
                  <a:lnTo>
                    <a:pt x="415721" y="168897"/>
                  </a:lnTo>
                  <a:lnTo>
                    <a:pt x="415518" y="168783"/>
                  </a:lnTo>
                  <a:lnTo>
                    <a:pt x="415163" y="168960"/>
                  </a:lnTo>
                  <a:lnTo>
                    <a:pt x="414693" y="169037"/>
                  </a:lnTo>
                  <a:lnTo>
                    <a:pt x="415556" y="169494"/>
                  </a:lnTo>
                  <a:lnTo>
                    <a:pt x="415912" y="169697"/>
                  </a:lnTo>
                  <a:close/>
                </a:path>
                <a:path w="490854" h="392430">
                  <a:moveTo>
                    <a:pt x="418160" y="198831"/>
                  </a:moveTo>
                  <a:lnTo>
                    <a:pt x="416153" y="198615"/>
                  </a:lnTo>
                  <a:lnTo>
                    <a:pt x="414693" y="198018"/>
                  </a:lnTo>
                  <a:lnTo>
                    <a:pt x="413931" y="198501"/>
                  </a:lnTo>
                  <a:lnTo>
                    <a:pt x="413245" y="198920"/>
                  </a:lnTo>
                  <a:lnTo>
                    <a:pt x="412750" y="200939"/>
                  </a:lnTo>
                  <a:lnTo>
                    <a:pt x="413156" y="201561"/>
                  </a:lnTo>
                  <a:lnTo>
                    <a:pt x="413677" y="202298"/>
                  </a:lnTo>
                  <a:lnTo>
                    <a:pt x="415442" y="202793"/>
                  </a:lnTo>
                  <a:lnTo>
                    <a:pt x="417068" y="202209"/>
                  </a:lnTo>
                  <a:lnTo>
                    <a:pt x="417334" y="200583"/>
                  </a:lnTo>
                  <a:lnTo>
                    <a:pt x="418160" y="198831"/>
                  </a:lnTo>
                  <a:close/>
                </a:path>
                <a:path w="490854" h="392430">
                  <a:moveTo>
                    <a:pt x="428879" y="192138"/>
                  </a:moveTo>
                  <a:lnTo>
                    <a:pt x="426681" y="192849"/>
                  </a:lnTo>
                  <a:lnTo>
                    <a:pt x="425424" y="192951"/>
                  </a:lnTo>
                  <a:lnTo>
                    <a:pt x="424649" y="193611"/>
                  </a:lnTo>
                  <a:lnTo>
                    <a:pt x="424154" y="194030"/>
                  </a:lnTo>
                  <a:lnTo>
                    <a:pt x="424129" y="195986"/>
                  </a:lnTo>
                  <a:lnTo>
                    <a:pt x="424370" y="196062"/>
                  </a:lnTo>
                  <a:lnTo>
                    <a:pt x="425386" y="196456"/>
                  </a:lnTo>
                  <a:lnTo>
                    <a:pt x="426872" y="196837"/>
                  </a:lnTo>
                  <a:lnTo>
                    <a:pt x="428332" y="195935"/>
                  </a:lnTo>
                  <a:lnTo>
                    <a:pt x="428307" y="194360"/>
                  </a:lnTo>
                  <a:lnTo>
                    <a:pt x="428879" y="192138"/>
                  </a:lnTo>
                  <a:close/>
                </a:path>
                <a:path w="490854" h="392430">
                  <a:moveTo>
                    <a:pt x="429374" y="181406"/>
                  </a:moveTo>
                  <a:lnTo>
                    <a:pt x="429107" y="181305"/>
                  </a:lnTo>
                  <a:lnTo>
                    <a:pt x="428663" y="181063"/>
                  </a:lnTo>
                  <a:lnTo>
                    <a:pt x="428218" y="181533"/>
                  </a:lnTo>
                  <a:lnTo>
                    <a:pt x="427951" y="182016"/>
                  </a:lnTo>
                  <a:lnTo>
                    <a:pt x="427647" y="182448"/>
                  </a:lnTo>
                  <a:lnTo>
                    <a:pt x="427926" y="182549"/>
                  </a:lnTo>
                  <a:lnTo>
                    <a:pt x="428358" y="182791"/>
                  </a:lnTo>
                  <a:lnTo>
                    <a:pt x="428802" y="182321"/>
                  </a:lnTo>
                  <a:lnTo>
                    <a:pt x="429069" y="181838"/>
                  </a:lnTo>
                  <a:lnTo>
                    <a:pt x="429374" y="181406"/>
                  </a:lnTo>
                  <a:close/>
                </a:path>
                <a:path w="490854" h="392430">
                  <a:moveTo>
                    <a:pt x="432866" y="199771"/>
                  </a:moveTo>
                  <a:lnTo>
                    <a:pt x="430504" y="199555"/>
                  </a:lnTo>
                  <a:lnTo>
                    <a:pt x="428663" y="198831"/>
                  </a:lnTo>
                  <a:lnTo>
                    <a:pt x="427723" y="199466"/>
                  </a:lnTo>
                  <a:lnTo>
                    <a:pt x="426872" y="200037"/>
                  </a:lnTo>
                  <a:lnTo>
                    <a:pt x="426377" y="202577"/>
                  </a:lnTo>
                  <a:lnTo>
                    <a:pt x="427596" y="204266"/>
                  </a:lnTo>
                  <a:lnTo>
                    <a:pt x="429869" y="204774"/>
                  </a:lnTo>
                  <a:lnTo>
                    <a:pt x="431850" y="203911"/>
                  </a:lnTo>
                  <a:lnTo>
                    <a:pt x="432041" y="201866"/>
                  </a:lnTo>
                  <a:lnTo>
                    <a:pt x="432866" y="199771"/>
                  </a:lnTo>
                  <a:close/>
                </a:path>
                <a:path w="490854" h="392430">
                  <a:moveTo>
                    <a:pt x="434848" y="141287"/>
                  </a:moveTo>
                  <a:lnTo>
                    <a:pt x="434594" y="139928"/>
                  </a:lnTo>
                  <a:lnTo>
                    <a:pt x="434327" y="138582"/>
                  </a:lnTo>
                  <a:lnTo>
                    <a:pt x="434073" y="137236"/>
                  </a:lnTo>
                  <a:lnTo>
                    <a:pt x="426770" y="138899"/>
                  </a:lnTo>
                  <a:lnTo>
                    <a:pt x="427012" y="140055"/>
                  </a:lnTo>
                  <a:lnTo>
                    <a:pt x="427316" y="142227"/>
                  </a:lnTo>
                  <a:lnTo>
                    <a:pt x="427507" y="142214"/>
                  </a:lnTo>
                  <a:lnTo>
                    <a:pt x="429983" y="142100"/>
                  </a:lnTo>
                  <a:lnTo>
                    <a:pt x="432396" y="141643"/>
                  </a:lnTo>
                  <a:lnTo>
                    <a:pt x="434848" y="141287"/>
                  </a:lnTo>
                  <a:close/>
                </a:path>
                <a:path w="490854" h="392430">
                  <a:moveTo>
                    <a:pt x="438365" y="226974"/>
                  </a:moveTo>
                  <a:lnTo>
                    <a:pt x="438251" y="226364"/>
                  </a:lnTo>
                  <a:lnTo>
                    <a:pt x="438315" y="225628"/>
                  </a:lnTo>
                  <a:lnTo>
                    <a:pt x="437946" y="225259"/>
                  </a:lnTo>
                  <a:lnTo>
                    <a:pt x="437629" y="224929"/>
                  </a:lnTo>
                  <a:lnTo>
                    <a:pt x="436829" y="225069"/>
                  </a:lnTo>
                  <a:lnTo>
                    <a:pt x="436245" y="224993"/>
                  </a:lnTo>
                  <a:lnTo>
                    <a:pt x="436219" y="225590"/>
                  </a:lnTo>
                  <a:lnTo>
                    <a:pt x="435978" y="226580"/>
                  </a:lnTo>
                  <a:lnTo>
                    <a:pt x="436219" y="226707"/>
                  </a:lnTo>
                  <a:lnTo>
                    <a:pt x="436829" y="227012"/>
                  </a:lnTo>
                  <a:lnTo>
                    <a:pt x="437591" y="226961"/>
                  </a:lnTo>
                  <a:lnTo>
                    <a:pt x="438340" y="227037"/>
                  </a:lnTo>
                  <a:close/>
                </a:path>
                <a:path w="490854" h="392430">
                  <a:moveTo>
                    <a:pt x="440156" y="221246"/>
                  </a:moveTo>
                  <a:lnTo>
                    <a:pt x="438442" y="212242"/>
                  </a:lnTo>
                  <a:lnTo>
                    <a:pt x="433146" y="215976"/>
                  </a:lnTo>
                  <a:lnTo>
                    <a:pt x="423418" y="222821"/>
                  </a:lnTo>
                  <a:lnTo>
                    <a:pt x="435483" y="224929"/>
                  </a:lnTo>
                  <a:lnTo>
                    <a:pt x="440156" y="221246"/>
                  </a:lnTo>
                  <a:close/>
                </a:path>
                <a:path w="490854" h="392430">
                  <a:moveTo>
                    <a:pt x="441363" y="90322"/>
                  </a:moveTo>
                  <a:lnTo>
                    <a:pt x="439928" y="89801"/>
                  </a:lnTo>
                  <a:lnTo>
                    <a:pt x="439242" y="89535"/>
                  </a:lnTo>
                  <a:lnTo>
                    <a:pt x="438251" y="91389"/>
                  </a:lnTo>
                  <a:lnTo>
                    <a:pt x="436333" y="95110"/>
                  </a:lnTo>
                  <a:lnTo>
                    <a:pt x="439470" y="96329"/>
                  </a:lnTo>
                  <a:lnTo>
                    <a:pt x="441363" y="90322"/>
                  </a:lnTo>
                  <a:close/>
                </a:path>
                <a:path w="490854" h="392430">
                  <a:moveTo>
                    <a:pt x="442099" y="117627"/>
                  </a:moveTo>
                  <a:lnTo>
                    <a:pt x="435813" y="117678"/>
                  </a:lnTo>
                  <a:lnTo>
                    <a:pt x="435775" y="119443"/>
                  </a:lnTo>
                  <a:lnTo>
                    <a:pt x="435254" y="121450"/>
                  </a:lnTo>
                  <a:lnTo>
                    <a:pt x="435978" y="122859"/>
                  </a:lnTo>
                  <a:lnTo>
                    <a:pt x="436359" y="123634"/>
                  </a:lnTo>
                  <a:lnTo>
                    <a:pt x="439496" y="124053"/>
                  </a:lnTo>
                  <a:lnTo>
                    <a:pt x="441198" y="122313"/>
                  </a:lnTo>
                  <a:lnTo>
                    <a:pt x="441312" y="120256"/>
                  </a:lnTo>
                  <a:lnTo>
                    <a:pt x="442099" y="117627"/>
                  </a:lnTo>
                  <a:close/>
                </a:path>
                <a:path w="490854" h="392430">
                  <a:moveTo>
                    <a:pt x="443801" y="155511"/>
                  </a:moveTo>
                  <a:lnTo>
                    <a:pt x="440423" y="156083"/>
                  </a:lnTo>
                  <a:lnTo>
                    <a:pt x="437896" y="155854"/>
                  </a:lnTo>
                  <a:lnTo>
                    <a:pt x="436575" y="156933"/>
                  </a:lnTo>
                  <a:lnTo>
                    <a:pt x="434136" y="157124"/>
                  </a:lnTo>
                  <a:lnTo>
                    <a:pt x="432231" y="156984"/>
                  </a:lnTo>
                  <a:lnTo>
                    <a:pt x="430149" y="158432"/>
                  </a:lnTo>
                  <a:lnTo>
                    <a:pt x="429729" y="161632"/>
                  </a:lnTo>
                  <a:lnTo>
                    <a:pt x="431495" y="163220"/>
                  </a:lnTo>
                  <a:lnTo>
                    <a:pt x="433781" y="163398"/>
                  </a:lnTo>
                  <a:lnTo>
                    <a:pt x="435343" y="163004"/>
                  </a:lnTo>
                  <a:lnTo>
                    <a:pt x="435508" y="162966"/>
                  </a:lnTo>
                  <a:lnTo>
                    <a:pt x="435673" y="162788"/>
                  </a:lnTo>
                  <a:lnTo>
                    <a:pt x="435813" y="162509"/>
                  </a:lnTo>
                  <a:lnTo>
                    <a:pt x="437819" y="162293"/>
                  </a:lnTo>
                  <a:lnTo>
                    <a:pt x="440016" y="162433"/>
                  </a:lnTo>
                  <a:lnTo>
                    <a:pt x="442709" y="160921"/>
                  </a:lnTo>
                  <a:lnTo>
                    <a:pt x="442785" y="158508"/>
                  </a:lnTo>
                  <a:lnTo>
                    <a:pt x="443801" y="155511"/>
                  </a:lnTo>
                  <a:close/>
                </a:path>
                <a:path w="490854" h="392430">
                  <a:moveTo>
                    <a:pt x="444055" y="60375"/>
                  </a:moveTo>
                  <a:lnTo>
                    <a:pt x="441147" y="60020"/>
                  </a:lnTo>
                  <a:lnTo>
                    <a:pt x="441312" y="61277"/>
                  </a:lnTo>
                  <a:lnTo>
                    <a:pt x="441274" y="62166"/>
                  </a:lnTo>
                  <a:lnTo>
                    <a:pt x="441604" y="62865"/>
                  </a:lnTo>
                  <a:lnTo>
                    <a:pt x="441744" y="63106"/>
                  </a:lnTo>
                  <a:lnTo>
                    <a:pt x="443153" y="63119"/>
                  </a:lnTo>
                  <a:lnTo>
                    <a:pt x="443344" y="62839"/>
                  </a:lnTo>
                  <a:lnTo>
                    <a:pt x="443776" y="62141"/>
                  </a:lnTo>
                  <a:lnTo>
                    <a:pt x="443839" y="61214"/>
                  </a:lnTo>
                  <a:lnTo>
                    <a:pt x="444055" y="60375"/>
                  </a:lnTo>
                  <a:close/>
                </a:path>
                <a:path w="490854" h="392430">
                  <a:moveTo>
                    <a:pt x="444195" y="56807"/>
                  </a:moveTo>
                  <a:lnTo>
                    <a:pt x="443839" y="56146"/>
                  </a:lnTo>
                  <a:lnTo>
                    <a:pt x="443509" y="55562"/>
                  </a:lnTo>
                  <a:lnTo>
                    <a:pt x="442125" y="55638"/>
                  </a:lnTo>
                  <a:lnTo>
                    <a:pt x="440397" y="55245"/>
                  </a:lnTo>
                  <a:lnTo>
                    <a:pt x="440423" y="57035"/>
                  </a:lnTo>
                  <a:lnTo>
                    <a:pt x="440042" y="58331"/>
                  </a:lnTo>
                  <a:lnTo>
                    <a:pt x="441007" y="59347"/>
                  </a:lnTo>
                  <a:lnTo>
                    <a:pt x="442429" y="59004"/>
                  </a:lnTo>
                  <a:lnTo>
                    <a:pt x="443420" y="59029"/>
                  </a:lnTo>
                  <a:lnTo>
                    <a:pt x="443585" y="58039"/>
                  </a:lnTo>
                  <a:lnTo>
                    <a:pt x="444195" y="56807"/>
                  </a:lnTo>
                  <a:close/>
                </a:path>
                <a:path w="490854" h="392430">
                  <a:moveTo>
                    <a:pt x="447052" y="213207"/>
                  </a:moveTo>
                  <a:lnTo>
                    <a:pt x="445185" y="213728"/>
                  </a:lnTo>
                  <a:lnTo>
                    <a:pt x="442214" y="215595"/>
                  </a:lnTo>
                  <a:lnTo>
                    <a:pt x="440042" y="216484"/>
                  </a:lnTo>
                  <a:lnTo>
                    <a:pt x="440283" y="217551"/>
                  </a:lnTo>
                  <a:lnTo>
                    <a:pt x="440563" y="218617"/>
                  </a:lnTo>
                  <a:lnTo>
                    <a:pt x="440817" y="219684"/>
                  </a:lnTo>
                  <a:lnTo>
                    <a:pt x="442493" y="220548"/>
                  </a:lnTo>
                  <a:lnTo>
                    <a:pt x="444030" y="218109"/>
                  </a:lnTo>
                  <a:lnTo>
                    <a:pt x="447052" y="213207"/>
                  </a:lnTo>
                  <a:close/>
                </a:path>
                <a:path w="490854" h="392430">
                  <a:moveTo>
                    <a:pt x="448513" y="190576"/>
                  </a:moveTo>
                  <a:lnTo>
                    <a:pt x="445236" y="185508"/>
                  </a:lnTo>
                  <a:lnTo>
                    <a:pt x="441934" y="187820"/>
                  </a:lnTo>
                  <a:lnTo>
                    <a:pt x="438505" y="189992"/>
                  </a:lnTo>
                  <a:lnTo>
                    <a:pt x="435178" y="192976"/>
                  </a:lnTo>
                  <a:lnTo>
                    <a:pt x="437299" y="196011"/>
                  </a:lnTo>
                  <a:lnTo>
                    <a:pt x="438251" y="197789"/>
                  </a:lnTo>
                  <a:lnTo>
                    <a:pt x="448513" y="190576"/>
                  </a:lnTo>
                  <a:close/>
                </a:path>
                <a:path w="490854" h="392430">
                  <a:moveTo>
                    <a:pt x="451015" y="105308"/>
                  </a:moveTo>
                  <a:lnTo>
                    <a:pt x="450189" y="103416"/>
                  </a:lnTo>
                  <a:lnTo>
                    <a:pt x="448564" y="103149"/>
                  </a:lnTo>
                  <a:lnTo>
                    <a:pt x="447332" y="102717"/>
                  </a:lnTo>
                  <a:lnTo>
                    <a:pt x="447852" y="100761"/>
                  </a:lnTo>
                  <a:lnTo>
                    <a:pt x="448233" y="99669"/>
                  </a:lnTo>
                  <a:lnTo>
                    <a:pt x="445452" y="99771"/>
                  </a:lnTo>
                  <a:lnTo>
                    <a:pt x="443560" y="99568"/>
                  </a:lnTo>
                  <a:lnTo>
                    <a:pt x="441388" y="100228"/>
                  </a:lnTo>
                  <a:lnTo>
                    <a:pt x="440944" y="103263"/>
                  </a:lnTo>
                  <a:lnTo>
                    <a:pt x="441312" y="103441"/>
                  </a:lnTo>
                  <a:lnTo>
                    <a:pt x="442734" y="104152"/>
                  </a:lnTo>
                  <a:lnTo>
                    <a:pt x="444461" y="104686"/>
                  </a:lnTo>
                  <a:lnTo>
                    <a:pt x="446036" y="104584"/>
                  </a:lnTo>
                  <a:lnTo>
                    <a:pt x="445706" y="105359"/>
                  </a:lnTo>
                  <a:lnTo>
                    <a:pt x="445452" y="106108"/>
                  </a:lnTo>
                  <a:lnTo>
                    <a:pt x="445757" y="107683"/>
                  </a:lnTo>
                  <a:lnTo>
                    <a:pt x="447649" y="108216"/>
                  </a:lnTo>
                  <a:lnTo>
                    <a:pt x="449580" y="109397"/>
                  </a:lnTo>
                  <a:lnTo>
                    <a:pt x="450100" y="106997"/>
                  </a:lnTo>
                  <a:lnTo>
                    <a:pt x="451015" y="105308"/>
                  </a:lnTo>
                  <a:close/>
                </a:path>
                <a:path w="490854" h="392430">
                  <a:moveTo>
                    <a:pt x="451586" y="120815"/>
                  </a:moveTo>
                  <a:lnTo>
                    <a:pt x="450456" y="118960"/>
                  </a:lnTo>
                  <a:lnTo>
                    <a:pt x="449440" y="117030"/>
                  </a:lnTo>
                  <a:lnTo>
                    <a:pt x="447929" y="115201"/>
                  </a:lnTo>
                  <a:lnTo>
                    <a:pt x="445731" y="116674"/>
                  </a:lnTo>
                  <a:lnTo>
                    <a:pt x="444500" y="117386"/>
                  </a:lnTo>
                  <a:lnTo>
                    <a:pt x="445681" y="119303"/>
                  </a:lnTo>
                  <a:lnTo>
                    <a:pt x="446887" y="121208"/>
                  </a:lnTo>
                  <a:lnTo>
                    <a:pt x="448068" y="123126"/>
                  </a:lnTo>
                  <a:lnTo>
                    <a:pt x="451586" y="120815"/>
                  </a:lnTo>
                  <a:close/>
                </a:path>
                <a:path w="490854" h="392430">
                  <a:moveTo>
                    <a:pt x="454723" y="200113"/>
                  </a:moveTo>
                  <a:lnTo>
                    <a:pt x="450291" y="201168"/>
                  </a:lnTo>
                  <a:lnTo>
                    <a:pt x="450570" y="202260"/>
                  </a:lnTo>
                  <a:lnTo>
                    <a:pt x="450811" y="204317"/>
                  </a:lnTo>
                  <a:lnTo>
                    <a:pt x="451497" y="204317"/>
                  </a:lnTo>
                  <a:lnTo>
                    <a:pt x="451942" y="204241"/>
                  </a:lnTo>
                  <a:lnTo>
                    <a:pt x="452386" y="204203"/>
                  </a:lnTo>
                  <a:lnTo>
                    <a:pt x="453148" y="202844"/>
                  </a:lnTo>
                  <a:lnTo>
                    <a:pt x="453948" y="201485"/>
                  </a:lnTo>
                  <a:lnTo>
                    <a:pt x="454723" y="200113"/>
                  </a:lnTo>
                  <a:close/>
                </a:path>
                <a:path w="490854" h="392430">
                  <a:moveTo>
                    <a:pt x="459282" y="156997"/>
                  </a:moveTo>
                  <a:lnTo>
                    <a:pt x="457327" y="156044"/>
                  </a:lnTo>
                  <a:lnTo>
                    <a:pt x="454863" y="153758"/>
                  </a:lnTo>
                  <a:lnTo>
                    <a:pt x="453504" y="154432"/>
                  </a:lnTo>
                  <a:lnTo>
                    <a:pt x="451866" y="155257"/>
                  </a:lnTo>
                  <a:lnTo>
                    <a:pt x="453148" y="146850"/>
                  </a:lnTo>
                  <a:lnTo>
                    <a:pt x="450405" y="143573"/>
                  </a:lnTo>
                  <a:lnTo>
                    <a:pt x="449580" y="143764"/>
                  </a:lnTo>
                  <a:lnTo>
                    <a:pt x="443941" y="145046"/>
                  </a:lnTo>
                  <a:lnTo>
                    <a:pt x="438886" y="147396"/>
                  </a:lnTo>
                  <a:lnTo>
                    <a:pt x="439686" y="155371"/>
                  </a:lnTo>
                  <a:lnTo>
                    <a:pt x="445427" y="154736"/>
                  </a:lnTo>
                  <a:lnTo>
                    <a:pt x="450519" y="155917"/>
                  </a:lnTo>
                  <a:lnTo>
                    <a:pt x="448068" y="158889"/>
                  </a:lnTo>
                  <a:lnTo>
                    <a:pt x="445401" y="161264"/>
                  </a:lnTo>
                  <a:lnTo>
                    <a:pt x="448449" y="164998"/>
                  </a:lnTo>
                  <a:lnTo>
                    <a:pt x="459282" y="156997"/>
                  </a:lnTo>
                  <a:close/>
                </a:path>
                <a:path w="490854" h="392430">
                  <a:moveTo>
                    <a:pt x="459562" y="75044"/>
                  </a:moveTo>
                  <a:lnTo>
                    <a:pt x="453567" y="63271"/>
                  </a:lnTo>
                  <a:lnTo>
                    <a:pt x="444576" y="72669"/>
                  </a:lnTo>
                  <a:lnTo>
                    <a:pt x="439547" y="70256"/>
                  </a:lnTo>
                  <a:lnTo>
                    <a:pt x="435152" y="67754"/>
                  </a:lnTo>
                  <a:lnTo>
                    <a:pt x="428167" y="66128"/>
                  </a:lnTo>
                  <a:lnTo>
                    <a:pt x="424103" y="68516"/>
                  </a:lnTo>
                  <a:lnTo>
                    <a:pt x="422452" y="70739"/>
                  </a:lnTo>
                  <a:lnTo>
                    <a:pt x="421538" y="72009"/>
                  </a:lnTo>
                  <a:lnTo>
                    <a:pt x="423164" y="76428"/>
                  </a:lnTo>
                  <a:lnTo>
                    <a:pt x="426986" y="79794"/>
                  </a:lnTo>
                  <a:lnTo>
                    <a:pt x="429298" y="81343"/>
                  </a:lnTo>
                  <a:lnTo>
                    <a:pt x="431711" y="82702"/>
                  </a:lnTo>
                  <a:lnTo>
                    <a:pt x="431634" y="83312"/>
                  </a:lnTo>
                  <a:lnTo>
                    <a:pt x="431444" y="84035"/>
                  </a:lnTo>
                  <a:lnTo>
                    <a:pt x="432320" y="84620"/>
                  </a:lnTo>
                  <a:lnTo>
                    <a:pt x="433222" y="84683"/>
                  </a:lnTo>
                  <a:lnTo>
                    <a:pt x="434022" y="84899"/>
                  </a:lnTo>
                  <a:lnTo>
                    <a:pt x="434073" y="83870"/>
                  </a:lnTo>
                  <a:lnTo>
                    <a:pt x="434924" y="84277"/>
                  </a:lnTo>
                  <a:lnTo>
                    <a:pt x="435749" y="84797"/>
                  </a:lnTo>
                  <a:lnTo>
                    <a:pt x="439216" y="86080"/>
                  </a:lnTo>
                  <a:lnTo>
                    <a:pt x="444296" y="85902"/>
                  </a:lnTo>
                  <a:lnTo>
                    <a:pt x="446836" y="82130"/>
                  </a:lnTo>
                  <a:lnTo>
                    <a:pt x="446227" y="78511"/>
                  </a:lnTo>
                  <a:lnTo>
                    <a:pt x="446303" y="74510"/>
                  </a:lnTo>
                  <a:lnTo>
                    <a:pt x="447128" y="74333"/>
                  </a:lnTo>
                  <a:lnTo>
                    <a:pt x="447294" y="74142"/>
                  </a:lnTo>
                  <a:lnTo>
                    <a:pt x="459562" y="75044"/>
                  </a:lnTo>
                  <a:close/>
                </a:path>
                <a:path w="490854" h="392430">
                  <a:moveTo>
                    <a:pt x="460514" y="175577"/>
                  </a:moveTo>
                  <a:lnTo>
                    <a:pt x="459663" y="175577"/>
                  </a:lnTo>
                  <a:lnTo>
                    <a:pt x="459498" y="176847"/>
                  </a:lnTo>
                  <a:lnTo>
                    <a:pt x="458812" y="176314"/>
                  </a:lnTo>
                  <a:lnTo>
                    <a:pt x="457390" y="175247"/>
                  </a:lnTo>
                  <a:lnTo>
                    <a:pt x="455815" y="176974"/>
                  </a:lnTo>
                  <a:lnTo>
                    <a:pt x="454279" y="178701"/>
                  </a:lnTo>
                  <a:lnTo>
                    <a:pt x="452716" y="180428"/>
                  </a:lnTo>
                  <a:lnTo>
                    <a:pt x="453339" y="180949"/>
                  </a:lnTo>
                  <a:lnTo>
                    <a:pt x="453948" y="181470"/>
                  </a:lnTo>
                  <a:lnTo>
                    <a:pt x="454583" y="181978"/>
                  </a:lnTo>
                  <a:lnTo>
                    <a:pt x="456311" y="180340"/>
                  </a:lnTo>
                  <a:lnTo>
                    <a:pt x="458012" y="178689"/>
                  </a:lnTo>
                  <a:lnTo>
                    <a:pt x="459752" y="177038"/>
                  </a:lnTo>
                  <a:lnTo>
                    <a:pt x="460298" y="177063"/>
                  </a:lnTo>
                  <a:lnTo>
                    <a:pt x="460438" y="176555"/>
                  </a:lnTo>
                  <a:lnTo>
                    <a:pt x="460463" y="176060"/>
                  </a:lnTo>
                  <a:lnTo>
                    <a:pt x="460514" y="175577"/>
                  </a:lnTo>
                  <a:close/>
                </a:path>
                <a:path w="490854" h="392430">
                  <a:moveTo>
                    <a:pt x="466572" y="109448"/>
                  </a:moveTo>
                  <a:lnTo>
                    <a:pt x="465658" y="108724"/>
                  </a:lnTo>
                  <a:lnTo>
                    <a:pt x="464146" y="107238"/>
                  </a:lnTo>
                  <a:lnTo>
                    <a:pt x="461175" y="109626"/>
                  </a:lnTo>
                  <a:lnTo>
                    <a:pt x="458571" y="112077"/>
                  </a:lnTo>
                  <a:lnTo>
                    <a:pt x="455904" y="114477"/>
                  </a:lnTo>
                  <a:lnTo>
                    <a:pt x="458216" y="116700"/>
                  </a:lnTo>
                  <a:lnTo>
                    <a:pt x="466572" y="109448"/>
                  </a:lnTo>
                  <a:close/>
                </a:path>
                <a:path w="490854" h="392430">
                  <a:moveTo>
                    <a:pt x="470331" y="148196"/>
                  </a:moveTo>
                  <a:lnTo>
                    <a:pt x="467283" y="143840"/>
                  </a:lnTo>
                  <a:lnTo>
                    <a:pt x="462495" y="148666"/>
                  </a:lnTo>
                  <a:lnTo>
                    <a:pt x="464032" y="150634"/>
                  </a:lnTo>
                  <a:lnTo>
                    <a:pt x="464781" y="151625"/>
                  </a:lnTo>
                  <a:lnTo>
                    <a:pt x="468464" y="149339"/>
                  </a:lnTo>
                  <a:lnTo>
                    <a:pt x="470331" y="148196"/>
                  </a:lnTo>
                  <a:close/>
                </a:path>
                <a:path w="490854" h="392430">
                  <a:moveTo>
                    <a:pt x="471932" y="83083"/>
                  </a:moveTo>
                  <a:lnTo>
                    <a:pt x="471462" y="80429"/>
                  </a:lnTo>
                  <a:lnTo>
                    <a:pt x="465048" y="81368"/>
                  </a:lnTo>
                  <a:lnTo>
                    <a:pt x="458571" y="81991"/>
                  </a:lnTo>
                  <a:lnTo>
                    <a:pt x="452272" y="83413"/>
                  </a:lnTo>
                  <a:lnTo>
                    <a:pt x="450075" y="83908"/>
                  </a:lnTo>
                  <a:lnTo>
                    <a:pt x="446913" y="86194"/>
                  </a:lnTo>
                  <a:lnTo>
                    <a:pt x="452247" y="96837"/>
                  </a:lnTo>
                  <a:lnTo>
                    <a:pt x="454367" y="101688"/>
                  </a:lnTo>
                  <a:lnTo>
                    <a:pt x="455714" y="101028"/>
                  </a:lnTo>
                  <a:lnTo>
                    <a:pt x="458266" y="99923"/>
                  </a:lnTo>
                  <a:lnTo>
                    <a:pt x="457771" y="98501"/>
                  </a:lnTo>
                  <a:lnTo>
                    <a:pt x="456590" y="96062"/>
                  </a:lnTo>
                  <a:lnTo>
                    <a:pt x="456895" y="95961"/>
                  </a:lnTo>
                  <a:lnTo>
                    <a:pt x="462330" y="92138"/>
                  </a:lnTo>
                  <a:lnTo>
                    <a:pt x="467004" y="87426"/>
                  </a:lnTo>
                  <a:lnTo>
                    <a:pt x="471932" y="83083"/>
                  </a:lnTo>
                  <a:close/>
                </a:path>
                <a:path w="490854" h="392430">
                  <a:moveTo>
                    <a:pt x="473824" y="107442"/>
                  </a:moveTo>
                  <a:lnTo>
                    <a:pt x="471652" y="107569"/>
                  </a:lnTo>
                  <a:lnTo>
                    <a:pt x="470255" y="107238"/>
                  </a:lnTo>
                  <a:lnTo>
                    <a:pt x="469595" y="107797"/>
                  </a:lnTo>
                  <a:lnTo>
                    <a:pt x="469506" y="107937"/>
                  </a:lnTo>
                  <a:lnTo>
                    <a:pt x="467004" y="107632"/>
                  </a:lnTo>
                  <a:lnTo>
                    <a:pt x="467194" y="108889"/>
                  </a:lnTo>
                  <a:lnTo>
                    <a:pt x="467144" y="109804"/>
                  </a:lnTo>
                  <a:lnTo>
                    <a:pt x="467525" y="110502"/>
                  </a:lnTo>
                  <a:lnTo>
                    <a:pt x="467944" y="110680"/>
                  </a:lnTo>
                  <a:lnTo>
                    <a:pt x="468325" y="110680"/>
                  </a:lnTo>
                  <a:lnTo>
                    <a:pt x="468249" y="110959"/>
                  </a:lnTo>
                  <a:lnTo>
                    <a:pt x="469341" y="111150"/>
                  </a:lnTo>
                  <a:lnTo>
                    <a:pt x="470712" y="111810"/>
                  </a:lnTo>
                  <a:lnTo>
                    <a:pt x="471512" y="111404"/>
                  </a:lnTo>
                  <a:lnTo>
                    <a:pt x="472363" y="110959"/>
                  </a:lnTo>
                  <a:lnTo>
                    <a:pt x="472694" y="109486"/>
                  </a:lnTo>
                  <a:lnTo>
                    <a:pt x="473824" y="107442"/>
                  </a:lnTo>
                  <a:close/>
                </a:path>
                <a:path w="490854" h="392430">
                  <a:moveTo>
                    <a:pt x="476897" y="150761"/>
                  </a:moveTo>
                  <a:lnTo>
                    <a:pt x="473138" y="151396"/>
                  </a:lnTo>
                  <a:lnTo>
                    <a:pt x="471131" y="153987"/>
                  </a:lnTo>
                  <a:lnTo>
                    <a:pt x="470357" y="159080"/>
                  </a:lnTo>
                  <a:lnTo>
                    <a:pt x="468020" y="157276"/>
                  </a:lnTo>
                  <a:lnTo>
                    <a:pt x="461098" y="166344"/>
                  </a:lnTo>
                  <a:lnTo>
                    <a:pt x="459727" y="165925"/>
                  </a:lnTo>
                  <a:lnTo>
                    <a:pt x="458673" y="165442"/>
                  </a:lnTo>
                  <a:lnTo>
                    <a:pt x="458343" y="165735"/>
                  </a:lnTo>
                  <a:lnTo>
                    <a:pt x="457466" y="166433"/>
                  </a:lnTo>
                  <a:lnTo>
                    <a:pt x="457060" y="167652"/>
                  </a:lnTo>
                  <a:lnTo>
                    <a:pt x="456450" y="168668"/>
                  </a:lnTo>
                  <a:lnTo>
                    <a:pt x="457250" y="168998"/>
                  </a:lnTo>
                  <a:lnTo>
                    <a:pt x="458317" y="169824"/>
                  </a:lnTo>
                  <a:lnTo>
                    <a:pt x="459689" y="169087"/>
                  </a:lnTo>
                  <a:lnTo>
                    <a:pt x="460349" y="168071"/>
                  </a:lnTo>
                  <a:lnTo>
                    <a:pt x="461454" y="166827"/>
                  </a:lnTo>
                  <a:lnTo>
                    <a:pt x="464731" y="170649"/>
                  </a:lnTo>
                  <a:lnTo>
                    <a:pt x="470357" y="168275"/>
                  </a:lnTo>
                  <a:lnTo>
                    <a:pt x="471322" y="165950"/>
                  </a:lnTo>
                  <a:lnTo>
                    <a:pt x="473138" y="161251"/>
                  </a:lnTo>
                  <a:lnTo>
                    <a:pt x="472719" y="160934"/>
                  </a:lnTo>
                  <a:lnTo>
                    <a:pt x="473468" y="160413"/>
                  </a:lnTo>
                  <a:lnTo>
                    <a:pt x="474675" y="157213"/>
                  </a:lnTo>
                  <a:lnTo>
                    <a:pt x="475830" y="154000"/>
                  </a:lnTo>
                  <a:lnTo>
                    <a:pt x="476897" y="150761"/>
                  </a:lnTo>
                  <a:close/>
                </a:path>
                <a:path w="490854" h="392430">
                  <a:moveTo>
                    <a:pt x="477812" y="11430"/>
                  </a:moveTo>
                  <a:lnTo>
                    <a:pt x="477456" y="10947"/>
                  </a:lnTo>
                  <a:lnTo>
                    <a:pt x="470306" y="292"/>
                  </a:lnTo>
                  <a:lnTo>
                    <a:pt x="467385" y="0"/>
                  </a:lnTo>
                  <a:lnTo>
                    <a:pt x="462470" y="8026"/>
                  </a:lnTo>
                  <a:lnTo>
                    <a:pt x="472884" y="10337"/>
                  </a:lnTo>
                  <a:lnTo>
                    <a:pt x="471601" y="10185"/>
                  </a:lnTo>
                  <a:lnTo>
                    <a:pt x="470585" y="10172"/>
                  </a:lnTo>
                  <a:lnTo>
                    <a:pt x="468630" y="11404"/>
                  </a:lnTo>
                  <a:lnTo>
                    <a:pt x="467690" y="14617"/>
                  </a:lnTo>
                  <a:lnTo>
                    <a:pt x="469011" y="17335"/>
                  </a:lnTo>
                  <a:lnTo>
                    <a:pt x="472757" y="18897"/>
                  </a:lnTo>
                  <a:lnTo>
                    <a:pt x="474840" y="16929"/>
                  </a:lnTo>
                  <a:lnTo>
                    <a:pt x="475615" y="14579"/>
                  </a:lnTo>
                  <a:lnTo>
                    <a:pt x="477291" y="11315"/>
                  </a:lnTo>
                  <a:lnTo>
                    <a:pt x="477812" y="11430"/>
                  </a:lnTo>
                  <a:close/>
                </a:path>
                <a:path w="490854" h="392430">
                  <a:moveTo>
                    <a:pt x="479755" y="141300"/>
                  </a:moveTo>
                  <a:lnTo>
                    <a:pt x="478358" y="139242"/>
                  </a:lnTo>
                  <a:lnTo>
                    <a:pt x="471436" y="143764"/>
                  </a:lnTo>
                  <a:lnTo>
                    <a:pt x="471893" y="144653"/>
                  </a:lnTo>
                  <a:lnTo>
                    <a:pt x="472389" y="145529"/>
                  </a:lnTo>
                  <a:lnTo>
                    <a:pt x="472859" y="146405"/>
                  </a:lnTo>
                  <a:lnTo>
                    <a:pt x="477481" y="143002"/>
                  </a:lnTo>
                  <a:lnTo>
                    <a:pt x="479755" y="141300"/>
                  </a:lnTo>
                  <a:close/>
                </a:path>
                <a:path w="490854" h="392430">
                  <a:moveTo>
                    <a:pt x="482536" y="97193"/>
                  </a:moveTo>
                  <a:lnTo>
                    <a:pt x="476072" y="92697"/>
                  </a:lnTo>
                  <a:lnTo>
                    <a:pt x="475386" y="93738"/>
                  </a:lnTo>
                  <a:lnTo>
                    <a:pt x="474014" y="95605"/>
                  </a:lnTo>
                  <a:lnTo>
                    <a:pt x="476110" y="97320"/>
                  </a:lnTo>
                  <a:lnTo>
                    <a:pt x="478243" y="98717"/>
                  </a:lnTo>
                  <a:lnTo>
                    <a:pt x="480364" y="100164"/>
                  </a:lnTo>
                  <a:lnTo>
                    <a:pt x="482536" y="97193"/>
                  </a:lnTo>
                  <a:close/>
                </a:path>
                <a:path w="490854" h="392430">
                  <a:moveTo>
                    <a:pt x="486435" y="112776"/>
                  </a:moveTo>
                  <a:lnTo>
                    <a:pt x="469036" y="118770"/>
                  </a:lnTo>
                  <a:lnTo>
                    <a:pt x="472262" y="119964"/>
                  </a:lnTo>
                  <a:lnTo>
                    <a:pt x="475615" y="120459"/>
                  </a:lnTo>
                  <a:lnTo>
                    <a:pt x="478878" y="120535"/>
                  </a:lnTo>
                  <a:lnTo>
                    <a:pt x="480999" y="123228"/>
                  </a:lnTo>
                  <a:lnTo>
                    <a:pt x="475500" y="125742"/>
                  </a:lnTo>
                  <a:lnTo>
                    <a:pt x="471182" y="129768"/>
                  </a:lnTo>
                  <a:lnTo>
                    <a:pt x="468896" y="136486"/>
                  </a:lnTo>
                  <a:lnTo>
                    <a:pt x="468325" y="130454"/>
                  </a:lnTo>
                  <a:lnTo>
                    <a:pt x="465582" y="126542"/>
                  </a:lnTo>
                  <a:lnTo>
                    <a:pt x="464172" y="125628"/>
                  </a:lnTo>
                  <a:lnTo>
                    <a:pt x="462749" y="125196"/>
                  </a:lnTo>
                  <a:lnTo>
                    <a:pt x="463842" y="125095"/>
                  </a:lnTo>
                  <a:lnTo>
                    <a:pt x="464832" y="125209"/>
                  </a:lnTo>
                  <a:lnTo>
                    <a:pt x="465772" y="124345"/>
                  </a:lnTo>
                  <a:lnTo>
                    <a:pt x="465709" y="123342"/>
                  </a:lnTo>
                  <a:lnTo>
                    <a:pt x="465937" y="122580"/>
                  </a:lnTo>
                  <a:lnTo>
                    <a:pt x="465137" y="122567"/>
                  </a:lnTo>
                  <a:lnTo>
                    <a:pt x="464146" y="122250"/>
                  </a:lnTo>
                  <a:lnTo>
                    <a:pt x="463105" y="122999"/>
                  </a:lnTo>
                  <a:lnTo>
                    <a:pt x="462991" y="124002"/>
                  </a:lnTo>
                  <a:lnTo>
                    <a:pt x="462584" y="125120"/>
                  </a:lnTo>
                  <a:lnTo>
                    <a:pt x="457885" y="123863"/>
                  </a:lnTo>
                  <a:lnTo>
                    <a:pt x="452526" y="128041"/>
                  </a:lnTo>
                  <a:lnTo>
                    <a:pt x="446862" y="127914"/>
                  </a:lnTo>
                  <a:lnTo>
                    <a:pt x="446036" y="128739"/>
                  </a:lnTo>
                  <a:lnTo>
                    <a:pt x="445236" y="129806"/>
                  </a:lnTo>
                  <a:lnTo>
                    <a:pt x="442620" y="129082"/>
                  </a:lnTo>
                  <a:lnTo>
                    <a:pt x="442569" y="130479"/>
                  </a:lnTo>
                  <a:lnTo>
                    <a:pt x="433031" y="129463"/>
                  </a:lnTo>
                  <a:lnTo>
                    <a:pt x="432587" y="134048"/>
                  </a:lnTo>
                  <a:lnTo>
                    <a:pt x="433031" y="134061"/>
                  </a:lnTo>
                  <a:lnTo>
                    <a:pt x="433057" y="134518"/>
                  </a:lnTo>
                  <a:lnTo>
                    <a:pt x="433743" y="134632"/>
                  </a:lnTo>
                  <a:lnTo>
                    <a:pt x="433933" y="134391"/>
                  </a:lnTo>
                  <a:lnTo>
                    <a:pt x="434047" y="134086"/>
                  </a:lnTo>
                  <a:lnTo>
                    <a:pt x="442099" y="134239"/>
                  </a:lnTo>
                  <a:lnTo>
                    <a:pt x="441883" y="134543"/>
                  </a:lnTo>
                  <a:lnTo>
                    <a:pt x="469392" y="140208"/>
                  </a:lnTo>
                  <a:lnTo>
                    <a:pt x="469036" y="137528"/>
                  </a:lnTo>
                  <a:lnTo>
                    <a:pt x="472998" y="137782"/>
                  </a:lnTo>
                  <a:lnTo>
                    <a:pt x="476377" y="137198"/>
                  </a:lnTo>
                  <a:lnTo>
                    <a:pt x="479298" y="135623"/>
                  </a:lnTo>
                  <a:lnTo>
                    <a:pt x="480834" y="138163"/>
                  </a:lnTo>
                  <a:lnTo>
                    <a:pt x="481825" y="134137"/>
                  </a:lnTo>
                  <a:lnTo>
                    <a:pt x="480669" y="134747"/>
                  </a:lnTo>
                  <a:lnTo>
                    <a:pt x="481139" y="134442"/>
                  </a:lnTo>
                  <a:lnTo>
                    <a:pt x="481965" y="133629"/>
                  </a:lnTo>
                  <a:lnTo>
                    <a:pt x="484022" y="125526"/>
                  </a:lnTo>
                  <a:lnTo>
                    <a:pt x="484873" y="121437"/>
                  </a:lnTo>
                  <a:lnTo>
                    <a:pt x="484047" y="120256"/>
                  </a:lnTo>
                  <a:lnTo>
                    <a:pt x="485114" y="120065"/>
                  </a:lnTo>
                  <a:lnTo>
                    <a:pt x="486435" y="112776"/>
                  </a:lnTo>
                  <a:close/>
                </a:path>
                <a:path w="490854" h="392430">
                  <a:moveTo>
                    <a:pt x="487514" y="106946"/>
                  </a:moveTo>
                  <a:lnTo>
                    <a:pt x="482676" y="106324"/>
                  </a:lnTo>
                  <a:lnTo>
                    <a:pt x="482295" y="108458"/>
                  </a:lnTo>
                  <a:lnTo>
                    <a:pt x="482066" y="109524"/>
                  </a:lnTo>
                  <a:lnTo>
                    <a:pt x="486854" y="110540"/>
                  </a:lnTo>
                  <a:lnTo>
                    <a:pt x="487045" y="109334"/>
                  </a:lnTo>
                  <a:lnTo>
                    <a:pt x="487324" y="108153"/>
                  </a:lnTo>
                  <a:lnTo>
                    <a:pt x="487514" y="106946"/>
                  </a:lnTo>
                  <a:close/>
                </a:path>
                <a:path w="490854" h="392430">
                  <a:moveTo>
                    <a:pt x="489623" y="48729"/>
                  </a:moveTo>
                  <a:lnTo>
                    <a:pt x="487895" y="45681"/>
                  </a:lnTo>
                  <a:lnTo>
                    <a:pt x="486702" y="43992"/>
                  </a:lnTo>
                  <a:lnTo>
                    <a:pt x="486168" y="43243"/>
                  </a:lnTo>
                  <a:lnTo>
                    <a:pt x="484543" y="41490"/>
                  </a:lnTo>
                  <a:lnTo>
                    <a:pt x="484606" y="38036"/>
                  </a:lnTo>
                  <a:lnTo>
                    <a:pt x="484517" y="33172"/>
                  </a:lnTo>
                  <a:lnTo>
                    <a:pt x="485838" y="34023"/>
                  </a:lnTo>
                  <a:lnTo>
                    <a:pt x="487375" y="34658"/>
                  </a:lnTo>
                  <a:lnTo>
                    <a:pt x="489127" y="35077"/>
                  </a:lnTo>
                  <a:lnTo>
                    <a:pt x="489000" y="33172"/>
                  </a:lnTo>
                  <a:lnTo>
                    <a:pt x="488721" y="29883"/>
                  </a:lnTo>
                  <a:lnTo>
                    <a:pt x="488480" y="27444"/>
                  </a:lnTo>
                  <a:lnTo>
                    <a:pt x="488200" y="24714"/>
                  </a:lnTo>
                  <a:lnTo>
                    <a:pt x="487514" y="19558"/>
                  </a:lnTo>
                  <a:lnTo>
                    <a:pt x="485013" y="19189"/>
                  </a:lnTo>
                  <a:lnTo>
                    <a:pt x="482320" y="19342"/>
                  </a:lnTo>
                  <a:lnTo>
                    <a:pt x="479399" y="20027"/>
                  </a:lnTo>
                  <a:lnTo>
                    <a:pt x="479094" y="22961"/>
                  </a:lnTo>
                  <a:lnTo>
                    <a:pt x="479374" y="25400"/>
                  </a:lnTo>
                  <a:lnTo>
                    <a:pt x="480085" y="27444"/>
                  </a:lnTo>
                  <a:lnTo>
                    <a:pt x="478078" y="26962"/>
                  </a:lnTo>
                  <a:lnTo>
                    <a:pt x="477253" y="26695"/>
                  </a:lnTo>
                  <a:lnTo>
                    <a:pt x="476707" y="30162"/>
                  </a:lnTo>
                  <a:lnTo>
                    <a:pt x="475411" y="37896"/>
                  </a:lnTo>
                  <a:lnTo>
                    <a:pt x="475195" y="37998"/>
                  </a:lnTo>
                  <a:lnTo>
                    <a:pt x="475056" y="38036"/>
                  </a:lnTo>
                  <a:lnTo>
                    <a:pt x="474865" y="37896"/>
                  </a:lnTo>
                  <a:lnTo>
                    <a:pt x="472338" y="38582"/>
                  </a:lnTo>
                  <a:lnTo>
                    <a:pt x="470496" y="39611"/>
                  </a:lnTo>
                  <a:lnTo>
                    <a:pt x="469557" y="41046"/>
                  </a:lnTo>
                  <a:lnTo>
                    <a:pt x="469290" y="41275"/>
                  </a:lnTo>
                  <a:lnTo>
                    <a:pt x="469036" y="41389"/>
                  </a:lnTo>
                  <a:lnTo>
                    <a:pt x="468744" y="41643"/>
                  </a:lnTo>
                  <a:lnTo>
                    <a:pt x="469315" y="41998"/>
                  </a:lnTo>
                  <a:lnTo>
                    <a:pt x="468871" y="43243"/>
                  </a:lnTo>
                  <a:lnTo>
                    <a:pt x="468871" y="44691"/>
                  </a:lnTo>
                  <a:lnTo>
                    <a:pt x="469760" y="46558"/>
                  </a:lnTo>
                  <a:lnTo>
                    <a:pt x="472452" y="43992"/>
                  </a:lnTo>
                  <a:lnTo>
                    <a:pt x="475716" y="46304"/>
                  </a:lnTo>
                  <a:lnTo>
                    <a:pt x="478878" y="48818"/>
                  </a:lnTo>
                  <a:lnTo>
                    <a:pt x="482866" y="49453"/>
                  </a:lnTo>
                  <a:lnTo>
                    <a:pt x="480910" y="49923"/>
                  </a:lnTo>
                  <a:lnTo>
                    <a:pt x="479920" y="50761"/>
                  </a:lnTo>
                  <a:lnTo>
                    <a:pt x="480225" y="51993"/>
                  </a:lnTo>
                  <a:lnTo>
                    <a:pt x="480199" y="52844"/>
                  </a:lnTo>
                  <a:lnTo>
                    <a:pt x="481304" y="52743"/>
                  </a:lnTo>
                  <a:lnTo>
                    <a:pt x="482485" y="52895"/>
                  </a:lnTo>
                  <a:lnTo>
                    <a:pt x="482777" y="52743"/>
                  </a:lnTo>
                  <a:lnTo>
                    <a:pt x="483768" y="52235"/>
                  </a:lnTo>
                  <a:lnTo>
                    <a:pt x="483908" y="49555"/>
                  </a:lnTo>
                  <a:lnTo>
                    <a:pt x="485648" y="49682"/>
                  </a:lnTo>
                  <a:lnTo>
                    <a:pt x="486930" y="49555"/>
                  </a:lnTo>
                  <a:lnTo>
                    <a:pt x="487514" y="49491"/>
                  </a:lnTo>
                  <a:lnTo>
                    <a:pt x="489623" y="48729"/>
                  </a:lnTo>
                  <a:close/>
                </a:path>
                <a:path w="490854" h="392430">
                  <a:moveTo>
                    <a:pt x="490474" y="66700"/>
                  </a:moveTo>
                  <a:lnTo>
                    <a:pt x="488886" y="68199"/>
                  </a:lnTo>
                  <a:lnTo>
                    <a:pt x="488530" y="70878"/>
                  </a:lnTo>
                  <a:lnTo>
                    <a:pt x="489381" y="75006"/>
                  </a:lnTo>
                  <a:lnTo>
                    <a:pt x="489712" y="74764"/>
                  </a:lnTo>
                  <a:lnTo>
                    <a:pt x="490397" y="74282"/>
                  </a:lnTo>
                  <a:lnTo>
                    <a:pt x="490474" y="71755"/>
                  </a:lnTo>
                  <a:lnTo>
                    <a:pt x="490474" y="66700"/>
                  </a:lnTo>
                  <a:close/>
                </a:path>
              </a:pathLst>
            </a:custGeom>
            <a:solidFill>
              <a:srgbClr val="AA1758"/>
            </a:solidFill>
          </p:spPr>
          <p:txBody>
            <a:bodyPr wrap="square" lIns="0" tIns="0" rIns="0" bIns="0" rtlCol="0"/>
            <a:lstStyle/>
            <a:p>
              <a:endParaRPr/>
            </a:p>
          </p:txBody>
        </p:sp>
        <p:sp>
          <p:nvSpPr>
            <p:cNvPr id="86" name="object 86"/>
            <p:cNvSpPr/>
            <p:nvPr/>
          </p:nvSpPr>
          <p:spPr>
            <a:xfrm>
              <a:off x="9789350" y="2365412"/>
              <a:ext cx="711200" cy="536575"/>
            </a:xfrm>
            <a:custGeom>
              <a:avLst/>
              <a:gdLst/>
              <a:ahLst/>
              <a:cxnLst/>
              <a:rect l="l" t="t" r="r" b="b"/>
              <a:pathLst>
                <a:path w="711200" h="536575">
                  <a:moveTo>
                    <a:pt x="7200" y="506704"/>
                  </a:moveTo>
                  <a:lnTo>
                    <a:pt x="6096" y="505917"/>
                  </a:lnTo>
                  <a:lnTo>
                    <a:pt x="3848" y="504317"/>
                  </a:lnTo>
                  <a:lnTo>
                    <a:pt x="2552" y="506158"/>
                  </a:lnTo>
                  <a:lnTo>
                    <a:pt x="1282" y="508000"/>
                  </a:lnTo>
                  <a:lnTo>
                    <a:pt x="0" y="509841"/>
                  </a:lnTo>
                  <a:lnTo>
                    <a:pt x="1041" y="510489"/>
                  </a:lnTo>
                  <a:lnTo>
                    <a:pt x="2768" y="511886"/>
                  </a:lnTo>
                  <a:lnTo>
                    <a:pt x="4584" y="510197"/>
                  </a:lnTo>
                  <a:lnTo>
                    <a:pt x="5854" y="508406"/>
                  </a:lnTo>
                  <a:lnTo>
                    <a:pt x="7200" y="506704"/>
                  </a:lnTo>
                  <a:close/>
                </a:path>
                <a:path w="711200" h="536575">
                  <a:moveTo>
                    <a:pt x="174536" y="335635"/>
                  </a:moveTo>
                  <a:lnTo>
                    <a:pt x="172529" y="335419"/>
                  </a:lnTo>
                  <a:lnTo>
                    <a:pt x="171094" y="334810"/>
                  </a:lnTo>
                  <a:lnTo>
                    <a:pt x="169621" y="335711"/>
                  </a:lnTo>
                  <a:lnTo>
                    <a:pt x="169125" y="337743"/>
                  </a:lnTo>
                  <a:lnTo>
                    <a:pt x="170078" y="339102"/>
                  </a:lnTo>
                  <a:lnTo>
                    <a:pt x="171818" y="339598"/>
                  </a:lnTo>
                  <a:lnTo>
                    <a:pt x="172720" y="339267"/>
                  </a:lnTo>
                  <a:lnTo>
                    <a:pt x="173469" y="339001"/>
                  </a:lnTo>
                  <a:lnTo>
                    <a:pt x="173710" y="337388"/>
                  </a:lnTo>
                  <a:lnTo>
                    <a:pt x="174536" y="335635"/>
                  </a:lnTo>
                  <a:close/>
                </a:path>
                <a:path w="711200" h="536575">
                  <a:moveTo>
                    <a:pt x="181216" y="473036"/>
                  </a:moveTo>
                  <a:lnTo>
                    <a:pt x="180911" y="472630"/>
                  </a:lnTo>
                  <a:lnTo>
                    <a:pt x="180301" y="471766"/>
                  </a:lnTo>
                  <a:lnTo>
                    <a:pt x="179070" y="472643"/>
                  </a:lnTo>
                  <a:lnTo>
                    <a:pt x="179374" y="473062"/>
                  </a:lnTo>
                  <a:lnTo>
                    <a:pt x="179616" y="473659"/>
                  </a:lnTo>
                  <a:lnTo>
                    <a:pt x="180276" y="473925"/>
                  </a:lnTo>
                  <a:lnTo>
                    <a:pt x="180797" y="473316"/>
                  </a:lnTo>
                  <a:lnTo>
                    <a:pt x="181216" y="473036"/>
                  </a:lnTo>
                  <a:close/>
                </a:path>
                <a:path w="711200" h="536575">
                  <a:moveTo>
                    <a:pt x="186715" y="417995"/>
                  </a:moveTo>
                  <a:lnTo>
                    <a:pt x="185305" y="417982"/>
                  </a:lnTo>
                  <a:lnTo>
                    <a:pt x="184124" y="417626"/>
                  </a:lnTo>
                  <a:lnTo>
                    <a:pt x="183553" y="418058"/>
                  </a:lnTo>
                  <a:lnTo>
                    <a:pt x="183007" y="418477"/>
                  </a:lnTo>
                  <a:lnTo>
                    <a:pt x="183057" y="419709"/>
                  </a:lnTo>
                  <a:lnTo>
                    <a:pt x="182841" y="420585"/>
                  </a:lnTo>
                  <a:lnTo>
                    <a:pt x="183743" y="420700"/>
                  </a:lnTo>
                  <a:lnTo>
                    <a:pt x="184848" y="421157"/>
                  </a:lnTo>
                  <a:lnTo>
                    <a:pt x="185496" y="420801"/>
                  </a:lnTo>
                  <a:lnTo>
                    <a:pt x="186105" y="420471"/>
                  </a:lnTo>
                  <a:lnTo>
                    <a:pt x="186220" y="419252"/>
                  </a:lnTo>
                  <a:lnTo>
                    <a:pt x="186715" y="417995"/>
                  </a:lnTo>
                  <a:close/>
                </a:path>
                <a:path w="711200" h="536575">
                  <a:moveTo>
                    <a:pt x="189242" y="336562"/>
                  </a:moveTo>
                  <a:lnTo>
                    <a:pt x="186905" y="336359"/>
                  </a:lnTo>
                  <a:lnTo>
                    <a:pt x="185039" y="335635"/>
                  </a:lnTo>
                  <a:lnTo>
                    <a:pt x="184099" y="336270"/>
                  </a:lnTo>
                  <a:lnTo>
                    <a:pt x="183273" y="336842"/>
                  </a:lnTo>
                  <a:lnTo>
                    <a:pt x="182778" y="339369"/>
                  </a:lnTo>
                  <a:lnTo>
                    <a:pt x="183984" y="341058"/>
                  </a:lnTo>
                  <a:lnTo>
                    <a:pt x="186270" y="341579"/>
                  </a:lnTo>
                  <a:lnTo>
                    <a:pt x="188226" y="340715"/>
                  </a:lnTo>
                  <a:lnTo>
                    <a:pt x="188442" y="338670"/>
                  </a:lnTo>
                  <a:lnTo>
                    <a:pt x="189242" y="336562"/>
                  </a:lnTo>
                  <a:close/>
                </a:path>
                <a:path w="711200" h="536575">
                  <a:moveTo>
                    <a:pt x="190004" y="465683"/>
                  </a:moveTo>
                  <a:lnTo>
                    <a:pt x="189674" y="463524"/>
                  </a:lnTo>
                  <a:lnTo>
                    <a:pt x="189877" y="461962"/>
                  </a:lnTo>
                  <a:lnTo>
                    <a:pt x="188468" y="460717"/>
                  </a:lnTo>
                  <a:lnTo>
                    <a:pt x="186931" y="460997"/>
                  </a:lnTo>
                  <a:lnTo>
                    <a:pt x="185750" y="460870"/>
                  </a:lnTo>
                  <a:lnTo>
                    <a:pt x="185724" y="462064"/>
                  </a:lnTo>
                  <a:lnTo>
                    <a:pt x="185229" y="463562"/>
                  </a:lnTo>
                  <a:lnTo>
                    <a:pt x="185775" y="464362"/>
                  </a:lnTo>
                  <a:lnTo>
                    <a:pt x="186296" y="465099"/>
                  </a:lnTo>
                  <a:lnTo>
                    <a:pt x="187896" y="465086"/>
                  </a:lnTo>
                  <a:lnTo>
                    <a:pt x="190004" y="465683"/>
                  </a:lnTo>
                  <a:close/>
                </a:path>
                <a:path w="711200" h="536575">
                  <a:moveTo>
                    <a:pt x="219341" y="493852"/>
                  </a:moveTo>
                  <a:lnTo>
                    <a:pt x="218681" y="492950"/>
                  </a:lnTo>
                  <a:lnTo>
                    <a:pt x="218097" y="492163"/>
                  </a:lnTo>
                  <a:lnTo>
                    <a:pt x="215633" y="491896"/>
                  </a:lnTo>
                  <a:lnTo>
                    <a:pt x="213842" y="493039"/>
                  </a:lnTo>
                  <a:lnTo>
                    <a:pt x="213233" y="495490"/>
                  </a:lnTo>
                  <a:lnTo>
                    <a:pt x="214363" y="497268"/>
                  </a:lnTo>
                  <a:lnTo>
                    <a:pt x="216319" y="497344"/>
                  </a:lnTo>
                  <a:lnTo>
                    <a:pt x="218490" y="498068"/>
                  </a:lnTo>
                  <a:lnTo>
                    <a:pt x="218655" y="495744"/>
                  </a:lnTo>
                  <a:lnTo>
                    <a:pt x="219341" y="493852"/>
                  </a:lnTo>
                  <a:close/>
                </a:path>
                <a:path w="711200" h="536575">
                  <a:moveTo>
                    <a:pt x="228574" y="492696"/>
                  </a:moveTo>
                  <a:lnTo>
                    <a:pt x="227672" y="492048"/>
                  </a:lnTo>
                  <a:lnTo>
                    <a:pt x="227698" y="491782"/>
                  </a:lnTo>
                  <a:lnTo>
                    <a:pt x="227774" y="491286"/>
                  </a:lnTo>
                  <a:lnTo>
                    <a:pt x="227279" y="491172"/>
                  </a:lnTo>
                  <a:lnTo>
                    <a:pt x="226809" y="491159"/>
                  </a:lnTo>
                  <a:lnTo>
                    <a:pt x="226377" y="491134"/>
                  </a:lnTo>
                  <a:lnTo>
                    <a:pt x="224066" y="489496"/>
                  </a:lnTo>
                  <a:lnTo>
                    <a:pt x="222935" y="488683"/>
                  </a:lnTo>
                  <a:lnTo>
                    <a:pt x="222415" y="489242"/>
                  </a:lnTo>
                  <a:lnTo>
                    <a:pt x="221919" y="489813"/>
                  </a:lnTo>
                  <a:lnTo>
                    <a:pt x="221399" y="490372"/>
                  </a:lnTo>
                  <a:lnTo>
                    <a:pt x="227088" y="494334"/>
                  </a:lnTo>
                  <a:lnTo>
                    <a:pt x="228574" y="492696"/>
                  </a:lnTo>
                  <a:close/>
                </a:path>
                <a:path w="711200" h="536575">
                  <a:moveTo>
                    <a:pt x="233362" y="417626"/>
                  </a:moveTo>
                  <a:lnTo>
                    <a:pt x="233324" y="417080"/>
                  </a:lnTo>
                  <a:lnTo>
                    <a:pt x="231736" y="417118"/>
                  </a:lnTo>
                  <a:lnTo>
                    <a:pt x="231736" y="417664"/>
                  </a:lnTo>
                  <a:lnTo>
                    <a:pt x="231571" y="418363"/>
                  </a:lnTo>
                  <a:lnTo>
                    <a:pt x="231851" y="418719"/>
                  </a:lnTo>
                  <a:lnTo>
                    <a:pt x="232041" y="418960"/>
                  </a:lnTo>
                  <a:lnTo>
                    <a:pt x="232829" y="418744"/>
                  </a:lnTo>
                  <a:lnTo>
                    <a:pt x="233362" y="418731"/>
                  </a:lnTo>
                  <a:lnTo>
                    <a:pt x="233362" y="417626"/>
                  </a:lnTo>
                  <a:close/>
                </a:path>
                <a:path w="711200" h="536575">
                  <a:moveTo>
                    <a:pt x="235800" y="363689"/>
                  </a:moveTo>
                  <a:lnTo>
                    <a:pt x="235280" y="363855"/>
                  </a:lnTo>
                  <a:lnTo>
                    <a:pt x="234924" y="363982"/>
                  </a:lnTo>
                  <a:lnTo>
                    <a:pt x="234543" y="364096"/>
                  </a:lnTo>
                  <a:lnTo>
                    <a:pt x="234759" y="364248"/>
                  </a:lnTo>
                  <a:lnTo>
                    <a:pt x="235000" y="364401"/>
                  </a:lnTo>
                  <a:lnTo>
                    <a:pt x="235229" y="364540"/>
                  </a:lnTo>
                  <a:lnTo>
                    <a:pt x="235394" y="364312"/>
                  </a:lnTo>
                  <a:lnTo>
                    <a:pt x="235534" y="364083"/>
                  </a:lnTo>
                  <a:lnTo>
                    <a:pt x="235800" y="363689"/>
                  </a:lnTo>
                  <a:close/>
                </a:path>
                <a:path w="711200" h="536575">
                  <a:moveTo>
                    <a:pt x="236626" y="379247"/>
                  </a:moveTo>
                  <a:lnTo>
                    <a:pt x="234810" y="379310"/>
                  </a:lnTo>
                  <a:lnTo>
                    <a:pt x="232968" y="379260"/>
                  </a:lnTo>
                  <a:lnTo>
                    <a:pt x="230962" y="379628"/>
                  </a:lnTo>
                  <a:lnTo>
                    <a:pt x="231101" y="381762"/>
                  </a:lnTo>
                  <a:lnTo>
                    <a:pt x="231076" y="382930"/>
                  </a:lnTo>
                  <a:lnTo>
                    <a:pt x="236435" y="382714"/>
                  </a:lnTo>
                  <a:lnTo>
                    <a:pt x="236626" y="379247"/>
                  </a:lnTo>
                  <a:close/>
                </a:path>
                <a:path w="711200" h="536575">
                  <a:moveTo>
                    <a:pt x="237096" y="410438"/>
                  </a:moveTo>
                  <a:lnTo>
                    <a:pt x="236601" y="410273"/>
                  </a:lnTo>
                  <a:lnTo>
                    <a:pt x="235966" y="409829"/>
                  </a:lnTo>
                  <a:lnTo>
                    <a:pt x="235254" y="410146"/>
                  </a:lnTo>
                  <a:lnTo>
                    <a:pt x="235165" y="410921"/>
                  </a:lnTo>
                  <a:lnTo>
                    <a:pt x="234975" y="411429"/>
                  </a:lnTo>
                  <a:lnTo>
                    <a:pt x="235470" y="411594"/>
                  </a:lnTo>
                  <a:lnTo>
                    <a:pt x="236461" y="411937"/>
                  </a:lnTo>
                  <a:lnTo>
                    <a:pt x="236905" y="410946"/>
                  </a:lnTo>
                  <a:lnTo>
                    <a:pt x="237096" y="410438"/>
                  </a:lnTo>
                  <a:close/>
                </a:path>
                <a:path w="711200" h="536575">
                  <a:moveTo>
                    <a:pt x="239458" y="405701"/>
                  </a:moveTo>
                  <a:lnTo>
                    <a:pt x="237236" y="401370"/>
                  </a:lnTo>
                  <a:lnTo>
                    <a:pt x="226733" y="406984"/>
                  </a:lnTo>
                  <a:lnTo>
                    <a:pt x="228650" y="410883"/>
                  </a:lnTo>
                  <a:lnTo>
                    <a:pt x="239458" y="405701"/>
                  </a:lnTo>
                  <a:close/>
                </a:path>
                <a:path w="711200" h="536575">
                  <a:moveTo>
                    <a:pt x="247726" y="515366"/>
                  </a:moveTo>
                  <a:lnTo>
                    <a:pt x="247599" y="515112"/>
                  </a:lnTo>
                  <a:lnTo>
                    <a:pt x="247243" y="514400"/>
                  </a:lnTo>
                  <a:lnTo>
                    <a:pt x="246545" y="513867"/>
                  </a:lnTo>
                  <a:lnTo>
                    <a:pt x="245884" y="513156"/>
                  </a:lnTo>
                  <a:lnTo>
                    <a:pt x="245529" y="513969"/>
                  </a:lnTo>
                  <a:lnTo>
                    <a:pt x="244957" y="514705"/>
                  </a:lnTo>
                  <a:lnTo>
                    <a:pt x="245122" y="514946"/>
                  </a:lnTo>
                  <a:lnTo>
                    <a:pt x="245338" y="515289"/>
                  </a:lnTo>
                  <a:lnTo>
                    <a:pt x="245668" y="515581"/>
                  </a:lnTo>
                  <a:lnTo>
                    <a:pt x="245999" y="515848"/>
                  </a:lnTo>
                  <a:lnTo>
                    <a:pt x="246748" y="516166"/>
                  </a:lnTo>
                  <a:lnTo>
                    <a:pt x="247129" y="516318"/>
                  </a:lnTo>
                  <a:lnTo>
                    <a:pt x="247370" y="515861"/>
                  </a:lnTo>
                  <a:lnTo>
                    <a:pt x="247726" y="515366"/>
                  </a:lnTo>
                  <a:close/>
                </a:path>
                <a:path w="711200" h="536575">
                  <a:moveTo>
                    <a:pt x="253339" y="391782"/>
                  </a:moveTo>
                  <a:lnTo>
                    <a:pt x="251421" y="392087"/>
                  </a:lnTo>
                  <a:lnTo>
                    <a:pt x="249897" y="391934"/>
                  </a:lnTo>
                  <a:lnTo>
                    <a:pt x="249440" y="392480"/>
                  </a:lnTo>
                  <a:lnTo>
                    <a:pt x="245884" y="388810"/>
                  </a:lnTo>
                  <a:lnTo>
                    <a:pt x="237210" y="397827"/>
                  </a:lnTo>
                  <a:lnTo>
                    <a:pt x="240919" y="401624"/>
                  </a:lnTo>
                  <a:lnTo>
                    <a:pt x="248945" y="394411"/>
                  </a:lnTo>
                  <a:lnTo>
                    <a:pt x="249021" y="395439"/>
                  </a:lnTo>
                  <a:lnTo>
                    <a:pt x="249542" y="396290"/>
                  </a:lnTo>
                  <a:lnTo>
                    <a:pt x="251612" y="396354"/>
                  </a:lnTo>
                  <a:lnTo>
                    <a:pt x="252958" y="395274"/>
                  </a:lnTo>
                  <a:lnTo>
                    <a:pt x="252869" y="393788"/>
                  </a:lnTo>
                  <a:lnTo>
                    <a:pt x="253339" y="391782"/>
                  </a:lnTo>
                  <a:close/>
                </a:path>
                <a:path w="711200" h="536575">
                  <a:moveTo>
                    <a:pt x="271259" y="459587"/>
                  </a:moveTo>
                  <a:lnTo>
                    <a:pt x="271183" y="457454"/>
                  </a:lnTo>
                  <a:lnTo>
                    <a:pt x="270662" y="457581"/>
                  </a:lnTo>
                  <a:lnTo>
                    <a:pt x="270103" y="457720"/>
                  </a:lnTo>
                  <a:lnTo>
                    <a:pt x="269557" y="457860"/>
                  </a:lnTo>
                  <a:lnTo>
                    <a:pt x="269582" y="458419"/>
                  </a:lnTo>
                  <a:lnTo>
                    <a:pt x="269392" y="459181"/>
                  </a:lnTo>
                  <a:lnTo>
                    <a:pt x="269671" y="459447"/>
                  </a:lnTo>
                  <a:lnTo>
                    <a:pt x="269963" y="459727"/>
                  </a:lnTo>
                  <a:lnTo>
                    <a:pt x="270713" y="459549"/>
                  </a:lnTo>
                  <a:lnTo>
                    <a:pt x="271259" y="459587"/>
                  </a:lnTo>
                  <a:close/>
                </a:path>
                <a:path w="711200" h="536575">
                  <a:moveTo>
                    <a:pt x="274205" y="413740"/>
                  </a:moveTo>
                  <a:lnTo>
                    <a:pt x="273405" y="412648"/>
                  </a:lnTo>
                  <a:lnTo>
                    <a:pt x="272224" y="412635"/>
                  </a:lnTo>
                  <a:lnTo>
                    <a:pt x="271399" y="412381"/>
                  </a:lnTo>
                  <a:lnTo>
                    <a:pt x="271145" y="413410"/>
                  </a:lnTo>
                  <a:lnTo>
                    <a:pt x="270738" y="414451"/>
                  </a:lnTo>
                  <a:lnTo>
                    <a:pt x="270852" y="415442"/>
                  </a:lnTo>
                  <a:lnTo>
                    <a:pt x="270878" y="415721"/>
                  </a:lnTo>
                  <a:lnTo>
                    <a:pt x="272440" y="415798"/>
                  </a:lnTo>
                  <a:lnTo>
                    <a:pt x="273710" y="416039"/>
                  </a:lnTo>
                  <a:lnTo>
                    <a:pt x="273786" y="414858"/>
                  </a:lnTo>
                  <a:lnTo>
                    <a:pt x="274205" y="413740"/>
                  </a:lnTo>
                  <a:close/>
                </a:path>
                <a:path w="711200" h="536575">
                  <a:moveTo>
                    <a:pt x="275437" y="453415"/>
                  </a:moveTo>
                  <a:lnTo>
                    <a:pt x="274751" y="450557"/>
                  </a:lnTo>
                  <a:lnTo>
                    <a:pt x="273316" y="444842"/>
                  </a:lnTo>
                  <a:lnTo>
                    <a:pt x="270052" y="445795"/>
                  </a:lnTo>
                  <a:lnTo>
                    <a:pt x="270827" y="448627"/>
                  </a:lnTo>
                  <a:lnTo>
                    <a:pt x="271564" y="451472"/>
                  </a:lnTo>
                  <a:lnTo>
                    <a:pt x="272338" y="454304"/>
                  </a:lnTo>
                  <a:lnTo>
                    <a:pt x="275437" y="453415"/>
                  </a:lnTo>
                  <a:close/>
                </a:path>
                <a:path w="711200" h="536575">
                  <a:moveTo>
                    <a:pt x="278688" y="405358"/>
                  </a:moveTo>
                  <a:lnTo>
                    <a:pt x="277964" y="403123"/>
                  </a:lnTo>
                  <a:lnTo>
                    <a:pt x="277964" y="401688"/>
                  </a:lnTo>
                  <a:lnTo>
                    <a:pt x="276402" y="400608"/>
                  </a:lnTo>
                  <a:lnTo>
                    <a:pt x="274866" y="400481"/>
                  </a:lnTo>
                  <a:lnTo>
                    <a:pt x="273875" y="400862"/>
                  </a:lnTo>
                  <a:lnTo>
                    <a:pt x="273380" y="401053"/>
                  </a:lnTo>
                  <a:lnTo>
                    <a:pt x="273050" y="403504"/>
                  </a:lnTo>
                  <a:lnTo>
                    <a:pt x="274535" y="404533"/>
                  </a:lnTo>
                  <a:lnTo>
                    <a:pt x="276047" y="404647"/>
                  </a:lnTo>
                  <a:lnTo>
                    <a:pt x="278688" y="405358"/>
                  </a:lnTo>
                  <a:close/>
                </a:path>
                <a:path w="711200" h="536575">
                  <a:moveTo>
                    <a:pt x="278930" y="406285"/>
                  </a:moveTo>
                  <a:lnTo>
                    <a:pt x="277698" y="406247"/>
                  </a:lnTo>
                  <a:lnTo>
                    <a:pt x="276517" y="405866"/>
                  </a:lnTo>
                  <a:lnTo>
                    <a:pt x="275983" y="406298"/>
                  </a:lnTo>
                  <a:lnTo>
                    <a:pt x="275412" y="406742"/>
                  </a:lnTo>
                  <a:lnTo>
                    <a:pt x="275437" y="407962"/>
                  </a:lnTo>
                  <a:lnTo>
                    <a:pt x="275196" y="408838"/>
                  </a:lnTo>
                  <a:lnTo>
                    <a:pt x="276263" y="408990"/>
                  </a:lnTo>
                  <a:lnTo>
                    <a:pt x="277368" y="409143"/>
                  </a:lnTo>
                  <a:lnTo>
                    <a:pt x="278434" y="409295"/>
                  </a:lnTo>
                  <a:lnTo>
                    <a:pt x="278714" y="407530"/>
                  </a:lnTo>
                  <a:lnTo>
                    <a:pt x="278930" y="406285"/>
                  </a:lnTo>
                  <a:close/>
                </a:path>
                <a:path w="711200" h="536575">
                  <a:moveTo>
                    <a:pt x="281101" y="387489"/>
                  </a:moveTo>
                  <a:lnTo>
                    <a:pt x="277304" y="386092"/>
                  </a:lnTo>
                  <a:lnTo>
                    <a:pt x="277114" y="388035"/>
                  </a:lnTo>
                  <a:lnTo>
                    <a:pt x="276758" y="389204"/>
                  </a:lnTo>
                  <a:lnTo>
                    <a:pt x="277037" y="390207"/>
                  </a:lnTo>
                  <a:lnTo>
                    <a:pt x="277114" y="390588"/>
                  </a:lnTo>
                  <a:lnTo>
                    <a:pt x="279095" y="390994"/>
                  </a:lnTo>
                  <a:lnTo>
                    <a:pt x="280250" y="389839"/>
                  </a:lnTo>
                  <a:lnTo>
                    <a:pt x="280581" y="388569"/>
                  </a:lnTo>
                  <a:lnTo>
                    <a:pt x="281101" y="387489"/>
                  </a:lnTo>
                  <a:close/>
                </a:path>
                <a:path w="711200" h="536575">
                  <a:moveTo>
                    <a:pt x="285330" y="357517"/>
                  </a:moveTo>
                  <a:lnTo>
                    <a:pt x="283324" y="357809"/>
                  </a:lnTo>
                  <a:lnTo>
                    <a:pt x="281762" y="357593"/>
                  </a:lnTo>
                  <a:lnTo>
                    <a:pt x="280606" y="358952"/>
                  </a:lnTo>
                  <a:lnTo>
                    <a:pt x="280936" y="360438"/>
                  </a:lnTo>
                  <a:lnTo>
                    <a:pt x="280847" y="361594"/>
                  </a:lnTo>
                  <a:lnTo>
                    <a:pt x="282003" y="361645"/>
                  </a:lnTo>
                  <a:lnTo>
                    <a:pt x="283489" y="362140"/>
                  </a:lnTo>
                  <a:lnTo>
                    <a:pt x="284949" y="361137"/>
                  </a:lnTo>
                  <a:lnTo>
                    <a:pt x="284861" y="359524"/>
                  </a:lnTo>
                  <a:lnTo>
                    <a:pt x="285330" y="357517"/>
                  </a:lnTo>
                  <a:close/>
                </a:path>
                <a:path w="711200" h="536575">
                  <a:moveTo>
                    <a:pt x="286385" y="325374"/>
                  </a:moveTo>
                  <a:lnTo>
                    <a:pt x="286156" y="324586"/>
                  </a:lnTo>
                  <a:lnTo>
                    <a:pt x="285940" y="323837"/>
                  </a:lnTo>
                  <a:lnTo>
                    <a:pt x="284378" y="323481"/>
                  </a:lnTo>
                  <a:lnTo>
                    <a:pt x="282562" y="322478"/>
                  </a:lnTo>
                  <a:lnTo>
                    <a:pt x="282397" y="324586"/>
                  </a:lnTo>
                  <a:lnTo>
                    <a:pt x="282003" y="325793"/>
                  </a:lnTo>
                  <a:lnTo>
                    <a:pt x="282333" y="326745"/>
                  </a:lnTo>
                  <a:lnTo>
                    <a:pt x="282536" y="327253"/>
                  </a:lnTo>
                  <a:lnTo>
                    <a:pt x="284378" y="327761"/>
                  </a:lnTo>
                  <a:lnTo>
                    <a:pt x="284734" y="327456"/>
                  </a:lnTo>
                  <a:lnTo>
                    <a:pt x="285496" y="326758"/>
                  </a:lnTo>
                  <a:lnTo>
                    <a:pt x="286385" y="325374"/>
                  </a:lnTo>
                  <a:close/>
                </a:path>
                <a:path w="711200" h="536575">
                  <a:moveTo>
                    <a:pt x="305917" y="436626"/>
                  </a:moveTo>
                  <a:lnTo>
                    <a:pt x="303695" y="436460"/>
                  </a:lnTo>
                  <a:lnTo>
                    <a:pt x="302133" y="435978"/>
                  </a:lnTo>
                  <a:lnTo>
                    <a:pt x="300151" y="436626"/>
                  </a:lnTo>
                  <a:lnTo>
                    <a:pt x="299935" y="438378"/>
                  </a:lnTo>
                  <a:lnTo>
                    <a:pt x="299491" y="439432"/>
                  </a:lnTo>
                  <a:lnTo>
                    <a:pt x="301117" y="439813"/>
                  </a:lnTo>
                  <a:lnTo>
                    <a:pt x="302704" y="440410"/>
                  </a:lnTo>
                  <a:lnTo>
                    <a:pt x="304736" y="440397"/>
                  </a:lnTo>
                  <a:lnTo>
                    <a:pt x="305181" y="438454"/>
                  </a:lnTo>
                  <a:lnTo>
                    <a:pt x="305917" y="436626"/>
                  </a:lnTo>
                  <a:close/>
                </a:path>
                <a:path w="711200" h="536575">
                  <a:moveTo>
                    <a:pt x="319963" y="438505"/>
                  </a:moveTo>
                  <a:lnTo>
                    <a:pt x="319036" y="438619"/>
                  </a:lnTo>
                  <a:lnTo>
                    <a:pt x="318236" y="438632"/>
                  </a:lnTo>
                  <a:lnTo>
                    <a:pt x="317550" y="438670"/>
                  </a:lnTo>
                  <a:lnTo>
                    <a:pt x="317715" y="437070"/>
                  </a:lnTo>
                  <a:lnTo>
                    <a:pt x="312331" y="437070"/>
                  </a:lnTo>
                  <a:lnTo>
                    <a:pt x="312166" y="443026"/>
                  </a:lnTo>
                  <a:lnTo>
                    <a:pt x="306197" y="442988"/>
                  </a:lnTo>
                  <a:lnTo>
                    <a:pt x="306171" y="447027"/>
                  </a:lnTo>
                  <a:lnTo>
                    <a:pt x="312051" y="446709"/>
                  </a:lnTo>
                  <a:lnTo>
                    <a:pt x="312026" y="448183"/>
                  </a:lnTo>
                  <a:lnTo>
                    <a:pt x="316560" y="448373"/>
                  </a:lnTo>
                  <a:lnTo>
                    <a:pt x="317106" y="442861"/>
                  </a:lnTo>
                  <a:lnTo>
                    <a:pt x="317741" y="442887"/>
                  </a:lnTo>
                  <a:lnTo>
                    <a:pt x="318427" y="442785"/>
                  </a:lnTo>
                  <a:lnTo>
                    <a:pt x="319443" y="441998"/>
                  </a:lnTo>
                  <a:lnTo>
                    <a:pt x="319443" y="440512"/>
                  </a:lnTo>
                  <a:lnTo>
                    <a:pt x="319963" y="438505"/>
                  </a:lnTo>
                  <a:close/>
                </a:path>
                <a:path w="711200" h="536575">
                  <a:moveTo>
                    <a:pt x="327914" y="530098"/>
                  </a:moveTo>
                  <a:lnTo>
                    <a:pt x="326263" y="529729"/>
                  </a:lnTo>
                  <a:lnTo>
                    <a:pt x="326237" y="530301"/>
                  </a:lnTo>
                  <a:lnTo>
                    <a:pt x="326174" y="530885"/>
                  </a:lnTo>
                  <a:lnTo>
                    <a:pt x="326263" y="531444"/>
                  </a:lnTo>
                  <a:lnTo>
                    <a:pt x="327037" y="531685"/>
                  </a:lnTo>
                  <a:lnTo>
                    <a:pt x="327444" y="531139"/>
                  </a:lnTo>
                  <a:lnTo>
                    <a:pt x="327660" y="530593"/>
                  </a:lnTo>
                  <a:lnTo>
                    <a:pt x="327914" y="530098"/>
                  </a:lnTo>
                  <a:close/>
                </a:path>
                <a:path w="711200" h="536575">
                  <a:moveTo>
                    <a:pt x="329145" y="536168"/>
                  </a:moveTo>
                  <a:lnTo>
                    <a:pt x="328904" y="536028"/>
                  </a:lnTo>
                  <a:lnTo>
                    <a:pt x="328676" y="535889"/>
                  </a:lnTo>
                  <a:lnTo>
                    <a:pt x="328383" y="535686"/>
                  </a:lnTo>
                  <a:lnTo>
                    <a:pt x="328434" y="536028"/>
                  </a:lnTo>
                  <a:lnTo>
                    <a:pt x="328485" y="536409"/>
                  </a:lnTo>
                  <a:lnTo>
                    <a:pt x="328930" y="536244"/>
                  </a:lnTo>
                  <a:lnTo>
                    <a:pt x="329145" y="536168"/>
                  </a:lnTo>
                  <a:close/>
                </a:path>
                <a:path w="711200" h="536575">
                  <a:moveTo>
                    <a:pt x="407327" y="112509"/>
                  </a:moveTo>
                  <a:lnTo>
                    <a:pt x="405942" y="112445"/>
                  </a:lnTo>
                  <a:lnTo>
                    <a:pt x="404787" y="112039"/>
                  </a:lnTo>
                  <a:lnTo>
                    <a:pt x="404241" y="112445"/>
                  </a:lnTo>
                  <a:lnTo>
                    <a:pt x="403694" y="112839"/>
                  </a:lnTo>
                  <a:lnTo>
                    <a:pt x="403796" y="114084"/>
                  </a:lnTo>
                  <a:lnTo>
                    <a:pt x="403631" y="114960"/>
                  </a:lnTo>
                  <a:lnTo>
                    <a:pt x="404520" y="115100"/>
                  </a:lnTo>
                  <a:lnTo>
                    <a:pt x="405587" y="115620"/>
                  </a:lnTo>
                  <a:lnTo>
                    <a:pt x="406793" y="114985"/>
                  </a:lnTo>
                  <a:lnTo>
                    <a:pt x="406882" y="113741"/>
                  </a:lnTo>
                  <a:lnTo>
                    <a:pt x="407327" y="112509"/>
                  </a:lnTo>
                  <a:close/>
                </a:path>
                <a:path w="711200" h="536575">
                  <a:moveTo>
                    <a:pt x="418592" y="251866"/>
                  </a:moveTo>
                  <a:lnTo>
                    <a:pt x="418096" y="251180"/>
                  </a:lnTo>
                  <a:lnTo>
                    <a:pt x="417626" y="250469"/>
                  </a:lnTo>
                  <a:lnTo>
                    <a:pt x="416039" y="250532"/>
                  </a:lnTo>
                  <a:lnTo>
                    <a:pt x="413829" y="249961"/>
                  </a:lnTo>
                  <a:lnTo>
                    <a:pt x="414439" y="252133"/>
                  </a:lnTo>
                  <a:lnTo>
                    <a:pt x="414489" y="253415"/>
                  </a:lnTo>
                  <a:lnTo>
                    <a:pt x="415124" y="254203"/>
                  </a:lnTo>
                  <a:lnTo>
                    <a:pt x="415544" y="254685"/>
                  </a:lnTo>
                  <a:lnTo>
                    <a:pt x="417550" y="254685"/>
                  </a:lnTo>
                  <a:lnTo>
                    <a:pt x="417677" y="254393"/>
                  </a:lnTo>
                  <a:lnTo>
                    <a:pt x="418147" y="253415"/>
                  </a:lnTo>
                  <a:lnTo>
                    <a:pt x="418592" y="251866"/>
                  </a:lnTo>
                  <a:close/>
                </a:path>
                <a:path w="711200" h="536575">
                  <a:moveTo>
                    <a:pt x="422300" y="266801"/>
                  </a:moveTo>
                  <a:lnTo>
                    <a:pt x="411226" y="262763"/>
                  </a:lnTo>
                  <a:lnTo>
                    <a:pt x="409956" y="265684"/>
                  </a:lnTo>
                  <a:lnTo>
                    <a:pt x="409359" y="267131"/>
                  </a:lnTo>
                  <a:lnTo>
                    <a:pt x="420293" y="271932"/>
                  </a:lnTo>
                  <a:lnTo>
                    <a:pt x="421614" y="268516"/>
                  </a:lnTo>
                  <a:lnTo>
                    <a:pt x="422300" y="266801"/>
                  </a:lnTo>
                  <a:close/>
                </a:path>
                <a:path w="711200" h="536575">
                  <a:moveTo>
                    <a:pt x="451104" y="401662"/>
                  </a:moveTo>
                  <a:lnTo>
                    <a:pt x="450862" y="401002"/>
                  </a:lnTo>
                  <a:lnTo>
                    <a:pt x="450634" y="400481"/>
                  </a:lnTo>
                  <a:lnTo>
                    <a:pt x="449351" y="400392"/>
                  </a:lnTo>
                  <a:lnTo>
                    <a:pt x="448246" y="399986"/>
                  </a:lnTo>
                  <a:lnTo>
                    <a:pt x="447941" y="401218"/>
                  </a:lnTo>
                  <a:lnTo>
                    <a:pt x="447281" y="402450"/>
                  </a:lnTo>
                  <a:lnTo>
                    <a:pt x="448106" y="403364"/>
                  </a:lnTo>
                  <a:lnTo>
                    <a:pt x="449491" y="403707"/>
                  </a:lnTo>
                  <a:lnTo>
                    <a:pt x="450672" y="403110"/>
                  </a:lnTo>
                  <a:lnTo>
                    <a:pt x="451104" y="401662"/>
                  </a:lnTo>
                  <a:close/>
                </a:path>
                <a:path w="711200" h="536575">
                  <a:moveTo>
                    <a:pt x="452970" y="479285"/>
                  </a:moveTo>
                  <a:lnTo>
                    <a:pt x="451434" y="478777"/>
                  </a:lnTo>
                  <a:lnTo>
                    <a:pt x="450367" y="478180"/>
                  </a:lnTo>
                  <a:lnTo>
                    <a:pt x="448881" y="478231"/>
                  </a:lnTo>
                  <a:lnTo>
                    <a:pt x="447979" y="480123"/>
                  </a:lnTo>
                  <a:lnTo>
                    <a:pt x="448106" y="480237"/>
                  </a:lnTo>
                  <a:lnTo>
                    <a:pt x="448932" y="480961"/>
                  </a:lnTo>
                  <a:lnTo>
                    <a:pt x="449948" y="481622"/>
                  </a:lnTo>
                  <a:lnTo>
                    <a:pt x="451332" y="481939"/>
                  </a:lnTo>
                  <a:lnTo>
                    <a:pt x="452018" y="480606"/>
                  </a:lnTo>
                  <a:lnTo>
                    <a:pt x="452970" y="479285"/>
                  </a:lnTo>
                  <a:close/>
                </a:path>
                <a:path w="711200" h="536575">
                  <a:moveTo>
                    <a:pt x="453034" y="449808"/>
                  </a:moveTo>
                  <a:lnTo>
                    <a:pt x="452945" y="448386"/>
                  </a:lnTo>
                  <a:lnTo>
                    <a:pt x="452945" y="448056"/>
                  </a:lnTo>
                  <a:lnTo>
                    <a:pt x="450278" y="447840"/>
                  </a:lnTo>
                  <a:lnTo>
                    <a:pt x="449948" y="448233"/>
                  </a:lnTo>
                  <a:lnTo>
                    <a:pt x="448932" y="449541"/>
                  </a:lnTo>
                  <a:lnTo>
                    <a:pt x="448411" y="451142"/>
                  </a:lnTo>
                  <a:lnTo>
                    <a:pt x="447281" y="453453"/>
                  </a:lnTo>
                  <a:lnTo>
                    <a:pt x="449567" y="453199"/>
                  </a:lnTo>
                  <a:lnTo>
                    <a:pt x="451764" y="453351"/>
                  </a:lnTo>
                  <a:lnTo>
                    <a:pt x="452869" y="451497"/>
                  </a:lnTo>
                  <a:lnTo>
                    <a:pt x="453034" y="449808"/>
                  </a:lnTo>
                  <a:close/>
                </a:path>
                <a:path w="711200" h="536575">
                  <a:moveTo>
                    <a:pt x="455447" y="378256"/>
                  </a:moveTo>
                  <a:lnTo>
                    <a:pt x="450088" y="378256"/>
                  </a:lnTo>
                  <a:lnTo>
                    <a:pt x="449757" y="389356"/>
                  </a:lnTo>
                  <a:lnTo>
                    <a:pt x="454291" y="389547"/>
                  </a:lnTo>
                  <a:lnTo>
                    <a:pt x="455447" y="378256"/>
                  </a:lnTo>
                  <a:close/>
                </a:path>
                <a:path w="711200" h="536575">
                  <a:moveTo>
                    <a:pt x="459435" y="394258"/>
                  </a:moveTo>
                  <a:lnTo>
                    <a:pt x="458939" y="394360"/>
                  </a:lnTo>
                  <a:lnTo>
                    <a:pt x="458279" y="394322"/>
                  </a:lnTo>
                  <a:lnTo>
                    <a:pt x="458038" y="394589"/>
                  </a:lnTo>
                  <a:lnTo>
                    <a:pt x="457758" y="394893"/>
                  </a:lnTo>
                  <a:lnTo>
                    <a:pt x="457898" y="395478"/>
                  </a:lnTo>
                  <a:lnTo>
                    <a:pt x="457847" y="395935"/>
                  </a:lnTo>
                  <a:lnTo>
                    <a:pt x="458330" y="395846"/>
                  </a:lnTo>
                  <a:lnTo>
                    <a:pt x="458800" y="395744"/>
                  </a:lnTo>
                  <a:lnTo>
                    <a:pt x="459320" y="395655"/>
                  </a:lnTo>
                  <a:lnTo>
                    <a:pt x="459384" y="395185"/>
                  </a:lnTo>
                  <a:lnTo>
                    <a:pt x="459435" y="394258"/>
                  </a:lnTo>
                  <a:close/>
                </a:path>
                <a:path w="711200" h="536575">
                  <a:moveTo>
                    <a:pt x="461797" y="510019"/>
                  </a:moveTo>
                  <a:lnTo>
                    <a:pt x="461162" y="511302"/>
                  </a:lnTo>
                  <a:lnTo>
                    <a:pt x="460565" y="512584"/>
                  </a:lnTo>
                  <a:lnTo>
                    <a:pt x="459930" y="513867"/>
                  </a:lnTo>
                  <a:lnTo>
                    <a:pt x="461721" y="514223"/>
                  </a:lnTo>
                  <a:lnTo>
                    <a:pt x="461797" y="510019"/>
                  </a:lnTo>
                  <a:close/>
                </a:path>
                <a:path w="711200" h="536575">
                  <a:moveTo>
                    <a:pt x="461987" y="509625"/>
                  </a:moveTo>
                  <a:lnTo>
                    <a:pt x="461822" y="509308"/>
                  </a:lnTo>
                  <a:lnTo>
                    <a:pt x="461797" y="509498"/>
                  </a:lnTo>
                  <a:lnTo>
                    <a:pt x="461797" y="510019"/>
                  </a:lnTo>
                  <a:lnTo>
                    <a:pt x="461962" y="509625"/>
                  </a:lnTo>
                  <a:close/>
                </a:path>
                <a:path w="711200" h="536575">
                  <a:moveTo>
                    <a:pt x="462597" y="504672"/>
                  </a:moveTo>
                  <a:lnTo>
                    <a:pt x="459930" y="505040"/>
                  </a:lnTo>
                  <a:lnTo>
                    <a:pt x="461822" y="509308"/>
                  </a:lnTo>
                  <a:lnTo>
                    <a:pt x="462076" y="507758"/>
                  </a:lnTo>
                  <a:lnTo>
                    <a:pt x="462343" y="506222"/>
                  </a:lnTo>
                  <a:lnTo>
                    <a:pt x="462597" y="504672"/>
                  </a:lnTo>
                  <a:close/>
                </a:path>
                <a:path w="711200" h="536575">
                  <a:moveTo>
                    <a:pt x="467347" y="509104"/>
                  </a:moveTo>
                  <a:lnTo>
                    <a:pt x="467106" y="508990"/>
                  </a:lnTo>
                  <a:lnTo>
                    <a:pt x="466801" y="508723"/>
                  </a:lnTo>
                  <a:lnTo>
                    <a:pt x="466305" y="508825"/>
                  </a:lnTo>
                  <a:lnTo>
                    <a:pt x="466115" y="509193"/>
                  </a:lnTo>
                  <a:lnTo>
                    <a:pt x="465924" y="509422"/>
                  </a:lnTo>
                  <a:lnTo>
                    <a:pt x="466331" y="509600"/>
                  </a:lnTo>
                  <a:lnTo>
                    <a:pt x="467220" y="509955"/>
                  </a:lnTo>
                  <a:lnTo>
                    <a:pt x="467271" y="509676"/>
                  </a:lnTo>
                  <a:lnTo>
                    <a:pt x="467296" y="509397"/>
                  </a:lnTo>
                  <a:lnTo>
                    <a:pt x="467347" y="509104"/>
                  </a:lnTo>
                  <a:close/>
                </a:path>
                <a:path w="711200" h="536575">
                  <a:moveTo>
                    <a:pt x="471639" y="423837"/>
                  </a:moveTo>
                  <a:lnTo>
                    <a:pt x="463778" y="410159"/>
                  </a:lnTo>
                  <a:lnTo>
                    <a:pt x="461467" y="413270"/>
                  </a:lnTo>
                  <a:lnTo>
                    <a:pt x="458863" y="415683"/>
                  </a:lnTo>
                  <a:lnTo>
                    <a:pt x="457758" y="417588"/>
                  </a:lnTo>
                  <a:lnTo>
                    <a:pt x="455117" y="418617"/>
                  </a:lnTo>
                  <a:lnTo>
                    <a:pt x="456488" y="422071"/>
                  </a:lnTo>
                  <a:lnTo>
                    <a:pt x="457847" y="421411"/>
                  </a:lnTo>
                  <a:lnTo>
                    <a:pt x="456082" y="423087"/>
                  </a:lnTo>
                  <a:lnTo>
                    <a:pt x="458749" y="425831"/>
                  </a:lnTo>
                  <a:lnTo>
                    <a:pt x="460502" y="424256"/>
                  </a:lnTo>
                  <a:lnTo>
                    <a:pt x="461632" y="425221"/>
                  </a:lnTo>
                  <a:lnTo>
                    <a:pt x="462876" y="426059"/>
                  </a:lnTo>
                  <a:lnTo>
                    <a:pt x="465836" y="427304"/>
                  </a:lnTo>
                  <a:lnTo>
                    <a:pt x="469061" y="424853"/>
                  </a:lnTo>
                  <a:lnTo>
                    <a:pt x="471639" y="423837"/>
                  </a:lnTo>
                  <a:close/>
                </a:path>
                <a:path w="711200" h="536575">
                  <a:moveTo>
                    <a:pt x="482739" y="475983"/>
                  </a:moveTo>
                  <a:lnTo>
                    <a:pt x="480352" y="472135"/>
                  </a:lnTo>
                  <a:lnTo>
                    <a:pt x="467245" y="480314"/>
                  </a:lnTo>
                  <a:lnTo>
                    <a:pt x="465899" y="479907"/>
                  </a:lnTo>
                  <a:lnTo>
                    <a:pt x="460476" y="480809"/>
                  </a:lnTo>
                  <a:lnTo>
                    <a:pt x="460730" y="481799"/>
                  </a:lnTo>
                  <a:lnTo>
                    <a:pt x="461086" y="484073"/>
                  </a:lnTo>
                  <a:lnTo>
                    <a:pt x="459295" y="485127"/>
                  </a:lnTo>
                  <a:lnTo>
                    <a:pt x="463473" y="491959"/>
                  </a:lnTo>
                  <a:lnTo>
                    <a:pt x="466305" y="490397"/>
                  </a:lnTo>
                  <a:lnTo>
                    <a:pt x="466064" y="489889"/>
                  </a:lnTo>
                  <a:lnTo>
                    <a:pt x="468147" y="490258"/>
                  </a:lnTo>
                  <a:lnTo>
                    <a:pt x="470458" y="490181"/>
                  </a:lnTo>
                  <a:lnTo>
                    <a:pt x="472325" y="489610"/>
                  </a:lnTo>
                  <a:lnTo>
                    <a:pt x="473811" y="489153"/>
                  </a:lnTo>
                  <a:lnTo>
                    <a:pt x="474281" y="485140"/>
                  </a:lnTo>
                  <a:lnTo>
                    <a:pt x="475208" y="482739"/>
                  </a:lnTo>
                  <a:lnTo>
                    <a:pt x="473011" y="482066"/>
                  </a:lnTo>
                  <a:lnTo>
                    <a:pt x="482739" y="475983"/>
                  </a:lnTo>
                  <a:close/>
                </a:path>
                <a:path w="711200" h="536575">
                  <a:moveTo>
                    <a:pt x="484619" y="452348"/>
                  </a:moveTo>
                  <a:lnTo>
                    <a:pt x="484314" y="449580"/>
                  </a:lnTo>
                  <a:lnTo>
                    <a:pt x="481177" y="447700"/>
                  </a:lnTo>
                  <a:lnTo>
                    <a:pt x="481533" y="446849"/>
                  </a:lnTo>
                  <a:lnTo>
                    <a:pt x="479310" y="446570"/>
                  </a:lnTo>
                  <a:lnTo>
                    <a:pt x="470369" y="441223"/>
                  </a:lnTo>
                  <a:lnTo>
                    <a:pt x="467982" y="462076"/>
                  </a:lnTo>
                  <a:lnTo>
                    <a:pt x="471855" y="459955"/>
                  </a:lnTo>
                  <a:lnTo>
                    <a:pt x="473316" y="457250"/>
                  </a:lnTo>
                  <a:lnTo>
                    <a:pt x="475322" y="455587"/>
                  </a:lnTo>
                  <a:lnTo>
                    <a:pt x="477735" y="455942"/>
                  </a:lnTo>
                  <a:lnTo>
                    <a:pt x="478599" y="453885"/>
                  </a:lnTo>
                  <a:lnTo>
                    <a:pt x="480517" y="453263"/>
                  </a:lnTo>
                  <a:lnTo>
                    <a:pt x="482663" y="452920"/>
                  </a:lnTo>
                  <a:lnTo>
                    <a:pt x="484619" y="452348"/>
                  </a:lnTo>
                  <a:close/>
                </a:path>
                <a:path w="711200" h="536575">
                  <a:moveTo>
                    <a:pt x="485216" y="179755"/>
                  </a:moveTo>
                  <a:lnTo>
                    <a:pt x="485051" y="179552"/>
                  </a:lnTo>
                  <a:lnTo>
                    <a:pt x="484530" y="179006"/>
                  </a:lnTo>
                  <a:lnTo>
                    <a:pt x="483730" y="178739"/>
                  </a:lnTo>
                  <a:lnTo>
                    <a:pt x="482968" y="178295"/>
                  </a:lnTo>
                  <a:lnTo>
                    <a:pt x="482663" y="179209"/>
                  </a:lnTo>
                  <a:lnTo>
                    <a:pt x="482219" y="180149"/>
                  </a:lnTo>
                  <a:lnTo>
                    <a:pt x="482993" y="180670"/>
                  </a:lnTo>
                  <a:lnTo>
                    <a:pt x="483793" y="180860"/>
                  </a:lnTo>
                  <a:lnTo>
                    <a:pt x="484530" y="181127"/>
                  </a:lnTo>
                  <a:lnTo>
                    <a:pt x="484720" y="180594"/>
                  </a:lnTo>
                  <a:lnTo>
                    <a:pt x="485216" y="179755"/>
                  </a:lnTo>
                  <a:close/>
                </a:path>
                <a:path w="711200" h="536575">
                  <a:moveTo>
                    <a:pt x="490855" y="188391"/>
                  </a:moveTo>
                  <a:lnTo>
                    <a:pt x="488467" y="184543"/>
                  </a:lnTo>
                  <a:lnTo>
                    <a:pt x="475322" y="192722"/>
                  </a:lnTo>
                  <a:lnTo>
                    <a:pt x="473976" y="192316"/>
                  </a:lnTo>
                  <a:lnTo>
                    <a:pt x="468566" y="193217"/>
                  </a:lnTo>
                  <a:lnTo>
                    <a:pt x="469303" y="195973"/>
                  </a:lnTo>
                  <a:lnTo>
                    <a:pt x="469188" y="200012"/>
                  </a:lnTo>
                  <a:lnTo>
                    <a:pt x="473367" y="202755"/>
                  </a:lnTo>
                  <a:lnTo>
                    <a:pt x="477494" y="202907"/>
                  </a:lnTo>
                  <a:lnTo>
                    <a:pt x="481914" y="201561"/>
                  </a:lnTo>
                  <a:lnTo>
                    <a:pt x="482384" y="197548"/>
                  </a:lnTo>
                  <a:lnTo>
                    <a:pt x="483323" y="195148"/>
                  </a:lnTo>
                  <a:lnTo>
                    <a:pt x="481126" y="194475"/>
                  </a:lnTo>
                  <a:lnTo>
                    <a:pt x="490855" y="188391"/>
                  </a:lnTo>
                  <a:close/>
                </a:path>
                <a:path w="711200" h="536575">
                  <a:moveTo>
                    <a:pt x="507314" y="477304"/>
                  </a:moveTo>
                  <a:lnTo>
                    <a:pt x="506907" y="477266"/>
                  </a:lnTo>
                  <a:lnTo>
                    <a:pt x="506056" y="477177"/>
                  </a:lnTo>
                  <a:lnTo>
                    <a:pt x="505726" y="477875"/>
                  </a:lnTo>
                  <a:lnTo>
                    <a:pt x="506158" y="477926"/>
                  </a:lnTo>
                  <a:lnTo>
                    <a:pt x="506577" y="478002"/>
                  </a:lnTo>
                  <a:lnTo>
                    <a:pt x="507072" y="477977"/>
                  </a:lnTo>
                  <a:lnTo>
                    <a:pt x="507212" y="477545"/>
                  </a:lnTo>
                  <a:lnTo>
                    <a:pt x="507314" y="477304"/>
                  </a:lnTo>
                  <a:close/>
                </a:path>
                <a:path w="711200" h="536575">
                  <a:moveTo>
                    <a:pt x="511276" y="6197"/>
                  </a:moveTo>
                  <a:lnTo>
                    <a:pt x="505828" y="0"/>
                  </a:lnTo>
                  <a:lnTo>
                    <a:pt x="504024" y="1346"/>
                  </a:lnTo>
                  <a:lnTo>
                    <a:pt x="505396" y="3619"/>
                  </a:lnTo>
                  <a:lnTo>
                    <a:pt x="508088" y="8191"/>
                  </a:lnTo>
                  <a:lnTo>
                    <a:pt x="511276" y="6197"/>
                  </a:lnTo>
                  <a:close/>
                </a:path>
                <a:path w="711200" h="536575">
                  <a:moveTo>
                    <a:pt x="517245" y="439610"/>
                  </a:moveTo>
                  <a:lnTo>
                    <a:pt x="517182" y="438937"/>
                  </a:lnTo>
                  <a:lnTo>
                    <a:pt x="517131" y="438467"/>
                  </a:lnTo>
                  <a:lnTo>
                    <a:pt x="516877" y="438861"/>
                  </a:lnTo>
                  <a:lnTo>
                    <a:pt x="516610" y="439127"/>
                  </a:lnTo>
                  <a:lnTo>
                    <a:pt x="516636" y="439305"/>
                  </a:lnTo>
                  <a:lnTo>
                    <a:pt x="516661" y="439458"/>
                  </a:lnTo>
                  <a:lnTo>
                    <a:pt x="517017" y="439508"/>
                  </a:lnTo>
                  <a:lnTo>
                    <a:pt x="517245" y="439610"/>
                  </a:lnTo>
                  <a:close/>
                </a:path>
                <a:path w="711200" h="536575">
                  <a:moveTo>
                    <a:pt x="519747" y="213956"/>
                  </a:moveTo>
                  <a:lnTo>
                    <a:pt x="513257" y="212953"/>
                  </a:lnTo>
                  <a:lnTo>
                    <a:pt x="509384" y="206654"/>
                  </a:lnTo>
                  <a:lnTo>
                    <a:pt x="502945" y="204812"/>
                  </a:lnTo>
                  <a:lnTo>
                    <a:pt x="497281" y="208597"/>
                  </a:lnTo>
                  <a:lnTo>
                    <a:pt x="495998" y="209473"/>
                  </a:lnTo>
                  <a:lnTo>
                    <a:pt x="495058" y="211848"/>
                  </a:lnTo>
                  <a:lnTo>
                    <a:pt x="495109" y="214477"/>
                  </a:lnTo>
                  <a:lnTo>
                    <a:pt x="497230" y="216103"/>
                  </a:lnTo>
                  <a:lnTo>
                    <a:pt x="502399" y="216471"/>
                  </a:lnTo>
                  <a:lnTo>
                    <a:pt x="510641" y="216484"/>
                  </a:lnTo>
                  <a:lnTo>
                    <a:pt x="518401" y="218770"/>
                  </a:lnTo>
                  <a:lnTo>
                    <a:pt x="519747" y="213956"/>
                  </a:lnTo>
                  <a:close/>
                </a:path>
                <a:path w="711200" h="536575">
                  <a:moveTo>
                    <a:pt x="551738" y="38315"/>
                  </a:moveTo>
                  <a:lnTo>
                    <a:pt x="551573" y="37960"/>
                  </a:lnTo>
                  <a:lnTo>
                    <a:pt x="551522" y="37680"/>
                  </a:lnTo>
                  <a:lnTo>
                    <a:pt x="550964" y="37782"/>
                  </a:lnTo>
                  <a:lnTo>
                    <a:pt x="550659" y="37833"/>
                  </a:lnTo>
                  <a:lnTo>
                    <a:pt x="550824" y="38671"/>
                  </a:lnTo>
                  <a:lnTo>
                    <a:pt x="551103" y="38620"/>
                  </a:lnTo>
                  <a:lnTo>
                    <a:pt x="551484" y="38646"/>
                  </a:lnTo>
                  <a:lnTo>
                    <a:pt x="551624" y="38481"/>
                  </a:lnTo>
                  <a:lnTo>
                    <a:pt x="551738" y="38315"/>
                  </a:lnTo>
                  <a:close/>
                </a:path>
                <a:path w="711200" h="536575">
                  <a:moveTo>
                    <a:pt x="559346" y="181470"/>
                  </a:moveTo>
                  <a:lnTo>
                    <a:pt x="558939" y="179666"/>
                  </a:lnTo>
                  <a:lnTo>
                    <a:pt x="558165" y="176072"/>
                  </a:lnTo>
                  <a:lnTo>
                    <a:pt x="546684" y="179031"/>
                  </a:lnTo>
                  <a:lnTo>
                    <a:pt x="547090" y="180771"/>
                  </a:lnTo>
                  <a:lnTo>
                    <a:pt x="547751" y="184061"/>
                  </a:lnTo>
                  <a:lnTo>
                    <a:pt x="547916" y="184035"/>
                  </a:lnTo>
                  <a:lnTo>
                    <a:pt x="551738" y="183400"/>
                  </a:lnTo>
                  <a:lnTo>
                    <a:pt x="555536" y="182410"/>
                  </a:lnTo>
                  <a:lnTo>
                    <a:pt x="559346" y="181470"/>
                  </a:lnTo>
                  <a:close/>
                </a:path>
                <a:path w="711200" h="536575">
                  <a:moveTo>
                    <a:pt x="568921" y="292277"/>
                  </a:moveTo>
                  <a:lnTo>
                    <a:pt x="566750" y="292404"/>
                  </a:lnTo>
                  <a:lnTo>
                    <a:pt x="565315" y="292074"/>
                  </a:lnTo>
                  <a:lnTo>
                    <a:pt x="563880" y="293281"/>
                  </a:lnTo>
                  <a:lnTo>
                    <a:pt x="563753" y="294703"/>
                  </a:lnTo>
                  <a:lnTo>
                    <a:pt x="563333" y="295795"/>
                  </a:lnTo>
                  <a:lnTo>
                    <a:pt x="564438" y="295973"/>
                  </a:lnTo>
                  <a:lnTo>
                    <a:pt x="565785" y="296646"/>
                  </a:lnTo>
                  <a:lnTo>
                    <a:pt x="566585" y="296227"/>
                  </a:lnTo>
                  <a:lnTo>
                    <a:pt x="567461" y="295783"/>
                  </a:lnTo>
                  <a:lnTo>
                    <a:pt x="567791" y="294322"/>
                  </a:lnTo>
                  <a:lnTo>
                    <a:pt x="568921" y="292277"/>
                  </a:lnTo>
                  <a:close/>
                </a:path>
                <a:path w="711200" h="536575">
                  <a:moveTo>
                    <a:pt x="620090" y="165620"/>
                  </a:moveTo>
                  <a:lnTo>
                    <a:pt x="618998" y="165493"/>
                  </a:lnTo>
                  <a:lnTo>
                    <a:pt x="617601" y="165049"/>
                  </a:lnTo>
                  <a:lnTo>
                    <a:pt x="617397" y="165354"/>
                  </a:lnTo>
                  <a:lnTo>
                    <a:pt x="616826" y="166204"/>
                  </a:lnTo>
                  <a:lnTo>
                    <a:pt x="616775" y="167373"/>
                  </a:lnTo>
                  <a:lnTo>
                    <a:pt x="616521" y="168414"/>
                  </a:lnTo>
                  <a:lnTo>
                    <a:pt x="617626" y="168427"/>
                  </a:lnTo>
                  <a:lnTo>
                    <a:pt x="618744" y="168630"/>
                  </a:lnTo>
                  <a:lnTo>
                    <a:pt x="620064" y="168224"/>
                  </a:lnTo>
                  <a:lnTo>
                    <a:pt x="619988" y="166751"/>
                  </a:lnTo>
                  <a:lnTo>
                    <a:pt x="620090" y="165620"/>
                  </a:lnTo>
                  <a:close/>
                </a:path>
                <a:path w="711200" h="536575">
                  <a:moveTo>
                    <a:pt x="624598" y="150291"/>
                  </a:moveTo>
                  <a:lnTo>
                    <a:pt x="623722" y="149733"/>
                  </a:lnTo>
                  <a:lnTo>
                    <a:pt x="622706" y="149339"/>
                  </a:lnTo>
                  <a:lnTo>
                    <a:pt x="622134" y="149606"/>
                  </a:lnTo>
                  <a:lnTo>
                    <a:pt x="621525" y="149898"/>
                  </a:lnTo>
                  <a:lnTo>
                    <a:pt x="621245" y="150939"/>
                  </a:lnTo>
                  <a:lnTo>
                    <a:pt x="620369" y="152438"/>
                  </a:lnTo>
                  <a:lnTo>
                    <a:pt x="622795" y="152044"/>
                  </a:lnTo>
                  <a:lnTo>
                    <a:pt x="623646" y="152057"/>
                  </a:lnTo>
                  <a:lnTo>
                    <a:pt x="624332" y="151714"/>
                  </a:lnTo>
                  <a:lnTo>
                    <a:pt x="624547" y="151599"/>
                  </a:lnTo>
                  <a:lnTo>
                    <a:pt x="624598" y="150291"/>
                  </a:lnTo>
                  <a:close/>
                </a:path>
                <a:path w="711200" h="536575">
                  <a:moveTo>
                    <a:pt x="625703" y="166725"/>
                  </a:moveTo>
                  <a:lnTo>
                    <a:pt x="624471" y="166687"/>
                  </a:lnTo>
                  <a:lnTo>
                    <a:pt x="623316" y="166306"/>
                  </a:lnTo>
                  <a:lnTo>
                    <a:pt x="622757" y="166738"/>
                  </a:lnTo>
                  <a:lnTo>
                    <a:pt x="622185" y="167182"/>
                  </a:lnTo>
                  <a:lnTo>
                    <a:pt x="622211" y="168389"/>
                  </a:lnTo>
                  <a:lnTo>
                    <a:pt x="621969" y="169278"/>
                  </a:lnTo>
                  <a:lnTo>
                    <a:pt x="625208" y="169735"/>
                  </a:lnTo>
                  <a:lnTo>
                    <a:pt x="625348" y="168846"/>
                  </a:lnTo>
                  <a:lnTo>
                    <a:pt x="625513" y="167970"/>
                  </a:lnTo>
                  <a:lnTo>
                    <a:pt x="625703" y="166725"/>
                  </a:lnTo>
                  <a:close/>
                </a:path>
                <a:path w="711200" h="536575">
                  <a:moveTo>
                    <a:pt x="626084" y="177736"/>
                  </a:moveTo>
                  <a:lnTo>
                    <a:pt x="614184" y="175298"/>
                  </a:lnTo>
                  <a:lnTo>
                    <a:pt x="613613" y="179616"/>
                  </a:lnTo>
                  <a:lnTo>
                    <a:pt x="625513" y="181127"/>
                  </a:lnTo>
                  <a:lnTo>
                    <a:pt x="626084" y="177736"/>
                  </a:lnTo>
                  <a:close/>
                </a:path>
                <a:path w="711200" h="536575">
                  <a:moveTo>
                    <a:pt x="629475" y="256832"/>
                  </a:moveTo>
                  <a:lnTo>
                    <a:pt x="629412" y="256654"/>
                  </a:lnTo>
                  <a:lnTo>
                    <a:pt x="629272" y="256832"/>
                  </a:lnTo>
                  <a:lnTo>
                    <a:pt x="629412" y="256997"/>
                  </a:lnTo>
                  <a:lnTo>
                    <a:pt x="629475" y="256832"/>
                  </a:lnTo>
                  <a:close/>
                </a:path>
                <a:path w="711200" h="536575">
                  <a:moveTo>
                    <a:pt x="631939" y="251231"/>
                  </a:moveTo>
                  <a:lnTo>
                    <a:pt x="627926" y="250964"/>
                  </a:lnTo>
                  <a:lnTo>
                    <a:pt x="628421" y="252831"/>
                  </a:lnTo>
                  <a:lnTo>
                    <a:pt x="628891" y="254698"/>
                  </a:lnTo>
                  <a:lnTo>
                    <a:pt x="629386" y="256565"/>
                  </a:lnTo>
                  <a:lnTo>
                    <a:pt x="631939" y="251231"/>
                  </a:lnTo>
                  <a:close/>
                </a:path>
                <a:path w="711200" h="536575">
                  <a:moveTo>
                    <a:pt x="640130" y="268300"/>
                  </a:moveTo>
                  <a:lnTo>
                    <a:pt x="637527" y="264071"/>
                  </a:lnTo>
                  <a:lnTo>
                    <a:pt x="633222" y="260667"/>
                  </a:lnTo>
                  <a:lnTo>
                    <a:pt x="629412" y="256997"/>
                  </a:lnTo>
                  <a:lnTo>
                    <a:pt x="628916" y="258660"/>
                  </a:lnTo>
                  <a:lnTo>
                    <a:pt x="627824" y="260781"/>
                  </a:lnTo>
                  <a:lnTo>
                    <a:pt x="627989" y="261962"/>
                  </a:lnTo>
                  <a:lnTo>
                    <a:pt x="626148" y="260756"/>
                  </a:lnTo>
                  <a:lnTo>
                    <a:pt x="624027" y="259778"/>
                  </a:lnTo>
                  <a:lnTo>
                    <a:pt x="622185" y="258597"/>
                  </a:lnTo>
                  <a:lnTo>
                    <a:pt x="620420" y="261277"/>
                  </a:lnTo>
                  <a:lnTo>
                    <a:pt x="617537" y="263855"/>
                  </a:lnTo>
                  <a:lnTo>
                    <a:pt x="616966" y="269252"/>
                  </a:lnTo>
                  <a:lnTo>
                    <a:pt x="618807" y="273697"/>
                  </a:lnTo>
                  <a:lnTo>
                    <a:pt x="622071" y="274942"/>
                  </a:lnTo>
                  <a:lnTo>
                    <a:pt x="623341" y="275285"/>
                  </a:lnTo>
                  <a:lnTo>
                    <a:pt x="624636" y="275577"/>
                  </a:lnTo>
                  <a:lnTo>
                    <a:pt x="624878" y="275945"/>
                  </a:lnTo>
                  <a:lnTo>
                    <a:pt x="625233" y="275704"/>
                  </a:lnTo>
                  <a:lnTo>
                    <a:pt x="629056" y="276504"/>
                  </a:lnTo>
                  <a:lnTo>
                    <a:pt x="633158" y="276821"/>
                  </a:lnTo>
                  <a:lnTo>
                    <a:pt x="637387" y="277507"/>
                  </a:lnTo>
                  <a:lnTo>
                    <a:pt x="635685" y="274040"/>
                  </a:lnTo>
                  <a:lnTo>
                    <a:pt x="634466" y="271043"/>
                  </a:lnTo>
                  <a:lnTo>
                    <a:pt x="633158" y="268414"/>
                  </a:lnTo>
                  <a:lnTo>
                    <a:pt x="635025" y="270421"/>
                  </a:lnTo>
                  <a:lnTo>
                    <a:pt x="636968" y="272402"/>
                  </a:lnTo>
                  <a:lnTo>
                    <a:pt x="638873" y="274434"/>
                  </a:lnTo>
                  <a:lnTo>
                    <a:pt x="640130" y="268300"/>
                  </a:lnTo>
                  <a:close/>
                </a:path>
                <a:path w="711200" h="536575">
                  <a:moveTo>
                    <a:pt x="656818" y="8115"/>
                  </a:moveTo>
                  <a:lnTo>
                    <a:pt x="656767" y="7835"/>
                  </a:lnTo>
                  <a:lnTo>
                    <a:pt x="656793" y="7416"/>
                  </a:lnTo>
                  <a:lnTo>
                    <a:pt x="656628" y="7315"/>
                  </a:lnTo>
                  <a:lnTo>
                    <a:pt x="656463" y="7200"/>
                  </a:lnTo>
                  <a:lnTo>
                    <a:pt x="656082" y="7366"/>
                  </a:lnTo>
                  <a:lnTo>
                    <a:pt x="655612" y="7454"/>
                  </a:lnTo>
                  <a:lnTo>
                    <a:pt x="656107" y="7721"/>
                  </a:lnTo>
                  <a:lnTo>
                    <a:pt x="656463" y="7924"/>
                  </a:lnTo>
                  <a:lnTo>
                    <a:pt x="656818" y="8115"/>
                  </a:lnTo>
                  <a:close/>
                </a:path>
                <a:path w="711200" h="536575">
                  <a:moveTo>
                    <a:pt x="659345" y="65849"/>
                  </a:moveTo>
                  <a:lnTo>
                    <a:pt x="658050" y="65836"/>
                  </a:lnTo>
                  <a:lnTo>
                    <a:pt x="656869" y="65481"/>
                  </a:lnTo>
                  <a:lnTo>
                    <a:pt x="656272" y="65913"/>
                  </a:lnTo>
                  <a:lnTo>
                    <a:pt x="655713" y="66319"/>
                  </a:lnTo>
                  <a:lnTo>
                    <a:pt x="655777" y="67576"/>
                  </a:lnTo>
                  <a:lnTo>
                    <a:pt x="655548" y="68465"/>
                  </a:lnTo>
                  <a:lnTo>
                    <a:pt x="656678" y="68567"/>
                  </a:lnTo>
                  <a:lnTo>
                    <a:pt x="657834" y="68834"/>
                  </a:lnTo>
                  <a:lnTo>
                    <a:pt x="658939" y="68668"/>
                  </a:lnTo>
                  <a:lnTo>
                    <a:pt x="659155" y="68630"/>
                  </a:lnTo>
                  <a:lnTo>
                    <a:pt x="659180" y="67043"/>
                  </a:lnTo>
                  <a:lnTo>
                    <a:pt x="659345" y="65849"/>
                  </a:lnTo>
                  <a:close/>
                </a:path>
                <a:path w="711200" h="536575">
                  <a:moveTo>
                    <a:pt x="662673" y="57899"/>
                  </a:moveTo>
                  <a:lnTo>
                    <a:pt x="662152" y="57746"/>
                  </a:lnTo>
                  <a:lnTo>
                    <a:pt x="661543" y="57353"/>
                  </a:lnTo>
                  <a:lnTo>
                    <a:pt x="661111" y="57492"/>
                  </a:lnTo>
                  <a:lnTo>
                    <a:pt x="660781" y="57594"/>
                  </a:lnTo>
                  <a:lnTo>
                    <a:pt x="660615" y="58331"/>
                  </a:lnTo>
                  <a:lnTo>
                    <a:pt x="660361" y="58788"/>
                  </a:lnTo>
                  <a:lnTo>
                    <a:pt x="660908" y="58953"/>
                  </a:lnTo>
                  <a:lnTo>
                    <a:pt x="661466" y="59334"/>
                  </a:lnTo>
                  <a:lnTo>
                    <a:pt x="662266" y="59143"/>
                  </a:lnTo>
                  <a:lnTo>
                    <a:pt x="662432" y="58381"/>
                  </a:lnTo>
                  <a:lnTo>
                    <a:pt x="662673" y="57899"/>
                  </a:lnTo>
                  <a:close/>
                </a:path>
                <a:path w="711200" h="536575">
                  <a:moveTo>
                    <a:pt x="663409" y="77597"/>
                  </a:moveTo>
                  <a:lnTo>
                    <a:pt x="651954" y="76009"/>
                  </a:lnTo>
                  <a:lnTo>
                    <a:pt x="651675" y="77558"/>
                  </a:lnTo>
                  <a:lnTo>
                    <a:pt x="651370" y="79108"/>
                  </a:lnTo>
                  <a:lnTo>
                    <a:pt x="651103" y="80657"/>
                  </a:lnTo>
                  <a:lnTo>
                    <a:pt x="662724" y="82296"/>
                  </a:lnTo>
                  <a:lnTo>
                    <a:pt x="662978" y="80733"/>
                  </a:lnTo>
                  <a:lnTo>
                    <a:pt x="663409" y="77597"/>
                  </a:lnTo>
                  <a:close/>
                </a:path>
                <a:path w="711200" h="536575">
                  <a:moveTo>
                    <a:pt x="678535" y="76923"/>
                  </a:moveTo>
                  <a:lnTo>
                    <a:pt x="674243" y="70116"/>
                  </a:lnTo>
                  <a:lnTo>
                    <a:pt x="671271" y="71996"/>
                  </a:lnTo>
                  <a:lnTo>
                    <a:pt x="672680" y="74269"/>
                  </a:lnTo>
                  <a:lnTo>
                    <a:pt x="674103" y="76555"/>
                  </a:lnTo>
                  <a:lnTo>
                    <a:pt x="675513" y="78841"/>
                  </a:lnTo>
                  <a:lnTo>
                    <a:pt x="678535" y="76923"/>
                  </a:lnTo>
                  <a:close/>
                </a:path>
                <a:path w="711200" h="536575">
                  <a:moveTo>
                    <a:pt x="679297" y="65468"/>
                  </a:moveTo>
                  <a:lnTo>
                    <a:pt x="679170" y="64846"/>
                  </a:lnTo>
                  <a:lnTo>
                    <a:pt x="679221" y="64071"/>
                  </a:lnTo>
                  <a:lnTo>
                    <a:pt x="678865" y="63677"/>
                  </a:lnTo>
                  <a:lnTo>
                    <a:pt x="678561" y="63347"/>
                  </a:lnTo>
                  <a:lnTo>
                    <a:pt x="677735" y="63474"/>
                  </a:lnTo>
                  <a:lnTo>
                    <a:pt x="677164" y="63411"/>
                  </a:lnTo>
                  <a:lnTo>
                    <a:pt x="677125" y="64008"/>
                  </a:lnTo>
                  <a:lnTo>
                    <a:pt x="676910" y="64998"/>
                  </a:lnTo>
                  <a:lnTo>
                    <a:pt x="677125" y="65112"/>
                  </a:lnTo>
                  <a:lnTo>
                    <a:pt x="677735" y="65430"/>
                  </a:lnTo>
                  <a:lnTo>
                    <a:pt x="678561" y="65379"/>
                  </a:lnTo>
                  <a:lnTo>
                    <a:pt x="679297" y="65468"/>
                  </a:lnTo>
                  <a:close/>
                </a:path>
                <a:path w="711200" h="536575">
                  <a:moveTo>
                    <a:pt x="682625" y="104292"/>
                  </a:moveTo>
                  <a:lnTo>
                    <a:pt x="678154" y="103797"/>
                  </a:lnTo>
                  <a:lnTo>
                    <a:pt x="677430" y="103416"/>
                  </a:lnTo>
                  <a:lnTo>
                    <a:pt x="676465" y="103073"/>
                  </a:lnTo>
                  <a:lnTo>
                    <a:pt x="675119" y="102476"/>
                  </a:lnTo>
                  <a:lnTo>
                    <a:pt x="675119" y="104546"/>
                  </a:lnTo>
                  <a:lnTo>
                    <a:pt x="674712" y="106019"/>
                  </a:lnTo>
                  <a:lnTo>
                    <a:pt x="675487" y="106908"/>
                  </a:lnTo>
                  <a:lnTo>
                    <a:pt x="675894" y="106997"/>
                  </a:lnTo>
                  <a:lnTo>
                    <a:pt x="676313" y="107111"/>
                  </a:lnTo>
                  <a:lnTo>
                    <a:pt x="676275" y="107721"/>
                  </a:lnTo>
                  <a:lnTo>
                    <a:pt x="676224" y="108343"/>
                  </a:lnTo>
                  <a:lnTo>
                    <a:pt x="676389" y="108877"/>
                  </a:lnTo>
                  <a:lnTo>
                    <a:pt x="676668" y="109639"/>
                  </a:lnTo>
                  <a:lnTo>
                    <a:pt x="679767" y="110350"/>
                  </a:lnTo>
                  <a:lnTo>
                    <a:pt x="680313" y="109816"/>
                  </a:lnTo>
                  <a:lnTo>
                    <a:pt x="681443" y="108737"/>
                  </a:lnTo>
                  <a:lnTo>
                    <a:pt x="681697" y="106768"/>
                  </a:lnTo>
                  <a:lnTo>
                    <a:pt x="682625" y="104292"/>
                  </a:lnTo>
                  <a:close/>
                </a:path>
                <a:path w="711200" h="536575">
                  <a:moveTo>
                    <a:pt x="686803" y="97599"/>
                  </a:moveTo>
                  <a:lnTo>
                    <a:pt x="684822" y="96786"/>
                  </a:lnTo>
                  <a:lnTo>
                    <a:pt x="682879" y="95897"/>
                  </a:lnTo>
                  <a:lnTo>
                    <a:pt x="680681" y="95262"/>
                  </a:lnTo>
                  <a:lnTo>
                    <a:pt x="679297" y="98132"/>
                  </a:lnTo>
                  <a:lnTo>
                    <a:pt x="679462" y="98259"/>
                  </a:lnTo>
                  <a:lnTo>
                    <a:pt x="681202" y="99466"/>
                  </a:lnTo>
                  <a:lnTo>
                    <a:pt x="683145" y="100355"/>
                  </a:lnTo>
                  <a:lnTo>
                    <a:pt x="685025" y="101333"/>
                  </a:lnTo>
                  <a:lnTo>
                    <a:pt x="686231" y="98844"/>
                  </a:lnTo>
                  <a:lnTo>
                    <a:pt x="686803" y="97599"/>
                  </a:lnTo>
                  <a:close/>
                </a:path>
                <a:path w="711200" h="536575">
                  <a:moveTo>
                    <a:pt x="689660" y="126022"/>
                  </a:moveTo>
                  <a:lnTo>
                    <a:pt x="682218" y="121450"/>
                  </a:lnTo>
                  <a:lnTo>
                    <a:pt x="677926" y="120713"/>
                  </a:lnTo>
                  <a:lnTo>
                    <a:pt x="674052" y="124129"/>
                  </a:lnTo>
                  <a:lnTo>
                    <a:pt x="673887" y="123329"/>
                  </a:lnTo>
                  <a:lnTo>
                    <a:pt x="672401" y="122821"/>
                  </a:lnTo>
                  <a:lnTo>
                    <a:pt x="670839" y="121691"/>
                  </a:lnTo>
                  <a:lnTo>
                    <a:pt x="670318" y="123774"/>
                  </a:lnTo>
                  <a:lnTo>
                    <a:pt x="669544" y="125120"/>
                  </a:lnTo>
                  <a:lnTo>
                    <a:pt x="669874" y="125996"/>
                  </a:lnTo>
                  <a:lnTo>
                    <a:pt x="670064" y="126453"/>
                  </a:lnTo>
                  <a:lnTo>
                    <a:pt x="671525" y="126923"/>
                  </a:lnTo>
                  <a:lnTo>
                    <a:pt x="670890" y="127787"/>
                  </a:lnTo>
                  <a:lnTo>
                    <a:pt x="670255" y="128765"/>
                  </a:lnTo>
                  <a:lnTo>
                    <a:pt x="669594" y="129870"/>
                  </a:lnTo>
                  <a:lnTo>
                    <a:pt x="676668" y="131889"/>
                  </a:lnTo>
                  <a:lnTo>
                    <a:pt x="683615" y="135699"/>
                  </a:lnTo>
                  <a:lnTo>
                    <a:pt x="689660" y="126022"/>
                  </a:lnTo>
                  <a:close/>
                </a:path>
                <a:path w="711200" h="536575">
                  <a:moveTo>
                    <a:pt x="704926" y="186042"/>
                  </a:moveTo>
                  <a:lnTo>
                    <a:pt x="694690" y="183718"/>
                  </a:lnTo>
                  <a:lnTo>
                    <a:pt x="694728" y="183057"/>
                  </a:lnTo>
                  <a:lnTo>
                    <a:pt x="695159" y="181686"/>
                  </a:lnTo>
                  <a:lnTo>
                    <a:pt x="694664" y="181292"/>
                  </a:lnTo>
                  <a:lnTo>
                    <a:pt x="694067" y="180835"/>
                  </a:lnTo>
                  <a:lnTo>
                    <a:pt x="692683" y="181229"/>
                  </a:lnTo>
                  <a:lnTo>
                    <a:pt x="690765" y="181279"/>
                  </a:lnTo>
                  <a:lnTo>
                    <a:pt x="691095" y="182816"/>
                  </a:lnTo>
                  <a:lnTo>
                    <a:pt x="690981" y="184137"/>
                  </a:lnTo>
                  <a:lnTo>
                    <a:pt x="692302" y="184746"/>
                  </a:lnTo>
                  <a:lnTo>
                    <a:pt x="693623" y="184175"/>
                  </a:lnTo>
                  <a:lnTo>
                    <a:pt x="694309" y="184061"/>
                  </a:lnTo>
                  <a:lnTo>
                    <a:pt x="692061" y="187604"/>
                  </a:lnTo>
                  <a:lnTo>
                    <a:pt x="690410" y="192570"/>
                  </a:lnTo>
                  <a:lnTo>
                    <a:pt x="692746" y="195541"/>
                  </a:lnTo>
                  <a:lnTo>
                    <a:pt x="704926" y="186042"/>
                  </a:lnTo>
                  <a:close/>
                </a:path>
                <a:path w="711200" h="536575">
                  <a:moveTo>
                    <a:pt x="710882" y="195364"/>
                  </a:moveTo>
                  <a:lnTo>
                    <a:pt x="708494" y="193103"/>
                  </a:lnTo>
                  <a:lnTo>
                    <a:pt x="708609" y="192836"/>
                  </a:lnTo>
                  <a:lnTo>
                    <a:pt x="708685" y="192709"/>
                  </a:lnTo>
                  <a:lnTo>
                    <a:pt x="708406" y="192659"/>
                  </a:lnTo>
                  <a:lnTo>
                    <a:pt x="707834" y="192481"/>
                  </a:lnTo>
                  <a:lnTo>
                    <a:pt x="706488" y="191223"/>
                  </a:lnTo>
                  <a:lnTo>
                    <a:pt x="705116" y="190017"/>
                  </a:lnTo>
                  <a:lnTo>
                    <a:pt x="702970" y="188772"/>
                  </a:lnTo>
                  <a:lnTo>
                    <a:pt x="700468" y="191579"/>
                  </a:lnTo>
                  <a:lnTo>
                    <a:pt x="698817" y="192951"/>
                  </a:lnTo>
                  <a:lnTo>
                    <a:pt x="703046" y="195770"/>
                  </a:lnTo>
                  <a:lnTo>
                    <a:pt x="703021" y="197116"/>
                  </a:lnTo>
                  <a:lnTo>
                    <a:pt x="703021" y="198348"/>
                  </a:lnTo>
                  <a:lnTo>
                    <a:pt x="703275" y="199440"/>
                  </a:lnTo>
                  <a:lnTo>
                    <a:pt x="703414" y="199923"/>
                  </a:lnTo>
                  <a:lnTo>
                    <a:pt x="706983" y="200215"/>
                  </a:lnTo>
                  <a:lnTo>
                    <a:pt x="707313" y="199466"/>
                  </a:lnTo>
                  <a:lnTo>
                    <a:pt x="707364" y="199085"/>
                  </a:lnTo>
                  <a:lnTo>
                    <a:pt x="707504" y="198716"/>
                  </a:lnTo>
                  <a:lnTo>
                    <a:pt x="707974" y="199047"/>
                  </a:lnTo>
                  <a:lnTo>
                    <a:pt x="710882" y="195364"/>
                  </a:lnTo>
                  <a:close/>
                </a:path>
              </a:pathLst>
            </a:custGeom>
            <a:solidFill>
              <a:srgbClr val="AA1758"/>
            </a:solidFill>
          </p:spPr>
          <p:txBody>
            <a:bodyPr wrap="square" lIns="0" tIns="0" rIns="0" bIns="0" rtlCol="0"/>
            <a:lstStyle/>
            <a:p>
              <a:endParaRPr/>
            </a:p>
          </p:txBody>
        </p:sp>
        <p:sp>
          <p:nvSpPr>
            <p:cNvPr id="87" name="object 87"/>
            <p:cNvSpPr/>
            <p:nvPr/>
          </p:nvSpPr>
          <p:spPr>
            <a:xfrm>
              <a:off x="9728073" y="2378760"/>
              <a:ext cx="663575" cy="473709"/>
            </a:xfrm>
            <a:custGeom>
              <a:avLst/>
              <a:gdLst/>
              <a:ahLst/>
              <a:cxnLst/>
              <a:rect l="l" t="t" r="r" b="b"/>
              <a:pathLst>
                <a:path w="663575" h="473710">
                  <a:moveTo>
                    <a:pt x="9842" y="346100"/>
                  </a:moveTo>
                  <a:lnTo>
                    <a:pt x="9652" y="345440"/>
                  </a:lnTo>
                  <a:lnTo>
                    <a:pt x="8610" y="341845"/>
                  </a:lnTo>
                  <a:lnTo>
                    <a:pt x="6515" y="338569"/>
                  </a:lnTo>
                  <a:lnTo>
                    <a:pt x="4813" y="335178"/>
                  </a:lnTo>
                  <a:lnTo>
                    <a:pt x="0" y="337616"/>
                  </a:lnTo>
                  <a:lnTo>
                    <a:pt x="3911" y="349377"/>
                  </a:lnTo>
                  <a:lnTo>
                    <a:pt x="5943" y="348030"/>
                  </a:lnTo>
                  <a:lnTo>
                    <a:pt x="9842" y="346100"/>
                  </a:lnTo>
                  <a:close/>
                </a:path>
                <a:path w="663575" h="473710">
                  <a:moveTo>
                    <a:pt x="51841" y="374675"/>
                  </a:moveTo>
                  <a:lnTo>
                    <a:pt x="51460" y="374129"/>
                  </a:lnTo>
                  <a:lnTo>
                    <a:pt x="51041" y="373583"/>
                  </a:lnTo>
                  <a:lnTo>
                    <a:pt x="49885" y="373583"/>
                  </a:lnTo>
                  <a:lnTo>
                    <a:pt x="49072" y="373341"/>
                  </a:lnTo>
                  <a:lnTo>
                    <a:pt x="48869" y="374370"/>
                  </a:lnTo>
                  <a:lnTo>
                    <a:pt x="48323" y="375513"/>
                  </a:lnTo>
                  <a:lnTo>
                    <a:pt x="48577" y="376402"/>
                  </a:lnTo>
                  <a:lnTo>
                    <a:pt x="48742" y="376974"/>
                  </a:lnTo>
                  <a:lnTo>
                    <a:pt x="50088" y="377190"/>
                  </a:lnTo>
                  <a:lnTo>
                    <a:pt x="51320" y="377761"/>
                  </a:lnTo>
                  <a:lnTo>
                    <a:pt x="51460" y="375780"/>
                  </a:lnTo>
                  <a:lnTo>
                    <a:pt x="51841" y="374675"/>
                  </a:lnTo>
                  <a:close/>
                </a:path>
                <a:path w="663575" h="473710">
                  <a:moveTo>
                    <a:pt x="56489" y="421284"/>
                  </a:moveTo>
                  <a:lnTo>
                    <a:pt x="48628" y="407606"/>
                  </a:lnTo>
                  <a:lnTo>
                    <a:pt x="45466" y="411848"/>
                  </a:lnTo>
                  <a:lnTo>
                    <a:pt x="41706" y="414820"/>
                  </a:lnTo>
                  <a:lnTo>
                    <a:pt x="42583" y="419760"/>
                  </a:lnTo>
                  <a:lnTo>
                    <a:pt x="45986" y="422783"/>
                  </a:lnTo>
                  <a:lnTo>
                    <a:pt x="48907" y="423989"/>
                  </a:lnTo>
                  <a:lnTo>
                    <a:pt x="50685" y="424738"/>
                  </a:lnTo>
                  <a:lnTo>
                    <a:pt x="53898" y="422300"/>
                  </a:lnTo>
                  <a:lnTo>
                    <a:pt x="56489" y="421284"/>
                  </a:lnTo>
                  <a:close/>
                </a:path>
                <a:path w="663575" h="473710">
                  <a:moveTo>
                    <a:pt x="77216" y="372478"/>
                  </a:moveTo>
                  <a:lnTo>
                    <a:pt x="77190" y="370205"/>
                  </a:lnTo>
                  <a:lnTo>
                    <a:pt x="77190" y="367931"/>
                  </a:lnTo>
                  <a:lnTo>
                    <a:pt x="74828" y="367931"/>
                  </a:lnTo>
                  <a:lnTo>
                    <a:pt x="74269" y="372389"/>
                  </a:lnTo>
                  <a:lnTo>
                    <a:pt x="74028" y="374624"/>
                  </a:lnTo>
                  <a:lnTo>
                    <a:pt x="77216" y="374738"/>
                  </a:lnTo>
                  <a:lnTo>
                    <a:pt x="77216" y="372478"/>
                  </a:lnTo>
                  <a:close/>
                </a:path>
                <a:path w="663575" h="473710">
                  <a:moveTo>
                    <a:pt x="79654" y="433857"/>
                  </a:moveTo>
                  <a:lnTo>
                    <a:pt x="77025" y="430695"/>
                  </a:lnTo>
                  <a:lnTo>
                    <a:pt x="69951" y="436626"/>
                  </a:lnTo>
                  <a:lnTo>
                    <a:pt x="70815" y="437642"/>
                  </a:lnTo>
                  <a:lnTo>
                    <a:pt x="71628" y="438645"/>
                  </a:lnTo>
                  <a:lnTo>
                    <a:pt x="72491" y="439648"/>
                  </a:lnTo>
                  <a:lnTo>
                    <a:pt x="79654" y="433857"/>
                  </a:lnTo>
                  <a:close/>
                </a:path>
                <a:path w="663575" h="473710">
                  <a:moveTo>
                    <a:pt x="170141" y="240779"/>
                  </a:moveTo>
                  <a:lnTo>
                    <a:pt x="169976" y="239877"/>
                  </a:lnTo>
                  <a:lnTo>
                    <a:pt x="169849" y="239217"/>
                  </a:lnTo>
                  <a:lnTo>
                    <a:pt x="168198" y="238874"/>
                  </a:lnTo>
                  <a:lnTo>
                    <a:pt x="166331" y="237959"/>
                  </a:lnTo>
                  <a:lnTo>
                    <a:pt x="166103" y="240068"/>
                  </a:lnTo>
                  <a:lnTo>
                    <a:pt x="165696" y="241287"/>
                  </a:lnTo>
                  <a:lnTo>
                    <a:pt x="166027" y="242227"/>
                  </a:lnTo>
                  <a:lnTo>
                    <a:pt x="166217" y="242722"/>
                  </a:lnTo>
                  <a:lnTo>
                    <a:pt x="168135" y="243192"/>
                  </a:lnTo>
                  <a:lnTo>
                    <a:pt x="168554" y="242849"/>
                  </a:lnTo>
                  <a:lnTo>
                    <a:pt x="169354" y="242150"/>
                  </a:lnTo>
                  <a:lnTo>
                    <a:pt x="170141" y="240779"/>
                  </a:lnTo>
                  <a:close/>
                </a:path>
                <a:path w="663575" h="473710">
                  <a:moveTo>
                    <a:pt x="189776" y="287616"/>
                  </a:moveTo>
                  <a:lnTo>
                    <a:pt x="181305" y="285038"/>
                  </a:lnTo>
                  <a:lnTo>
                    <a:pt x="180949" y="285305"/>
                  </a:lnTo>
                  <a:lnTo>
                    <a:pt x="181800" y="293230"/>
                  </a:lnTo>
                  <a:lnTo>
                    <a:pt x="189776" y="287616"/>
                  </a:lnTo>
                  <a:close/>
                </a:path>
                <a:path w="663575" h="473710">
                  <a:moveTo>
                    <a:pt x="218960" y="292087"/>
                  </a:moveTo>
                  <a:lnTo>
                    <a:pt x="218719" y="292011"/>
                  </a:lnTo>
                  <a:lnTo>
                    <a:pt x="218414" y="291820"/>
                  </a:lnTo>
                  <a:lnTo>
                    <a:pt x="218249" y="291896"/>
                  </a:lnTo>
                  <a:lnTo>
                    <a:pt x="218033" y="291985"/>
                  </a:lnTo>
                  <a:lnTo>
                    <a:pt x="217919" y="292303"/>
                  </a:lnTo>
                  <a:lnTo>
                    <a:pt x="217754" y="292519"/>
                  </a:lnTo>
                  <a:lnTo>
                    <a:pt x="217919" y="292709"/>
                  </a:lnTo>
                  <a:lnTo>
                    <a:pt x="218084" y="292912"/>
                  </a:lnTo>
                  <a:lnTo>
                    <a:pt x="218249" y="293103"/>
                  </a:lnTo>
                  <a:lnTo>
                    <a:pt x="218960" y="292087"/>
                  </a:lnTo>
                  <a:close/>
                </a:path>
                <a:path w="663575" h="473710">
                  <a:moveTo>
                    <a:pt x="231609" y="406781"/>
                  </a:moveTo>
                  <a:lnTo>
                    <a:pt x="231470" y="406234"/>
                  </a:lnTo>
                  <a:lnTo>
                    <a:pt x="231305" y="405688"/>
                  </a:lnTo>
                  <a:lnTo>
                    <a:pt x="231051" y="404799"/>
                  </a:lnTo>
                  <a:lnTo>
                    <a:pt x="230263" y="405155"/>
                  </a:lnTo>
                  <a:lnTo>
                    <a:pt x="229438" y="405396"/>
                  </a:lnTo>
                  <a:lnTo>
                    <a:pt x="228828" y="405892"/>
                  </a:lnTo>
                  <a:lnTo>
                    <a:pt x="228638" y="406044"/>
                  </a:lnTo>
                  <a:lnTo>
                    <a:pt x="229082" y="406933"/>
                  </a:lnTo>
                  <a:lnTo>
                    <a:pt x="229247" y="407479"/>
                  </a:lnTo>
                  <a:lnTo>
                    <a:pt x="230035" y="407250"/>
                  </a:lnTo>
                  <a:lnTo>
                    <a:pt x="230809" y="407009"/>
                  </a:lnTo>
                  <a:lnTo>
                    <a:pt x="231609" y="406781"/>
                  </a:lnTo>
                  <a:close/>
                </a:path>
                <a:path w="663575" h="473710">
                  <a:moveTo>
                    <a:pt x="234251" y="440169"/>
                  </a:moveTo>
                  <a:lnTo>
                    <a:pt x="225069" y="438759"/>
                  </a:lnTo>
                  <a:lnTo>
                    <a:pt x="224510" y="441198"/>
                  </a:lnTo>
                  <a:lnTo>
                    <a:pt x="224218" y="442417"/>
                  </a:lnTo>
                  <a:lnTo>
                    <a:pt x="232867" y="444982"/>
                  </a:lnTo>
                  <a:lnTo>
                    <a:pt x="233807" y="441769"/>
                  </a:lnTo>
                  <a:lnTo>
                    <a:pt x="234251" y="440169"/>
                  </a:lnTo>
                  <a:close/>
                </a:path>
                <a:path w="663575" h="473710">
                  <a:moveTo>
                    <a:pt x="247992" y="404647"/>
                  </a:moveTo>
                  <a:lnTo>
                    <a:pt x="246583" y="404634"/>
                  </a:lnTo>
                  <a:lnTo>
                    <a:pt x="245402" y="404279"/>
                  </a:lnTo>
                  <a:lnTo>
                    <a:pt x="244830" y="404710"/>
                  </a:lnTo>
                  <a:lnTo>
                    <a:pt x="244284" y="405130"/>
                  </a:lnTo>
                  <a:lnTo>
                    <a:pt x="244335" y="406361"/>
                  </a:lnTo>
                  <a:lnTo>
                    <a:pt x="244119" y="407238"/>
                  </a:lnTo>
                  <a:lnTo>
                    <a:pt x="245021" y="407352"/>
                  </a:lnTo>
                  <a:lnTo>
                    <a:pt x="246126" y="407809"/>
                  </a:lnTo>
                  <a:lnTo>
                    <a:pt x="246773" y="407454"/>
                  </a:lnTo>
                  <a:lnTo>
                    <a:pt x="247383" y="407123"/>
                  </a:lnTo>
                  <a:lnTo>
                    <a:pt x="247497" y="405904"/>
                  </a:lnTo>
                  <a:lnTo>
                    <a:pt x="247992" y="404647"/>
                  </a:lnTo>
                  <a:close/>
                </a:path>
                <a:path w="663575" h="473710">
                  <a:moveTo>
                    <a:pt x="253657" y="471424"/>
                  </a:moveTo>
                  <a:lnTo>
                    <a:pt x="250710" y="471068"/>
                  </a:lnTo>
                  <a:lnTo>
                    <a:pt x="250761" y="471487"/>
                  </a:lnTo>
                  <a:lnTo>
                    <a:pt x="250786" y="471817"/>
                  </a:lnTo>
                  <a:lnTo>
                    <a:pt x="250850" y="472160"/>
                  </a:lnTo>
                  <a:lnTo>
                    <a:pt x="251561" y="472643"/>
                  </a:lnTo>
                  <a:lnTo>
                    <a:pt x="252310" y="473125"/>
                  </a:lnTo>
                  <a:lnTo>
                    <a:pt x="253022" y="473595"/>
                  </a:lnTo>
                  <a:lnTo>
                    <a:pt x="253352" y="472935"/>
                  </a:lnTo>
                  <a:lnTo>
                    <a:pt x="253453" y="472160"/>
                  </a:lnTo>
                  <a:lnTo>
                    <a:pt x="253657" y="471424"/>
                  </a:lnTo>
                  <a:close/>
                </a:path>
                <a:path w="663575" h="473710">
                  <a:moveTo>
                    <a:pt x="257009" y="432777"/>
                  </a:moveTo>
                  <a:lnTo>
                    <a:pt x="256349" y="432447"/>
                  </a:lnTo>
                  <a:lnTo>
                    <a:pt x="255714" y="432117"/>
                  </a:lnTo>
                  <a:lnTo>
                    <a:pt x="255079" y="431787"/>
                  </a:lnTo>
                  <a:lnTo>
                    <a:pt x="254698" y="432816"/>
                  </a:lnTo>
                  <a:lnTo>
                    <a:pt x="254469" y="433349"/>
                  </a:lnTo>
                  <a:lnTo>
                    <a:pt x="255003" y="433616"/>
                  </a:lnTo>
                  <a:lnTo>
                    <a:pt x="255549" y="434124"/>
                  </a:lnTo>
                  <a:lnTo>
                    <a:pt x="255930" y="434022"/>
                  </a:lnTo>
                  <a:lnTo>
                    <a:pt x="256374" y="433908"/>
                  </a:lnTo>
                  <a:lnTo>
                    <a:pt x="256641" y="433209"/>
                  </a:lnTo>
                  <a:lnTo>
                    <a:pt x="257009" y="432777"/>
                  </a:lnTo>
                  <a:close/>
                </a:path>
                <a:path w="663575" h="473710">
                  <a:moveTo>
                    <a:pt x="280123" y="377850"/>
                  </a:moveTo>
                  <a:lnTo>
                    <a:pt x="279793" y="377647"/>
                  </a:lnTo>
                  <a:lnTo>
                    <a:pt x="278917" y="377101"/>
                  </a:lnTo>
                  <a:lnTo>
                    <a:pt x="277698" y="377075"/>
                  </a:lnTo>
                  <a:lnTo>
                    <a:pt x="276631" y="376834"/>
                  </a:lnTo>
                  <a:lnTo>
                    <a:pt x="276440" y="377710"/>
                  </a:lnTo>
                  <a:lnTo>
                    <a:pt x="275805" y="378968"/>
                  </a:lnTo>
                  <a:lnTo>
                    <a:pt x="276136" y="379361"/>
                  </a:lnTo>
                  <a:lnTo>
                    <a:pt x="276796" y="380072"/>
                  </a:lnTo>
                  <a:lnTo>
                    <a:pt x="278003" y="380288"/>
                  </a:lnTo>
                  <a:lnTo>
                    <a:pt x="279488" y="380923"/>
                  </a:lnTo>
                  <a:lnTo>
                    <a:pt x="279679" y="379260"/>
                  </a:lnTo>
                  <a:lnTo>
                    <a:pt x="280123" y="377850"/>
                  </a:lnTo>
                  <a:close/>
                </a:path>
                <a:path w="663575" h="473710">
                  <a:moveTo>
                    <a:pt x="281330" y="408749"/>
                  </a:moveTo>
                  <a:lnTo>
                    <a:pt x="279209" y="408762"/>
                  </a:lnTo>
                  <a:lnTo>
                    <a:pt x="277787" y="408355"/>
                  </a:lnTo>
                  <a:lnTo>
                    <a:pt x="276377" y="409473"/>
                  </a:lnTo>
                  <a:lnTo>
                    <a:pt x="276377" y="410946"/>
                  </a:lnTo>
                  <a:lnTo>
                    <a:pt x="276047" y="412026"/>
                  </a:lnTo>
                  <a:lnTo>
                    <a:pt x="277126" y="412254"/>
                  </a:lnTo>
                  <a:lnTo>
                    <a:pt x="278472" y="412965"/>
                  </a:lnTo>
                  <a:lnTo>
                    <a:pt x="279184" y="412572"/>
                  </a:lnTo>
                  <a:lnTo>
                    <a:pt x="280035" y="412115"/>
                  </a:lnTo>
                  <a:lnTo>
                    <a:pt x="280314" y="410667"/>
                  </a:lnTo>
                  <a:lnTo>
                    <a:pt x="281330" y="408749"/>
                  </a:lnTo>
                  <a:close/>
                </a:path>
                <a:path w="663575" h="473710">
                  <a:moveTo>
                    <a:pt x="337959" y="460171"/>
                  </a:moveTo>
                  <a:lnTo>
                    <a:pt x="331050" y="452704"/>
                  </a:lnTo>
                  <a:lnTo>
                    <a:pt x="328142" y="455231"/>
                  </a:lnTo>
                  <a:lnTo>
                    <a:pt x="330314" y="457860"/>
                  </a:lnTo>
                  <a:lnTo>
                    <a:pt x="334594" y="463143"/>
                  </a:lnTo>
                  <a:lnTo>
                    <a:pt x="335724" y="462153"/>
                  </a:lnTo>
                  <a:lnTo>
                    <a:pt x="337959" y="460171"/>
                  </a:lnTo>
                  <a:close/>
                </a:path>
                <a:path w="663575" h="473710">
                  <a:moveTo>
                    <a:pt x="338670" y="317969"/>
                  </a:moveTo>
                  <a:lnTo>
                    <a:pt x="338366" y="317779"/>
                  </a:lnTo>
                  <a:lnTo>
                    <a:pt x="337489" y="317246"/>
                  </a:lnTo>
                  <a:lnTo>
                    <a:pt x="336270" y="317246"/>
                  </a:lnTo>
                  <a:lnTo>
                    <a:pt x="334848" y="316966"/>
                  </a:lnTo>
                  <a:lnTo>
                    <a:pt x="334708" y="318579"/>
                  </a:lnTo>
                  <a:lnTo>
                    <a:pt x="334543" y="320344"/>
                  </a:lnTo>
                  <a:lnTo>
                    <a:pt x="335699" y="320357"/>
                  </a:lnTo>
                  <a:lnTo>
                    <a:pt x="336931" y="320624"/>
                  </a:lnTo>
                  <a:lnTo>
                    <a:pt x="337921" y="320255"/>
                  </a:lnTo>
                  <a:lnTo>
                    <a:pt x="338340" y="320103"/>
                  </a:lnTo>
                  <a:lnTo>
                    <a:pt x="338670" y="317969"/>
                  </a:lnTo>
                  <a:close/>
                </a:path>
                <a:path w="663575" h="473710">
                  <a:moveTo>
                    <a:pt x="339407" y="311404"/>
                  </a:moveTo>
                  <a:lnTo>
                    <a:pt x="338937" y="310680"/>
                  </a:lnTo>
                  <a:lnTo>
                    <a:pt x="338480" y="309968"/>
                  </a:lnTo>
                  <a:lnTo>
                    <a:pt x="336473" y="309410"/>
                  </a:lnTo>
                  <a:lnTo>
                    <a:pt x="335915" y="309829"/>
                  </a:lnTo>
                  <a:lnTo>
                    <a:pt x="335127" y="310400"/>
                  </a:lnTo>
                  <a:lnTo>
                    <a:pt x="334568" y="312102"/>
                  </a:lnTo>
                  <a:lnTo>
                    <a:pt x="334873" y="313029"/>
                  </a:lnTo>
                  <a:lnTo>
                    <a:pt x="335089" y="313753"/>
                  </a:lnTo>
                  <a:lnTo>
                    <a:pt x="336715" y="314032"/>
                  </a:lnTo>
                  <a:lnTo>
                    <a:pt x="338505" y="314883"/>
                  </a:lnTo>
                  <a:lnTo>
                    <a:pt x="338772" y="312851"/>
                  </a:lnTo>
                  <a:lnTo>
                    <a:pt x="339407" y="311404"/>
                  </a:lnTo>
                  <a:close/>
                </a:path>
                <a:path w="663575" h="473710">
                  <a:moveTo>
                    <a:pt x="341223" y="336207"/>
                  </a:moveTo>
                  <a:lnTo>
                    <a:pt x="340283" y="334416"/>
                  </a:lnTo>
                  <a:lnTo>
                    <a:pt x="336334" y="336194"/>
                  </a:lnTo>
                  <a:lnTo>
                    <a:pt x="334327" y="337083"/>
                  </a:lnTo>
                  <a:lnTo>
                    <a:pt x="335419" y="338975"/>
                  </a:lnTo>
                  <a:lnTo>
                    <a:pt x="335953" y="339915"/>
                  </a:lnTo>
                  <a:lnTo>
                    <a:pt x="341223" y="336207"/>
                  </a:lnTo>
                  <a:close/>
                </a:path>
                <a:path w="663575" h="473710">
                  <a:moveTo>
                    <a:pt x="347878" y="467804"/>
                  </a:moveTo>
                  <a:lnTo>
                    <a:pt x="347268" y="466839"/>
                  </a:lnTo>
                  <a:lnTo>
                    <a:pt x="346011" y="464921"/>
                  </a:lnTo>
                  <a:lnTo>
                    <a:pt x="338340" y="469519"/>
                  </a:lnTo>
                  <a:lnTo>
                    <a:pt x="340487" y="473011"/>
                  </a:lnTo>
                  <a:lnTo>
                    <a:pt x="345427" y="469544"/>
                  </a:lnTo>
                  <a:lnTo>
                    <a:pt x="347878" y="467804"/>
                  </a:lnTo>
                  <a:close/>
                </a:path>
                <a:path w="663575" h="473710">
                  <a:moveTo>
                    <a:pt x="370332" y="297789"/>
                  </a:moveTo>
                  <a:lnTo>
                    <a:pt x="368490" y="298259"/>
                  </a:lnTo>
                  <a:lnTo>
                    <a:pt x="367169" y="298297"/>
                  </a:lnTo>
                  <a:lnTo>
                    <a:pt x="366268" y="298945"/>
                  </a:lnTo>
                  <a:lnTo>
                    <a:pt x="365772" y="299300"/>
                  </a:lnTo>
                  <a:lnTo>
                    <a:pt x="365937" y="300647"/>
                  </a:lnTo>
                  <a:lnTo>
                    <a:pt x="365798" y="301536"/>
                  </a:lnTo>
                  <a:lnTo>
                    <a:pt x="367004" y="301485"/>
                  </a:lnTo>
                  <a:lnTo>
                    <a:pt x="368325" y="301713"/>
                  </a:lnTo>
                  <a:lnTo>
                    <a:pt x="369366" y="301269"/>
                  </a:lnTo>
                  <a:lnTo>
                    <a:pt x="369862" y="301053"/>
                  </a:lnTo>
                  <a:lnTo>
                    <a:pt x="369862" y="299605"/>
                  </a:lnTo>
                  <a:lnTo>
                    <a:pt x="370332" y="297789"/>
                  </a:lnTo>
                  <a:close/>
                </a:path>
                <a:path w="663575" h="473710">
                  <a:moveTo>
                    <a:pt x="373608" y="140258"/>
                  </a:moveTo>
                  <a:lnTo>
                    <a:pt x="371182" y="139611"/>
                  </a:lnTo>
                  <a:lnTo>
                    <a:pt x="370027" y="139001"/>
                  </a:lnTo>
                  <a:lnTo>
                    <a:pt x="368300" y="139255"/>
                  </a:lnTo>
                  <a:lnTo>
                    <a:pt x="367753" y="140449"/>
                  </a:lnTo>
                  <a:lnTo>
                    <a:pt x="367118" y="141147"/>
                  </a:lnTo>
                  <a:lnTo>
                    <a:pt x="367969" y="141871"/>
                  </a:lnTo>
                  <a:lnTo>
                    <a:pt x="368820" y="143192"/>
                  </a:lnTo>
                  <a:lnTo>
                    <a:pt x="370611" y="143116"/>
                  </a:lnTo>
                  <a:lnTo>
                    <a:pt x="371513" y="141871"/>
                  </a:lnTo>
                  <a:lnTo>
                    <a:pt x="373608" y="140258"/>
                  </a:lnTo>
                  <a:close/>
                </a:path>
                <a:path w="663575" h="473710">
                  <a:moveTo>
                    <a:pt x="373849" y="292061"/>
                  </a:moveTo>
                  <a:lnTo>
                    <a:pt x="372554" y="292049"/>
                  </a:lnTo>
                  <a:lnTo>
                    <a:pt x="371373" y="291693"/>
                  </a:lnTo>
                  <a:lnTo>
                    <a:pt x="370776" y="292125"/>
                  </a:lnTo>
                  <a:lnTo>
                    <a:pt x="370192" y="292531"/>
                  </a:lnTo>
                  <a:lnTo>
                    <a:pt x="370255" y="293789"/>
                  </a:lnTo>
                  <a:lnTo>
                    <a:pt x="370027" y="294678"/>
                  </a:lnTo>
                  <a:lnTo>
                    <a:pt x="371157" y="294779"/>
                  </a:lnTo>
                  <a:lnTo>
                    <a:pt x="372338" y="295046"/>
                  </a:lnTo>
                  <a:lnTo>
                    <a:pt x="373405" y="294881"/>
                  </a:lnTo>
                  <a:lnTo>
                    <a:pt x="373659" y="294843"/>
                  </a:lnTo>
                  <a:lnTo>
                    <a:pt x="373684" y="293255"/>
                  </a:lnTo>
                  <a:lnTo>
                    <a:pt x="373849" y="292061"/>
                  </a:lnTo>
                  <a:close/>
                </a:path>
                <a:path w="663575" h="473710">
                  <a:moveTo>
                    <a:pt x="377812" y="392645"/>
                  </a:moveTo>
                  <a:lnTo>
                    <a:pt x="377698" y="392099"/>
                  </a:lnTo>
                  <a:lnTo>
                    <a:pt x="377748" y="391629"/>
                  </a:lnTo>
                  <a:lnTo>
                    <a:pt x="377291" y="391744"/>
                  </a:lnTo>
                  <a:lnTo>
                    <a:pt x="376631" y="391744"/>
                  </a:lnTo>
                  <a:lnTo>
                    <a:pt x="376402" y="391998"/>
                  </a:lnTo>
                  <a:lnTo>
                    <a:pt x="376135" y="392341"/>
                  </a:lnTo>
                  <a:lnTo>
                    <a:pt x="376237" y="392899"/>
                  </a:lnTo>
                  <a:lnTo>
                    <a:pt x="376186" y="393369"/>
                  </a:lnTo>
                  <a:lnTo>
                    <a:pt x="376682" y="393255"/>
                  </a:lnTo>
                  <a:lnTo>
                    <a:pt x="377367" y="393255"/>
                  </a:lnTo>
                  <a:lnTo>
                    <a:pt x="377558" y="393001"/>
                  </a:lnTo>
                  <a:lnTo>
                    <a:pt x="377812" y="392645"/>
                  </a:lnTo>
                  <a:close/>
                </a:path>
                <a:path w="663575" h="473710">
                  <a:moveTo>
                    <a:pt x="378409" y="364693"/>
                  </a:moveTo>
                  <a:lnTo>
                    <a:pt x="377888" y="364451"/>
                  </a:lnTo>
                  <a:lnTo>
                    <a:pt x="377317" y="363931"/>
                  </a:lnTo>
                  <a:lnTo>
                    <a:pt x="376847" y="364045"/>
                  </a:lnTo>
                  <a:lnTo>
                    <a:pt x="376440" y="364134"/>
                  </a:lnTo>
                  <a:lnTo>
                    <a:pt x="376161" y="364909"/>
                  </a:lnTo>
                  <a:lnTo>
                    <a:pt x="375831" y="365379"/>
                  </a:lnTo>
                  <a:lnTo>
                    <a:pt x="376872" y="365874"/>
                  </a:lnTo>
                  <a:lnTo>
                    <a:pt x="377367" y="366128"/>
                  </a:lnTo>
                  <a:lnTo>
                    <a:pt x="378079" y="365175"/>
                  </a:lnTo>
                  <a:lnTo>
                    <a:pt x="378409" y="364693"/>
                  </a:lnTo>
                  <a:close/>
                </a:path>
                <a:path w="663575" h="473710">
                  <a:moveTo>
                    <a:pt x="378663" y="94894"/>
                  </a:moveTo>
                  <a:lnTo>
                    <a:pt x="377837" y="93497"/>
                  </a:lnTo>
                  <a:lnTo>
                    <a:pt x="375856" y="93129"/>
                  </a:lnTo>
                  <a:lnTo>
                    <a:pt x="374370" y="93992"/>
                  </a:lnTo>
                  <a:lnTo>
                    <a:pt x="374319" y="95567"/>
                  </a:lnTo>
                  <a:lnTo>
                    <a:pt x="373684" y="97358"/>
                  </a:lnTo>
                  <a:lnTo>
                    <a:pt x="375551" y="97409"/>
                  </a:lnTo>
                  <a:lnTo>
                    <a:pt x="377101" y="97891"/>
                  </a:lnTo>
                  <a:lnTo>
                    <a:pt x="377672" y="97358"/>
                  </a:lnTo>
                  <a:lnTo>
                    <a:pt x="378358" y="96723"/>
                  </a:lnTo>
                  <a:lnTo>
                    <a:pt x="378663" y="94894"/>
                  </a:lnTo>
                  <a:close/>
                </a:path>
                <a:path w="663575" h="473710">
                  <a:moveTo>
                    <a:pt x="378968" y="223240"/>
                  </a:moveTo>
                  <a:lnTo>
                    <a:pt x="376326" y="223240"/>
                  </a:lnTo>
                  <a:lnTo>
                    <a:pt x="374459" y="222694"/>
                  </a:lnTo>
                  <a:lnTo>
                    <a:pt x="372554" y="224028"/>
                  </a:lnTo>
                  <a:lnTo>
                    <a:pt x="372592" y="226009"/>
                  </a:lnTo>
                  <a:lnTo>
                    <a:pt x="372198" y="227406"/>
                  </a:lnTo>
                  <a:lnTo>
                    <a:pt x="373710" y="227647"/>
                  </a:lnTo>
                  <a:lnTo>
                    <a:pt x="375450" y="228460"/>
                  </a:lnTo>
                  <a:lnTo>
                    <a:pt x="376605" y="227952"/>
                  </a:lnTo>
                  <a:lnTo>
                    <a:pt x="377583" y="227520"/>
                  </a:lnTo>
                  <a:lnTo>
                    <a:pt x="377888" y="225526"/>
                  </a:lnTo>
                  <a:lnTo>
                    <a:pt x="378968" y="223240"/>
                  </a:lnTo>
                  <a:close/>
                </a:path>
                <a:path w="663575" h="473710">
                  <a:moveTo>
                    <a:pt x="379260" y="57492"/>
                  </a:moveTo>
                  <a:lnTo>
                    <a:pt x="378028" y="54025"/>
                  </a:lnTo>
                  <a:lnTo>
                    <a:pt x="376135" y="51396"/>
                  </a:lnTo>
                  <a:lnTo>
                    <a:pt x="374510" y="48679"/>
                  </a:lnTo>
                  <a:lnTo>
                    <a:pt x="369671" y="51269"/>
                  </a:lnTo>
                  <a:lnTo>
                    <a:pt x="371157" y="54381"/>
                  </a:lnTo>
                  <a:lnTo>
                    <a:pt x="374103" y="60579"/>
                  </a:lnTo>
                  <a:lnTo>
                    <a:pt x="375856" y="59347"/>
                  </a:lnTo>
                  <a:lnTo>
                    <a:pt x="379260" y="57492"/>
                  </a:lnTo>
                  <a:close/>
                </a:path>
                <a:path w="663575" h="473710">
                  <a:moveTo>
                    <a:pt x="380225" y="124155"/>
                  </a:moveTo>
                  <a:lnTo>
                    <a:pt x="377291" y="121843"/>
                  </a:lnTo>
                  <a:lnTo>
                    <a:pt x="375780" y="119684"/>
                  </a:lnTo>
                  <a:lnTo>
                    <a:pt x="373113" y="120675"/>
                  </a:lnTo>
                  <a:lnTo>
                    <a:pt x="371538" y="131470"/>
                  </a:lnTo>
                  <a:lnTo>
                    <a:pt x="374954" y="133362"/>
                  </a:lnTo>
                  <a:lnTo>
                    <a:pt x="376732" y="130962"/>
                  </a:lnTo>
                  <a:lnTo>
                    <a:pt x="379628" y="128676"/>
                  </a:lnTo>
                  <a:lnTo>
                    <a:pt x="379958" y="126111"/>
                  </a:lnTo>
                  <a:lnTo>
                    <a:pt x="380225" y="124155"/>
                  </a:lnTo>
                  <a:close/>
                </a:path>
                <a:path w="663575" h="473710">
                  <a:moveTo>
                    <a:pt x="381000" y="69088"/>
                  </a:moveTo>
                  <a:lnTo>
                    <a:pt x="376402" y="64338"/>
                  </a:lnTo>
                  <a:lnTo>
                    <a:pt x="372999" y="65684"/>
                  </a:lnTo>
                  <a:lnTo>
                    <a:pt x="370281" y="70497"/>
                  </a:lnTo>
                  <a:lnTo>
                    <a:pt x="371436" y="73825"/>
                  </a:lnTo>
                  <a:lnTo>
                    <a:pt x="381000" y="69088"/>
                  </a:lnTo>
                  <a:close/>
                </a:path>
                <a:path w="663575" h="473710">
                  <a:moveTo>
                    <a:pt x="381139" y="69011"/>
                  </a:moveTo>
                  <a:lnTo>
                    <a:pt x="381000" y="69088"/>
                  </a:lnTo>
                  <a:lnTo>
                    <a:pt x="381139" y="69011"/>
                  </a:lnTo>
                  <a:close/>
                </a:path>
                <a:path w="663575" h="473710">
                  <a:moveTo>
                    <a:pt x="388543" y="280606"/>
                  </a:moveTo>
                  <a:close/>
                </a:path>
                <a:path w="663575" h="473710">
                  <a:moveTo>
                    <a:pt x="395566" y="285877"/>
                  </a:moveTo>
                  <a:lnTo>
                    <a:pt x="393865" y="276872"/>
                  </a:lnTo>
                  <a:lnTo>
                    <a:pt x="388556" y="280606"/>
                  </a:lnTo>
                  <a:lnTo>
                    <a:pt x="378828" y="287439"/>
                  </a:lnTo>
                  <a:lnTo>
                    <a:pt x="390893" y="289560"/>
                  </a:lnTo>
                  <a:lnTo>
                    <a:pt x="395566" y="285877"/>
                  </a:lnTo>
                  <a:close/>
                </a:path>
                <a:path w="663575" h="473710">
                  <a:moveTo>
                    <a:pt x="444106" y="191490"/>
                  </a:moveTo>
                  <a:lnTo>
                    <a:pt x="441769" y="188150"/>
                  </a:lnTo>
                  <a:lnTo>
                    <a:pt x="437070" y="181483"/>
                  </a:lnTo>
                  <a:lnTo>
                    <a:pt x="433387" y="184010"/>
                  </a:lnTo>
                  <a:lnTo>
                    <a:pt x="441058" y="193814"/>
                  </a:lnTo>
                  <a:lnTo>
                    <a:pt x="444106" y="191490"/>
                  </a:lnTo>
                  <a:close/>
                </a:path>
                <a:path w="663575" h="473710">
                  <a:moveTo>
                    <a:pt x="454660" y="220484"/>
                  </a:moveTo>
                  <a:lnTo>
                    <a:pt x="453237" y="220408"/>
                  </a:lnTo>
                  <a:lnTo>
                    <a:pt x="452323" y="220167"/>
                  </a:lnTo>
                  <a:lnTo>
                    <a:pt x="451561" y="220395"/>
                  </a:lnTo>
                  <a:lnTo>
                    <a:pt x="451142" y="220522"/>
                  </a:lnTo>
                  <a:lnTo>
                    <a:pt x="450646" y="221856"/>
                  </a:lnTo>
                  <a:lnTo>
                    <a:pt x="450786" y="221996"/>
                  </a:lnTo>
                  <a:lnTo>
                    <a:pt x="451396" y="222542"/>
                  </a:lnTo>
                  <a:lnTo>
                    <a:pt x="452348" y="223278"/>
                  </a:lnTo>
                  <a:lnTo>
                    <a:pt x="453567" y="222935"/>
                  </a:lnTo>
                  <a:lnTo>
                    <a:pt x="453898" y="221767"/>
                  </a:lnTo>
                  <a:lnTo>
                    <a:pt x="454660" y="220484"/>
                  </a:lnTo>
                  <a:close/>
                </a:path>
                <a:path w="663575" h="473710">
                  <a:moveTo>
                    <a:pt x="458571" y="245237"/>
                  </a:moveTo>
                  <a:lnTo>
                    <a:pt x="458203" y="244652"/>
                  </a:lnTo>
                  <a:lnTo>
                    <a:pt x="457873" y="244094"/>
                  </a:lnTo>
                  <a:lnTo>
                    <a:pt x="456641" y="244081"/>
                  </a:lnTo>
                  <a:lnTo>
                    <a:pt x="455320" y="243674"/>
                  </a:lnTo>
                  <a:lnTo>
                    <a:pt x="455269" y="245008"/>
                  </a:lnTo>
                  <a:lnTo>
                    <a:pt x="454850" y="246214"/>
                  </a:lnTo>
                  <a:lnTo>
                    <a:pt x="455790" y="247180"/>
                  </a:lnTo>
                  <a:lnTo>
                    <a:pt x="456996" y="247065"/>
                  </a:lnTo>
                  <a:lnTo>
                    <a:pt x="457873" y="247230"/>
                  </a:lnTo>
                  <a:lnTo>
                    <a:pt x="458038" y="246354"/>
                  </a:lnTo>
                  <a:lnTo>
                    <a:pt x="458571" y="245237"/>
                  </a:lnTo>
                  <a:close/>
                </a:path>
                <a:path w="663575" h="473710">
                  <a:moveTo>
                    <a:pt x="460654" y="270243"/>
                  </a:moveTo>
                  <a:lnTo>
                    <a:pt x="458127" y="267385"/>
                  </a:lnTo>
                  <a:lnTo>
                    <a:pt x="449249" y="267754"/>
                  </a:lnTo>
                  <a:lnTo>
                    <a:pt x="447484" y="273329"/>
                  </a:lnTo>
                  <a:lnTo>
                    <a:pt x="446087" y="281470"/>
                  </a:lnTo>
                  <a:lnTo>
                    <a:pt x="453288" y="279628"/>
                  </a:lnTo>
                  <a:lnTo>
                    <a:pt x="459689" y="279425"/>
                  </a:lnTo>
                  <a:lnTo>
                    <a:pt x="460654" y="270243"/>
                  </a:lnTo>
                  <a:close/>
                </a:path>
                <a:path w="663575" h="473710">
                  <a:moveTo>
                    <a:pt x="475310" y="292836"/>
                  </a:moveTo>
                  <a:lnTo>
                    <a:pt x="472909" y="288036"/>
                  </a:lnTo>
                  <a:lnTo>
                    <a:pt x="462305" y="293547"/>
                  </a:lnTo>
                  <a:lnTo>
                    <a:pt x="463677" y="296405"/>
                  </a:lnTo>
                  <a:lnTo>
                    <a:pt x="464388" y="297840"/>
                  </a:lnTo>
                  <a:lnTo>
                    <a:pt x="475310" y="292836"/>
                  </a:lnTo>
                  <a:close/>
                </a:path>
                <a:path w="663575" h="473710">
                  <a:moveTo>
                    <a:pt x="549630" y="223202"/>
                  </a:moveTo>
                  <a:lnTo>
                    <a:pt x="537730" y="220764"/>
                  </a:lnTo>
                  <a:lnTo>
                    <a:pt x="537146" y="225082"/>
                  </a:lnTo>
                  <a:lnTo>
                    <a:pt x="549046" y="226593"/>
                  </a:lnTo>
                  <a:lnTo>
                    <a:pt x="549630" y="223202"/>
                  </a:lnTo>
                  <a:close/>
                </a:path>
                <a:path w="663575" h="473710">
                  <a:moveTo>
                    <a:pt x="553008" y="302310"/>
                  </a:moveTo>
                  <a:lnTo>
                    <a:pt x="552958" y="302133"/>
                  </a:lnTo>
                  <a:lnTo>
                    <a:pt x="552792" y="302310"/>
                  </a:lnTo>
                  <a:lnTo>
                    <a:pt x="552932" y="302475"/>
                  </a:lnTo>
                  <a:lnTo>
                    <a:pt x="553008" y="302310"/>
                  </a:lnTo>
                  <a:close/>
                </a:path>
                <a:path w="663575" h="473710">
                  <a:moveTo>
                    <a:pt x="555485" y="296710"/>
                  </a:moveTo>
                  <a:lnTo>
                    <a:pt x="551472" y="296430"/>
                  </a:lnTo>
                  <a:lnTo>
                    <a:pt x="551942" y="298310"/>
                  </a:lnTo>
                  <a:lnTo>
                    <a:pt x="552932" y="302044"/>
                  </a:lnTo>
                  <a:lnTo>
                    <a:pt x="555485" y="296710"/>
                  </a:lnTo>
                  <a:close/>
                </a:path>
                <a:path w="663575" h="473710">
                  <a:moveTo>
                    <a:pt x="563664" y="313778"/>
                  </a:moveTo>
                  <a:lnTo>
                    <a:pt x="561060" y="309549"/>
                  </a:lnTo>
                  <a:lnTo>
                    <a:pt x="556768" y="306133"/>
                  </a:lnTo>
                  <a:lnTo>
                    <a:pt x="552958" y="302475"/>
                  </a:lnTo>
                  <a:lnTo>
                    <a:pt x="552373" y="304406"/>
                  </a:lnTo>
                  <a:lnTo>
                    <a:pt x="550887" y="307022"/>
                  </a:lnTo>
                  <a:lnTo>
                    <a:pt x="551611" y="307987"/>
                  </a:lnTo>
                  <a:lnTo>
                    <a:pt x="554824" y="312229"/>
                  </a:lnTo>
                  <a:lnTo>
                    <a:pt x="558698" y="315950"/>
                  </a:lnTo>
                  <a:lnTo>
                    <a:pt x="562406" y="319913"/>
                  </a:lnTo>
                  <a:lnTo>
                    <a:pt x="563664" y="313778"/>
                  </a:lnTo>
                  <a:close/>
                </a:path>
                <a:path w="663575" h="473710">
                  <a:moveTo>
                    <a:pt x="565924" y="222783"/>
                  </a:moveTo>
                  <a:lnTo>
                    <a:pt x="558723" y="217741"/>
                  </a:lnTo>
                  <a:lnTo>
                    <a:pt x="557136" y="219951"/>
                  </a:lnTo>
                  <a:lnTo>
                    <a:pt x="556310" y="221043"/>
                  </a:lnTo>
                  <a:lnTo>
                    <a:pt x="559523" y="223329"/>
                  </a:lnTo>
                  <a:lnTo>
                    <a:pt x="556780" y="223380"/>
                  </a:lnTo>
                  <a:lnTo>
                    <a:pt x="554901" y="224802"/>
                  </a:lnTo>
                  <a:lnTo>
                    <a:pt x="554824" y="227025"/>
                  </a:lnTo>
                  <a:lnTo>
                    <a:pt x="554278" y="228650"/>
                  </a:lnTo>
                  <a:lnTo>
                    <a:pt x="556056" y="228752"/>
                  </a:lnTo>
                  <a:lnTo>
                    <a:pt x="558203" y="229501"/>
                  </a:lnTo>
                  <a:lnTo>
                    <a:pt x="560514" y="228282"/>
                  </a:lnTo>
                  <a:lnTo>
                    <a:pt x="560959" y="226796"/>
                  </a:lnTo>
                  <a:lnTo>
                    <a:pt x="561721" y="224891"/>
                  </a:lnTo>
                  <a:lnTo>
                    <a:pt x="563486" y="226148"/>
                  </a:lnTo>
                  <a:lnTo>
                    <a:pt x="565137" y="223901"/>
                  </a:lnTo>
                  <a:lnTo>
                    <a:pt x="565924" y="222783"/>
                  </a:lnTo>
                  <a:close/>
                </a:path>
                <a:path w="663575" h="473710">
                  <a:moveTo>
                    <a:pt x="568845" y="327901"/>
                  </a:moveTo>
                  <a:lnTo>
                    <a:pt x="568706" y="327748"/>
                  </a:lnTo>
                  <a:lnTo>
                    <a:pt x="568540" y="327418"/>
                  </a:lnTo>
                  <a:lnTo>
                    <a:pt x="568401" y="327456"/>
                  </a:lnTo>
                  <a:lnTo>
                    <a:pt x="568159" y="327533"/>
                  </a:lnTo>
                  <a:lnTo>
                    <a:pt x="567931" y="327799"/>
                  </a:lnTo>
                  <a:lnTo>
                    <a:pt x="567715" y="327990"/>
                  </a:lnTo>
                  <a:lnTo>
                    <a:pt x="567880" y="328155"/>
                  </a:lnTo>
                  <a:lnTo>
                    <a:pt x="568020" y="328472"/>
                  </a:lnTo>
                  <a:lnTo>
                    <a:pt x="568159" y="328434"/>
                  </a:lnTo>
                  <a:lnTo>
                    <a:pt x="568401" y="328383"/>
                  </a:lnTo>
                  <a:lnTo>
                    <a:pt x="568617" y="328091"/>
                  </a:lnTo>
                  <a:lnTo>
                    <a:pt x="568845" y="327901"/>
                  </a:lnTo>
                  <a:close/>
                </a:path>
                <a:path w="663575" h="473710">
                  <a:moveTo>
                    <a:pt x="573328" y="214718"/>
                  </a:moveTo>
                  <a:lnTo>
                    <a:pt x="573125" y="214337"/>
                  </a:lnTo>
                  <a:lnTo>
                    <a:pt x="573100" y="214058"/>
                  </a:lnTo>
                  <a:lnTo>
                    <a:pt x="572795" y="214109"/>
                  </a:lnTo>
                  <a:lnTo>
                    <a:pt x="572389" y="214071"/>
                  </a:lnTo>
                  <a:lnTo>
                    <a:pt x="572249" y="214249"/>
                  </a:lnTo>
                  <a:lnTo>
                    <a:pt x="572135" y="214401"/>
                  </a:lnTo>
                  <a:lnTo>
                    <a:pt x="572300" y="214795"/>
                  </a:lnTo>
                  <a:lnTo>
                    <a:pt x="572363" y="215074"/>
                  </a:lnTo>
                  <a:lnTo>
                    <a:pt x="572668" y="215023"/>
                  </a:lnTo>
                  <a:lnTo>
                    <a:pt x="573074" y="215061"/>
                  </a:lnTo>
                  <a:lnTo>
                    <a:pt x="573189" y="214884"/>
                  </a:lnTo>
                  <a:lnTo>
                    <a:pt x="573328" y="214718"/>
                  </a:lnTo>
                  <a:close/>
                </a:path>
                <a:path w="663575" h="473710">
                  <a:moveTo>
                    <a:pt x="578053" y="342709"/>
                  </a:moveTo>
                  <a:lnTo>
                    <a:pt x="576808" y="340956"/>
                  </a:lnTo>
                  <a:lnTo>
                    <a:pt x="575030" y="342150"/>
                  </a:lnTo>
                  <a:lnTo>
                    <a:pt x="571512" y="344525"/>
                  </a:lnTo>
                  <a:lnTo>
                    <a:pt x="572058" y="345262"/>
                  </a:lnTo>
                  <a:lnTo>
                    <a:pt x="573214" y="346710"/>
                  </a:lnTo>
                  <a:lnTo>
                    <a:pt x="576453" y="344043"/>
                  </a:lnTo>
                  <a:lnTo>
                    <a:pt x="578053" y="342709"/>
                  </a:lnTo>
                  <a:close/>
                </a:path>
                <a:path w="663575" h="473710">
                  <a:moveTo>
                    <a:pt x="580491" y="372148"/>
                  </a:moveTo>
                  <a:lnTo>
                    <a:pt x="578954" y="372173"/>
                  </a:lnTo>
                  <a:lnTo>
                    <a:pt x="578954" y="370509"/>
                  </a:lnTo>
                  <a:lnTo>
                    <a:pt x="578459" y="369404"/>
                  </a:lnTo>
                  <a:lnTo>
                    <a:pt x="577062" y="369531"/>
                  </a:lnTo>
                  <a:lnTo>
                    <a:pt x="575360" y="369303"/>
                  </a:lnTo>
                  <a:lnTo>
                    <a:pt x="575691" y="370560"/>
                  </a:lnTo>
                  <a:lnTo>
                    <a:pt x="575856" y="371487"/>
                  </a:lnTo>
                  <a:lnTo>
                    <a:pt x="576122" y="372249"/>
                  </a:lnTo>
                  <a:lnTo>
                    <a:pt x="575221" y="372287"/>
                  </a:lnTo>
                  <a:lnTo>
                    <a:pt x="574395" y="372402"/>
                  </a:lnTo>
                  <a:lnTo>
                    <a:pt x="573620" y="372592"/>
                  </a:lnTo>
                  <a:lnTo>
                    <a:pt x="573874" y="371944"/>
                  </a:lnTo>
                  <a:lnTo>
                    <a:pt x="574116" y="371157"/>
                  </a:lnTo>
                  <a:lnTo>
                    <a:pt x="574509" y="370319"/>
                  </a:lnTo>
                  <a:lnTo>
                    <a:pt x="573595" y="370217"/>
                  </a:lnTo>
                  <a:lnTo>
                    <a:pt x="572198" y="369925"/>
                  </a:lnTo>
                  <a:lnTo>
                    <a:pt x="579120" y="366293"/>
                  </a:lnTo>
                  <a:lnTo>
                    <a:pt x="575195" y="357987"/>
                  </a:lnTo>
                  <a:lnTo>
                    <a:pt x="566064" y="368858"/>
                  </a:lnTo>
                  <a:lnTo>
                    <a:pt x="568540" y="371830"/>
                  </a:lnTo>
                  <a:lnTo>
                    <a:pt x="569531" y="371309"/>
                  </a:lnTo>
                  <a:lnTo>
                    <a:pt x="569341" y="371983"/>
                  </a:lnTo>
                  <a:lnTo>
                    <a:pt x="569315" y="372719"/>
                  </a:lnTo>
                  <a:lnTo>
                    <a:pt x="570026" y="373773"/>
                  </a:lnTo>
                  <a:lnTo>
                    <a:pt x="571728" y="374256"/>
                  </a:lnTo>
                  <a:lnTo>
                    <a:pt x="572630" y="373951"/>
                  </a:lnTo>
                  <a:lnTo>
                    <a:pt x="572528" y="374827"/>
                  </a:lnTo>
                  <a:lnTo>
                    <a:pt x="572439" y="375920"/>
                  </a:lnTo>
                  <a:lnTo>
                    <a:pt x="572300" y="376732"/>
                  </a:lnTo>
                  <a:lnTo>
                    <a:pt x="574421" y="376961"/>
                  </a:lnTo>
                  <a:lnTo>
                    <a:pt x="576567" y="377507"/>
                  </a:lnTo>
                  <a:lnTo>
                    <a:pt x="579259" y="377139"/>
                  </a:lnTo>
                  <a:lnTo>
                    <a:pt x="579589" y="374738"/>
                  </a:lnTo>
                  <a:lnTo>
                    <a:pt x="580491" y="372148"/>
                  </a:lnTo>
                  <a:close/>
                </a:path>
                <a:path w="663575" h="473710">
                  <a:moveTo>
                    <a:pt x="599300" y="344474"/>
                  </a:moveTo>
                  <a:lnTo>
                    <a:pt x="599135" y="343662"/>
                  </a:lnTo>
                  <a:lnTo>
                    <a:pt x="599160" y="343535"/>
                  </a:lnTo>
                  <a:lnTo>
                    <a:pt x="599211" y="343408"/>
                  </a:lnTo>
                  <a:lnTo>
                    <a:pt x="599249" y="343281"/>
                  </a:lnTo>
                  <a:lnTo>
                    <a:pt x="598995" y="343649"/>
                  </a:lnTo>
                  <a:lnTo>
                    <a:pt x="599109" y="343928"/>
                  </a:lnTo>
                  <a:lnTo>
                    <a:pt x="599186" y="344208"/>
                  </a:lnTo>
                  <a:lnTo>
                    <a:pt x="599300" y="344474"/>
                  </a:lnTo>
                  <a:close/>
                </a:path>
                <a:path w="663575" h="473710">
                  <a:moveTo>
                    <a:pt x="601281" y="340233"/>
                  </a:moveTo>
                  <a:lnTo>
                    <a:pt x="600722" y="340017"/>
                  </a:lnTo>
                  <a:lnTo>
                    <a:pt x="600430" y="339902"/>
                  </a:lnTo>
                  <a:lnTo>
                    <a:pt x="599655" y="342150"/>
                  </a:lnTo>
                  <a:lnTo>
                    <a:pt x="599249" y="343281"/>
                  </a:lnTo>
                  <a:lnTo>
                    <a:pt x="600621" y="341249"/>
                  </a:lnTo>
                  <a:lnTo>
                    <a:pt x="601281" y="340233"/>
                  </a:lnTo>
                  <a:close/>
                </a:path>
                <a:path w="663575" h="473710">
                  <a:moveTo>
                    <a:pt x="604875" y="362051"/>
                  </a:moveTo>
                  <a:lnTo>
                    <a:pt x="601611" y="356984"/>
                  </a:lnTo>
                  <a:lnTo>
                    <a:pt x="598309" y="359308"/>
                  </a:lnTo>
                  <a:lnTo>
                    <a:pt x="594868" y="361480"/>
                  </a:lnTo>
                  <a:lnTo>
                    <a:pt x="591540" y="364464"/>
                  </a:lnTo>
                  <a:lnTo>
                    <a:pt x="593636" y="367499"/>
                  </a:lnTo>
                  <a:lnTo>
                    <a:pt x="594626" y="369277"/>
                  </a:lnTo>
                  <a:lnTo>
                    <a:pt x="604875" y="362051"/>
                  </a:lnTo>
                  <a:close/>
                </a:path>
                <a:path w="663575" h="473710">
                  <a:moveTo>
                    <a:pt x="617601" y="179692"/>
                  </a:moveTo>
                  <a:lnTo>
                    <a:pt x="617131" y="179006"/>
                  </a:lnTo>
                  <a:lnTo>
                    <a:pt x="616648" y="178308"/>
                  </a:lnTo>
                  <a:lnTo>
                    <a:pt x="615048" y="178358"/>
                  </a:lnTo>
                  <a:lnTo>
                    <a:pt x="612851" y="177800"/>
                  </a:lnTo>
                  <a:lnTo>
                    <a:pt x="613448" y="179959"/>
                  </a:lnTo>
                  <a:lnTo>
                    <a:pt x="613511" y="181254"/>
                  </a:lnTo>
                  <a:lnTo>
                    <a:pt x="614172" y="182041"/>
                  </a:lnTo>
                  <a:lnTo>
                    <a:pt x="614553" y="182511"/>
                  </a:lnTo>
                  <a:lnTo>
                    <a:pt x="616559" y="182524"/>
                  </a:lnTo>
                  <a:lnTo>
                    <a:pt x="616699" y="182219"/>
                  </a:lnTo>
                  <a:lnTo>
                    <a:pt x="617169" y="181254"/>
                  </a:lnTo>
                  <a:lnTo>
                    <a:pt x="617601" y="179692"/>
                  </a:lnTo>
                  <a:close/>
                </a:path>
                <a:path w="663575" h="473710">
                  <a:moveTo>
                    <a:pt x="619061" y="291211"/>
                  </a:moveTo>
                  <a:lnTo>
                    <a:pt x="616534" y="291795"/>
                  </a:lnTo>
                  <a:lnTo>
                    <a:pt x="614857" y="291820"/>
                  </a:lnTo>
                  <a:lnTo>
                    <a:pt x="613117" y="292976"/>
                  </a:lnTo>
                  <a:lnTo>
                    <a:pt x="613511" y="294767"/>
                  </a:lnTo>
                  <a:lnTo>
                    <a:pt x="613486" y="295922"/>
                  </a:lnTo>
                  <a:lnTo>
                    <a:pt x="614959" y="295833"/>
                  </a:lnTo>
                  <a:lnTo>
                    <a:pt x="616610" y="296075"/>
                  </a:lnTo>
                  <a:lnTo>
                    <a:pt x="618540" y="295211"/>
                  </a:lnTo>
                  <a:lnTo>
                    <a:pt x="618515" y="293420"/>
                  </a:lnTo>
                  <a:lnTo>
                    <a:pt x="619061" y="291211"/>
                  </a:lnTo>
                  <a:close/>
                </a:path>
                <a:path w="663575" h="473710">
                  <a:moveTo>
                    <a:pt x="621284" y="213080"/>
                  </a:moveTo>
                  <a:lnTo>
                    <a:pt x="616534" y="211670"/>
                  </a:lnTo>
                  <a:lnTo>
                    <a:pt x="616508" y="213639"/>
                  </a:lnTo>
                  <a:lnTo>
                    <a:pt x="616038" y="215265"/>
                  </a:lnTo>
                  <a:lnTo>
                    <a:pt x="616585" y="215709"/>
                  </a:lnTo>
                  <a:lnTo>
                    <a:pt x="617334" y="216344"/>
                  </a:lnTo>
                  <a:lnTo>
                    <a:pt x="619061" y="216560"/>
                  </a:lnTo>
                  <a:lnTo>
                    <a:pt x="619963" y="216103"/>
                  </a:lnTo>
                  <a:lnTo>
                    <a:pt x="620712" y="215709"/>
                  </a:lnTo>
                  <a:lnTo>
                    <a:pt x="620877" y="214134"/>
                  </a:lnTo>
                  <a:lnTo>
                    <a:pt x="621284" y="213080"/>
                  </a:lnTo>
                  <a:close/>
                </a:path>
                <a:path w="663575" h="473710">
                  <a:moveTo>
                    <a:pt x="623874" y="282270"/>
                  </a:moveTo>
                  <a:lnTo>
                    <a:pt x="621118" y="278942"/>
                  </a:lnTo>
                  <a:lnTo>
                    <a:pt x="618591" y="275412"/>
                  </a:lnTo>
                  <a:lnTo>
                    <a:pt x="614476" y="271449"/>
                  </a:lnTo>
                  <a:lnTo>
                    <a:pt x="611835" y="271373"/>
                  </a:lnTo>
                  <a:lnTo>
                    <a:pt x="609307" y="272275"/>
                  </a:lnTo>
                  <a:lnTo>
                    <a:pt x="608126" y="275539"/>
                  </a:lnTo>
                  <a:lnTo>
                    <a:pt x="612635" y="279349"/>
                  </a:lnTo>
                  <a:lnTo>
                    <a:pt x="617054" y="282524"/>
                  </a:lnTo>
                  <a:lnTo>
                    <a:pt x="621398" y="285788"/>
                  </a:lnTo>
                  <a:lnTo>
                    <a:pt x="623874" y="282270"/>
                  </a:lnTo>
                  <a:close/>
                </a:path>
                <a:path w="663575" h="473710">
                  <a:moveTo>
                    <a:pt x="624827" y="208013"/>
                  </a:moveTo>
                  <a:lnTo>
                    <a:pt x="623239" y="207492"/>
                  </a:lnTo>
                  <a:lnTo>
                    <a:pt x="622134" y="206870"/>
                  </a:lnTo>
                  <a:lnTo>
                    <a:pt x="620598" y="206921"/>
                  </a:lnTo>
                  <a:lnTo>
                    <a:pt x="620166" y="208305"/>
                  </a:lnTo>
                  <a:lnTo>
                    <a:pt x="619696" y="209067"/>
                  </a:lnTo>
                  <a:lnTo>
                    <a:pt x="620712" y="209638"/>
                  </a:lnTo>
                  <a:lnTo>
                    <a:pt x="621677" y="210413"/>
                  </a:lnTo>
                  <a:lnTo>
                    <a:pt x="623100" y="210756"/>
                  </a:lnTo>
                  <a:lnTo>
                    <a:pt x="623785" y="209384"/>
                  </a:lnTo>
                  <a:lnTo>
                    <a:pt x="624827" y="208013"/>
                  </a:lnTo>
                  <a:close/>
                </a:path>
                <a:path w="663575" h="473710">
                  <a:moveTo>
                    <a:pt x="633768" y="229336"/>
                  </a:moveTo>
                  <a:lnTo>
                    <a:pt x="627659" y="228917"/>
                  </a:lnTo>
                  <a:lnTo>
                    <a:pt x="627608" y="231368"/>
                  </a:lnTo>
                  <a:lnTo>
                    <a:pt x="618020" y="229450"/>
                  </a:lnTo>
                  <a:lnTo>
                    <a:pt x="615543" y="233235"/>
                  </a:lnTo>
                  <a:lnTo>
                    <a:pt x="613918" y="238048"/>
                  </a:lnTo>
                  <a:lnTo>
                    <a:pt x="616280" y="241020"/>
                  </a:lnTo>
                  <a:lnTo>
                    <a:pt x="617740" y="239877"/>
                  </a:lnTo>
                  <a:lnTo>
                    <a:pt x="618921" y="241515"/>
                  </a:lnTo>
                  <a:lnTo>
                    <a:pt x="624471" y="238125"/>
                  </a:lnTo>
                  <a:lnTo>
                    <a:pt x="622935" y="235813"/>
                  </a:lnTo>
                  <a:lnTo>
                    <a:pt x="627583" y="232206"/>
                  </a:lnTo>
                  <a:lnTo>
                    <a:pt x="627583" y="232435"/>
                  </a:lnTo>
                  <a:lnTo>
                    <a:pt x="633768" y="231940"/>
                  </a:lnTo>
                  <a:lnTo>
                    <a:pt x="633768" y="229336"/>
                  </a:lnTo>
                  <a:close/>
                </a:path>
                <a:path w="663575" h="473710">
                  <a:moveTo>
                    <a:pt x="639508" y="281952"/>
                  </a:moveTo>
                  <a:lnTo>
                    <a:pt x="639318" y="281114"/>
                  </a:lnTo>
                  <a:lnTo>
                    <a:pt x="639127" y="279539"/>
                  </a:lnTo>
                  <a:lnTo>
                    <a:pt x="637260" y="279628"/>
                  </a:lnTo>
                  <a:lnTo>
                    <a:pt x="635558" y="279971"/>
                  </a:lnTo>
                  <a:lnTo>
                    <a:pt x="633818" y="280238"/>
                  </a:lnTo>
                  <a:lnTo>
                    <a:pt x="634098" y="282003"/>
                  </a:lnTo>
                  <a:lnTo>
                    <a:pt x="634212" y="282892"/>
                  </a:lnTo>
                  <a:lnTo>
                    <a:pt x="639508" y="281952"/>
                  </a:lnTo>
                  <a:close/>
                </a:path>
                <a:path w="663575" h="473710">
                  <a:moveTo>
                    <a:pt x="640003" y="189344"/>
                  </a:moveTo>
                  <a:lnTo>
                    <a:pt x="637641" y="189687"/>
                  </a:lnTo>
                  <a:lnTo>
                    <a:pt x="636104" y="189471"/>
                  </a:lnTo>
                  <a:lnTo>
                    <a:pt x="634733" y="190754"/>
                  </a:lnTo>
                  <a:lnTo>
                    <a:pt x="634974" y="192316"/>
                  </a:lnTo>
                  <a:lnTo>
                    <a:pt x="634809" y="193459"/>
                  </a:lnTo>
                  <a:lnTo>
                    <a:pt x="635990" y="193459"/>
                  </a:lnTo>
                  <a:lnTo>
                    <a:pt x="637400" y="193865"/>
                  </a:lnTo>
                  <a:lnTo>
                    <a:pt x="639038" y="192887"/>
                  </a:lnTo>
                  <a:lnTo>
                    <a:pt x="639178" y="191401"/>
                  </a:lnTo>
                  <a:lnTo>
                    <a:pt x="640003" y="189344"/>
                  </a:lnTo>
                  <a:close/>
                </a:path>
                <a:path w="663575" h="473710">
                  <a:moveTo>
                    <a:pt x="640308" y="257733"/>
                  </a:moveTo>
                  <a:lnTo>
                    <a:pt x="639432" y="256387"/>
                  </a:lnTo>
                  <a:lnTo>
                    <a:pt x="638822" y="254368"/>
                  </a:lnTo>
                  <a:lnTo>
                    <a:pt x="634733" y="252768"/>
                  </a:lnTo>
                  <a:lnTo>
                    <a:pt x="631571" y="252425"/>
                  </a:lnTo>
                  <a:lnTo>
                    <a:pt x="628548" y="251777"/>
                  </a:lnTo>
                  <a:lnTo>
                    <a:pt x="628878" y="253796"/>
                  </a:lnTo>
                  <a:lnTo>
                    <a:pt x="628840" y="256159"/>
                  </a:lnTo>
                  <a:lnTo>
                    <a:pt x="629170" y="258191"/>
                  </a:lnTo>
                  <a:lnTo>
                    <a:pt x="627824" y="259143"/>
                  </a:lnTo>
                  <a:lnTo>
                    <a:pt x="629069" y="260972"/>
                  </a:lnTo>
                  <a:lnTo>
                    <a:pt x="629920" y="260388"/>
                  </a:lnTo>
                  <a:lnTo>
                    <a:pt x="630085" y="260705"/>
                  </a:lnTo>
                  <a:lnTo>
                    <a:pt x="630199" y="261086"/>
                  </a:lnTo>
                  <a:lnTo>
                    <a:pt x="635584" y="267030"/>
                  </a:lnTo>
                  <a:lnTo>
                    <a:pt x="638683" y="263613"/>
                  </a:lnTo>
                  <a:lnTo>
                    <a:pt x="640308" y="257733"/>
                  </a:lnTo>
                  <a:close/>
                </a:path>
                <a:path w="663575" h="473710">
                  <a:moveTo>
                    <a:pt x="640334" y="257683"/>
                  </a:moveTo>
                  <a:close/>
                </a:path>
                <a:path w="663575" h="473710">
                  <a:moveTo>
                    <a:pt x="641350" y="200164"/>
                  </a:moveTo>
                  <a:lnTo>
                    <a:pt x="640219" y="199618"/>
                  </a:lnTo>
                  <a:lnTo>
                    <a:pt x="639102" y="199415"/>
                  </a:lnTo>
                  <a:lnTo>
                    <a:pt x="637286" y="198932"/>
                  </a:lnTo>
                  <a:lnTo>
                    <a:pt x="637590" y="200533"/>
                  </a:lnTo>
                  <a:lnTo>
                    <a:pt x="637476" y="201663"/>
                  </a:lnTo>
                  <a:lnTo>
                    <a:pt x="637946" y="201942"/>
                  </a:lnTo>
                  <a:lnTo>
                    <a:pt x="638632" y="202374"/>
                  </a:lnTo>
                  <a:lnTo>
                    <a:pt x="639813" y="202514"/>
                  </a:lnTo>
                  <a:lnTo>
                    <a:pt x="641019" y="202044"/>
                  </a:lnTo>
                  <a:lnTo>
                    <a:pt x="641350" y="200164"/>
                  </a:lnTo>
                  <a:close/>
                </a:path>
                <a:path w="663575" h="473710">
                  <a:moveTo>
                    <a:pt x="646569" y="229984"/>
                  </a:moveTo>
                  <a:lnTo>
                    <a:pt x="646404" y="229082"/>
                  </a:lnTo>
                  <a:lnTo>
                    <a:pt x="646303" y="228434"/>
                  </a:lnTo>
                  <a:lnTo>
                    <a:pt x="644626" y="228092"/>
                  </a:lnTo>
                  <a:lnTo>
                    <a:pt x="642759" y="227164"/>
                  </a:lnTo>
                  <a:lnTo>
                    <a:pt x="642556" y="229273"/>
                  </a:lnTo>
                  <a:lnTo>
                    <a:pt x="642124" y="230492"/>
                  </a:lnTo>
                  <a:lnTo>
                    <a:pt x="642480" y="231432"/>
                  </a:lnTo>
                  <a:lnTo>
                    <a:pt x="642645" y="231927"/>
                  </a:lnTo>
                  <a:lnTo>
                    <a:pt x="644563" y="232410"/>
                  </a:lnTo>
                  <a:lnTo>
                    <a:pt x="644982" y="232054"/>
                  </a:lnTo>
                  <a:lnTo>
                    <a:pt x="645782" y="231368"/>
                  </a:lnTo>
                  <a:lnTo>
                    <a:pt x="646569" y="229984"/>
                  </a:lnTo>
                  <a:close/>
                </a:path>
                <a:path w="663575" h="473710">
                  <a:moveTo>
                    <a:pt x="647014" y="291719"/>
                  </a:moveTo>
                  <a:close/>
                </a:path>
                <a:path w="663575" h="473710">
                  <a:moveTo>
                    <a:pt x="652513" y="257911"/>
                  </a:moveTo>
                  <a:lnTo>
                    <a:pt x="651776" y="254025"/>
                  </a:lnTo>
                  <a:lnTo>
                    <a:pt x="640524" y="257708"/>
                  </a:lnTo>
                  <a:lnTo>
                    <a:pt x="645223" y="262851"/>
                  </a:lnTo>
                  <a:lnTo>
                    <a:pt x="649109" y="262140"/>
                  </a:lnTo>
                  <a:lnTo>
                    <a:pt x="652513" y="257911"/>
                  </a:lnTo>
                  <a:close/>
                </a:path>
                <a:path w="663575" h="473710">
                  <a:moveTo>
                    <a:pt x="656221" y="1866"/>
                  </a:moveTo>
                  <a:lnTo>
                    <a:pt x="655866" y="876"/>
                  </a:lnTo>
                  <a:lnTo>
                    <a:pt x="655701" y="0"/>
                  </a:lnTo>
                  <a:lnTo>
                    <a:pt x="654850" y="406"/>
                  </a:lnTo>
                  <a:lnTo>
                    <a:pt x="653999" y="698"/>
                  </a:lnTo>
                  <a:lnTo>
                    <a:pt x="653338" y="1219"/>
                  </a:lnTo>
                  <a:lnTo>
                    <a:pt x="653148" y="1371"/>
                  </a:lnTo>
                  <a:lnTo>
                    <a:pt x="653554" y="2247"/>
                  </a:lnTo>
                  <a:lnTo>
                    <a:pt x="653694" y="2794"/>
                  </a:lnTo>
                  <a:lnTo>
                    <a:pt x="654494" y="2540"/>
                  </a:lnTo>
                  <a:lnTo>
                    <a:pt x="655370" y="2374"/>
                  </a:lnTo>
                  <a:lnTo>
                    <a:pt x="656082" y="1955"/>
                  </a:lnTo>
                  <a:lnTo>
                    <a:pt x="656221" y="1866"/>
                  </a:lnTo>
                  <a:close/>
                </a:path>
                <a:path w="663575" h="473710">
                  <a:moveTo>
                    <a:pt x="658152" y="226060"/>
                  </a:moveTo>
                  <a:lnTo>
                    <a:pt x="657872" y="225209"/>
                  </a:lnTo>
                  <a:lnTo>
                    <a:pt x="657783" y="224688"/>
                  </a:lnTo>
                  <a:lnTo>
                    <a:pt x="657186" y="224637"/>
                  </a:lnTo>
                  <a:lnTo>
                    <a:pt x="655916" y="224536"/>
                  </a:lnTo>
                  <a:lnTo>
                    <a:pt x="656196" y="226580"/>
                  </a:lnTo>
                  <a:lnTo>
                    <a:pt x="656805" y="226466"/>
                  </a:lnTo>
                  <a:lnTo>
                    <a:pt x="657491" y="226479"/>
                  </a:lnTo>
                  <a:lnTo>
                    <a:pt x="657948" y="226174"/>
                  </a:lnTo>
                  <a:lnTo>
                    <a:pt x="658152" y="226060"/>
                  </a:lnTo>
                  <a:close/>
                </a:path>
                <a:path w="663575" h="473710">
                  <a:moveTo>
                    <a:pt x="659853" y="76631"/>
                  </a:moveTo>
                  <a:lnTo>
                    <a:pt x="657923" y="76911"/>
                  </a:lnTo>
                  <a:lnTo>
                    <a:pt x="656526" y="76720"/>
                  </a:lnTo>
                  <a:lnTo>
                    <a:pt x="656145" y="77241"/>
                  </a:lnTo>
                  <a:lnTo>
                    <a:pt x="655535" y="78092"/>
                  </a:lnTo>
                  <a:lnTo>
                    <a:pt x="655345" y="79463"/>
                  </a:lnTo>
                  <a:lnTo>
                    <a:pt x="655561" y="80899"/>
                  </a:lnTo>
                  <a:lnTo>
                    <a:pt x="657631" y="81470"/>
                  </a:lnTo>
                  <a:lnTo>
                    <a:pt x="658609" y="80378"/>
                  </a:lnTo>
                  <a:lnTo>
                    <a:pt x="658837" y="79159"/>
                  </a:lnTo>
                  <a:lnTo>
                    <a:pt x="659853" y="76631"/>
                  </a:lnTo>
                  <a:close/>
                </a:path>
                <a:path w="663575" h="473710">
                  <a:moveTo>
                    <a:pt x="660781" y="268871"/>
                  </a:moveTo>
                  <a:lnTo>
                    <a:pt x="660069" y="267068"/>
                  </a:lnTo>
                  <a:lnTo>
                    <a:pt x="658177" y="267119"/>
                  </a:lnTo>
                  <a:lnTo>
                    <a:pt x="657021" y="266865"/>
                  </a:lnTo>
                  <a:lnTo>
                    <a:pt x="656691" y="268249"/>
                  </a:lnTo>
                  <a:lnTo>
                    <a:pt x="655980" y="269722"/>
                  </a:lnTo>
                  <a:lnTo>
                    <a:pt x="656310" y="271640"/>
                  </a:lnTo>
                  <a:lnTo>
                    <a:pt x="658177" y="271919"/>
                  </a:lnTo>
                  <a:lnTo>
                    <a:pt x="660158" y="272757"/>
                  </a:lnTo>
                  <a:lnTo>
                    <a:pt x="660323" y="270446"/>
                  </a:lnTo>
                  <a:lnTo>
                    <a:pt x="660781" y="268871"/>
                  </a:lnTo>
                  <a:close/>
                </a:path>
                <a:path w="663575" h="473710">
                  <a:moveTo>
                    <a:pt x="660844" y="140208"/>
                  </a:moveTo>
                  <a:lnTo>
                    <a:pt x="659358" y="140563"/>
                  </a:lnTo>
                  <a:lnTo>
                    <a:pt x="658444" y="140601"/>
                  </a:lnTo>
                  <a:lnTo>
                    <a:pt x="657352" y="141262"/>
                  </a:lnTo>
                  <a:lnTo>
                    <a:pt x="657263" y="142087"/>
                  </a:lnTo>
                  <a:lnTo>
                    <a:pt x="657047" y="142659"/>
                  </a:lnTo>
                  <a:lnTo>
                    <a:pt x="657847" y="142811"/>
                  </a:lnTo>
                  <a:lnTo>
                    <a:pt x="658863" y="143344"/>
                  </a:lnTo>
                  <a:lnTo>
                    <a:pt x="659384" y="143040"/>
                  </a:lnTo>
                  <a:lnTo>
                    <a:pt x="659993" y="142709"/>
                  </a:lnTo>
                  <a:lnTo>
                    <a:pt x="660184" y="141605"/>
                  </a:lnTo>
                  <a:lnTo>
                    <a:pt x="660844" y="140208"/>
                  </a:lnTo>
                  <a:close/>
                </a:path>
                <a:path w="663575" h="473710">
                  <a:moveTo>
                    <a:pt x="663206" y="288467"/>
                  </a:moveTo>
                  <a:lnTo>
                    <a:pt x="659307" y="286080"/>
                  </a:lnTo>
                  <a:lnTo>
                    <a:pt x="650951" y="283502"/>
                  </a:lnTo>
                  <a:lnTo>
                    <a:pt x="648614" y="284924"/>
                  </a:lnTo>
                  <a:lnTo>
                    <a:pt x="647649" y="287782"/>
                  </a:lnTo>
                  <a:lnTo>
                    <a:pt x="647623" y="287591"/>
                  </a:lnTo>
                  <a:lnTo>
                    <a:pt x="646772" y="287997"/>
                  </a:lnTo>
                  <a:lnTo>
                    <a:pt x="645922" y="288277"/>
                  </a:lnTo>
                  <a:lnTo>
                    <a:pt x="645058" y="288975"/>
                  </a:lnTo>
                  <a:lnTo>
                    <a:pt x="645477" y="289839"/>
                  </a:lnTo>
                  <a:lnTo>
                    <a:pt x="645617" y="290385"/>
                  </a:lnTo>
                  <a:lnTo>
                    <a:pt x="647204" y="289826"/>
                  </a:lnTo>
                  <a:lnTo>
                    <a:pt x="647128" y="291744"/>
                  </a:lnTo>
                  <a:lnTo>
                    <a:pt x="647700" y="293687"/>
                  </a:lnTo>
                  <a:lnTo>
                    <a:pt x="649439" y="296176"/>
                  </a:lnTo>
                  <a:lnTo>
                    <a:pt x="647103" y="300367"/>
                  </a:lnTo>
                  <a:lnTo>
                    <a:pt x="644398" y="302831"/>
                  </a:lnTo>
                  <a:lnTo>
                    <a:pt x="641705" y="305904"/>
                  </a:lnTo>
                  <a:lnTo>
                    <a:pt x="638962" y="305777"/>
                  </a:lnTo>
                  <a:lnTo>
                    <a:pt x="637590" y="305879"/>
                  </a:lnTo>
                  <a:lnTo>
                    <a:pt x="641273" y="303136"/>
                  </a:lnTo>
                  <a:lnTo>
                    <a:pt x="644271" y="298564"/>
                  </a:lnTo>
                  <a:lnTo>
                    <a:pt x="646963" y="291782"/>
                  </a:lnTo>
                  <a:lnTo>
                    <a:pt x="640473" y="293027"/>
                  </a:lnTo>
                  <a:lnTo>
                    <a:pt x="634669" y="295135"/>
                  </a:lnTo>
                  <a:lnTo>
                    <a:pt x="630466" y="299326"/>
                  </a:lnTo>
                  <a:lnTo>
                    <a:pt x="628980" y="297649"/>
                  </a:lnTo>
                  <a:lnTo>
                    <a:pt x="627202" y="298919"/>
                  </a:lnTo>
                  <a:lnTo>
                    <a:pt x="628599" y="301485"/>
                  </a:lnTo>
                  <a:lnTo>
                    <a:pt x="627037" y="303568"/>
                  </a:lnTo>
                  <a:lnTo>
                    <a:pt x="625741" y="306019"/>
                  </a:lnTo>
                  <a:lnTo>
                    <a:pt x="624865" y="309029"/>
                  </a:lnTo>
                  <a:lnTo>
                    <a:pt x="628103" y="309079"/>
                  </a:lnTo>
                  <a:lnTo>
                    <a:pt x="626262" y="310603"/>
                  </a:lnTo>
                  <a:lnTo>
                    <a:pt x="626999" y="315239"/>
                  </a:lnTo>
                  <a:lnTo>
                    <a:pt x="626833" y="316369"/>
                  </a:lnTo>
                  <a:lnTo>
                    <a:pt x="628675" y="318630"/>
                  </a:lnTo>
                  <a:lnTo>
                    <a:pt x="627303" y="318693"/>
                  </a:lnTo>
                  <a:lnTo>
                    <a:pt x="627418" y="328358"/>
                  </a:lnTo>
                  <a:lnTo>
                    <a:pt x="626211" y="326377"/>
                  </a:lnTo>
                  <a:lnTo>
                    <a:pt x="623023" y="328447"/>
                  </a:lnTo>
                  <a:lnTo>
                    <a:pt x="623735" y="329628"/>
                  </a:lnTo>
                  <a:lnTo>
                    <a:pt x="617435" y="337870"/>
                  </a:lnTo>
                  <a:lnTo>
                    <a:pt x="621093" y="342138"/>
                  </a:lnTo>
                  <a:lnTo>
                    <a:pt x="634365" y="336524"/>
                  </a:lnTo>
                  <a:lnTo>
                    <a:pt x="629704" y="332879"/>
                  </a:lnTo>
                  <a:lnTo>
                    <a:pt x="630034" y="332651"/>
                  </a:lnTo>
                  <a:lnTo>
                    <a:pt x="628840" y="330682"/>
                  </a:lnTo>
                  <a:lnTo>
                    <a:pt x="631482" y="330542"/>
                  </a:lnTo>
                  <a:lnTo>
                    <a:pt x="631075" y="321056"/>
                  </a:lnTo>
                  <a:lnTo>
                    <a:pt x="633514" y="323278"/>
                  </a:lnTo>
                  <a:lnTo>
                    <a:pt x="636104" y="324523"/>
                  </a:lnTo>
                  <a:lnTo>
                    <a:pt x="638581" y="325132"/>
                  </a:lnTo>
                  <a:lnTo>
                    <a:pt x="639368" y="326923"/>
                  </a:lnTo>
                  <a:lnTo>
                    <a:pt x="643305" y="325285"/>
                  </a:lnTo>
                  <a:lnTo>
                    <a:pt x="644182" y="325094"/>
                  </a:lnTo>
                  <a:lnTo>
                    <a:pt x="645756" y="324281"/>
                  </a:lnTo>
                  <a:lnTo>
                    <a:pt x="650786" y="322199"/>
                  </a:lnTo>
                  <a:lnTo>
                    <a:pt x="649935" y="320116"/>
                  </a:lnTo>
                  <a:lnTo>
                    <a:pt x="651522" y="317093"/>
                  </a:lnTo>
                  <a:lnTo>
                    <a:pt x="652373" y="313131"/>
                  </a:lnTo>
                  <a:lnTo>
                    <a:pt x="650811" y="308584"/>
                  </a:lnTo>
                  <a:lnTo>
                    <a:pt x="648246" y="307149"/>
                  </a:lnTo>
                  <a:lnTo>
                    <a:pt x="645033" y="306400"/>
                  </a:lnTo>
                  <a:lnTo>
                    <a:pt x="658088" y="306933"/>
                  </a:lnTo>
                  <a:lnTo>
                    <a:pt x="658698" y="302895"/>
                  </a:lnTo>
                  <a:lnTo>
                    <a:pt x="658342" y="298411"/>
                  </a:lnTo>
                  <a:lnTo>
                    <a:pt x="663206" y="288467"/>
                  </a:lnTo>
                  <a:close/>
                </a:path>
              </a:pathLst>
            </a:custGeom>
            <a:solidFill>
              <a:srgbClr val="AA1758"/>
            </a:solidFill>
          </p:spPr>
          <p:txBody>
            <a:bodyPr wrap="square" lIns="0" tIns="0" rIns="0" bIns="0" rtlCol="0"/>
            <a:lstStyle/>
            <a:p>
              <a:endParaRPr/>
            </a:p>
          </p:txBody>
        </p:sp>
        <p:sp>
          <p:nvSpPr>
            <p:cNvPr id="88" name="object 88"/>
            <p:cNvSpPr/>
            <p:nvPr/>
          </p:nvSpPr>
          <p:spPr>
            <a:xfrm>
              <a:off x="10064813" y="2326360"/>
              <a:ext cx="339090" cy="552450"/>
            </a:xfrm>
            <a:custGeom>
              <a:avLst/>
              <a:gdLst/>
              <a:ahLst/>
              <a:cxnLst/>
              <a:rect l="l" t="t" r="r" b="b"/>
              <a:pathLst>
                <a:path w="339090" h="552450">
                  <a:moveTo>
                    <a:pt x="9677" y="476783"/>
                  </a:moveTo>
                  <a:lnTo>
                    <a:pt x="9372" y="475780"/>
                  </a:lnTo>
                  <a:lnTo>
                    <a:pt x="9321" y="475551"/>
                  </a:lnTo>
                  <a:lnTo>
                    <a:pt x="7721" y="475792"/>
                  </a:lnTo>
                  <a:lnTo>
                    <a:pt x="6489" y="475830"/>
                  </a:lnTo>
                  <a:lnTo>
                    <a:pt x="6629" y="477012"/>
                  </a:lnTo>
                  <a:lnTo>
                    <a:pt x="6438" y="478205"/>
                  </a:lnTo>
                  <a:lnTo>
                    <a:pt x="7505" y="479107"/>
                  </a:lnTo>
                  <a:lnTo>
                    <a:pt x="8661" y="478917"/>
                  </a:lnTo>
                  <a:lnTo>
                    <a:pt x="9563" y="479018"/>
                  </a:lnTo>
                  <a:lnTo>
                    <a:pt x="9537" y="477926"/>
                  </a:lnTo>
                  <a:lnTo>
                    <a:pt x="9677" y="476783"/>
                  </a:lnTo>
                  <a:close/>
                </a:path>
                <a:path w="339090" h="552450">
                  <a:moveTo>
                    <a:pt x="13970" y="494880"/>
                  </a:moveTo>
                  <a:lnTo>
                    <a:pt x="13576" y="492785"/>
                  </a:lnTo>
                  <a:lnTo>
                    <a:pt x="13716" y="491261"/>
                  </a:lnTo>
                  <a:lnTo>
                    <a:pt x="13030" y="490639"/>
                  </a:lnTo>
                  <a:lnTo>
                    <a:pt x="12395" y="490054"/>
                  </a:lnTo>
                  <a:lnTo>
                    <a:pt x="10858" y="490448"/>
                  </a:lnTo>
                  <a:lnTo>
                    <a:pt x="9728" y="490410"/>
                  </a:lnTo>
                  <a:lnTo>
                    <a:pt x="9766" y="491591"/>
                  </a:lnTo>
                  <a:lnTo>
                    <a:pt x="9347" y="493052"/>
                  </a:lnTo>
                  <a:lnTo>
                    <a:pt x="9893" y="493877"/>
                  </a:lnTo>
                  <a:lnTo>
                    <a:pt x="10363" y="494538"/>
                  </a:lnTo>
                  <a:lnTo>
                    <a:pt x="11963" y="494436"/>
                  </a:lnTo>
                  <a:lnTo>
                    <a:pt x="13970" y="494880"/>
                  </a:lnTo>
                  <a:close/>
                </a:path>
                <a:path w="339090" h="552450">
                  <a:moveTo>
                    <a:pt x="25095" y="445033"/>
                  </a:moveTo>
                  <a:lnTo>
                    <a:pt x="24638" y="444296"/>
                  </a:lnTo>
                  <a:lnTo>
                    <a:pt x="24244" y="443725"/>
                  </a:lnTo>
                  <a:lnTo>
                    <a:pt x="22567" y="443725"/>
                  </a:lnTo>
                  <a:lnTo>
                    <a:pt x="21577" y="443953"/>
                  </a:lnTo>
                  <a:lnTo>
                    <a:pt x="21221" y="444055"/>
                  </a:lnTo>
                  <a:lnTo>
                    <a:pt x="20751" y="445782"/>
                  </a:lnTo>
                  <a:lnTo>
                    <a:pt x="21082" y="446328"/>
                  </a:lnTo>
                  <a:lnTo>
                    <a:pt x="21551" y="447128"/>
                  </a:lnTo>
                  <a:lnTo>
                    <a:pt x="22682" y="447535"/>
                  </a:lnTo>
                  <a:lnTo>
                    <a:pt x="24434" y="448716"/>
                  </a:lnTo>
                  <a:lnTo>
                    <a:pt x="24599" y="446430"/>
                  </a:lnTo>
                  <a:lnTo>
                    <a:pt x="25095" y="445033"/>
                  </a:lnTo>
                  <a:close/>
                </a:path>
                <a:path w="339090" h="552450">
                  <a:moveTo>
                    <a:pt x="28778" y="480237"/>
                  </a:moveTo>
                  <a:lnTo>
                    <a:pt x="26339" y="479602"/>
                  </a:lnTo>
                  <a:lnTo>
                    <a:pt x="25209" y="478993"/>
                  </a:lnTo>
                  <a:lnTo>
                    <a:pt x="23482" y="479247"/>
                  </a:lnTo>
                  <a:lnTo>
                    <a:pt x="22923" y="480441"/>
                  </a:lnTo>
                  <a:lnTo>
                    <a:pt x="22301" y="481139"/>
                  </a:lnTo>
                  <a:lnTo>
                    <a:pt x="23152" y="481863"/>
                  </a:lnTo>
                  <a:lnTo>
                    <a:pt x="24003" y="483184"/>
                  </a:lnTo>
                  <a:lnTo>
                    <a:pt x="24828" y="483146"/>
                  </a:lnTo>
                  <a:lnTo>
                    <a:pt x="25755" y="483108"/>
                  </a:lnTo>
                  <a:lnTo>
                    <a:pt x="26695" y="481863"/>
                  </a:lnTo>
                  <a:lnTo>
                    <a:pt x="28778" y="480237"/>
                  </a:lnTo>
                  <a:close/>
                </a:path>
                <a:path w="339090" h="552450">
                  <a:moveTo>
                    <a:pt x="29298" y="541489"/>
                  </a:moveTo>
                  <a:lnTo>
                    <a:pt x="25654" y="533260"/>
                  </a:lnTo>
                  <a:lnTo>
                    <a:pt x="21856" y="535000"/>
                  </a:lnTo>
                  <a:lnTo>
                    <a:pt x="22212" y="535774"/>
                  </a:lnTo>
                  <a:lnTo>
                    <a:pt x="19431" y="534035"/>
                  </a:lnTo>
                  <a:lnTo>
                    <a:pt x="15392" y="533298"/>
                  </a:lnTo>
                  <a:lnTo>
                    <a:pt x="11709" y="533742"/>
                  </a:lnTo>
                  <a:lnTo>
                    <a:pt x="10591" y="531850"/>
                  </a:lnTo>
                  <a:lnTo>
                    <a:pt x="11328" y="531012"/>
                  </a:lnTo>
                  <a:lnTo>
                    <a:pt x="11849" y="528840"/>
                  </a:lnTo>
                  <a:lnTo>
                    <a:pt x="12509" y="527418"/>
                  </a:lnTo>
                  <a:lnTo>
                    <a:pt x="9563" y="527138"/>
                  </a:lnTo>
                  <a:lnTo>
                    <a:pt x="6654" y="526681"/>
                  </a:lnTo>
                  <a:lnTo>
                    <a:pt x="3225" y="526846"/>
                  </a:lnTo>
                  <a:lnTo>
                    <a:pt x="2286" y="529958"/>
                  </a:lnTo>
                  <a:lnTo>
                    <a:pt x="990" y="533044"/>
                  </a:lnTo>
                  <a:lnTo>
                    <a:pt x="4432" y="532828"/>
                  </a:lnTo>
                  <a:lnTo>
                    <a:pt x="6870" y="532892"/>
                  </a:lnTo>
                  <a:lnTo>
                    <a:pt x="9131" y="532396"/>
                  </a:lnTo>
                  <a:lnTo>
                    <a:pt x="8636" y="532701"/>
                  </a:lnTo>
                  <a:lnTo>
                    <a:pt x="9537" y="534162"/>
                  </a:lnTo>
                  <a:lnTo>
                    <a:pt x="8216" y="534530"/>
                  </a:lnTo>
                  <a:lnTo>
                    <a:pt x="6985" y="535038"/>
                  </a:lnTo>
                  <a:lnTo>
                    <a:pt x="3771" y="537603"/>
                  </a:lnTo>
                  <a:lnTo>
                    <a:pt x="3136" y="539242"/>
                  </a:lnTo>
                  <a:lnTo>
                    <a:pt x="3302" y="540816"/>
                  </a:lnTo>
                  <a:lnTo>
                    <a:pt x="1460" y="540791"/>
                  </a:lnTo>
                  <a:lnTo>
                    <a:pt x="444" y="541718"/>
                  </a:lnTo>
                  <a:lnTo>
                    <a:pt x="0" y="543369"/>
                  </a:lnTo>
                  <a:lnTo>
                    <a:pt x="800" y="544423"/>
                  </a:lnTo>
                  <a:lnTo>
                    <a:pt x="2425" y="544639"/>
                  </a:lnTo>
                  <a:lnTo>
                    <a:pt x="3543" y="544055"/>
                  </a:lnTo>
                  <a:lnTo>
                    <a:pt x="3771" y="543547"/>
                  </a:lnTo>
                  <a:lnTo>
                    <a:pt x="3962" y="542886"/>
                  </a:lnTo>
                  <a:lnTo>
                    <a:pt x="4762" y="544436"/>
                  </a:lnTo>
                  <a:lnTo>
                    <a:pt x="6083" y="545947"/>
                  </a:lnTo>
                  <a:lnTo>
                    <a:pt x="8356" y="549275"/>
                  </a:lnTo>
                  <a:lnTo>
                    <a:pt x="9182" y="551319"/>
                  </a:lnTo>
                  <a:lnTo>
                    <a:pt x="9486" y="551903"/>
                  </a:lnTo>
                  <a:lnTo>
                    <a:pt x="14160" y="549529"/>
                  </a:lnTo>
                  <a:lnTo>
                    <a:pt x="17233" y="547751"/>
                  </a:lnTo>
                  <a:lnTo>
                    <a:pt x="22682" y="545426"/>
                  </a:lnTo>
                  <a:lnTo>
                    <a:pt x="24574" y="544398"/>
                  </a:lnTo>
                  <a:lnTo>
                    <a:pt x="25425" y="542963"/>
                  </a:lnTo>
                  <a:lnTo>
                    <a:pt x="25539" y="543204"/>
                  </a:lnTo>
                  <a:lnTo>
                    <a:pt x="29298" y="541489"/>
                  </a:lnTo>
                  <a:close/>
                </a:path>
                <a:path w="339090" h="552450">
                  <a:moveTo>
                    <a:pt x="32689" y="476377"/>
                  </a:moveTo>
                  <a:lnTo>
                    <a:pt x="32524" y="475678"/>
                  </a:lnTo>
                  <a:lnTo>
                    <a:pt x="32524" y="475094"/>
                  </a:lnTo>
                  <a:lnTo>
                    <a:pt x="30810" y="475132"/>
                  </a:lnTo>
                  <a:lnTo>
                    <a:pt x="30810" y="476542"/>
                  </a:lnTo>
                  <a:lnTo>
                    <a:pt x="30848" y="477240"/>
                  </a:lnTo>
                  <a:lnTo>
                    <a:pt x="31369" y="477088"/>
                  </a:lnTo>
                  <a:lnTo>
                    <a:pt x="32105" y="477075"/>
                  </a:lnTo>
                  <a:lnTo>
                    <a:pt x="32410" y="476719"/>
                  </a:lnTo>
                  <a:lnTo>
                    <a:pt x="32689" y="476377"/>
                  </a:lnTo>
                  <a:close/>
                </a:path>
                <a:path w="339090" h="552450">
                  <a:moveTo>
                    <a:pt x="33845" y="434886"/>
                  </a:moveTo>
                  <a:lnTo>
                    <a:pt x="33020" y="433489"/>
                  </a:lnTo>
                  <a:lnTo>
                    <a:pt x="31038" y="433120"/>
                  </a:lnTo>
                  <a:lnTo>
                    <a:pt x="29794" y="433844"/>
                  </a:lnTo>
                  <a:lnTo>
                    <a:pt x="29337" y="435711"/>
                  </a:lnTo>
                  <a:lnTo>
                    <a:pt x="21310" y="424294"/>
                  </a:lnTo>
                  <a:lnTo>
                    <a:pt x="16548" y="435330"/>
                  </a:lnTo>
                  <a:lnTo>
                    <a:pt x="18288" y="437629"/>
                  </a:lnTo>
                  <a:lnTo>
                    <a:pt x="31864" y="439331"/>
                  </a:lnTo>
                  <a:lnTo>
                    <a:pt x="30594" y="437502"/>
                  </a:lnTo>
                  <a:lnTo>
                    <a:pt x="32461" y="437705"/>
                  </a:lnTo>
                  <a:lnTo>
                    <a:pt x="32854" y="437337"/>
                  </a:lnTo>
                  <a:lnTo>
                    <a:pt x="33540" y="436714"/>
                  </a:lnTo>
                  <a:lnTo>
                    <a:pt x="33845" y="434886"/>
                  </a:lnTo>
                  <a:close/>
                </a:path>
                <a:path w="339090" h="552450">
                  <a:moveTo>
                    <a:pt x="35407" y="464146"/>
                  </a:moveTo>
                  <a:lnTo>
                    <a:pt x="32461" y="461835"/>
                  </a:lnTo>
                  <a:lnTo>
                    <a:pt x="30949" y="459676"/>
                  </a:lnTo>
                  <a:lnTo>
                    <a:pt x="28282" y="460667"/>
                  </a:lnTo>
                  <a:lnTo>
                    <a:pt x="26720" y="471462"/>
                  </a:lnTo>
                  <a:lnTo>
                    <a:pt x="30099" y="473354"/>
                  </a:lnTo>
                  <a:lnTo>
                    <a:pt x="31915" y="470954"/>
                  </a:lnTo>
                  <a:lnTo>
                    <a:pt x="34798" y="468668"/>
                  </a:lnTo>
                  <a:lnTo>
                    <a:pt x="35407" y="464146"/>
                  </a:lnTo>
                  <a:close/>
                </a:path>
                <a:path w="339090" h="552450">
                  <a:moveTo>
                    <a:pt x="44005" y="487057"/>
                  </a:moveTo>
                  <a:lnTo>
                    <a:pt x="43599" y="486841"/>
                  </a:lnTo>
                  <a:lnTo>
                    <a:pt x="43268" y="486689"/>
                  </a:lnTo>
                  <a:lnTo>
                    <a:pt x="42964" y="486524"/>
                  </a:lnTo>
                  <a:lnTo>
                    <a:pt x="43014" y="486765"/>
                  </a:lnTo>
                  <a:lnTo>
                    <a:pt x="42989" y="487133"/>
                  </a:lnTo>
                  <a:lnTo>
                    <a:pt x="43129" y="487222"/>
                  </a:lnTo>
                  <a:lnTo>
                    <a:pt x="43294" y="487311"/>
                  </a:lnTo>
                  <a:lnTo>
                    <a:pt x="43599" y="487146"/>
                  </a:lnTo>
                  <a:lnTo>
                    <a:pt x="44005" y="487057"/>
                  </a:lnTo>
                  <a:close/>
                </a:path>
                <a:path w="339090" h="552450">
                  <a:moveTo>
                    <a:pt x="52095" y="199453"/>
                  </a:moveTo>
                  <a:lnTo>
                    <a:pt x="51676" y="199250"/>
                  </a:lnTo>
                  <a:lnTo>
                    <a:pt x="51346" y="199097"/>
                  </a:lnTo>
                  <a:lnTo>
                    <a:pt x="51041" y="198932"/>
                  </a:lnTo>
                  <a:lnTo>
                    <a:pt x="51104" y="199174"/>
                  </a:lnTo>
                  <a:lnTo>
                    <a:pt x="51079" y="199542"/>
                  </a:lnTo>
                  <a:lnTo>
                    <a:pt x="51206" y="199618"/>
                  </a:lnTo>
                  <a:lnTo>
                    <a:pt x="51371" y="199720"/>
                  </a:lnTo>
                  <a:lnTo>
                    <a:pt x="51676" y="199555"/>
                  </a:lnTo>
                  <a:lnTo>
                    <a:pt x="52095" y="199453"/>
                  </a:lnTo>
                  <a:close/>
                </a:path>
                <a:path w="339090" h="552450">
                  <a:moveTo>
                    <a:pt x="52997" y="492569"/>
                  </a:moveTo>
                  <a:lnTo>
                    <a:pt x="52857" y="492645"/>
                  </a:lnTo>
                  <a:lnTo>
                    <a:pt x="52997" y="492607"/>
                  </a:lnTo>
                  <a:close/>
                </a:path>
                <a:path w="339090" h="552450">
                  <a:moveTo>
                    <a:pt x="53213" y="250202"/>
                  </a:moveTo>
                  <a:lnTo>
                    <a:pt x="51701" y="249974"/>
                  </a:lnTo>
                  <a:lnTo>
                    <a:pt x="51650" y="250977"/>
                  </a:lnTo>
                  <a:lnTo>
                    <a:pt x="51701" y="251472"/>
                  </a:lnTo>
                  <a:lnTo>
                    <a:pt x="52425" y="251663"/>
                  </a:lnTo>
                  <a:lnTo>
                    <a:pt x="52806" y="251142"/>
                  </a:lnTo>
                  <a:lnTo>
                    <a:pt x="52971" y="250659"/>
                  </a:lnTo>
                  <a:lnTo>
                    <a:pt x="53213" y="250202"/>
                  </a:lnTo>
                  <a:close/>
                </a:path>
                <a:path w="339090" h="552450">
                  <a:moveTo>
                    <a:pt x="54597" y="484162"/>
                  </a:moveTo>
                  <a:lnTo>
                    <a:pt x="54432" y="484276"/>
                  </a:lnTo>
                  <a:lnTo>
                    <a:pt x="54559" y="484212"/>
                  </a:lnTo>
                  <a:close/>
                </a:path>
                <a:path w="339090" h="552450">
                  <a:moveTo>
                    <a:pt x="56159" y="273900"/>
                  </a:moveTo>
                  <a:lnTo>
                    <a:pt x="53276" y="274231"/>
                  </a:lnTo>
                  <a:lnTo>
                    <a:pt x="51041" y="273913"/>
                  </a:lnTo>
                  <a:lnTo>
                    <a:pt x="49733" y="274840"/>
                  </a:lnTo>
                  <a:lnTo>
                    <a:pt x="48818" y="275463"/>
                  </a:lnTo>
                  <a:lnTo>
                    <a:pt x="48412" y="278663"/>
                  </a:lnTo>
                  <a:lnTo>
                    <a:pt x="49098" y="279285"/>
                  </a:lnTo>
                  <a:lnTo>
                    <a:pt x="50165" y="280250"/>
                  </a:lnTo>
                  <a:lnTo>
                    <a:pt x="52451" y="280428"/>
                  </a:lnTo>
                  <a:lnTo>
                    <a:pt x="54724" y="279869"/>
                  </a:lnTo>
                  <a:lnTo>
                    <a:pt x="54952" y="277558"/>
                  </a:lnTo>
                  <a:lnTo>
                    <a:pt x="56159" y="273900"/>
                  </a:lnTo>
                  <a:close/>
                </a:path>
                <a:path w="339090" h="552450">
                  <a:moveTo>
                    <a:pt x="57200" y="383730"/>
                  </a:moveTo>
                  <a:lnTo>
                    <a:pt x="56794" y="382981"/>
                  </a:lnTo>
                  <a:lnTo>
                    <a:pt x="56324" y="382168"/>
                  </a:lnTo>
                  <a:lnTo>
                    <a:pt x="54813" y="381965"/>
                  </a:lnTo>
                  <a:lnTo>
                    <a:pt x="52857" y="381088"/>
                  </a:lnTo>
                  <a:lnTo>
                    <a:pt x="52882" y="383159"/>
                  </a:lnTo>
                  <a:lnTo>
                    <a:pt x="52451" y="384632"/>
                  </a:lnTo>
                  <a:lnTo>
                    <a:pt x="53632" y="385978"/>
                  </a:lnTo>
                  <a:lnTo>
                    <a:pt x="55143" y="385940"/>
                  </a:lnTo>
                  <a:lnTo>
                    <a:pt x="56273" y="386219"/>
                  </a:lnTo>
                  <a:lnTo>
                    <a:pt x="56489" y="385114"/>
                  </a:lnTo>
                  <a:lnTo>
                    <a:pt x="57200" y="383730"/>
                  </a:lnTo>
                  <a:close/>
                </a:path>
                <a:path w="339090" h="552450">
                  <a:moveTo>
                    <a:pt x="60032" y="207352"/>
                  </a:moveTo>
                  <a:lnTo>
                    <a:pt x="57886" y="206565"/>
                  </a:lnTo>
                  <a:lnTo>
                    <a:pt x="55003" y="212128"/>
                  </a:lnTo>
                  <a:lnTo>
                    <a:pt x="58140" y="213360"/>
                  </a:lnTo>
                  <a:lnTo>
                    <a:pt x="60032" y="207352"/>
                  </a:lnTo>
                  <a:close/>
                </a:path>
                <a:path w="339090" h="552450">
                  <a:moveTo>
                    <a:pt x="60782" y="234657"/>
                  </a:moveTo>
                  <a:lnTo>
                    <a:pt x="54457" y="234708"/>
                  </a:lnTo>
                  <a:lnTo>
                    <a:pt x="54457" y="236474"/>
                  </a:lnTo>
                  <a:lnTo>
                    <a:pt x="53936" y="238493"/>
                  </a:lnTo>
                  <a:lnTo>
                    <a:pt x="55003" y="240665"/>
                  </a:lnTo>
                  <a:lnTo>
                    <a:pt x="58166" y="241084"/>
                  </a:lnTo>
                  <a:lnTo>
                    <a:pt x="58801" y="240449"/>
                  </a:lnTo>
                  <a:lnTo>
                    <a:pt x="59867" y="239344"/>
                  </a:lnTo>
                  <a:lnTo>
                    <a:pt x="59956" y="237286"/>
                  </a:lnTo>
                  <a:lnTo>
                    <a:pt x="60782" y="234657"/>
                  </a:lnTo>
                  <a:close/>
                </a:path>
                <a:path w="339090" h="552450">
                  <a:moveTo>
                    <a:pt x="60909" y="486994"/>
                  </a:moveTo>
                  <a:lnTo>
                    <a:pt x="60833" y="483057"/>
                  </a:lnTo>
                  <a:lnTo>
                    <a:pt x="54508" y="484301"/>
                  </a:lnTo>
                  <a:lnTo>
                    <a:pt x="53962" y="487108"/>
                  </a:lnTo>
                  <a:lnTo>
                    <a:pt x="53492" y="489839"/>
                  </a:lnTo>
                  <a:lnTo>
                    <a:pt x="52997" y="492569"/>
                  </a:lnTo>
                  <a:lnTo>
                    <a:pt x="60909" y="486994"/>
                  </a:lnTo>
                  <a:close/>
                </a:path>
                <a:path w="339090" h="552450">
                  <a:moveTo>
                    <a:pt x="61899" y="421055"/>
                  </a:moveTo>
                  <a:lnTo>
                    <a:pt x="60083" y="421195"/>
                  </a:lnTo>
                  <a:lnTo>
                    <a:pt x="58686" y="421106"/>
                  </a:lnTo>
                  <a:lnTo>
                    <a:pt x="57670" y="421436"/>
                  </a:lnTo>
                  <a:lnTo>
                    <a:pt x="57531" y="420992"/>
                  </a:lnTo>
                  <a:lnTo>
                    <a:pt x="47891" y="423252"/>
                  </a:lnTo>
                  <a:lnTo>
                    <a:pt x="48437" y="426173"/>
                  </a:lnTo>
                  <a:lnTo>
                    <a:pt x="48679" y="427634"/>
                  </a:lnTo>
                  <a:lnTo>
                    <a:pt x="56629" y="425069"/>
                  </a:lnTo>
                  <a:lnTo>
                    <a:pt x="56654" y="425208"/>
                  </a:lnTo>
                  <a:lnTo>
                    <a:pt x="56654" y="425488"/>
                  </a:lnTo>
                  <a:lnTo>
                    <a:pt x="58115" y="425373"/>
                  </a:lnTo>
                  <a:lnTo>
                    <a:pt x="59702" y="425577"/>
                  </a:lnTo>
                  <a:lnTo>
                    <a:pt x="61569" y="424700"/>
                  </a:lnTo>
                  <a:lnTo>
                    <a:pt x="61493" y="422935"/>
                  </a:lnTo>
                  <a:lnTo>
                    <a:pt x="61899" y="421055"/>
                  </a:lnTo>
                  <a:close/>
                </a:path>
                <a:path w="339090" h="552450">
                  <a:moveTo>
                    <a:pt x="69684" y="222338"/>
                  </a:moveTo>
                  <a:lnTo>
                    <a:pt x="69215" y="221272"/>
                  </a:lnTo>
                  <a:lnTo>
                    <a:pt x="68808" y="220357"/>
                  </a:lnTo>
                  <a:lnTo>
                    <a:pt x="66852" y="220141"/>
                  </a:lnTo>
                  <a:lnTo>
                    <a:pt x="65557" y="219608"/>
                  </a:lnTo>
                  <a:lnTo>
                    <a:pt x="65062" y="221018"/>
                  </a:lnTo>
                  <a:lnTo>
                    <a:pt x="64020" y="222554"/>
                  </a:lnTo>
                  <a:lnTo>
                    <a:pt x="64236" y="223812"/>
                  </a:lnTo>
                  <a:lnTo>
                    <a:pt x="64427" y="224713"/>
                  </a:lnTo>
                  <a:lnTo>
                    <a:pt x="66332" y="225247"/>
                  </a:lnTo>
                  <a:lnTo>
                    <a:pt x="68249" y="226428"/>
                  </a:lnTo>
                  <a:lnTo>
                    <a:pt x="68770" y="224028"/>
                  </a:lnTo>
                  <a:lnTo>
                    <a:pt x="69684" y="222338"/>
                  </a:lnTo>
                  <a:close/>
                </a:path>
                <a:path w="339090" h="552450">
                  <a:moveTo>
                    <a:pt x="70116" y="479666"/>
                  </a:moveTo>
                  <a:lnTo>
                    <a:pt x="66573" y="472681"/>
                  </a:lnTo>
                  <a:lnTo>
                    <a:pt x="67259" y="472528"/>
                  </a:lnTo>
                  <a:lnTo>
                    <a:pt x="67132" y="470789"/>
                  </a:lnTo>
                  <a:lnTo>
                    <a:pt x="67094" y="468998"/>
                  </a:lnTo>
                  <a:lnTo>
                    <a:pt x="66713" y="467156"/>
                  </a:lnTo>
                  <a:lnTo>
                    <a:pt x="63804" y="467791"/>
                  </a:lnTo>
                  <a:lnTo>
                    <a:pt x="63766" y="468033"/>
                  </a:lnTo>
                  <a:lnTo>
                    <a:pt x="63766" y="468274"/>
                  </a:lnTo>
                  <a:lnTo>
                    <a:pt x="54038" y="478485"/>
                  </a:lnTo>
                  <a:lnTo>
                    <a:pt x="57721" y="478751"/>
                  </a:lnTo>
                  <a:lnTo>
                    <a:pt x="54597" y="484162"/>
                  </a:lnTo>
                  <a:lnTo>
                    <a:pt x="61849" y="479056"/>
                  </a:lnTo>
                  <a:lnTo>
                    <a:pt x="70116" y="479666"/>
                  </a:lnTo>
                  <a:close/>
                </a:path>
                <a:path w="339090" h="552450">
                  <a:moveTo>
                    <a:pt x="80822" y="494309"/>
                  </a:moveTo>
                  <a:lnTo>
                    <a:pt x="50215" y="494309"/>
                  </a:lnTo>
                  <a:lnTo>
                    <a:pt x="49733" y="494309"/>
                  </a:lnTo>
                  <a:lnTo>
                    <a:pt x="49530" y="494715"/>
                  </a:lnTo>
                  <a:lnTo>
                    <a:pt x="40462" y="499973"/>
                  </a:lnTo>
                  <a:lnTo>
                    <a:pt x="40627" y="498932"/>
                  </a:lnTo>
                  <a:lnTo>
                    <a:pt x="40678" y="496544"/>
                  </a:lnTo>
                  <a:lnTo>
                    <a:pt x="22987" y="498932"/>
                  </a:lnTo>
                  <a:lnTo>
                    <a:pt x="23317" y="498284"/>
                  </a:lnTo>
                  <a:lnTo>
                    <a:pt x="23088" y="497459"/>
                  </a:lnTo>
                  <a:lnTo>
                    <a:pt x="21907" y="497154"/>
                  </a:lnTo>
                  <a:lnTo>
                    <a:pt x="20650" y="496443"/>
                  </a:lnTo>
                  <a:lnTo>
                    <a:pt x="20561" y="497865"/>
                  </a:lnTo>
                  <a:lnTo>
                    <a:pt x="20434" y="499249"/>
                  </a:lnTo>
                  <a:lnTo>
                    <a:pt x="20561" y="499745"/>
                  </a:lnTo>
                  <a:lnTo>
                    <a:pt x="21056" y="499973"/>
                  </a:lnTo>
                  <a:lnTo>
                    <a:pt x="21386" y="500087"/>
                  </a:lnTo>
                  <a:lnTo>
                    <a:pt x="20421" y="502081"/>
                  </a:lnTo>
                  <a:lnTo>
                    <a:pt x="21005" y="502500"/>
                  </a:lnTo>
                  <a:lnTo>
                    <a:pt x="22161" y="503580"/>
                  </a:lnTo>
                  <a:lnTo>
                    <a:pt x="17602" y="508241"/>
                  </a:lnTo>
                  <a:lnTo>
                    <a:pt x="17640" y="508406"/>
                  </a:lnTo>
                  <a:lnTo>
                    <a:pt x="18783" y="510603"/>
                  </a:lnTo>
                  <a:lnTo>
                    <a:pt x="20866" y="510057"/>
                  </a:lnTo>
                  <a:lnTo>
                    <a:pt x="23393" y="510032"/>
                  </a:lnTo>
                  <a:lnTo>
                    <a:pt x="25285" y="508406"/>
                  </a:lnTo>
                  <a:lnTo>
                    <a:pt x="25323" y="506361"/>
                  </a:lnTo>
                  <a:lnTo>
                    <a:pt x="25514" y="506095"/>
                  </a:lnTo>
                  <a:lnTo>
                    <a:pt x="26365" y="506488"/>
                  </a:lnTo>
                  <a:lnTo>
                    <a:pt x="31724" y="506539"/>
                  </a:lnTo>
                  <a:lnTo>
                    <a:pt x="38188" y="508241"/>
                  </a:lnTo>
                  <a:lnTo>
                    <a:pt x="38798" y="506095"/>
                  </a:lnTo>
                  <a:lnTo>
                    <a:pt x="40081" y="501650"/>
                  </a:lnTo>
                  <a:lnTo>
                    <a:pt x="49098" y="504698"/>
                  </a:lnTo>
                  <a:lnTo>
                    <a:pt x="54457" y="503351"/>
                  </a:lnTo>
                  <a:lnTo>
                    <a:pt x="55232" y="501650"/>
                  </a:lnTo>
                  <a:lnTo>
                    <a:pt x="55994" y="499973"/>
                  </a:lnTo>
                  <a:lnTo>
                    <a:pt x="57505" y="496697"/>
                  </a:lnTo>
                  <a:lnTo>
                    <a:pt x="57861" y="498043"/>
                  </a:lnTo>
                  <a:lnTo>
                    <a:pt x="58496" y="499249"/>
                  </a:lnTo>
                  <a:lnTo>
                    <a:pt x="59296" y="500100"/>
                  </a:lnTo>
                  <a:lnTo>
                    <a:pt x="58661" y="500316"/>
                  </a:lnTo>
                  <a:lnTo>
                    <a:pt x="57594" y="501243"/>
                  </a:lnTo>
                  <a:lnTo>
                    <a:pt x="57632" y="502081"/>
                  </a:lnTo>
                  <a:lnTo>
                    <a:pt x="57886" y="503669"/>
                  </a:lnTo>
                  <a:lnTo>
                    <a:pt x="57670" y="505333"/>
                  </a:lnTo>
                  <a:lnTo>
                    <a:pt x="59461" y="505396"/>
                  </a:lnTo>
                  <a:lnTo>
                    <a:pt x="61709" y="506158"/>
                  </a:lnTo>
                  <a:lnTo>
                    <a:pt x="63690" y="504748"/>
                  </a:lnTo>
                  <a:lnTo>
                    <a:pt x="63881" y="503262"/>
                  </a:lnTo>
                  <a:lnTo>
                    <a:pt x="64236" y="501421"/>
                  </a:lnTo>
                  <a:lnTo>
                    <a:pt x="65417" y="501332"/>
                  </a:lnTo>
                  <a:lnTo>
                    <a:pt x="66573" y="501091"/>
                  </a:lnTo>
                  <a:lnTo>
                    <a:pt x="67348" y="500608"/>
                  </a:lnTo>
                  <a:lnTo>
                    <a:pt x="67424" y="501535"/>
                  </a:lnTo>
                  <a:lnTo>
                    <a:pt x="70815" y="502818"/>
                  </a:lnTo>
                  <a:lnTo>
                    <a:pt x="73418" y="500608"/>
                  </a:lnTo>
                  <a:lnTo>
                    <a:pt x="78028" y="496697"/>
                  </a:lnTo>
                  <a:lnTo>
                    <a:pt x="80822" y="494309"/>
                  </a:lnTo>
                  <a:close/>
                </a:path>
                <a:path w="339090" h="552450">
                  <a:moveTo>
                    <a:pt x="88074" y="257238"/>
                  </a:moveTo>
                  <a:lnTo>
                    <a:pt x="87274" y="253098"/>
                  </a:lnTo>
                  <a:lnTo>
                    <a:pt x="87630" y="248361"/>
                  </a:lnTo>
                  <a:lnTo>
                    <a:pt x="80073" y="237705"/>
                  </a:lnTo>
                  <a:lnTo>
                    <a:pt x="72758" y="245122"/>
                  </a:lnTo>
                  <a:lnTo>
                    <a:pt x="64465" y="244919"/>
                  </a:lnTo>
                  <a:lnTo>
                    <a:pt x="62420" y="249301"/>
                  </a:lnTo>
                  <a:lnTo>
                    <a:pt x="60553" y="251574"/>
                  </a:lnTo>
                  <a:lnTo>
                    <a:pt x="88074" y="257238"/>
                  </a:lnTo>
                  <a:close/>
                </a:path>
                <a:path w="339090" h="552450">
                  <a:moveTo>
                    <a:pt x="88671" y="225031"/>
                  </a:moveTo>
                  <a:lnTo>
                    <a:pt x="85674" y="224663"/>
                  </a:lnTo>
                  <a:lnTo>
                    <a:pt x="85877" y="225920"/>
                  </a:lnTo>
                  <a:lnTo>
                    <a:pt x="85813" y="226822"/>
                  </a:lnTo>
                  <a:lnTo>
                    <a:pt x="86309" y="227787"/>
                  </a:lnTo>
                  <a:lnTo>
                    <a:pt x="87769" y="227799"/>
                  </a:lnTo>
                  <a:lnTo>
                    <a:pt x="87934" y="227520"/>
                  </a:lnTo>
                  <a:lnTo>
                    <a:pt x="88379" y="226809"/>
                  </a:lnTo>
                  <a:lnTo>
                    <a:pt x="88455" y="225882"/>
                  </a:lnTo>
                  <a:lnTo>
                    <a:pt x="88671" y="225031"/>
                  </a:lnTo>
                  <a:close/>
                </a:path>
                <a:path w="339090" h="552450">
                  <a:moveTo>
                    <a:pt x="90932" y="485749"/>
                  </a:moveTo>
                  <a:lnTo>
                    <a:pt x="89115" y="481863"/>
                  </a:lnTo>
                  <a:lnTo>
                    <a:pt x="84861" y="483235"/>
                  </a:lnTo>
                  <a:lnTo>
                    <a:pt x="80518" y="484428"/>
                  </a:lnTo>
                  <a:lnTo>
                    <a:pt x="76276" y="485838"/>
                  </a:lnTo>
                  <a:lnTo>
                    <a:pt x="67297" y="487032"/>
                  </a:lnTo>
                  <a:lnTo>
                    <a:pt x="60642" y="488530"/>
                  </a:lnTo>
                  <a:lnTo>
                    <a:pt x="57505" y="490816"/>
                  </a:lnTo>
                  <a:lnTo>
                    <a:pt x="57289" y="492036"/>
                  </a:lnTo>
                  <a:lnTo>
                    <a:pt x="57175" y="492925"/>
                  </a:lnTo>
                  <a:lnTo>
                    <a:pt x="52971" y="492696"/>
                  </a:lnTo>
                  <a:lnTo>
                    <a:pt x="50469" y="494157"/>
                  </a:lnTo>
                  <a:lnTo>
                    <a:pt x="81000" y="494157"/>
                  </a:lnTo>
                  <a:lnTo>
                    <a:pt x="82461" y="492925"/>
                  </a:lnTo>
                  <a:lnTo>
                    <a:pt x="83502" y="492036"/>
                  </a:lnTo>
                  <a:lnTo>
                    <a:pt x="83400" y="492696"/>
                  </a:lnTo>
                  <a:lnTo>
                    <a:pt x="83286" y="494157"/>
                  </a:lnTo>
                  <a:lnTo>
                    <a:pt x="84683" y="496697"/>
                  </a:lnTo>
                  <a:lnTo>
                    <a:pt x="87795" y="500634"/>
                  </a:lnTo>
                  <a:lnTo>
                    <a:pt x="89598" y="492036"/>
                  </a:lnTo>
                  <a:lnTo>
                    <a:pt x="90424" y="488035"/>
                  </a:lnTo>
                  <a:lnTo>
                    <a:pt x="90601" y="487210"/>
                  </a:lnTo>
                  <a:lnTo>
                    <a:pt x="89725" y="487489"/>
                  </a:lnTo>
                  <a:lnTo>
                    <a:pt x="88239" y="488035"/>
                  </a:lnTo>
                  <a:lnTo>
                    <a:pt x="90932" y="485749"/>
                  </a:lnTo>
                  <a:close/>
                </a:path>
                <a:path w="339090" h="552450">
                  <a:moveTo>
                    <a:pt x="120040" y="402628"/>
                  </a:moveTo>
                  <a:lnTo>
                    <a:pt x="119405" y="395224"/>
                  </a:lnTo>
                  <a:lnTo>
                    <a:pt x="119354" y="390067"/>
                  </a:lnTo>
                  <a:lnTo>
                    <a:pt x="117983" y="383844"/>
                  </a:lnTo>
                  <a:lnTo>
                    <a:pt x="114617" y="382854"/>
                  </a:lnTo>
                  <a:lnTo>
                    <a:pt x="111734" y="382473"/>
                  </a:lnTo>
                  <a:lnTo>
                    <a:pt x="109677" y="384695"/>
                  </a:lnTo>
                  <a:lnTo>
                    <a:pt x="109512" y="390867"/>
                  </a:lnTo>
                  <a:lnTo>
                    <a:pt x="110147" y="393306"/>
                  </a:lnTo>
                  <a:lnTo>
                    <a:pt x="109918" y="394208"/>
                  </a:lnTo>
                  <a:lnTo>
                    <a:pt x="109702" y="395414"/>
                  </a:lnTo>
                  <a:lnTo>
                    <a:pt x="110223" y="395592"/>
                  </a:lnTo>
                  <a:lnTo>
                    <a:pt x="110693" y="395643"/>
                  </a:lnTo>
                  <a:lnTo>
                    <a:pt x="111099" y="395757"/>
                  </a:lnTo>
                  <a:lnTo>
                    <a:pt x="112483" y="398335"/>
                  </a:lnTo>
                  <a:lnTo>
                    <a:pt x="115036" y="400710"/>
                  </a:lnTo>
                  <a:lnTo>
                    <a:pt x="120040" y="402628"/>
                  </a:lnTo>
                  <a:close/>
                </a:path>
                <a:path w="339090" h="552450">
                  <a:moveTo>
                    <a:pt x="123913" y="340080"/>
                  </a:moveTo>
                  <a:lnTo>
                    <a:pt x="122428" y="339445"/>
                  </a:lnTo>
                  <a:lnTo>
                    <a:pt x="121666" y="339102"/>
                  </a:lnTo>
                  <a:lnTo>
                    <a:pt x="121272" y="339991"/>
                  </a:lnTo>
                  <a:lnTo>
                    <a:pt x="121056" y="340537"/>
                  </a:lnTo>
                  <a:lnTo>
                    <a:pt x="120802" y="341083"/>
                  </a:lnTo>
                  <a:lnTo>
                    <a:pt x="121577" y="341287"/>
                  </a:lnTo>
                  <a:lnTo>
                    <a:pt x="122351" y="341642"/>
                  </a:lnTo>
                  <a:lnTo>
                    <a:pt x="123393" y="341566"/>
                  </a:lnTo>
                  <a:lnTo>
                    <a:pt x="123634" y="340614"/>
                  </a:lnTo>
                  <a:lnTo>
                    <a:pt x="123913" y="340080"/>
                  </a:lnTo>
                  <a:close/>
                </a:path>
                <a:path w="339090" h="552450">
                  <a:moveTo>
                    <a:pt x="125069" y="422262"/>
                  </a:moveTo>
                  <a:lnTo>
                    <a:pt x="121500" y="417817"/>
                  </a:lnTo>
                  <a:lnTo>
                    <a:pt x="119684" y="415582"/>
                  </a:lnTo>
                  <a:lnTo>
                    <a:pt x="118605" y="416598"/>
                  </a:lnTo>
                  <a:lnTo>
                    <a:pt x="116459" y="418299"/>
                  </a:lnTo>
                  <a:lnTo>
                    <a:pt x="116598" y="418515"/>
                  </a:lnTo>
                  <a:lnTo>
                    <a:pt x="118084" y="420814"/>
                  </a:lnTo>
                  <a:lnTo>
                    <a:pt x="119926" y="422884"/>
                  </a:lnTo>
                  <a:lnTo>
                    <a:pt x="121691" y="425018"/>
                  </a:lnTo>
                  <a:lnTo>
                    <a:pt x="125069" y="422262"/>
                  </a:lnTo>
                  <a:close/>
                </a:path>
                <a:path w="339090" h="552450">
                  <a:moveTo>
                    <a:pt x="165531" y="300558"/>
                  </a:moveTo>
                  <a:lnTo>
                    <a:pt x="163436" y="300863"/>
                  </a:lnTo>
                  <a:lnTo>
                    <a:pt x="162090" y="300812"/>
                  </a:lnTo>
                  <a:lnTo>
                    <a:pt x="161290" y="301231"/>
                  </a:lnTo>
                  <a:lnTo>
                    <a:pt x="161493" y="300342"/>
                  </a:lnTo>
                  <a:lnTo>
                    <a:pt x="161658" y="299364"/>
                  </a:lnTo>
                  <a:lnTo>
                    <a:pt x="161950" y="298284"/>
                  </a:lnTo>
                  <a:lnTo>
                    <a:pt x="159042" y="298716"/>
                  </a:lnTo>
                  <a:lnTo>
                    <a:pt x="156629" y="298399"/>
                  </a:lnTo>
                  <a:lnTo>
                    <a:pt x="155575" y="299440"/>
                  </a:lnTo>
                  <a:lnTo>
                    <a:pt x="154647" y="300393"/>
                  </a:lnTo>
                  <a:lnTo>
                    <a:pt x="155194" y="302806"/>
                  </a:lnTo>
                  <a:lnTo>
                    <a:pt x="155054" y="304584"/>
                  </a:lnTo>
                  <a:lnTo>
                    <a:pt x="156794" y="304546"/>
                  </a:lnTo>
                  <a:lnTo>
                    <a:pt x="159067" y="305168"/>
                  </a:lnTo>
                  <a:lnTo>
                    <a:pt x="160083" y="304304"/>
                  </a:lnTo>
                  <a:lnTo>
                    <a:pt x="160274" y="303999"/>
                  </a:lnTo>
                  <a:lnTo>
                    <a:pt x="160388" y="303860"/>
                  </a:lnTo>
                  <a:lnTo>
                    <a:pt x="160362" y="304139"/>
                  </a:lnTo>
                  <a:lnTo>
                    <a:pt x="160362" y="304431"/>
                  </a:lnTo>
                  <a:lnTo>
                    <a:pt x="160337" y="304685"/>
                  </a:lnTo>
                  <a:lnTo>
                    <a:pt x="161518" y="304685"/>
                  </a:lnTo>
                  <a:lnTo>
                    <a:pt x="162915" y="305079"/>
                  </a:lnTo>
                  <a:lnTo>
                    <a:pt x="164541" y="304114"/>
                  </a:lnTo>
                  <a:lnTo>
                    <a:pt x="164706" y="302628"/>
                  </a:lnTo>
                  <a:lnTo>
                    <a:pt x="165531" y="300558"/>
                  </a:lnTo>
                  <a:close/>
                </a:path>
                <a:path w="339090" h="552450">
                  <a:moveTo>
                    <a:pt x="170865" y="309295"/>
                  </a:moveTo>
                  <a:lnTo>
                    <a:pt x="168224" y="309245"/>
                  </a:lnTo>
                  <a:lnTo>
                    <a:pt x="167043" y="308876"/>
                  </a:lnTo>
                  <a:lnTo>
                    <a:pt x="165862" y="309740"/>
                  </a:lnTo>
                  <a:lnTo>
                    <a:pt x="165912" y="310997"/>
                  </a:lnTo>
                  <a:lnTo>
                    <a:pt x="165696" y="311886"/>
                  </a:lnTo>
                  <a:lnTo>
                    <a:pt x="166789" y="311962"/>
                  </a:lnTo>
                  <a:lnTo>
                    <a:pt x="168008" y="312369"/>
                  </a:lnTo>
                  <a:lnTo>
                    <a:pt x="168960" y="312026"/>
                  </a:lnTo>
                  <a:lnTo>
                    <a:pt x="169646" y="311785"/>
                  </a:lnTo>
                  <a:lnTo>
                    <a:pt x="170040" y="310565"/>
                  </a:lnTo>
                  <a:lnTo>
                    <a:pt x="170865" y="309295"/>
                  </a:lnTo>
                  <a:close/>
                </a:path>
                <a:path w="339090" h="552450">
                  <a:moveTo>
                    <a:pt x="173139" y="296087"/>
                  </a:moveTo>
                  <a:lnTo>
                    <a:pt x="172148" y="294894"/>
                  </a:lnTo>
                  <a:lnTo>
                    <a:pt x="170942" y="294538"/>
                  </a:lnTo>
                  <a:lnTo>
                    <a:pt x="169456" y="293712"/>
                  </a:lnTo>
                  <a:lnTo>
                    <a:pt x="169214" y="295389"/>
                  </a:lnTo>
                  <a:lnTo>
                    <a:pt x="168694" y="296748"/>
                  </a:lnTo>
                  <a:lnTo>
                    <a:pt x="169049" y="297027"/>
                  </a:lnTo>
                  <a:lnTo>
                    <a:pt x="169900" y="297675"/>
                  </a:lnTo>
                  <a:lnTo>
                    <a:pt x="171132" y="297815"/>
                  </a:lnTo>
                  <a:lnTo>
                    <a:pt x="172212" y="298157"/>
                  </a:lnTo>
                  <a:lnTo>
                    <a:pt x="172453" y="297319"/>
                  </a:lnTo>
                  <a:lnTo>
                    <a:pt x="173139" y="296087"/>
                  </a:lnTo>
                  <a:close/>
                </a:path>
                <a:path w="339090" h="552450">
                  <a:moveTo>
                    <a:pt x="174790" y="217462"/>
                  </a:moveTo>
                  <a:lnTo>
                    <a:pt x="174713" y="216192"/>
                  </a:lnTo>
                  <a:lnTo>
                    <a:pt x="174688" y="215696"/>
                  </a:lnTo>
                  <a:lnTo>
                    <a:pt x="172783" y="215353"/>
                  </a:lnTo>
                  <a:lnTo>
                    <a:pt x="171056" y="214680"/>
                  </a:lnTo>
                  <a:lnTo>
                    <a:pt x="170802" y="216598"/>
                  </a:lnTo>
                  <a:lnTo>
                    <a:pt x="170180" y="217995"/>
                  </a:lnTo>
                  <a:lnTo>
                    <a:pt x="170611" y="218821"/>
                  </a:lnTo>
                  <a:lnTo>
                    <a:pt x="171030" y="219570"/>
                  </a:lnTo>
                  <a:lnTo>
                    <a:pt x="172567" y="219710"/>
                  </a:lnTo>
                  <a:lnTo>
                    <a:pt x="173609" y="220116"/>
                  </a:lnTo>
                  <a:lnTo>
                    <a:pt x="174028" y="218808"/>
                  </a:lnTo>
                  <a:lnTo>
                    <a:pt x="174790" y="217462"/>
                  </a:lnTo>
                  <a:close/>
                </a:path>
                <a:path w="339090" h="552450">
                  <a:moveTo>
                    <a:pt x="177596" y="283057"/>
                  </a:moveTo>
                  <a:lnTo>
                    <a:pt x="166852" y="280111"/>
                  </a:lnTo>
                  <a:lnTo>
                    <a:pt x="166573" y="281368"/>
                  </a:lnTo>
                  <a:lnTo>
                    <a:pt x="165963" y="283857"/>
                  </a:lnTo>
                  <a:lnTo>
                    <a:pt x="176911" y="286042"/>
                  </a:lnTo>
                  <a:lnTo>
                    <a:pt x="177126" y="285051"/>
                  </a:lnTo>
                  <a:lnTo>
                    <a:pt x="177380" y="284048"/>
                  </a:lnTo>
                  <a:lnTo>
                    <a:pt x="177596" y="283057"/>
                  </a:lnTo>
                  <a:close/>
                </a:path>
                <a:path w="339090" h="552450">
                  <a:moveTo>
                    <a:pt x="181851" y="298069"/>
                  </a:moveTo>
                  <a:lnTo>
                    <a:pt x="180454" y="297967"/>
                  </a:lnTo>
                  <a:lnTo>
                    <a:pt x="179324" y="297561"/>
                  </a:lnTo>
                  <a:lnTo>
                    <a:pt x="178701" y="297954"/>
                  </a:lnTo>
                  <a:lnTo>
                    <a:pt x="178231" y="298259"/>
                  </a:lnTo>
                  <a:lnTo>
                    <a:pt x="177927" y="299935"/>
                  </a:lnTo>
                  <a:lnTo>
                    <a:pt x="178777" y="300837"/>
                  </a:lnTo>
                  <a:lnTo>
                    <a:pt x="180124" y="301053"/>
                  </a:lnTo>
                  <a:lnTo>
                    <a:pt x="180809" y="300748"/>
                  </a:lnTo>
                  <a:lnTo>
                    <a:pt x="181330" y="300520"/>
                  </a:lnTo>
                  <a:lnTo>
                    <a:pt x="181444" y="299262"/>
                  </a:lnTo>
                  <a:lnTo>
                    <a:pt x="181851" y="298069"/>
                  </a:lnTo>
                  <a:close/>
                </a:path>
                <a:path w="339090" h="552450">
                  <a:moveTo>
                    <a:pt x="183972" y="326821"/>
                  </a:moveTo>
                  <a:lnTo>
                    <a:pt x="183642" y="319557"/>
                  </a:lnTo>
                  <a:lnTo>
                    <a:pt x="180263" y="314896"/>
                  </a:lnTo>
                  <a:lnTo>
                    <a:pt x="171792" y="314706"/>
                  </a:lnTo>
                  <a:lnTo>
                    <a:pt x="169456" y="320675"/>
                  </a:lnTo>
                  <a:lnTo>
                    <a:pt x="166128" y="325475"/>
                  </a:lnTo>
                  <a:lnTo>
                    <a:pt x="172897" y="325983"/>
                  </a:lnTo>
                  <a:lnTo>
                    <a:pt x="172262" y="327787"/>
                  </a:lnTo>
                  <a:lnTo>
                    <a:pt x="167703" y="327825"/>
                  </a:lnTo>
                  <a:lnTo>
                    <a:pt x="164515" y="329819"/>
                  </a:lnTo>
                  <a:lnTo>
                    <a:pt x="163436" y="334632"/>
                  </a:lnTo>
                  <a:lnTo>
                    <a:pt x="165392" y="337312"/>
                  </a:lnTo>
                  <a:lnTo>
                    <a:pt x="173304" y="331749"/>
                  </a:lnTo>
                  <a:lnTo>
                    <a:pt x="175209" y="332701"/>
                  </a:lnTo>
                  <a:lnTo>
                    <a:pt x="175895" y="333133"/>
                  </a:lnTo>
                  <a:lnTo>
                    <a:pt x="177546" y="328764"/>
                  </a:lnTo>
                  <a:lnTo>
                    <a:pt x="177901" y="328510"/>
                  </a:lnTo>
                  <a:lnTo>
                    <a:pt x="177647" y="328460"/>
                  </a:lnTo>
                  <a:lnTo>
                    <a:pt x="178422" y="326402"/>
                  </a:lnTo>
                  <a:lnTo>
                    <a:pt x="183972" y="326821"/>
                  </a:lnTo>
                  <a:close/>
                </a:path>
                <a:path w="339090" h="552450">
                  <a:moveTo>
                    <a:pt x="199999" y="260578"/>
                  </a:moveTo>
                  <a:lnTo>
                    <a:pt x="199720" y="260451"/>
                  </a:lnTo>
                  <a:lnTo>
                    <a:pt x="199415" y="260184"/>
                  </a:lnTo>
                  <a:lnTo>
                    <a:pt x="199174" y="260235"/>
                  </a:lnTo>
                  <a:lnTo>
                    <a:pt x="198920" y="260286"/>
                  </a:lnTo>
                  <a:lnTo>
                    <a:pt x="198729" y="260654"/>
                  </a:lnTo>
                  <a:lnTo>
                    <a:pt x="198539" y="260883"/>
                  </a:lnTo>
                  <a:lnTo>
                    <a:pt x="198958" y="261061"/>
                  </a:lnTo>
                  <a:lnTo>
                    <a:pt x="199834" y="261416"/>
                  </a:lnTo>
                  <a:lnTo>
                    <a:pt x="199999" y="260578"/>
                  </a:lnTo>
                  <a:close/>
                </a:path>
                <a:path w="339090" h="552450">
                  <a:moveTo>
                    <a:pt x="208495" y="252171"/>
                  </a:moveTo>
                  <a:lnTo>
                    <a:pt x="208267" y="251409"/>
                  </a:lnTo>
                  <a:lnTo>
                    <a:pt x="208127" y="250596"/>
                  </a:lnTo>
                  <a:lnTo>
                    <a:pt x="207772" y="249923"/>
                  </a:lnTo>
                  <a:lnTo>
                    <a:pt x="207695" y="249796"/>
                  </a:lnTo>
                  <a:lnTo>
                    <a:pt x="206705" y="250164"/>
                  </a:lnTo>
                  <a:lnTo>
                    <a:pt x="205765" y="250405"/>
                  </a:lnTo>
                  <a:lnTo>
                    <a:pt x="206159" y="251231"/>
                  </a:lnTo>
                  <a:lnTo>
                    <a:pt x="206375" y="252031"/>
                  </a:lnTo>
                  <a:lnTo>
                    <a:pt x="206895" y="252590"/>
                  </a:lnTo>
                  <a:lnTo>
                    <a:pt x="207060" y="252780"/>
                  </a:lnTo>
                  <a:lnTo>
                    <a:pt x="207937" y="252323"/>
                  </a:lnTo>
                  <a:lnTo>
                    <a:pt x="208495" y="252171"/>
                  </a:lnTo>
                  <a:close/>
                </a:path>
                <a:path w="339090" h="552450">
                  <a:moveTo>
                    <a:pt x="208521" y="362496"/>
                  </a:moveTo>
                  <a:lnTo>
                    <a:pt x="207772" y="360248"/>
                  </a:lnTo>
                  <a:lnTo>
                    <a:pt x="207645" y="356565"/>
                  </a:lnTo>
                  <a:lnTo>
                    <a:pt x="201815" y="354317"/>
                  </a:lnTo>
                  <a:lnTo>
                    <a:pt x="196913" y="353822"/>
                  </a:lnTo>
                  <a:lnTo>
                    <a:pt x="192214" y="352856"/>
                  </a:lnTo>
                  <a:lnTo>
                    <a:pt x="192049" y="353466"/>
                  </a:lnTo>
                  <a:lnTo>
                    <a:pt x="182702" y="341337"/>
                  </a:lnTo>
                  <a:lnTo>
                    <a:pt x="183426" y="339953"/>
                  </a:lnTo>
                  <a:lnTo>
                    <a:pt x="181724" y="339521"/>
                  </a:lnTo>
                  <a:lnTo>
                    <a:pt x="181419" y="340055"/>
                  </a:lnTo>
                  <a:lnTo>
                    <a:pt x="180835" y="340639"/>
                  </a:lnTo>
                  <a:lnTo>
                    <a:pt x="180975" y="341477"/>
                  </a:lnTo>
                  <a:lnTo>
                    <a:pt x="181610" y="341744"/>
                  </a:lnTo>
                  <a:lnTo>
                    <a:pt x="182079" y="342023"/>
                  </a:lnTo>
                  <a:lnTo>
                    <a:pt x="175564" y="356450"/>
                  </a:lnTo>
                  <a:lnTo>
                    <a:pt x="191287" y="356476"/>
                  </a:lnTo>
                  <a:lnTo>
                    <a:pt x="194614" y="358889"/>
                  </a:lnTo>
                  <a:lnTo>
                    <a:pt x="197688" y="361772"/>
                  </a:lnTo>
                  <a:lnTo>
                    <a:pt x="203187" y="364274"/>
                  </a:lnTo>
                  <a:lnTo>
                    <a:pt x="206095" y="362877"/>
                  </a:lnTo>
                  <a:lnTo>
                    <a:pt x="208521" y="362496"/>
                  </a:lnTo>
                  <a:close/>
                </a:path>
                <a:path w="339090" h="552450">
                  <a:moveTo>
                    <a:pt x="209016" y="264553"/>
                  </a:moveTo>
                  <a:lnTo>
                    <a:pt x="208737" y="263855"/>
                  </a:lnTo>
                  <a:lnTo>
                    <a:pt x="208711" y="263347"/>
                  </a:lnTo>
                  <a:lnTo>
                    <a:pt x="207670" y="263575"/>
                  </a:lnTo>
                  <a:lnTo>
                    <a:pt x="207111" y="263690"/>
                  </a:lnTo>
                  <a:lnTo>
                    <a:pt x="207175" y="264223"/>
                  </a:lnTo>
                  <a:lnTo>
                    <a:pt x="207225" y="265239"/>
                  </a:lnTo>
                  <a:lnTo>
                    <a:pt x="207746" y="265125"/>
                  </a:lnTo>
                  <a:lnTo>
                    <a:pt x="208495" y="265163"/>
                  </a:lnTo>
                  <a:lnTo>
                    <a:pt x="208762" y="264845"/>
                  </a:lnTo>
                  <a:lnTo>
                    <a:pt x="209016" y="264553"/>
                  </a:lnTo>
                  <a:close/>
                </a:path>
                <a:path w="339090" h="552450">
                  <a:moveTo>
                    <a:pt x="216789" y="489038"/>
                  </a:moveTo>
                  <a:lnTo>
                    <a:pt x="215671" y="488962"/>
                  </a:lnTo>
                  <a:lnTo>
                    <a:pt x="214261" y="488442"/>
                  </a:lnTo>
                  <a:lnTo>
                    <a:pt x="213436" y="488924"/>
                  </a:lnTo>
                  <a:lnTo>
                    <a:pt x="212674" y="489369"/>
                  </a:lnTo>
                  <a:lnTo>
                    <a:pt x="212534" y="490867"/>
                  </a:lnTo>
                  <a:lnTo>
                    <a:pt x="211848" y="492582"/>
                  </a:lnTo>
                  <a:lnTo>
                    <a:pt x="213791" y="492798"/>
                  </a:lnTo>
                  <a:lnTo>
                    <a:pt x="215696" y="493369"/>
                  </a:lnTo>
                  <a:lnTo>
                    <a:pt x="216598" y="491883"/>
                  </a:lnTo>
                  <a:lnTo>
                    <a:pt x="216573" y="490385"/>
                  </a:lnTo>
                  <a:lnTo>
                    <a:pt x="216789" y="489038"/>
                  </a:lnTo>
                  <a:close/>
                </a:path>
                <a:path w="339090" h="552450">
                  <a:moveTo>
                    <a:pt x="268198" y="364959"/>
                  </a:moveTo>
                  <a:lnTo>
                    <a:pt x="268033" y="364604"/>
                  </a:lnTo>
                  <a:lnTo>
                    <a:pt x="267970" y="364324"/>
                  </a:lnTo>
                  <a:lnTo>
                    <a:pt x="267703" y="364375"/>
                  </a:lnTo>
                  <a:lnTo>
                    <a:pt x="267398" y="364426"/>
                  </a:lnTo>
                  <a:lnTo>
                    <a:pt x="267119" y="364477"/>
                  </a:lnTo>
                  <a:lnTo>
                    <a:pt x="267233" y="365036"/>
                  </a:lnTo>
                  <a:lnTo>
                    <a:pt x="267258" y="365315"/>
                  </a:lnTo>
                  <a:lnTo>
                    <a:pt x="267538" y="365264"/>
                  </a:lnTo>
                  <a:lnTo>
                    <a:pt x="267944" y="365290"/>
                  </a:lnTo>
                  <a:lnTo>
                    <a:pt x="268058" y="365125"/>
                  </a:lnTo>
                  <a:lnTo>
                    <a:pt x="268198" y="364959"/>
                  </a:lnTo>
                  <a:close/>
                </a:path>
                <a:path w="339090" h="552450">
                  <a:moveTo>
                    <a:pt x="269125" y="276034"/>
                  </a:moveTo>
                  <a:lnTo>
                    <a:pt x="268820" y="275704"/>
                  </a:lnTo>
                  <a:lnTo>
                    <a:pt x="268681" y="275463"/>
                  </a:lnTo>
                  <a:lnTo>
                    <a:pt x="268414" y="275615"/>
                  </a:lnTo>
                  <a:lnTo>
                    <a:pt x="268058" y="275729"/>
                  </a:lnTo>
                  <a:lnTo>
                    <a:pt x="267919" y="275958"/>
                  </a:lnTo>
                  <a:lnTo>
                    <a:pt x="267868" y="276085"/>
                  </a:lnTo>
                  <a:lnTo>
                    <a:pt x="268160" y="276415"/>
                  </a:lnTo>
                  <a:lnTo>
                    <a:pt x="268300" y="276656"/>
                  </a:lnTo>
                  <a:lnTo>
                    <a:pt x="268579" y="276504"/>
                  </a:lnTo>
                  <a:lnTo>
                    <a:pt x="268935" y="276390"/>
                  </a:lnTo>
                  <a:lnTo>
                    <a:pt x="269049" y="276161"/>
                  </a:lnTo>
                  <a:lnTo>
                    <a:pt x="269125" y="276034"/>
                  </a:lnTo>
                  <a:close/>
                </a:path>
                <a:path w="339090" h="552450">
                  <a:moveTo>
                    <a:pt x="269875" y="182803"/>
                  </a:moveTo>
                  <a:lnTo>
                    <a:pt x="267995" y="181368"/>
                  </a:lnTo>
                  <a:lnTo>
                    <a:pt x="266077" y="180200"/>
                  </a:lnTo>
                  <a:lnTo>
                    <a:pt x="264185" y="178981"/>
                  </a:lnTo>
                  <a:lnTo>
                    <a:pt x="263525" y="179959"/>
                  </a:lnTo>
                  <a:lnTo>
                    <a:pt x="262255" y="181914"/>
                  </a:lnTo>
                  <a:lnTo>
                    <a:pt x="267970" y="185534"/>
                  </a:lnTo>
                  <a:lnTo>
                    <a:pt x="268605" y="184569"/>
                  </a:lnTo>
                  <a:lnTo>
                    <a:pt x="269875" y="182803"/>
                  </a:lnTo>
                  <a:close/>
                </a:path>
                <a:path w="339090" h="552450">
                  <a:moveTo>
                    <a:pt x="279019" y="384441"/>
                  </a:moveTo>
                  <a:lnTo>
                    <a:pt x="278853" y="384429"/>
                  </a:lnTo>
                  <a:lnTo>
                    <a:pt x="278993" y="384467"/>
                  </a:lnTo>
                  <a:close/>
                </a:path>
                <a:path w="339090" h="552450">
                  <a:moveTo>
                    <a:pt x="285153" y="391375"/>
                  </a:moveTo>
                  <a:lnTo>
                    <a:pt x="278942" y="384517"/>
                  </a:lnTo>
                  <a:lnTo>
                    <a:pt x="273227" y="387515"/>
                  </a:lnTo>
                  <a:lnTo>
                    <a:pt x="271792" y="391934"/>
                  </a:lnTo>
                  <a:lnTo>
                    <a:pt x="274294" y="397649"/>
                  </a:lnTo>
                  <a:lnTo>
                    <a:pt x="275831" y="393280"/>
                  </a:lnTo>
                  <a:lnTo>
                    <a:pt x="285153" y="391375"/>
                  </a:lnTo>
                  <a:close/>
                </a:path>
                <a:path w="339090" h="552450">
                  <a:moveTo>
                    <a:pt x="289928" y="372084"/>
                  </a:moveTo>
                  <a:lnTo>
                    <a:pt x="288544" y="370078"/>
                  </a:lnTo>
                  <a:lnTo>
                    <a:pt x="286905" y="367728"/>
                  </a:lnTo>
                  <a:lnTo>
                    <a:pt x="284568" y="370078"/>
                  </a:lnTo>
                  <a:lnTo>
                    <a:pt x="283032" y="368261"/>
                  </a:lnTo>
                  <a:lnTo>
                    <a:pt x="281254" y="366496"/>
                  </a:lnTo>
                  <a:lnTo>
                    <a:pt x="279793" y="364655"/>
                  </a:lnTo>
                  <a:lnTo>
                    <a:pt x="278993" y="368655"/>
                  </a:lnTo>
                  <a:lnTo>
                    <a:pt x="274510" y="370535"/>
                  </a:lnTo>
                  <a:lnTo>
                    <a:pt x="269900" y="372122"/>
                  </a:lnTo>
                  <a:lnTo>
                    <a:pt x="262140" y="376199"/>
                  </a:lnTo>
                  <a:lnTo>
                    <a:pt x="259092" y="378841"/>
                  </a:lnTo>
                  <a:lnTo>
                    <a:pt x="255054" y="381698"/>
                  </a:lnTo>
                  <a:lnTo>
                    <a:pt x="278853" y="384429"/>
                  </a:lnTo>
                  <a:lnTo>
                    <a:pt x="282155" y="381622"/>
                  </a:lnTo>
                  <a:lnTo>
                    <a:pt x="288582" y="378015"/>
                  </a:lnTo>
                  <a:lnTo>
                    <a:pt x="288150" y="376161"/>
                  </a:lnTo>
                  <a:lnTo>
                    <a:pt x="287921" y="375348"/>
                  </a:lnTo>
                  <a:lnTo>
                    <a:pt x="287540" y="374573"/>
                  </a:lnTo>
                  <a:lnTo>
                    <a:pt x="287134" y="373824"/>
                  </a:lnTo>
                  <a:lnTo>
                    <a:pt x="289928" y="372084"/>
                  </a:lnTo>
                  <a:close/>
                </a:path>
                <a:path w="339090" h="552450">
                  <a:moveTo>
                    <a:pt x="290398" y="56019"/>
                  </a:moveTo>
                  <a:lnTo>
                    <a:pt x="287870" y="56591"/>
                  </a:lnTo>
                  <a:lnTo>
                    <a:pt x="286194" y="56629"/>
                  </a:lnTo>
                  <a:lnTo>
                    <a:pt x="284492" y="57785"/>
                  </a:lnTo>
                  <a:lnTo>
                    <a:pt x="284873" y="59588"/>
                  </a:lnTo>
                  <a:lnTo>
                    <a:pt x="284822" y="60731"/>
                  </a:lnTo>
                  <a:lnTo>
                    <a:pt x="286308" y="60642"/>
                  </a:lnTo>
                  <a:lnTo>
                    <a:pt x="287959" y="60883"/>
                  </a:lnTo>
                  <a:lnTo>
                    <a:pt x="289877" y="60020"/>
                  </a:lnTo>
                  <a:lnTo>
                    <a:pt x="289852" y="58229"/>
                  </a:lnTo>
                  <a:lnTo>
                    <a:pt x="290398" y="56019"/>
                  </a:lnTo>
                  <a:close/>
                </a:path>
                <a:path w="339090" h="552450">
                  <a:moveTo>
                    <a:pt x="295846" y="2933"/>
                  </a:moveTo>
                  <a:lnTo>
                    <a:pt x="294525" y="977"/>
                  </a:lnTo>
                  <a:lnTo>
                    <a:pt x="293890" y="0"/>
                  </a:lnTo>
                  <a:lnTo>
                    <a:pt x="292163" y="1371"/>
                  </a:lnTo>
                  <a:lnTo>
                    <a:pt x="290398" y="2730"/>
                  </a:lnTo>
                  <a:lnTo>
                    <a:pt x="288671" y="4089"/>
                  </a:lnTo>
                  <a:lnTo>
                    <a:pt x="289217" y="4838"/>
                  </a:lnTo>
                  <a:lnTo>
                    <a:pt x="290258" y="6324"/>
                  </a:lnTo>
                  <a:lnTo>
                    <a:pt x="295846" y="2933"/>
                  </a:lnTo>
                  <a:close/>
                </a:path>
                <a:path w="339090" h="552450">
                  <a:moveTo>
                    <a:pt x="298183" y="242976"/>
                  </a:moveTo>
                  <a:lnTo>
                    <a:pt x="290588" y="237045"/>
                  </a:lnTo>
                  <a:lnTo>
                    <a:pt x="283057" y="237324"/>
                  </a:lnTo>
                  <a:lnTo>
                    <a:pt x="279704" y="244652"/>
                  </a:lnTo>
                  <a:lnTo>
                    <a:pt x="297789" y="245757"/>
                  </a:lnTo>
                  <a:lnTo>
                    <a:pt x="298183" y="242976"/>
                  </a:lnTo>
                  <a:close/>
                </a:path>
                <a:path w="339090" h="552450">
                  <a:moveTo>
                    <a:pt x="299504" y="222173"/>
                  </a:moveTo>
                  <a:lnTo>
                    <a:pt x="298018" y="218046"/>
                  </a:lnTo>
                  <a:lnTo>
                    <a:pt x="295490" y="219163"/>
                  </a:lnTo>
                  <a:lnTo>
                    <a:pt x="292900" y="220218"/>
                  </a:lnTo>
                  <a:lnTo>
                    <a:pt x="290487" y="221564"/>
                  </a:lnTo>
                  <a:lnTo>
                    <a:pt x="290258" y="221678"/>
                  </a:lnTo>
                  <a:lnTo>
                    <a:pt x="291147" y="223761"/>
                  </a:lnTo>
                  <a:lnTo>
                    <a:pt x="291528" y="224929"/>
                  </a:lnTo>
                  <a:lnTo>
                    <a:pt x="299504" y="222173"/>
                  </a:lnTo>
                  <a:close/>
                </a:path>
                <a:path w="339090" h="552450">
                  <a:moveTo>
                    <a:pt x="302831" y="95351"/>
                  </a:moveTo>
                  <a:lnTo>
                    <a:pt x="302666" y="91351"/>
                  </a:lnTo>
                  <a:lnTo>
                    <a:pt x="302463" y="87337"/>
                  </a:lnTo>
                  <a:lnTo>
                    <a:pt x="302298" y="83324"/>
                  </a:lnTo>
                  <a:lnTo>
                    <a:pt x="298653" y="83502"/>
                  </a:lnTo>
                  <a:lnTo>
                    <a:pt x="298754" y="91541"/>
                  </a:lnTo>
                  <a:lnTo>
                    <a:pt x="298780" y="95554"/>
                  </a:lnTo>
                  <a:lnTo>
                    <a:pt x="302831" y="95351"/>
                  </a:lnTo>
                  <a:close/>
                </a:path>
                <a:path w="339090" h="552450">
                  <a:moveTo>
                    <a:pt x="303568" y="273050"/>
                  </a:moveTo>
                  <a:lnTo>
                    <a:pt x="301942" y="273558"/>
                  </a:lnTo>
                  <a:lnTo>
                    <a:pt x="300736" y="273646"/>
                  </a:lnTo>
                  <a:lnTo>
                    <a:pt x="299961" y="274269"/>
                  </a:lnTo>
                  <a:lnTo>
                    <a:pt x="299554" y="274637"/>
                  </a:lnTo>
                  <a:lnTo>
                    <a:pt x="299859" y="275882"/>
                  </a:lnTo>
                  <a:lnTo>
                    <a:pt x="299834" y="276720"/>
                  </a:lnTo>
                  <a:lnTo>
                    <a:pt x="300901" y="276631"/>
                  </a:lnTo>
                  <a:lnTo>
                    <a:pt x="302107" y="276771"/>
                  </a:lnTo>
                  <a:lnTo>
                    <a:pt x="303022" y="276313"/>
                  </a:lnTo>
                  <a:lnTo>
                    <a:pt x="303428" y="276098"/>
                  </a:lnTo>
                  <a:lnTo>
                    <a:pt x="303326" y="274751"/>
                  </a:lnTo>
                  <a:lnTo>
                    <a:pt x="303568" y="273050"/>
                  </a:lnTo>
                  <a:close/>
                </a:path>
                <a:path w="339090" h="552450">
                  <a:moveTo>
                    <a:pt x="303784" y="310108"/>
                  </a:moveTo>
                  <a:lnTo>
                    <a:pt x="303618" y="309968"/>
                  </a:lnTo>
                  <a:lnTo>
                    <a:pt x="303593" y="310172"/>
                  </a:lnTo>
                  <a:lnTo>
                    <a:pt x="303733" y="310134"/>
                  </a:lnTo>
                  <a:close/>
                </a:path>
                <a:path w="339090" h="552450">
                  <a:moveTo>
                    <a:pt x="305333" y="22326"/>
                  </a:moveTo>
                  <a:lnTo>
                    <a:pt x="304088" y="20497"/>
                  </a:lnTo>
                  <a:lnTo>
                    <a:pt x="302437" y="21653"/>
                  </a:lnTo>
                  <a:lnTo>
                    <a:pt x="300824" y="22809"/>
                  </a:lnTo>
                  <a:lnTo>
                    <a:pt x="299173" y="23952"/>
                  </a:lnTo>
                  <a:lnTo>
                    <a:pt x="300405" y="25781"/>
                  </a:lnTo>
                  <a:lnTo>
                    <a:pt x="303707" y="23482"/>
                  </a:lnTo>
                  <a:lnTo>
                    <a:pt x="305333" y="22326"/>
                  </a:lnTo>
                  <a:close/>
                </a:path>
                <a:path w="339090" h="552450">
                  <a:moveTo>
                    <a:pt x="310857" y="46761"/>
                  </a:moveTo>
                  <a:lnTo>
                    <a:pt x="310692" y="45923"/>
                  </a:lnTo>
                  <a:lnTo>
                    <a:pt x="310464" y="44335"/>
                  </a:lnTo>
                  <a:lnTo>
                    <a:pt x="308597" y="44450"/>
                  </a:lnTo>
                  <a:lnTo>
                    <a:pt x="306895" y="44780"/>
                  </a:lnTo>
                  <a:lnTo>
                    <a:pt x="305193" y="45046"/>
                  </a:lnTo>
                  <a:lnTo>
                    <a:pt x="305295" y="45935"/>
                  </a:lnTo>
                  <a:lnTo>
                    <a:pt x="305574" y="47701"/>
                  </a:lnTo>
                  <a:lnTo>
                    <a:pt x="310857" y="46761"/>
                  </a:lnTo>
                  <a:close/>
                </a:path>
                <a:path w="339090" h="552450">
                  <a:moveTo>
                    <a:pt x="310883" y="237274"/>
                  </a:moveTo>
                  <a:lnTo>
                    <a:pt x="310553" y="236880"/>
                  </a:lnTo>
                  <a:lnTo>
                    <a:pt x="309892" y="236080"/>
                  </a:lnTo>
                  <a:lnTo>
                    <a:pt x="308686" y="235712"/>
                  </a:lnTo>
                  <a:lnTo>
                    <a:pt x="307200" y="234899"/>
                  </a:lnTo>
                  <a:lnTo>
                    <a:pt x="306946" y="236562"/>
                  </a:lnTo>
                  <a:lnTo>
                    <a:pt x="306451" y="237921"/>
                  </a:lnTo>
                  <a:lnTo>
                    <a:pt x="306781" y="238201"/>
                  </a:lnTo>
                  <a:lnTo>
                    <a:pt x="307632" y="238861"/>
                  </a:lnTo>
                  <a:lnTo>
                    <a:pt x="308876" y="239001"/>
                  </a:lnTo>
                  <a:lnTo>
                    <a:pt x="309968" y="239344"/>
                  </a:lnTo>
                  <a:lnTo>
                    <a:pt x="310197" y="238493"/>
                  </a:lnTo>
                  <a:lnTo>
                    <a:pt x="310883" y="237274"/>
                  </a:lnTo>
                  <a:close/>
                </a:path>
                <a:path w="339090" h="552450">
                  <a:moveTo>
                    <a:pt x="321246" y="220357"/>
                  </a:moveTo>
                  <a:lnTo>
                    <a:pt x="318681" y="220281"/>
                  </a:lnTo>
                  <a:lnTo>
                    <a:pt x="316738" y="219773"/>
                  </a:lnTo>
                  <a:lnTo>
                    <a:pt x="315188" y="220357"/>
                  </a:lnTo>
                  <a:lnTo>
                    <a:pt x="314375" y="220662"/>
                  </a:lnTo>
                  <a:lnTo>
                    <a:pt x="314236" y="222859"/>
                  </a:lnTo>
                  <a:lnTo>
                    <a:pt x="313766" y="224205"/>
                  </a:lnTo>
                  <a:lnTo>
                    <a:pt x="315683" y="224586"/>
                  </a:lnTo>
                  <a:lnTo>
                    <a:pt x="317614" y="225310"/>
                  </a:lnTo>
                  <a:lnTo>
                    <a:pt x="320065" y="225107"/>
                  </a:lnTo>
                  <a:lnTo>
                    <a:pt x="320471" y="222605"/>
                  </a:lnTo>
                  <a:lnTo>
                    <a:pt x="321246" y="220357"/>
                  </a:lnTo>
                  <a:close/>
                </a:path>
                <a:path w="339090" h="552450">
                  <a:moveTo>
                    <a:pt x="321437" y="290144"/>
                  </a:moveTo>
                  <a:lnTo>
                    <a:pt x="312229" y="287756"/>
                  </a:lnTo>
                  <a:lnTo>
                    <a:pt x="308483" y="289255"/>
                  </a:lnTo>
                  <a:lnTo>
                    <a:pt x="308571" y="295097"/>
                  </a:lnTo>
                  <a:lnTo>
                    <a:pt x="299580" y="298132"/>
                  </a:lnTo>
                  <a:lnTo>
                    <a:pt x="307657" y="306476"/>
                  </a:lnTo>
                  <a:lnTo>
                    <a:pt x="316318" y="297535"/>
                  </a:lnTo>
                  <a:lnTo>
                    <a:pt x="314642" y="294906"/>
                  </a:lnTo>
                  <a:lnTo>
                    <a:pt x="321437" y="290144"/>
                  </a:lnTo>
                  <a:close/>
                </a:path>
                <a:path w="339090" h="552450">
                  <a:moveTo>
                    <a:pt x="324104" y="192608"/>
                  </a:moveTo>
                  <a:lnTo>
                    <a:pt x="322618" y="192963"/>
                  </a:lnTo>
                  <a:lnTo>
                    <a:pt x="321703" y="193001"/>
                  </a:lnTo>
                  <a:lnTo>
                    <a:pt x="320611" y="193662"/>
                  </a:lnTo>
                  <a:lnTo>
                    <a:pt x="320522" y="194487"/>
                  </a:lnTo>
                  <a:lnTo>
                    <a:pt x="320306" y="195059"/>
                  </a:lnTo>
                  <a:lnTo>
                    <a:pt x="321106" y="195211"/>
                  </a:lnTo>
                  <a:lnTo>
                    <a:pt x="322122" y="195745"/>
                  </a:lnTo>
                  <a:lnTo>
                    <a:pt x="322643" y="195440"/>
                  </a:lnTo>
                  <a:lnTo>
                    <a:pt x="323253" y="195110"/>
                  </a:lnTo>
                  <a:lnTo>
                    <a:pt x="323443" y="194005"/>
                  </a:lnTo>
                  <a:lnTo>
                    <a:pt x="324104" y="192608"/>
                  </a:lnTo>
                  <a:close/>
                </a:path>
                <a:path w="339090" h="552450">
                  <a:moveTo>
                    <a:pt x="324408" y="9944"/>
                  </a:moveTo>
                  <a:lnTo>
                    <a:pt x="321767" y="5791"/>
                  </a:lnTo>
                  <a:lnTo>
                    <a:pt x="307657" y="10541"/>
                  </a:lnTo>
                  <a:lnTo>
                    <a:pt x="315772" y="18884"/>
                  </a:lnTo>
                  <a:lnTo>
                    <a:pt x="324408" y="9944"/>
                  </a:lnTo>
                  <a:close/>
                </a:path>
                <a:path w="339090" h="552450">
                  <a:moveTo>
                    <a:pt x="324840" y="264337"/>
                  </a:moveTo>
                  <a:lnTo>
                    <a:pt x="319786" y="257162"/>
                  </a:lnTo>
                  <a:lnTo>
                    <a:pt x="317804" y="258394"/>
                  </a:lnTo>
                  <a:lnTo>
                    <a:pt x="316179" y="256959"/>
                  </a:lnTo>
                  <a:lnTo>
                    <a:pt x="314236" y="255993"/>
                  </a:lnTo>
                  <a:lnTo>
                    <a:pt x="309537" y="255892"/>
                  </a:lnTo>
                  <a:lnTo>
                    <a:pt x="307200" y="261861"/>
                  </a:lnTo>
                  <a:lnTo>
                    <a:pt x="303898" y="266649"/>
                  </a:lnTo>
                  <a:lnTo>
                    <a:pt x="321703" y="267995"/>
                  </a:lnTo>
                  <a:lnTo>
                    <a:pt x="321652" y="266788"/>
                  </a:lnTo>
                  <a:lnTo>
                    <a:pt x="321183" y="264731"/>
                  </a:lnTo>
                  <a:lnTo>
                    <a:pt x="322199" y="266179"/>
                  </a:lnTo>
                  <a:lnTo>
                    <a:pt x="324840" y="264337"/>
                  </a:lnTo>
                  <a:close/>
                </a:path>
                <a:path w="339090" h="552450">
                  <a:moveTo>
                    <a:pt x="327037" y="209308"/>
                  </a:moveTo>
                  <a:lnTo>
                    <a:pt x="325221" y="209524"/>
                  </a:lnTo>
                  <a:lnTo>
                    <a:pt x="324980" y="210096"/>
                  </a:lnTo>
                  <a:lnTo>
                    <a:pt x="324535" y="211226"/>
                  </a:lnTo>
                  <a:lnTo>
                    <a:pt x="325094" y="211353"/>
                  </a:lnTo>
                  <a:lnTo>
                    <a:pt x="326047" y="211721"/>
                  </a:lnTo>
                  <a:lnTo>
                    <a:pt x="326161" y="211556"/>
                  </a:lnTo>
                  <a:lnTo>
                    <a:pt x="326605" y="210896"/>
                  </a:lnTo>
                  <a:lnTo>
                    <a:pt x="326771" y="210070"/>
                  </a:lnTo>
                  <a:lnTo>
                    <a:pt x="327037" y="209308"/>
                  </a:lnTo>
                  <a:close/>
                </a:path>
                <a:path w="339090" h="552450">
                  <a:moveTo>
                    <a:pt x="327291" y="147104"/>
                  </a:moveTo>
                  <a:lnTo>
                    <a:pt x="323024" y="145389"/>
                  </a:lnTo>
                  <a:lnTo>
                    <a:pt x="322973" y="147129"/>
                  </a:lnTo>
                  <a:lnTo>
                    <a:pt x="322922" y="148005"/>
                  </a:lnTo>
                  <a:lnTo>
                    <a:pt x="327291" y="147104"/>
                  </a:lnTo>
                  <a:close/>
                </a:path>
                <a:path w="339090" h="552450">
                  <a:moveTo>
                    <a:pt x="327596" y="147193"/>
                  </a:moveTo>
                  <a:lnTo>
                    <a:pt x="327533" y="147053"/>
                  </a:lnTo>
                  <a:lnTo>
                    <a:pt x="327367" y="147078"/>
                  </a:lnTo>
                  <a:lnTo>
                    <a:pt x="327533" y="147193"/>
                  </a:lnTo>
                  <a:close/>
                </a:path>
                <a:path w="339090" h="552450">
                  <a:moveTo>
                    <a:pt x="328752" y="280225"/>
                  </a:moveTo>
                  <a:lnTo>
                    <a:pt x="327533" y="280250"/>
                  </a:lnTo>
                  <a:lnTo>
                    <a:pt x="326377" y="279958"/>
                  </a:lnTo>
                  <a:lnTo>
                    <a:pt x="325882" y="280390"/>
                  </a:lnTo>
                  <a:lnTo>
                    <a:pt x="325335" y="280835"/>
                  </a:lnTo>
                  <a:lnTo>
                    <a:pt x="325450" y="282003"/>
                  </a:lnTo>
                  <a:lnTo>
                    <a:pt x="325259" y="282854"/>
                  </a:lnTo>
                  <a:lnTo>
                    <a:pt x="328498" y="283083"/>
                  </a:lnTo>
                  <a:lnTo>
                    <a:pt x="328587" y="282232"/>
                  </a:lnTo>
                  <a:lnTo>
                    <a:pt x="328637" y="281393"/>
                  </a:lnTo>
                  <a:lnTo>
                    <a:pt x="328752" y="280225"/>
                  </a:lnTo>
                  <a:close/>
                </a:path>
                <a:path w="339090" h="552450">
                  <a:moveTo>
                    <a:pt x="330288" y="423291"/>
                  </a:moveTo>
                  <a:lnTo>
                    <a:pt x="326986" y="422440"/>
                  </a:lnTo>
                  <a:lnTo>
                    <a:pt x="326898" y="423011"/>
                  </a:lnTo>
                  <a:lnTo>
                    <a:pt x="326796" y="423506"/>
                  </a:lnTo>
                  <a:lnTo>
                    <a:pt x="326707" y="423989"/>
                  </a:lnTo>
                  <a:lnTo>
                    <a:pt x="325970" y="424421"/>
                  </a:lnTo>
                  <a:lnTo>
                    <a:pt x="325475" y="425729"/>
                  </a:lnTo>
                  <a:lnTo>
                    <a:pt x="324345" y="427443"/>
                  </a:lnTo>
                  <a:lnTo>
                    <a:pt x="326491" y="427659"/>
                  </a:lnTo>
                  <a:lnTo>
                    <a:pt x="327888" y="428231"/>
                  </a:lnTo>
                  <a:lnTo>
                    <a:pt x="329488" y="427228"/>
                  </a:lnTo>
                  <a:lnTo>
                    <a:pt x="329679" y="425742"/>
                  </a:lnTo>
                  <a:lnTo>
                    <a:pt x="330174" y="424675"/>
                  </a:lnTo>
                  <a:lnTo>
                    <a:pt x="329895" y="424573"/>
                  </a:lnTo>
                  <a:lnTo>
                    <a:pt x="330034" y="424141"/>
                  </a:lnTo>
                  <a:lnTo>
                    <a:pt x="330149" y="423710"/>
                  </a:lnTo>
                  <a:lnTo>
                    <a:pt x="330288" y="423291"/>
                  </a:lnTo>
                  <a:close/>
                </a:path>
                <a:path w="339090" h="552450">
                  <a:moveTo>
                    <a:pt x="336245" y="147180"/>
                  </a:moveTo>
                  <a:lnTo>
                    <a:pt x="327596" y="147193"/>
                  </a:lnTo>
                  <a:lnTo>
                    <a:pt x="328028" y="148653"/>
                  </a:lnTo>
                  <a:lnTo>
                    <a:pt x="328498" y="150101"/>
                  </a:lnTo>
                  <a:lnTo>
                    <a:pt x="328942" y="151561"/>
                  </a:lnTo>
                  <a:lnTo>
                    <a:pt x="323113" y="152920"/>
                  </a:lnTo>
                  <a:lnTo>
                    <a:pt x="323494" y="154317"/>
                  </a:lnTo>
                  <a:lnTo>
                    <a:pt x="323850" y="155702"/>
                  </a:lnTo>
                  <a:lnTo>
                    <a:pt x="324243" y="157099"/>
                  </a:lnTo>
                  <a:lnTo>
                    <a:pt x="326186" y="156451"/>
                  </a:lnTo>
                  <a:lnTo>
                    <a:pt x="328117" y="155765"/>
                  </a:lnTo>
                  <a:lnTo>
                    <a:pt x="330034" y="155054"/>
                  </a:lnTo>
                  <a:lnTo>
                    <a:pt x="330504" y="156502"/>
                  </a:lnTo>
                  <a:lnTo>
                    <a:pt x="330949" y="157962"/>
                  </a:lnTo>
                  <a:lnTo>
                    <a:pt x="331406" y="159410"/>
                  </a:lnTo>
                  <a:lnTo>
                    <a:pt x="333997" y="159486"/>
                  </a:lnTo>
                  <a:lnTo>
                    <a:pt x="336245" y="147180"/>
                  </a:lnTo>
                  <a:close/>
                </a:path>
                <a:path w="339090" h="552450">
                  <a:moveTo>
                    <a:pt x="338251" y="137083"/>
                  </a:moveTo>
                  <a:lnTo>
                    <a:pt x="337159" y="136753"/>
                  </a:lnTo>
                  <a:lnTo>
                    <a:pt x="335864" y="135915"/>
                  </a:lnTo>
                  <a:lnTo>
                    <a:pt x="334111" y="136512"/>
                  </a:lnTo>
                  <a:lnTo>
                    <a:pt x="333641" y="137998"/>
                  </a:lnTo>
                  <a:lnTo>
                    <a:pt x="332435" y="139852"/>
                  </a:lnTo>
                  <a:lnTo>
                    <a:pt x="334568" y="140068"/>
                  </a:lnTo>
                  <a:lnTo>
                    <a:pt x="336003" y="140639"/>
                  </a:lnTo>
                  <a:lnTo>
                    <a:pt x="337566" y="139636"/>
                  </a:lnTo>
                  <a:lnTo>
                    <a:pt x="337794" y="138150"/>
                  </a:lnTo>
                  <a:lnTo>
                    <a:pt x="338251" y="137083"/>
                  </a:lnTo>
                  <a:close/>
                </a:path>
                <a:path w="339090" h="552450">
                  <a:moveTo>
                    <a:pt x="338836" y="73342"/>
                  </a:moveTo>
                  <a:lnTo>
                    <a:pt x="338607" y="72326"/>
                  </a:lnTo>
                  <a:lnTo>
                    <a:pt x="338340" y="71183"/>
                  </a:lnTo>
                  <a:lnTo>
                    <a:pt x="337261" y="70243"/>
                  </a:lnTo>
                  <a:lnTo>
                    <a:pt x="336524" y="69215"/>
                  </a:lnTo>
                  <a:lnTo>
                    <a:pt x="334987" y="70040"/>
                  </a:lnTo>
                  <a:lnTo>
                    <a:pt x="337159" y="78435"/>
                  </a:lnTo>
                  <a:lnTo>
                    <a:pt x="338124" y="74574"/>
                  </a:lnTo>
                  <a:lnTo>
                    <a:pt x="338836" y="73342"/>
                  </a:lnTo>
                  <a:close/>
                </a:path>
              </a:pathLst>
            </a:custGeom>
            <a:solidFill>
              <a:srgbClr val="AA1758"/>
            </a:solidFill>
          </p:spPr>
          <p:txBody>
            <a:bodyPr wrap="square" lIns="0" tIns="0" rIns="0" bIns="0" rtlCol="0"/>
            <a:lstStyle/>
            <a:p>
              <a:endParaRPr/>
            </a:p>
          </p:txBody>
        </p:sp>
        <p:sp>
          <p:nvSpPr>
            <p:cNvPr id="89" name="object 89"/>
            <p:cNvSpPr/>
            <p:nvPr/>
          </p:nvSpPr>
          <p:spPr>
            <a:xfrm>
              <a:off x="10008438" y="2343441"/>
              <a:ext cx="500380" cy="532130"/>
            </a:xfrm>
            <a:custGeom>
              <a:avLst/>
              <a:gdLst/>
              <a:ahLst/>
              <a:cxnLst/>
              <a:rect l="l" t="t" r="r" b="b"/>
              <a:pathLst>
                <a:path w="500379" h="532130">
                  <a:moveTo>
                    <a:pt x="7391" y="376148"/>
                  </a:moveTo>
                  <a:lnTo>
                    <a:pt x="6273" y="376250"/>
                  </a:lnTo>
                  <a:lnTo>
                    <a:pt x="5715" y="376301"/>
                  </a:lnTo>
                  <a:lnTo>
                    <a:pt x="5829" y="376821"/>
                  </a:lnTo>
                  <a:lnTo>
                    <a:pt x="5918" y="377355"/>
                  </a:lnTo>
                  <a:lnTo>
                    <a:pt x="6134" y="377825"/>
                  </a:lnTo>
                  <a:lnTo>
                    <a:pt x="6934" y="377875"/>
                  </a:lnTo>
                  <a:lnTo>
                    <a:pt x="6985" y="377736"/>
                  </a:lnTo>
                  <a:lnTo>
                    <a:pt x="7200" y="377240"/>
                  </a:lnTo>
                  <a:lnTo>
                    <a:pt x="7264" y="376682"/>
                  </a:lnTo>
                  <a:lnTo>
                    <a:pt x="7391" y="376148"/>
                  </a:lnTo>
                  <a:close/>
                </a:path>
                <a:path w="500379" h="532130">
                  <a:moveTo>
                    <a:pt x="12560" y="531558"/>
                  </a:moveTo>
                  <a:lnTo>
                    <a:pt x="11938" y="530377"/>
                  </a:lnTo>
                  <a:lnTo>
                    <a:pt x="11353" y="529120"/>
                  </a:lnTo>
                  <a:lnTo>
                    <a:pt x="8470" y="527989"/>
                  </a:lnTo>
                  <a:lnTo>
                    <a:pt x="4241" y="527202"/>
                  </a:lnTo>
                  <a:lnTo>
                    <a:pt x="4432" y="525653"/>
                  </a:lnTo>
                  <a:lnTo>
                    <a:pt x="4699" y="524446"/>
                  </a:lnTo>
                  <a:lnTo>
                    <a:pt x="4241" y="523951"/>
                  </a:lnTo>
                  <a:lnTo>
                    <a:pt x="3581" y="523316"/>
                  </a:lnTo>
                  <a:lnTo>
                    <a:pt x="1739" y="523760"/>
                  </a:lnTo>
                  <a:lnTo>
                    <a:pt x="419" y="523735"/>
                  </a:lnTo>
                  <a:lnTo>
                    <a:pt x="330" y="524243"/>
                  </a:lnTo>
                  <a:lnTo>
                    <a:pt x="0" y="525335"/>
                  </a:lnTo>
                  <a:lnTo>
                    <a:pt x="4152" y="527545"/>
                  </a:lnTo>
                  <a:lnTo>
                    <a:pt x="8356" y="529577"/>
                  </a:lnTo>
                  <a:lnTo>
                    <a:pt x="12560" y="531558"/>
                  </a:lnTo>
                  <a:close/>
                </a:path>
                <a:path w="500379" h="532130">
                  <a:moveTo>
                    <a:pt x="13169" y="495528"/>
                  </a:moveTo>
                  <a:lnTo>
                    <a:pt x="11518" y="496036"/>
                  </a:lnTo>
                  <a:lnTo>
                    <a:pt x="10312" y="496125"/>
                  </a:lnTo>
                  <a:lnTo>
                    <a:pt x="9563" y="496747"/>
                  </a:lnTo>
                  <a:lnTo>
                    <a:pt x="9131" y="497116"/>
                  </a:lnTo>
                  <a:lnTo>
                    <a:pt x="9461" y="498360"/>
                  </a:lnTo>
                  <a:lnTo>
                    <a:pt x="9436" y="499211"/>
                  </a:lnTo>
                  <a:lnTo>
                    <a:pt x="10502" y="499110"/>
                  </a:lnTo>
                  <a:lnTo>
                    <a:pt x="11709" y="499249"/>
                  </a:lnTo>
                  <a:lnTo>
                    <a:pt x="12598" y="498805"/>
                  </a:lnTo>
                  <a:lnTo>
                    <a:pt x="13030" y="498576"/>
                  </a:lnTo>
                  <a:lnTo>
                    <a:pt x="12890" y="497230"/>
                  </a:lnTo>
                  <a:lnTo>
                    <a:pt x="13169" y="495528"/>
                  </a:lnTo>
                  <a:close/>
                </a:path>
                <a:path w="500379" h="532130">
                  <a:moveTo>
                    <a:pt x="14516" y="486803"/>
                  </a:moveTo>
                  <a:lnTo>
                    <a:pt x="10782" y="485051"/>
                  </a:lnTo>
                  <a:lnTo>
                    <a:pt x="8636" y="491159"/>
                  </a:lnTo>
                  <a:lnTo>
                    <a:pt x="11493" y="492467"/>
                  </a:lnTo>
                  <a:lnTo>
                    <a:pt x="12509" y="490575"/>
                  </a:lnTo>
                  <a:lnTo>
                    <a:pt x="13500" y="488696"/>
                  </a:lnTo>
                  <a:lnTo>
                    <a:pt x="14516" y="486803"/>
                  </a:lnTo>
                  <a:close/>
                </a:path>
                <a:path w="500379" h="532130">
                  <a:moveTo>
                    <a:pt x="15252" y="462089"/>
                  </a:moveTo>
                  <a:lnTo>
                    <a:pt x="15036" y="461924"/>
                  </a:lnTo>
                  <a:lnTo>
                    <a:pt x="14795" y="461759"/>
                  </a:lnTo>
                  <a:lnTo>
                    <a:pt x="14541" y="461581"/>
                  </a:lnTo>
                  <a:lnTo>
                    <a:pt x="14300" y="462076"/>
                  </a:lnTo>
                  <a:lnTo>
                    <a:pt x="14020" y="462559"/>
                  </a:lnTo>
                  <a:lnTo>
                    <a:pt x="13881" y="463067"/>
                  </a:lnTo>
                  <a:lnTo>
                    <a:pt x="14325" y="463384"/>
                  </a:lnTo>
                  <a:lnTo>
                    <a:pt x="14541" y="463550"/>
                  </a:lnTo>
                  <a:lnTo>
                    <a:pt x="15036" y="462572"/>
                  </a:lnTo>
                  <a:lnTo>
                    <a:pt x="15252" y="462089"/>
                  </a:lnTo>
                  <a:close/>
                </a:path>
                <a:path w="500379" h="532130">
                  <a:moveTo>
                    <a:pt x="22923" y="504240"/>
                  </a:moveTo>
                  <a:lnTo>
                    <a:pt x="11163" y="508774"/>
                  </a:lnTo>
                  <a:lnTo>
                    <a:pt x="10528" y="513803"/>
                  </a:lnTo>
                  <a:lnTo>
                    <a:pt x="16522" y="518172"/>
                  </a:lnTo>
                  <a:lnTo>
                    <a:pt x="22923" y="504240"/>
                  </a:lnTo>
                  <a:close/>
                </a:path>
                <a:path w="500379" h="532130">
                  <a:moveTo>
                    <a:pt x="27571" y="487464"/>
                  </a:moveTo>
                  <a:lnTo>
                    <a:pt x="21805" y="466763"/>
                  </a:lnTo>
                  <a:lnTo>
                    <a:pt x="17703" y="474535"/>
                  </a:lnTo>
                  <a:lnTo>
                    <a:pt x="17424" y="480733"/>
                  </a:lnTo>
                  <a:lnTo>
                    <a:pt x="20764" y="485127"/>
                  </a:lnTo>
                  <a:lnTo>
                    <a:pt x="27571" y="487464"/>
                  </a:lnTo>
                  <a:close/>
                </a:path>
                <a:path w="500379" h="532130">
                  <a:moveTo>
                    <a:pt x="32334" y="367817"/>
                  </a:moveTo>
                  <a:lnTo>
                    <a:pt x="29248" y="368515"/>
                  </a:lnTo>
                  <a:lnTo>
                    <a:pt x="26771" y="368528"/>
                  </a:lnTo>
                  <a:lnTo>
                    <a:pt x="24193" y="370293"/>
                  </a:lnTo>
                  <a:lnTo>
                    <a:pt x="23863" y="373697"/>
                  </a:lnTo>
                  <a:lnTo>
                    <a:pt x="24638" y="374396"/>
                  </a:lnTo>
                  <a:lnTo>
                    <a:pt x="26009" y="375640"/>
                  </a:lnTo>
                  <a:lnTo>
                    <a:pt x="28371" y="375805"/>
                  </a:lnTo>
                  <a:lnTo>
                    <a:pt x="30353" y="376428"/>
                  </a:lnTo>
                  <a:lnTo>
                    <a:pt x="32334" y="367817"/>
                  </a:lnTo>
                  <a:close/>
                </a:path>
                <a:path w="500379" h="532130">
                  <a:moveTo>
                    <a:pt x="35712" y="397090"/>
                  </a:moveTo>
                  <a:lnTo>
                    <a:pt x="35153" y="396570"/>
                  </a:lnTo>
                  <a:lnTo>
                    <a:pt x="34277" y="395719"/>
                  </a:lnTo>
                  <a:lnTo>
                    <a:pt x="32651" y="395643"/>
                  </a:lnTo>
                  <a:lnTo>
                    <a:pt x="30492" y="394970"/>
                  </a:lnTo>
                  <a:lnTo>
                    <a:pt x="30568" y="397167"/>
                  </a:lnTo>
                  <a:lnTo>
                    <a:pt x="30213" y="399021"/>
                  </a:lnTo>
                  <a:lnTo>
                    <a:pt x="31915" y="399948"/>
                  </a:lnTo>
                  <a:lnTo>
                    <a:pt x="33540" y="399796"/>
                  </a:lnTo>
                  <a:lnTo>
                    <a:pt x="34988" y="399973"/>
                  </a:lnTo>
                  <a:lnTo>
                    <a:pt x="35077" y="398792"/>
                  </a:lnTo>
                  <a:lnTo>
                    <a:pt x="35712" y="397090"/>
                  </a:lnTo>
                  <a:close/>
                </a:path>
                <a:path w="500379" h="532130">
                  <a:moveTo>
                    <a:pt x="41084" y="494842"/>
                  </a:moveTo>
                  <a:lnTo>
                    <a:pt x="41046" y="489623"/>
                  </a:lnTo>
                  <a:lnTo>
                    <a:pt x="37579" y="482650"/>
                  </a:lnTo>
                  <a:lnTo>
                    <a:pt x="31064" y="500519"/>
                  </a:lnTo>
                  <a:lnTo>
                    <a:pt x="37731" y="498436"/>
                  </a:lnTo>
                  <a:lnTo>
                    <a:pt x="41084" y="494842"/>
                  </a:lnTo>
                  <a:close/>
                </a:path>
                <a:path w="500379" h="532130">
                  <a:moveTo>
                    <a:pt x="45326" y="471855"/>
                  </a:moveTo>
                  <a:lnTo>
                    <a:pt x="45110" y="470763"/>
                  </a:lnTo>
                  <a:lnTo>
                    <a:pt x="45275" y="469150"/>
                  </a:lnTo>
                  <a:lnTo>
                    <a:pt x="44589" y="468706"/>
                  </a:lnTo>
                  <a:lnTo>
                    <a:pt x="43789" y="468172"/>
                  </a:lnTo>
                  <a:lnTo>
                    <a:pt x="41973" y="468185"/>
                  </a:lnTo>
                  <a:lnTo>
                    <a:pt x="41211" y="468757"/>
                  </a:lnTo>
                  <a:lnTo>
                    <a:pt x="40627" y="469176"/>
                  </a:lnTo>
                  <a:lnTo>
                    <a:pt x="40652" y="471157"/>
                  </a:lnTo>
                  <a:lnTo>
                    <a:pt x="41757" y="473049"/>
                  </a:lnTo>
                  <a:lnTo>
                    <a:pt x="43129" y="473646"/>
                  </a:lnTo>
                  <a:lnTo>
                    <a:pt x="44196" y="474446"/>
                  </a:lnTo>
                  <a:lnTo>
                    <a:pt x="44589" y="473583"/>
                  </a:lnTo>
                  <a:lnTo>
                    <a:pt x="44945" y="472719"/>
                  </a:lnTo>
                  <a:lnTo>
                    <a:pt x="45326" y="471855"/>
                  </a:lnTo>
                  <a:close/>
                </a:path>
                <a:path w="500379" h="532130">
                  <a:moveTo>
                    <a:pt x="47688" y="500964"/>
                  </a:moveTo>
                  <a:lnTo>
                    <a:pt x="46837" y="500595"/>
                  </a:lnTo>
                  <a:lnTo>
                    <a:pt x="45516" y="499745"/>
                  </a:lnTo>
                  <a:lnTo>
                    <a:pt x="45300" y="499973"/>
                  </a:lnTo>
                  <a:lnTo>
                    <a:pt x="44526" y="500735"/>
                  </a:lnTo>
                  <a:lnTo>
                    <a:pt x="44170" y="501878"/>
                  </a:lnTo>
                  <a:lnTo>
                    <a:pt x="43675" y="502881"/>
                  </a:lnTo>
                  <a:lnTo>
                    <a:pt x="46367" y="503745"/>
                  </a:lnTo>
                  <a:lnTo>
                    <a:pt x="46901" y="502653"/>
                  </a:lnTo>
                  <a:lnTo>
                    <a:pt x="47282" y="501802"/>
                  </a:lnTo>
                  <a:lnTo>
                    <a:pt x="47688" y="500964"/>
                  </a:lnTo>
                  <a:close/>
                </a:path>
                <a:path w="500379" h="532130">
                  <a:moveTo>
                    <a:pt x="49530" y="513651"/>
                  </a:moveTo>
                  <a:lnTo>
                    <a:pt x="47231" y="511441"/>
                  </a:lnTo>
                  <a:lnTo>
                    <a:pt x="42443" y="516178"/>
                  </a:lnTo>
                  <a:lnTo>
                    <a:pt x="40081" y="518541"/>
                  </a:lnTo>
                  <a:lnTo>
                    <a:pt x="42392" y="520776"/>
                  </a:lnTo>
                  <a:lnTo>
                    <a:pt x="44780" y="518401"/>
                  </a:lnTo>
                  <a:lnTo>
                    <a:pt x="47142" y="516026"/>
                  </a:lnTo>
                  <a:lnTo>
                    <a:pt x="49530" y="513651"/>
                  </a:lnTo>
                  <a:close/>
                </a:path>
                <a:path w="500379" h="532130">
                  <a:moveTo>
                    <a:pt x="134607" y="174993"/>
                  </a:moveTo>
                  <a:lnTo>
                    <a:pt x="128612" y="163220"/>
                  </a:lnTo>
                  <a:lnTo>
                    <a:pt x="118503" y="173812"/>
                  </a:lnTo>
                  <a:lnTo>
                    <a:pt x="134607" y="174993"/>
                  </a:lnTo>
                  <a:close/>
                </a:path>
                <a:path w="500379" h="532130">
                  <a:moveTo>
                    <a:pt x="137604" y="90525"/>
                  </a:moveTo>
                  <a:lnTo>
                    <a:pt x="136194" y="90576"/>
                  </a:lnTo>
                  <a:lnTo>
                    <a:pt x="135318" y="90424"/>
                  </a:lnTo>
                  <a:lnTo>
                    <a:pt x="134607" y="90716"/>
                  </a:lnTo>
                  <a:lnTo>
                    <a:pt x="134226" y="90868"/>
                  </a:lnTo>
                  <a:lnTo>
                    <a:pt x="133858" y="92202"/>
                  </a:lnTo>
                  <a:lnTo>
                    <a:pt x="134658" y="92697"/>
                  </a:lnTo>
                  <a:lnTo>
                    <a:pt x="135572" y="93306"/>
                  </a:lnTo>
                  <a:lnTo>
                    <a:pt x="136258" y="93129"/>
                  </a:lnTo>
                  <a:lnTo>
                    <a:pt x="136753" y="92989"/>
                  </a:lnTo>
                  <a:lnTo>
                    <a:pt x="136994" y="91770"/>
                  </a:lnTo>
                  <a:lnTo>
                    <a:pt x="137604" y="90525"/>
                  </a:lnTo>
                  <a:close/>
                </a:path>
                <a:path w="500379" h="532130">
                  <a:moveTo>
                    <a:pt x="146977" y="183032"/>
                  </a:moveTo>
                  <a:lnTo>
                    <a:pt x="146481" y="180390"/>
                  </a:lnTo>
                  <a:lnTo>
                    <a:pt x="140106" y="181317"/>
                  </a:lnTo>
                  <a:lnTo>
                    <a:pt x="133616" y="181940"/>
                  </a:lnTo>
                  <a:lnTo>
                    <a:pt x="125120" y="183857"/>
                  </a:lnTo>
                  <a:lnTo>
                    <a:pt x="121958" y="186143"/>
                  </a:lnTo>
                  <a:lnTo>
                    <a:pt x="121666" y="187947"/>
                  </a:lnTo>
                  <a:lnTo>
                    <a:pt x="121221" y="190525"/>
                  </a:lnTo>
                  <a:lnTo>
                    <a:pt x="122237" y="194360"/>
                  </a:lnTo>
                  <a:lnTo>
                    <a:pt x="125730" y="197218"/>
                  </a:lnTo>
                  <a:lnTo>
                    <a:pt x="130175" y="197154"/>
                  </a:lnTo>
                  <a:lnTo>
                    <a:pt x="137388" y="192087"/>
                  </a:lnTo>
                  <a:lnTo>
                    <a:pt x="142049" y="187375"/>
                  </a:lnTo>
                  <a:lnTo>
                    <a:pt x="146977" y="183032"/>
                  </a:lnTo>
                  <a:close/>
                </a:path>
                <a:path w="500379" h="532130">
                  <a:moveTo>
                    <a:pt x="150876" y="167690"/>
                  </a:moveTo>
                  <a:lnTo>
                    <a:pt x="145376" y="166636"/>
                  </a:lnTo>
                  <a:lnTo>
                    <a:pt x="145351" y="169481"/>
                  </a:lnTo>
                  <a:lnTo>
                    <a:pt x="145046" y="171526"/>
                  </a:lnTo>
                  <a:lnTo>
                    <a:pt x="145491" y="173393"/>
                  </a:lnTo>
                  <a:lnTo>
                    <a:pt x="145630" y="173863"/>
                  </a:lnTo>
                  <a:lnTo>
                    <a:pt x="149199" y="174155"/>
                  </a:lnTo>
                  <a:lnTo>
                    <a:pt x="149364" y="173761"/>
                  </a:lnTo>
                  <a:lnTo>
                    <a:pt x="150215" y="171881"/>
                  </a:lnTo>
                  <a:lnTo>
                    <a:pt x="150444" y="169735"/>
                  </a:lnTo>
                  <a:lnTo>
                    <a:pt x="150876" y="167690"/>
                  </a:lnTo>
                  <a:close/>
                </a:path>
                <a:path w="500379" h="532130">
                  <a:moveTo>
                    <a:pt x="160972" y="251599"/>
                  </a:moveTo>
                  <a:lnTo>
                    <a:pt x="149453" y="248539"/>
                  </a:lnTo>
                  <a:lnTo>
                    <a:pt x="145605" y="251409"/>
                  </a:lnTo>
                  <a:lnTo>
                    <a:pt x="145021" y="262801"/>
                  </a:lnTo>
                  <a:lnTo>
                    <a:pt x="160972" y="251599"/>
                  </a:lnTo>
                  <a:close/>
                </a:path>
                <a:path w="500379" h="532130">
                  <a:moveTo>
                    <a:pt x="168795" y="387464"/>
                  </a:moveTo>
                  <a:lnTo>
                    <a:pt x="165747" y="385749"/>
                  </a:lnTo>
                  <a:lnTo>
                    <a:pt x="162725" y="390029"/>
                  </a:lnTo>
                  <a:lnTo>
                    <a:pt x="161188" y="392163"/>
                  </a:lnTo>
                  <a:lnTo>
                    <a:pt x="162090" y="392582"/>
                  </a:lnTo>
                  <a:lnTo>
                    <a:pt x="163601" y="393509"/>
                  </a:lnTo>
                  <a:lnTo>
                    <a:pt x="163741" y="393344"/>
                  </a:lnTo>
                  <a:lnTo>
                    <a:pt x="165557" y="391477"/>
                  </a:lnTo>
                  <a:lnTo>
                    <a:pt x="167144" y="389445"/>
                  </a:lnTo>
                  <a:lnTo>
                    <a:pt x="168795" y="387464"/>
                  </a:lnTo>
                  <a:close/>
                </a:path>
                <a:path w="500379" h="532130">
                  <a:moveTo>
                    <a:pt x="171932" y="413207"/>
                  </a:moveTo>
                  <a:lnTo>
                    <a:pt x="171323" y="412013"/>
                  </a:lnTo>
                  <a:lnTo>
                    <a:pt x="170700" y="410806"/>
                  </a:lnTo>
                  <a:lnTo>
                    <a:pt x="170091" y="409613"/>
                  </a:lnTo>
                  <a:lnTo>
                    <a:pt x="166789" y="411365"/>
                  </a:lnTo>
                  <a:lnTo>
                    <a:pt x="163461" y="413054"/>
                  </a:lnTo>
                  <a:lnTo>
                    <a:pt x="160147" y="415137"/>
                  </a:lnTo>
                  <a:lnTo>
                    <a:pt x="161378" y="417537"/>
                  </a:lnTo>
                  <a:lnTo>
                    <a:pt x="161950" y="418871"/>
                  </a:lnTo>
                  <a:lnTo>
                    <a:pt x="171932" y="413207"/>
                  </a:lnTo>
                  <a:close/>
                </a:path>
                <a:path w="500379" h="532130">
                  <a:moveTo>
                    <a:pt x="171958" y="341172"/>
                  </a:moveTo>
                  <a:lnTo>
                    <a:pt x="166573" y="329742"/>
                  </a:lnTo>
                  <a:lnTo>
                    <a:pt x="165671" y="329628"/>
                  </a:lnTo>
                  <a:lnTo>
                    <a:pt x="163461" y="337337"/>
                  </a:lnTo>
                  <a:lnTo>
                    <a:pt x="171958" y="341172"/>
                  </a:lnTo>
                  <a:close/>
                </a:path>
                <a:path w="500379" h="532130">
                  <a:moveTo>
                    <a:pt x="181914" y="315709"/>
                  </a:moveTo>
                  <a:lnTo>
                    <a:pt x="181724" y="314477"/>
                  </a:lnTo>
                  <a:lnTo>
                    <a:pt x="179679" y="314198"/>
                  </a:lnTo>
                  <a:lnTo>
                    <a:pt x="179387" y="314579"/>
                  </a:lnTo>
                  <a:lnTo>
                    <a:pt x="178777" y="315379"/>
                  </a:lnTo>
                  <a:lnTo>
                    <a:pt x="178727" y="316572"/>
                  </a:lnTo>
                  <a:lnTo>
                    <a:pt x="178308" y="318071"/>
                  </a:lnTo>
                  <a:lnTo>
                    <a:pt x="179908" y="317982"/>
                  </a:lnTo>
                  <a:lnTo>
                    <a:pt x="181356" y="318173"/>
                  </a:lnTo>
                  <a:lnTo>
                    <a:pt x="181889" y="316890"/>
                  </a:lnTo>
                  <a:lnTo>
                    <a:pt x="181914" y="315709"/>
                  </a:lnTo>
                  <a:close/>
                </a:path>
                <a:path w="500379" h="532130">
                  <a:moveTo>
                    <a:pt x="183095" y="413042"/>
                  </a:moveTo>
                  <a:lnTo>
                    <a:pt x="182867" y="411949"/>
                  </a:lnTo>
                  <a:lnTo>
                    <a:pt x="183007" y="410324"/>
                  </a:lnTo>
                  <a:lnTo>
                    <a:pt x="182321" y="409892"/>
                  </a:lnTo>
                  <a:lnTo>
                    <a:pt x="181521" y="409346"/>
                  </a:lnTo>
                  <a:lnTo>
                    <a:pt x="179717" y="409359"/>
                  </a:lnTo>
                  <a:lnTo>
                    <a:pt x="178943" y="409943"/>
                  </a:lnTo>
                  <a:lnTo>
                    <a:pt x="178371" y="410362"/>
                  </a:lnTo>
                  <a:lnTo>
                    <a:pt x="178396" y="412330"/>
                  </a:lnTo>
                  <a:lnTo>
                    <a:pt x="179222" y="413740"/>
                  </a:lnTo>
                  <a:lnTo>
                    <a:pt x="179768" y="414172"/>
                  </a:lnTo>
                  <a:lnTo>
                    <a:pt x="180378" y="414591"/>
                  </a:lnTo>
                  <a:lnTo>
                    <a:pt x="178917" y="414604"/>
                  </a:lnTo>
                  <a:lnTo>
                    <a:pt x="177838" y="414528"/>
                  </a:lnTo>
                  <a:lnTo>
                    <a:pt x="176657" y="415099"/>
                  </a:lnTo>
                  <a:lnTo>
                    <a:pt x="176326" y="416928"/>
                  </a:lnTo>
                  <a:lnTo>
                    <a:pt x="177406" y="417957"/>
                  </a:lnTo>
                  <a:lnTo>
                    <a:pt x="178892" y="418680"/>
                  </a:lnTo>
                  <a:lnTo>
                    <a:pt x="180213" y="418033"/>
                  </a:lnTo>
                  <a:lnTo>
                    <a:pt x="180454" y="416699"/>
                  </a:lnTo>
                  <a:lnTo>
                    <a:pt x="181089" y="415048"/>
                  </a:lnTo>
                  <a:lnTo>
                    <a:pt x="181356" y="415239"/>
                  </a:lnTo>
                  <a:lnTo>
                    <a:pt x="181660" y="415429"/>
                  </a:lnTo>
                  <a:lnTo>
                    <a:pt x="181940" y="415632"/>
                  </a:lnTo>
                  <a:lnTo>
                    <a:pt x="183095" y="413042"/>
                  </a:lnTo>
                  <a:close/>
                </a:path>
                <a:path w="500379" h="532130">
                  <a:moveTo>
                    <a:pt x="208851" y="156032"/>
                  </a:moveTo>
                  <a:lnTo>
                    <a:pt x="208000" y="155092"/>
                  </a:lnTo>
                  <a:lnTo>
                    <a:pt x="207175" y="154139"/>
                  </a:lnTo>
                  <a:lnTo>
                    <a:pt x="206324" y="153200"/>
                  </a:lnTo>
                  <a:lnTo>
                    <a:pt x="201866" y="156806"/>
                  </a:lnTo>
                  <a:lnTo>
                    <a:pt x="199669" y="158610"/>
                  </a:lnTo>
                  <a:lnTo>
                    <a:pt x="201561" y="161150"/>
                  </a:lnTo>
                  <a:lnTo>
                    <a:pt x="208851" y="156032"/>
                  </a:lnTo>
                  <a:close/>
                </a:path>
                <a:path w="500379" h="532130">
                  <a:moveTo>
                    <a:pt x="212509" y="180073"/>
                  </a:moveTo>
                  <a:lnTo>
                    <a:pt x="211518" y="172313"/>
                  </a:lnTo>
                  <a:lnTo>
                    <a:pt x="208076" y="172872"/>
                  </a:lnTo>
                  <a:lnTo>
                    <a:pt x="208292" y="175437"/>
                  </a:lnTo>
                  <a:lnTo>
                    <a:pt x="208546" y="178015"/>
                  </a:lnTo>
                  <a:lnTo>
                    <a:pt x="208762" y="180568"/>
                  </a:lnTo>
                  <a:lnTo>
                    <a:pt x="212509" y="180073"/>
                  </a:lnTo>
                  <a:close/>
                </a:path>
                <a:path w="500379" h="532130">
                  <a:moveTo>
                    <a:pt x="218135" y="263918"/>
                  </a:moveTo>
                  <a:lnTo>
                    <a:pt x="217144" y="261162"/>
                  </a:lnTo>
                  <a:lnTo>
                    <a:pt x="216623" y="259778"/>
                  </a:lnTo>
                  <a:lnTo>
                    <a:pt x="214096" y="260908"/>
                  </a:lnTo>
                  <a:lnTo>
                    <a:pt x="211543" y="261962"/>
                  </a:lnTo>
                  <a:lnTo>
                    <a:pt x="208902" y="263423"/>
                  </a:lnTo>
                  <a:lnTo>
                    <a:pt x="209778" y="265506"/>
                  </a:lnTo>
                  <a:lnTo>
                    <a:pt x="210172" y="266674"/>
                  </a:lnTo>
                  <a:lnTo>
                    <a:pt x="218135" y="263918"/>
                  </a:lnTo>
                  <a:close/>
                </a:path>
                <a:path w="500379" h="532130">
                  <a:moveTo>
                    <a:pt x="218719" y="190080"/>
                  </a:moveTo>
                  <a:lnTo>
                    <a:pt x="213664" y="190030"/>
                  </a:lnTo>
                  <a:lnTo>
                    <a:pt x="213601" y="192798"/>
                  </a:lnTo>
                  <a:lnTo>
                    <a:pt x="213550" y="194183"/>
                  </a:lnTo>
                  <a:lnTo>
                    <a:pt x="214972" y="194132"/>
                  </a:lnTo>
                  <a:lnTo>
                    <a:pt x="216547" y="194411"/>
                  </a:lnTo>
                  <a:lnTo>
                    <a:pt x="218363" y="193649"/>
                  </a:lnTo>
                  <a:lnTo>
                    <a:pt x="218300" y="191884"/>
                  </a:lnTo>
                  <a:lnTo>
                    <a:pt x="218719" y="190080"/>
                  </a:lnTo>
                  <a:close/>
                </a:path>
                <a:path w="500379" h="532130">
                  <a:moveTo>
                    <a:pt x="221411" y="181940"/>
                  </a:moveTo>
                  <a:lnTo>
                    <a:pt x="220116" y="181851"/>
                  </a:lnTo>
                  <a:lnTo>
                    <a:pt x="218909" y="181432"/>
                  </a:lnTo>
                  <a:lnTo>
                    <a:pt x="218414" y="181838"/>
                  </a:lnTo>
                  <a:lnTo>
                    <a:pt x="217868" y="182295"/>
                  </a:lnTo>
                  <a:lnTo>
                    <a:pt x="217589" y="183769"/>
                  </a:lnTo>
                  <a:lnTo>
                    <a:pt x="218274" y="184848"/>
                  </a:lnTo>
                  <a:lnTo>
                    <a:pt x="219811" y="185115"/>
                  </a:lnTo>
                  <a:lnTo>
                    <a:pt x="220967" y="184442"/>
                  </a:lnTo>
                  <a:lnTo>
                    <a:pt x="221030" y="183197"/>
                  </a:lnTo>
                  <a:lnTo>
                    <a:pt x="221411" y="181940"/>
                  </a:lnTo>
                  <a:close/>
                </a:path>
                <a:path w="500379" h="532130">
                  <a:moveTo>
                    <a:pt x="224510" y="239522"/>
                  </a:moveTo>
                  <a:lnTo>
                    <a:pt x="214845" y="238175"/>
                  </a:lnTo>
                  <a:lnTo>
                    <a:pt x="214350" y="241706"/>
                  </a:lnTo>
                  <a:lnTo>
                    <a:pt x="224269" y="242112"/>
                  </a:lnTo>
                  <a:lnTo>
                    <a:pt x="224383" y="241249"/>
                  </a:lnTo>
                  <a:lnTo>
                    <a:pt x="224434" y="240385"/>
                  </a:lnTo>
                  <a:lnTo>
                    <a:pt x="224510" y="239522"/>
                  </a:lnTo>
                  <a:close/>
                </a:path>
                <a:path w="500379" h="532130">
                  <a:moveTo>
                    <a:pt x="235153" y="138239"/>
                  </a:moveTo>
                  <a:lnTo>
                    <a:pt x="231825" y="133083"/>
                  </a:lnTo>
                  <a:lnTo>
                    <a:pt x="228587" y="134874"/>
                  </a:lnTo>
                  <a:lnTo>
                    <a:pt x="224739" y="136118"/>
                  </a:lnTo>
                  <a:lnTo>
                    <a:pt x="222377" y="138696"/>
                  </a:lnTo>
                  <a:lnTo>
                    <a:pt x="221297" y="139839"/>
                  </a:lnTo>
                  <a:lnTo>
                    <a:pt x="223202" y="143662"/>
                  </a:lnTo>
                  <a:lnTo>
                    <a:pt x="223748" y="146265"/>
                  </a:lnTo>
                  <a:lnTo>
                    <a:pt x="235153" y="138239"/>
                  </a:lnTo>
                  <a:close/>
                </a:path>
                <a:path w="500379" h="532130">
                  <a:moveTo>
                    <a:pt x="273583" y="239674"/>
                  </a:moveTo>
                  <a:lnTo>
                    <a:pt x="272783" y="238950"/>
                  </a:lnTo>
                  <a:lnTo>
                    <a:pt x="271932" y="238683"/>
                  </a:lnTo>
                  <a:lnTo>
                    <a:pt x="271081" y="238252"/>
                  </a:lnTo>
                  <a:lnTo>
                    <a:pt x="270725" y="239242"/>
                  </a:lnTo>
                  <a:lnTo>
                    <a:pt x="270522" y="239839"/>
                  </a:lnTo>
                  <a:lnTo>
                    <a:pt x="270306" y="240436"/>
                  </a:lnTo>
                  <a:lnTo>
                    <a:pt x="271132" y="240690"/>
                  </a:lnTo>
                  <a:lnTo>
                    <a:pt x="271957" y="241033"/>
                  </a:lnTo>
                  <a:lnTo>
                    <a:pt x="272948" y="241134"/>
                  </a:lnTo>
                  <a:lnTo>
                    <a:pt x="273583" y="239674"/>
                  </a:lnTo>
                  <a:close/>
                </a:path>
                <a:path w="500379" h="532130">
                  <a:moveTo>
                    <a:pt x="283781" y="208788"/>
                  </a:moveTo>
                  <a:lnTo>
                    <a:pt x="279019" y="196227"/>
                  </a:lnTo>
                  <a:lnTo>
                    <a:pt x="276707" y="195808"/>
                  </a:lnTo>
                  <a:lnTo>
                    <a:pt x="272072" y="209727"/>
                  </a:lnTo>
                  <a:lnTo>
                    <a:pt x="283781" y="208788"/>
                  </a:lnTo>
                  <a:close/>
                </a:path>
                <a:path w="500379" h="532130">
                  <a:moveTo>
                    <a:pt x="322313" y="199745"/>
                  </a:moveTo>
                  <a:lnTo>
                    <a:pt x="320725" y="196202"/>
                  </a:lnTo>
                  <a:lnTo>
                    <a:pt x="296392" y="193713"/>
                  </a:lnTo>
                  <a:lnTo>
                    <a:pt x="294881" y="197535"/>
                  </a:lnTo>
                  <a:lnTo>
                    <a:pt x="300621" y="201485"/>
                  </a:lnTo>
                  <a:lnTo>
                    <a:pt x="305955" y="206400"/>
                  </a:lnTo>
                  <a:lnTo>
                    <a:pt x="314147" y="209499"/>
                  </a:lnTo>
                  <a:lnTo>
                    <a:pt x="318909" y="202971"/>
                  </a:lnTo>
                  <a:lnTo>
                    <a:pt x="322313" y="199745"/>
                  </a:lnTo>
                  <a:close/>
                </a:path>
                <a:path w="500379" h="532130">
                  <a:moveTo>
                    <a:pt x="326021" y="38836"/>
                  </a:moveTo>
                  <a:lnTo>
                    <a:pt x="320001" y="31673"/>
                  </a:lnTo>
                  <a:lnTo>
                    <a:pt x="316953" y="34150"/>
                  </a:lnTo>
                  <a:lnTo>
                    <a:pt x="322884" y="41402"/>
                  </a:lnTo>
                  <a:lnTo>
                    <a:pt x="326021" y="38836"/>
                  </a:lnTo>
                  <a:close/>
                </a:path>
                <a:path w="500379" h="532130">
                  <a:moveTo>
                    <a:pt x="367233" y="29679"/>
                  </a:moveTo>
                  <a:lnTo>
                    <a:pt x="367068" y="28841"/>
                  </a:lnTo>
                  <a:lnTo>
                    <a:pt x="366839" y="27254"/>
                  </a:lnTo>
                  <a:lnTo>
                    <a:pt x="364972" y="27368"/>
                  </a:lnTo>
                  <a:lnTo>
                    <a:pt x="363270" y="27698"/>
                  </a:lnTo>
                  <a:lnTo>
                    <a:pt x="361569" y="27965"/>
                  </a:lnTo>
                  <a:lnTo>
                    <a:pt x="361670" y="28854"/>
                  </a:lnTo>
                  <a:lnTo>
                    <a:pt x="361950" y="30619"/>
                  </a:lnTo>
                  <a:lnTo>
                    <a:pt x="367233" y="29679"/>
                  </a:lnTo>
                  <a:close/>
                </a:path>
                <a:path w="500379" h="532130">
                  <a:moveTo>
                    <a:pt x="385838" y="312153"/>
                  </a:moveTo>
                  <a:lnTo>
                    <a:pt x="380479" y="310515"/>
                  </a:lnTo>
                  <a:lnTo>
                    <a:pt x="378358" y="310032"/>
                  </a:lnTo>
                  <a:lnTo>
                    <a:pt x="377786" y="311924"/>
                  </a:lnTo>
                  <a:lnTo>
                    <a:pt x="371957" y="311696"/>
                  </a:lnTo>
                  <a:lnTo>
                    <a:pt x="372694" y="315836"/>
                  </a:lnTo>
                  <a:lnTo>
                    <a:pt x="374561" y="319417"/>
                  </a:lnTo>
                  <a:lnTo>
                    <a:pt x="378739" y="319087"/>
                  </a:lnTo>
                  <a:lnTo>
                    <a:pt x="381076" y="316280"/>
                  </a:lnTo>
                  <a:lnTo>
                    <a:pt x="383501" y="314591"/>
                  </a:lnTo>
                  <a:lnTo>
                    <a:pt x="383247" y="313969"/>
                  </a:lnTo>
                  <a:lnTo>
                    <a:pt x="385838" y="312153"/>
                  </a:lnTo>
                  <a:close/>
                </a:path>
                <a:path w="500379" h="532130">
                  <a:moveTo>
                    <a:pt x="386168" y="350405"/>
                  </a:moveTo>
                  <a:lnTo>
                    <a:pt x="385483" y="350329"/>
                  </a:lnTo>
                  <a:lnTo>
                    <a:pt x="384797" y="350037"/>
                  </a:lnTo>
                  <a:lnTo>
                    <a:pt x="384378" y="350266"/>
                  </a:lnTo>
                  <a:lnTo>
                    <a:pt x="383971" y="350507"/>
                  </a:lnTo>
                  <a:lnTo>
                    <a:pt x="383806" y="351218"/>
                  </a:lnTo>
                  <a:lnTo>
                    <a:pt x="383527" y="351726"/>
                  </a:lnTo>
                  <a:lnTo>
                    <a:pt x="384263" y="351853"/>
                  </a:lnTo>
                  <a:lnTo>
                    <a:pt x="385013" y="352069"/>
                  </a:lnTo>
                  <a:lnTo>
                    <a:pt x="385889" y="352018"/>
                  </a:lnTo>
                  <a:lnTo>
                    <a:pt x="386003" y="351040"/>
                  </a:lnTo>
                  <a:lnTo>
                    <a:pt x="386168" y="350405"/>
                  </a:lnTo>
                  <a:close/>
                </a:path>
                <a:path w="500379" h="532130">
                  <a:moveTo>
                    <a:pt x="389661" y="365671"/>
                  </a:moveTo>
                  <a:lnTo>
                    <a:pt x="389293" y="365404"/>
                  </a:lnTo>
                  <a:lnTo>
                    <a:pt x="388442" y="364820"/>
                  </a:lnTo>
                  <a:lnTo>
                    <a:pt x="387184" y="364794"/>
                  </a:lnTo>
                  <a:lnTo>
                    <a:pt x="386105" y="364540"/>
                  </a:lnTo>
                  <a:lnTo>
                    <a:pt x="385914" y="365417"/>
                  </a:lnTo>
                  <a:lnTo>
                    <a:pt x="385279" y="366674"/>
                  </a:lnTo>
                  <a:lnTo>
                    <a:pt x="385673" y="367093"/>
                  </a:lnTo>
                  <a:lnTo>
                    <a:pt x="386308" y="367842"/>
                  </a:lnTo>
                  <a:lnTo>
                    <a:pt x="387540" y="368096"/>
                  </a:lnTo>
                  <a:lnTo>
                    <a:pt x="389077" y="368820"/>
                  </a:lnTo>
                  <a:lnTo>
                    <a:pt x="389216" y="367068"/>
                  </a:lnTo>
                  <a:lnTo>
                    <a:pt x="389661" y="365671"/>
                  </a:lnTo>
                  <a:close/>
                </a:path>
                <a:path w="500379" h="532130">
                  <a:moveTo>
                    <a:pt x="389661" y="340055"/>
                  </a:moveTo>
                  <a:lnTo>
                    <a:pt x="386905" y="332867"/>
                  </a:lnTo>
                  <a:lnTo>
                    <a:pt x="383578" y="333819"/>
                  </a:lnTo>
                  <a:lnTo>
                    <a:pt x="384492" y="339902"/>
                  </a:lnTo>
                  <a:lnTo>
                    <a:pt x="383273" y="340550"/>
                  </a:lnTo>
                  <a:lnTo>
                    <a:pt x="385419" y="348945"/>
                  </a:lnTo>
                  <a:lnTo>
                    <a:pt x="386410" y="345084"/>
                  </a:lnTo>
                  <a:lnTo>
                    <a:pt x="387121" y="343852"/>
                  </a:lnTo>
                  <a:lnTo>
                    <a:pt x="386880" y="342836"/>
                  </a:lnTo>
                  <a:lnTo>
                    <a:pt x="386765" y="342265"/>
                  </a:lnTo>
                  <a:lnTo>
                    <a:pt x="386029" y="341223"/>
                  </a:lnTo>
                  <a:lnTo>
                    <a:pt x="389661" y="340055"/>
                  </a:lnTo>
                  <a:close/>
                </a:path>
                <a:path w="500379" h="532130">
                  <a:moveTo>
                    <a:pt x="390753" y="289064"/>
                  </a:moveTo>
                  <a:lnTo>
                    <a:pt x="389077" y="288988"/>
                  </a:lnTo>
                  <a:lnTo>
                    <a:pt x="387845" y="288683"/>
                  </a:lnTo>
                  <a:lnTo>
                    <a:pt x="386384" y="289179"/>
                  </a:lnTo>
                  <a:lnTo>
                    <a:pt x="386029" y="291325"/>
                  </a:lnTo>
                  <a:lnTo>
                    <a:pt x="387235" y="291998"/>
                  </a:lnTo>
                  <a:lnTo>
                    <a:pt x="388480" y="292315"/>
                  </a:lnTo>
                  <a:lnTo>
                    <a:pt x="389928" y="292214"/>
                  </a:lnTo>
                  <a:lnTo>
                    <a:pt x="390207" y="290664"/>
                  </a:lnTo>
                  <a:lnTo>
                    <a:pt x="390753" y="289064"/>
                  </a:lnTo>
                  <a:close/>
                </a:path>
                <a:path w="500379" h="532130">
                  <a:moveTo>
                    <a:pt x="391579" y="26987"/>
                  </a:moveTo>
                  <a:lnTo>
                    <a:pt x="391274" y="26162"/>
                  </a:lnTo>
                  <a:lnTo>
                    <a:pt x="390944" y="25336"/>
                  </a:lnTo>
                  <a:lnTo>
                    <a:pt x="390652" y="24511"/>
                  </a:lnTo>
                  <a:lnTo>
                    <a:pt x="380034" y="24104"/>
                  </a:lnTo>
                  <a:lnTo>
                    <a:pt x="380784" y="28244"/>
                  </a:lnTo>
                  <a:lnTo>
                    <a:pt x="382676" y="31826"/>
                  </a:lnTo>
                  <a:lnTo>
                    <a:pt x="386829" y="31496"/>
                  </a:lnTo>
                  <a:lnTo>
                    <a:pt x="389166" y="28689"/>
                  </a:lnTo>
                  <a:lnTo>
                    <a:pt x="391579" y="26987"/>
                  </a:lnTo>
                  <a:close/>
                </a:path>
                <a:path w="500379" h="532130">
                  <a:moveTo>
                    <a:pt x="394106" y="184670"/>
                  </a:moveTo>
                  <a:lnTo>
                    <a:pt x="393839" y="184543"/>
                  </a:lnTo>
                  <a:lnTo>
                    <a:pt x="393534" y="184277"/>
                  </a:lnTo>
                  <a:lnTo>
                    <a:pt x="393039" y="184391"/>
                  </a:lnTo>
                  <a:lnTo>
                    <a:pt x="392874" y="184746"/>
                  </a:lnTo>
                  <a:lnTo>
                    <a:pt x="392658" y="184975"/>
                  </a:lnTo>
                  <a:lnTo>
                    <a:pt x="393090" y="185166"/>
                  </a:lnTo>
                  <a:lnTo>
                    <a:pt x="393534" y="185343"/>
                  </a:lnTo>
                  <a:lnTo>
                    <a:pt x="393941" y="185521"/>
                  </a:lnTo>
                  <a:lnTo>
                    <a:pt x="394106" y="184670"/>
                  </a:lnTo>
                  <a:close/>
                </a:path>
                <a:path w="500379" h="532130">
                  <a:moveTo>
                    <a:pt x="396608" y="231432"/>
                  </a:moveTo>
                  <a:lnTo>
                    <a:pt x="396087" y="231267"/>
                  </a:lnTo>
                  <a:lnTo>
                    <a:pt x="395478" y="230847"/>
                  </a:lnTo>
                  <a:lnTo>
                    <a:pt x="395097" y="231000"/>
                  </a:lnTo>
                  <a:lnTo>
                    <a:pt x="394741" y="231140"/>
                  </a:lnTo>
                  <a:lnTo>
                    <a:pt x="394601" y="231889"/>
                  </a:lnTo>
                  <a:lnTo>
                    <a:pt x="394385" y="232384"/>
                  </a:lnTo>
                  <a:lnTo>
                    <a:pt x="394906" y="232562"/>
                  </a:lnTo>
                  <a:lnTo>
                    <a:pt x="395401" y="232752"/>
                  </a:lnTo>
                  <a:lnTo>
                    <a:pt x="395922" y="232943"/>
                  </a:lnTo>
                  <a:lnTo>
                    <a:pt x="396176" y="232410"/>
                  </a:lnTo>
                  <a:lnTo>
                    <a:pt x="396608" y="231432"/>
                  </a:lnTo>
                  <a:close/>
                </a:path>
                <a:path w="500379" h="532130">
                  <a:moveTo>
                    <a:pt x="397484" y="337680"/>
                  </a:moveTo>
                  <a:lnTo>
                    <a:pt x="397383" y="337515"/>
                  </a:lnTo>
                  <a:lnTo>
                    <a:pt x="396862" y="336854"/>
                  </a:lnTo>
                  <a:lnTo>
                    <a:pt x="396087" y="336410"/>
                  </a:lnTo>
                  <a:lnTo>
                    <a:pt x="395401" y="335889"/>
                  </a:lnTo>
                  <a:lnTo>
                    <a:pt x="395071" y="336397"/>
                  </a:lnTo>
                  <a:lnTo>
                    <a:pt x="394360" y="337108"/>
                  </a:lnTo>
                  <a:lnTo>
                    <a:pt x="394500" y="337375"/>
                  </a:lnTo>
                  <a:lnTo>
                    <a:pt x="394855" y="338099"/>
                  </a:lnTo>
                  <a:lnTo>
                    <a:pt x="395592" y="338658"/>
                  </a:lnTo>
                  <a:lnTo>
                    <a:pt x="396252" y="339344"/>
                  </a:lnTo>
                  <a:lnTo>
                    <a:pt x="396773" y="338505"/>
                  </a:lnTo>
                  <a:lnTo>
                    <a:pt x="397484" y="337680"/>
                  </a:lnTo>
                  <a:close/>
                </a:path>
                <a:path w="500379" h="532130">
                  <a:moveTo>
                    <a:pt x="398424" y="357657"/>
                  </a:moveTo>
                  <a:lnTo>
                    <a:pt x="392620" y="357505"/>
                  </a:lnTo>
                  <a:lnTo>
                    <a:pt x="392734" y="361315"/>
                  </a:lnTo>
                  <a:lnTo>
                    <a:pt x="392709" y="365137"/>
                  </a:lnTo>
                  <a:lnTo>
                    <a:pt x="393141" y="368896"/>
                  </a:lnTo>
                  <a:lnTo>
                    <a:pt x="393204" y="369316"/>
                  </a:lnTo>
                  <a:lnTo>
                    <a:pt x="395947" y="369354"/>
                  </a:lnTo>
                  <a:lnTo>
                    <a:pt x="397459" y="369570"/>
                  </a:lnTo>
                  <a:lnTo>
                    <a:pt x="398119" y="361619"/>
                  </a:lnTo>
                  <a:lnTo>
                    <a:pt x="398424" y="357657"/>
                  </a:lnTo>
                  <a:close/>
                </a:path>
                <a:path w="500379" h="532130">
                  <a:moveTo>
                    <a:pt x="398805" y="375602"/>
                  </a:moveTo>
                  <a:lnTo>
                    <a:pt x="396963" y="375373"/>
                  </a:lnTo>
                  <a:lnTo>
                    <a:pt x="395592" y="374777"/>
                  </a:lnTo>
                  <a:lnTo>
                    <a:pt x="394792" y="375234"/>
                  </a:lnTo>
                  <a:lnTo>
                    <a:pt x="394030" y="375691"/>
                  </a:lnTo>
                  <a:lnTo>
                    <a:pt x="393890" y="377202"/>
                  </a:lnTo>
                  <a:lnTo>
                    <a:pt x="393471" y="378244"/>
                  </a:lnTo>
                  <a:lnTo>
                    <a:pt x="394792" y="378637"/>
                  </a:lnTo>
                  <a:lnTo>
                    <a:pt x="396087" y="379272"/>
                  </a:lnTo>
                  <a:lnTo>
                    <a:pt x="397789" y="379272"/>
                  </a:lnTo>
                  <a:lnTo>
                    <a:pt x="398183" y="377317"/>
                  </a:lnTo>
                  <a:lnTo>
                    <a:pt x="398805" y="375602"/>
                  </a:lnTo>
                  <a:close/>
                </a:path>
                <a:path w="500379" h="532130">
                  <a:moveTo>
                    <a:pt x="404685" y="264871"/>
                  </a:moveTo>
                  <a:lnTo>
                    <a:pt x="403504" y="263702"/>
                  </a:lnTo>
                  <a:lnTo>
                    <a:pt x="401447" y="261378"/>
                  </a:lnTo>
                  <a:lnTo>
                    <a:pt x="401231" y="261531"/>
                  </a:lnTo>
                  <a:lnTo>
                    <a:pt x="399161" y="263093"/>
                  </a:lnTo>
                  <a:lnTo>
                    <a:pt x="397383" y="265061"/>
                  </a:lnTo>
                  <a:lnTo>
                    <a:pt x="395516" y="266903"/>
                  </a:lnTo>
                  <a:lnTo>
                    <a:pt x="397903" y="269659"/>
                  </a:lnTo>
                  <a:lnTo>
                    <a:pt x="400151" y="268071"/>
                  </a:lnTo>
                  <a:lnTo>
                    <a:pt x="402437" y="266471"/>
                  </a:lnTo>
                  <a:lnTo>
                    <a:pt x="404685" y="264871"/>
                  </a:lnTo>
                  <a:close/>
                </a:path>
                <a:path w="500379" h="532130">
                  <a:moveTo>
                    <a:pt x="405104" y="113728"/>
                  </a:moveTo>
                  <a:lnTo>
                    <a:pt x="404774" y="113538"/>
                  </a:lnTo>
                  <a:lnTo>
                    <a:pt x="403923" y="113004"/>
                  </a:lnTo>
                  <a:lnTo>
                    <a:pt x="402717" y="113004"/>
                  </a:lnTo>
                  <a:lnTo>
                    <a:pt x="401281" y="112725"/>
                  </a:lnTo>
                  <a:lnTo>
                    <a:pt x="401116" y="114338"/>
                  </a:lnTo>
                  <a:lnTo>
                    <a:pt x="401040" y="115214"/>
                  </a:lnTo>
                  <a:lnTo>
                    <a:pt x="400977" y="116090"/>
                  </a:lnTo>
                  <a:lnTo>
                    <a:pt x="402107" y="116116"/>
                  </a:lnTo>
                  <a:lnTo>
                    <a:pt x="403339" y="116382"/>
                  </a:lnTo>
                  <a:lnTo>
                    <a:pt x="404368" y="116014"/>
                  </a:lnTo>
                  <a:lnTo>
                    <a:pt x="404774" y="115862"/>
                  </a:lnTo>
                  <a:lnTo>
                    <a:pt x="405104" y="113728"/>
                  </a:lnTo>
                  <a:close/>
                </a:path>
                <a:path w="500379" h="532130">
                  <a:moveTo>
                    <a:pt x="405599" y="50088"/>
                  </a:moveTo>
                  <a:lnTo>
                    <a:pt x="404939" y="49263"/>
                  </a:lnTo>
                  <a:lnTo>
                    <a:pt x="404164" y="48818"/>
                  </a:lnTo>
                  <a:lnTo>
                    <a:pt x="403504" y="48298"/>
                  </a:lnTo>
                  <a:lnTo>
                    <a:pt x="403148" y="48806"/>
                  </a:lnTo>
                  <a:lnTo>
                    <a:pt x="402437" y="49504"/>
                  </a:lnTo>
                  <a:lnTo>
                    <a:pt x="402577" y="49771"/>
                  </a:lnTo>
                  <a:lnTo>
                    <a:pt x="402932" y="50507"/>
                  </a:lnTo>
                  <a:lnTo>
                    <a:pt x="403669" y="51054"/>
                  </a:lnTo>
                  <a:lnTo>
                    <a:pt x="404329" y="51752"/>
                  </a:lnTo>
                  <a:lnTo>
                    <a:pt x="404850" y="50914"/>
                  </a:lnTo>
                  <a:lnTo>
                    <a:pt x="405599" y="50088"/>
                  </a:lnTo>
                  <a:close/>
                </a:path>
                <a:path w="500379" h="532130">
                  <a:moveTo>
                    <a:pt x="405980" y="395376"/>
                  </a:moveTo>
                  <a:lnTo>
                    <a:pt x="405574" y="393877"/>
                  </a:lnTo>
                  <a:lnTo>
                    <a:pt x="404139" y="393484"/>
                  </a:lnTo>
                  <a:lnTo>
                    <a:pt x="402463" y="392620"/>
                  </a:lnTo>
                  <a:lnTo>
                    <a:pt x="403148" y="391490"/>
                  </a:lnTo>
                  <a:lnTo>
                    <a:pt x="403872" y="390105"/>
                  </a:lnTo>
                  <a:lnTo>
                    <a:pt x="404749" y="388239"/>
                  </a:lnTo>
                  <a:lnTo>
                    <a:pt x="383247" y="385406"/>
                  </a:lnTo>
                  <a:lnTo>
                    <a:pt x="382892" y="388848"/>
                  </a:lnTo>
                  <a:lnTo>
                    <a:pt x="391109" y="392925"/>
                  </a:lnTo>
                  <a:lnTo>
                    <a:pt x="393725" y="393992"/>
                  </a:lnTo>
                  <a:lnTo>
                    <a:pt x="393280" y="394754"/>
                  </a:lnTo>
                  <a:lnTo>
                    <a:pt x="392976" y="395706"/>
                  </a:lnTo>
                  <a:lnTo>
                    <a:pt x="393306" y="396798"/>
                  </a:lnTo>
                  <a:lnTo>
                    <a:pt x="394855" y="397421"/>
                  </a:lnTo>
                  <a:lnTo>
                    <a:pt x="393090" y="397751"/>
                  </a:lnTo>
                  <a:lnTo>
                    <a:pt x="392188" y="398919"/>
                  </a:lnTo>
                  <a:lnTo>
                    <a:pt x="392544" y="400405"/>
                  </a:lnTo>
                  <a:lnTo>
                    <a:pt x="392455" y="401561"/>
                  </a:lnTo>
                  <a:lnTo>
                    <a:pt x="393065" y="401561"/>
                  </a:lnTo>
                  <a:lnTo>
                    <a:pt x="392874" y="403694"/>
                  </a:lnTo>
                  <a:lnTo>
                    <a:pt x="394030" y="403707"/>
                  </a:lnTo>
                  <a:lnTo>
                    <a:pt x="395262" y="403974"/>
                  </a:lnTo>
                  <a:lnTo>
                    <a:pt x="396697" y="403453"/>
                  </a:lnTo>
                  <a:lnTo>
                    <a:pt x="396989" y="401320"/>
                  </a:lnTo>
                  <a:lnTo>
                    <a:pt x="396506" y="401015"/>
                  </a:lnTo>
                  <a:lnTo>
                    <a:pt x="396227" y="400977"/>
                  </a:lnTo>
                  <a:lnTo>
                    <a:pt x="396011" y="400900"/>
                  </a:lnTo>
                  <a:lnTo>
                    <a:pt x="396392" y="400405"/>
                  </a:lnTo>
                  <a:lnTo>
                    <a:pt x="396798" y="398221"/>
                  </a:lnTo>
                  <a:lnTo>
                    <a:pt x="397027" y="396875"/>
                  </a:lnTo>
                  <a:lnTo>
                    <a:pt x="397243" y="395897"/>
                  </a:lnTo>
                  <a:lnTo>
                    <a:pt x="397294" y="395097"/>
                  </a:lnTo>
                  <a:lnTo>
                    <a:pt x="399491" y="395490"/>
                  </a:lnTo>
                  <a:lnTo>
                    <a:pt x="400875" y="394906"/>
                  </a:lnTo>
                  <a:lnTo>
                    <a:pt x="402082" y="393230"/>
                  </a:lnTo>
                  <a:lnTo>
                    <a:pt x="401916" y="394817"/>
                  </a:lnTo>
                  <a:lnTo>
                    <a:pt x="401662" y="395935"/>
                  </a:lnTo>
                  <a:lnTo>
                    <a:pt x="402132" y="397256"/>
                  </a:lnTo>
                  <a:lnTo>
                    <a:pt x="403974" y="397776"/>
                  </a:lnTo>
                  <a:lnTo>
                    <a:pt x="405104" y="396760"/>
                  </a:lnTo>
                  <a:lnTo>
                    <a:pt x="405980" y="395376"/>
                  </a:lnTo>
                  <a:close/>
                </a:path>
                <a:path w="500379" h="532130">
                  <a:moveTo>
                    <a:pt x="408292" y="322910"/>
                  </a:moveTo>
                  <a:lnTo>
                    <a:pt x="407301" y="319112"/>
                  </a:lnTo>
                  <a:lnTo>
                    <a:pt x="405269" y="319786"/>
                  </a:lnTo>
                  <a:lnTo>
                    <a:pt x="403212" y="320370"/>
                  </a:lnTo>
                  <a:lnTo>
                    <a:pt x="401142" y="321348"/>
                  </a:lnTo>
                  <a:lnTo>
                    <a:pt x="401535" y="323024"/>
                  </a:lnTo>
                  <a:lnTo>
                    <a:pt x="401802" y="323837"/>
                  </a:lnTo>
                  <a:lnTo>
                    <a:pt x="394004" y="329336"/>
                  </a:lnTo>
                  <a:lnTo>
                    <a:pt x="395643" y="331711"/>
                  </a:lnTo>
                  <a:lnTo>
                    <a:pt x="396443" y="332905"/>
                  </a:lnTo>
                  <a:lnTo>
                    <a:pt x="399554" y="330733"/>
                  </a:lnTo>
                  <a:lnTo>
                    <a:pt x="402653" y="328599"/>
                  </a:lnTo>
                  <a:lnTo>
                    <a:pt x="405676" y="326174"/>
                  </a:lnTo>
                  <a:lnTo>
                    <a:pt x="404088" y="323837"/>
                  </a:lnTo>
                  <a:lnTo>
                    <a:pt x="406895" y="323253"/>
                  </a:lnTo>
                  <a:lnTo>
                    <a:pt x="408292" y="322910"/>
                  </a:lnTo>
                  <a:close/>
                </a:path>
                <a:path w="500379" h="532130">
                  <a:moveTo>
                    <a:pt x="409168" y="304228"/>
                  </a:moveTo>
                  <a:lnTo>
                    <a:pt x="407822" y="304152"/>
                  </a:lnTo>
                  <a:lnTo>
                    <a:pt x="406615" y="303733"/>
                  </a:lnTo>
                  <a:lnTo>
                    <a:pt x="406095" y="304152"/>
                  </a:lnTo>
                  <a:lnTo>
                    <a:pt x="405549" y="304584"/>
                  </a:lnTo>
                  <a:lnTo>
                    <a:pt x="405625" y="305828"/>
                  </a:lnTo>
                  <a:lnTo>
                    <a:pt x="405434" y="306705"/>
                  </a:lnTo>
                  <a:lnTo>
                    <a:pt x="406336" y="306870"/>
                  </a:lnTo>
                  <a:lnTo>
                    <a:pt x="407441" y="307416"/>
                  </a:lnTo>
                  <a:lnTo>
                    <a:pt x="408101" y="307073"/>
                  </a:lnTo>
                  <a:lnTo>
                    <a:pt x="408673" y="306768"/>
                  </a:lnTo>
                  <a:lnTo>
                    <a:pt x="408736" y="305485"/>
                  </a:lnTo>
                  <a:lnTo>
                    <a:pt x="409168" y="304228"/>
                  </a:lnTo>
                  <a:close/>
                </a:path>
                <a:path w="500379" h="532130">
                  <a:moveTo>
                    <a:pt x="412851" y="220141"/>
                  </a:moveTo>
                  <a:lnTo>
                    <a:pt x="412546" y="219138"/>
                  </a:lnTo>
                  <a:lnTo>
                    <a:pt x="412470" y="218909"/>
                  </a:lnTo>
                  <a:lnTo>
                    <a:pt x="410908" y="219151"/>
                  </a:lnTo>
                  <a:lnTo>
                    <a:pt x="409638" y="219189"/>
                  </a:lnTo>
                  <a:lnTo>
                    <a:pt x="409803" y="220370"/>
                  </a:lnTo>
                  <a:lnTo>
                    <a:pt x="409613" y="221564"/>
                  </a:lnTo>
                  <a:lnTo>
                    <a:pt x="410083" y="221983"/>
                  </a:lnTo>
                  <a:lnTo>
                    <a:pt x="410654" y="222465"/>
                  </a:lnTo>
                  <a:lnTo>
                    <a:pt x="411810" y="222275"/>
                  </a:lnTo>
                  <a:lnTo>
                    <a:pt x="412711" y="222377"/>
                  </a:lnTo>
                  <a:lnTo>
                    <a:pt x="412711" y="221284"/>
                  </a:lnTo>
                  <a:lnTo>
                    <a:pt x="412851" y="220141"/>
                  </a:lnTo>
                  <a:close/>
                </a:path>
                <a:path w="500379" h="532130">
                  <a:moveTo>
                    <a:pt x="413016" y="139928"/>
                  </a:moveTo>
                  <a:lnTo>
                    <a:pt x="411010" y="140220"/>
                  </a:lnTo>
                  <a:lnTo>
                    <a:pt x="409448" y="140004"/>
                  </a:lnTo>
                  <a:lnTo>
                    <a:pt x="408292" y="141363"/>
                  </a:lnTo>
                  <a:lnTo>
                    <a:pt x="408622" y="142849"/>
                  </a:lnTo>
                  <a:lnTo>
                    <a:pt x="408546" y="144005"/>
                  </a:lnTo>
                  <a:lnTo>
                    <a:pt x="409727" y="144056"/>
                  </a:lnTo>
                  <a:lnTo>
                    <a:pt x="411175" y="144551"/>
                  </a:lnTo>
                  <a:lnTo>
                    <a:pt x="412635" y="143548"/>
                  </a:lnTo>
                  <a:lnTo>
                    <a:pt x="412546" y="141935"/>
                  </a:lnTo>
                  <a:lnTo>
                    <a:pt x="413016" y="139928"/>
                  </a:lnTo>
                  <a:close/>
                </a:path>
                <a:path w="500379" h="532130">
                  <a:moveTo>
                    <a:pt x="414070" y="107784"/>
                  </a:moveTo>
                  <a:lnTo>
                    <a:pt x="413842" y="106984"/>
                  </a:lnTo>
                  <a:lnTo>
                    <a:pt x="413626" y="106248"/>
                  </a:lnTo>
                  <a:lnTo>
                    <a:pt x="412089" y="105892"/>
                  </a:lnTo>
                  <a:lnTo>
                    <a:pt x="410248" y="104889"/>
                  </a:lnTo>
                  <a:lnTo>
                    <a:pt x="410108" y="106997"/>
                  </a:lnTo>
                  <a:lnTo>
                    <a:pt x="409689" y="108204"/>
                  </a:lnTo>
                  <a:lnTo>
                    <a:pt x="410057" y="109156"/>
                  </a:lnTo>
                  <a:lnTo>
                    <a:pt x="410222" y="109664"/>
                  </a:lnTo>
                  <a:lnTo>
                    <a:pt x="412089" y="110172"/>
                  </a:lnTo>
                  <a:lnTo>
                    <a:pt x="413181" y="109156"/>
                  </a:lnTo>
                  <a:lnTo>
                    <a:pt x="414070" y="107784"/>
                  </a:lnTo>
                  <a:close/>
                </a:path>
                <a:path w="500379" h="532130">
                  <a:moveTo>
                    <a:pt x="415328" y="43408"/>
                  </a:moveTo>
                  <a:lnTo>
                    <a:pt x="414997" y="42748"/>
                  </a:lnTo>
                  <a:lnTo>
                    <a:pt x="414553" y="41948"/>
                  </a:lnTo>
                  <a:lnTo>
                    <a:pt x="413080" y="41706"/>
                  </a:lnTo>
                  <a:lnTo>
                    <a:pt x="411035" y="40741"/>
                  </a:lnTo>
                  <a:lnTo>
                    <a:pt x="411238" y="42926"/>
                  </a:lnTo>
                  <a:lnTo>
                    <a:pt x="411035" y="44170"/>
                  </a:lnTo>
                  <a:lnTo>
                    <a:pt x="411530" y="45059"/>
                  </a:lnTo>
                  <a:lnTo>
                    <a:pt x="411810" y="45580"/>
                  </a:lnTo>
                  <a:lnTo>
                    <a:pt x="413626" y="45961"/>
                  </a:lnTo>
                  <a:lnTo>
                    <a:pt x="414553" y="44894"/>
                  </a:lnTo>
                  <a:lnTo>
                    <a:pt x="415328" y="43408"/>
                  </a:lnTo>
                  <a:close/>
                </a:path>
                <a:path w="500379" h="532130">
                  <a:moveTo>
                    <a:pt x="415353" y="109334"/>
                  </a:moveTo>
                  <a:lnTo>
                    <a:pt x="415112" y="109156"/>
                  </a:lnTo>
                  <a:lnTo>
                    <a:pt x="414832" y="108839"/>
                  </a:lnTo>
                  <a:lnTo>
                    <a:pt x="414616" y="108864"/>
                  </a:lnTo>
                  <a:lnTo>
                    <a:pt x="414401" y="108889"/>
                  </a:lnTo>
                  <a:lnTo>
                    <a:pt x="414261" y="109321"/>
                  </a:lnTo>
                  <a:lnTo>
                    <a:pt x="414070" y="109575"/>
                  </a:lnTo>
                  <a:lnTo>
                    <a:pt x="414337" y="109740"/>
                  </a:lnTo>
                  <a:lnTo>
                    <a:pt x="414591" y="110058"/>
                  </a:lnTo>
                  <a:lnTo>
                    <a:pt x="414832" y="110020"/>
                  </a:lnTo>
                  <a:lnTo>
                    <a:pt x="415023" y="110007"/>
                  </a:lnTo>
                  <a:lnTo>
                    <a:pt x="415188" y="109575"/>
                  </a:lnTo>
                  <a:lnTo>
                    <a:pt x="415353" y="109334"/>
                  </a:lnTo>
                  <a:close/>
                </a:path>
                <a:path w="500379" h="532130">
                  <a:moveTo>
                    <a:pt x="416369" y="35318"/>
                  </a:moveTo>
                  <a:lnTo>
                    <a:pt x="415378" y="31521"/>
                  </a:lnTo>
                  <a:lnTo>
                    <a:pt x="413346" y="32194"/>
                  </a:lnTo>
                  <a:lnTo>
                    <a:pt x="411289" y="32778"/>
                  </a:lnTo>
                  <a:lnTo>
                    <a:pt x="409168" y="33769"/>
                  </a:lnTo>
                  <a:lnTo>
                    <a:pt x="409968" y="36715"/>
                  </a:lnTo>
                  <a:lnTo>
                    <a:pt x="412191" y="36385"/>
                  </a:lnTo>
                  <a:lnTo>
                    <a:pt x="414286" y="35826"/>
                  </a:lnTo>
                  <a:lnTo>
                    <a:pt x="416369" y="35318"/>
                  </a:lnTo>
                  <a:close/>
                </a:path>
                <a:path w="500379" h="532130">
                  <a:moveTo>
                    <a:pt x="416598" y="242062"/>
                  </a:moveTo>
                  <a:lnTo>
                    <a:pt x="412089" y="240906"/>
                  </a:lnTo>
                  <a:lnTo>
                    <a:pt x="410959" y="244208"/>
                  </a:lnTo>
                  <a:lnTo>
                    <a:pt x="409282" y="247484"/>
                  </a:lnTo>
                  <a:lnTo>
                    <a:pt x="408927" y="251841"/>
                  </a:lnTo>
                  <a:lnTo>
                    <a:pt x="412775" y="253060"/>
                  </a:lnTo>
                  <a:lnTo>
                    <a:pt x="414832" y="254190"/>
                  </a:lnTo>
                  <a:lnTo>
                    <a:pt x="415417" y="250151"/>
                  </a:lnTo>
                  <a:lnTo>
                    <a:pt x="416598" y="242062"/>
                  </a:lnTo>
                  <a:close/>
                </a:path>
                <a:path w="500379" h="532130">
                  <a:moveTo>
                    <a:pt x="417258" y="16637"/>
                  </a:moveTo>
                  <a:lnTo>
                    <a:pt x="415912" y="16560"/>
                  </a:lnTo>
                  <a:lnTo>
                    <a:pt x="414718" y="16141"/>
                  </a:lnTo>
                  <a:lnTo>
                    <a:pt x="413626" y="16992"/>
                  </a:lnTo>
                  <a:lnTo>
                    <a:pt x="413702" y="18237"/>
                  </a:lnTo>
                  <a:lnTo>
                    <a:pt x="413537" y="19113"/>
                  </a:lnTo>
                  <a:lnTo>
                    <a:pt x="414451" y="19278"/>
                  </a:lnTo>
                  <a:lnTo>
                    <a:pt x="415544" y="19824"/>
                  </a:lnTo>
                  <a:lnTo>
                    <a:pt x="416763" y="19177"/>
                  </a:lnTo>
                  <a:lnTo>
                    <a:pt x="416814" y="17894"/>
                  </a:lnTo>
                  <a:lnTo>
                    <a:pt x="417258" y="16637"/>
                  </a:lnTo>
                  <a:close/>
                </a:path>
                <a:path w="500379" h="532130">
                  <a:moveTo>
                    <a:pt x="422148" y="11290"/>
                  </a:moveTo>
                  <a:lnTo>
                    <a:pt x="417258" y="7289"/>
                  </a:lnTo>
                  <a:lnTo>
                    <a:pt x="412089" y="3517"/>
                  </a:lnTo>
                  <a:lnTo>
                    <a:pt x="406565" y="0"/>
                  </a:lnTo>
                  <a:lnTo>
                    <a:pt x="406450" y="342"/>
                  </a:lnTo>
                  <a:lnTo>
                    <a:pt x="406260" y="685"/>
                  </a:lnTo>
                  <a:lnTo>
                    <a:pt x="406234" y="1028"/>
                  </a:lnTo>
                  <a:lnTo>
                    <a:pt x="405955" y="3632"/>
                  </a:lnTo>
                  <a:lnTo>
                    <a:pt x="407797" y="8077"/>
                  </a:lnTo>
                  <a:lnTo>
                    <a:pt x="413626" y="10274"/>
                  </a:lnTo>
                  <a:lnTo>
                    <a:pt x="417779" y="10731"/>
                  </a:lnTo>
                  <a:lnTo>
                    <a:pt x="422148" y="11290"/>
                  </a:lnTo>
                  <a:close/>
                </a:path>
                <a:path w="500379" h="532130">
                  <a:moveTo>
                    <a:pt x="427888" y="74091"/>
                  </a:moveTo>
                  <a:lnTo>
                    <a:pt x="420738" y="72656"/>
                  </a:lnTo>
                  <a:lnTo>
                    <a:pt x="420090" y="76390"/>
                  </a:lnTo>
                  <a:lnTo>
                    <a:pt x="427126" y="78117"/>
                  </a:lnTo>
                  <a:lnTo>
                    <a:pt x="427621" y="75425"/>
                  </a:lnTo>
                  <a:lnTo>
                    <a:pt x="427888" y="74091"/>
                  </a:lnTo>
                  <a:close/>
                </a:path>
                <a:path w="500379" h="532130">
                  <a:moveTo>
                    <a:pt x="439458" y="152361"/>
                  </a:moveTo>
                  <a:lnTo>
                    <a:pt x="439331" y="152438"/>
                  </a:lnTo>
                  <a:lnTo>
                    <a:pt x="439458" y="152361"/>
                  </a:lnTo>
                  <a:close/>
                </a:path>
                <a:path w="500379" h="532130">
                  <a:moveTo>
                    <a:pt x="441820" y="136144"/>
                  </a:moveTo>
                  <a:lnTo>
                    <a:pt x="438632" y="133705"/>
                  </a:lnTo>
                  <a:lnTo>
                    <a:pt x="435965" y="137401"/>
                  </a:lnTo>
                  <a:lnTo>
                    <a:pt x="435013" y="135585"/>
                  </a:lnTo>
                  <a:lnTo>
                    <a:pt x="432866" y="132016"/>
                  </a:lnTo>
                  <a:lnTo>
                    <a:pt x="430110" y="133489"/>
                  </a:lnTo>
                  <a:lnTo>
                    <a:pt x="430669" y="131965"/>
                  </a:lnTo>
                  <a:lnTo>
                    <a:pt x="431139" y="129908"/>
                  </a:lnTo>
                  <a:lnTo>
                    <a:pt x="431685" y="128435"/>
                  </a:lnTo>
                  <a:lnTo>
                    <a:pt x="429704" y="125399"/>
                  </a:lnTo>
                  <a:lnTo>
                    <a:pt x="424675" y="126644"/>
                  </a:lnTo>
                  <a:lnTo>
                    <a:pt x="419392" y="127368"/>
                  </a:lnTo>
                  <a:lnTo>
                    <a:pt x="413181" y="130124"/>
                  </a:lnTo>
                  <a:lnTo>
                    <a:pt x="413181" y="134353"/>
                  </a:lnTo>
                  <a:lnTo>
                    <a:pt x="412496" y="136956"/>
                  </a:lnTo>
                  <a:lnTo>
                    <a:pt x="417830" y="136575"/>
                  </a:lnTo>
                  <a:lnTo>
                    <a:pt x="423240" y="136626"/>
                  </a:lnTo>
                  <a:lnTo>
                    <a:pt x="428434" y="135521"/>
                  </a:lnTo>
                  <a:lnTo>
                    <a:pt x="432422" y="143929"/>
                  </a:lnTo>
                  <a:lnTo>
                    <a:pt x="433578" y="143116"/>
                  </a:lnTo>
                  <a:lnTo>
                    <a:pt x="435368" y="142062"/>
                  </a:lnTo>
                  <a:lnTo>
                    <a:pt x="436460" y="141274"/>
                  </a:lnTo>
                  <a:lnTo>
                    <a:pt x="436714" y="141452"/>
                  </a:lnTo>
                  <a:lnTo>
                    <a:pt x="441820" y="136144"/>
                  </a:lnTo>
                  <a:close/>
                </a:path>
                <a:path w="500379" h="532130">
                  <a:moveTo>
                    <a:pt x="450710" y="52527"/>
                  </a:moveTo>
                  <a:lnTo>
                    <a:pt x="448500" y="53238"/>
                  </a:lnTo>
                  <a:lnTo>
                    <a:pt x="447243" y="53327"/>
                  </a:lnTo>
                  <a:lnTo>
                    <a:pt x="446468" y="54000"/>
                  </a:lnTo>
                  <a:lnTo>
                    <a:pt x="445973" y="54419"/>
                  </a:lnTo>
                  <a:lnTo>
                    <a:pt x="445973" y="56362"/>
                  </a:lnTo>
                  <a:lnTo>
                    <a:pt x="446201" y="56464"/>
                  </a:lnTo>
                  <a:lnTo>
                    <a:pt x="447243" y="56845"/>
                  </a:lnTo>
                  <a:lnTo>
                    <a:pt x="448703" y="57226"/>
                  </a:lnTo>
                  <a:lnTo>
                    <a:pt x="450151" y="56324"/>
                  </a:lnTo>
                  <a:lnTo>
                    <a:pt x="450126" y="54737"/>
                  </a:lnTo>
                  <a:lnTo>
                    <a:pt x="450710" y="52527"/>
                  </a:lnTo>
                  <a:close/>
                </a:path>
                <a:path w="500379" h="532130">
                  <a:moveTo>
                    <a:pt x="452158" y="141579"/>
                  </a:moveTo>
                  <a:lnTo>
                    <a:pt x="450735" y="141566"/>
                  </a:lnTo>
                  <a:lnTo>
                    <a:pt x="449554" y="141211"/>
                  </a:lnTo>
                  <a:lnTo>
                    <a:pt x="448995" y="141643"/>
                  </a:lnTo>
                  <a:lnTo>
                    <a:pt x="448424" y="142062"/>
                  </a:lnTo>
                  <a:lnTo>
                    <a:pt x="448475" y="143294"/>
                  </a:lnTo>
                  <a:lnTo>
                    <a:pt x="448259" y="144183"/>
                  </a:lnTo>
                  <a:lnTo>
                    <a:pt x="449160" y="144284"/>
                  </a:lnTo>
                  <a:lnTo>
                    <a:pt x="450291" y="144754"/>
                  </a:lnTo>
                  <a:lnTo>
                    <a:pt x="450926" y="144386"/>
                  </a:lnTo>
                  <a:lnTo>
                    <a:pt x="451523" y="144068"/>
                  </a:lnTo>
                  <a:lnTo>
                    <a:pt x="451637" y="142849"/>
                  </a:lnTo>
                  <a:lnTo>
                    <a:pt x="452158" y="141579"/>
                  </a:lnTo>
                  <a:close/>
                </a:path>
                <a:path w="500379" h="532130">
                  <a:moveTo>
                    <a:pt x="453237" y="176301"/>
                  </a:moveTo>
                  <a:lnTo>
                    <a:pt x="450621" y="172593"/>
                  </a:lnTo>
                  <a:lnTo>
                    <a:pt x="448284" y="168656"/>
                  </a:lnTo>
                  <a:lnTo>
                    <a:pt x="443636" y="163233"/>
                  </a:lnTo>
                  <a:lnTo>
                    <a:pt x="440067" y="159321"/>
                  </a:lnTo>
                  <a:lnTo>
                    <a:pt x="440677" y="158343"/>
                  </a:lnTo>
                  <a:lnTo>
                    <a:pt x="439102" y="156781"/>
                  </a:lnTo>
                  <a:lnTo>
                    <a:pt x="437235" y="155752"/>
                  </a:lnTo>
                  <a:lnTo>
                    <a:pt x="435317" y="154419"/>
                  </a:lnTo>
                  <a:lnTo>
                    <a:pt x="439331" y="152438"/>
                  </a:lnTo>
                  <a:lnTo>
                    <a:pt x="436168" y="149174"/>
                  </a:lnTo>
                  <a:lnTo>
                    <a:pt x="433603" y="148945"/>
                  </a:lnTo>
                  <a:lnTo>
                    <a:pt x="431406" y="150583"/>
                  </a:lnTo>
                  <a:lnTo>
                    <a:pt x="427037" y="146621"/>
                  </a:lnTo>
                  <a:lnTo>
                    <a:pt x="422059" y="143281"/>
                  </a:lnTo>
                  <a:lnTo>
                    <a:pt x="417360" y="139674"/>
                  </a:lnTo>
                  <a:lnTo>
                    <a:pt x="414121" y="142354"/>
                  </a:lnTo>
                  <a:lnTo>
                    <a:pt x="415137" y="145872"/>
                  </a:lnTo>
                  <a:lnTo>
                    <a:pt x="415048" y="150609"/>
                  </a:lnTo>
                  <a:lnTo>
                    <a:pt x="417360" y="152717"/>
                  </a:lnTo>
                  <a:lnTo>
                    <a:pt x="425221" y="159613"/>
                  </a:lnTo>
                  <a:lnTo>
                    <a:pt x="433247" y="166319"/>
                  </a:lnTo>
                  <a:lnTo>
                    <a:pt x="449465" y="179565"/>
                  </a:lnTo>
                  <a:lnTo>
                    <a:pt x="453237" y="176301"/>
                  </a:lnTo>
                  <a:close/>
                </a:path>
                <a:path w="500379" h="532130">
                  <a:moveTo>
                    <a:pt x="461289" y="70027"/>
                  </a:moveTo>
                  <a:lnTo>
                    <a:pt x="458571" y="67081"/>
                  </a:lnTo>
                  <a:lnTo>
                    <a:pt x="458152" y="70993"/>
                  </a:lnTo>
                  <a:lnTo>
                    <a:pt x="461289" y="70027"/>
                  </a:lnTo>
                  <a:close/>
                </a:path>
                <a:path w="500379" h="532130">
                  <a:moveTo>
                    <a:pt x="473875" y="93992"/>
                  </a:moveTo>
                  <a:lnTo>
                    <a:pt x="472503" y="93929"/>
                  </a:lnTo>
                  <a:lnTo>
                    <a:pt x="471373" y="93548"/>
                  </a:lnTo>
                  <a:lnTo>
                    <a:pt x="470801" y="93941"/>
                  </a:lnTo>
                  <a:lnTo>
                    <a:pt x="470281" y="94310"/>
                  </a:lnTo>
                  <a:lnTo>
                    <a:pt x="470357" y="95542"/>
                  </a:lnTo>
                  <a:lnTo>
                    <a:pt x="470166" y="96393"/>
                  </a:lnTo>
                  <a:lnTo>
                    <a:pt x="471043" y="96520"/>
                  </a:lnTo>
                  <a:lnTo>
                    <a:pt x="472084" y="97002"/>
                  </a:lnTo>
                  <a:lnTo>
                    <a:pt x="473329" y="96418"/>
                  </a:lnTo>
                  <a:lnTo>
                    <a:pt x="473430" y="95199"/>
                  </a:lnTo>
                  <a:lnTo>
                    <a:pt x="473875" y="93992"/>
                  </a:lnTo>
                  <a:close/>
                </a:path>
                <a:path w="500379" h="532130">
                  <a:moveTo>
                    <a:pt x="487286" y="116065"/>
                  </a:moveTo>
                  <a:lnTo>
                    <a:pt x="484492" y="112166"/>
                  </a:lnTo>
                  <a:lnTo>
                    <a:pt x="472528" y="121462"/>
                  </a:lnTo>
                  <a:lnTo>
                    <a:pt x="475500" y="125336"/>
                  </a:lnTo>
                  <a:lnTo>
                    <a:pt x="487286" y="116065"/>
                  </a:lnTo>
                  <a:close/>
                </a:path>
                <a:path w="500379" h="532130">
                  <a:moveTo>
                    <a:pt x="499960" y="158724"/>
                  </a:moveTo>
                  <a:lnTo>
                    <a:pt x="499770" y="157619"/>
                  </a:lnTo>
                  <a:lnTo>
                    <a:pt x="499605" y="156502"/>
                  </a:lnTo>
                  <a:lnTo>
                    <a:pt x="499414" y="155397"/>
                  </a:lnTo>
                  <a:lnTo>
                    <a:pt x="492404" y="160108"/>
                  </a:lnTo>
                  <a:lnTo>
                    <a:pt x="493776" y="161899"/>
                  </a:lnTo>
                  <a:lnTo>
                    <a:pt x="494436" y="162801"/>
                  </a:lnTo>
                  <a:lnTo>
                    <a:pt x="499960" y="158724"/>
                  </a:lnTo>
                  <a:close/>
                </a:path>
              </a:pathLst>
            </a:custGeom>
            <a:solidFill>
              <a:srgbClr val="AA1758"/>
            </a:solidFill>
          </p:spPr>
          <p:txBody>
            <a:bodyPr wrap="square" lIns="0" tIns="0" rIns="0" bIns="0" rtlCol="0"/>
            <a:lstStyle/>
            <a:p>
              <a:endParaRPr/>
            </a:p>
          </p:txBody>
        </p:sp>
        <p:sp>
          <p:nvSpPr>
            <p:cNvPr id="90" name="object 90"/>
            <p:cNvSpPr/>
            <p:nvPr/>
          </p:nvSpPr>
          <p:spPr>
            <a:xfrm>
              <a:off x="9728987" y="2294026"/>
              <a:ext cx="756920" cy="574675"/>
            </a:xfrm>
            <a:custGeom>
              <a:avLst/>
              <a:gdLst/>
              <a:ahLst/>
              <a:cxnLst/>
              <a:rect l="l" t="t" r="r" b="b"/>
              <a:pathLst>
                <a:path w="756920" h="574675">
                  <a:moveTo>
                    <a:pt x="10274" y="520420"/>
                  </a:moveTo>
                  <a:lnTo>
                    <a:pt x="7556" y="515886"/>
                  </a:lnTo>
                  <a:lnTo>
                    <a:pt x="6731" y="516407"/>
                  </a:lnTo>
                  <a:lnTo>
                    <a:pt x="7391" y="519645"/>
                  </a:lnTo>
                  <a:lnTo>
                    <a:pt x="8547" y="521500"/>
                  </a:lnTo>
                  <a:lnTo>
                    <a:pt x="10274" y="520420"/>
                  </a:lnTo>
                  <a:close/>
                </a:path>
                <a:path w="756920" h="574675">
                  <a:moveTo>
                    <a:pt x="14046" y="451065"/>
                  </a:moveTo>
                  <a:lnTo>
                    <a:pt x="0" y="447509"/>
                  </a:lnTo>
                  <a:lnTo>
                    <a:pt x="25" y="461835"/>
                  </a:lnTo>
                  <a:lnTo>
                    <a:pt x="14046" y="451065"/>
                  </a:lnTo>
                  <a:close/>
                </a:path>
                <a:path w="756920" h="574675">
                  <a:moveTo>
                    <a:pt x="20066" y="506958"/>
                  </a:moveTo>
                  <a:lnTo>
                    <a:pt x="18021" y="506704"/>
                  </a:lnTo>
                  <a:lnTo>
                    <a:pt x="16598" y="506082"/>
                  </a:lnTo>
                  <a:lnTo>
                    <a:pt x="15849" y="506552"/>
                  </a:lnTo>
                  <a:lnTo>
                    <a:pt x="15138" y="507034"/>
                  </a:lnTo>
                  <a:lnTo>
                    <a:pt x="14503" y="509054"/>
                  </a:lnTo>
                  <a:lnTo>
                    <a:pt x="15494" y="510387"/>
                  </a:lnTo>
                  <a:lnTo>
                    <a:pt x="17170" y="510921"/>
                  </a:lnTo>
                  <a:lnTo>
                    <a:pt x="18846" y="510451"/>
                  </a:lnTo>
                  <a:lnTo>
                    <a:pt x="19177" y="508774"/>
                  </a:lnTo>
                  <a:lnTo>
                    <a:pt x="20066" y="506958"/>
                  </a:lnTo>
                  <a:close/>
                </a:path>
                <a:path w="756920" h="574675">
                  <a:moveTo>
                    <a:pt x="20523" y="482930"/>
                  </a:moveTo>
                  <a:lnTo>
                    <a:pt x="20358" y="482346"/>
                  </a:lnTo>
                  <a:lnTo>
                    <a:pt x="20231" y="481761"/>
                  </a:lnTo>
                  <a:lnTo>
                    <a:pt x="19011" y="481457"/>
                  </a:lnTo>
                  <a:lnTo>
                    <a:pt x="17780" y="480745"/>
                  </a:lnTo>
                  <a:lnTo>
                    <a:pt x="17691" y="482168"/>
                  </a:lnTo>
                  <a:lnTo>
                    <a:pt x="17449" y="483069"/>
                  </a:lnTo>
                  <a:lnTo>
                    <a:pt x="17640" y="483844"/>
                  </a:lnTo>
                  <a:lnTo>
                    <a:pt x="17729" y="484200"/>
                  </a:lnTo>
                  <a:lnTo>
                    <a:pt x="19050" y="484657"/>
                  </a:lnTo>
                  <a:lnTo>
                    <a:pt x="19761" y="483895"/>
                  </a:lnTo>
                  <a:lnTo>
                    <a:pt x="20523" y="482930"/>
                  </a:lnTo>
                  <a:close/>
                </a:path>
                <a:path w="756920" h="574675">
                  <a:moveTo>
                    <a:pt x="22237" y="429336"/>
                  </a:moveTo>
                  <a:lnTo>
                    <a:pt x="21742" y="428599"/>
                  </a:lnTo>
                  <a:lnTo>
                    <a:pt x="21348" y="428028"/>
                  </a:lnTo>
                  <a:lnTo>
                    <a:pt x="19697" y="428028"/>
                  </a:lnTo>
                  <a:lnTo>
                    <a:pt x="18351" y="428358"/>
                  </a:lnTo>
                  <a:lnTo>
                    <a:pt x="17894" y="430098"/>
                  </a:lnTo>
                  <a:lnTo>
                    <a:pt x="18186" y="430631"/>
                  </a:lnTo>
                  <a:lnTo>
                    <a:pt x="18681" y="431431"/>
                  </a:lnTo>
                  <a:lnTo>
                    <a:pt x="19812" y="431838"/>
                  </a:lnTo>
                  <a:lnTo>
                    <a:pt x="21577" y="433019"/>
                  </a:lnTo>
                  <a:lnTo>
                    <a:pt x="21742" y="430733"/>
                  </a:lnTo>
                  <a:lnTo>
                    <a:pt x="22237" y="429336"/>
                  </a:lnTo>
                  <a:close/>
                </a:path>
                <a:path w="756920" h="574675">
                  <a:moveTo>
                    <a:pt x="22923" y="492290"/>
                  </a:moveTo>
                  <a:lnTo>
                    <a:pt x="22199" y="489623"/>
                  </a:lnTo>
                  <a:lnTo>
                    <a:pt x="22237" y="484847"/>
                  </a:lnTo>
                  <a:lnTo>
                    <a:pt x="14706" y="492582"/>
                  </a:lnTo>
                  <a:lnTo>
                    <a:pt x="15087" y="493344"/>
                  </a:lnTo>
                  <a:lnTo>
                    <a:pt x="15913" y="494893"/>
                  </a:lnTo>
                  <a:lnTo>
                    <a:pt x="17995" y="494360"/>
                  </a:lnTo>
                  <a:lnTo>
                    <a:pt x="20523" y="494347"/>
                  </a:lnTo>
                  <a:lnTo>
                    <a:pt x="22923" y="492290"/>
                  </a:lnTo>
                  <a:close/>
                </a:path>
                <a:path w="756920" h="574675">
                  <a:moveTo>
                    <a:pt x="26441" y="525792"/>
                  </a:moveTo>
                  <a:lnTo>
                    <a:pt x="25234" y="523049"/>
                  </a:lnTo>
                  <a:lnTo>
                    <a:pt x="23990" y="520306"/>
                  </a:lnTo>
                  <a:lnTo>
                    <a:pt x="22783" y="517575"/>
                  </a:lnTo>
                  <a:lnTo>
                    <a:pt x="18986" y="519315"/>
                  </a:lnTo>
                  <a:lnTo>
                    <a:pt x="20231" y="522046"/>
                  </a:lnTo>
                  <a:lnTo>
                    <a:pt x="21437" y="524776"/>
                  </a:lnTo>
                  <a:lnTo>
                    <a:pt x="22669" y="527519"/>
                  </a:lnTo>
                  <a:lnTo>
                    <a:pt x="26441" y="525792"/>
                  </a:lnTo>
                  <a:close/>
                </a:path>
                <a:path w="756920" h="574675">
                  <a:moveTo>
                    <a:pt x="28994" y="423633"/>
                  </a:moveTo>
                  <a:lnTo>
                    <a:pt x="18415" y="408597"/>
                  </a:lnTo>
                  <a:lnTo>
                    <a:pt x="13652" y="419646"/>
                  </a:lnTo>
                  <a:lnTo>
                    <a:pt x="15417" y="421932"/>
                  </a:lnTo>
                  <a:lnTo>
                    <a:pt x="28994" y="423633"/>
                  </a:lnTo>
                  <a:close/>
                </a:path>
                <a:path w="756920" h="574675">
                  <a:moveTo>
                    <a:pt x="39357" y="460438"/>
                  </a:moveTo>
                  <a:lnTo>
                    <a:pt x="33997" y="460438"/>
                  </a:lnTo>
                  <a:lnTo>
                    <a:pt x="33667" y="471538"/>
                  </a:lnTo>
                  <a:lnTo>
                    <a:pt x="38227" y="471728"/>
                  </a:lnTo>
                  <a:lnTo>
                    <a:pt x="38620" y="467956"/>
                  </a:lnTo>
                  <a:lnTo>
                    <a:pt x="38976" y="464197"/>
                  </a:lnTo>
                  <a:lnTo>
                    <a:pt x="39357" y="460438"/>
                  </a:lnTo>
                  <a:close/>
                </a:path>
                <a:path w="756920" h="574675">
                  <a:moveTo>
                    <a:pt x="42379" y="548894"/>
                  </a:moveTo>
                  <a:lnTo>
                    <a:pt x="41224" y="548894"/>
                  </a:lnTo>
                  <a:lnTo>
                    <a:pt x="40132" y="548576"/>
                  </a:lnTo>
                  <a:lnTo>
                    <a:pt x="39636" y="548982"/>
                  </a:lnTo>
                  <a:lnTo>
                    <a:pt x="39141" y="549389"/>
                  </a:lnTo>
                  <a:lnTo>
                    <a:pt x="39217" y="550532"/>
                  </a:lnTo>
                  <a:lnTo>
                    <a:pt x="39077" y="551357"/>
                  </a:lnTo>
                  <a:lnTo>
                    <a:pt x="41173" y="551535"/>
                  </a:lnTo>
                  <a:lnTo>
                    <a:pt x="42240" y="551624"/>
                  </a:lnTo>
                  <a:lnTo>
                    <a:pt x="42265" y="550811"/>
                  </a:lnTo>
                  <a:lnTo>
                    <a:pt x="42329" y="549998"/>
                  </a:lnTo>
                  <a:lnTo>
                    <a:pt x="42379" y="548894"/>
                  </a:lnTo>
                  <a:close/>
                </a:path>
                <a:path w="756920" h="574675">
                  <a:moveTo>
                    <a:pt x="49580" y="553453"/>
                  </a:moveTo>
                  <a:lnTo>
                    <a:pt x="49034" y="553326"/>
                  </a:lnTo>
                  <a:lnTo>
                    <a:pt x="47929" y="553085"/>
                  </a:lnTo>
                  <a:lnTo>
                    <a:pt x="47904" y="553656"/>
                  </a:lnTo>
                  <a:lnTo>
                    <a:pt x="47853" y="554240"/>
                  </a:lnTo>
                  <a:lnTo>
                    <a:pt x="47929" y="554799"/>
                  </a:lnTo>
                  <a:lnTo>
                    <a:pt x="48704" y="555040"/>
                  </a:lnTo>
                  <a:lnTo>
                    <a:pt x="49110" y="554494"/>
                  </a:lnTo>
                  <a:lnTo>
                    <a:pt x="49301" y="553948"/>
                  </a:lnTo>
                  <a:lnTo>
                    <a:pt x="49580" y="553453"/>
                  </a:lnTo>
                  <a:close/>
                </a:path>
                <a:path w="756920" h="574675">
                  <a:moveTo>
                    <a:pt x="50215" y="572579"/>
                  </a:moveTo>
                  <a:lnTo>
                    <a:pt x="46748" y="565200"/>
                  </a:lnTo>
                  <a:lnTo>
                    <a:pt x="43230" y="567309"/>
                  </a:lnTo>
                  <a:lnTo>
                    <a:pt x="44640" y="569582"/>
                  </a:lnTo>
                  <a:lnTo>
                    <a:pt x="46012" y="571855"/>
                  </a:lnTo>
                  <a:lnTo>
                    <a:pt x="47409" y="574128"/>
                  </a:lnTo>
                  <a:lnTo>
                    <a:pt x="50215" y="572579"/>
                  </a:lnTo>
                  <a:close/>
                </a:path>
                <a:path w="756920" h="574675">
                  <a:moveTo>
                    <a:pt x="56476" y="432409"/>
                  </a:moveTo>
                  <a:lnTo>
                    <a:pt x="56184" y="431038"/>
                  </a:lnTo>
                  <a:lnTo>
                    <a:pt x="56261" y="429831"/>
                  </a:lnTo>
                  <a:lnTo>
                    <a:pt x="55219" y="428764"/>
                  </a:lnTo>
                  <a:lnTo>
                    <a:pt x="53708" y="428688"/>
                  </a:lnTo>
                  <a:lnTo>
                    <a:pt x="53149" y="429094"/>
                  </a:lnTo>
                  <a:lnTo>
                    <a:pt x="52578" y="429514"/>
                  </a:lnTo>
                  <a:lnTo>
                    <a:pt x="52552" y="430733"/>
                  </a:lnTo>
                  <a:lnTo>
                    <a:pt x="52298" y="431596"/>
                  </a:lnTo>
                  <a:lnTo>
                    <a:pt x="56476" y="432409"/>
                  </a:lnTo>
                  <a:close/>
                </a:path>
                <a:path w="756920" h="574675">
                  <a:moveTo>
                    <a:pt x="57988" y="409790"/>
                  </a:moveTo>
                  <a:lnTo>
                    <a:pt x="55905" y="410248"/>
                  </a:lnTo>
                  <a:lnTo>
                    <a:pt x="54635" y="410210"/>
                  </a:lnTo>
                  <a:lnTo>
                    <a:pt x="53352" y="411162"/>
                  </a:lnTo>
                  <a:lnTo>
                    <a:pt x="53149" y="413054"/>
                  </a:lnTo>
                  <a:lnTo>
                    <a:pt x="53479" y="413245"/>
                  </a:lnTo>
                  <a:lnTo>
                    <a:pt x="54394" y="413791"/>
                  </a:lnTo>
                  <a:lnTo>
                    <a:pt x="55880" y="414312"/>
                  </a:lnTo>
                  <a:lnTo>
                    <a:pt x="57327" y="413499"/>
                  </a:lnTo>
                  <a:lnTo>
                    <a:pt x="57365" y="411911"/>
                  </a:lnTo>
                  <a:lnTo>
                    <a:pt x="57988" y="409790"/>
                  </a:lnTo>
                  <a:close/>
                </a:path>
                <a:path w="756920" h="574675">
                  <a:moveTo>
                    <a:pt x="68516" y="534530"/>
                  </a:moveTo>
                  <a:lnTo>
                    <a:pt x="68249" y="531761"/>
                  </a:lnTo>
                  <a:lnTo>
                    <a:pt x="54305" y="523392"/>
                  </a:lnTo>
                  <a:lnTo>
                    <a:pt x="51917" y="544245"/>
                  </a:lnTo>
                  <a:lnTo>
                    <a:pt x="56121" y="541947"/>
                  </a:lnTo>
                  <a:lnTo>
                    <a:pt x="57442" y="538899"/>
                  </a:lnTo>
                  <a:lnTo>
                    <a:pt x="62166" y="535647"/>
                  </a:lnTo>
                  <a:lnTo>
                    <a:pt x="65557" y="535393"/>
                  </a:lnTo>
                  <a:lnTo>
                    <a:pt x="68516" y="534530"/>
                  </a:lnTo>
                  <a:close/>
                </a:path>
                <a:path w="756920" h="574675">
                  <a:moveTo>
                    <a:pt x="68986" y="497509"/>
                  </a:moveTo>
                  <a:lnTo>
                    <a:pt x="68795" y="497370"/>
                  </a:lnTo>
                  <a:lnTo>
                    <a:pt x="68440" y="497078"/>
                  </a:lnTo>
                  <a:lnTo>
                    <a:pt x="68084" y="497433"/>
                  </a:lnTo>
                  <a:lnTo>
                    <a:pt x="67779" y="497814"/>
                  </a:lnTo>
                  <a:lnTo>
                    <a:pt x="67475" y="498195"/>
                  </a:lnTo>
                  <a:lnTo>
                    <a:pt x="67665" y="498348"/>
                  </a:lnTo>
                  <a:lnTo>
                    <a:pt x="67995" y="498640"/>
                  </a:lnTo>
                  <a:lnTo>
                    <a:pt x="68376" y="498271"/>
                  </a:lnTo>
                  <a:lnTo>
                    <a:pt x="68681" y="497890"/>
                  </a:lnTo>
                  <a:lnTo>
                    <a:pt x="68986" y="497509"/>
                  </a:lnTo>
                  <a:close/>
                </a:path>
                <a:path w="756920" h="574675">
                  <a:moveTo>
                    <a:pt x="83146" y="559054"/>
                  </a:moveTo>
                  <a:lnTo>
                    <a:pt x="82092" y="558622"/>
                  </a:lnTo>
                  <a:lnTo>
                    <a:pt x="81076" y="558203"/>
                  </a:lnTo>
                  <a:lnTo>
                    <a:pt x="80035" y="557771"/>
                  </a:lnTo>
                  <a:lnTo>
                    <a:pt x="79349" y="559193"/>
                  </a:lnTo>
                  <a:lnTo>
                    <a:pt x="78689" y="560616"/>
                  </a:lnTo>
                  <a:lnTo>
                    <a:pt x="78003" y="562025"/>
                  </a:lnTo>
                  <a:lnTo>
                    <a:pt x="79133" y="562584"/>
                  </a:lnTo>
                  <a:lnTo>
                    <a:pt x="80225" y="563143"/>
                  </a:lnTo>
                  <a:lnTo>
                    <a:pt x="81356" y="563702"/>
                  </a:lnTo>
                  <a:lnTo>
                    <a:pt x="82016" y="562178"/>
                  </a:lnTo>
                  <a:lnTo>
                    <a:pt x="82626" y="560628"/>
                  </a:lnTo>
                  <a:lnTo>
                    <a:pt x="83146" y="559054"/>
                  </a:lnTo>
                  <a:close/>
                </a:path>
                <a:path w="756920" h="574675">
                  <a:moveTo>
                    <a:pt x="85013" y="542493"/>
                  </a:moveTo>
                  <a:lnTo>
                    <a:pt x="84963" y="541985"/>
                  </a:lnTo>
                  <a:lnTo>
                    <a:pt x="76822" y="539953"/>
                  </a:lnTo>
                  <a:lnTo>
                    <a:pt x="73494" y="542328"/>
                  </a:lnTo>
                  <a:lnTo>
                    <a:pt x="71653" y="547077"/>
                  </a:lnTo>
                  <a:lnTo>
                    <a:pt x="73710" y="550506"/>
                  </a:lnTo>
                  <a:lnTo>
                    <a:pt x="85013" y="543483"/>
                  </a:lnTo>
                  <a:lnTo>
                    <a:pt x="84988" y="542988"/>
                  </a:lnTo>
                  <a:lnTo>
                    <a:pt x="85013" y="542493"/>
                  </a:lnTo>
                  <a:close/>
                </a:path>
                <a:path w="756920" h="574675">
                  <a:moveTo>
                    <a:pt x="88671" y="438797"/>
                  </a:moveTo>
                  <a:lnTo>
                    <a:pt x="88150" y="438683"/>
                  </a:lnTo>
                  <a:lnTo>
                    <a:pt x="87655" y="438658"/>
                  </a:lnTo>
                  <a:lnTo>
                    <a:pt x="87185" y="438619"/>
                  </a:lnTo>
                  <a:lnTo>
                    <a:pt x="87160" y="438899"/>
                  </a:lnTo>
                  <a:lnTo>
                    <a:pt x="87160" y="439166"/>
                  </a:lnTo>
                  <a:lnTo>
                    <a:pt x="87134" y="439445"/>
                  </a:lnTo>
                  <a:lnTo>
                    <a:pt x="88087" y="439534"/>
                  </a:lnTo>
                  <a:lnTo>
                    <a:pt x="88582" y="439585"/>
                  </a:lnTo>
                  <a:lnTo>
                    <a:pt x="88671" y="438797"/>
                  </a:lnTo>
                  <a:close/>
                </a:path>
                <a:path w="756920" h="574675">
                  <a:moveTo>
                    <a:pt x="193751" y="349262"/>
                  </a:moveTo>
                  <a:lnTo>
                    <a:pt x="192074" y="349199"/>
                  </a:lnTo>
                  <a:lnTo>
                    <a:pt x="190868" y="348881"/>
                  </a:lnTo>
                  <a:lnTo>
                    <a:pt x="189852" y="349237"/>
                  </a:lnTo>
                  <a:lnTo>
                    <a:pt x="189407" y="349377"/>
                  </a:lnTo>
                  <a:lnTo>
                    <a:pt x="189052" y="351536"/>
                  </a:lnTo>
                  <a:lnTo>
                    <a:pt x="190258" y="352209"/>
                  </a:lnTo>
                  <a:lnTo>
                    <a:pt x="191490" y="352526"/>
                  </a:lnTo>
                  <a:lnTo>
                    <a:pt x="192951" y="352425"/>
                  </a:lnTo>
                  <a:lnTo>
                    <a:pt x="193205" y="350862"/>
                  </a:lnTo>
                  <a:lnTo>
                    <a:pt x="193751" y="349262"/>
                  </a:lnTo>
                  <a:close/>
                </a:path>
                <a:path w="756920" h="574675">
                  <a:moveTo>
                    <a:pt x="203733" y="517702"/>
                  </a:moveTo>
                  <a:lnTo>
                    <a:pt x="202717" y="517334"/>
                  </a:lnTo>
                  <a:lnTo>
                    <a:pt x="199936" y="516293"/>
                  </a:lnTo>
                  <a:lnTo>
                    <a:pt x="199910" y="516661"/>
                  </a:lnTo>
                  <a:lnTo>
                    <a:pt x="199847" y="516890"/>
                  </a:lnTo>
                  <a:lnTo>
                    <a:pt x="199821" y="517207"/>
                  </a:lnTo>
                  <a:lnTo>
                    <a:pt x="201688" y="519023"/>
                  </a:lnTo>
                  <a:lnTo>
                    <a:pt x="202653" y="519899"/>
                  </a:lnTo>
                  <a:lnTo>
                    <a:pt x="203034" y="519214"/>
                  </a:lnTo>
                  <a:lnTo>
                    <a:pt x="203365" y="518439"/>
                  </a:lnTo>
                  <a:lnTo>
                    <a:pt x="203733" y="517702"/>
                  </a:lnTo>
                  <a:close/>
                </a:path>
                <a:path w="756920" h="574675">
                  <a:moveTo>
                    <a:pt x="204419" y="499338"/>
                  </a:moveTo>
                  <a:lnTo>
                    <a:pt x="202018" y="495503"/>
                  </a:lnTo>
                  <a:lnTo>
                    <a:pt x="187896" y="504304"/>
                  </a:lnTo>
                  <a:lnTo>
                    <a:pt x="189623" y="507098"/>
                  </a:lnTo>
                  <a:lnTo>
                    <a:pt x="190538" y="508038"/>
                  </a:lnTo>
                  <a:lnTo>
                    <a:pt x="204419" y="499338"/>
                  </a:lnTo>
                  <a:close/>
                </a:path>
                <a:path w="756920" h="574675">
                  <a:moveTo>
                    <a:pt x="208724" y="386359"/>
                  </a:moveTo>
                  <a:lnTo>
                    <a:pt x="207162" y="384175"/>
                  </a:lnTo>
                  <a:lnTo>
                    <a:pt x="206362" y="382955"/>
                  </a:lnTo>
                  <a:lnTo>
                    <a:pt x="197015" y="389534"/>
                  </a:lnTo>
                  <a:lnTo>
                    <a:pt x="199466" y="393115"/>
                  </a:lnTo>
                  <a:lnTo>
                    <a:pt x="202552" y="390944"/>
                  </a:lnTo>
                  <a:lnTo>
                    <a:pt x="205676" y="388810"/>
                  </a:lnTo>
                  <a:lnTo>
                    <a:pt x="208622" y="386448"/>
                  </a:lnTo>
                  <a:close/>
                </a:path>
                <a:path w="756920" h="574675">
                  <a:moveTo>
                    <a:pt x="267881" y="498055"/>
                  </a:moveTo>
                  <a:lnTo>
                    <a:pt x="265214" y="497738"/>
                  </a:lnTo>
                  <a:lnTo>
                    <a:pt x="263182" y="496900"/>
                  </a:lnTo>
                  <a:lnTo>
                    <a:pt x="262445" y="497547"/>
                  </a:lnTo>
                  <a:lnTo>
                    <a:pt x="261226" y="498589"/>
                  </a:lnTo>
                  <a:lnTo>
                    <a:pt x="260870" y="500608"/>
                  </a:lnTo>
                  <a:lnTo>
                    <a:pt x="260159" y="502208"/>
                  </a:lnTo>
                  <a:lnTo>
                    <a:pt x="261531" y="502564"/>
                  </a:lnTo>
                  <a:lnTo>
                    <a:pt x="263321" y="503618"/>
                  </a:lnTo>
                  <a:lnTo>
                    <a:pt x="265518" y="502285"/>
                  </a:lnTo>
                  <a:lnTo>
                    <a:pt x="266230" y="500418"/>
                  </a:lnTo>
                  <a:lnTo>
                    <a:pt x="267881" y="498055"/>
                  </a:lnTo>
                  <a:close/>
                </a:path>
                <a:path w="756920" h="574675">
                  <a:moveTo>
                    <a:pt x="269443" y="515239"/>
                  </a:moveTo>
                  <a:lnTo>
                    <a:pt x="267931" y="514629"/>
                  </a:lnTo>
                  <a:lnTo>
                    <a:pt x="266560" y="513867"/>
                  </a:lnTo>
                  <a:lnTo>
                    <a:pt x="265734" y="514934"/>
                  </a:lnTo>
                  <a:lnTo>
                    <a:pt x="265137" y="516051"/>
                  </a:lnTo>
                  <a:lnTo>
                    <a:pt x="265023" y="517144"/>
                  </a:lnTo>
                  <a:lnTo>
                    <a:pt x="264972" y="517525"/>
                  </a:lnTo>
                  <a:lnTo>
                    <a:pt x="266865" y="518566"/>
                  </a:lnTo>
                  <a:lnTo>
                    <a:pt x="267106" y="518363"/>
                  </a:lnTo>
                  <a:lnTo>
                    <a:pt x="267995" y="517664"/>
                  </a:lnTo>
                  <a:lnTo>
                    <a:pt x="268516" y="516547"/>
                  </a:lnTo>
                  <a:lnTo>
                    <a:pt x="269443" y="515239"/>
                  </a:lnTo>
                  <a:close/>
                </a:path>
                <a:path w="756920" h="574675">
                  <a:moveTo>
                    <a:pt x="271818" y="496138"/>
                  </a:moveTo>
                  <a:lnTo>
                    <a:pt x="268592" y="490245"/>
                  </a:lnTo>
                  <a:lnTo>
                    <a:pt x="265874" y="491693"/>
                  </a:lnTo>
                  <a:lnTo>
                    <a:pt x="267804" y="495795"/>
                  </a:lnTo>
                  <a:lnTo>
                    <a:pt x="268732" y="497840"/>
                  </a:lnTo>
                  <a:lnTo>
                    <a:pt x="271818" y="496138"/>
                  </a:lnTo>
                  <a:close/>
                </a:path>
                <a:path w="756920" h="574675">
                  <a:moveTo>
                    <a:pt x="277114" y="532320"/>
                  </a:moveTo>
                  <a:lnTo>
                    <a:pt x="275551" y="531787"/>
                  </a:lnTo>
                  <a:lnTo>
                    <a:pt x="274447" y="531164"/>
                  </a:lnTo>
                  <a:lnTo>
                    <a:pt x="272910" y="531215"/>
                  </a:lnTo>
                  <a:lnTo>
                    <a:pt x="272478" y="532599"/>
                  </a:lnTo>
                  <a:lnTo>
                    <a:pt x="272008" y="533361"/>
                  </a:lnTo>
                  <a:lnTo>
                    <a:pt x="273024" y="533933"/>
                  </a:lnTo>
                  <a:lnTo>
                    <a:pt x="273989" y="534708"/>
                  </a:lnTo>
                  <a:lnTo>
                    <a:pt x="275412" y="535051"/>
                  </a:lnTo>
                  <a:lnTo>
                    <a:pt x="276098" y="533679"/>
                  </a:lnTo>
                  <a:lnTo>
                    <a:pt x="277114" y="532320"/>
                  </a:lnTo>
                  <a:close/>
                </a:path>
                <a:path w="756920" h="574675">
                  <a:moveTo>
                    <a:pt x="280746" y="555815"/>
                  </a:moveTo>
                  <a:lnTo>
                    <a:pt x="270408" y="553453"/>
                  </a:lnTo>
                  <a:lnTo>
                    <a:pt x="267906" y="557377"/>
                  </a:lnTo>
                  <a:lnTo>
                    <a:pt x="266230" y="562330"/>
                  </a:lnTo>
                  <a:lnTo>
                    <a:pt x="268592" y="565315"/>
                  </a:lnTo>
                  <a:lnTo>
                    <a:pt x="280746" y="555815"/>
                  </a:lnTo>
                  <a:close/>
                </a:path>
                <a:path w="756920" h="574675">
                  <a:moveTo>
                    <a:pt x="323786" y="386905"/>
                  </a:moveTo>
                  <a:lnTo>
                    <a:pt x="323646" y="386105"/>
                  </a:lnTo>
                  <a:lnTo>
                    <a:pt x="323494" y="385343"/>
                  </a:lnTo>
                  <a:lnTo>
                    <a:pt x="323291" y="384606"/>
                  </a:lnTo>
                  <a:lnTo>
                    <a:pt x="322605" y="385660"/>
                  </a:lnTo>
                  <a:lnTo>
                    <a:pt x="321868" y="386689"/>
                  </a:lnTo>
                  <a:lnTo>
                    <a:pt x="321157" y="387731"/>
                  </a:lnTo>
                  <a:lnTo>
                    <a:pt x="321970" y="387515"/>
                  </a:lnTo>
                  <a:lnTo>
                    <a:pt x="322884" y="387235"/>
                  </a:lnTo>
                  <a:lnTo>
                    <a:pt x="323786" y="386905"/>
                  </a:lnTo>
                  <a:close/>
                </a:path>
                <a:path w="756920" h="574675">
                  <a:moveTo>
                    <a:pt x="327304" y="408978"/>
                  </a:moveTo>
                  <a:lnTo>
                    <a:pt x="326186" y="408647"/>
                  </a:lnTo>
                  <a:lnTo>
                    <a:pt x="324916" y="407809"/>
                  </a:lnTo>
                  <a:lnTo>
                    <a:pt x="324015" y="408114"/>
                  </a:lnTo>
                  <a:lnTo>
                    <a:pt x="323164" y="408406"/>
                  </a:lnTo>
                  <a:lnTo>
                    <a:pt x="322694" y="409905"/>
                  </a:lnTo>
                  <a:lnTo>
                    <a:pt x="321487" y="411746"/>
                  </a:lnTo>
                  <a:lnTo>
                    <a:pt x="323621" y="411962"/>
                  </a:lnTo>
                  <a:lnTo>
                    <a:pt x="325031" y="412534"/>
                  </a:lnTo>
                  <a:lnTo>
                    <a:pt x="326618" y="411530"/>
                  </a:lnTo>
                  <a:lnTo>
                    <a:pt x="326809" y="410044"/>
                  </a:lnTo>
                  <a:lnTo>
                    <a:pt x="327304" y="408978"/>
                  </a:lnTo>
                  <a:close/>
                </a:path>
                <a:path w="756920" h="574675">
                  <a:moveTo>
                    <a:pt x="339178" y="359041"/>
                  </a:moveTo>
                  <a:lnTo>
                    <a:pt x="335165" y="358940"/>
                  </a:lnTo>
                  <a:lnTo>
                    <a:pt x="334645" y="360641"/>
                  </a:lnTo>
                  <a:lnTo>
                    <a:pt x="334098" y="362343"/>
                  </a:lnTo>
                  <a:lnTo>
                    <a:pt x="333489" y="364020"/>
                  </a:lnTo>
                  <a:lnTo>
                    <a:pt x="333552" y="366115"/>
                  </a:lnTo>
                  <a:lnTo>
                    <a:pt x="333654" y="368211"/>
                  </a:lnTo>
                  <a:lnTo>
                    <a:pt x="333959" y="370700"/>
                  </a:lnTo>
                  <a:lnTo>
                    <a:pt x="336715" y="370738"/>
                  </a:lnTo>
                  <a:lnTo>
                    <a:pt x="338226" y="370954"/>
                  </a:lnTo>
                  <a:lnTo>
                    <a:pt x="338556" y="366991"/>
                  </a:lnTo>
                  <a:lnTo>
                    <a:pt x="338848" y="363004"/>
                  </a:lnTo>
                  <a:lnTo>
                    <a:pt x="339178" y="359041"/>
                  </a:lnTo>
                  <a:close/>
                </a:path>
                <a:path w="756920" h="574675">
                  <a:moveTo>
                    <a:pt x="342734" y="150495"/>
                  </a:moveTo>
                  <a:lnTo>
                    <a:pt x="341249" y="148323"/>
                  </a:lnTo>
                  <a:lnTo>
                    <a:pt x="340829" y="149644"/>
                  </a:lnTo>
                  <a:lnTo>
                    <a:pt x="340525" y="150990"/>
                  </a:lnTo>
                  <a:lnTo>
                    <a:pt x="340144" y="152323"/>
                  </a:lnTo>
                  <a:lnTo>
                    <a:pt x="340995" y="151714"/>
                  </a:lnTo>
                  <a:lnTo>
                    <a:pt x="341871" y="151104"/>
                  </a:lnTo>
                  <a:lnTo>
                    <a:pt x="342734" y="150495"/>
                  </a:lnTo>
                  <a:close/>
                </a:path>
                <a:path w="756920" h="574675">
                  <a:moveTo>
                    <a:pt x="344957" y="349237"/>
                  </a:moveTo>
                  <a:lnTo>
                    <a:pt x="344462" y="348818"/>
                  </a:lnTo>
                  <a:lnTo>
                    <a:pt x="343776" y="348208"/>
                  </a:lnTo>
                  <a:lnTo>
                    <a:pt x="342290" y="348475"/>
                  </a:lnTo>
                  <a:lnTo>
                    <a:pt x="340398" y="348310"/>
                  </a:lnTo>
                  <a:lnTo>
                    <a:pt x="340588" y="350075"/>
                  </a:lnTo>
                  <a:lnTo>
                    <a:pt x="340334" y="351739"/>
                  </a:lnTo>
                  <a:lnTo>
                    <a:pt x="340918" y="352094"/>
                  </a:lnTo>
                  <a:lnTo>
                    <a:pt x="341706" y="352577"/>
                  </a:lnTo>
                  <a:lnTo>
                    <a:pt x="343446" y="352437"/>
                  </a:lnTo>
                  <a:lnTo>
                    <a:pt x="344182" y="351828"/>
                  </a:lnTo>
                  <a:lnTo>
                    <a:pt x="344766" y="351332"/>
                  </a:lnTo>
                  <a:lnTo>
                    <a:pt x="344957" y="349237"/>
                  </a:lnTo>
                  <a:close/>
                </a:path>
                <a:path w="756920" h="574675">
                  <a:moveTo>
                    <a:pt x="346875" y="485571"/>
                  </a:moveTo>
                  <a:lnTo>
                    <a:pt x="343662" y="484022"/>
                  </a:lnTo>
                  <a:lnTo>
                    <a:pt x="339953" y="491236"/>
                  </a:lnTo>
                  <a:lnTo>
                    <a:pt x="343090" y="493014"/>
                  </a:lnTo>
                  <a:lnTo>
                    <a:pt x="346875" y="485571"/>
                  </a:lnTo>
                  <a:close/>
                </a:path>
                <a:path w="756920" h="574675">
                  <a:moveTo>
                    <a:pt x="347370" y="190080"/>
                  </a:moveTo>
                  <a:lnTo>
                    <a:pt x="346138" y="190042"/>
                  </a:lnTo>
                  <a:lnTo>
                    <a:pt x="344982" y="189661"/>
                  </a:lnTo>
                  <a:lnTo>
                    <a:pt x="344436" y="190093"/>
                  </a:lnTo>
                  <a:lnTo>
                    <a:pt x="343852" y="190538"/>
                  </a:lnTo>
                  <a:lnTo>
                    <a:pt x="343877" y="191744"/>
                  </a:lnTo>
                  <a:lnTo>
                    <a:pt x="343636" y="192633"/>
                  </a:lnTo>
                  <a:lnTo>
                    <a:pt x="346875" y="193090"/>
                  </a:lnTo>
                  <a:lnTo>
                    <a:pt x="347154" y="191325"/>
                  </a:lnTo>
                  <a:lnTo>
                    <a:pt x="347370" y="190080"/>
                  </a:lnTo>
                  <a:close/>
                </a:path>
                <a:path w="756920" h="574675">
                  <a:moveTo>
                    <a:pt x="347624" y="478866"/>
                  </a:moveTo>
                  <a:lnTo>
                    <a:pt x="346379" y="474611"/>
                  </a:lnTo>
                  <a:lnTo>
                    <a:pt x="344322" y="471335"/>
                  </a:lnTo>
                  <a:lnTo>
                    <a:pt x="342595" y="467944"/>
                  </a:lnTo>
                  <a:lnTo>
                    <a:pt x="337781" y="470382"/>
                  </a:lnTo>
                  <a:lnTo>
                    <a:pt x="341680" y="482130"/>
                  </a:lnTo>
                  <a:lnTo>
                    <a:pt x="343712" y="480796"/>
                  </a:lnTo>
                  <a:lnTo>
                    <a:pt x="347624" y="478866"/>
                  </a:lnTo>
                  <a:close/>
                </a:path>
                <a:path w="756920" h="574675">
                  <a:moveTo>
                    <a:pt x="352044" y="474002"/>
                  </a:moveTo>
                  <a:lnTo>
                    <a:pt x="351739" y="471830"/>
                  </a:lnTo>
                  <a:lnTo>
                    <a:pt x="351942" y="470281"/>
                  </a:lnTo>
                  <a:lnTo>
                    <a:pt x="351282" y="469607"/>
                  </a:lnTo>
                  <a:lnTo>
                    <a:pt x="350647" y="468998"/>
                  </a:lnTo>
                  <a:lnTo>
                    <a:pt x="349046" y="469303"/>
                  </a:lnTo>
                  <a:lnTo>
                    <a:pt x="347891" y="469214"/>
                  </a:lnTo>
                  <a:lnTo>
                    <a:pt x="347865" y="470395"/>
                  </a:lnTo>
                  <a:lnTo>
                    <a:pt x="347395" y="471868"/>
                  </a:lnTo>
                  <a:lnTo>
                    <a:pt x="347929" y="472668"/>
                  </a:lnTo>
                  <a:lnTo>
                    <a:pt x="348424" y="473405"/>
                  </a:lnTo>
                  <a:lnTo>
                    <a:pt x="350012" y="473392"/>
                  </a:lnTo>
                  <a:lnTo>
                    <a:pt x="352044" y="474002"/>
                  </a:lnTo>
                  <a:close/>
                </a:path>
                <a:path w="756920" h="574675">
                  <a:moveTo>
                    <a:pt x="353618" y="221526"/>
                  </a:moveTo>
                  <a:lnTo>
                    <a:pt x="353314" y="220522"/>
                  </a:lnTo>
                  <a:lnTo>
                    <a:pt x="353225" y="220294"/>
                  </a:lnTo>
                  <a:lnTo>
                    <a:pt x="351663" y="220535"/>
                  </a:lnTo>
                  <a:lnTo>
                    <a:pt x="350393" y="220573"/>
                  </a:lnTo>
                  <a:lnTo>
                    <a:pt x="350532" y="221754"/>
                  </a:lnTo>
                  <a:lnTo>
                    <a:pt x="350342" y="222948"/>
                  </a:lnTo>
                  <a:lnTo>
                    <a:pt x="351409" y="223850"/>
                  </a:lnTo>
                  <a:lnTo>
                    <a:pt x="352564" y="223659"/>
                  </a:lnTo>
                  <a:lnTo>
                    <a:pt x="353479" y="223761"/>
                  </a:lnTo>
                  <a:lnTo>
                    <a:pt x="353479" y="222669"/>
                  </a:lnTo>
                  <a:lnTo>
                    <a:pt x="353618" y="221526"/>
                  </a:lnTo>
                  <a:close/>
                </a:path>
                <a:path w="756920" h="574675">
                  <a:moveTo>
                    <a:pt x="353669" y="418922"/>
                  </a:moveTo>
                  <a:lnTo>
                    <a:pt x="353288" y="417982"/>
                  </a:lnTo>
                  <a:lnTo>
                    <a:pt x="353085" y="417055"/>
                  </a:lnTo>
                  <a:lnTo>
                    <a:pt x="352234" y="417499"/>
                  </a:lnTo>
                  <a:lnTo>
                    <a:pt x="351447" y="417779"/>
                  </a:lnTo>
                  <a:lnTo>
                    <a:pt x="350888" y="418312"/>
                  </a:lnTo>
                  <a:lnTo>
                    <a:pt x="350697" y="418503"/>
                  </a:lnTo>
                  <a:lnTo>
                    <a:pt x="351116" y="419341"/>
                  </a:lnTo>
                  <a:lnTo>
                    <a:pt x="351282" y="419887"/>
                  </a:lnTo>
                  <a:lnTo>
                    <a:pt x="352018" y="419620"/>
                  </a:lnTo>
                  <a:lnTo>
                    <a:pt x="352844" y="419455"/>
                  </a:lnTo>
                  <a:lnTo>
                    <a:pt x="353669" y="418922"/>
                  </a:lnTo>
                  <a:close/>
                </a:path>
                <a:path w="756920" h="574675">
                  <a:moveTo>
                    <a:pt x="353783" y="141312"/>
                  </a:moveTo>
                  <a:lnTo>
                    <a:pt x="351777" y="141605"/>
                  </a:lnTo>
                  <a:lnTo>
                    <a:pt x="350202" y="141389"/>
                  </a:lnTo>
                  <a:lnTo>
                    <a:pt x="349046" y="142748"/>
                  </a:lnTo>
                  <a:lnTo>
                    <a:pt x="349377" y="144233"/>
                  </a:lnTo>
                  <a:lnTo>
                    <a:pt x="349300" y="145389"/>
                  </a:lnTo>
                  <a:lnTo>
                    <a:pt x="350481" y="145440"/>
                  </a:lnTo>
                  <a:lnTo>
                    <a:pt x="351942" y="145935"/>
                  </a:lnTo>
                  <a:lnTo>
                    <a:pt x="353390" y="144932"/>
                  </a:lnTo>
                  <a:lnTo>
                    <a:pt x="353314" y="143319"/>
                  </a:lnTo>
                  <a:lnTo>
                    <a:pt x="353783" y="141312"/>
                  </a:lnTo>
                  <a:close/>
                </a:path>
                <a:path w="756920" h="574675">
                  <a:moveTo>
                    <a:pt x="355460" y="495706"/>
                  </a:moveTo>
                  <a:lnTo>
                    <a:pt x="352107" y="496430"/>
                  </a:lnTo>
                  <a:lnTo>
                    <a:pt x="353123" y="492150"/>
                  </a:lnTo>
                  <a:lnTo>
                    <a:pt x="344906" y="491528"/>
                  </a:lnTo>
                  <a:lnTo>
                    <a:pt x="344106" y="495007"/>
                  </a:lnTo>
                  <a:lnTo>
                    <a:pt x="350100" y="496849"/>
                  </a:lnTo>
                  <a:lnTo>
                    <a:pt x="346710" y="497573"/>
                  </a:lnTo>
                  <a:lnTo>
                    <a:pt x="338683" y="495541"/>
                  </a:lnTo>
                  <a:lnTo>
                    <a:pt x="338721" y="499275"/>
                  </a:lnTo>
                  <a:lnTo>
                    <a:pt x="334873" y="500087"/>
                  </a:lnTo>
                  <a:lnTo>
                    <a:pt x="336181" y="500862"/>
                  </a:lnTo>
                  <a:lnTo>
                    <a:pt x="337477" y="501459"/>
                  </a:lnTo>
                  <a:lnTo>
                    <a:pt x="338721" y="501942"/>
                  </a:lnTo>
                  <a:lnTo>
                    <a:pt x="338747" y="509879"/>
                  </a:lnTo>
                  <a:lnTo>
                    <a:pt x="348056" y="502704"/>
                  </a:lnTo>
                  <a:lnTo>
                    <a:pt x="351142" y="501738"/>
                  </a:lnTo>
                  <a:lnTo>
                    <a:pt x="353644" y="499414"/>
                  </a:lnTo>
                  <a:lnTo>
                    <a:pt x="355460" y="495706"/>
                  </a:lnTo>
                  <a:close/>
                </a:path>
                <a:path w="756920" h="574675">
                  <a:moveTo>
                    <a:pt x="357873" y="239623"/>
                  </a:moveTo>
                  <a:lnTo>
                    <a:pt x="357492" y="237528"/>
                  </a:lnTo>
                  <a:lnTo>
                    <a:pt x="357632" y="236004"/>
                  </a:lnTo>
                  <a:lnTo>
                    <a:pt x="356311" y="234797"/>
                  </a:lnTo>
                  <a:lnTo>
                    <a:pt x="354799" y="235191"/>
                  </a:lnTo>
                  <a:lnTo>
                    <a:pt x="353644" y="235140"/>
                  </a:lnTo>
                  <a:lnTo>
                    <a:pt x="353669" y="236334"/>
                  </a:lnTo>
                  <a:lnTo>
                    <a:pt x="353250" y="237807"/>
                  </a:lnTo>
                  <a:lnTo>
                    <a:pt x="353809" y="238620"/>
                  </a:lnTo>
                  <a:lnTo>
                    <a:pt x="354279" y="239280"/>
                  </a:lnTo>
                  <a:lnTo>
                    <a:pt x="355866" y="239179"/>
                  </a:lnTo>
                  <a:lnTo>
                    <a:pt x="357873" y="239623"/>
                  </a:lnTo>
                  <a:close/>
                </a:path>
                <a:path w="756920" h="574675">
                  <a:moveTo>
                    <a:pt x="360159" y="186410"/>
                  </a:moveTo>
                  <a:lnTo>
                    <a:pt x="359829" y="184238"/>
                  </a:lnTo>
                  <a:lnTo>
                    <a:pt x="360045" y="182689"/>
                  </a:lnTo>
                  <a:lnTo>
                    <a:pt x="359359" y="182029"/>
                  </a:lnTo>
                  <a:lnTo>
                    <a:pt x="358724" y="181394"/>
                  </a:lnTo>
                  <a:lnTo>
                    <a:pt x="357136" y="181724"/>
                  </a:lnTo>
                  <a:lnTo>
                    <a:pt x="355981" y="181622"/>
                  </a:lnTo>
                  <a:lnTo>
                    <a:pt x="355955" y="182803"/>
                  </a:lnTo>
                  <a:lnTo>
                    <a:pt x="355485" y="184277"/>
                  </a:lnTo>
                  <a:lnTo>
                    <a:pt x="356527" y="185813"/>
                  </a:lnTo>
                  <a:lnTo>
                    <a:pt x="358089" y="185813"/>
                  </a:lnTo>
                  <a:lnTo>
                    <a:pt x="360159" y="186410"/>
                  </a:lnTo>
                  <a:close/>
                </a:path>
                <a:path w="756920" h="574675">
                  <a:moveTo>
                    <a:pt x="361746" y="131330"/>
                  </a:moveTo>
                  <a:lnTo>
                    <a:pt x="361365" y="130390"/>
                  </a:lnTo>
                  <a:lnTo>
                    <a:pt x="361175" y="129463"/>
                  </a:lnTo>
                  <a:lnTo>
                    <a:pt x="360349" y="129908"/>
                  </a:lnTo>
                  <a:lnTo>
                    <a:pt x="359524" y="130175"/>
                  </a:lnTo>
                  <a:lnTo>
                    <a:pt x="358978" y="130721"/>
                  </a:lnTo>
                  <a:lnTo>
                    <a:pt x="358775" y="130911"/>
                  </a:lnTo>
                  <a:lnTo>
                    <a:pt x="359219" y="131749"/>
                  </a:lnTo>
                  <a:lnTo>
                    <a:pt x="359359" y="132283"/>
                  </a:lnTo>
                  <a:lnTo>
                    <a:pt x="360095" y="132029"/>
                  </a:lnTo>
                  <a:lnTo>
                    <a:pt x="360921" y="131864"/>
                  </a:lnTo>
                  <a:lnTo>
                    <a:pt x="361746" y="131330"/>
                  </a:lnTo>
                  <a:close/>
                </a:path>
                <a:path w="756920" h="574675">
                  <a:moveTo>
                    <a:pt x="362407" y="430060"/>
                  </a:moveTo>
                  <a:lnTo>
                    <a:pt x="360375" y="430288"/>
                  </a:lnTo>
                  <a:lnTo>
                    <a:pt x="358724" y="430009"/>
                  </a:lnTo>
                  <a:lnTo>
                    <a:pt x="357593" y="431330"/>
                  </a:lnTo>
                  <a:lnTo>
                    <a:pt x="357632" y="433285"/>
                  </a:lnTo>
                  <a:lnTo>
                    <a:pt x="358203" y="433908"/>
                  </a:lnTo>
                  <a:lnTo>
                    <a:pt x="358749" y="434505"/>
                  </a:lnTo>
                  <a:lnTo>
                    <a:pt x="360705" y="434517"/>
                  </a:lnTo>
                  <a:lnTo>
                    <a:pt x="362140" y="433514"/>
                  </a:lnTo>
                  <a:lnTo>
                    <a:pt x="362026" y="431927"/>
                  </a:lnTo>
                  <a:lnTo>
                    <a:pt x="362407" y="430060"/>
                  </a:lnTo>
                  <a:close/>
                </a:path>
                <a:path w="756920" h="574675">
                  <a:moveTo>
                    <a:pt x="372008" y="441413"/>
                  </a:moveTo>
                  <a:lnTo>
                    <a:pt x="367385" y="436651"/>
                  </a:lnTo>
                  <a:lnTo>
                    <a:pt x="364007" y="438010"/>
                  </a:lnTo>
                  <a:lnTo>
                    <a:pt x="361276" y="442823"/>
                  </a:lnTo>
                  <a:lnTo>
                    <a:pt x="361670" y="443928"/>
                  </a:lnTo>
                  <a:lnTo>
                    <a:pt x="362026" y="445046"/>
                  </a:lnTo>
                  <a:lnTo>
                    <a:pt x="362407" y="446151"/>
                  </a:lnTo>
                  <a:lnTo>
                    <a:pt x="372008" y="441413"/>
                  </a:lnTo>
                  <a:close/>
                </a:path>
                <a:path w="756920" h="574675">
                  <a:moveTo>
                    <a:pt x="372135" y="441337"/>
                  </a:moveTo>
                  <a:lnTo>
                    <a:pt x="372008" y="441413"/>
                  </a:lnTo>
                  <a:lnTo>
                    <a:pt x="372135" y="441337"/>
                  </a:lnTo>
                  <a:close/>
                </a:path>
                <a:path w="756920" h="574675">
                  <a:moveTo>
                    <a:pt x="373049" y="468896"/>
                  </a:moveTo>
                  <a:lnTo>
                    <a:pt x="370522" y="469493"/>
                  </a:lnTo>
                  <a:lnTo>
                    <a:pt x="369582" y="469557"/>
                  </a:lnTo>
                  <a:lnTo>
                    <a:pt x="368350" y="470166"/>
                  </a:lnTo>
                  <a:lnTo>
                    <a:pt x="367792" y="471208"/>
                  </a:lnTo>
                  <a:lnTo>
                    <a:pt x="367906" y="471347"/>
                  </a:lnTo>
                  <a:lnTo>
                    <a:pt x="368376" y="471906"/>
                  </a:lnTo>
                  <a:lnTo>
                    <a:pt x="369227" y="472719"/>
                  </a:lnTo>
                  <a:lnTo>
                    <a:pt x="370382" y="472401"/>
                  </a:lnTo>
                  <a:lnTo>
                    <a:pt x="370814" y="471449"/>
                  </a:lnTo>
                  <a:lnTo>
                    <a:pt x="373049" y="468896"/>
                  </a:lnTo>
                  <a:close/>
                </a:path>
                <a:path w="756920" h="574675">
                  <a:moveTo>
                    <a:pt x="376999" y="388543"/>
                  </a:moveTo>
                  <a:lnTo>
                    <a:pt x="365518" y="386956"/>
                  </a:lnTo>
                  <a:lnTo>
                    <a:pt x="364959" y="390055"/>
                  </a:lnTo>
                  <a:lnTo>
                    <a:pt x="364667" y="391604"/>
                  </a:lnTo>
                  <a:lnTo>
                    <a:pt x="376313" y="393242"/>
                  </a:lnTo>
                  <a:lnTo>
                    <a:pt x="376542" y="391680"/>
                  </a:lnTo>
                  <a:lnTo>
                    <a:pt x="376783" y="390118"/>
                  </a:lnTo>
                  <a:lnTo>
                    <a:pt x="376999" y="388543"/>
                  </a:lnTo>
                  <a:close/>
                </a:path>
                <a:path w="756920" h="574675">
                  <a:moveTo>
                    <a:pt x="377825" y="418985"/>
                  </a:moveTo>
                  <a:lnTo>
                    <a:pt x="368325" y="425678"/>
                  </a:lnTo>
                  <a:lnTo>
                    <a:pt x="367411" y="424103"/>
                  </a:lnTo>
                  <a:lnTo>
                    <a:pt x="365518" y="420992"/>
                  </a:lnTo>
                  <a:lnTo>
                    <a:pt x="360680" y="423595"/>
                  </a:lnTo>
                  <a:lnTo>
                    <a:pt x="365099" y="432904"/>
                  </a:lnTo>
                  <a:lnTo>
                    <a:pt x="365264" y="432777"/>
                  </a:lnTo>
                  <a:lnTo>
                    <a:pt x="365544" y="432625"/>
                  </a:lnTo>
                  <a:lnTo>
                    <a:pt x="365734" y="432473"/>
                  </a:lnTo>
                  <a:lnTo>
                    <a:pt x="366064" y="433400"/>
                  </a:lnTo>
                  <a:lnTo>
                    <a:pt x="368452" y="432689"/>
                  </a:lnTo>
                  <a:lnTo>
                    <a:pt x="368160" y="431698"/>
                  </a:lnTo>
                  <a:lnTo>
                    <a:pt x="367995" y="431038"/>
                  </a:lnTo>
                  <a:lnTo>
                    <a:pt x="369176" y="430276"/>
                  </a:lnTo>
                  <a:lnTo>
                    <a:pt x="370166" y="429577"/>
                  </a:lnTo>
                  <a:lnTo>
                    <a:pt x="370078" y="429285"/>
                  </a:lnTo>
                  <a:lnTo>
                    <a:pt x="369747" y="428409"/>
                  </a:lnTo>
                  <a:lnTo>
                    <a:pt x="369277" y="427596"/>
                  </a:lnTo>
                  <a:lnTo>
                    <a:pt x="368846" y="426758"/>
                  </a:lnTo>
                  <a:lnTo>
                    <a:pt x="376783" y="428840"/>
                  </a:lnTo>
                  <a:lnTo>
                    <a:pt x="377037" y="428256"/>
                  </a:lnTo>
                  <a:lnTo>
                    <a:pt x="377825" y="418985"/>
                  </a:lnTo>
                  <a:close/>
                </a:path>
                <a:path w="756920" h="574675">
                  <a:moveTo>
                    <a:pt x="381012" y="89204"/>
                  </a:moveTo>
                  <a:lnTo>
                    <a:pt x="379730" y="89192"/>
                  </a:lnTo>
                  <a:lnTo>
                    <a:pt x="378548" y="88836"/>
                  </a:lnTo>
                  <a:lnTo>
                    <a:pt x="377939" y="89268"/>
                  </a:lnTo>
                  <a:lnTo>
                    <a:pt x="377393" y="89674"/>
                  </a:lnTo>
                  <a:lnTo>
                    <a:pt x="377418" y="90932"/>
                  </a:lnTo>
                  <a:lnTo>
                    <a:pt x="377202" y="91821"/>
                  </a:lnTo>
                  <a:lnTo>
                    <a:pt x="378345" y="91922"/>
                  </a:lnTo>
                  <a:lnTo>
                    <a:pt x="379501" y="92189"/>
                  </a:lnTo>
                  <a:lnTo>
                    <a:pt x="380822" y="91986"/>
                  </a:lnTo>
                  <a:lnTo>
                    <a:pt x="380847" y="90398"/>
                  </a:lnTo>
                  <a:lnTo>
                    <a:pt x="381012" y="89204"/>
                  </a:lnTo>
                  <a:close/>
                </a:path>
                <a:path w="756920" h="574675">
                  <a:moveTo>
                    <a:pt x="384644" y="409575"/>
                  </a:moveTo>
                  <a:lnTo>
                    <a:pt x="383743" y="408190"/>
                  </a:lnTo>
                  <a:lnTo>
                    <a:pt x="376021" y="410629"/>
                  </a:lnTo>
                  <a:lnTo>
                    <a:pt x="376428" y="412534"/>
                  </a:lnTo>
                  <a:lnTo>
                    <a:pt x="377990" y="412623"/>
                  </a:lnTo>
                  <a:lnTo>
                    <a:pt x="379755" y="413156"/>
                  </a:lnTo>
                  <a:lnTo>
                    <a:pt x="382498" y="412191"/>
                  </a:lnTo>
                  <a:lnTo>
                    <a:pt x="383489" y="410654"/>
                  </a:lnTo>
                  <a:lnTo>
                    <a:pt x="384644" y="409575"/>
                  </a:lnTo>
                  <a:close/>
                </a:path>
                <a:path w="756920" h="574675">
                  <a:moveTo>
                    <a:pt x="385089" y="100952"/>
                  </a:moveTo>
                  <a:lnTo>
                    <a:pt x="373621" y="99364"/>
                  </a:lnTo>
                  <a:lnTo>
                    <a:pt x="373316" y="100914"/>
                  </a:lnTo>
                  <a:lnTo>
                    <a:pt x="372770" y="104013"/>
                  </a:lnTo>
                  <a:lnTo>
                    <a:pt x="384403" y="105651"/>
                  </a:lnTo>
                  <a:lnTo>
                    <a:pt x="384619" y="104089"/>
                  </a:lnTo>
                  <a:lnTo>
                    <a:pt x="384860" y="102527"/>
                  </a:lnTo>
                  <a:lnTo>
                    <a:pt x="385089" y="100952"/>
                  </a:lnTo>
                  <a:close/>
                </a:path>
                <a:path w="756920" h="574675">
                  <a:moveTo>
                    <a:pt x="388442" y="222300"/>
                  </a:moveTo>
                  <a:lnTo>
                    <a:pt x="386435" y="222542"/>
                  </a:lnTo>
                  <a:lnTo>
                    <a:pt x="384835" y="222300"/>
                  </a:lnTo>
                  <a:lnTo>
                    <a:pt x="383768" y="223685"/>
                  </a:lnTo>
                  <a:lnTo>
                    <a:pt x="383679" y="225361"/>
                  </a:lnTo>
                  <a:lnTo>
                    <a:pt x="384149" y="226212"/>
                  </a:lnTo>
                  <a:lnTo>
                    <a:pt x="384429" y="226720"/>
                  </a:lnTo>
                  <a:lnTo>
                    <a:pt x="386537" y="226847"/>
                  </a:lnTo>
                  <a:lnTo>
                    <a:pt x="387197" y="226326"/>
                  </a:lnTo>
                  <a:lnTo>
                    <a:pt x="387921" y="225793"/>
                  </a:lnTo>
                  <a:lnTo>
                    <a:pt x="387883" y="224307"/>
                  </a:lnTo>
                  <a:lnTo>
                    <a:pt x="388442" y="222300"/>
                  </a:lnTo>
                  <a:close/>
                </a:path>
                <a:path w="756920" h="574675">
                  <a:moveTo>
                    <a:pt x="395909" y="148412"/>
                  </a:moveTo>
                  <a:lnTo>
                    <a:pt x="395554" y="146685"/>
                  </a:lnTo>
                  <a:lnTo>
                    <a:pt x="394068" y="146177"/>
                  </a:lnTo>
                  <a:lnTo>
                    <a:pt x="392506" y="145046"/>
                  </a:lnTo>
                  <a:lnTo>
                    <a:pt x="391985" y="147129"/>
                  </a:lnTo>
                  <a:lnTo>
                    <a:pt x="391185" y="148475"/>
                  </a:lnTo>
                  <a:lnTo>
                    <a:pt x="391845" y="150075"/>
                  </a:lnTo>
                  <a:lnTo>
                    <a:pt x="393471" y="150266"/>
                  </a:lnTo>
                  <a:lnTo>
                    <a:pt x="394487" y="150685"/>
                  </a:lnTo>
                  <a:lnTo>
                    <a:pt x="394957" y="149606"/>
                  </a:lnTo>
                  <a:lnTo>
                    <a:pt x="395909" y="148412"/>
                  </a:lnTo>
                  <a:close/>
                </a:path>
                <a:path w="756920" h="574675">
                  <a:moveTo>
                    <a:pt x="399110" y="179590"/>
                  </a:moveTo>
                  <a:lnTo>
                    <a:pt x="397814" y="179324"/>
                  </a:lnTo>
                  <a:lnTo>
                    <a:pt x="396709" y="178739"/>
                  </a:lnTo>
                  <a:lnTo>
                    <a:pt x="395592" y="179539"/>
                  </a:lnTo>
                  <a:lnTo>
                    <a:pt x="395427" y="180695"/>
                  </a:lnTo>
                  <a:lnTo>
                    <a:pt x="395033" y="181546"/>
                  </a:lnTo>
                  <a:lnTo>
                    <a:pt x="395833" y="181851"/>
                  </a:lnTo>
                  <a:lnTo>
                    <a:pt x="396875" y="182613"/>
                  </a:lnTo>
                  <a:lnTo>
                    <a:pt x="397395" y="182346"/>
                  </a:lnTo>
                  <a:lnTo>
                    <a:pt x="398081" y="182016"/>
                  </a:lnTo>
                  <a:lnTo>
                    <a:pt x="398386" y="180860"/>
                  </a:lnTo>
                  <a:lnTo>
                    <a:pt x="399110" y="179590"/>
                  </a:lnTo>
                  <a:close/>
                </a:path>
                <a:path w="756920" h="574675">
                  <a:moveTo>
                    <a:pt x="399961" y="197345"/>
                  </a:moveTo>
                  <a:lnTo>
                    <a:pt x="390715" y="186156"/>
                  </a:lnTo>
                  <a:lnTo>
                    <a:pt x="386486" y="189839"/>
                  </a:lnTo>
                  <a:lnTo>
                    <a:pt x="396214" y="200609"/>
                  </a:lnTo>
                  <a:lnTo>
                    <a:pt x="399961" y="197345"/>
                  </a:lnTo>
                  <a:close/>
                </a:path>
                <a:path w="756920" h="574675">
                  <a:moveTo>
                    <a:pt x="401116" y="128473"/>
                  </a:moveTo>
                  <a:lnTo>
                    <a:pt x="400697" y="127723"/>
                  </a:lnTo>
                  <a:lnTo>
                    <a:pt x="400227" y="126923"/>
                  </a:lnTo>
                  <a:lnTo>
                    <a:pt x="398716" y="126707"/>
                  </a:lnTo>
                  <a:lnTo>
                    <a:pt x="396773" y="125831"/>
                  </a:lnTo>
                  <a:lnTo>
                    <a:pt x="396798" y="127901"/>
                  </a:lnTo>
                  <a:lnTo>
                    <a:pt x="396379" y="129374"/>
                  </a:lnTo>
                  <a:lnTo>
                    <a:pt x="397560" y="130721"/>
                  </a:lnTo>
                  <a:lnTo>
                    <a:pt x="399046" y="130670"/>
                  </a:lnTo>
                  <a:lnTo>
                    <a:pt x="400177" y="130962"/>
                  </a:lnTo>
                  <a:lnTo>
                    <a:pt x="400392" y="129857"/>
                  </a:lnTo>
                  <a:lnTo>
                    <a:pt x="401116" y="128473"/>
                  </a:lnTo>
                  <a:close/>
                </a:path>
                <a:path w="756920" h="574675">
                  <a:moveTo>
                    <a:pt x="405841" y="165798"/>
                  </a:moveTo>
                  <a:lnTo>
                    <a:pt x="403606" y="165976"/>
                  </a:lnTo>
                  <a:lnTo>
                    <a:pt x="401802" y="165608"/>
                  </a:lnTo>
                  <a:lnTo>
                    <a:pt x="400177" y="166903"/>
                  </a:lnTo>
                  <a:lnTo>
                    <a:pt x="400621" y="168884"/>
                  </a:lnTo>
                  <a:lnTo>
                    <a:pt x="400558" y="170230"/>
                  </a:lnTo>
                  <a:lnTo>
                    <a:pt x="402018" y="170116"/>
                  </a:lnTo>
                  <a:lnTo>
                    <a:pt x="403644" y="170319"/>
                  </a:lnTo>
                  <a:lnTo>
                    <a:pt x="405485" y="169443"/>
                  </a:lnTo>
                  <a:lnTo>
                    <a:pt x="405422" y="167678"/>
                  </a:lnTo>
                  <a:lnTo>
                    <a:pt x="405841" y="165798"/>
                  </a:lnTo>
                  <a:close/>
                </a:path>
                <a:path w="756920" h="574675">
                  <a:moveTo>
                    <a:pt x="432587" y="198615"/>
                  </a:moveTo>
                  <a:lnTo>
                    <a:pt x="416941" y="198882"/>
                  </a:lnTo>
                  <a:lnTo>
                    <a:pt x="417220" y="201142"/>
                  </a:lnTo>
                  <a:lnTo>
                    <a:pt x="416966" y="205130"/>
                  </a:lnTo>
                  <a:lnTo>
                    <a:pt x="417880" y="205371"/>
                  </a:lnTo>
                  <a:lnTo>
                    <a:pt x="421728" y="206425"/>
                  </a:lnTo>
                  <a:lnTo>
                    <a:pt x="425958" y="206794"/>
                  </a:lnTo>
                  <a:lnTo>
                    <a:pt x="430822" y="206375"/>
                  </a:lnTo>
                  <a:lnTo>
                    <a:pt x="431431" y="202260"/>
                  </a:lnTo>
                  <a:lnTo>
                    <a:pt x="432587" y="198615"/>
                  </a:lnTo>
                  <a:close/>
                </a:path>
                <a:path w="756920" h="574675">
                  <a:moveTo>
                    <a:pt x="459498" y="175031"/>
                  </a:moveTo>
                  <a:lnTo>
                    <a:pt x="458863" y="173837"/>
                  </a:lnTo>
                  <a:lnTo>
                    <a:pt x="458254" y="172631"/>
                  </a:lnTo>
                  <a:lnTo>
                    <a:pt x="457619" y="171437"/>
                  </a:lnTo>
                  <a:lnTo>
                    <a:pt x="454355" y="173189"/>
                  </a:lnTo>
                  <a:lnTo>
                    <a:pt x="451027" y="174879"/>
                  </a:lnTo>
                  <a:lnTo>
                    <a:pt x="447865" y="176847"/>
                  </a:lnTo>
                  <a:lnTo>
                    <a:pt x="447700" y="176974"/>
                  </a:lnTo>
                  <a:lnTo>
                    <a:pt x="448932" y="179362"/>
                  </a:lnTo>
                  <a:lnTo>
                    <a:pt x="449516" y="180695"/>
                  </a:lnTo>
                  <a:lnTo>
                    <a:pt x="459498" y="175031"/>
                  </a:lnTo>
                  <a:close/>
                </a:path>
                <a:path w="756920" h="574675">
                  <a:moveTo>
                    <a:pt x="463397" y="286245"/>
                  </a:moveTo>
                  <a:lnTo>
                    <a:pt x="463067" y="284086"/>
                  </a:lnTo>
                  <a:lnTo>
                    <a:pt x="463283" y="282524"/>
                  </a:lnTo>
                  <a:lnTo>
                    <a:pt x="462622" y="281940"/>
                  </a:lnTo>
                  <a:lnTo>
                    <a:pt x="461911" y="281317"/>
                  </a:lnTo>
                  <a:lnTo>
                    <a:pt x="460375" y="281622"/>
                  </a:lnTo>
                  <a:lnTo>
                    <a:pt x="459193" y="281533"/>
                  </a:lnTo>
                  <a:lnTo>
                    <a:pt x="459168" y="282727"/>
                  </a:lnTo>
                  <a:lnTo>
                    <a:pt x="458698" y="284200"/>
                  </a:lnTo>
                  <a:lnTo>
                    <a:pt x="459244" y="285026"/>
                  </a:lnTo>
                  <a:lnTo>
                    <a:pt x="459689" y="285737"/>
                  </a:lnTo>
                  <a:lnTo>
                    <a:pt x="461302" y="285699"/>
                  </a:lnTo>
                  <a:lnTo>
                    <a:pt x="463397" y="286245"/>
                  </a:lnTo>
                  <a:close/>
                </a:path>
                <a:path w="756920" h="574675">
                  <a:moveTo>
                    <a:pt x="468998" y="167005"/>
                  </a:moveTo>
                  <a:lnTo>
                    <a:pt x="467194" y="164782"/>
                  </a:lnTo>
                  <a:lnTo>
                    <a:pt x="465404" y="162560"/>
                  </a:lnTo>
                  <a:lnTo>
                    <a:pt x="463588" y="160324"/>
                  </a:lnTo>
                  <a:lnTo>
                    <a:pt x="462521" y="161340"/>
                  </a:lnTo>
                  <a:lnTo>
                    <a:pt x="460375" y="163042"/>
                  </a:lnTo>
                  <a:lnTo>
                    <a:pt x="461987" y="165557"/>
                  </a:lnTo>
                  <a:lnTo>
                    <a:pt x="463867" y="167627"/>
                  </a:lnTo>
                  <a:lnTo>
                    <a:pt x="465594" y="169748"/>
                  </a:lnTo>
                  <a:lnTo>
                    <a:pt x="468998" y="167005"/>
                  </a:lnTo>
                  <a:close/>
                </a:path>
                <a:path w="756920" h="574675">
                  <a:moveTo>
                    <a:pt x="481266" y="166674"/>
                  </a:moveTo>
                  <a:lnTo>
                    <a:pt x="480377" y="165074"/>
                  </a:lnTo>
                  <a:lnTo>
                    <a:pt x="478866" y="164858"/>
                  </a:lnTo>
                  <a:lnTo>
                    <a:pt x="476834" y="163918"/>
                  </a:lnTo>
                  <a:lnTo>
                    <a:pt x="476973" y="166116"/>
                  </a:lnTo>
                  <a:lnTo>
                    <a:pt x="476643" y="167589"/>
                  </a:lnTo>
                  <a:lnTo>
                    <a:pt x="477253" y="168262"/>
                  </a:lnTo>
                  <a:lnTo>
                    <a:pt x="477850" y="168973"/>
                  </a:lnTo>
                  <a:lnTo>
                    <a:pt x="479361" y="168910"/>
                  </a:lnTo>
                  <a:lnTo>
                    <a:pt x="480491" y="169189"/>
                  </a:lnTo>
                  <a:lnTo>
                    <a:pt x="480631" y="168071"/>
                  </a:lnTo>
                  <a:lnTo>
                    <a:pt x="481266" y="166674"/>
                  </a:lnTo>
                  <a:close/>
                </a:path>
                <a:path w="756920" h="574675">
                  <a:moveTo>
                    <a:pt x="512076" y="1346"/>
                  </a:moveTo>
                  <a:lnTo>
                    <a:pt x="502373" y="0"/>
                  </a:lnTo>
                  <a:lnTo>
                    <a:pt x="501878" y="3530"/>
                  </a:lnTo>
                  <a:lnTo>
                    <a:pt x="511822" y="3937"/>
                  </a:lnTo>
                  <a:lnTo>
                    <a:pt x="512076" y="1346"/>
                  </a:lnTo>
                  <a:close/>
                </a:path>
                <a:path w="756920" h="574675">
                  <a:moveTo>
                    <a:pt x="610730" y="42494"/>
                  </a:moveTo>
                  <a:lnTo>
                    <a:pt x="610590" y="33401"/>
                  </a:lnTo>
                  <a:lnTo>
                    <a:pt x="585901" y="30111"/>
                  </a:lnTo>
                  <a:lnTo>
                    <a:pt x="587806" y="36080"/>
                  </a:lnTo>
                  <a:lnTo>
                    <a:pt x="588949" y="41071"/>
                  </a:lnTo>
                  <a:lnTo>
                    <a:pt x="591045" y="45605"/>
                  </a:lnTo>
                  <a:lnTo>
                    <a:pt x="592086" y="47866"/>
                  </a:lnTo>
                  <a:lnTo>
                    <a:pt x="594728" y="49555"/>
                  </a:lnTo>
                  <a:lnTo>
                    <a:pt x="597611" y="51269"/>
                  </a:lnTo>
                  <a:lnTo>
                    <a:pt x="599567" y="49441"/>
                  </a:lnTo>
                  <a:lnTo>
                    <a:pt x="600913" y="48628"/>
                  </a:lnTo>
                  <a:lnTo>
                    <a:pt x="596849" y="42621"/>
                  </a:lnTo>
                  <a:lnTo>
                    <a:pt x="603034" y="41567"/>
                  </a:lnTo>
                  <a:lnTo>
                    <a:pt x="610730" y="42494"/>
                  </a:lnTo>
                  <a:close/>
                </a:path>
                <a:path w="756920" h="574675">
                  <a:moveTo>
                    <a:pt x="640930" y="28194"/>
                  </a:moveTo>
                  <a:lnTo>
                    <a:pt x="638898" y="27546"/>
                  </a:lnTo>
                  <a:lnTo>
                    <a:pt x="636892" y="26873"/>
                  </a:lnTo>
                  <a:lnTo>
                    <a:pt x="634834" y="26301"/>
                  </a:lnTo>
                  <a:lnTo>
                    <a:pt x="634746" y="29565"/>
                  </a:lnTo>
                  <a:lnTo>
                    <a:pt x="640930" y="29083"/>
                  </a:lnTo>
                  <a:lnTo>
                    <a:pt x="640930" y="28194"/>
                  </a:lnTo>
                  <a:close/>
                </a:path>
                <a:path w="756920" h="574675">
                  <a:moveTo>
                    <a:pt x="688949" y="200952"/>
                  </a:moveTo>
                  <a:lnTo>
                    <a:pt x="686562" y="197116"/>
                  </a:lnTo>
                  <a:lnTo>
                    <a:pt x="679081" y="201777"/>
                  </a:lnTo>
                  <a:lnTo>
                    <a:pt x="678776" y="201422"/>
                  </a:lnTo>
                  <a:lnTo>
                    <a:pt x="678281" y="200736"/>
                  </a:lnTo>
                  <a:lnTo>
                    <a:pt x="681418" y="198526"/>
                  </a:lnTo>
                  <a:lnTo>
                    <a:pt x="679005" y="194983"/>
                  </a:lnTo>
                  <a:lnTo>
                    <a:pt x="670725" y="201485"/>
                  </a:lnTo>
                  <a:lnTo>
                    <a:pt x="672985" y="204470"/>
                  </a:lnTo>
                  <a:lnTo>
                    <a:pt x="674331" y="203530"/>
                  </a:lnTo>
                  <a:lnTo>
                    <a:pt x="674217" y="204812"/>
                  </a:lnTo>
                  <a:lnTo>
                    <a:pt x="672426" y="205917"/>
                  </a:lnTo>
                  <a:lnTo>
                    <a:pt x="673887" y="208292"/>
                  </a:lnTo>
                  <a:lnTo>
                    <a:pt x="673747" y="209943"/>
                  </a:lnTo>
                  <a:lnTo>
                    <a:pt x="670915" y="211086"/>
                  </a:lnTo>
                  <a:lnTo>
                    <a:pt x="668058" y="212128"/>
                  </a:lnTo>
                  <a:lnTo>
                    <a:pt x="665099" y="213728"/>
                  </a:lnTo>
                  <a:lnTo>
                    <a:pt x="666051" y="216281"/>
                  </a:lnTo>
                  <a:lnTo>
                    <a:pt x="666445" y="217728"/>
                  </a:lnTo>
                  <a:lnTo>
                    <a:pt x="675462" y="214261"/>
                  </a:lnTo>
                  <a:lnTo>
                    <a:pt x="674433" y="211353"/>
                  </a:lnTo>
                  <a:lnTo>
                    <a:pt x="677519" y="210007"/>
                  </a:lnTo>
                  <a:lnTo>
                    <a:pt x="679881" y="208267"/>
                  </a:lnTo>
                  <a:lnTo>
                    <a:pt x="680732" y="206108"/>
                  </a:lnTo>
                  <a:lnTo>
                    <a:pt x="688949" y="200952"/>
                  </a:lnTo>
                  <a:close/>
                </a:path>
                <a:path w="756920" h="574675">
                  <a:moveTo>
                    <a:pt x="701598" y="60706"/>
                  </a:moveTo>
                  <a:lnTo>
                    <a:pt x="696709" y="56705"/>
                  </a:lnTo>
                  <a:lnTo>
                    <a:pt x="691540" y="52933"/>
                  </a:lnTo>
                  <a:lnTo>
                    <a:pt x="686015" y="49415"/>
                  </a:lnTo>
                  <a:lnTo>
                    <a:pt x="685901" y="49758"/>
                  </a:lnTo>
                  <a:lnTo>
                    <a:pt x="685711" y="50101"/>
                  </a:lnTo>
                  <a:lnTo>
                    <a:pt x="685685" y="50444"/>
                  </a:lnTo>
                  <a:lnTo>
                    <a:pt x="685406" y="53047"/>
                  </a:lnTo>
                  <a:lnTo>
                    <a:pt x="687247" y="57492"/>
                  </a:lnTo>
                  <a:lnTo>
                    <a:pt x="693077" y="59690"/>
                  </a:lnTo>
                  <a:lnTo>
                    <a:pt x="697230" y="60147"/>
                  </a:lnTo>
                  <a:lnTo>
                    <a:pt x="701598" y="60706"/>
                  </a:lnTo>
                  <a:close/>
                </a:path>
                <a:path w="756920" h="574675">
                  <a:moveTo>
                    <a:pt x="738047" y="116357"/>
                  </a:moveTo>
                  <a:lnTo>
                    <a:pt x="737857" y="116319"/>
                  </a:lnTo>
                  <a:lnTo>
                    <a:pt x="738022" y="116497"/>
                  </a:lnTo>
                  <a:lnTo>
                    <a:pt x="738047" y="116357"/>
                  </a:lnTo>
                  <a:close/>
                </a:path>
                <a:path w="756920" h="574675">
                  <a:moveTo>
                    <a:pt x="756602" y="135293"/>
                  </a:moveTo>
                  <a:lnTo>
                    <a:pt x="754862" y="131648"/>
                  </a:lnTo>
                  <a:lnTo>
                    <a:pt x="751268" y="124510"/>
                  </a:lnTo>
                  <a:lnTo>
                    <a:pt x="750303" y="123482"/>
                  </a:lnTo>
                  <a:lnTo>
                    <a:pt x="748601" y="122123"/>
                  </a:lnTo>
                  <a:lnTo>
                    <a:pt x="744232" y="125095"/>
                  </a:lnTo>
                  <a:lnTo>
                    <a:pt x="741311" y="126288"/>
                  </a:lnTo>
                  <a:lnTo>
                    <a:pt x="741451" y="126860"/>
                  </a:lnTo>
                  <a:lnTo>
                    <a:pt x="739965" y="126047"/>
                  </a:lnTo>
                  <a:lnTo>
                    <a:pt x="738314" y="125399"/>
                  </a:lnTo>
                  <a:lnTo>
                    <a:pt x="735761" y="124536"/>
                  </a:lnTo>
                  <a:lnTo>
                    <a:pt x="733945" y="126885"/>
                  </a:lnTo>
                  <a:lnTo>
                    <a:pt x="732574" y="128016"/>
                  </a:lnTo>
                  <a:lnTo>
                    <a:pt x="742657" y="138569"/>
                  </a:lnTo>
                  <a:lnTo>
                    <a:pt x="745959" y="135610"/>
                  </a:lnTo>
                  <a:lnTo>
                    <a:pt x="746239" y="133934"/>
                  </a:lnTo>
                  <a:lnTo>
                    <a:pt x="746099" y="132524"/>
                  </a:lnTo>
                  <a:lnTo>
                    <a:pt x="745680" y="131343"/>
                  </a:lnTo>
                  <a:lnTo>
                    <a:pt x="751103" y="134137"/>
                  </a:lnTo>
                  <a:lnTo>
                    <a:pt x="751624" y="136766"/>
                  </a:lnTo>
                  <a:lnTo>
                    <a:pt x="754532" y="135902"/>
                  </a:lnTo>
                  <a:lnTo>
                    <a:pt x="755091" y="136194"/>
                  </a:lnTo>
                  <a:lnTo>
                    <a:pt x="755777" y="135534"/>
                  </a:lnTo>
                  <a:lnTo>
                    <a:pt x="756602" y="135293"/>
                  </a:lnTo>
                  <a:close/>
                </a:path>
              </a:pathLst>
            </a:custGeom>
            <a:solidFill>
              <a:srgbClr val="AA1758"/>
            </a:solidFill>
          </p:spPr>
          <p:txBody>
            <a:bodyPr wrap="square" lIns="0" tIns="0" rIns="0" bIns="0" rtlCol="0"/>
            <a:lstStyle/>
            <a:p>
              <a:endParaRPr/>
            </a:p>
          </p:txBody>
        </p:sp>
        <p:sp>
          <p:nvSpPr>
            <p:cNvPr id="91" name="object 91"/>
            <p:cNvSpPr/>
            <p:nvPr/>
          </p:nvSpPr>
          <p:spPr>
            <a:xfrm>
              <a:off x="9783623" y="2480855"/>
              <a:ext cx="728980" cy="423545"/>
            </a:xfrm>
            <a:custGeom>
              <a:avLst/>
              <a:gdLst/>
              <a:ahLst/>
              <a:cxnLst/>
              <a:rect l="l" t="t" r="r" b="b"/>
              <a:pathLst>
                <a:path w="728979" h="423544">
                  <a:moveTo>
                    <a:pt x="7175" y="296938"/>
                  </a:moveTo>
                  <a:lnTo>
                    <a:pt x="4318" y="297332"/>
                  </a:lnTo>
                  <a:lnTo>
                    <a:pt x="2070" y="297014"/>
                  </a:lnTo>
                  <a:lnTo>
                    <a:pt x="0" y="298805"/>
                  </a:lnTo>
                  <a:lnTo>
                    <a:pt x="393" y="301142"/>
                  </a:lnTo>
                  <a:lnTo>
                    <a:pt x="165" y="302806"/>
                  </a:lnTo>
                  <a:lnTo>
                    <a:pt x="1955" y="302869"/>
                  </a:lnTo>
                  <a:lnTo>
                    <a:pt x="4203" y="303631"/>
                  </a:lnTo>
                  <a:lnTo>
                    <a:pt x="5334" y="302818"/>
                  </a:lnTo>
                  <a:lnTo>
                    <a:pt x="6464" y="302031"/>
                  </a:lnTo>
                  <a:lnTo>
                    <a:pt x="6438" y="299631"/>
                  </a:lnTo>
                  <a:lnTo>
                    <a:pt x="7175" y="296938"/>
                  </a:lnTo>
                  <a:close/>
                </a:path>
                <a:path w="728979" h="423544">
                  <a:moveTo>
                    <a:pt x="28511" y="372224"/>
                  </a:moveTo>
                  <a:lnTo>
                    <a:pt x="27457" y="371792"/>
                  </a:lnTo>
                  <a:lnTo>
                    <a:pt x="26441" y="371373"/>
                  </a:lnTo>
                  <a:lnTo>
                    <a:pt x="25400" y="370941"/>
                  </a:lnTo>
                  <a:lnTo>
                    <a:pt x="24714" y="372364"/>
                  </a:lnTo>
                  <a:lnTo>
                    <a:pt x="24053" y="373786"/>
                  </a:lnTo>
                  <a:lnTo>
                    <a:pt x="23368" y="375196"/>
                  </a:lnTo>
                  <a:lnTo>
                    <a:pt x="24498" y="375754"/>
                  </a:lnTo>
                  <a:lnTo>
                    <a:pt x="25590" y="376313"/>
                  </a:lnTo>
                  <a:lnTo>
                    <a:pt x="26720" y="376872"/>
                  </a:lnTo>
                  <a:lnTo>
                    <a:pt x="27381" y="375348"/>
                  </a:lnTo>
                  <a:lnTo>
                    <a:pt x="27990" y="373799"/>
                  </a:lnTo>
                  <a:lnTo>
                    <a:pt x="28511" y="372224"/>
                  </a:lnTo>
                  <a:close/>
                </a:path>
                <a:path w="728979" h="423544">
                  <a:moveTo>
                    <a:pt x="227012" y="294652"/>
                  </a:moveTo>
                  <a:lnTo>
                    <a:pt x="226771" y="294373"/>
                  </a:lnTo>
                  <a:lnTo>
                    <a:pt x="226656" y="294157"/>
                  </a:lnTo>
                  <a:lnTo>
                    <a:pt x="226441" y="294297"/>
                  </a:lnTo>
                  <a:lnTo>
                    <a:pt x="226110" y="294386"/>
                  </a:lnTo>
                  <a:lnTo>
                    <a:pt x="225996" y="294589"/>
                  </a:lnTo>
                  <a:lnTo>
                    <a:pt x="226225" y="294982"/>
                  </a:lnTo>
                  <a:lnTo>
                    <a:pt x="226326" y="295198"/>
                  </a:lnTo>
                  <a:lnTo>
                    <a:pt x="226555" y="295059"/>
                  </a:lnTo>
                  <a:lnTo>
                    <a:pt x="226847" y="294957"/>
                  </a:lnTo>
                  <a:lnTo>
                    <a:pt x="226961" y="294767"/>
                  </a:lnTo>
                  <a:close/>
                </a:path>
                <a:path w="728979" h="423544">
                  <a:moveTo>
                    <a:pt x="230124" y="272872"/>
                  </a:moveTo>
                  <a:lnTo>
                    <a:pt x="230035" y="272199"/>
                  </a:lnTo>
                  <a:lnTo>
                    <a:pt x="229514" y="272554"/>
                  </a:lnTo>
                  <a:lnTo>
                    <a:pt x="230124" y="272872"/>
                  </a:lnTo>
                  <a:close/>
                </a:path>
                <a:path w="728979" h="423544">
                  <a:moveTo>
                    <a:pt x="245237" y="324891"/>
                  </a:moveTo>
                  <a:lnTo>
                    <a:pt x="244170" y="320370"/>
                  </a:lnTo>
                  <a:lnTo>
                    <a:pt x="244005" y="315315"/>
                  </a:lnTo>
                  <a:lnTo>
                    <a:pt x="240157" y="308800"/>
                  </a:lnTo>
                  <a:lnTo>
                    <a:pt x="233565" y="305701"/>
                  </a:lnTo>
                  <a:lnTo>
                    <a:pt x="229247" y="310134"/>
                  </a:lnTo>
                  <a:lnTo>
                    <a:pt x="226656" y="314960"/>
                  </a:lnTo>
                  <a:lnTo>
                    <a:pt x="223697" y="319443"/>
                  </a:lnTo>
                  <a:lnTo>
                    <a:pt x="235242" y="321449"/>
                  </a:lnTo>
                  <a:lnTo>
                    <a:pt x="235572" y="319582"/>
                  </a:lnTo>
                  <a:lnTo>
                    <a:pt x="241909" y="326288"/>
                  </a:lnTo>
                  <a:lnTo>
                    <a:pt x="245237" y="324891"/>
                  </a:lnTo>
                  <a:close/>
                </a:path>
                <a:path w="728979" h="423544">
                  <a:moveTo>
                    <a:pt x="255828" y="375208"/>
                  </a:moveTo>
                  <a:lnTo>
                    <a:pt x="244881" y="372364"/>
                  </a:lnTo>
                  <a:lnTo>
                    <a:pt x="241592" y="374954"/>
                  </a:lnTo>
                  <a:lnTo>
                    <a:pt x="243395" y="383959"/>
                  </a:lnTo>
                  <a:lnTo>
                    <a:pt x="255828" y="375208"/>
                  </a:lnTo>
                  <a:close/>
                </a:path>
                <a:path w="728979" h="423544">
                  <a:moveTo>
                    <a:pt x="256209" y="352920"/>
                  </a:moveTo>
                  <a:lnTo>
                    <a:pt x="247738" y="352323"/>
                  </a:lnTo>
                  <a:lnTo>
                    <a:pt x="247662" y="353466"/>
                  </a:lnTo>
                  <a:lnTo>
                    <a:pt x="247599" y="354609"/>
                  </a:lnTo>
                  <a:lnTo>
                    <a:pt x="247523" y="355752"/>
                  </a:lnTo>
                  <a:lnTo>
                    <a:pt x="255993" y="355968"/>
                  </a:lnTo>
                  <a:lnTo>
                    <a:pt x="256209" y="352920"/>
                  </a:lnTo>
                  <a:close/>
                </a:path>
                <a:path w="728979" h="423544">
                  <a:moveTo>
                    <a:pt x="259397" y="209778"/>
                  </a:moveTo>
                  <a:lnTo>
                    <a:pt x="259181" y="210007"/>
                  </a:lnTo>
                  <a:lnTo>
                    <a:pt x="258737" y="210477"/>
                  </a:lnTo>
                  <a:lnTo>
                    <a:pt x="259283" y="210515"/>
                  </a:lnTo>
                  <a:lnTo>
                    <a:pt x="259346" y="210261"/>
                  </a:lnTo>
                  <a:lnTo>
                    <a:pt x="259397" y="209778"/>
                  </a:lnTo>
                  <a:close/>
                </a:path>
                <a:path w="728979" h="423544">
                  <a:moveTo>
                    <a:pt x="259753" y="365175"/>
                  </a:moveTo>
                  <a:lnTo>
                    <a:pt x="256755" y="365290"/>
                  </a:lnTo>
                  <a:lnTo>
                    <a:pt x="254533" y="364744"/>
                  </a:lnTo>
                  <a:lnTo>
                    <a:pt x="253352" y="365607"/>
                  </a:lnTo>
                  <a:lnTo>
                    <a:pt x="252310" y="366395"/>
                  </a:lnTo>
                  <a:lnTo>
                    <a:pt x="252387" y="368744"/>
                  </a:lnTo>
                  <a:lnTo>
                    <a:pt x="252006" y="370408"/>
                  </a:lnTo>
                  <a:lnTo>
                    <a:pt x="253733" y="370535"/>
                  </a:lnTo>
                  <a:lnTo>
                    <a:pt x="255828" y="371297"/>
                  </a:lnTo>
                  <a:lnTo>
                    <a:pt x="258292" y="369951"/>
                  </a:lnTo>
                  <a:lnTo>
                    <a:pt x="258597" y="367715"/>
                  </a:lnTo>
                  <a:lnTo>
                    <a:pt x="259753" y="365175"/>
                  </a:lnTo>
                  <a:close/>
                </a:path>
                <a:path w="728979" h="423544">
                  <a:moveTo>
                    <a:pt x="263131" y="365290"/>
                  </a:moveTo>
                  <a:lnTo>
                    <a:pt x="261924" y="365315"/>
                  </a:lnTo>
                  <a:lnTo>
                    <a:pt x="260794" y="365023"/>
                  </a:lnTo>
                  <a:lnTo>
                    <a:pt x="260273" y="365455"/>
                  </a:lnTo>
                  <a:lnTo>
                    <a:pt x="259753" y="365899"/>
                  </a:lnTo>
                  <a:lnTo>
                    <a:pt x="259842" y="367068"/>
                  </a:lnTo>
                  <a:lnTo>
                    <a:pt x="259638" y="367919"/>
                  </a:lnTo>
                  <a:lnTo>
                    <a:pt x="262915" y="368147"/>
                  </a:lnTo>
                  <a:lnTo>
                    <a:pt x="262966" y="367309"/>
                  </a:lnTo>
                  <a:lnTo>
                    <a:pt x="263055" y="366458"/>
                  </a:lnTo>
                  <a:lnTo>
                    <a:pt x="263131" y="365290"/>
                  </a:lnTo>
                  <a:close/>
                </a:path>
                <a:path w="728979" h="423544">
                  <a:moveTo>
                    <a:pt x="263321" y="404761"/>
                  </a:moveTo>
                  <a:lnTo>
                    <a:pt x="261759" y="402717"/>
                  </a:lnTo>
                  <a:lnTo>
                    <a:pt x="261239" y="403047"/>
                  </a:lnTo>
                  <a:lnTo>
                    <a:pt x="260667" y="403390"/>
                  </a:lnTo>
                  <a:lnTo>
                    <a:pt x="260134" y="403720"/>
                  </a:lnTo>
                  <a:lnTo>
                    <a:pt x="261188" y="404101"/>
                  </a:lnTo>
                  <a:lnTo>
                    <a:pt x="262229" y="404431"/>
                  </a:lnTo>
                  <a:lnTo>
                    <a:pt x="263271" y="404812"/>
                  </a:lnTo>
                  <a:close/>
                </a:path>
                <a:path w="728979" h="423544">
                  <a:moveTo>
                    <a:pt x="264147" y="241211"/>
                  </a:moveTo>
                  <a:lnTo>
                    <a:pt x="263296" y="241236"/>
                  </a:lnTo>
                  <a:lnTo>
                    <a:pt x="262534" y="241147"/>
                  </a:lnTo>
                  <a:lnTo>
                    <a:pt x="261810" y="241363"/>
                  </a:lnTo>
                  <a:lnTo>
                    <a:pt x="261620" y="241439"/>
                  </a:lnTo>
                  <a:lnTo>
                    <a:pt x="261543" y="242824"/>
                  </a:lnTo>
                  <a:lnTo>
                    <a:pt x="261683" y="242887"/>
                  </a:lnTo>
                  <a:lnTo>
                    <a:pt x="262369" y="243154"/>
                  </a:lnTo>
                  <a:lnTo>
                    <a:pt x="263156" y="243154"/>
                  </a:lnTo>
                  <a:lnTo>
                    <a:pt x="263931" y="243255"/>
                  </a:lnTo>
                  <a:lnTo>
                    <a:pt x="264045" y="242150"/>
                  </a:lnTo>
                  <a:lnTo>
                    <a:pt x="264147" y="241211"/>
                  </a:lnTo>
                  <a:close/>
                </a:path>
                <a:path w="728979" h="423544">
                  <a:moveTo>
                    <a:pt x="267208" y="386181"/>
                  </a:moveTo>
                  <a:lnTo>
                    <a:pt x="260413" y="384289"/>
                  </a:lnTo>
                  <a:lnTo>
                    <a:pt x="260362" y="387223"/>
                  </a:lnTo>
                  <a:lnTo>
                    <a:pt x="259638" y="389585"/>
                  </a:lnTo>
                  <a:lnTo>
                    <a:pt x="260502" y="390385"/>
                  </a:lnTo>
                  <a:lnTo>
                    <a:pt x="261480" y="391363"/>
                  </a:lnTo>
                  <a:lnTo>
                    <a:pt x="264287" y="391756"/>
                  </a:lnTo>
                  <a:lnTo>
                    <a:pt x="266573" y="390271"/>
                  </a:lnTo>
                  <a:lnTo>
                    <a:pt x="266649" y="387870"/>
                  </a:lnTo>
                  <a:lnTo>
                    <a:pt x="267208" y="386181"/>
                  </a:lnTo>
                  <a:close/>
                </a:path>
                <a:path w="728979" h="423544">
                  <a:moveTo>
                    <a:pt x="274015" y="266992"/>
                  </a:moveTo>
                  <a:lnTo>
                    <a:pt x="273519" y="265531"/>
                  </a:lnTo>
                  <a:lnTo>
                    <a:pt x="272999" y="264071"/>
                  </a:lnTo>
                  <a:lnTo>
                    <a:pt x="272503" y="262597"/>
                  </a:lnTo>
                  <a:lnTo>
                    <a:pt x="269621" y="263779"/>
                  </a:lnTo>
                  <a:lnTo>
                    <a:pt x="266687" y="264833"/>
                  </a:lnTo>
                  <a:lnTo>
                    <a:pt x="263982" y="266293"/>
                  </a:lnTo>
                  <a:lnTo>
                    <a:pt x="263652" y="266458"/>
                  </a:lnTo>
                  <a:lnTo>
                    <a:pt x="264642" y="269011"/>
                  </a:lnTo>
                  <a:lnTo>
                    <a:pt x="265036" y="270459"/>
                  </a:lnTo>
                  <a:lnTo>
                    <a:pt x="274015" y="266992"/>
                  </a:lnTo>
                  <a:close/>
                </a:path>
                <a:path w="728979" h="423544">
                  <a:moveTo>
                    <a:pt x="276440" y="230301"/>
                  </a:moveTo>
                  <a:lnTo>
                    <a:pt x="275501" y="229590"/>
                  </a:lnTo>
                  <a:lnTo>
                    <a:pt x="273913" y="228142"/>
                  </a:lnTo>
                  <a:lnTo>
                    <a:pt x="272173" y="229717"/>
                  </a:lnTo>
                  <a:lnTo>
                    <a:pt x="270802" y="231406"/>
                  </a:lnTo>
                  <a:lnTo>
                    <a:pt x="269405" y="233032"/>
                  </a:lnTo>
                  <a:lnTo>
                    <a:pt x="270421" y="233794"/>
                  </a:lnTo>
                  <a:lnTo>
                    <a:pt x="271411" y="234569"/>
                  </a:lnTo>
                  <a:lnTo>
                    <a:pt x="272427" y="235343"/>
                  </a:lnTo>
                  <a:lnTo>
                    <a:pt x="273748" y="233654"/>
                  </a:lnTo>
                  <a:lnTo>
                    <a:pt x="276440" y="230301"/>
                  </a:lnTo>
                  <a:close/>
                </a:path>
                <a:path w="728979" h="423544">
                  <a:moveTo>
                    <a:pt x="286613" y="241896"/>
                  </a:moveTo>
                  <a:lnTo>
                    <a:pt x="283832" y="241998"/>
                  </a:lnTo>
                  <a:lnTo>
                    <a:pt x="280835" y="241769"/>
                  </a:lnTo>
                  <a:lnTo>
                    <a:pt x="280720" y="242150"/>
                  </a:lnTo>
                  <a:lnTo>
                    <a:pt x="280098" y="244970"/>
                  </a:lnTo>
                  <a:lnTo>
                    <a:pt x="279679" y="247891"/>
                  </a:lnTo>
                  <a:lnTo>
                    <a:pt x="279679" y="250761"/>
                  </a:lnTo>
                  <a:lnTo>
                    <a:pt x="277596" y="247713"/>
                  </a:lnTo>
                  <a:lnTo>
                    <a:pt x="269316" y="254215"/>
                  </a:lnTo>
                  <a:lnTo>
                    <a:pt x="271576" y="257200"/>
                  </a:lnTo>
                  <a:lnTo>
                    <a:pt x="279628" y="251523"/>
                  </a:lnTo>
                  <a:lnTo>
                    <a:pt x="279654" y="251764"/>
                  </a:lnTo>
                  <a:lnTo>
                    <a:pt x="279603" y="252018"/>
                  </a:lnTo>
                  <a:lnTo>
                    <a:pt x="279654" y="252933"/>
                  </a:lnTo>
                  <a:lnTo>
                    <a:pt x="283222" y="253301"/>
                  </a:lnTo>
                  <a:lnTo>
                    <a:pt x="285178" y="253809"/>
                  </a:lnTo>
                  <a:lnTo>
                    <a:pt x="286613" y="241896"/>
                  </a:lnTo>
                  <a:close/>
                </a:path>
                <a:path w="728979" h="423544">
                  <a:moveTo>
                    <a:pt x="298894" y="345579"/>
                  </a:moveTo>
                  <a:lnTo>
                    <a:pt x="298729" y="345109"/>
                  </a:lnTo>
                  <a:lnTo>
                    <a:pt x="298653" y="344843"/>
                  </a:lnTo>
                  <a:lnTo>
                    <a:pt x="298157" y="344995"/>
                  </a:lnTo>
                  <a:lnTo>
                    <a:pt x="297662" y="345147"/>
                  </a:lnTo>
                  <a:lnTo>
                    <a:pt x="297192" y="345351"/>
                  </a:lnTo>
                  <a:lnTo>
                    <a:pt x="297332" y="345833"/>
                  </a:lnTo>
                  <a:lnTo>
                    <a:pt x="297408" y="346087"/>
                  </a:lnTo>
                  <a:lnTo>
                    <a:pt x="297878" y="345935"/>
                  </a:lnTo>
                  <a:lnTo>
                    <a:pt x="298373" y="345782"/>
                  </a:lnTo>
                  <a:lnTo>
                    <a:pt x="298894" y="345579"/>
                  </a:lnTo>
                  <a:close/>
                </a:path>
                <a:path w="728979" h="423544">
                  <a:moveTo>
                    <a:pt x="307797" y="408901"/>
                  </a:moveTo>
                  <a:lnTo>
                    <a:pt x="307060" y="408279"/>
                  </a:lnTo>
                  <a:lnTo>
                    <a:pt x="305168" y="406692"/>
                  </a:lnTo>
                  <a:lnTo>
                    <a:pt x="301866" y="406527"/>
                  </a:lnTo>
                  <a:lnTo>
                    <a:pt x="299110" y="405777"/>
                  </a:lnTo>
                  <a:lnTo>
                    <a:pt x="298259" y="408279"/>
                  </a:lnTo>
                  <a:lnTo>
                    <a:pt x="297383" y="410781"/>
                  </a:lnTo>
                  <a:lnTo>
                    <a:pt x="296532" y="413283"/>
                  </a:lnTo>
                  <a:lnTo>
                    <a:pt x="296506" y="413727"/>
                  </a:lnTo>
                  <a:lnTo>
                    <a:pt x="296506" y="414642"/>
                  </a:lnTo>
                  <a:lnTo>
                    <a:pt x="302463" y="416052"/>
                  </a:lnTo>
                  <a:lnTo>
                    <a:pt x="305498" y="416674"/>
                  </a:lnTo>
                  <a:lnTo>
                    <a:pt x="307035" y="415302"/>
                  </a:lnTo>
                  <a:lnTo>
                    <a:pt x="306146" y="414312"/>
                  </a:lnTo>
                  <a:lnTo>
                    <a:pt x="305739" y="413816"/>
                  </a:lnTo>
                  <a:lnTo>
                    <a:pt x="306946" y="412115"/>
                  </a:lnTo>
                  <a:lnTo>
                    <a:pt x="307797" y="408901"/>
                  </a:lnTo>
                  <a:close/>
                </a:path>
                <a:path w="728979" h="423544">
                  <a:moveTo>
                    <a:pt x="315302" y="408736"/>
                  </a:moveTo>
                  <a:lnTo>
                    <a:pt x="312699" y="408736"/>
                  </a:lnTo>
                  <a:lnTo>
                    <a:pt x="310819" y="408190"/>
                  </a:lnTo>
                  <a:lnTo>
                    <a:pt x="308902" y="409511"/>
                  </a:lnTo>
                  <a:lnTo>
                    <a:pt x="308952" y="411518"/>
                  </a:lnTo>
                  <a:lnTo>
                    <a:pt x="308571" y="412902"/>
                  </a:lnTo>
                  <a:lnTo>
                    <a:pt x="310057" y="413143"/>
                  </a:lnTo>
                  <a:lnTo>
                    <a:pt x="311810" y="413956"/>
                  </a:lnTo>
                  <a:lnTo>
                    <a:pt x="313956" y="413016"/>
                  </a:lnTo>
                  <a:lnTo>
                    <a:pt x="314261" y="411022"/>
                  </a:lnTo>
                  <a:lnTo>
                    <a:pt x="315302" y="408736"/>
                  </a:lnTo>
                  <a:close/>
                </a:path>
                <a:path w="728979" h="423544">
                  <a:moveTo>
                    <a:pt x="319176" y="409486"/>
                  </a:moveTo>
                  <a:lnTo>
                    <a:pt x="317830" y="409219"/>
                  </a:lnTo>
                  <a:lnTo>
                    <a:pt x="316788" y="408686"/>
                  </a:lnTo>
                  <a:lnTo>
                    <a:pt x="316153" y="408990"/>
                  </a:lnTo>
                  <a:lnTo>
                    <a:pt x="315531" y="409308"/>
                  </a:lnTo>
                  <a:lnTo>
                    <a:pt x="315277" y="410451"/>
                  </a:lnTo>
                  <a:lnTo>
                    <a:pt x="314833" y="411226"/>
                  </a:lnTo>
                  <a:lnTo>
                    <a:pt x="315696" y="411518"/>
                  </a:lnTo>
                  <a:lnTo>
                    <a:pt x="316649" y="412178"/>
                  </a:lnTo>
                  <a:lnTo>
                    <a:pt x="317398" y="411975"/>
                  </a:lnTo>
                  <a:lnTo>
                    <a:pt x="318020" y="411822"/>
                  </a:lnTo>
                  <a:lnTo>
                    <a:pt x="318389" y="410654"/>
                  </a:lnTo>
                  <a:lnTo>
                    <a:pt x="319176" y="409486"/>
                  </a:lnTo>
                  <a:close/>
                </a:path>
                <a:path w="728979" h="423544">
                  <a:moveTo>
                    <a:pt x="326301" y="383286"/>
                  </a:moveTo>
                  <a:lnTo>
                    <a:pt x="324789" y="383070"/>
                  </a:lnTo>
                  <a:lnTo>
                    <a:pt x="324815" y="383247"/>
                  </a:lnTo>
                  <a:lnTo>
                    <a:pt x="324154" y="383120"/>
                  </a:lnTo>
                  <a:lnTo>
                    <a:pt x="322999" y="383006"/>
                  </a:lnTo>
                  <a:lnTo>
                    <a:pt x="322262" y="384149"/>
                  </a:lnTo>
                  <a:lnTo>
                    <a:pt x="322008" y="385356"/>
                  </a:lnTo>
                  <a:lnTo>
                    <a:pt x="321957" y="386473"/>
                  </a:lnTo>
                  <a:lnTo>
                    <a:pt x="321932" y="386676"/>
                  </a:lnTo>
                  <a:lnTo>
                    <a:pt x="323494" y="386918"/>
                  </a:lnTo>
                  <a:lnTo>
                    <a:pt x="325069" y="387337"/>
                  </a:lnTo>
                  <a:lnTo>
                    <a:pt x="325145" y="386283"/>
                  </a:lnTo>
                  <a:lnTo>
                    <a:pt x="325259" y="385445"/>
                  </a:lnTo>
                  <a:lnTo>
                    <a:pt x="325285" y="384670"/>
                  </a:lnTo>
                  <a:lnTo>
                    <a:pt x="325551" y="384683"/>
                  </a:lnTo>
                  <a:lnTo>
                    <a:pt x="325920" y="384251"/>
                  </a:lnTo>
                  <a:lnTo>
                    <a:pt x="326085" y="383755"/>
                  </a:lnTo>
                  <a:lnTo>
                    <a:pt x="326301" y="383286"/>
                  </a:lnTo>
                  <a:close/>
                </a:path>
                <a:path w="728979" h="423544">
                  <a:moveTo>
                    <a:pt x="326872" y="391541"/>
                  </a:moveTo>
                  <a:lnTo>
                    <a:pt x="326682" y="391109"/>
                  </a:lnTo>
                  <a:lnTo>
                    <a:pt x="326491" y="390702"/>
                  </a:lnTo>
                  <a:lnTo>
                    <a:pt x="325259" y="390436"/>
                  </a:lnTo>
                  <a:lnTo>
                    <a:pt x="324840" y="390690"/>
                  </a:lnTo>
                  <a:lnTo>
                    <a:pt x="324319" y="391058"/>
                  </a:lnTo>
                  <a:lnTo>
                    <a:pt x="324129" y="391985"/>
                  </a:lnTo>
                  <a:lnTo>
                    <a:pt x="323113" y="394144"/>
                  </a:lnTo>
                  <a:lnTo>
                    <a:pt x="324510" y="393649"/>
                  </a:lnTo>
                  <a:lnTo>
                    <a:pt x="325450" y="393534"/>
                  </a:lnTo>
                  <a:lnTo>
                    <a:pt x="326491" y="392607"/>
                  </a:lnTo>
                  <a:lnTo>
                    <a:pt x="326872" y="391541"/>
                  </a:lnTo>
                  <a:close/>
                </a:path>
                <a:path w="728979" h="423544">
                  <a:moveTo>
                    <a:pt x="329679" y="396138"/>
                  </a:moveTo>
                  <a:lnTo>
                    <a:pt x="328422" y="396036"/>
                  </a:lnTo>
                  <a:lnTo>
                    <a:pt x="326682" y="395376"/>
                  </a:lnTo>
                  <a:lnTo>
                    <a:pt x="324815" y="396938"/>
                  </a:lnTo>
                  <a:lnTo>
                    <a:pt x="324243" y="398653"/>
                  </a:lnTo>
                  <a:lnTo>
                    <a:pt x="322834" y="401002"/>
                  </a:lnTo>
                  <a:lnTo>
                    <a:pt x="325170" y="400824"/>
                  </a:lnTo>
                  <a:lnTo>
                    <a:pt x="327037" y="401167"/>
                  </a:lnTo>
                  <a:lnTo>
                    <a:pt x="327621" y="400545"/>
                  </a:lnTo>
                  <a:lnTo>
                    <a:pt x="328688" y="399376"/>
                  </a:lnTo>
                  <a:lnTo>
                    <a:pt x="329018" y="397637"/>
                  </a:lnTo>
                  <a:lnTo>
                    <a:pt x="329679" y="396138"/>
                  </a:lnTo>
                  <a:close/>
                </a:path>
                <a:path w="728979" h="423544">
                  <a:moveTo>
                    <a:pt x="331279" y="420941"/>
                  </a:moveTo>
                  <a:lnTo>
                    <a:pt x="330974" y="419887"/>
                  </a:lnTo>
                  <a:lnTo>
                    <a:pt x="330809" y="418668"/>
                  </a:lnTo>
                  <a:lnTo>
                    <a:pt x="330695" y="416001"/>
                  </a:lnTo>
                  <a:lnTo>
                    <a:pt x="328803" y="413702"/>
                  </a:lnTo>
                  <a:lnTo>
                    <a:pt x="327126" y="414159"/>
                  </a:lnTo>
                  <a:lnTo>
                    <a:pt x="325551" y="414820"/>
                  </a:lnTo>
                  <a:lnTo>
                    <a:pt x="324370" y="415467"/>
                  </a:lnTo>
                  <a:lnTo>
                    <a:pt x="323519" y="412902"/>
                  </a:lnTo>
                  <a:lnTo>
                    <a:pt x="324675" y="413270"/>
                  </a:lnTo>
                  <a:lnTo>
                    <a:pt x="326021" y="413410"/>
                  </a:lnTo>
                  <a:lnTo>
                    <a:pt x="327837" y="412965"/>
                  </a:lnTo>
                  <a:lnTo>
                    <a:pt x="328053" y="410654"/>
                  </a:lnTo>
                  <a:lnTo>
                    <a:pt x="329272" y="406996"/>
                  </a:lnTo>
                  <a:lnTo>
                    <a:pt x="326377" y="407327"/>
                  </a:lnTo>
                  <a:lnTo>
                    <a:pt x="324154" y="406996"/>
                  </a:lnTo>
                  <a:lnTo>
                    <a:pt x="321906" y="408559"/>
                  </a:lnTo>
                  <a:lnTo>
                    <a:pt x="321513" y="411759"/>
                  </a:lnTo>
                  <a:lnTo>
                    <a:pt x="322453" y="412597"/>
                  </a:lnTo>
                  <a:lnTo>
                    <a:pt x="322897" y="412648"/>
                  </a:lnTo>
                  <a:lnTo>
                    <a:pt x="323227" y="412788"/>
                  </a:lnTo>
                  <a:lnTo>
                    <a:pt x="320497" y="413854"/>
                  </a:lnTo>
                  <a:lnTo>
                    <a:pt x="321106" y="417639"/>
                  </a:lnTo>
                  <a:lnTo>
                    <a:pt x="321437" y="419544"/>
                  </a:lnTo>
                  <a:lnTo>
                    <a:pt x="321932" y="419633"/>
                  </a:lnTo>
                  <a:lnTo>
                    <a:pt x="323113" y="419150"/>
                  </a:lnTo>
                  <a:lnTo>
                    <a:pt x="323227" y="419849"/>
                  </a:lnTo>
                  <a:lnTo>
                    <a:pt x="325882" y="420255"/>
                  </a:lnTo>
                  <a:lnTo>
                    <a:pt x="331279" y="420941"/>
                  </a:lnTo>
                  <a:close/>
                </a:path>
                <a:path w="728979" h="423544">
                  <a:moveTo>
                    <a:pt x="339636" y="367220"/>
                  </a:moveTo>
                  <a:lnTo>
                    <a:pt x="331774" y="353542"/>
                  </a:lnTo>
                  <a:lnTo>
                    <a:pt x="328612" y="357784"/>
                  </a:lnTo>
                  <a:lnTo>
                    <a:pt x="324840" y="360756"/>
                  </a:lnTo>
                  <a:lnTo>
                    <a:pt x="325234" y="362902"/>
                  </a:lnTo>
                  <a:lnTo>
                    <a:pt x="325450" y="364236"/>
                  </a:lnTo>
                  <a:lnTo>
                    <a:pt x="326377" y="365620"/>
                  </a:lnTo>
                  <a:lnTo>
                    <a:pt x="327558" y="366826"/>
                  </a:lnTo>
                  <a:lnTo>
                    <a:pt x="327456" y="367411"/>
                  </a:lnTo>
                  <a:lnTo>
                    <a:pt x="328168" y="367360"/>
                  </a:lnTo>
                  <a:lnTo>
                    <a:pt x="328688" y="367792"/>
                  </a:lnTo>
                  <a:lnTo>
                    <a:pt x="327558" y="367804"/>
                  </a:lnTo>
                  <a:lnTo>
                    <a:pt x="327558" y="369570"/>
                  </a:lnTo>
                  <a:lnTo>
                    <a:pt x="327037" y="371589"/>
                  </a:lnTo>
                  <a:lnTo>
                    <a:pt x="328117" y="373761"/>
                  </a:lnTo>
                  <a:lnTo>
                    <a:pt x="331254" y="374180"/>
                  </a:lnTo>
                  <a:lnTo>
                    <a:pt x="332625" y="372795"/>
                  </a:lnTo>
                  <a:lnTo>
                    <a:pt x="333311" y="369963"/>
                  </a:lnTo>
                  <a:lnTo>
                    <a:pt x="335127" y="369671"/>
                  </a:lnTo>
                  <a:lnTo>
                    <a:pt x="337566" y="368020"/>
                  </a:lnTo>
                  <a:lnTo>
                    <a:pt x="339636" y="367220"/>
                  </a:lnTo>
                  <a:close/>
                </a:path>
                <a:path w="728979" h="423544">
                  <a:moveTo>
                    <a:pt x="342798" y="355434"/>
                  </a:moveTo>
                  <a:lnTo>
                    <a:pt x="341909" y="353453"/>
                  </a:lnTo>
                  <a:lnTo>
                    <a:pt x="339928" y="353237"/>
                  </a:lnTo>
                  <a:lnTo>
                    <a:pt x="338670" y="352704"/>
                  </a:lnTo>
                  <a:lnTo>
                    <a:pt x="338175" y="354114"/>
                  </a:lnTo>
                  <a:lnTo>
                    <a:pt x="337134" y="355650"/>
                  </a:lnTo>
                  <a:lnTo>
                    <a:pt x="337515" y="357809"/>
                  </a:lnTo>
                  <a:lnTo>
                    <a:pt x="339432" y="358343"/>
                  </a:lnTo>
                  <a:lnTo>
                    <a:pt x="341363" y="359524"/>
                  </a:lnTo>
                  <a:lnTo>
                    <a:pt x="341884" y="357124"/>
                  </a:lnTo>
                  <a:lnTo>
                    <a:pt x="342798" y="355434"/>
                  </a:lnTo>
                  <a:close/>
                </a:path>
                <a:path w="728979" h="423544">
                  <a:moveTo>
                    <a:pt x="351637" y="423049"/>
                  </a:moveTo>
                  <a:lnTo>
                    <a:pt x="350494" y="422630"/>
                  </a:lnTo>
                  <a:lnTo>
                    <a:pt x="349885" y="422414"/>
                  </a:lnTo>
                  <a:lnTo>
                    <a:pt x="349885" y="422554"/>
                  </a:lnTo>
                  <a:lnTo>
                    <a:pt x="349834" y="422744"/>
                  </a:lnTo>
                  <a:lnTo>
                    <a:pt x="349796" y="422897"/>
                  </a:lnTo>
                  <a:lnTo>
                    <a:pt x="351637" y="423049"/>
                  </a:lnTo>
                  <a:close/>
                </a:path>
                <a:path w="728979" h="423544">
                  <a:moveTo>
                    <a:pt x="353453" y="416661"/>
                  </a:moveTo>
                  <a:lnTo>
                    <a:pt x="351726" y="416204"/>
                  </a:lnTo>
                  <a:lnTo>
                    <a:pt x="350520" y="415531"/>
                  </a:lnTo>
                  <a:lnTo>
                    <a:pt x="349250" y="416560"/>
                  </a:lnTo>
                  <a:lnTo>
                    <a:pt x="348843" y="417779"/>
                  </a:lnTo>
                  <a:lnTo>
                    <a:pt x="348234" y="418795"/>
                  </a:lnTo>
                  <a:lnTo>
                    <a:pt x="349034" y="419125"/>
                  </a:lnTo>
                  <a:lnTo>
                    <a:pt x="350075" y="419950"/>
                  </a:lnTo>
                  <a:lnTo>
                    <a:pt x="351536" y="419176"/>
                  </a:lnTo>
                  <a:lnTo>
                    <a:pt x="352196" y="418058"/>
                  </a:lnTo>
                  <a:lnTo>
                    <a:pt x="353453" y="416661"/>
                  </a:lnTo>
                  <a:close/>
                </a:path>
                <a:path w="728979" h="423544">
                  <a:moveTo>
                    <a:pt x="457581" y="390613"/>
                  </a:moveTo>
                  <a:lnTo>
                    <a:pt x="457085" y="389864"/>
                  </a:lnTo>
                  <a:lnTo>
                    <a:pt x="456641" y="389178"/>
                  </a:lnTo>
                  <a:lnTo>
                    <a:pt x="454685" y="388785"/>
                  </a:lnTo>
                  <a:lnTo>
                    <a:pt x="453948" y="389216"/>
                  </a:lnTo>
                  <a:lnTo>
                    <a:pt x="453174" y="389648"/>
                  </a:lnTo>
                  <a:lnTo>
                    <a:pt x="452513" y="391541"/>
                  </a:lnTo>
                  <a:lnTo>
                    <a:pt x="452882" y="392264"/>
                  </a:lnTo>
                  <a:lnTo>
                    <a:pt x="453263" y="393077"/>
                  </a:lnTo>
                  <a:lnTo>
                    <a:pt x="454850" y="393280"/>
                  </a:lnTo>
                  <a:lnTo>
                    <a:pt x="456730" y="394093"/>
                  </a:lnTo>
                  <a:lnTo>
                    <a:pt x="456946" y="392099"/>
                  </a:lnTo>
                  <a:lnTo>
                    <a:pt x="457581" y="390613"/>
                  </a:lnTo>
                  <a:close/>
                </a:path>
                <a:path w="728979" h="423544">
                  <a:moveTo>
                    <a:pt x="459473" y="384517"/>
                  </a:moveTo>
                  <a:lnTo>
                    <a:pt x="457987" y="384886"/>
                  </a:lnTo>
                  <a:lnTo>
                    <a:pt x="457085" y="384924"/>
                  </a:lnTo>
                  <a:lnTo>
                    <a:pt x="456399" y="385330"/>
                  </a:lnTo>
                  <a:lnTo>
                    <a:pt x="455955" y="385584"/>
                  </a:lnTo>
                  <a:lnTo>
                    <a:pt x="455904" y="386397"/>
                  </a:lnTo>
                  <a:lnTo>
                    <a:pt x="455650" y="386969"/>
                  </a:lnTo>
                  <a:lnTo>
                    <a:pt x="456450" y="387134"/>
                  </a:lnTo>
                  <a:lnTo>
                    <a:pt x="457466" y="387667"/>
                  </a:lnTo>
                  <a:lnTo>
                    <a:pt x="458622" y="387032"/>
                  </a:lnTo>
                  <a:lnTo>
                    <a:pt x="458812" y="385927"/>
                  </a:lnTo>
                  <a:lnTo>
                    <a:pt x="459473" y="384517"/>
                  </a:lnTo>
                  <a:close/>
                </a:path>
                <a:path w="728979" h="423544">
                  <a:moveTo>
                    <a:pt x="460959" y="322275"/>
                  </a:moveTo>
                  <a:lnTo>
                    <a:pt x="458343" y="322973"/>
                  </a:lnTo>
                  <a:lnTo>
                    <a:pt x="456806" y="322986"/>
                  </a:lnTo>
                  <a:lnTo>
                    <a:pt x="455930" y="323748"/>
                  </a:lnTo>
                  <a:lnTo>
                    <a:pt x="455244" y="324358"/>
                  </a:lnTo>
                  <a:lnTo>
                    <a:pt x="454850" y="326237"/>
                  </a:lnTo>
                  <a:lnTo>
                    <a:pt x="455320" y="326936"/>
                  </a:lnTo>
                  <a:lnTo>
                    <a:pt x="455790" y="327685"/>
                  </a:lnTo>
                  <a:lnTo>
                    <a:pt x="457555" y="328206"/>
                  </a:lnTo>
                  <a:lnTo>
                    <a:pt x="459143" y="327672"/>
                  </a:lnTo>
                  <a:lnTo>
                    <a:pt x="459359" y="326009"/>
                  </a:lnTo>
                  <a:lnTo>
                    <a:pt x="460959" y="322275"/>
                  </a:lnTo>
                  <a:close/>
                </a:path>
                <a:path w="728979" h="423544">
                  <a:moveTo>
                    <a:pt x="464172" y="351269"/>
                  </a:moveTo>
                  <a:lnTo>
                    <a:pt x="463042" y="351269"/>
                  </a:lnTo>
                  <a:lnTo>
                    <a:pt x="461924" y="350951"/>
                  </a:lnTo>
                  <a:lnTo>
                    <a:pt x="460933" y="351777"/>
                  </a:lnTo>
                  <a:lnTo>
                    <a:pt x="461035" y="352920"/>
                  </a:lnTo>
                  <a:lnTo>
                    <a:pt x="460870" y="353745"/>
                  </a:lnTo>
                  <a:lnTo>
                    <a:pt x="464032" y="353999"/>
                  </a:lnTo>
                  <a:lnTo>
                    <a:pt x="464096" y="353187"/>
                  </a:lnTo>
                  <a:lnTo>
                    <a:pt x="464121" y="352374"/>
                  </a:lnTo>
                  <a:lnTo>
                    <a:pt x="464172" y="351269"/>
                  </a:lnTo>
                  <a:close/>
                </a:path>
                <a:path w="728979" h="423544">
                  <a:moveTo>
                    <a:pt x="472884" y="317627"/>
                  </a:moveTo>
                  <a:lnTo>
                    <a:pt x="467855" y="312077"/>
                  </a:lnTo>
                  <a:lnTo>
                    <a:pt x="466813" y="313067"/>
                  </a:lnTo>
                  <a:lnTo>
                    <a:pt x="465797" y="314058"/>
                  </a:lnTo>
                  <a:lnTo>
                    <a:pt x="464756" y="315036"/>
                  </a:lnTo>
                  <a:lnTo>
                    <a:pt x="466509" y="316699"/>
                  </a:lnTo>
                  <a:lnTo>
                    <a:pt x="468210" y="318452"/>
                  </a:lnTo>
                  <a:lnTo>
                    <a:pt x="470357" y="320052"/>
                  </a:lnTo>
                  <a:lnTo>
                    <a:pt x="471957" y="318427"/>
                  </a:lnTo>
                  <a:lnTo>
                    <a:pt x="472884" y="317627"/>
                  </a:lnTo>
                  <a:close/>
                </a:path>
                <a:path w="728979" h="423544">
                  <a:moveTo>
                    <a:pt x="477342" y="262293"/>
                  </a:moveTo>
                  <a:lnTo>
                    <a:pt x="476516" y="260959"/>
                  </a:lnTo>
                  <a:lnTo>
                    <a:pt x="476072" y="260299"/>
                  </a:lnTo>
                  <a:lnTo>
                    <a:pt x="472452" y="262229"/>
                  </a:lnTo>
                  <a:lnTo>
                    <a:pt x="472452" y="261835"/>
                  </a:lnTo>
                  <a:lnTo>
                    <a:pt x="472503" y="261454"/>
                  </a:lnTo>
                  <a:lnTo>
                    <a:pt x="472338" y="261251"/>
                  </a:lnTo>
                  <a:lnTo>
                    <a:pt x="471957" y="260692"/>
                  </a:lnTo>
                  <a:lnTo>
                    <a:pt x="470776" y="260692"/>
                  </a:lnTo>
                  <a:lnTo>
                    <a:pt x="469950" y="260451"/>
                  </a:lnTo>
                  <a:lnTo>
                    <a:pt x="469747" y="261493"/>
                  </a:lnTo>
                  <a:lnTo>
                    <a:pt x="469201" y="262623"/>
                  </a:lnTo>
                  <a:lnTo>
                    <a:pt x="469531" y="263804"/>
                  </a:lnTo>
                  <a:lnTo>
                    <a:pt x="469912" y="264007"/>
                  </a:lnTo>
                  <a:lnTo>
                    <a:pt x="470446" y="264210"/>
                  </a:lnTo>
                  <a:lnTo>
                    <a:pt x="470852" y="264909"/>
                  </a:lnTo>
                  <a:lnTo>
                    <a:pt x="471627" y="266306"/>
                  </a:lnTo>
                  <a:lnTo>
                    <a:pt x="475449" y="263626"/>
                  </a:lnTo>
                  <a:lnTo>
                    <a:pt x="477342" y="262293"/>
                  </a:lnTo>
                  <a:close/>
                </a:path>
                <a:path w="728979" h="423544">
                  <a:moveTo>
                    <a:pt x="477558" y="278663"/>
                  </a:moveTo>
                  <a:lnTo>
                    <a:pt x="475526" y="278485"/>
                  </a:lnTo>
                  <a:lnTo>
                    <a:pt x="473900" y="277888"/>
                  </a:lnTo>
                  <a:lnTo>
                    <a:pt x="473354" y="278409"/>
                  </a:lnTo>
                  <a:lnTo>
                    <a:pt x="472287" y="279400"/>
                  </a:lnTo>
                  <a:lnTo>
                    <a:pt x="471843" y="281025"/>
                  </a:lnTo>
                  <a:lnTo>
                    <a:pt x="471157" y="282397"/>
                  </a:lnTo>
                  <a:lnTo>
                    <a:pt x="472478" y="282778"/>
                  </a:lnTo>
                  <a:lnTo>
                    <a:pt x="474230" y="283883"/>
                  </a:lnTo>
                  <a:lnTo>
                    <a:pt x="476097" y="282740"/>
                  </a:lnTo>
                  <a:lnTo>
                    <a:pt x="476465" y="280873"/>
                  </a:lnTo>
                  <a:lnTo>
                    <a:pt x="477558" y="278663"/>
                  </a:lnTo>
                  <a:close/>
                </a:path>
                <a:path w="728979" h="423544">
                  <a:moveTo>
                    <a:pt x="478307" y="234784"/>
                  </a:moveTo>
                  <a:lnTo>
                    <a:pt x="478002" y="233426"/>
                  </a:lnTo>
                  <a:lnTo>
                    <a:pt x="478053" y="232206"/>
                  </a:lnTo>
                  <a:lnTo>
                    <a:pt x="477481" y="231609"/>
                  </a:lnTo>
                  <a:lnTo>
                    <a:pt x="477037" y="231140"/>
                  </a:lnTo>
                  <a:lnTo>
                    <a:pt x="475526" y="231063"/>
                  </a:lnTo>
                  <a:lnTo>
                    <a:pt x="474370" y="231889"/>
                  </a:lnTo>
                  <a:lnTo>
                    <a:pt x="474345" y="233108"/>
                  </a:lnTo>
                  <a:lnTo>
                    <a:pt x="474091" y="233984"/>
                  </a:lnTo>
                  <a:lnTo>
                    <a:pt x="478307" y="234784"/>
                  </a:lnTo>
                  <a:close/>
                </a:path>
                <a:path w="728979" h="423544">
                  <a:moveTo>
                    <a:pt x="479653" y="407403"/>
                  </a:moveTo>
                  <a:lnTo>
                    <a:pt x="474091" y="406260"/>
                  </a:lnTo>
                  <a:lnTo>
                    <a:pt x="473875" y="407758"/>
                  </a:lnTo>
                  <a:lnTo>
                    <a:pt x="473798" y="408508"/>
                  </a:lnTo>
                  <a:lnTo>
                    <a:pt x="472579" y="408279"/>
                  </a:lnTo>
                  <a:lnTo>
                    <a:pt x="471538" y="408114"/>
                  </a:lnTo>
                  <a:lnTo>
                    <a:pt x="470522" y="408419"/>
                  </a:lnTo>
                  <a:lnTo>
                    <a:pt x="470331" y="408813"/>
                  </a:lnTo>
                  <a:lnTo>
                    <a:pt x="470166" y="409270"/>
                  </a:lnTo>
                  <a:lnTo>
                    <a:pt x="473354" y="408787"/>
                  </a:lnTo>
                  <a:lnTo>
                    <a:pt x="476516" y="408203"/>
                  </a:lnTo>
                  <a:lnTo>
                    <a:pt x="479653" y="407403"/>
                  </a:lnTo>
                  <a:close/>
                </a:path>
                <a:path w="728979" h="423544">
                  <a:moveTo>
                    <a:pt x="483628" y="286156"/>
                  </a:moveTo>
                  <a:lnTo>
                    <a:pt x="480771" y="286537"/>
                  </a:lnTo>
                  <a:lnTo>
                    <a:pt x="478497" y="286219"/>
                  </a:lnTo>
                  <a:lnTo>
                    <a:pt x="476427" y="288010"/>
                  </a:lnTo>
                  <a:lnTo>
                    <a:pt x="476821" y="290347"/>
                  </a:lnTo>
                  <a:lnTo>
                    <a:pt x="476631" y="292011"/>
                  </a:lnTo>
                  <a:lnTo>
                    <a:pt x="478383" y="292087"/>
                  </a:lnTo>
                  <a:lnTo>
                    <a:pt x="480644" y="292836"/>
                  </a:lnTo>
                  <a:lnTo>
                    <a:pt x="481787" y="292023"/>
                  </a:lnTo>
                  <a:lnTo>
                    <a:pt x="482892" y="291236"/>
                  </a:lnTo>
                  <a:lnTo>
                    <a:pt x="482866" y="288848"/>
                  </a:lnTo>
                  <a:lnTo>
                    <a:pt x="483628" y="286156"/>
                  </a:lnTo>
                  <a:close/>
                </a:path>
                <a:path w="728979" h="423544">
                  <a:moveTo>
                    <a:pt x="484847" y="268770"/>
                  </a:moveTo>
                  <a:lnTo>
                    <a:pt x="482041" y="264998"/>
                  </a:lnTo>
                  <a:lnTo>
                    <a:pt x="480669" y="263105"/>
                  </a:lnTo>
                  <a:lnTo>
                    <a:pt x="479844" y="263766"/>
                  </a:lnTo>
                  <a:lnTo>
                    <a:pt x="478243" y="265074"/>
                  </a:lnTo>
                  <a:lnTo>
                    <a:pt x="479590" y="266915"/>
                  </a:lnTo>
                  <a:lnTo>
                    <a:pt x="482346" y="270624"/>
                  </a:lnTo>
                  <a:lnTo>
                    <a:pt x="483997" y="269392"/>
                  </a:lnTo>
                  <a:lnTo>
                    <a:pt x="484847" y="268770"/>
                  </a:lnTo>
                  <a:close/>
                </a:path>
                <a:path w="728979" h="423544">
                  <a:moveTo>
                    <a:pt x="490804" y="299897"/>
                  </a:moveTo>
                  <a:lnTo>
                    <a:pt x="490613" y="299745"/>
                  </a:lnTo>
                  <a:lnTo>
                    <a:pt x="490258" y="299440"/>
                  </a:lnTo>
                  <a:lnTo>
                    <a:pt x="489877" y="299808"/>
                  </a:lnTo>
                  <a:lnTo>
                    <a:pt x="489572" y="300202"/>
                  </a:lnTo>
                  <a:lnTo>
                    <a:pt x="489267" y="300583"/>
                  </a:lnTo>
                  <a:lnTo>
                    <a:pt x="489458" y="300723"/>
                  </a:lnTo>
                  <a:lnTo>
                    <a:pt x="489813" y="301015"/>
                  </a:lnTo>
                  <a:lnTo>
                    <a:pt x="490207" y="300647"/>
                  </a:lnTo>
                  <a:lnTo>
                    <a:pt x="490474" y="300266"/>
                  </a:lnTo>
                  <a:lnTo>
                    <a:pt x="490804" y="299897"/>
                  </a:lnTo>
                  <a:close/>
                </a:path>
                <a:path w="728979" h="423544">
                  <a:moveTo>
                    <a:pt x="496163" y="293547"/>
                  </a:moveTo>
                  <a:lnTo>
                    <a:pt x="493801" y="291312"/>
                  </a:lnTo>
                  <a:lnTo>
                    <a:pt x="489102" y="286854"/>
                  </a:lnTo>
                  <a:lnTo>
                    <a:pt x="486549" y="289394"/>
                  </a:lnTo>
                  <a:lnTo>
                    <a:pt x="490893" y="294284"/>
                  </a:lnTo>
                  <a:lnTo>
                    <a:pt x="493090" y="296735"/>
                  </a:lnTo>
                  <a:lnTo>
                    <a:pt x="495122" y="294601"/>
                  </a:lnTo>
                  <a:lnTo>
                    <a:pt x="496163" y="293547"/>
                  </a:lnTo>
                  <a:close/>
                </a:path>
                <a:path w="728979" h="423544">
                  <a:moveTo>
                    <a:pt x="496443" y="268884"/>
                  </a:moveTo>
                  <a:lnTo>
                    <a:pt x="495401" y="268478"/>
                  </a:lnTo>
                  <a:lnTo>
                    <a:pt x="494855" y="268274"/>
                  </a:lnTo>
                  <a:lnTo>
                    <a:pt x="494652" y="268808"/>
                  </a:lnTo>
                  <a:lnTo>
                    <a:pt x="494487" y="269328"/>
                  </a:lnTo>
                  <a:lnTo>
                    <a:pt x="494296" y="269849"/>
                  </a:lnTo>
                  <a:lnTo>
                    <a:pt x="494715" y="270014"/>
                  </a:lnTo>
                  <a:lnTo>
                    <a:pt x="495312" y="270408"/>
                  </a:lnTo>
                  <a:lnTo>
                    <a:pt x="495896" y="269925"/>
                  </a:lnTo>
                  <a:lnTo>
                    <a:pt x="496138" y="269367"/>
                  </a:lnTo>
                  <a:lnTo>
                    <a:pt x="496443" y="268884"/>
                  </a:lnTo>
                  <a:close/>
                </a:path>
                <a:path w="728979" h="423544">
                  <a:moveTo>
                    <a:pt x="498094" y="257314"/>
                  </a:moveTo>
                  <a:lnTo>
                    <a:pt x="498068" y="255041"/>
                  </a:lnTo>
                  <a:lnTo>
                    <a:pt x="495706" y="255041"/>
                  </a:lnTo>
                  <a:lnTo>
                    <a:pt x="495427" y="257276"/>
                  </a:lnTo>
                  <a:lnTo>
                    <a:pt x="495173" y="259511"/>
                  </a:lnTo>
                  <a:lnTo>
                    <a:pt x="494906" y="261734"/>
                  </a:lnTo>
                  <a:lnTo>
                    <a:pt x="498094" y="261861"/>
                  </a:lnTo>
                  <a:lnTo>
                    <a:pt x="498094" y="257314"/>
                  </a:lnTo>
                  <a:close/>
                </a:path>
                <a:path w="728979" h="423544">
                  <a:moveTo>
                    <a:pt x="593090" y="338264"/>
                  </a:moveTo>
                  <a:lnTo>
                    <a:pt x="591159" y="336232"/>
                  </a:lnTo>
                  <a:lnTo>
                    <a:pt x="590092" y="335330"/>
                  </a:lnTo>
                  <a:lnTo>
                    <a:pt x="589292" y="334632"/>
                  </a:lnTo>
                  <a:lnTo>
                    <a:pt x="586295" y="334848"/>
                  </a:lnTo>
                  <a:lnTo>
                    <a:pt x="585990" y="335432"/>
                  </a:lnTo>
                  <a:lnTo>
                    <a:pt x="585279" y="336943"/>
                  </a:lnTo>
                  <a:lnTo>
                    <a:pt x="584708" y="339877"/>
                  </a:lnTo>
                  <a:lnTo>
                    <a:pt x="585495" y="340487"/>
                  </a:lnTo>
                  <a:lnTo>
                    <a:pt x="586295" y="341109"/>
                  </a:lnTo>
                  <a:lnTo>
                    <a:pt x="587209" y="341630"/>
                  </a:lnTo>
                  <a:lnTo>
                    <a:pt x="588060" y="342176"/>
                  </a:lnTo>
                  <a:lnTo>
                    <a:pt x="593090" y="338264"/>
                  </a:lnTo>
                  <a:close/>
                </a:path>
                <a:path w="728979" h="423544">
                  <a:moveTo>
                    <a:pt x="602843" y="289242"/>
                  </a:moveTo>
                  <a:lnTo>
                    <a:pt x="601992" y="289267"/>
                  </a:lnTo>
                  <a:lnTo>
                    <a:pt x="601218" y="289179"/>
                  </a:lnTo>
                  <a:lnTo>
                    <a:pt x="600532" y="289394"/>
                  </a:lnTo>
                  <a:lnTo>
                    <a:pt x="600316" y="289458"/>
                  </a:lnTo>
                  <a:lnTo>
                    <a:pt x="600240" y="290855"/>
                  </a:lnTo>
                  <a:lnTo>
                    <a:pt x="600367" y="290918"/>
                  </a:lnTo>
                  <a:lnTo>
                    <a:pt x="601052" y="291185"/>
                  </a:lnTo>
                  <a:lnTo>
                    <a:pt x="601878" y="291185"/>
                  </a:lnTo>
                  <a:lnTo>
                    <a:pt x="602627" y="291287"/>
                  </a:lnTo>
                  <a:lnTo>
                    <a:pt x="602729" y="290169"/>
                  </a:lnTo>
                  <a:lnTo>
                    <a:pt x="602843" y="289242"/>
                  </a:lnTo>
                  <a:close/>
                </a:path>
                <a:path w="728979" h="423544">
                  <a:moveTo>
                    <a:pt x="617334" y="288150"/>
                  </a:moveTo>
                  <a:lnTo>
                    <a:pt x="616229" y="287718"/>
                  </a:lnTo>
                  <a:lnTo>
                    <a:pt x="615022" y="287616"/>
                  </a:lnTo>
                  <a:lnTo>
                    <a:pt x="614108" y="287959"/>
                  </a:lnTo>
                  <a:lnTo>
                    <a:pt x="613537" y="288175"/>
                  </a:lnTo>
                  <a:lnTo>
                    <a:pt x="613181" y="289382"/>
                  </a:lnTo>
                  <a:lnTo>
                    <a:pt x="612216" y="290944"/>
                  </a:lnTo>
                  <a:lnTo>
                    <a:pt x="614692" y="290576"/>
                  </a:lnTo>
                  <a:lnTo>
                    <a:pt x="615797" y="290601"/>
                  </a:lnTo>
                  <a:lnTo>
                    <a:pt x="616699" y="290169"/>
                  </a:lnTo>
                  <a:lnTo>
                    <a:pt x="617054" y="290004"/>
                  </a:lnTo>
                  <a:lnTo>
                    <a:pt x="617334" y="288150"/>
                  </a:lnTo>
                  <a:close/>
                </a:path>
                <a:path w="728979" h="423544">
                  <a:moveTo>
                    <a:pt x="647674" y="170535"/>
                  </a:moveTo>
                  <a:lnTo>
                    <a:pt x="647344" y="170192"/>
                  </a:lnTo>
                  <a:lnTo>
                    <a:pt x="647204" y="169951"/>
                  </a:lnTo>
                  <a:lnTo>
                    <a:pt x="646963" y="170116"/>
                  </a:lnTo>
                  <a:lnTo>
                    <a:pt x="646607" y="170230"/>
                  </a:lnTo>
                  <a:lnTo>
                    <a:pt x="646468" y="170472"/>
                  </a:lnTo>
                  <a:lnTo>
                    <a:pt x="646684" y="170929"/>
                  </a:lnTo>
                  <a:lnTo>
                    <a:pt x="646823" y="171170"/>
                  </a:lnTo>
                  <a:lnTo>
                    <a:pt x="647103" y="171005"/>
                  </a:lnTo>
                  <a:lnTo>
                    <a:pt x="647458" y="170891"/>
                  </a:lnTo>
                  <a:lnTo>
                    <a:pt x="647598" y="170662"/>
                  </a:lnTo>
                  <a:lnTo>
                    <a:pt x="647674" y="170535"/>
                  </a:lnTo>
                  <a:close/>
                </a:path>
                <a:path w="728979" h="423544">
                  <a:moveTo>
                    <a:pt x="650201" y="110921"/>
                  </a:moveTo>
                  <a:lnTo>
                    <a:pt x="648093" y="111226"/>
                  </a:lnTo>
                  <a:lnTo>
                    <a:pt x="646798" y="111036"/>
                  </a:lnTo>
                  <a:lnTo>
                    <a:pt x="646353" y="111556"/>
                  </a:lnTo>
                  <a:lnTo>
                    <a:pt x="645668" y="112344"/>
                  </a:lnTo>
                  <a:lnTo>
                    <a:pt x="645591" y="113639"/>
                  </a:lnTo>
                  <a:lnTo>
                    <a:pt x="645261" y="114706"/>
                  </a:lnTo>
                  <a:lnTo>
                    <a:pt x="646112" y="114947"/>
                  </a:lnTo>
                  <a:lnTo>
                    <a:pt x="647344" y="115646"/>
                  </a:lnTo>
                  <a:lnTo>
                    <a:pt x="647725" y="115328"/>
                  </a:lnTo>
                  <a:lnTo>
                    <a:pt x="648500" y="114642"/>
                  </a:lnTo>
                  <a:lnTo>
                    <a:pt x="648855" y="113449"/>
                  </a:lnTo>
                  <a:lnTo>
                    <a:pt x="650201" y="110921"/>
                  </a:lnTo>
                  <a:close/>
                </a:path>
                <a:path w="728979" h="423544">
                  <a:moveTo>
                    <a:pt x="650367" y="37414"/>
                  </a:moveTo>
                  <a:lnTo>
                    <a:pt x="650227" y="37350"/>
                  </a:lnTo>
                  <a:lnTo>
                    <a:pt x="649833" y="38176"/>
                  </a:lnTo>
                  <a:lnTo>
                    <a:pt x="650367" y="37414"/>
                  </a:lnTo>
                  <a:close/>
                </a:path>
                <a:path w="728979" h="423544">
                  <a:moveTo>
                    <a:pt x="650506" y="64935"/>
                  </a:moveTo>
                  <a:lnTo>
                    <a:pt x="650176" y="64084"/>
                  </a:lnTo>
                  <a:lnTo>
                    <a:pt x="649681" y="64350"/>
                  </a:lnTo>
                  <a:lnTo>
                    <a:pt x="649160" y="64592"/>
                  </a:lnTo>
                  <a:lnTo>
                    <a:pt x="648716" y="64909"/>
                  </a:lnTo>
                  <a:lnTo>
                    <a:pt x="649046" y="65684"/>
                  </a:lnTo>
                  <a:lnTo>
                    <a:pt x="649516" y="65443"/>
                  </a:lnTo>
                  <a:lnTo>
                    <a:pt x="650506" y="64935"/>
                  </a:lnTo>
                  <a:close/>
                </a:path>
                <a:path w="728979" h="423544">
                  <a:moveTo>
                    <a:pt x="651167" y="31673"/>
                  </a:moveTo>
                  <a:lnTo>
                    <a:pt x="645058" y="32943"/>
                  </a:lnTo>
                  <a:lnTo>
                    <a:pt x="645121" y="33642"/>
                  </a:lnTo>
                  <a:lnTo>
                    <a:pt x="645147" y="34340"/>
                  </a:lnTo>
                  <a:lnTo>
                    <a:pt x="645198" y="35026"/>
                  </a:lnTo>
                  <a:lnTo>
                    <a:pt x="650227" y="37350"/>
                  </a:lnTo>
                  <a:lnTo>
                    <a:pt x="650532" y="35458"/>
                  </a:lnTo>
                  <a:lnTo>
                    <a:pt x="650862" y="33566"/>
                  </a:lnTo>
                  <a:lnTo>
                    <a:pt x="651167" y="31673"/>
                  </a:lnTo>
                  <a:close/>
                </a:path>
                <a:path w="728979" h="423544">
                  <a:moveTo>
                    <a:pt x="653503" y="243725"/>
                  </a:moveTo>
                  <a:lnTo>
                    <a:pt x="651662" y="244195"/>
                  </a:lnTo>
                  <a:lnTo>
                    <a:pt x="650316" y="244233"/>
                  </a:lnTo>
                  <a:lnTo>
                    <a:pt x="649401" y="244881"/>
                  </a:lnTo>
                  <a:lnTo>
                    <a:pt x="648919" y="245237"/>
                  </a:lnTo>
                  <a:lnTo>
                    <a:pt x="649071" y="246570"/>
                  </a:lnTo>
                  <a:lnTo>
                    <a:pt x="648970" y="247472"/>
                  </a:lnTo>
                  <a:lnTo>
                    <a:pt x="650151" y="247421"/>
                  </a:lnTo>
                  <a:lnTo>
                    <a:pt x="651471" y="247650"/>
                  </a:lnTo>
                  <a:lnTo>
                    <a:pt x="652513" y="247205"/>
                  </a:lnTo>
                  <a:lnTo>
                    <a:pt x="653008" y="246989"/>
                  </a:lnTo>
                  <a:lnTo>
                    <a:pt x="653008" y="245541"/>
                  </a:lnTo>
                  <a:lnTo>
                    <a:pt x="653503" y="243725"/>
                  </a:lnTo>
                  <a:close/>
                </a:path>
                <a:path w="728979" h="423544">
                  <a:moveTo>
                    <a:pt x="656767" y="86182"/>
                  </a:moveTo>
                  <a:lnTo>
                    <a:pt x="654329" y="85547"/>
                  </a:lnTo>
                  <a:lnTo>
                    <a:pt x="653173" y="84937"/>
                  </a:lnTo>
                  <a:lnTo>
                    <a:pt x="651446" y="85204"/>
                  </a:lnTo>
                  <a:lnTo>
                    <a:pt x="650887" y="86385"/>
                  </a:lnTo>
                  <a:lnTo>
                    <a:pt x="650265" y="87083"/>
                  </a:lnTo>
                  <a:lnTo>
                    <a:pt x="651116" y="87807"/>
                  </a:lnTo>
                  <a:lnTo>
                    <a:pt x="651967" y="89128"/>
                  </a:lnTo>
                  <a:lnTo>
                    <a:pt x="653745" y="89039"/>
                  </a:lnTo>
                  <a:lnTo>
                    <a:pt x="654659" y="87807"/>
                  </a:lnTo>
                  <a:lnTo>
                    <a:pt x="656767" y="86182"/>
                  </a:lnTo>
                  <a:close/>
                </a:path>
                <a:path w="728979" h="423544">
                  <a:moveTo>
                    <a:pt x="656996" y="237998"/>
                  </a:moveTo>
                  <a:lnTo>
                    <a:pt x="655701" y="237985"/>
                  </a:lnTo>
                  <a:lnTo>
                    <a:pt x="654519" y="237629"/>
                  </a:lnTo>
                  <a:lnTo>
                    <a:pt x="653910" y="238061"/>
                  </a:lnTo>
                  <a:lnTo>
                    <a:pt x="653364" y="238467"/>
                  </a:lnTo>
                  <a:lnTo>
                    <a:pt x="653389" y="239725"/>
                  </a:lnTo>
                  <a:lnTo>
                    <a:pt x="653173" y="240614"/>
                  </a:lnTo>
                  <a:lnTo>
                    <a:pt x="654329" y="240715"/>
                  </a:lnTo>
                  <a:lnTo>
                    <a:pt x="655459" y="240982"/>
                  </a:lnTo>
                  <a:lnTo>
                    <a:pt x="656805" y="240779"/>
                  </a:lnTo>
                  <a:lnTo>
                    <a:pt x="656831" y="239191"/>
                  </a:lnTo>
                  <a:lnTo>
                    <a:pt x="656996" y="237998"/>
                  </a:lnTo>
                  <a:close/>
                </a:path>
                <a:path w="728979" h="423544">
                  <a:moveTo>
                    <a:pt x="661060" y="249745"/>
                  </a:moveTo>
                  <a:lnTo>
                    <a:pt x="649605" y="248158"/>
                  </a:lnTo>
                  <a:lnTo>
                    <a:pt x="649300" y="249707"/>
                  </a:lnTo>
                  <a:lnTo>
                    <a:pt x="648754" y="252806"/>
                  </a:lnTo>
                  <a:lnTo>
                    <a:pt x="660374" y="254444"/>
                  </a:lnTo>
                  <a:lnTo>
                    <a:pt x="660590" y="252882"/>
                  </a:lnTo>
                  <a:lnTo>
                    <a:pt x="660844" y="251320"/>
                  </a:lnTo>
                  <a:lnTo>
                    <a:pt x="661060" y="249745"/>
                  </a:lnTo>
                  <a:close/>
                </a:path>
                <a:path w="728979" h="423544">
                  <a:moveTo>
                    <a:pt x="662101" y="169176"/>
                  </a:moveTo>
                  <a:lnTo>
                    <a:pt x="659472" y="169176"/>
                  </a:lnTo>
                  <a:lnTo>
                    <a:pt x="657593" y="168630"/>
                  </a:lnTo>
                  <a:lnTo>
                    <a:pt x="655701" y="169951"/>
                  </a:lnTo>
                  <a:lnTo>
                    <a:pt x="655726" y="171945"/>
                  </a:lnTo>
                  <a:lnTo>
                    <a:pt x="655345" y="173342"/>
                  </a:lnTo>
                  <a:lnTo>
                    <a:pt x="656856" y="173583"/>
                  </a:lnTo>
                  <a:lnTo>
                    <a:pt x="658583" y="174396"/>
                  </a:lnTo>
                  <a:lnTo>
                    <a:pt x="660730" y="173456"/>
                  </a:lnTo>
                  <a:lnTo>
                    <a:pt x="661035" y="171462"/>
                  </a:lnTo>
                  <a:lnTo>
                    <a:pt x="662101" y="169176"/>
                  </a:lnTo>
                  <a:close/>
                </a:path>
                <a:path w="728979" h="423544">
                  <a:moveTo>
                    <a:pt x="663232" y="39687"/>
                  </a:moveTo>
                  <a:lnTo>
                    <a:pt x="654050" y="38277"/>
                  </a:lnTo>
                  <a:lnTo>
                    <a:pt x="653783" y="39497"/>
                  </a:lnTo>
                  <a:lnTo>
                    <a:pt x="653478" y="40716"/>
                  </a:lnTo>
                  <a:lnTo>
                    <a:pt x="653199" y="41935"/>
                  </a:lnTo>
                  <a:lnTo>
                    <a:pt x="656907" y="43040"/>
                  </a:lnTo>
                  <a:lnTo>
                    <a:pt x="655891" y="43040"/>
                  </a:lnTo>
                  <a:lnTo>
                    <a:pt x="654989" y="43700"/>
                  </a:lnTo>
                  <a:lnTo>
                    <a:pt x="654850" y="44742"/>
                  </a:lnTo>
                  <a:lnTo>
                    <a:pt x="654380" y="45821"/>
                  </a:lnTo>
                  <a:lnTo>
                    <a:pt x="655421" y="45897"/>
                  </a:lnTo>
                  <a:lnTo>
                    <a:pt x="656767" y="46177"/>
                  </a:lnTo>
                  <a:lnTo>
                    <a:pt x="657377" y="45186"/>
                  </a:lnTo>
                  <a:lnTo>
                    <a:pt x="657567" y="44272"/>
                  </a:lnTo>
                  <a:lnTo>
                    <a:pt x="657847" y="43383"/>
                  </a:lnTo>
                  <a:lnTo>
                    <a:pt x="658177" y="43408"/>
                  </a:lnTo>
                  <a:lnTo>
                    <a:pt x="661860" y="44500"/>
                  </a:lnTo>
                  <a:lnTo>
                    <a:pt x="663232" y="39687"/>
                  </a:lnTo>
                  <a:close/>
                </a:path>
                <a:path w="728979" h="423544">
                  <a:moveTo>
                    <a:pt x="663371" y="70091"/>
                  </a:moveTo>
                  <a:lnTo>
                    <a:pt x="660425" y="67779"/>
                  </a:lnTo>
                  <a:lnTo>
                    <a:pt x="658914" y="65620"/>
                  </a:lnTo>
                  <a:lnTo>
                    <a:pt x="656247" y="66611"/>
                  </a:lnTo>
                  <a:lnTo>
                    <a:pt x="654685" y="77406"/>
                  </a:lnTo>
                  <a:lnTo>
                    <a:pt x="658088" y="79286"/>
                  </a:lnTo>
                  <a:lnTo>
                    <a:pt x="659879" y="76898"/>
                  </a:lnTo>
                  <a:lnTo>
                    <a:pt x="662762" y="74612"/>
                  </a:lnTo>
                  <a:lnTo>
                    <a:pt x="663117" y="72047"/>
                  </a:lnTo>
                  <a:lnTo>
                    <a:pt x="663371" y="70091"/>
                  </a:lnTo>
                  <a:close/>
                </a:path>
                <a:path w="728979" h="423544">
                  <a:moveTo>
                    <a:pt x="669696" y="41706"/>
                  </a:moveTo>
                  <a:lnTo>
                    <a:pt x="665543" y="41554"/>
                  </a:lnTo>
                  <a:lnTo>
                    <a:pt x="664552" y="44831"/>
                  </a:lnTo>
                  <a:lnTo>
                    <a:pt x="662622" y="51409"/>
                  </a:lnTo>
                  <a:lnTo>
                    <a:pt x="666775" y="51714"/>
                  </a:lnTo>
                  <a:lnTo>
                    <a:pt x="667740" y="48387"/>
                  </a:lnTo>
                  <a:lnTo>
                    <a:pt x="668731" y="45046"/>
                  </a:lnTo>
                  <a:lnTo>
                    <a:pt x="669696" y="41706"/>
                  </a:lnTo>
                  <a:close/>
                </a:path>
                <a:path w="728979" h="423544">
                  <a:moveTo>
                    <a:pt x="672820" y="243751"/>
                  </a:moveTo>
                  <a:lnTo>
                    <a:pt x="672490" y="243255"/>
                  </a:lnTo>
                  <a:lnTo>
                    <a:pt x="671893" y="242265"/>
                  </a:lnTo>
                  <a:lnTo>
                    <a:pt x="668921" y="244144"/>
                  </a:lnTo>
                  <a:lnTo>
                    <a:pt x="670648" y="246938"/>
                  </a:lnTo>
                  <a:lnTo>
                    <a:pt x="671372" y="245872"/>
                  </a:lnTo>
                  <a:lnTo>
                    <a:pt x="672109" y="244817"/>
                  </a:lnTo>
                  <a:lnTo>
                    <a:pt x="672820" y="243751"/>
                  </a:lnTo>
                  <a:close/>
                </a:path>
                <a:path w="728979" h="423544">
                  <a:moveTo>
                    <a:pt x="673354" y="42887"/>
                  </a:moveTo>
                  <a:lnTo>
                    <a:pt x="671944" y="42913"/>
                  </a:lnTo>
                  <a:lnTo>
                    <a:pt x="671042" y="42748"/>
                  </a:lnTo>
                  <a:lnTo>
                    <a:pt x="670293" y="43014"/>
                  </a:lnTo>
                  <a:lnTo>
                    <a:pt x="669937" y="43154"/>
                  </a:lnTo>
                  <a:lnTo>
                    <a:pt x="669556" y="44526"/>
                  </a:lnTo>
                  <a:lnTo>
                    <a:pt x="670382" y="45021"/>
                  </a:lnTo>
                  <a:lnTo>
                    <a:pt x="671283" y="45618"/>
                  </a:lnTo>
                  <a:lnTo>
                    <a:pt x="672465" y="45326"/>
                  </a:lnTo>
                  <a:lnTo>
                    <a:pt x="672744" y="44107"/>
                  </a:lnTo>
                  <a:lnTo>
                    <a:pt x="673354" y="42887"/>
                  </a:lnTo>
                  <a:close/>
                </a:path>
                <a:path w="728979" h="423544">
                  <a:moveTo>
                    <a:pt x="701116" y="1143"/>
                  </a:moveTo>
                  <a:lnTo>
                    <a:pt x="699706" y="1193"/>
                  </a:lnTo>
                  <a:lnTo>
                    <a:pt x="698830" y="1041"/>
                  </a:lnTo>
                  <a:lnTo>
                    <a:pt x="697725" y="1485"/>
                  </a:lnTo>
                  <a:lnTo>
                    <a:pt x="697369" y="2832"/>
                  </a:lnTo>
                  <a:lnTo>
                    <a:pt x="698169" y="3327"/>
                  </a:lnTo>
                  <a:lnTo>
                    <a:pt x="699071" y="3924"/>
                  </a:lnTo>
                  <a:lnTo>
                    <a:pt x="700252" y="3606"/>
                  </a:lnTo>
                  <a:lnTo>
                    <a:pt x="700506" y="2387"/>
                  </a:lnTo>
                  <a:lnTo>
                    <a:pt x="701116" y="1143"/>
                  </a:lnTo>
                  <a:close/>
                </a:path>
                <a:path w="728979" h="423544">
                  <a:moveTo>
                    <a:pt x="702259" y="9474"/>
                  </a:moveTo>
                  <a:lnTo>
                    <a:pt x="700290" y="10134"/>
                  </a:lnTo>
                  <a:lnTo>
                    <a:pt x="698855" y="10248"/>
                  </a:lnTo>
                  <a:lnTo>
                    <a:pt x="698309" y="10896"/>
                  </a:lnTo>
                  <a:lnTo>
                    <a:pt x="697725" y="11595"/>
                  </a:lnTo>
                  <a:lnTo>
                    <a:pt x="697953" y="12827"/>
                  </a:lnTo>
                  <a:lnTo>
                    <a:pt x="697814" y="13817"/>
                  </a:lnTo>
                  <a:lnTo>
                    <a:pt x="698881" y="13614"/>
                  </a:lnTo>
                  <a:lnTo>
                    <a:pt x="700201" y="13716"/>
                  </a:lnTo>
                  <a:lnTo>
                    <a:pt x="700913" y="13131"/>
                  </a:lnTo>
                  <a:lnTo>
                    <a:pt x="701598" y="12585"/>
                  </a:lnTo>
                  <a:lnTo>
                    <a:pt x="701636" y="11303"/>
                  </a:lnTo>
                  <a:lnTo>
                    <a:pt x="702259" y="9474"/>
                  </a:lnTo>
                  <a:close/>
                </a:path>
                <a:path w="728979" h="423544">
                  <a:moveTo>
                    <a:pt x="709434" y="4330"/>
                  </a:moveTo>
                  <a:lnTo>
                    <a:pt x="708837" y="2260"/>
                  </a:lnTo>
                  <a:lnTo>
                    <a:pt x="708507" y="1219"/>
                  </a:lnTo>
                  <a:lnTo>
                    <a:pt x="705459" y="1041"/>
                  </a:lnTo>
                  <a:lnTo>
                    <a:pt x="702094" y="0"/>
                  </a:lnTo>
                  <a:lnTo>
                    <a:pt x="702017" y="3949"/>
                  </a:lnTo>
                  <a:lnTo>
                    <a:pt x="701192" y="6731"/>
                  </a:lnTo>
                  <a:lnTo>
                    <a:pt x="702868" y="9499"/>
                  </a:lnTo>
                  <a:lnTo>
                    <a:pt x="706170" y="9017"/>
                  </a:lnTo>
                  <a:lnTo>
                    <a:pt x="708253" y="9245"/>
                  </a:lnTo>
                  <a:lnTo>
                    <a:pt x="708533" y="6883"/>
                  </a:lnTo>
                  <a:lnTo>
                    <a:pt x="709434" y="4330"/>
                  </a:lnTo>
                  <a:close/>
                </a:path>
                <a:path w="728979" h="423544">
                  <a:moveTo>
                    <a:pt x="712622" y="29895"/>
                  </a:moveTo>
                  <a:lnTo>
                    <a:pt x="711631" y="29743"/>
                  </a:lnTo>
                  <a:lnTo>
                    <a:pt x="710514" y="29197"/>
                  </a:lnTo>
                  <a:lnTo>
                    <a:pt x="708977" y="29908"/>
                  </a:lnTo>
                  <a:lnTo>
                    <a:pt x="708558" y="31254"/>
                  </a:lnTo>
                  <a:lnTo>
                    <a:pt x="707593" y="32880"/>
                  </a:lnTo>
                  <a:lnTo>
                    <a:pt x="709434" y="32854"/>
                  </a:lnTo>
                  <a:lnTo>
                    <a:pt x="710730" y="33235"/>
                  </a:lnTo>
                  <a:lnTo>
                    <a:pt x="711390" y="32740"/>
                  </a:lnTo>
                  <a:lnTo>
                    <a:pt x="712101" y="32207"/>
                  </a:lnTo>
                  <a:lnTo>
                    <a:pt x="712241" y="30873"/>
                  </a:lnTo>
                  <a:lnTo>
                    <a:pt x="712622" y="29895"/>
                  </a:lnTo>
                  <a:close/>
                </a:path>
                <a:path w="728979" h="423544">
                  <a:moveTo>
                    <a:pt x="726046" y="76504"/>
                  </a:moveTo>
                  <a:lnTo>
                    <a:pt x="725766" y="75514"/>
                  </a:lnTo>
                  <a:lnTo>
                    <a:pt x="725817" y="74777"/>
                  </a:lnTo>
                  <a:lnTo>
                    <a:pt x="724966" y="74930"/>
                  </a:lnTo>
                  <a:lnTo>
                    <a:pt x="723950" y="74853"/>
                  </a:lnTo>
                  <a:lnTo>
                    <a:pt x="723315" y="75311"/>
                  </a:lnTo>
                  <a:lnTo>
                    <a:pt x="722884" y="75641"/>
                  </a:lnTo>
                  <a:lnTo>
                    <a:pt x="722934" y="76682"/>
                  </a:lnTo>
                  <a:lnTo>
                    <a:pt x="722693" y="77800"/>
                  </a:lnTo>
                  <a:lnTo>
                    <a:pt x="724001" y="77444"/>
                  </a:lnTo>
                  <a:lnTo>
                    <a:pt x="725081" y="77419"/>
                  </a:lnTo>
                  <a:lnTo>
                    <a:pt x="725601" y="76911"/>
                  </a:lnTo>
                  <a:lnTo>
                    <a:pt x="726046" y="76504"/>
                  </a:lnTo>
                  <a:close/>
                </a:path>
                <a:path w="728979" h="423544">
                  <a:moveTo>
                    <a:pt x="728649" y="90538"/>
                  </a:moveTo>
                  <a:close/>
                </a:path>
                <a:path w="728979" h="423544">
                  <a:moveTo>
                    <a:pt x="728675" y="90119"/>
                  </a:moveTo>
                  <a:lnTo>
                    <a:pt x="726401" y="90690"/>
                  </a:lnTo>
                  <a:lnTo>
                    <a:pt x="724992" y="90690"/>
                  </a:lnTo>
                  <a:lnTo>
                    <a:pt x="724420" y="91351"/>
                  </a:lnTo>
                  <a:lnTo>
                    <a:pt x="723900" y="91986"/>
                  </a:lnTo>
                  <a:lnTo>
                    <a:pt x="724230" y="93383"/>
                  </a:lnTo>
                  <a:lnTo>
                    <a:pt x="724204" y="94437"/>
                  </a:lnTo>
                  <a:lnTo>
                    <a:pt x="724585" y="94411"/>
                  </a:lnTo>
                  <a:lnTo>
                    <a:pt x="725411" y="94475"/>
                  </a:lnTo>
                  <a:lnTo>
                    <a:pt x="723671" y="95872"/>
                  </a:lnTo>
                  <a:lnTo>
                    <a:pt x="723074" y="96685"/>
                  </a:lnTo>
                  <a:lnTo>
                    <a:pt x="722718" y="96786"/>
                  </a:lnTo>
                  <a:lnTo>
                    <a:pt x="722769" y="97078"/>
                  </a:lnTo>
                  <a:lnTo>
                    <a:pt x="722579" y="97205"/>
                  </a:lnTo>
                  <a:lnTo>
                    <a:pt x="722528" y="97383"/>
                  </a:lnTo>
                  <a:lnTo>
                    <a:pt x="722096" y="98361"/>
                  </a:lnTo>
                  <a:lnTo>
                    <a:pt x="722528" y="96824"/>
                  </a:lnTo>
                  <a:lnTo>
                    <a:pt x="722718" y="96786"/>
                  </a:lnTo>
                  <a:lnTo>
                    <a:pt x="722579" y="96659"/>
                  </a:lnTo>
                  <a:lnTo>
                    <a:pt x="722503" y="96799"/>
                  </a:lnTo>
                  <a:lnTo>
                    <a:pt x="721614" y="95478"/>
                  </a:lnTo>
                  <a:lnTo>
                    <a:pt x="721017" y="93446"/>
                  </a:lnTo>
                  <a:lnTo>
                    <a:pt x="716915" y="91846"/>
                  </a:lnTo>
                  <a:lnTo>
                    <a:pt x="713752" y="91503"/>
                  </a:lnTo>
                  <a:lnTo>
                    <a:pt x="710730" y="90855"/>
                  </a:lnTo>
                  <a:lnTo>
                    <a:pt x="711276" y="94107"/>
                  </a:lnTo>
                  <a:lnTo>
                    <a:pt x="710730" y="98374"/>
                  </a:lnTo>
                  <a:lnTo>
                    <a:pt x="712597" y="100431"/>
                  </a:lnTo>
                  <a:lnTo>
                    <a:pt x="717791" y="106108"/>
                  </a:lnTo>
                  <a:lnTo>
                    <a:pt x="720877" y="102704"/>
                  </a:lnTo>
                  <a:lnTo>
                    <a:pt x="721067" y="101993"/>
                  </a:lnTo>
                  <a:lnTo>
                    <a:pt x="720928" y="102831"/>
                  </a:lnTo>
                  <a:lnTo>
                    <a:pt x="721868" y="106743"/>
                  </a:lnTo>
                  <a:lnTo>
                    <a:pt x="724585" y="108280"/>
                  </a:lnTo>
                  <a:lnTo>
                    <a:pt x="726478" y="108585"/>
                  </a:lnTo>
                  <a:lnTo>
                    <a:pt x="726211" y="109270"/>
                  </a:lnTo>
                  <a:lnTo>
                    <a:pt x="728624" y="90576"/>
                  </a:lnTo>
                  <a:lnTo>
                    <a:pt x="728675" y="90119"/>
                  </a:lnTo>
                  <a:close/>
                </a:path>
              </a:pathLst>
            </a:custGeom>
            <a:solidFill>
              <a:srgbClr val="AA1758"/>
            </a:solidFill>
          </p:spPr>
          <p:txBody>
            <a:bodyPr wrap="square" lIns="0" tIns="0" rIns="0" bIns="0" rtlCol="0"/>
            <a:lstStyle/>
            <a:p>
              <a:endParaRPr/>
            </a:p>
          </p:txBody>
        </p:sp>
        <p:sp>
          <p:nvSpPr>
            <p:cNvPr id="92" name="object 92"/>
            <p:cNvSpPr/>
            <p:nvPr/>
          </p:nvSpPr>
          <p:spPr>
            <a:xfrm>
              <a:off x="10107397" y="2545473"/>
              <a:ext cx="405765" cy="360045"/>
            </a:xfrm>
            <a:custGeom>
              <a:avLst/>
              <a:gdLst/>
              <a:ahLst/>
              <a:cxnLst/>
              <a:rect l="l" t="t" r="r" b="b"/>
              <a:pathLst>
                <a:path w="405765" h="360044">
                  <a:moveTo>
                    <a:pt x="9398" y="184556"/>
                  </a:moveTo>
                  <a:lnTo>
                    <a:pt x="9232" y="183616"/>
                  </a:lnTo>
                  <a:lnTo>
                    <a:pt x="9067" y="182829"/>
                  </a:lnTo>
                  <a:lnTo>
                    <a:pt x="7581" y="182321"/>
                  </a:lnTo>
                  <a:lnTo>
                    <a:pt x="5994" y="181190"/>
                  </a:lnTo>
                  <a:lnTo>
                    <a:pt x="5473" y="183273"/>
                  </a:lnTo>
                  <a:lnTo>
                    <a:pt x="4699" y="184619"/>
                  </a:lnTo>
                  <a:lnTo>
                    <a:pt x="5359" y="186232"/>
                  </a:lnTo>
                  <a:lnTo>
                    <a:pt x="6985" y="186410"/>
                  </a:lnTo>
                  <a:lnTo>
                    <a:pt x="8001" y="186829"/>
                  </a:lnTo>
                  <a:lnTo>
                    <a:pt x="8458" y="185750"/>
                  </a:lnTo>
                  <a:lnTo>
                    <a:pt x="9398" y="184556"/>
                  </a:lnTo>
                  <a:close/>
                </a:path>
                <a:path w="405765" h="360044">
                  <a:moveTo>
                    <a:pt x="11214" y="255993"/>
                  </a:moveTo>
                  <a:lnTo>
                    <a:pt x="10439" y="254901"/>
                  </a:lnTo>
                  <a:lnTo>
                    <a:pt x="9258" y="254901"/>
                  </a:lnTo>
                  <a:lnTo>
                    <a:pt x="8432" y="254660"/>
                  </a:lnTo>
                  <a:lnTo>
                    <a:pt x="8242" y="255689"/>
                  </a:lnTo>
                  <a:lnTo>
                    <a:pt x="7696" y="256832"/>
                  </a:lnTo>
                  <a:lnTo>
                    <a:pt x="7937" y="257721"/>
                  </a:lnTo>
                  <a:lnTo>
                    <a:pt x="8102" y="258292"/>
                  </a:lnTo>
                  <a:lnTo>
                    <a:pt x="9448" y="258508"/>
                  </a:lnTo>
                  <a:lnTo>
                    <a:pt x="10718" y="259080"/>
                  </a:lnTo>
                  <a:lnTo>
                    <a:pt x="10833" y="257098"/>
                  </a:lnTo>
                  <a:lnTo>
                    <a:pt x="11214" y="255993"/>
                  </a:lnTo>
                  <a:close/>
                </a:path>
                <a:path w="405765" h="360044">
                  <a:moveTo>
                    <a:pt x="12611" y="215722"/>
                  </a:moveTo>
                  <a:lnTo>
                    <a:pt x="11328" y="215455"/>
                  </a:lnTo>
                  <a:lnTo>
                    <a:pt x="10198" y="214884"/>
                  </a:lnTo>
                  <a:lnTo>
                    <a:pt x="9067" y="215684"/>
                  </a:lnTo>
                  <a:lnTo>
                    <a:pt x="8902" y="216827"/>
                  </a:lnTo>
                  <a:lnTo>
                    <a:pt x="8547" y="217690"/>
                  </a:lnTo>
                  <a:lnTo>
                    <a:pt x="9347" y="217995"/>
                  </a:lnTo>
                  <a:lnTo>
                    <a:pt x="10388" y="218757"/>
                  </a:lnTo>
                  <a:lnTo>
                    <a:pt x="10909" y="218490"/>
                  </a:lnTo>
                  <a:lnTo>
                    <a:pt x="11595" y="218160"/>
                  </a:lnTo>
                  <a:lnTo>
                    <a:pt x="11874" y="217004"/>
                  </a:lnTo>
                  <a:lnTo>
                    <a:pt x="12611" y="215722"/>
                  </a:lnTo>
                  <a:close/>
                </a:path>
                <a:path w="405765" h="360044">
                  <a:moveTo>
                    <a:pt x="13462" y="233489"/>
                  </a:moveTo>
                  <a:lnTo>
                    <a:pt x="4203" y="222300"/>
                  </a:lnTo>
                  <a:lnTo>
                    <a:pt x="0" y="225983"/>
                  </a:lnTo>
                  <a:lnTo>
                    <a:pt x="9702" y="236753"/>
                  </a:lnTo>
                  <a:lnTo>
                    <a:pt x="13462" y="233489"/>
                  </a:lnTo>
                  <a:close/>
                </a:path>
                <a:path w="405765" h="360044">
                  <a:moveTo>
                    <a:pt x="15468" y="246138"/>
                  </a:moveTo>
                  <a:lnTo>
                    <a:pt x="6451" y="245833"/>
                  </a:lnTo>
                  <a:lnTo>
                    <a:pt x="660" y="246126"/>
                  </a:lnTo>
                  <a:lnTo>
                    <a:pt x="965" y="256349"/>
                  </a:lnTo>
                  <a:lnTo>
                    <a:pt x="15468" y="246138"/>
                  </a:lnTo>
                  <a:close/>
                </a:path>
                <a:path w="405765" h="360044">
                  <a:moveTo>
                    <a:pt x="16764" y="228993"/>
                  </a:moveTo>
                  <a:lnTo>
                    <a:pt x="16459" y="227622"/>
                  </a:lnTo>
                  <a:lnTo>
                    <a:pt x="16548" y="226415"/>
                  </a:lnTo>
                  <a:lnTo>
                    <a:pt x="15963" y="225818"/>
                  </a:lnTo>
                  <a:lnTo>
                    <a:pt x="15494" y="225348"/>
                  </a:lnTo>
                  <a:lnTo>
                    <a:pt x="13982" y="225272"/>
                  </a:lnTo>
                  <a:lnTo>
                    <a:pt x="12865" y="226098"/>
                  </a:lnTo>
                  <a:lnTo>
                    <a:pt x="12839" y="227317"/>
                  </a:lnTo>
                  <a:lnTo>
                    <a:pt x="12585" y="228180"/>
                  </a:lnTo>
                  <a:lnTo>
                    <a:pt x="16764" y="228993"/>
                  </a:lnTo>
                  <a:close/>
                </a:path>
                <a:path w="405765" h="360044">
                  <a:moveTo>
                    <a:pt x="18275" y="206375"/>
                  </a:moveTo>
                  <a:lnTo>
                    <a:pt x="16789" y="206692"/>
                  </a:lnTo>
                  <a:lnTo>
                    <a:pt x="15824" y="206832"/>
                  </a:lnTo>
                  <a:lnTo>
                    <a:pt x="15062" y="207060"/>
                  </a:lnTo>
                  <a:lnTo>
                    <a:pt x="13487" y="206248"/>
                  </a:lnTo>
                  <a:lnTo>
                    <a:pt x="13106" y="207276"/>
                  </a:lnTo>
                  <a:lnTo>
                    <a:pt x="12890" y="207822"/>
                  </a:lnTo>
                  <a:lnTo>
                    <a:pt x="13195" y="207962"/>
                  </a:lnTo>
                  <a:lnTo>
                    <a:pt x="13487" y="208165"/>
                  </a:lnTo>
                  <a:lnTo>
                    <a:pt x="13766" y="208318"/>
                  </a:lnTo>
                  <a:lnTo>
                    <a:pt x="13627" y="208991"/>
                  </a:lnTo>
                  <a:lnTo>
                    <a:pt x="13576" y="209702"/>
                  </a:lnTo>
                  <a:lnTo>
                    <a:pt x="13766" y="209829"/>
                  </a:lnTo>
                  <a:lnTo>
                    <a:pt x="14681" y="210375"/>
                  </a:lnTo>
                  <a:lnTo>
                    <a:pt x="16192" y="210896"/>
                  </a:lnTo>
                  <a:lnTo>
                    <a:pt x="17614" y="210083"/>
                  </a:lnTo>
                  <a:lnTo>
                    <a:pt x="17640" y="208495"/>
                  </a:lnTo>
                  <a:lnTo>
                    <a:pt x="18275" y="206375"/>
                  </a:lnTo>
                  <a:close/>
                </a:path>
                <a:path w="405765" h="360044">
                  <a:moveTo>
                    <a:pt x="27203" y="187782"/>
                  </a:moveTo>
                  <a:lnTo>
                    <a:pt x="24549" y="187477"/>
                  </a:lnTo>
                  <a:lnTo>
                    <a:pt x="22504" y="186626"/>
                  </a:lnTo>
                  <a:lnTo>
                    <a:pt x="20561" y="188315"/>
                  </a:lnTo>
                  <a:lnTo>
                    <a:pt x="20205" y="190334"/>
                  </a:lnTo>
                  <a:lnTo>
                    <a:pt x="19481" y="191947"/>
                  </a:lnTo>
                  <a:lnTo>
                    <a:pt x="20866" y="192290"/>
                  </a:lnTo>
                  <a:lnTo>
                    <a:pt x="22644" y="193357"/>
                  </a:lnTo>
                  <a:lnTo>
                    <a:pt x="23495" y="192836"/>
                  </a:lnTo>
                  <a:lnTo>
                    <a:pt x="24841" y="192011"/>
                  </a:lnTo>
                  <a:lnTo>
                    <a:pt x="25565" y="190144"/>
                  </a:lnTo>
                  <a:lnTo>
                    <a:pt x="27203" y="187782"/>
                  </a:lnTo>
                  <a:close/>
                </a:path>
                <a:path w="405765" h="360044">
                  <a:moveTo>
                    <a:pt x="27838" y="233489"/>
                  </a:moveTo>
                  <a:lnTo>
                    <a:pt x="24841" y="233337"/>
                  </a:lnTo>
                  <a:lnTo>
                    <a:pt x="25234" y="234530"/>
                  </a:lnTo>
                  <a:lnTo>
                    <a:pt x="25336" y="235394"/>
                  </a:lnTo>
                  <a:lnTo>
                    <a:pt x="25781" y="235940"/>
                  </a:lnTo>
                  <a:lnTo>
                    <a:pt x="25996" y="236220"/>
                  </a:lnTo>
                  <a:lnTo>
                    <a:pt x="27317" y="236118"/>
                  </a:lnTo>
                  <a:lnTo>
                    <a:pt x="27762" y="235165"/>
                  </a:lnTo>
                  <a:lnTo>
                    <a:pt x="27736" y="234302"/>
                  </a:lnTo>
                  <a:lnTo>
                    <a:pt x="27838" y="233489"/>
                  </a:lnTo>
                  <a:close/>
                </a:path>
                <a:path w="405765" h="360044">
                  <a:moveTo>
                    <a:pt x="28778" y="204965"/>
                  </a:moveTo>
                  <a:lnTo>
                    <a:pt x="27292" y="204355"/>
                  </a:lnTo>
                  <a:lnTo>
                    <a:pt x="25895" y="203593"/>
                  </a:lnTo>
                  <a:lnTo>
                    <a:pt x="25755" y="203771"/>
                  </a:lnTo>
                  <a:lnTo>
                    <a:pt x="25069" y="204673"/>
                  </a:lnTo>
                  <a:lnTo>
                    <a:pt x="24460" y="205790"/>
                  </a:lnTo>
                  <a:lnTo>
                    <a:pt x="24345" y="206870"/>
                  </a:lnTo>
                  <a:lnTo>
                    <a:pt x="24295" y="207251"/>
                  </a:lnTo>
                  <a:lnTo>
                    <a:pt x="26187" y="208292"/>
                  </a:lnTo>
                  <a:lnTo>
                    <a:pt x="26441" y="208089"/>
                  </a:lnTo>
                  <a:lnTo>
                    <a:pt x="27317" y="207403"/>
                  </a:lnTo>
                  <a:lnTo>
                    <a:pt x="27863" y="206286"/>
                  </a:lnTo>
                  <a:lnTo>
                    <a:pt x="28778" y="204965"/>
                  </a:lnTo>
                  <a:close/>
                </a:path>
                <a:path w="405765" h="360044">
                  <a:moveTo>
                    <a:pt x="29248" y="44767"/>
                  </a:moveTo>
                  <a:lnTo>
                    <a:pt x="26492" y="41490"/>
                  </a:lnTo>
                  <a:lnTo>
                    <a:pt x="25666" y="41681"/>
                  </a:lnTo>
                  <a:lnTo>
                    <a:pt x="20040" y="42964"/>
                  </a:lnTo>
                  <a:lnTo>
                    <a:pt x="14973" y="45313"/>
                  </a:lnTo>
                  <a:lnTo>
                    <a:pt x="15773" y="53289"/>
                  </a:lnTo>
                  <a:lnTo>
                    <a:pt x="21488" y="52654"/>
                  </a:lnTo>
                  <a:lnTo>
                    <a:pt x="27813" y="54114"/>
                  </a:lnTo>
                  <a:lnTo>
                    <a:pt x="29248" y="44767"/>
                  </a:lnTo>
                  <a:close/>
                </a:path>
                <a:path w="405765" h="360044">
                  <a:moveTo>
                    <a:pt x="30568" y="176085"/>
                  </a:moveTo>
                  <a:lnTo>
                    <a:pt x="29159" y="176136"/>
                  </a:lnTo>
                  <a:lnTo>
                    <a:pt x="28282" y="175983"/>
                  </a:lnTo>
                  <a:lnTo>
                    <a:pt x="27178" y="176428"/>
                  </a:lnTo>
                  <a:lnTo>
                    <a:pt x="26797" y="177774"/>
                  </a:lnTo>
                  <a:lnTo>
                    <a:pt x="27622" y="178269"/>
                  </a:lnTo>
                  <a:lnTo>
                    <a:pt x="28524" y="178879"/>
                  </a:lnTo>
                  <a:lnTo>
                    <a:pt x="29705" y="178549"/>
                  </a:lnTo>
                  <a:lnTo>
                    <a:pt x="29933" y="177342"/>
                  </a:lnTo>
                  <a:lnTo>
                    <a:pt x="30568" y="176085"/>
                  </a:lnTo>
                  <a:close/>
                </a:path>
                <a:path w="405765" h="360044">
                  <a:moveTo>
                    <a:pt x="32512" y="208153"/>
                  </a:moveTo>
                  <a:lnTo>
                    <a:pt x="32372" y="207860"/>
                  </a:lnTo>
                  <a:lnTo>
                    <a:pt x="32321" y="207619"/>
                  </a:lnTo>
                  <a:lnTo>
                    <a:pt x="32042" y="207721"/>
                  </a:lnTo>
                  <a:lnTo>
                    <a:pt x="31635" y="207772"/>
                  </a:lnTo>
                  <a:lnTo>
                    <a:pt x="31546" y="207937"/>
                  </a:lnTo>
                  <a:lnTo>
                    <a:pt x="31419" y="208127"/>
                  </a:lnTo>
                  <a:lnTo>
                    <a:pt x="31610" y="208407"/>
                  </a:lnTo>
                  <a:lnTo>
                    <a:pt x="31635" y="208661"/>
                  </a:lnTo>
                  <a:lnTo>
                    <a:pt x="31915" y="208559"/>
                  </a:lnTo>
                  <a:lnTo>
                    <a:pt x="32321" y="208508"/>
                  </a:lnTo>
                  <a:lnTo>
                    <a:pt x="32410" y="208343"/>
                  </a:lnTo>
                  <a:lnTo>
                    <a:pt x="32512" y="208153"/>
                  </a:lnTo>
                  <a:close/>
                </a:path>
                <a:path w="405765" h="360044">
                  <a:moveTo>
                    <a:pt x="33337" y="101473"/>
                  </a:moveTo>
                  <a:lnTo>
                    <a:pt x="33121" y="100177"/>
                  </a:lnTo>
                  <a:lnTo>
                    <a:pt x="32740" y="97574"/>
                  </a:lnTo>
                  <a:lnTo>
                    <a:pt x="26390" y="99085"/>
                  </a:lnTo>
                  <a:lnTo>
                    <a:pt x="26631" y="100190"/>
                  </a:lnTo>
                  <a:lnTo>
                    <a:pt x="26885" y="102247"/>
                  </a:lnTo>
                  <a:lnTo>
                    <a:pt x="27152" y="102235"/>
                  </a:lnTo>
                  <a:lnTo>
                    <a:pt x="29210" y="102209"/>
                  </a:lnTo>
                  <a:lnTo>
                    <a:pt x="31280" y="101777"/>
                  </a:lnTo>
                  <a:lnTo>
                    <a:pt x="33337" y="101473"/>
                  </a:lnTo>
                  <a:close/>
                </a:path>
                <a:path w="405765" h="360044">
                  <a:moveTo>
                    <a:pt x="36474" y="129781"/>
                  </a:moveTo>
                  <a:lnTo>
                    <a:pt x="33337" y="126555"/>
                  </a:lnTo>
                  <a:lnTo>
                    <a:pt x="24320" y="135153"/>
                  </a:lnTo>
                  <a:lnTo>
                    <a:pt x="27178" y="138836"/>
                  </a:lnTo>
                  <a:lnTo>
                    <a:pt x="36474" y="129781"/>
                  </a:lnTo>
                  <a:close/>
                </a:path>
                <a:path w="405765" h="360044">
                  <a:moveTo>
                    <a:pt x="37769" y="64452"/>
                  </a:moveTo>
                  <a:lnTo>
                    <a:pt x="36055" y="63995"/>
                  </a:lnTo>
                  <a:lnTo>
                    <a:pt x="34823" y="63322"/>
                  </a:lnTo>
                  <a:lnTo>
                    <a:pt x="34417" y="63652"/>
                  </a:lnTo>
                  <a:lnTo>
                    <a:pt x="33591" y="64350"/>
                  </a:lnTo>
                  <a:lnTo>
                    <a:pt x="33147" y="65570"/>
                  </a:lnTo>
                  <a:lnTo>
                    <a:pt x="32537" y="66586"/>
                  </a:lnTo>
                  <a:lnTo>
                    <a:pt x="33337" y="66916"/>
                  </a:lnTo>
                  <a:lnTo>
                    <a:pt x="34417" y="67741"/>
                  </a:lnTo>
                  <a:lnTo>
                    <a:pt x="34899" y="67475"/>
                  </a:lnTo>
                  <a:lnTo>
                    <a:pt x="35864" y="66967"/>
                  </a:lnTo>
                  <a:lnTo>
                    <a:pt x="36499" y="65849"/>
                  </a:lnTo>
                  <a:lnTo>
                    <a:pt x="37769" y="64452"/>
                  </a:lnTo>
                  <a:close/>
                </a:path>
                <a:path w="405765" h="360044">
                  <a:moveTo>
                    <a:pt x="38455" y="206159"/>
                  </a:moveTo>
                  <a:lnTo>
                    <a:pt x="37541" y="199148"/>
                  </a:lnTo>
                  <a:lnTo>
                    <a:pt x="33553" y="199783"/>
                  </a:lnTo>
                  <a:lnTo>
                    <a:pt x="34772" y="204546"/>
                  </a:lnTo>
                  <a:lnTo>
                    <a:pt x="35394" y="206933"/>
                  </a:lnTo>
                  <a:lnTo>
                    <a:pt x="38455" y="206159"/>
                  </a:lnTo>
                  <a:close/>
                </a:path>
                <a:path w="405765" h="360044">
                  <a:moveTo>
                    <a:pt x="42240" y="319798"/>
                  </a:moveTo>
                  <a:lnTo>
                    <a:pt x="41884" y="320001"/>
                  </a:lnTo>
                  <a:lnTo>
                    <a:pt x="41122" y="320433"/>
                  </a:lnTo>
                  <a:lnTo>
                    <a:pt x="41363" y="320484"/>
                  </a:lnTo>
                  <a:lnTo>
                    <a:pt x="41617" y="320548"/>
                  </a:lnTo>
                  <a:lnTo>
                    <a:pt x="41859" y="320598"/>
                  </a:lnTo>
                  <a:lnTo>
                    <a:pt x="42024" y="320281"/>
                  </a:lnTo>
                  <a:lnTo>
                    <a:pt x="42138" y="320040"/>
                  </a:lnTo>
                  <a:lnTo>
                    <a:pt x="42240" y="319798"/>
                  </a:lnTo>
                  <a:close/>
                </a:path>
                <a:path w="405765" h="360044">
                  <a:moveTo>
                    <a:pt x="44081" y="149428"/>
                  </a:moveTo>
                  <a:lnTo>
                    <a:pt x="44005" y="148767"/>
                  </a:lnTo>
                  <a:lnTo>
                    <a:pt x="43484" y="149123"/>
                  </a:lnTo>
                  <a:lnTo>
                    <a:pt x="44081" y="149428"/>
                  </a:lnTo>
                  <a:close/>
                </a:path>
                <a:path w="405765" h="360044">
                  <a:moveTo>
                    <a:pt x="44386" y="251612"/>
                  </a:moveTo>
                  <a:lnTo>
                    <a:pt x="43535" y="252031"/>
                  </a:lnTo>
                  <a:lnTo>
                    <a:pt x="42659" y="252425"/>
                  </a:lnTo>
                  <a:lnTo>
                    <a:pt x="41808" y="252869"/>
                  </a:lnTo>
                  <a:lnTo>
                    <a:pt x="43624" y="253212"/>
                  </a:lnTo>
                  <a:lnTo>
                    <a:pt x="43815" y="252628"/>
                  </a:lnTo>
                  <a:lnTo>
                    <a:pt x="44081" y="252107"/>
                  </a:lnTo>
                  <a:lnTo>
                    <a:pt x="44386" y="251612"/>
                  </a:lnTo>
                  <a:close/>
                </a:path>
                <a:path w="405765" h="360044">
                  <a:moveTo>
                    <a:pt x="48920" y="308673"/>
                  </a:moveTo>
                  <a:lnTo>
                    <a:pt x="46177" y="305142"/>
                  </a:lnTo>
                  <a:lnTo>
                    <a:pt x="38785" y="310337"/>
                  </a:lnTo>
                  <a:lnTo>
                    <a:pt x="42875" y="310578"/>
                  </a:lnTo>
                  <a:lnTo>
                    <a:pt x="46126" y="309892"/>
                  </a:lnTo>
                  <a:lnTo>
                    <a:pt x="48920" y="308673"/>
                  </a:lnTo>
                  <a:close/>
                </a:path>
                <a:path w="405765" h="360044">
                  <a:moveTo>
                    <a:pt x="48945" y="235381"/>
                  </a:moveTo>
                  <a:lnTo>
                    <a:pt x="48425" y="235254"/>
                  </a:lnTo>
                  <a:lnTo>
                    <a:pt x="47929" y="235242"/>
                  </a:lnTo>
                  <a:lnTo>
                    <a:pt x="47472" y="235204"/>
                  </a:lnTo>
                  <a:lnTo>
                    <a:pt x="47434" y="235483"/>
                  </a:lnTo>
                  <a:lnTo>
                    <a:pt x="47434" y="235750"/>
                  </a:lnTo>
                  <a:lnTo>
                    <a:pt x="47409" y="236029"/>
                  </a:lnTo>
                  <a:lnTo>
                    <a:pt x="47904" y="236080"/>
                  </a:lnTo>
                  <a:lnTo>
                    <a:pt x="48399" y="236118"/>
                  </a:lnTo>
                  <a:lnTo>
                    <a:pt x="48869" y="236169"/>
                  </a:lnTo>
                  <a:lnTo>
                    <a:pt x="48945" y="235381"/>
                  </a:lnTo>
                  <a:close/>
                </a:path>
                <a:path w="405765" h="360044">
                  <a:moveTo>
                    <a:pt x="50380" y="148869"/>
                  </a:moveTo>
                  <a:lnTo>
                    <a:pt x="45097" y="143129"/>
                  </a:lnTo>
                  <a:lnTo>
                    <a:pt x="43624" y="144411"/>
                  </a:lnTo>
                  <a:lnTo>
                    <a:pt x="42900" y="145046"/>
                  </a:lnTo>
                  <a:lnTo>
                    <a:pt x="47193" y="151155"/>
                  </a:lnTo>
                  <a:lnTo>
                    <a:pt x="48260" y="150393"/>
                  </a:lnTo>
                  <a:lnTo>
                    <a:pt x="49314" y="149631"/>
                  </a:lnTo>
                  <a:lnTo>
                    <a:pt x="50380" y="148869"/>
                  </a:lnTo>
                  <a:close/>
                </a:path>
                <a:path w="405765" h="360044">
                  <a:moveTo>
                    <a:pt x="51396" y="278104"/>
                  </a:moveTo>
                  <a:lnTo>
                    <a:pt x="51041" y="276885"/>
                  </a:lnTo>
                  <a:lnTo>
                    <a:pt x="50876" y="276390"/>
                  </a:lnTo>
                  <a:lnTo>
                    <a:pt x="48399" y="275907"/>
                  </a:lnTo>
                  <a:lnTo>
                    <a:pt x="46913" y="277279"/>
                  </a:lnTo>
                  <a:lnTo>
                    <a:pt x="46609" y="278892"/>
                  </a:lnTo>
                  <a:lnTo>
                    <a:pt x="46012" y="280200"/>
                  </a:lnTo>
                  <a:lnTo>
                    <a:pt x="50711" y="281851"/>
                  </a:lnTo>
                  <a:lnTo>
                    <a:pt x="50927" y="279603"/>
                  </a:lnTo>
                  <a:lnTo>
                    <a:pt x="51396" y="278104"/>
                  </a:lnTo>
                  <a:close/>
                </a:path>
                <a:path w="405765" h="360044">
                  <a:moveTo>
                    <a:pt x="53073" y="179857"/>
                  </a:moveTo>
                  <a:lnTo>
                    <a:pt x="53047" y="179298"/>
                  </a:lnTo>
                  <a:lnTo>
                    <a:pt x="53047" y="178752"/>
                  </a:lnTo>
                  <a:lnTo>
                    <a:pt x="53022" y="178193"/>
                  </a:lnTo>
                  <a:lnTo>
                    <a:pt x="51422" y="178244"/>
                  </a:lnTo>
                  <a:lnTo>
                    <a:pt x="51447" y="178790"/>
                  </a:lnTo>
                  <a:lnTo>
                    <a:pt x="51257" y="179489"/>
                  </a:lnTo>
                  <a:lnTo>
                    <a:pt x="51536" y="179832"/>
                  </a:lnTo>
                  <a:lnTo>
                    <a:pt x="51752" y="180086"/>
                  </a:lnTo>
                  <a:lnTo>
                    <a:pt x="52552" y="179857"/>
                  </a:lnTo>
                  <a:lnTo>
                    <a:pt x="53073" y="179857"/>
                  </a:lnTo>
                  <a:close/>
                </a:path>
                <a:path w="405765" h="360044">
                  <a:moveTo>
                    <a:pt x="54254" y="78625"/>
                  </a:moveTo>
                  <a:lnTo>
                    <a:pt x="52197" y="77889"/>
                  </a:lnTo>
                  <a:lnTo>
                    <a:pt x="51155" y="77216"/>
                  </a:lnTo>
                  <a:lnTo>
                    <a:pt x="49580" y="77279"/>
                  </a:lnTo>
                  <a:lnTo>
                    <a:pt x="48425" y="78854"/>
                  </a:lnTo>
                  <a:lnTo>
                    <a:pt x="48590" y="79146"/>
                  </a:lnTo>
                  <a:lnTo>
                    <a:pt x="49149" y="80086"/>
                  </a:lnTo>
                  <a:lnTo>
                    <a:pt x="50050" y="81254"/>
                  </a:lnTo>
                  <a:lnTo>
                    <a:pt x="51676" y="81483"/>
                  </a:lnTo>
                  <a:lnTo>
                    <a:pt x="52603" y="80086"/>
                  </a:lnTo>
                  <a:lnTo>
                    <a:pt x="54254" y="78625"/>
                  </a:lnTo>
                  <a:close/>
                </a:path>
                <a:path w="405765" h="360044">
                  <a:moveTo>
                    <a:pt x="56311" y="140360"/>
                  </a:moveTo>
                  <a:lnTo>
                    <a:pt x="54508" y="140423"/>
                  </a:lnTo>
                  <a:lnTo>
                    <a:pt x="52666" y="140373"/>
                  </a:lnTo>
                  <a:lnTo>
                    <a:pt x="50660" y="140754"/>
                  </a:lnTo>
                  <a:lnTo>
                    <a:pt x="50787" y="142887"/>
                  </a:lnTo>
                  <a:lnTo>
                    <a:pt x="50761" y="144043"/>
                  </a:lnTo>
                  <a:lnTo>
                    <a:pt x="56121" y="143840"/>
                  </a:lnTo>
                  <a:lnTo>
                    <a:pt x="56311" y="140360"/>
                  </a:lnTo>
                  <a:close/>
                </a:path>
                <a:path w="405765" h="360044">
                  <a:moveTo>
                    <a:pt x="56451" y="205016"/>
                  </a:moveTo>
                  <a:lnTo>
                    <a:pt x="55714" y="204063"/>
                  </a:lnTo>
                  <a:lnTo>
                    <a:pt x="52031" y="199415"/>
                  </a:lnTo>
                  <a:lnTo>
                    <a:pt x="47434" y="199618"/>
                  </a:lnTo>
                  <a:lnTo>
                    <a:pt x="40157" y="207060"/>
                  </a:lnTo>
                  <a:lnTo>
                    <a:pt x="45491" y="208788"/>
                  </a:lnTo>
                  <a:lnTo>
                    <a:pt x="49034" y="210426"/>
                  </a:lnTo>
                  <a:lnTo>
                    <a:pt x="53543" y="210781"/>
                  </a:lnTo>
                  <a:lnTo>
                    <a:pt x="56451" y="205016"/>
                  </a:lnTo>
                  <a:close/>
                </a:path>
                <a:path w="405765" h="360044">
                  <a:moveTo>
                    <a:pt x="58737" y="118846"/>
                  </a:moveTo>
                  <a:lnTo>
                    <a:pt x="58191" y="118960"/>
                  </a:lnTo>
                  <a:lnTo>
                    <a:pt x="57632" y="119037"/>
                  </a:lnTo>
                  <a:lnTo>
                    <a:pt x="57175" y="119240"/>
                  </a:lnTo>
                  <a:lnTo>
                    <a:pt x="57035" y="119278"/>
                  </a:lnTo>
                  <a:lnTo>
                    <a:pt x="57010" y="120002"/>
                  </a:lnTo>
                  <a:lnTo>
                    <a:pt x="57581" y="120218"/>
                  </a:lnTo>
                  <a:lnTo>
                    <a:pt x="58077" y="120294"/>
                  </a:lnTo>
                  <a:lnTo>
                    <a:pt x="58597" y="120396"/>
                  </a:lnTo>
                  <a:lnTo>
                    <a:pt x="58623" y="119875"/>
                  </a:lnTo>
                  <a:lnTo>
                    <a:pt x="58737" y="118846"/>
                  </a:lnTo>
                  <a:close/>
                </a:path>
                <a:path w="405765" h="360044">
                  <a:moveTo>
                    <a:pt x="62014" y="262877"/>
                  </a:moveTo>
                  <a:lnTo>
                    <a:pt x="61595" y="261924"/>
                  </a:lnTo>
                  <a:lnTo>
                    <a:pt x="61404" y="261505"/>
                  </a:lnTo>
                  <a:lnTo>
                    <a:pt x="60007" y="261645"/>
                  </a:lnTo>
                  <a:lnTo>
                    <a:pt x="58293" y="261416"/>
                  </a:lnTo>
                  <a:lnTo>
                    <a:pt x="58737" y="263093"/>
                  </a:lnTo>
                  <a:lnTo>
                    <a:pt x="58762" y="264325"/>
                  </a:lnTo>
                  <a:lnTo>
                    <a:pt x="59372" y="265125"/>
                  </a:lnTo>
                  <a:lnTo>
                    <a:pt x="59702" y="265544"/>
                  </a:lnTo>
                  <a:lnTo>
                    <a:pt x="61023" y="265201"/>
                  </a:lnTo>
                  <a:lnTo>
                    <a:pt x="61899" y="265201"/>
                  </a:lnTo>
                  <a:lnTo>
                    <a:pt x="61849" y="264096"/>
                  </a:lnTo>
                  <a:lnTo>
                    <a:pt x="62014" y="262877"/>
                  </a:lnTo>
                  <a:close/>
                </a:path>
                <a:path w="405765" h="360044">
                  <a:moveTo>
                    <a:pt x="64922" y="356374"/>
                  </a:moveTo>
                  <a:lnTo>
                    <a:pt x="63982" y="355523"/>
                  </a:lnTo>
                  <a:lnTo>
                    <a:pt x="62280" y="352653"/>
                  </a:lnTo>
                  <a:lnTo>
                    <a:pt x="61379" y="353161"/>
                  </a:lnTo>
                  <a:lnTo>
                    <a:pt x="56896" y="349084"/>
                  </a:lnTo>
                  <a:lnTo>
                    <a:pt x="55791" y="356311"/>
                  </a:lnTo>
                  <a:lnTo>
                    <a:pt x="53378" y="337540"/>
                  </a:lnTo>
                  <a:lnTo>
                    <a:pt x="53924" y="337159"/>
                  </a:lnTo>
                  <a:lnTo>
                    <a:pt x="53327" y="337019"/>
                  </a:lnTo>
                  <a:lnTo>
                    <a:pt x="53098" y="335127"/>
                  </a:lnTo>
                  <a:lnTo>
                    <a:pt x="54203" y="334492"/>
                  </a:lnTo>
                  <a:lnTo>
                    <a:pt x="53733" y="333883"/>
                  </a:lnTo>
                  <a:lnTo>
                    <a:pt x="53403" y="333629"/>
                  </a:lnTo>
                  <a:lnTo>
                    <a:pt x="52933" y="333921"/>
                  </a:lnTo>
                  <a:lnTo>
                    <a:pt x="52908" y="333692"/>
                  </a:lnTo>
                  <a:lnTo>
                    <a:pt x="47828" y="332651"/>
                  </a:lnTo>
                  <a:lnTo>
                    <a:pt x="45326" y="334086"/>
                  </a:lnTo>
                  <a:lnTo>
                    <a:pt x="43726" y="336461"/>
                  </a:lnTo>
                  <a:lnTo>
                    <a:pt x="42824" y="336753"/>
                  </a:lnTo>
                  <a:lnTo>
                    <a:pt x="42075" y="337261"/>
                  </a:lnTo>
                  <a:lnTo>
                    <a:pt x="41414" y="337883"/>
                  </a:lnTo>
                  <a:lnTo>
                    <a:pt x="36664" y="337477"/>
                  </a:lnTo>
                  <a:lnTo>
                    <a:pt x="34137" y="339217"/>
                  </a:lnTo>
                  <a:lnTo>
                    <a:pt x="32575" y="342315"/>
                  </a:lnTo>
                  <a:lnTo>
                    <a:pt x="31851" y="341693"/>
                  </a:lnTo>
                  <a:lnTo>
                    <a:pt x="30365" y="340614"/>
                  </a:lnTo>
                  <a:lnTo>
                    <a:pt x="29133" y="341782"/>
                  </a:lnTo>
                  <a:lnTo>
                    <a:pt x="27076" y="344119"/>
                  </a:lnTo>
                  <a:lnTo>
                    <a:pt x="29540" y="334708"/>
                  </a:lnTo>
                  <a:lnTo>
                    <a:pt x="25450" y="334530"/>
                  </a:lnTo>
                  <a:lnTo>
                    <a:pt x="21221" y="349999"/>
                  </a:lnTo>
                  <a:lnTo>
                    <a:pt x="25501" y="350164"/>
                  </a:lnTo>
                  <a:lnTo>
                    <a:pt x="25895" y="348716"/>
                  </a:lnTo>
                  <a:lnTo>
                    <a:pt x="27978" y="350329"/>
                  </a:lnTo>
                  <a:lnTo>
                    <a:pt x="30784" y="346125"/>
                  </a:lnTo>
                  <a:lnTo>
                    <a:pt x="32105" y="343966"/>
                  </a:lnTo>
                  <a:lnTo>
                    <a:pt x="33782" y="346722"/>
                  </a:lnTo>
                  <a:lnTo>
                    <a:pt x="33172" y="346570"/>
                  </a:lnTo>
                  <a:lnTo>
                    <a:pt x="31826" y="346697"/>
                  </a:lnTo>
                  <a:lnTo>
                    <a:pt x="31445" y="347916"/>
                  </a:lnTo>
                  <a:lnTo>
                    <a:pt x="31419" y="349084"/>
                  </a:lnTo>
                  <a:lnTo>
                    <a:pt x="31686" y="350342"/>
                  </a:lnTo>
                  <a:lnTo>
                    <a:pt x="33197" y="350240"/>
                  </a:lnTo>
                  <a:lnTo>
                    <a:pt x="34772" y="350316"/>
                  </a:lnTo>
                  <a:lnTo>
                    <a:pt x="34544" y="348932"/>
                  </a:lnTo>
                  <a:lnTo>
                    <a:pt x="34544" y="347840"/>
                  </a:lnTo>
                  <a:lnTo>
                    <a:pt x="34137" y="347014"/>
                  </a:lnTo>
                  <a:lnTo>
                    <a:pt x="38455" y="344335"/>
                  </a:lnTo>
                  <a:lnTo>
                    <a:pt x="38061" y="346837"/>
                  </a:lnTo>
                  <a:lnTo>
                    <a:pt x="37985" y="348373"/>
                  </a:lnTo>
                  <a:lnTo>
                    <a:pt x="37846" y="348678"/>
                  </a:lnTo>
                  <a:lnTo>
                    <a:pt x="37680" y="348818"/>
                  </a:lnTo>
                  <a:lnTo>
                    <a:pt x="43370" y="355612"/>
                  </a:lnTo>
                  <a:lnTo>
                    <a:pt x="40322" y="354355"/>
                  </a:lnTo>
                  <a:lnTo>
                    <a:pt x="38290" y="358609"/>
                  </a:lnTo>
                  <a:lnTo>
                    <a:pt x="39243" y="359092"/>
                  </a:lnTo>
                  <a:lnTo>
                    <a:pt x="46609" y="359397"/>
                  </a:lnTo>
                  <a:lnTo>
                    <a:pt x="53987" y="359486"/>
                  </a:lnTo>
                  <a:lnTo>
                    <a:pt x="61290" y="359257"/>
                  </a:lnTo>
                  <a:lnTo>
                    <a:pt x="64922" y="356374"/>
                  </a:lnTo>
                  <a:close/>
                </a:path>
                <a:path w="405765" h="360044">
                  <a:moveTo>
                    <a:pt x="67259" y="341363"/>
                  </a:moveTo>
                  <a:lnTo>
                    <a:pt x="65798" y="341287"/>
                  </a:lnTo>
                  <a:lnTo>
                    <a:pt x="64922" y="341045"/>
                  </a:lnTo>
                  <a:lnTo>
                    <a:pt x="64147" y="341274"/>
                  </a:lnTo>
                  <a:lnTo>
                    <a:pt x="63741" y="341401"/>
                  </a:lnTo>
                  <a:lnTo>
                    <a:pt x="63246" y="342734"/>
                  </a:lnTo>
                  <a:lnTo>
                    <a:pt x="63385" y="342874"/>
                  </a:lnTo>
                  <a:lnTo>
                    <a:pt x="63982" y="343420"/>
                  </a:lnTo>
                  <a:lnTo>
                    <a:pt x="64947" y="344157"/>
                  </a:lnTo>
                  <a:lnTo>
                    <a:pt x="65557" y="343992"/>
                  </a:lnTo>
                  <a:lnTo>
                    <a:pt x="66128" y="343814"/>
                  </a:lnTo>
                  <a:lnTo>
                    <a:pt x="66484" y="342646"/>
                  </a:lnTo>
                  <a:lnTo>
                    <a:pt x="67259" y="341363"/>
                  </a:lnTo>
                  <a:close/>
                </a:path>
                <a:path w="405765" h="360044">
                  <a:moveTo>
                    <a:pt x="70167" y="222186"/>
                  </a:moveTo>
                  <a:lnTo>
                    <a:pt x="70002" y="220751"/>
                  </a:lnTo>
                  <a:lnTo>
                    <a:pt x="69875" y="219303"/>
                  </a:lnTo>
                  <a:lnTo>
                    <a:pt x="69710" y="217868"/>
                  </a:lnTo>
                  <a:lnTo>
                    <a:pt x="61290" y="219329"/>
                  </a:lnTo>
                  <a:lnTo>
                    <a:pt x="61480" y="220522"/>
                  </a:lnTo>
                  <a:lnTo>
                    <a:pt x="61645" y="222745"/>
                  </a:lnTo>
                  <a:lnTo>
                    <a:pt x="64643" y="222745"/>
                  </a:lnTo>
                  <a:lnTo>
                    <a:pt x="67398" y="222415"/>
                  </a:lnTo>
                  <a:lnTo>
                    <a:pt x="70167" y="222186"/>
                  </a:lnTo>
                  <a:close/>
                </a:path>
                <a:path w="405765" h="360044">
                  <a:moveTo>
                    <a:pt x="73355" y="357974"/>
                  </a:moveTo>
                  <a:lnTo>
                    <a:pt x="71247" y="356565"/>
                  </a:lnTo>
                  <a:lnTo>
                    <a:pt x="69951" y="357720"/>
                  </a:lnTo>
                  <a:lnTo>
                    <a:pt x="65722" y="357378"/>
                  </a:lnTo>
                  <a:lnTo>
                    <a:pt x="65468" y="359054"/>
                  </a:lnTo>
                  <a:lnTo>
                    <a:pt x="67894" y="358940"/>
                  </a:lnTo>
                  <a:lnTo>
                    <a:pt x="70307" y="358851"/>
                  </a:lnTo>
                  <a:lnTo>
                    <a:pt x="72694" y="358673"/>
                  </a:lnTo>
                  <a:lnTo>
                    <a:pt x="73355" y="357974"/>
                  </a:lnTo>
                  <a:close/>
                </a:path>
                <a:path w="405765" h="360044">
                  <a:moveTo>
                    <a:pt x="74104" y="278053"/>
                  </a:moveTo>
                  <a:lnTo>
                    <a:pt x="73774" y="277368"/>
                  </a:lnTo>
                  <a:lnTo>
                    <a:pt x="73558" y="276783"/>
                  </a:lnTo>
                  <a:lnTo>
                    <a:pt x="73279" y="276148"/>
                  </a:lnTo>
                  <a:lnTo>
                    <a:pt x="72834" y="276402"/>
                  </a:lnTo>
                  <a:lnTo>
                    <a:pt x="72618" y="276542"/>
                  </a:lnTo>
                  <a:lnTo>
                    <a:pt x="73113" y="277050"/>
                  </a:lnTo>
                  <a:lnTo>
                    <a:pt x="73583" y="277482"/>
                  </a:lnTo>
                  <a:lnTo>
                    <a:pt x="74104" y="278053"/>
                  </a:lnTo>
                  <a:close/>
                </a:path>
                <a:path w="405765" h="360044">
                  <a:moveTo>
                    <a:pt x="74739" y="343928"/>
                  </a:moveTo>
                  <a:lnTo>
                    <a:pt x="74155" y="343255"/>
                  </a:lnTo>
                  <a:lnTo>
                    <a:pt x="73418" y="343052"/>
                  </a:lnTo>
                  <a:lnTo>
                    <a:pt x="72428" y="342544"/>
                  </a:lnTo>
                  <a:lnTo>
                    <a:pt x="71628" y="345084"/>
                  </a:lnTo>
                  <a:lnTo>
                    <a:pt x="72402" y="345135"/>
                  </a:lnTo>
                  <a:lnTo>
                    <a:pt x="73164" y="345300"/>
                  </a:lnTo>
                  <a:lnTo>
                    <a:pt x="74155" y="345122"/>
                  </a:lnTo>
                  <a:lnTo>
                    <a:pt x="74739" y="343928"/>
                  </a:lnTo>
                  <a:close/>
                </a:path>
                <a:path w="405765" h="360044">
                  <a:moveTo>
                    <a:pt x="81191" y="220040"/>
                  </a:moveTo>
                  <a:lnTo>
                    <a:pt x="79819" y="219976"/>
                  </a:lnTo>
                  <a:lnTo>
                    <a:pt x="78663" y="219570"/>
                  </a:lnTo>
                  <a:lnTo>
                    <a:pt x="78092" y="219976"/>
                  </a:lnTo>
                  <a:lnTo>
                    <a:pt x="77571" y="220370"/>
                  </a:lnTo>
                  <a:lnTo>
                    <a:pt x="77673" y="221615"/>
                  </a:lnTo>
                  <a:lnTo>
                    <a:pt x="77508" y="222491"/>
                  </a:lnTo>
                  <a:lnTo>
                    <a:pt x="78384" y="222631"/>
                  </a:lnTo>
                  <a:lnTo>
                    <a:pt x="79463" y="223151"/>
                  </a:lnTo>
                  <a:lnTo>
                    <a:pt x="80098" y="222821"/>
                  </a:lnTo>
                  <a:lnTo>
                    <a:pt x="80670" y="222516"/>
                  </a:lnTo>
                  <a:lnTo>
                    <a:pt x="80759" y="221272"/>
                  </a:lnTo>
                  <a:lnTo>
                    <a:pt x="81191" y="220040"/>
                  </a:lnTo>
                  <a:close/>
                </a:path>
                <a:path w="405765" h="360044">
                  <a:moveTo>
                    <a:pt x="81356" y="248373"/>
                  </a:moveTo>
                  <a:lnTo>
                    <a:pt x="81191" y="247497"/>
                  </a:lnTo>
                  <a:lnTo>
                    <a:pt x="81089" y="246824"/>
                  </a:lnTo>
                  <a:lnTo>
                    <a:pt x="79819" y="246786"/>
                  </a:lnTo>
                  <a:lnTo>
                    <a:pt x="79540" y="247078"/>
                  </a:lnTo>
                  <a:lnTo>
                    <a:pt x="79044" y="247637"/>
                  </a:lnTo>
                  <a:lnTo>
                    <a:pt x="78854" y="248412"/>
                  </a:lnTo>
                  <a:lnTo>
                    <a:pt x="78333" y="249580"/>
                  </a:lnTo>
                  <a:lnTo>
                    <a:pt x="79578" y="249301"/>
                  </a:lnTo>
                  <a:lnTo>
                    <a:pt x="80670" y="249313"/>
                  </a:lnTo>
                  <a:lnTo>
                    <a:pt x="80949" y="248920"/>
                  </a:lnTo>
                  <a:lnTo>
                    <a:pt x="81356" y="248373"/>
                  </a:lnTo>
                  <a:close/>
                </a:path>
                <a:path w="405765" h="360044">
                  <a:moveTo>
                    <a:pt x="82207" y="229273"/>
                  </a:moveTo>
                  <a:lnTo>
                    <a:pt x="82130" y="224650"/>
                  </a:lnTo>
                  <a:lnTo>
                    <a:pt x="80454" y="224142"/>
                  </a:lnTo>
                  <a:lnTo>
                    <a:pt x="77152" y="228993"/>
                  </a:lnTo>
                  <a:lnTo>
                    <a:pt x="82207" y="229273"/>
                  </a:lnTo>
                  <a:close/>
                </a:path>
                <a:path w="405765" h="360044">
                  <a:moveTo>
                    <a:pt x="83019" y="229108"/>
                  </a:moveTo>
                  <a:lnTo>
                    <a:pt x="82232" y="229273"/>
                  </a:lnTo>
                  <a:lnTo>
                    <a:pt x="82207" y="229412"/>
                  </a:lnTo>
                  <a:lnTo>
                    <a:pt x="83019" y="229108"/>
                  </a:lnTo>
                  <a:close/>
                </a:path>
                <a:path w="405765" h="360044">
                  <a:moveTo>
                    <a:pt x="89522" y="309638"/>
                  </a:moveTo>
                  <a:lnTo>
                    <a:pt x="89001" y="308533"/>
                  </a:lnTo>
                  <a:lnTo>
                    <a:pt x="88671" y="307898"/>
                  </a:lnTo>
                  <a:lnTo>
                    <a:pt x="86829" y="308025"/>
                  </a:lnTo>
                  <a:lnTo>
                    <a:pt x="84658" y="307619"/>
                  </a:lnTo>
                  <a:lnTo>
                    <a:pt x="85128" y="309587"/>
                  </a:lnTo>
                  <a:lnTo>
                    <a:pt x="85039" y="311023"/>
                  </a:lnTo>
                  <a:lnTo>
                    <a:pt x="85699" y="311619"/>
                  </a:lnTo>
                  <a:lnTo>
                    <a:pt x="86525" y="312331"/>
                  </a:lnTo>
                  <a:lnTo>
                    <a:pt x="87985" y="312318"/>
                  </a:lnTo>
                  <a:lnTo>
                    <a:pt x="89141" y="312610"/>
                  </a:lnTo>
                  <a:lnTo>
                    <a:pt x="89141" y="311226"/>
                  </a:lnTo>
                  <a:lnTo>
                    <a:pt x="89522" y="309638"/>
                  </a:lnTo>
                  <a:close/>
                </a:path>
                <a:path w="405765" h="360044">
                  <a:moveTo>
                    <a:pt x="109372" y="177063"/>
                  </a:moveTo>
                  <a:lnTo>
                    <a:pt x="101777" y="177088"/>
                  </a:lnTo>
                  <a:lnTo>
                    <a:pt x="93751" y="175018"/>
                  </a:lnTo>
                  <a:lnTo>
                    <a:pt x="87630" y="181978"/>
                  </a:lnTo>
                  <a:lnTo>
                    <a:pt x="95491" y="183299"/>
                  </a:lnTo>
                  <a:lnTo>
                    <a:pt x="103314" y="184531"/>
                  </a:lnTo>
                  <a:lnTo>
                    <a:pt x="109372" y="177063"/>
                  </a:lnTo>
                  <a:close/>
                </a:path>
                <a:path w="405765" h="360044">
                  <a:moveTo>
                    <a:pt x="139217" y="339979"/>
                  </a:moveTo>
                  <a:lnTo>
                    <a:pt x="138938" y="336308"/>
                  </a:lnTo>
                  <a:lnTo>
                    <a:pt x="138531" y="336524"/>
                  </a:lnTo>
                  <a:lnTo>
                    <a:pt x="138061" y="336562"/>
                  </a:lnTo>
                  <a:lnTo>
                    <a:pt x="132181" y="338328"/>
                  </a:lnTo>
                  <a:lnTo>
                    <a:pt x="127177" y="337426"/>
                  </a:lnTo>
                  <a:lnTo>
                    <a:pt x="123164" y="338797"/>
                  </a:lnTo>
                  <a:lnTo>
                    <a:pt x="127762" y="329552"/>
                  </a:lnTo>
                  <a:lnTo>
                    <a:pt x="119621" y="330720"/>
                  </a:lnTo>
                  <a:lnTo>
                    <a:pt x="112915" y="337400"/>
                  </a:lnTo>
                  <a:lnTo>
                    <a:pt x="111950" y="342912"/>
                  </a:lnTo>
                  <a:lnTo>
                    <a:pt x="94170" y="340842"/>
                  </a:lnTo>
                  <a:lnTo>
                    <a:pt x="97193" y="329399"/>
                  </a:lnTo>
                  <a:lnTo>
                    <a:pt x="94551" y="327025"/>
                  </a:lnTo>
                  <a:lnTo>
                    <a:pt x="89763" y="330746"/>
                  </a:lnTo>
                  <a:lnTo>
                    <a:pt x="82372" y="334035"/>
                  </a:lnTo>
                  <a:lnTo>
                    <a:pt x="79578" y="338099"/>
                  </a:lnTo>
                  <a:lnTo>
                    <a:pt x="78473" y="338213"/>
                  </a:lnTo>
                  <a:lnTo>
                    <a:pt x="77508" y="341134"/>
                  </a:lnTo>
                  <a:lnTo>
                    <a:pt x="77076" y="344398"/>
                  </a:lnTo>
                  <a:lnTo>
                    <a:pt x="77952" y="347383"/>
                  </a:lnTo>
                  <a:lnTo>
                    <a:pt x="79629" y="347941"/>
                  </a:lnTo>
                  <a:lnTo>
                    <a:pt x="80759" y="351091"/>
                  </a:lnTo>
                  <a:lnTo>
                    <a:pt x="82461" y="354330"/>
                  </a:lnTo>
                  <a:lnTo>
                    <a:pt x="83972" y="357543"/>
                  </a:lnTo>
                  <a:lnTo>
                    <a:pt x="88811" y="356946"/>
                  </a:lnTo>
                  <a:lnTo>
                    <a:pt x="93649" y="356196"/>
                  </a:lnTo>
                  <a:lnTo>
                    <a:pt x="98425" y="355269"/>
                  </a:lnTo>
                  <a:lnTo>
                    <a:pt x="99910" y="354545"/>
                  </a:lnTo>
                  <a:lnTo>
                    <a:pt x="99885" y="354952"/>
                  </a:lnTo>
                  <a:lnTo>
                    <a:pt x="106616" y="353466"/>
                  </a:lnTo>
                  <a:lnTo>
                    <a:pt x="104965" y="352437"/>
                  </a:lnTo>
                  <a:lnTo>
                    <a:pt x="103873" y="351980"/>
                  </a:lnTo>
                  <a:lnTo>
                    <a:pt x="111099" y="349478"/>
                  </a:lnTo>
                  <a:lnTo>
                    <a:pt x="110769" y="348551"/>
                  </a:lnTo>
                  <a:lnTo>
                    <a:pt x="112141" y="348729"/>
                  </a:lnTo>
                  <a:lnTo>
                    <a:pt x="113461" y="349592"/>
                  </a:lnTo>
                  <a:lnTo>
                    <a:pt x="114668" y="351396"/>
                  </a:lnTo>
                  <a:lnTo>
                    <a:pt x="120142" y="349910"/>
                  </a:lnTo>
                  <a:lnTo>
                    <a:pt x="127927" y="347395"/>
                  </a:lnTo>
                  <a:lnTo>
                    <a:pt x="133032" y="346544"/>
                  </a:lnTo>
                  <a:lnTo>
                    <a:pt x="138201" y="345821"/>
                  </a:lnTo>
                  <a:lnTo>
                    <a:pt x="138912" y="343115"/>
                  </a:lnTo>
                  <a:lnTo>
                    <a:pt x="139217" y="339979"/>
                  </a:lnTo>
                  <a:close/>
                </a:path>
                <a:path w="405765" h="360044">
                  <a:moveTo>
                    <a:pt x="143840" y="340829"/>
                  </a:moveTo>
                  <a:lnTo>
                    <a:pt x="143395" y="340601"/>
                  </a:lnTo>
                  <a:lnTo>
                    <a:pt x="142786" y="340042"/>
                  </a:lnTo>
                  <a:lnTo>
                    <a:pt x="141859" y="340588"/>
                  </a:lnTo>
                  <a:lnTo>
                    <a:pt x="141312" y="341287"/>
                  </a:lnTo>
                  <a:lnTo>
                    <a:pt x="140652" y="341909"/>
                  </a:lnTo>
                  <a:lnTo>
                    <a:pt x="141363" y="342303"/>
                  </a:lnTo>
                  <a:lnTo>
                    <a:pt x="142074" y="342823"/>
                  </a:lnTo>
                  <a:lnTo>
                    <a:pt x="142824" y="342176"/>
                  </a:lnTo>
                  <a:lnTo>
                    <a:pt x="143281" y="341477"/>
                  </a:lnTo>
                  <a:lnTo>
                    <a:pt x="143840" y="340829"/>
                  </a:lnTo>
                  <a:close/>
                </a:path>
                <a:path w="405765" h="360044">
                  <a:moveTo>
                    <a:pt x="147599" y="291211"/>
                  </a:moveTo>
                  <a:lnTo>
                    <a:pt x="145948" y="290842"/>
                  </a:lnTo>
                  <a:lnTo>
                    <a:pt x="145923" y="291426"/>
                  </a:lnTo>
                  <a:lnTo>
                    <a:pt x="145872" y="291998"/>
                  </a:lnTo>
                  <a:lnTo>
                    <a:pt x="145948" y="292569"/>
                  </a:lnTo>
                  <a:lnTo>
                    <a:pt x="146723" y="292798"/>
                  </a:lnTo>
                  <a:lnTo>
                    <a:pt x="147167" y="292252"/>
                  </a:lnTo>
                  <a:lnTo>
                    <a:pt x="147358" y="291706"/>
                  </a:lnTo>
                  <a:lnTo>
                    <a:pt x="147599" y="291211"/>
                  </a:lnTo>
                  <a:close/>
                </a:path>
                <a:path w="405765" h="360044">
                  <a:moveTo>
                    <a:pt x="158318" y="333032"/>
                  </a:moveTo>
                  <a:lnTo>
                    <a:pt x="158076" y="332346"/>
                  </a:lnTo>
                  <a:lnTo>
                    <a:pt x="158051" y="331825"/>
                  </a:lnTo>
                  <a:lnTo>
                    <a:pt x="156997" y="332054"/>
                  </a:lnTo>
                  <a:lnTo>
                    <a:pt x="156451" y="332168"/>
                  </a:lnTo>
                  <a:lnTo>
                    <a:pt x="156476" y="332701"/>
                  </a:lnTo>
                  <a:lnTo>
                    <a:pt x="156540" y="333209"/>
                  </a:lnTo>
                  <a:lnTo>
                    <a:pt x="156565" y="333717"/>
                  </a:lnTo>
                  <a:lnTo>
                    <a:pt x="157086" y="333603"/>
                  </a:lnTo>
                  <a:lnTo>
                    <a:pt x="157797" y="333654"/>
                  </a:lnTo>
                  <a:lnTo>
                    <a:pt x="158076" y="333324"/>
                  </a:lnTo>
                  <a:lnTo>
                    <a:pt x="158318" y="333032"/>
                  </a:lnTo>
                  <a:close/>
                </a:path>
                <a:path w="405765" h="360044">
                  <a:moveTo>
                    <a:pt x="159092" y="287286"/>
                  </a:moveTo>
                  <a:lnTo>
                    <a:pt x="158902" y="287083"/>
                  </a:lnTo>
                  <a:lnTo>
                    <a:pt x="158407" y="286550"/>
                  </a:lnTo>
                  <a:lnTo>
                    <a:pt x="157607" y="286270"/>
                  </a:lnTo>
                  <a:lnTo>
                    <a:pt x="156806" y="285813"/>
                  </a:lnTo>
                  <a:lnTo>
                    <a:pt x="156540" y="286740"/>
                  </a:lnTo>
                  <a:lnTo>
                    <a:pt x="156095" y="287680"/>
                  </a:lnTo>
                  <a:lnTo>
                    <a:pt x="156235" y="287782"/>
                  </a:lnTo>
                  <a:lnTo>
                    <a:pt x="156870" y="288201"/>
                  </a:lnTo>
                  <a:lnTo>
                    <a:pt x="157657" y="288391"/>
                  </a:lnTo>
                  <a:lnTo>
                    <a:pt x="158407" y="288658"/>
                  </a:lnTo>
                  <a:lnTo>
                    <a:pt x="158597" y="288124"/>
                  </a:lnTo>
                  <a:lnTo>
                    <a:pt x="159092" y="287286"/>
                  </a:lnTo>
                  <a:close/>
                </a:path>
                <a:path w="405765" h="360044">
                  <a:moveTo>
                    <a:pt x="167030" y="235280"/>
                  </a:moveTo>
                  <a:lnTo>
                    <a:pt x="166839" y="235127"/>
                  </a:lnTo>
                  <a:lnTo>
                    <a:pt x="166484" y="234823"/>
                  </a:lnTo>
                  <a:lnTo>
                    <a:pt x="166103" y="235191"/>
                  </a:lnTo>
                  <a:lnTo>
                    <a:pt x="165798" y="235585"/>
                  </a:lnTo>
                  <a:lnTo>
                    <a:pt x="165493" y="235966"/>
                  </a:lnTo>
                  <a:lnTo>
                    <a:pt x="165684" y="236105"/>
                  </a:lnTo>
                  <a:lnTo>
                    <a:pt x="166039" y="236397"/>
                  </a:lnTo>
                  <a:lnTo>
                    <a:pt x="166433" y="236029"/>
                  </a:lnTo>
                  <a:lnTo>
                    <a:pt x="166700" y="235648"/>
                  </a:lnTo>
                  <a:lnTo>
                    <a:pt x="167030" y="235280"/>
                  </a:lnTo>
                  <a:close/>
                </a:path>
                <a:path w="405765" h="360044">
                  <a:moveTo>
                    <a:pt x="176771" y="256362"/>
                  </a:moveTo>
                  <a:lnTo>
                    <a:pt x="174129" y="253199"/>
                  </a:lnTo>
                  <a:lnTo>
                    <a:pt x="167093" y="259130"/>
                  </a:lnTo>
                  <a:lnTo>
                    <a:pt x="167919" y="260134"/>
                  </a:lnTo>
                  <a:lnTo>
                    <a:pt x="168770" y="261137"/>
                  </a:lnTo>
                  <a:lnTo>
                    <a:pt x="169595" y="262140"/>
                  </a:lnTo>
                  <a:lnTo>
                    <a:pt x="176771" y="256362"/>
                  </a:lnTo>
                  <a:close/>
                </a:path>
                <a:path w="405765" h="360044">
                  <a:moveTo>
                    <a:pt x="178333" y="173405"/>
                  </a:moveTo>
                  <a:lnTo>
                    <a:pt x="178079" y="173329"/>
                  </a:lnTo>
                  <a:lnTo>
                    <a:pt x="177787" y="173151"/>
                  </a:lnTo>
                  <a:lnTo>
                    <a:pt x="177622" y="173215"/>
                  </a:lnTo>
                  <a:lnTo>
                    <a:pt x="177393" y="173304"/>
                  </a:lnTo>
                  <a:lnTo>
                    <a:pt x="177292" y="173621"/>
                  </a:lnTo>
                  <a:lnTo>
                    <a:pt x="177152" y="173837"/>
                  </a:lnTo>
                  <a:lnTo>
                    <a:pt x="177292" y="174028"/>
                  </a:lnTo>
                  <a:lnTo>
                    <a:pt x="177622" y="174421"/>
                  </a:lnTo>
                  <a:lnTo>
                    <a:pt x="178333" y="173405"/>
                  </a:lnTo>
                  <a:close/>
                </a:path>
                <a:path w="405765" h="360044">
                  <a:moveTo>
                    <a:pt x="178447" y="169951"/>
                  </a:moveTo>
                  <a:lnTo>
                    <a:pt x="178193" y="169202"/>
                  </a:lnTo>
                  <a:lnTo>
                    <a:pt x="178028" y="168668"/>
                  </a:lnTo>
                  <a:lnTo>
                    <a:pt x="176517" y="168757"/>
                  </a:lnTo>
                  <a:lnTo>
                    <a:pt x="174866" y="168414"/>
                  </a:lnTo>
                  <a:lnTo>
                    <a:pt x="174625" y="170294"/>
                  </a:lnTo>
                  <a:lnTo>
                    <a:pt x="174294" y="172643"/>
                  </a:lnTo>
                  <a:lnTo>
                    <a:pt x="175336" y="172491"/>
                  </a:lnTo>
                  <a:lnTo>
                    <a:pt x="176682" y="172656"/>
                  </a:lnTo>
                  <a:lnTo>
                    <a:pt x="178003" y="171437"/>
                  </a:lnTo>
                  <a:lnTo>
                    <a:pt x="178447" y="169951"/>
                  </a:lnTo>
                  <a:close/>
                </a:path>
                <a:path w="405765" h="360044">
                  <a:moveTo>
                    <a:pt x="186690" y="176568"/>
                  </a:moveTo>
                  <a:lnTo>
                    <a:pt x="186169" y="176441"/>
                  </a:lnTo>
                  <a:lnTo>
                    <a:pt x="185674" y="176428"/>
                  </a:lnTo>
                  <a:lnTo>
                    <a:pt x="185204" y="176377"/>
                  </a:lnTo>
                  <a:lnTo>
                    <a:pt x="185178" y="176657"/>
                  </a:lnTo>
                  <a:lnTo>
                    <a:pt x="185178" y="176936"/>
                  </a:lnTo>
                  <a:lnTo>
                    <a:pt x="185153" y="177215"/>
                  </a:lnTo>
                  <a:lnTo>
                    <a:pt x="185648" y="177266"/>
                  </a:lnTo>
                  <a:lnTo>
                    <a:pt x="186143" y="177304"/>
                  </a:lnTo>
                  <a:lnTo>
                    <a:pt x="186639" y="177342"/>
                  </a:lnTo>
                  <a:lnTo>
                    <a:pt x="186639" y="177063"/>
                  </a:lnTo>
                  <a:lnTo>
                    <a:pt x="186690" y="176568"/>
                  </a:lnTo>
                  <a:close/>
                </a:path>
                <a:path w="405765" h="360044">
                  <a:moveTo>
                    <a:pt x="192379" y="260908"/>
                  </a:moveTo>
                  <a:lnTo>
                    <a:pt x="192328" y="259130"/>
                  </a:lnTo>
                  <a:lnTo>
                    <a:pt x="186245" y="258838"/>
                  </a:lnTo>
                  <a:lnTo>
                    <a:pt x="186169" y="262407"/>
                  </a:lnTo>
                  <a:lnTo>
                    <a:pt x="192379" y="261797"/>
                  </a:lnTo>
                  <a:lnTo>
                    <a:pt x="192379" y="260908"/>
                  </a:lnTo>
                  <a:close/>
                </a:path>
                <a:path w="405765" h="360044">
                  <a:moveTo>
                    <a:pt x="194335" y="268389"/>
                  </a:moveTo>
                  <a:lnTo>
                    <a:pt x="194081" y="265290"/>
                  </a:lnTo>
                  <a:lnTo>
                    <a:pt x="185089" y="266192"/>
                  </a:lnTo>
                  <a:lnTo>
                    <a:pt x="185343" y="269265"/>
                  </a:lnTo>
                  <a:lnTo>
                    <a:pt x="194335" y="268389"/>
                  </a:lnTo>
                  <a:close/>
                </a:path>
                <a:path w="405765" h="360044">
                  <a:moveTo>
                    <a:pt x="221564" y="240842"/>
                  </a:moveTo>
                  <a:lnTo>
                    <a:pt x="221234" y="240499"/>
                  </a:lnTo>
                  <a:lnTo>
                    <a:pt x="220662" y="239941"/>
                  </a:lnTo>
                  <a:lnTo>
                    <a:pt x="219557" y="239864"/>
                  </a:lnTo>
                  <a:lnTo>
                    <a:pt x="217830" y="239306"/>
                  </a:lnTo>
                  <a:lnTo>
                    <a:pt x="217881" y="241185"/>
                  </a:lnTo>
                  <a:lnTo>
                    <a:pt x="217525" y="242468"/>
                  </a:lnTo>
                  <a:lnTo>
                    <a:pt x="218465" y="243370"/>
                  </a:lnTo>
                  <a:lnTo>
                    <a:pt x="219976" y="243001"/>
                  </a:lnTo>
                  <a:lnTo>
                    <a:pt x="221208" y="242443"/>
                  </a:lnTo>
                  <a:lnTo>
                    <a:pt x="221564" y="240842"/>
                  </a:lnTo>
                  <a:close/>
                </a:path>
                <a:path w="405765" h="360044">
                  <a:moveTo>
                    <a:pt x="225615" y="284213"/>
                  </a:moveTo>
                  <a:lnTo>
                    <a:pt x="223608" y="283997"/>
                  </a:lnTo>
                  <a:lnTo>
                    <a:pt x="223901" y="282625"/>
                  </a:lnTo>
                  <a:lnTo>
                    <a:pt x="224205" y="281127"/>
                  </a:lnTo>
                  <a:lnTo>
                    <a:pt x="224650" y="279311"/>
                  </a:lnTo>
                  <a:lnTo>
                    <a:pt x="220281" y="279400"/>
                  </a:lnTo>
                  <a:lnTo>
                    <a:pt x="216369" y="278930"/>
                  </a:lnTo>
                  <a:lnTo>
                    <a:pt x="216154" y="279590"/>
                  </a:lnTo>
                  <a:lnTo>
                    <a:pt x="215277" y="282308"/>
                  </a:lnTo>
                  <a:lnTo>
                    <a:pt x="214833" y="285572"/>
                  </a:lnTo>
                  <a:lnTo>
                    <a:pt x="215912" y="289255"/>
                  </a:lnTo>
                  <a:lnTo>
                    <a:pt x="221399" y="290106"/>
                  </a:lnTo>
                  <a:lnTo>
                    <a:pt x="222453" y="288391"/>
                  </a:lnTo>
                  <a:lnTo>
                    <a:pt x="222834" y="287172"/>
                  </a:lnTo>
                  <a:lnTo>
                    <a:pt x="223189" y="285737"/>
                  </a:lnTo>
                  <a:lnTo>
                    <a:pt x="223520" y="286334"/>
                  </a:lnTo>
                  <a:lnTo>
                    <a:pt x="223659" y="286651"/>
                  </a:lnTo>
                  <a:lnTo>
                    <a:pt x="224980" y="285026"/>
                  </a:lnTo>
                  <a:lnTo>
                    <a:pt x="225615" y="284213"/>
                  </a:lnTo>
                  <a:close/>
                </a:path>
                <a:path w="405765" h="360044">
                  <a:moveTo>
                    <a:pt x="226593" y="261442"/>
                  </a:moveTo>
                  <a:lnTo>
                    <a:pt x="225450" y="260032"/>
                  </a:lnTo>
                  <a:lnTo>
                    <a:pt x="223875" y="260134"/>
                  </a:lnTo>
                  <a:lnTo>
                    <a:pt x="222719" y="259892"/>
                  </a:lnTo>
                  <a:lnTo>
                    <a:pt x="222554" y="261048"/>
                  </a:lnTo>
                  <a:lnTo>
                    <a:pt x="221957" y="262458"/>
                  </a:lnTo>
                  <a:lnTo>
                    <a:pt x="222808" y="264083"/>
                  </a:lnTo>
                  <a:lnTo>
                    <a:pt x="224370" y="264261"/>
                  </a:lnTo>
                  <a:lnTo>
                    <a:pt x="226237" y="265061"/>
                  </a:lnTo>
                  <a:lnTo>
                    <a:pt x="226212" y="262966"/>
                  </a:lnTo>
                  <a:lnTo>
                    <a:pt x="226593" y="261442"/>
                  </a:lnTo>
                  <a:close/>
                </a:path>
                <a:path w="405765" h="360044">
                  <a:moveTo>
                    <a:pt x="239052" y="287705"/>
                  </a:moveTo>
                  <a:lnTo>
                    <a:pt x="239001" y="287147"/>
                  </a:lnTo>
                  <a:lnTo>
                    <a:pt x="239001" y="286918"/>
                  </a:lnTo>
                  <a:lnTo>
                    <a:pt x="238086" y="286931"/>
                  </a:lnTo>
                  <a:lnTo>
                    <a:pt x="237591" y="286842"/>
                  </a:lnTo>
                  <a:lnTo>
                    <a:pt x="237426" y="287350"/>
                  </a:lnTo>
                  <a:lnTo>
                    <a:pt x="237020" y="287997"/>
                  </a:lnTo>
                  <a:lnTo>
                    <a:pt x="237185" y="288315"/>
                  </a:lnTo>
                  <a:lnTo>
                    <a:pt x="237375" y="288683"/>
                  </a:lnTo>
                  <a:lnTo>
                    <a:pt x="238036" y="288785"/>
                  </a:lnTo>
                  <a:lnTo>
                    <a:pt x="238506" y="289013"/>
                  </a:lnTo>
                  <a:lnTo>
                    <a:pt x="238696" y="288378"/>
                  </a:lnTo>
                  <a:lnTo>
                    <a:pt x="239052" y="287705"/>
                  </a:lnTo>
                  <a:close/>
                </a:path>
                <a:path w="405765" h="360044">
                  <a:moveTo>
                    <a:pt x="240538" y="251625"/>
                  </a:moveTo>
                  <a:lnTo>
                    <a:pt x="238887" y="248577"/>
                  </a:lnTo>
                  <a:lnTo>
                    <a:pt x="233768" y="251294"/>
                  </a:lnTo>
                  <a:lnTo>
                    <a:pt x="231190" y="252653"/>
                  </a:lnTo>
                  <a:lnTo>
                    <a:pt x="232346" y="254825"/>
                  </a:lnTo>
                  <a:lnTo>
                    <a:pt x="232892" y="255917"/>
                  </a:lnTo>
                  <a:lnTo>
                    <a:pt x="240538" y="251625"/>
                  </a:lnTo>
                  <a:close/>
                </a:path>
                <a:path w="405765" h="360044">
                  <a:moveTo>
                    <a:pt x="241935" y="278066"/>
                  </a:moveTo>
                  <a:lnTo>
                    <a:pt x="241693" y="277787"/>
                  </a:lnTo>
                  <a:lnTo>
                    <a:pt x="241579" y="277571"/>
                  </a:lnTo>
                  <a:lnTo>
                    <a:pt x="241363" y="277710"/>
                  </a:lnTo>
                  <a:lnTo>
                    <a:pt x="241033" y="277812"/>
                  </a:lnTo>
                  <a:lnTo>
                    <a:pt x="240944" y="278003"/>
                  </a:lnTo>
                  <a:lnTo>
                    <a:pt x="241134" y="278396"/>
                  </a:lnTo>
                  <a:lnTo>
                    <a:pt x="241249" y="278612"/>
                  </a:lnTo>
                  <a:lnTo>
                    <a:pt x="241465" y="278472"/>
                  </a:lnTo>
                  <a:lnTo>
                    <a:pt x="241769" y="278371"/>
                  </a:lnTo>
                  <a:lnTo>
                    <a:pt x="241884" y="278180"/>
                  </a:lnTo>
                  <a:close/>
                </a:path>
                <a:path w="405765" h="360044">
                  <a:moveTo>
                    <a:pt x="244081" y="253492"/>
                  </a:moveTo>
                  <a:lnTo>
                    <a:pt x="240728" y="253365"/>
                  </a:lnTo>
                  <a:lnTo>
                    <a:pt x="240233" y="255435"/>
                  </a:lnTo>
                  <a:lnTo>
                    <a:pt x="239395" y="259118"/>
                  </a:lnTo>
                  <a:lnTo>
                    <a:pt x="239166" y="258965"/>
                  </a:lnTo>
                  <a:lnTo>
                    <a:pt x="238277" y="258419"/>
                  </a:lnTo>
                  <a:lnTo>
                    <a:pt x="237070" y="258394"/>
                  </a:lnTo>
                  <a:lnTo>
                    <a:pt x="236004" y="258152"/>
                  </a:lnTo>
                  <a:lnTo>
                    <a:pt x="235800" y="259016"/>
                  </a:lnTo>
                  <a:lnTo>
                    <a:pt x="235178" y="260286"/>
                  </a:lnTo>
                  <a:lnTo>
                    <a:pt x="235508" y="260680"/>
                  </a:lnTo>
                  <a:lnTo>
                    <a:pt x="236169" y="261391"/>
                  </a:lnTo>
                  <a:lnTo>
                    <a:pt x="237375" y="261594"/>
                  </a:lnTo>
                  <a:lnTo>
                    <a:pt x="238861" y="262229"/>
                  </a:lnTo>
                  <a:lnTo>
                    <a:pt x="239052" y="260578"/>
                  </a:lnTo>
                  <a:lnTo>
                    <a:pt x="239356" y="259575"/>
                  </a:lnTo>
                  <a:lnTo>
                    <a:pt x="242925" y="259702"/>
                  </a:lnTo>
                  <a:lnTo>
                    <a:pt x="243281" y="257632"/>
                  </a:lnTo>
                  <a:lnTo>
                    <a:pt x="243662" y="255562"/>
                  </a:lnTo>
                  <a:lnTo>
                    <a:pt x="244081" y="253492"/>
                  </a:lnTo>
                  <a:close/>
                </a:path>
                <a:path w="405765" h="360044">
                  <a:moveTo>
                    <a:pt x="246989" y="279869"/>
                  </a:moveTo>
                  <a:lnTo>
                    <a:pt x="245757" y="279882"/>
                  </a:lnTo>
                  <a:lnTo>
                    <a:pt x="244602" y="279552"/>
                  </a:lnTo>
                  <a:lnTo>
                    <a:pt x="244157" y="279971"/>
                  </a:lnTo>
                  <a:lnTo>
                    <a:pt x="243611" y="280466"/>
                  </a:lnTo>
                  <a:lnTo>
                    <a:pt x="243700" y="281609"/>
                  </a:lnTo>
                  <a:lnTo>
                    <a:pt x="243497" y="282460"/>
                  </a:lnTo>
                  <a:lnTo>
                    <a:pt x="244360" y="282587"/>
                  </a:lnTo>
                  <a:lnTo>
                    <a:pt x="245452" y="283083"/>
                  </a:lnTo>
                  <a:lnTo>
                    <a:pt x="245948" y="282727"/>
                  </a:lnTo>
                  <a:lnTo>
                    <a:pt x="246557" y="282308"/>
                  </a:lnTo>
                  <a:lnTo>
                    <a:pt x="246583" y="281139"/>
                  </a:lnTo>
                  <a:lnTo>
                    <a:pt x="246989" y="279869"/>
                  </a:lnTo>
                  <a:close/>
                </a:path>
                <a:path w="405765" h="360044">
                  <a:moveTo>
                    <a:pt x="247129" y="222148"/>
                  </a:moveTo>
                  <a:lnTo>
                    <a:pt x="245999" y="222250"/>
                  </a:lnTo>
                  <a:lnTo>
                    <a:pt x="245452" y="222300"/>
                  </a:lnTo>
                  <a:lnTo>
                    <a:pt x="245567" y="222808"/>
                  </a:lnTo>
                  <a:lnTo>
                    <a:pt x="245643" y="223354"/>
                  </a:lnTo>
                  <a:lnTo>
                    <a:pt x="245872" y="223824"/>
                  </a:lnTo>
                  <a:lnTo>
                    <a:pt x="246659" y="223875"/>
                  </a:lnTo>
                  <a:lnTo>
                    <a:pt x="246722" y="223735"/>
                  </a:lnTo>
                  <a:lnTo>
                    <a:pt x="246938" y="223240"/>
                  </a:lnTo>
                  <a:lnTo>
                    <a:pt x="247027" y="222681"/>
                  </a:lnTo>
                  <a:lnTo>
                    <a:pt x="247129" y="222148"/>
                  </a:lnTo>
                  <a:close/>
                </a:path>
                <a:path w="405765" h="360044">
                  <a:moveTo>
                    <a:pt x="249466" y="266915"/>
                  </a:moveTo>
                  <a:lnTo>
                    <a:pt x="246964" y="262978"/>
                  </a:lnTo>
                  <a:lnTo>
                    <a:pt x="235839" y="268554"/>
                  </a:lnTo>
                  <a:lnTo>
                    <a:pt x="237807" y="272592"/>
                  </a:lnTo>
                  <a:lnTo>
                    <a:pt x="238734" y="272148"/>
                  </a:lnTo>
                  <a:lnTo>
                    <a:pt x="238556" y="272364"/>
                  </a:lnTo>
                  <a:lnTo>
                    <a:pt x="238277" y="272707"/>
                  </a:lnTo>
                  <a:lnTo>
                    <a:pt x="238391" y="273265"/>
                  </a:lnTo>
                  <a:lnTo>
                    <a:pt x="238340" y="273735"/>
                  </a:lnTo>
                  <a:lnTo>
                    <a:pt x="238836" y="273621"/>
                  </a:lnTo>
                  <a:lnTo>
                    <a:pt x="239522" y="273621"/>
                  </a:lnTo>
                  <a:lnTo>
                    <a:pt x="239687" y="273367"/>
                  </a:lnTo>
                  <a:lnTo>
                    <a:pt x="239953" y="273011"/>
                  </a:lnTo>
                  <a:lnTo>
                    <a:pt x="239852" y="272453"/>
                  </a:lnTo>
                  <a:lnTo>
                    <a:pt x="239903" y="271995"/>
                  </a:lnTo>
                  <a:lnTo>
                    <a:pt x="239433" y="272110"/>
                  </a:lnTo>
                  <a:lnTo>
                    <a:pt x="238810" y="272110"/>
                  </a:lnTo>
                  <a:lnTo>
                    <a:pt x="249466" y="266915"/>
                  </a:lnTo>
                  <a:close/>
                </a:path>
                <a:path w="405765" h="360044">
                  <a:moveTo>
                    <a:pt x="254685" y="238099"/>
                  </a:moveTo>
                  <a:lnTo>
                    <a:pt x="254558" y="236931"/>
                  </a:lnTo>
                  <a:lnTo>
                    <a:pt x="254660" y="235521"/>
                  </a:lnTo>
                  <a:lnTo>
                    <a:pt x="254279" y="235394"/>
                  </a:lnTo>
                  <a:lnTo>
                    <a:pt x="253504" y="235127"/>
                  </a:lnTo>
                  <a:lnTo>
                    <a:pt x="252183" y="235229"/>
                  </a:lnTo>
                  <a:lnTo>
                    <a:pt x="251663" y="235750"/>
                  </a:lnTo>
                  <a:lnTo>
                    <a:pt x="251193" y="236194"/>
                  </a:lnTo>
                  <a:lnTo>
                    <a:pt x="251523" y="237439"/>
                  </a:lnTo>
                  <a:lnTo>
                    <a:pt x="251498" y="238328"/>
                  </a:lnTo>
                  <a:lnTo>
                    <a:pt x="254685" y="238099"/>
                  </a:lnTo>
                  <a:close/>
                </a:path>
                <a:path w="405765" h="360044">
                  <a:moveTo>
                    <a:pt x="257797" y="229908"/>
                  </a:moveTo>
                  <a:lnTo>
                    <a:pt x="257581" y="228917"/>
                  </a:lnTo>
                  <a:lnTo>
                    <a:pt x="257467" y="228523"/>
                  </a:lnTo>
                  <a:lnTo>
                    <a:pt x="255435" y="228092"/>
                  </a:lnTo>
                  <a:lnTo>
                    <a:pt x="255270" y="228333"/>
                  </a:lnTo>
                  <a:lnTo>
                    <a:pt x="254635" y="229222"/>
                  </a:lnTo>
                  <a:lnTo>
                    <a:pt x="254279" y="230378"/>
                  </a:lnTo>
                  <a:lnTo>
                    <a:pt x="254190" y="231457"/>
                  </a:lnTo>
                  <a:lnTo>
                    <a:pt x="254190" y="231584"/>
                  </a:lnTo>
                  <a:lnTo>
                    <a:pt x="254749" y="231775"/>
                  </a:lnTo>
                  <a:lnTo>
                    <a:pt x="255460" y="231978"/>
                  </a:lnTo>
                  <a:lnTo>
                    <a:pt x="255181" y="232067"/>
                  </a:lnTo>
                  <a:lnTo>
                    <a:pt x="255866" y="232511"/>
                  </a:lnTo>
                  <a:lnTo>
                    <a:pt x="256032" y="232283"/>
                  </a:lnTo>
                  <a:lnTo>
                    <a:pt x="256806" y="232384"/>
                  </a:lnTo>
                  <a:lnTo>
                    <a:pt x="257187" y="232524"/>
                  </a:lnTo>
                  <a:lnTo>
                    <a:pt x="257416" y="231038"/>
                  </a:lnTo>
                  <a:lnTo>
                    <a:pt x="257797" y="229908"/>
                  </a:lnTo>
                  <a:close/>
                </a:path>
                <a:path w="405765" h="360044">
                  <a:moveTo>
                    <a:pt x="264528" y="228854"/>
                  </a:moveTo>
                  <a:lnTo>
                    <a:pt x="259880" y="228079"/>
                  </a:lnTo>
                  <a:lnTo>
                    <a:pt x="257492" y="239420"/>
                  </a:lnTo>
                  <a:lnTo>
                    <a:pt x="262140" y="240360"/>
                  </a:lnTo>
                  <a:lnTo>
                    <a:pt x="264528" y="228854"/>
                  </a:lnTo>
                  <a:close/>
                </a:path>
                <a:path w="405765" h="360044">
                  <a:moveTo>
                    <a:pt x="267284" y="254076"/>
                  </a:moveTo>
                  <a:lnTo>
                    <a:pt x="264693" y="249199"/>
                  </a:lnTo>
                  <a:lnTo>
                    <a:pt x="263867" y="245465"/>
                  </a:lnTo>
                  <a:lnTo>
                    <a:pt x="261645" y="244221"/>
                  </a:lnTo>
                  <a:lnTo>
                    <a:pt x="260045" y="243357"/>
                  </a:lnTo>
                  <a:lnTo>
                    <a:pt x="256501" y="245846"/>
                  </a:lnTo>
                  <a:lnTo>
                    <a:pt x="251612" y="247675"/>
                  </a:lnTo>
                  <a:lnTo>
                    <a:pt x="267284" y="254076"/>
                  </a:lnTo>
                  <a:close/>
                </a:path>
                <a:path w="405765" h="360044">
                  <a:moveTo>
                    <a:pt x="405257" y="3213"/>
                  </a:moveTo>
                  <a:lnTo>
                    <a:pt x="405180" y="558"/>
                  </a:lnTo>
                  <a:lnTo>
                    <a:pt x="405155" y="330"/>
                  </a:lnTo>
                  <a:lnTo>
                    <a:pt x="405155" y="101"/>
                  </a:lnTo>
                  <a:lnTo>
                    <a:pt x="404495" y="0"/>
                  </a:lnTo>
                  <a:lnTo>
                    <a:pt x="400723" y="571"/>
                  </a:lnTo>
                  <a:lnTo>
                    <a:pt x="397395" y="1905"/>
                  </a:lnTo>
                  <a:lnTo>
                    <a:pt x="393255" y="3136"/>
                  </a:lnTo>
                  <a:lnTo>
                    <a:pt x="395833" y="9232"/>
                  </a:lnTo>
                  <a:lnTo>
                    <a:pt x="400596" y="10845"/>
                  </a:lnTo>
                  <a:lnTo>
                    <a:pt x="405231" y="8026"/>
                  </a:lnTo>
                  <a:lnTo>
                    <a:pt x="405206" y="5613"/>
                  </a:lnTo>
                  <a:lnTo>
                    <a:pt x="405257" y="3213"/>
                  </a:lnTo>
                  <a:close/>
                </a:path>
              </a:pathLst>
            </a:custGeom>
            <a:solidFill>
              <a:srgbClr val="AA1758"/>
            </a:solidFill>
          </p:spPr>
          <p:txBody>
            <a:bodyPr wrap="square" lIns="0" tIns="0" rIns="0" bIns="0" rtlCol="0"/>
            <a:lstStyle/>
            <a:p>
              <a:endParaRPr/>
            </a:p>
          </p:txBody>
        </p:sp>
        <p:sp>
          <p:nvSpPr>
            <p:cNvPr id="93" name="object 93"/>
            <p:cNvSpPr/>
            <p:nvPr/>
          </p:nvSpPr>
          <p:spPr>
            <a:xfrm>
              <a:off x="10197770" y="2493809"/>
              <a:ext cx="194310" cy="321945"/>
            </a:xfrm>
            <a:custGeom>
              <a:avLst/>
              <a:gdLst/>
              <a:ahLst/>
              <a:cxnLst/>
              <a:rect l="l" t="t" r="r" b="b"/>
              <a:pathLst>
                <a:path w="194309" h="321944">
                  <a:moveTo>
                    <a:pt x="16573" y="220256"/>
                  </a:moveTo>
                  <a:lnTo>
                    <a:pt x="15341" y="216014"/>
                  </a:lnTo>
                  <a:lnTo>
                    <a:pt x="13271" y="212737"/>
                  </a:lnTo>
                  <a:lnTo>
                    <a:pt x="11544" y="209346"/>
                  </a:lnTo>
                  <a:lnTo>
                    <a:pt x="6769" y="211772"/>
                  </a:lnTo>
                  <a:lnTo>
                    <a:pt x="9347" y="219608"/>
                  </a:lnTo>
                  <a:lnTo>
                    <a:pt x="10668" y="223532"/>
                  </a:lnTo>
                  <a:lnTo>
                    <a:pt x="12674" y="222186"/>
                  </a:lnTo>
                  <a:lnTo>
                    <a:pt x="16573" y="220256"/>
                  </a:lnTo>
                  <a:close/>
                </a:path>
                <a:path w="194309" h="321944">
                  <a:moveTo>
                    <a:pt x="37325" y="184277"/>
                  </a:moveTo>
                  <a:lnTo>
                    <a:pt x="24549" y="176593"/>
                  </a:lnTo>
                  <a:lnTo>
                    <a:pt x="16827" y="176580"/>
                  </a:lnTo>
                  <a:lnTo>
                    <a:pt x="10007" y="180530"/>
                  </a:lnTo>
                  <a:lnTo>
                    <a:pt x="1346" y="186994"/>
                  </a:lnTo>
                  <a:lnTo>
                    <a:pt x="0" y="193141"/>
                  </a:lnTo>
                  <a:lnTo>
                    <a:pt x="10693" y="194576"/>
                  </a:lnTo>
                  <a:lnTo>
                    <a:pt x="15532" y="194678"/>
                  </a:lnTo>
                  <a:lnTo>
                    <a:pt x="20281" y="194360"/>
                  </a:lnTo>
                  <a:lnTo>
                    <a:pt x="20447" y="195072"/>
                  </a:lnTo>
                  <a:lnTo>
                    <a:pt x="20535" y="195821"/>
                  </a:lnTo>
                  <a:lnTo>
                    <a:pt x="20751" y="196596"/>
                  </a:lnTo>
                  <a:lnTo>
                    <a:pt x="23698" y="195529"/>
                  </a:lnTo>
                  <a:lnTo>
                    <a:pt x="23469" y="194081"/>
                  </a:lnTo>
                  <a:lnTo>
                    <a:pt x="25806" y="193814"/>
                  </a:lnTo>
                  <a:lnTo>
                    <a:pt x="28117" y="193459"/>
                  </a:lnTo>
                  <a:lnTo>
                    <a:pt x="36753" y="191465"/>
                  </a:lnTo>
                  <a:lnTo>
                    <a:pt x="37325" y="184277"/>
                  </a:lnTo>
                  <a:close/>
                </a:path>
                <a:path w="194309" h="321944">
                  <a:moveTo>
                    <a:pt x="53403" y="83985"/>
                  </a:moveTo>
                  <a:lnTo>
                    <a:pt x="51917" y="84340"/>
                  </a:lnTo>
                  <a:lnTo>
                    <a:pt x="51015" y="84378"/>
                  </a:lnTo>
                  <a:lnTo>
                    <a:pt x="49911" y="85039"/>
                  </a:lnTo>
                  <a:lnTo>
                    <a:pt x="49834" y="85864"/>
                  </a:lnTo>
                  <a:lnTo>
                    <a:pt x="49593" y="86423"/>
                  </a:lnTo>
                  <a:lnTo>
                    <a:pt x="50406" y="86588"/>
                  </a:lnTo>
                  <a:lnTo>
                    <a:pt x="51396" y="87122"/>
                  </a:lnTo>
                  <a:lnTo>
                    <a:pt x="52552" y="86474"/>
                  </a:lnTo>
                  <a:lnTo>
                    <a:pt x="52743" y="85382"/>
                  </a:lnTo>
                  <a:lnTo>
                    <a:pt x="53403" y="83985"/>
                  </a:lnTo>
                  <a:close/>
                </a:path>
                <a:path w="194309" h="321944">
                  <a:moveTo>
                    <a:pt x="54914" y="21729"/>
                  </a:moveTo>
                  <a:lnTo>
                    <a:pt x="52285" y="22428"/>
                  </a:lnTo>
                  <a:lnTo>
                    <a:pt x="50736" y="22440"/>
                  </a:lnTo>
                  <a:lnTo>
                    <a:pt x="49174" y="23812"/>
                  </a:lnTo>
                  <a:lnTo>
                    <a:pt x="48818" y="25679"/>
                  </a:lnTo>
                  <a:lnTo>
                    <a:pt x="49263" y="26377"/>
                  </a:lnTo>
                  <a:lnTo>
                    <a:pt x="49720" y="27139"/>
                  </a:lnTo>
                  <a:lnTo>
                    <a:pt x="51485" y="27660"/>
                  </a:lnTo>
                  <a:lnTo>
                    <a:pt x="52387" y="27368"/>
                  </a:lnTo>
                  <a:lnTo>
                    <a:pt x="53073" y="27127"/>
                  </a:lnTo>
                  <a:lnTo>
                    <a:pt x="53327" y="25463"/>
                  </a:lnTo>
                  <a:lnTo>
                    <a:pt x="54914" y="21729"/>
                  </a:lnTo>
                  <a:close/>
                </a:path>
                <a:path w="194309" h="321944">
                  <a:moveTo>
                    <a:pt x="56349" y="100672"/>
                  </a:moveTo>
                  <a:lnTo>
                    <a:pt x="54508" y="100888"/>
                  </a:lnTo>
                  <a:lnTo>
                    <a:pt x="54292" y="101473"/>
                  </a:lnTo>
                  <a:lnTo>
                    <a:pt x="53848" y="102590"/>
                  </a:lnTo>
                  <a:lnTo>
                    <a:pt x="54394" y="102717"/>
                  </a:lnTo>
                  <a:lnTo>
                    <a:pt x="55359" y="103085"/>
                  </a:lnTo>
                  <a:lnTo>
                    <a:pt x="55473" y="102920"/>
                  </a:lnTo>
                  <a:lnTo>
                    <a:pt x="55905" y="102273"/>
                  </a:lnTo>
                  <a:lnTo>
                    <a:pt x="56070" y="101434"/>
                  </a:lnTo>
                  <a:lnTo>
                    <a:pt x="56349" y="100672"/>
                  </a:lnTo>
                  <a:close/>
                </a:path>
                <a:path w="194309" h="321944">
                  <a:moveTo>
                    <a:pt x="62179" y="121424"/>
                  </a:moveTo>
                  <a:lnTo>
                    <a:pt x="59296" y="121513"/>
                  </a:lnTo>
                  <a:lnTo>
                    <a:pt x="56705" y="120891"/>
                  </a:lnTo>
                  <a:lnTo>
                    <a:pt x="55968" y="121780"/>
                  </a:lnTo>
                  <a:lnTo>
                    <a:pt x="54787" y="123215"/>
                  </a:lnTo>
                  <a:lnTo>
                    <a:pt x="54838" y="125641"/>
                  </a:lnTo>
                  <a:lnTo>
                    <a:pt x="54343" y="127647"/>
                  </a:lnTo>
                  <a:lnTo>
                    <a:pt x="56134" y="127546"/>
                  </a:lnTo>
                  <a:lnTo>
                    <a:pt x="58331" y="128054"/>
                  </a:lnTo>
                  <a:lnTo>
                    <a:pt x="60833" y="126339"/>
                  </a:lnTo>
                  <a:lnTo>
                    <a:pt x="61074" y="124091"/>
                  </a:lnTo>
                  <a:lnTo>
                    <a:pt x="62179" y="121424"/>
                  </a:lnTo>
                  <a:close/>
                </a:path>
                <a:path w="194309" h="321944">
                  <a:moveTo>
                    <a:pt x="62369" y="135724"/>
                  </a:moveTo>
                  <a:lnTo>
                    <a:pt x="60274" y="134823"/>
                  </a:lnTo>
                  <a:lnTo>
                    <a:pt x="59423" y="136766"/>
                  </a:lnTo>
                  <a:lnTo>
                    <a:pt x="58547" y="138709"/>
                  </a:lnTo>
                  <a:lnTo>
                    <a:pt x="57696" y="140652"/>
                  </a:lnTo>
                  <a:lnTo>
                    <a:pt x="59423" y="141401"/>
                  </a:lnTo>
                  <a:lnTo>
                    <a:pt x="61404" y="137617"/>
                  </a:lnTo>
                  <a:lnTo>
                    <a:pt x="62369" y="135724"/>
                  </a:lnTo>
                  <a:close/>
                </a:path>
                <a:path w="194309" h="321944">
                  <a:moveTo>
                    <a:pt x="62839" y="2806"/>
                  </a:moveTo>
                  <a:lnTo>
                    <a:pt x="61595" y="0"/>
                  </a:lnTo>
                  <a:lnTo>
                    <a:pt x="54813" y="2628"/>
                  </a:lnTo>
                  <a:lnTo>
                    <a:pt x="55245" y="3784"/>
                  </a:lnTo>
                  <a:lnTo>
                    <a:pt x="55714" y="4927"/>
                  </a:lnTo>
                  <a:lnTo>
                    <a:pt x="56159" y="6083"/>
                  </a:lnTo>
                  <a:lnTo>
                    <a:pt x="62839" y="2806"/>
                  </a:lnTo>
                  <a:close/>
                </a:path>
                <a:path w="194309" h="321944">
                  <a:moveTo>
                    <a:pt x="63309" y="132740"/>
                  </a:moveTo>
                  <a:lnTo>
                    <a:pt x="62064" y="131940"/>
                  </a:lnTo>
                  <a:lnTo>
                    <a:pt x="61569" y="131622"/>
                  </a:lnTo>
                  <a:lnTo>
                    <a:pt x="61163" y="132346"/>
                  </a:lnTo>
                  <a:lnTo>
                    <a:pt x="60667" y="133032"/>
                  </a:lnTo>
                  <a:lnTo>
                    <a:pt x="60439" y="133794"/>
                  </a:lnTo>
                  <a:lnTo>
                    <a:pt x="60388" y="133985"/>
                  </a:lnTo>
                  <a:lnTo>
                    <a:pt x="61620" y="134772"/>
                  </a:lnTo>
                  <a:lnTo>
                    <a:pt x="62318" y="134150"/>
                  </a:lnTo>
                  <a:lnTo>
                    <a:pt x="62750" y="133438"/>
                  </a:lnTo>
                  <a:lnTo>
                    <a:pt x="63309" y="132740"/>
                  </a:lnTo>
                  <a:close/>
                </a:path>
                <a:path w="194309" h="321944">
                  <a:moveTo>
                    <a:pt x="77622" y="173329"/>
                  </a:moveTo>
                  <a:lnTo>
                    <a:pt x="76415" y="172161"/>
                  </a:lnTo>
                  <a:lnTo>
                    <a:pt x="74358" y="169837"/>
                  </a:lnTo>
                  <a:lnTo>
                    <a:pt x="74155" y="169989"/>
                  </a:lnTo>
                  <a:lnTo>
                    <a:pt x="72097" y="171551"/>
                  </a:lnTo>
                  <a:lnTo>
                    <a:pt x="70307" y="173507"/>
                  </a:lnTo>
                  <a:lnTo>
                    <a:pt x="68440" y="175361"/>
                  </a:lnTo>
                  <a:lnTo>
                    <a:pt x="70840" y="178117"/>
                  </a:lnTo>
                  <a:lnTo>
                    <a:pt x="73088" y="176517"/>
                  </a:lnTo>
                  <a:lnTo>
                    <a:pt x="77622" y="173329"/>
                  </a:lnTo>
                  <a:close/>
                </a:path>
                <a:path w="194309" h="321944">
                  <a:moveTo>
                    <a:pt x="81026" y="204876"/>
                  </a:moveTo>
                  <a:lnTo>
                    <a:pt x="75666" y="195783"/>
                  </a:lnTo>
                  <a:lnTo>
                    <a:pt x="72644" y="197751"/>
                  </a:lnTo>
                  <a:lnTo>
                    <a:pt x="74688" y="200621"/>
                  </a:lnTo>
                  <a:lnTo>
                    <a:pt x="76695" y="203492"/>
                  </a:lnTo>
                  <a:lnTo>
                    <a:pt x="78727" y="206362"/>
                  </a:lnTo>
                  <a:lnTo>
                    <a:pt x="81026" y="204876"/>
                  </a:lnTo>
                  <a:close/>
                </a:path>
                <a:path w="194309" h="321944">
                  <a:moveTo>
                    <a:pt x="81851" y="315569"/>
                  </a:moveTo>
                  <a:lnTo>
                    <a:pt x="80149" y="314934"/>
                  </a:lnTo>
                  <a:lnTo>
                    <a:pt x="79273" y="314515"/>
                  </a:lnTo>
                  <a:lnTo>
                    <a:pt x="75234" y="320268"/>
                  </a:lnTo>
                  <a:lnTo>
                    <a:pt x="78282" y="321678"/>
                  </a:lnTo>
                  <a:lnTo>
                    <a:pt x="79489" y="319709"/>
                  </a:lnTo>
                  <a:lnTo>
                    <a:pt x="80759" y="317766"/>
                  </a:lnTo>
                  <a:lnTo>
                    <a:pt x="81851" y="315569"/>
                  </a:lnTo>
                  <a:close/>
                </a:path>
                <a:path w="194309" h="321944">
                  <a:moveTo>
                    <a:pt x="94742" y="165392"/>
                  </a:moveTo>
                  <a:lnTo>
                    <a:pt x="89331" y="159194"/>
                  </a:lnTo>
                  <a:lnTo>
                    <a:pt x="87515" y="160540"/>
                  </a:lnTo>
                  <a:lnTo>
                    <a:pt x="91427" y="167093"/>
                  </a:lnTo>
                  <a:lnTo>
                    <a:pt x="84848" y="172415"/>
                  </a:lnTo>
                  <a:lnTo>
                    <a:pt x="87350" y="175285"/>
                  </a:lnTo>
                  <a:lnTo>
                    <a:pt x="94449" y="168922"/>
                  </a:lnTo>
                  <a:lnTo>
                    <a:pt x="92544" y="166763"/>
                  </a:lnTo>
                  <a:lnTo>
                    <a:pt x="94742" y="165392"/>
                  </a:lnTo>
                  <a:close/>
                </a:path>
                <a:path w="194309" h="321944">
                  <a:moveTo>
                    <a:pt x="95770" y="216408"/>
                  </a:moveTo>
                  <a:lnTo>
                    <a:pt x="95465" y="216065"/>
                  </a:lnTo>
                  <a:lnTo>
                    <a:pt x="95326" y="215823"/>
                  </a:lnTo>
                  <a:lnTo>
                    <a:pt x="95072" y="215988"/>
                  </a:lnTo>
                  <a:lnTo>
                    <a:pt x="94716" y="216103"/>
                  </a:lnTo>
                  <a:lnTo>
                    <a:pt x="94551" y="216344"/>
                  </a:lnTo>
                  <a:lnTo>
                    <a:pt x="94805" y="216801"/>
                  </a:lnTo>
                  <a:lnTo>
                    <a:pt x="94945" y="217030"/>
                  </a:lnTo>
                  <a:lnTo>
                    <a:pt x="95211" y="216877"/>
                  </a:lnTo>
                  <a:lnTo>
                    <a:pt x="95567" y="216763"/>
                  </a:lnTo>
                  <a:lnTo>
                    <a:pt x="95707" y="216522"/>
                  </a:lnTo>
                  <a:close/>
                </a:path>
                <a:path w="194309" h="321944">
                  <a:moveTo>
                    <a:pt x="96316" y="228231"/>
                  </a:moveTo>
                  <a:lnTo>
                    <a:pt x="95796" y="228104"/>
                  </a:lnTo>
                  <a:lnTo>
                    <a:pt x="95300" y="228092"/>
                  </a:lnTo>
                  <a:lnTo>
                    <a:pt x="94830" y="228041"/>
                  </a:lnTo>
                  <a:lnTo>
                    <a:pt x="94805" y="228320"/>
                  </a:lnTo>
                  <a:lnTo>
                    <a:pt x="94805" y="228600"/>
                  </a:lnTo>
                  <a:lnTo>
                    <a:pt x="94780" y="228879"/>
                  </a:lnTo>
                  <a:lnTo>
                    <a:pt x="95275" y="228930"/>
                  </a:lnTo>
                  <a:lnTo>
                    <a:pt x="95770" y="228968"/>
                  </a:lnTo>
                  <a:lnTo>
                    <a:pt x="96266" y="229006"/>
                  </a:lnTo>
                  <a:lnTo>
                    <a:pt x="96266" y="228727"/>
                  </a:lnTo>
                  <a:lnTo>
                    <a:pt x="96316" y="228231"/>
                  </a:lnTo>
                  <a:close/>
                </a:path>
                <a:path w="194309" h="321944">
                  <a:moveTo>
                    <a:pt x="97663" y="233159"/>
                  </a:moveTo>
                  <a:lnTo>
                    <a:pt x="94716" y="232587"/>
                  </a:lnTo>
                  <a:lnTo>
                    <a:pt x="92824" y="237744"/>
                  </a:lnTo>
                  <a:lnTo>
                    <a:pt x="94996" y="238226"/>
                  </a:lnTo>
                  <a:lnTo>
                    <a:pt x="97663" y="233159"/>
                  </a:lnTo>
                  <a:close/>
                </a:path>
                <a:path w="194309" h="321944">
                  <a:moveTo>
                    <a:pt x="114846" y="189395"/>
                  </a:moveTo>
                  <a:lnTo>
                    <a:pt x="114541" y="188417"/>
                  </a:lnTo>
                  <a:lnTo>
                    <a:pt x="114452" y="187172"/>
                  </a:lnTo>
                  <a:lnTo>
                    <a:pt x="113334" y="186055"/>
                  </a:lnTo>
                  <a:lnTo>
                    <a:pt x="111429" y="186067"/>
                  </a:lnTo>
                  <a:lnTo>
                    <a:pt x="110769" y="187337"/>
                  </a:lnTo>
                  <a:lnTo>
                    <a:pt x="110388" y="188785"/>
                  </a:lnTo>
                  <a:lnTo>
                    <a:pt x="110832" y="189585"/>
                  </a:lnTo>
                  <a:lnTo>
                    <a:pt x="111353" y="190576"/>
                  </a:lnTo>
                  <a:lnTo>
                    <a:pt x="112725" y="191096"/>
                  </a:lnTo>
                  <a:lnTo>
                    <a:pt x="113741" y="191833"/>
                  </a:lnTo>
                  <a:lnTo>
                    <a:pt x="114096" y="191020"/>
                  </a:lnTo>
                  <a:lnTo>
                    <a:pt x="114477" y="190207"/>
                  </a:lnTo>
                  <a:lnTo>
                    <a:pt x="114846" y="189395"/>
                  </a:lnTo>
                  <a:close/>
                </a:path>
                <a:path w="194309" h="321944">
                  <a:moveTo>
                    <a:pt x="115303" y="108458"/>
                  </a:moveTo>
                  <a:lnTo>
                    <a:pt x="106070" y="107607"/>
                  </a:lnTo>
                  <a:lnTo>
                    <a:pt x="105498" y="111556"/>
                  </a:lnTo>
                  <a:lnTo>
                    <a:pt x="114376" y="113258"/>
                  </a:lnTo>
                  <a:lnTo>
                    <a:pt x="114681" y="111658"/>
                  </a:lnTo>
                  <a:lnTo>
                    <a:pt x="115011" y="110058"/>
                  </a:lnTo>
                  <a:lnTo>
                    <a:pt x="115303" y="108458"/>
                  </a:lnTo>
                  <a:close/>
                </a:path>
                <a:path w="194309" h="321944">
                  <a:moveTo>
                    <a:pt x="116052" y="237832"/>
                  </a:moveTo>
                  <a:lnTo>
                    <a:pt x="115773" y="237744"/>
                  </a:lnTo>
                  <a:lnTo>
                    <a:pt x="115341" y="237502"/>
                  </a:lnTo>
                  <a:lnTo>
                    <a:pt x="114871" y="237972"/>
                  </a:lnTo>
                  <a:lnTo>
                    <a:pt x="114617" y="238442"/>
                  </a:lnTo>
                  <a:lnTo>
                    <a:pt x="114312" y="238887"/>
                  </a:lnTo>
                  <a:lnTo>
                    <a:pt x="114592" y="238975"/>
                  </a:lnTo>
                  <a:lnTo>
                    <a:pt x="115036" y="239217"/>
                  </a:lnTo>
                  <a:lnTo>
                    <a:pt x="115468" y="238760"/>
                  </a:lnTo>
                  <a:lnTo>
                    <a:pt x="115747" y="238277"/>
                  </a:lnTo>
                  <a:lnTo>
                    <a:pt x="116052" y="237832"/>
                  </a:lnTo>
                  <a:close/>
                </a:path>
                <a:path w="194309" h="321944">
                  <a:moveTo>
                    <a:pt x="116217" y="151917"/>
                  </a:moveTo>
                  <a:lnTo>
                    <a:pt x="115963" y="151307"/>
                  </a:lnTo>
                  <a:lnTo>
                    <a:pt x="115798" y="150787"/>
                  </a:lnTo>
                  <a:lnTo>
                    <a:pt x="114617" y="150647"/>
                  </a:lnTo>
                  <a:lnTo>
                    <a:pt x="112255" y="149669"/>
                  </a:lnTo>
                  <a:lnTo>
                    <a:pt x="112585" y="151333"/>
                  </a:lnTo>
                  <a:lnTo>
                    <a:pt x="112534" y="152387"/>
                  </a:lnTo>
                  <a:lnTo>
                    <a:pt x="113436" y="153479"/>
                  </a:lnTo>
                  <a:lnTo>
                    <a:pt x="114782" y="153835"/>
                  </a:lnTo>
                  <a:lnTo>
                    <a:pt x="115252" y="153530"/>
                  </a:lnTo>
                  <a:lnTo>
                    <a:pt x="115798" y="153187"/>
                  </a:lnTo>
                  <a:lnTo>
                    <a:pt x="116217" y="151917"/>
                  </a:lnTo>
                  <a:close/>
                </a:path>
                <a:path w="194309" h="321944">
                  <a:moveTo>
                    <a:pt x="119545" y="256209"/>
                  </a:moveTo>
                  <a:lnTo>
                    <a:pt x="117182" y="255993"/>
                  </a:lnTo>
                  <a:lnTo>
                    <a:pt x="115303" y="255270"/>
                  </a:lnTo>
                  <a:lnTo>
                    <a:pt x="114401" y="255905"/>
                  </a:lnTo>
                  <a:lnTo>
                    <a:pt x="113550" y="256476"/>
                  </a:lnTo>
                  <a:lnTo>
                    <a:pt x="113055" y="259003"/>
                  </a:lnTo>
                  <a:lnTo>
                    <a:pt x="113626" y="259803"/>
                  </a:lnTo>
                  <a:lnTo>
                    <a:pt x="114261" y="260692"/>
                  </a:lnTo>
                  <a:lnTo>
                    <a:pt x="116547" y="261213"/>
                  </a:lnTo>
                  <a:lnTo>
                    <a:pt x="118491" y="260350"/>
                  </a:lnTo>
                  <a:lnTo>
                    <a:pt x="118719" y="258305"/>
                  </a:lnTo>
                  <a:lnTo>
                    <a:pt x="119545" y="256209"/>
                  </a:lnTo>
                  <a:close/>
                </a:path>
                <a:path w="194309" h="321944">
                  <a:moveTo>
                    <a:pt x="120777" y="239750"/>
                  </a:moveTo>
                  <a:lnTo>
                    <a:pt x="120421" y="239293"/>
                  </a:lnTo>
                  <a:lnTo>
                    <a:pt x="120091" y="238836"/>
                  </a:lnTo>
                  <a:lnTo>
                    <a:pt x="119735" y="238366"/>
                  </a:lnTo>
                  <a:lnTo>
                    <a:pt x="118160" y="239522"/>
                  </a:lnTo>
                  <a:lnTo>
                    <a:pt x="116624" y="240665"/>
                  </a:lnTo>
                  <a:lnTo>
                    <a:pt x="115062" y="241820"/>
                  </a:lnTo>
                  <a:lnTo>
                    <a:pt x="115773" y="242747"/>
                  </a:lnTo>
                  <a:lnTo>
                    <a:pt x="116103" y="243205"/>
                  </a:lnTo>
                  <a:lnTo>
                    <a:pt x="119240" y="240906"/>
                  </a:lnTo>
                  <a:lnTo>
                    <a:pt x="120777" y="239750"/>
                  </a:lnTo>
                  <a:close/>
                </a:path>
                <a:path w="194309" h="321944">
                  <a:moveTo>
                    <a:pt x="123088" y="72618"/>
                  </a:moveTo>
                  <a:lnTo>
                    <a:pt x="113106" y="65951"/>
                  </a:lnTo>
                  <a:lnTo>
                    <a:pt x="111493" y="66497"/>
                  </a:lnTo>
                  <a:lnTo>
                    <a:pt x="109397" y="76796"/>
                  </a:lnTo>
                  <a:lnTo>
                    <a:pt x="123088" y="72618"/>
                  </a:lnTo>
                  <a:close/>
                </a:path>
                <a:path w="194309" h="321944">
                  <a:moveTo>
                    <a:pt x="128612" y="176060"/>
                  </a:moveTo>
                  <a:lnTo>
                    <a:pt x="122593" y="168897"/>
                  </a:lnTo>
                  <a:lnTo>
                    <a:pt x="119545" y="171386"/>
                  </a:lnTo>
                  <a:lnTo>
                    <a:pt x="120535" y="172593"/>
                  </a:lnTo>
                  <a:lnTo>
                    <a:pt x="120472" y="173088"/>
                  </a:lnTo>
                  <a:lnTo>
                    <a:pt x="120472" y="173596"/>
                  </a:lnTo>
                  <a:lnTo>
                    <a:pt x="120827" y="174193"/>
                  </a:lnTo>
                  <a:lnTo>
                    <a:pt x="121412" y="174320"/>
                  </a:lnTo>
                  <a:lnTo>
                    <a:pt x="121983" y="174358"/>
                  </a:lnTo>
                  <a:lnTo>
                    <a:pt x="125450" y="178612"/>
                  </a:lnTo>
                  <a:lnTo>
                    <a:pt x="128612" y="176060"/>
                  </a:lnTo>
                  <a:close/>
                </a:path>
                <a:path w="194309" h="321944">
                  <a:moveTo>
                    <a:pt x="129273" y="206286"/>
                  </a:moveTo>
                  <a:lnTo>
                    <a:pt x="128917" y="203555"/>
                  </a:lnTo>
                  <a:lnTo>
                    <a:pt x="128498" y="201028"/>
                  </a:lnTo>
                  <a:lnTo>
                    <a:pt x="124015" y="197142"/>
                  </a:lnTo>
                  <a:lnTo>
                    <a:pt x="120281" y="195275"/>
                  </a:lnTo>
                  <a:lnTo>
                    <a:pt x="116027" y="192557"/>
                  </a:lnTo>
                  <a:lnTo>
                    <a:pt x="109702" y="213741"/>
                  </a:lnTo>
                  <a:lnTo>
                    <a:pt x="117208" y="215569"/>
                  </a:lnTo>
                  <a:lnTo>
                    <a:pt x="119240" y="208978"/>
                  </a:lnTo>
                  <a:lnTo>
                    <a:pt x="122402" y="204012"/>
                  </a:lnTo>
                  <a:lnTo>
                    <a:pt x="125895" y="208534"/>
                  </a:lnTo>
                  <a:lnTo>
                    <a:pt x="127050" y="207568"/>
                  </a:lnTo>
                  <a:lnTo>
                    <a:pt x="129273" y="206286"/>
                  </a:lnTo>
                  <a:close/>
                </a:path>
                <a:path w="194309" h="321944">
                  <a:moveTo>
                    <a:pt x="130454" y="265645"/>
                  </a:moveTo>
                  <a:lnTo>
                    <a:pt x="128193" y="263398"/>
                  </a:lnTo>
                  <a:lnTo>
                    <a:pt x="125044" y="262013"/>
                  </a:lnTo>
                  <a:lnTo>
                    <a:pt x="122783" y="267690"/>
                  </a:lnTo>
                  <a:lnTo>
                    <a:pt x="121742" y="265976"/>
                  </a:lnTo>
                  <a:lnTo>
                    <a:pt x="121361" y="265277"/>
                  </a:lnTo>
                  <a:lnTo>
                    <a:pt x="112064" y="272910"/>
                  </a:lnTo>
                  <a:lnTo>
                    <a:pt x="114731" y="276352"/>
                  </a:lnTo>
                  <a:lnTo>
                    <a:pt x="119545" y="272999"/>
                  </a:lnTo>
                  <a:lnTo>
                    <a:pt x="121843" y="271195"/>
                  </a:lnTo>
                  <a:lnTo>
                    <a:pt x="123202" y="272173"/>
                  </a:lnTo>
                  <a:lnTo>
                    <a:pt x="125476" y="270471"/>
                  </a:lnTo>
                  <a:lnTo>
                    <a:pt x="128663" y="269049"/>
                  </a:lnTo>
                  <a:lnTo>
                    <a:pt x="130454" y="265645"/>
                  </a:lnTo>
                  <a:close/>
                </a:path>
                <a:path w="194309" h="321944">
                  <a:moveTo>
                    <a:pt x="130733" y="116814"/>
                  </a:moveTo>
                  <a:lnTo>
                    <a:pt x="127812" y="116446"/>
                  </a:lnTo>
                  <a:lnTo>
                    <a:pt x="127977" y="117716"/>
                  </a:lnTo>
                  <a:lnTo>
                    <a:pt x="127952" y="118605"/>
                  </a:lnTo>
                  <a:lnTo>
                    <a:pt x="128397" y="119545"/>
                  </a:lnTo>
                  <a:lnTo>
                    <a:pt x="129819" y="119545"/>
                  </a:lnTo>
                  <a:lnTo>
                    <a:pt x="129984" y="119265"/>
                  </a:lnTo>
                  <a:lnTo>
                    <a:pt x="130454" y="118567"/>
                  </a:lnTo>
                  <a:lnTo>
                    <a:pt x="130505" y="117640"/>
                  </a:lnTo>
                  <a:lnTo>
                    <a:pt x="130733" y="116814"/>
                  </a:lnTo>
                  <a:close/>
                </a:path>
                <a:path w="194309" h="321944">
                  <a:moveTo>
                    <a:pt x="133362" y="90754"/>
                  </a:moveTo>
                  <a:lnTo>
                    <a:pt x="132461" y="79743"/>
                  </a:lnTo>
                  <a:lnTo>
                    <a:pt x="129908" y="78130"/>
                  </a:lnTo>
                  <a:lnTo>
                    <a:pt x="117475" y="80784"/>
                  </a:lnTo>
                  <a:lnTo>
                    <a:pt x="120611" y="87604"/>
                  </a:lnTo>
                  <a:lnTo>
                    <a:pt x="123088" y="95021"/>
                  </a:lnTo>
                  <a:lnTo>
                    <a:pt x="123875" y="94691"/>
                  </a:lnTo>
                  <a:lnTo>
                    <a:pt x="123583" y="95605"/>
                  </a:lnTo>
                  <a:lnTo>
                    <a:pt x="124155" y="96405"/>
                  </a:lnTo>
                  <a:lnTo>
                    <a:pt x="124650" y="97142"/>
                  </a:lnTo>
                  <a:lnTo>
                    <a:pt x="126250" y="97129"/>
                  </a:lnTo>
                  <a:lnTo>
                    <a:pt x="128397" y="97726"/>
                  </a:lnTo>
                  <a:lnTo>
                    <a:pt x="128028" y="95567"/>
                  </a:lnTo>
                  <a:lnTo>
                    <a:pt x="128231" y="94005"/>
                  </a:lnTo>
                  <a:lnTo>
                    <a:pt x="127571" y="93395"/>
                  </a:lnTo>
                  <a:lnTo>
                    <a:pt x="127381" y="93243"/>
                  </a:lnTo>
                  <a:lnTo>
                    <a:pt x="133362" y="90754"/>
                  </a:lnTo>
                  <a:close/>
                </a:path>
                <a:path w="194309" h="321944">
                  <a:moveTo>
                    <a:pt x="133858" y="130302"/>
                  </a:moveTo>
                  <a:lnTo>
                    <a:pt x="133718" y="121208"/>
                  </a:lnTo>
                  <a:lnTo>
                    <a:pt x="123913" y="119900"/>
                  </a:lnTo>
                  <a:lnTo>
                    <a:pt x="124815" y="117563"/>
                  </a:lnTo>
                  <a:lnTo>
                    <a:pt x="121716" y="117309"/>
                  </a:lnTo>
                  <a:lnTo>
                    <a:pt x="121081" y="119519"/>
                  </a:lnTo>
                  <a:lnTo>
                    <a:pt x="109042" y="117919"/>
                  </a:lnTo>
                  <a:lnTo>
                    <a:pt x="110934" y="123888"/>
                  </a:lnTo>
                  <a:lnTo>
                    <a:pt x="112064" y="128879"/>
                  </a:lnTo>
                  <a:lnTo>
                    <a:pt x="115227" y="135674"/>
                  </a:lnTo>
                  <a:lnTo>
                    <a:pt x="117868" y="137363"/>
                  </a:lnTo>
                  <a:lnTo>
                    <a:pt x="120662" y="139039"/>
                  </a:lnTo>
                  <a:lnTo>
                    <a:pt x="118414" y="138849"/>
                  </a:lnTo>
                  <a:lnTo>
                    <a:pt x="118389" y="139471"/>
                  </a:lnTo>
                  <a:lnTo>
                    <a:pt x="118084" y="140449"/>
                  </a:lnTo>
                  <a:lnTo>
                    <a:pt x="118325" y="140614"/>
                  </a:lnTo>
                  <a:lnTo>
                    <a:pt x="118986" y="141046"/>
                  </a:lnTo>
                  <a:lnTo>
                    <a:pt x="119875" y="141122"/>
                  </a:lnTo>
                  <a:lnTo>
                    <a:pt x="120662" y="141325"/>
                  </a:lnTo>
                  <a:lnTo>
                    <a:pt x="120726" y="140703"/>
                  </a:lnTo>
                  <a:lnTo>
                    <a:pt x="120751" y="140081"/>
                  </a:lnTo>
                  <a:lnTo>
                    <a:pt x="120802" y="139039"/>
                  </a:lnTo>
                  <a:lnTo>
                    <a:pt x="122707" y="137248"/>
                  </a:lnTo>
                  <a:lnTo>
                    <a:pt x="124053" y="136436"/>
                  </a:lnTo>
                  <a:lnTo>
                    <a:pt x="119951" y="130429"/>
                  </a:lnTo>
                  <a:lnTo>
                    <a:pt x="126161" y="129374"/>
                  </a:lnTo>
                  <a:lnTo>
                    <a:pt x="133858" y="130302"/>
                  </a:lnTo>
                  <a:close/>
                </a:path>
                <a:path w="194309" h="321944">
                  <a:moveTo>
                    <a:pt x="137083" y="248145"/>
                  </a:moveTo>
                  <a:lnTo>
                    <a:pt x="135013" y="247332"/>
                  </a:lnTo>
                  <a:lnTo>
                    <a:pt x="134162" y="248704"/>
                  </a:lnTo>
                  <a:lnTo>
                    <a:pt x="133261" y="250075"/>
                  </a:lnTo>
                  <a:lnTo>
                    <a:pt x="132537" y="251485"/>
                  </a:lnTo>
                  <a:lnTo>
                    <a:pt x="132486" y="251612"/>
                  </a:lnTo>
                  <a:lnTo>
                    <a:pt x="133718" y="252069"/>
                  </a:lnTo>
                  <a:lnTo>
                    <a:pt x="134353" y="252374"/>
                  </a:lnTo>
                  <a:lnTo>
                    <a:pt x="137083" y="248145"/>
                  </a:lnTo>
                  <a:close/>
                </a:path>
                <a:path w="194309" h="321944">
                  <a:moveTo>
                    <a:pt x="139052" y="287426"/>
                  </a:moveTo>
                  <a:lnTo>
                    <a:pt x="138696" y="286753"/>
                  </a:lnTo>
                  <a:lnTo>
                    <a:pt x="138506" y="286042"/>
                  </a:lnTo>
                  <a:lnTo>
                    <a:pt x="138036" y="285597"/>
                  </a:lnTo>
                  <a:lnTo>
                    <a:pt x="137871" y="285432"/>
                  </a:lnTo>
                  <a:lnTo>
                    <a:pt x="137020" y="285902"/>
                  </a:lnTo>
                  <a:lnTo>
                    <a:pt x="136474" y="286092"/>
                  </a:lnTo>
                  <a:lnTo>
                    <a:pt x="136664" y="286753"/>
                  </a:lnTo>
                  <a:lnTo>
                    <a:pt x="136753" y="287477"/>
                  </a:lnTo>
                  <a:lnTo>
                    <a:pt x="137109" y="288023"/>
                  </a:lnTo>
                  <a:lnTo>
                    <a:pt x="137185" y="288163"/>
                  </a:lnTo>
                  <a:lnTo>
                    <a:pt x="138150" y="287718"/>
                  </a:lnTo>
                  <a:lnTo>
                    <a:pt x="139052" y="287426"/>
                  </a:lnTo>
                  <a:close/>
                </a:path>
                <a:path w="194309" h="321944">
                  <a:moveTo>
                    <a:pt x="139115" y="259041"/>
                  </a:moveTo>
                  <a:lnTo>
                    <a:pt x="138696" y="258826"/>
                  </a:lnTo>
                  <a:lnTo>
                    <a:pt x="138125" y="258318"/>
                  </a:lnTo>
                  <a:lnTo>
                    <a:pt x="137248" y="258889"/>
                  </a:lnTo>
                  <a:lnTo>
                    <a:pt x="136715" y="259549"/>
                  </a:lnTo>
                  <a:lnTo>
                    <a:pt x="136055" y="260184"/>
                  </a:lnTo>
                  <a:lnTo>
                    <a:pt x="136715" y="260502"/>
                  </a:lnTo>
                  <a:lnTo>
                    <a:pt x="137401" y="260985"/>
                  </a:lnTo>
                  <a:lnTo>
                    <a:pt x="137541" y="260870"/>
                  </a:lnTo>
                  <a:lnTo>
                    <a:pt x="138150" y="260350"/>
                  </a:lnTo>
                  <a:lnTo>
                    <a:pt x="138595" y="259664"/>
                  </a:lnTo>
                  <a:lnTo>
                    <a:pt x="139115" y="259041"/>
                  </a:lnTo>
                  <a:close/>
                </a:path>
                <a:path w="194309" h="321944">
                  <a:moveTo>
                    <a:pt x="146507" y="252691"/>
                  </a:moveTo>
                  <a:lnTo>
                    <a:pt x="146291" y="251714"/>
                  </a:lnTo>
                  <a:lnTo>
                    <a:pt x="146227" y="251421"/>
                  </a:lnTo>
                  <a:lnTo>
                    <a:pt x="144665" y="251472"/>
                  </a:lnTo>
                  <a:lnTo>
                    <a:pt x="143421" y="251333"/>
                  </a:lnTo>
                  <a:lnTo>
                    <a:pt x="143421" y="252526"/>
                  </a:lnTo>
                  <a:lnTo>
                    <a:pt x="143065" y="253695"/>
                  </a:lnTo>
                  <a:lnTo>
                    <a:pt x="143484" y="254190"/>
                  </a:lnTo>
                  <a:lnTo>
                    <a:pt x="143979" y="254723"/>
                  </a:lnTo>
                  <a:lnTo>
                    <a:pt x="145161" y="254647"/>
                  </a:lnTo>
                  <a:lnTo>
                    <a:pt x="146037" y="254838"/>
                  </a:lnTo>
                  <a:lnTo>
                    <a:pt x="146177" y="253784"/>
                  </a:lnTo>
                  <a:lnTo>
                    <a:pt x="146507" y="252691"/>
                  </a:lnTo>
                  <a:close/>
                </a:path>
                <a:path w="194309" h="321944">
                  <a:moveTo>
                    <a:pt x="150964" y="280212"/>
                  </a:moveTo>
                  <a:lnTo>
                    <a:pt x="144805" y="276847"/>
                  </a:lnTo>
                  <a:lnTo>
                    <a:pt x="144386" y="277228"/>
                  </a:lnTo>
                  <a:lnTo>
                    <a:pt x="143954" y="277609"/>
                  </a:lnTo>
                  <a:lnTo>
                    <a:pt x="143535" y="277977"/>
                  </a:lnTo>
                  <a:lnTo>
                    <a:pt x="144145" y="278777"/>
                  </a:lnTo>
                  <a:lnTo>
                    <a:pt x="144526" y="279857"/>
                  </a:lnTo>
                  <a:lnTo>
                    <a:pt x="146126" y="280657"/>
                  </a:lnTo>
                  <a:lnTo>
                    <a:pt x="147408" y="280314"/>
                  </a:lnTo>
                  <a:lnTo>
                    <a:pt x="150964" y="280212"/>
                  </a:lnTo>
                  <a:close/>
                </a:path>
                <a:path w="194309" h="321944">
                  <a:moveTo>
                    <a:pt x="155079" y="293484"/>
                  </a:moveTo>
                  <a:lnTo>
                    <a:pt x="151752" y="288734"/>
                  </a:lnTo>
                  <a:lnTo>
                    <a:pt x="150736" y="289433"/>
                  </a:lnTo>
                  <a:lnTo>
                    <a:pt x="151206" y="287528"/>
                  </a:lnTo>
                  <a:lnTo>
                    <a:pt x="151396" y="286410"/>
                  </a:lnTo>
                  <a:lnTo>
                    <a:pt x="136385" y="296989"/>
                  </a:lnTo>
                  <a:lnTo>
                    <a:pt x="143294" y="301066"/>
                  </a:lnTo>
                  <a:lnTo>
                    <a:pt x="148043" y="299123"/>
                  </a:lnTo>
                  <a:lnTo>
                    <a:pt x="150495" y="290474"/>
                  </a:lnTo>
                  <a:lnTo>
                    <a:pt x="153428" y="294627"/>
                  </a:lnTo>
                  <a:lnTo>
                    <a:pt x="155079" y="293484"/>
                  </a:lnTo>
                  <a:close/>
                </a:path>
                <a:path w="194309" h="321944">
                  <a:moveTo>
                    <a:pt x="173062" y="228587"/>
                  </a:moveTo>
                  <a:lnTo>
                    <a:pt x="172834" y="228485"/>
                  </a:lnTo>
                  <a:lnTo>
                    <a:pt x="172618" y="228396"/>
                  </a:lnTo>
                  <a:lnTo>
                    <a:pt x="172427" y="228307"/>
                  </a:lnTo>
                  <a:lnTo>
                    <a:pt x="172262" y="228536"/>
                  </a:lnTo>
                  <a:lnTo>
                    <a:pt x="171983" y="228993"/>
                  </a:lnTo>
                  <a:lnTo>
                    <a:pt x="172173" y="229069"/>
                  </a:lnTo>
                  <a:lnTo>
                    <a:pt x="172427" y="229285"/>
                  </a:lnTo>
                  <a:lnTo>
                    <a:pt x="172618" y="229222"/>
                  </a:lnTo>
                  <a:lnTo>
                    <a:pt x="172783" y="229146"/>
                  </a:lnTo>
                  <a:lnTo>
                    <a:pt x="172923" y="228803"/>
                  </a:lnTo>
                  <a:lnTo>
                    <a:pt x="173062" y="228587"/>
                  </a:lnTo>
                  <a:close/>
                </a:path>
                <a:path w="194309" h="321944">
                  <a:moveTo>
                    <a:pt x="178142" y="222250"/>
                  </a:moveTo>
                  <a:lnTo>
                    <a:pt x="177952" y="222059"/>
                  </a:lnTo>
                  <a:lnTo>
                    <a:pt x="177647" y="221678"/>
                  </a:lnTo>
                  <a:lnTo>
                    <a:pt x="177241" y="221970"/>
                  </a:lnTo>
                  <a:lnTo>
                    <a:pt x="176872" y="222288"/>
                  </a:lnTo>
                  <a:lnTo>
                    <a:pt x="176517" y="222592"/>
                  </a:lnTo>
                  <a:lnTo>
                    <a:pt x="176682" y="222783"/>
                  </a:lnTo>
                  <a:lnTo>
                    <a:pt x="176987" y="223164"/>
                  </a:lnTo>
                  <a:lnTo>
                    <a:pt x="177431" y="222885"/>
                  </a:lnTo>
                  <a:lnTo>
                    <a:pt x="177787" y="222554"/>
                  </a:lnTo>
                  <a:lnTo>
                    <a:pt x="178142" y="222250"/>
                  </a:lnTo>
                  <a:close/>
                </a:path>
                <a:path w="194309" h="321944">
                  <a:moveTo>
                    <a:pt x="182079" y="249174"/>
                  </a:moveTo>
                  <a:lnTo>
                    <a:pt x="180124" y="249453"/>
                  </a:lnTo>
                  <a:lnTo>
                    <a:pt x="178714" y="249262"/>
                  </a:lnTo>
                  <a:lnTo>
                    <a:pt x="178358" y="249783"/>
                  </a:lnTo>
                  <a:lnTo>
                    <a:pt x="178092" y="250151"/>
                  </a:lnTo>
                  <a:lnTo>
                    <a:pt x="177952" y="250634"/>
                  </a:lnTo>
                  <a:lnTo>
                    <a:pt x="177838" y="251117"/>
                  </a:lnTo>
                  <a:lnTo>
                    <a:pt x="169291" y="249085"/>
                  </a:lnTo>
                  <a:lnTo>
                    <a:pt x="167805" y="252095"/>
                  </a:lnTo>
                  <a:lnTo>
                    <a:pt x="177596" y="254774"/>
                  </a:lnTo>
                  <a:lnTo>
                    <a:pt x="178257" y="253428"/>
                  </a:lnTo>
                  <a:lnTo>
                    <a:pt x="178917" y="253707"/>
                  </a:lnTo>
                  <a:lnTo>
                    <a:pt x="179933" y="253923"/>
                  </a:lnTo>
                  <a:lnTo>
                    <a:pt x="180835" y="252920"/>
                  </a:lnTo>
                  <a:lnTo>
                    <a:pt x="181051" y="251701"/>
                  </a:lnTo>
                  <a:lnTo>
                    <a:pt x="182079" y="249174"/>
                  </a:lnTo>
                  <a:close/>
                </a:path>
                <a:path w="194309" h="321944">
                  <a:moveTo>
                    <a:pt x="184023" y="244170"/>
                  </a:moveTo>
                  <a:lnTo>
                    <a:pt x="183197" y="244119"/>
                  </a:lnTo>
                  <a:lnTo>
                    <a:pt x="183095" y="245071"/>
                  </a:lnTo>
                  <a:lnTo>
                    <a:pt x="183057" y="245541"/>
                  </a:lnTo>
                  <a:lnTo>
                    <a:pt x="183337" y="245554"/>
                  </a:lnTo>
                  <a:lnTo>
                    <a:pt x="183832" y="245605"/>
                  </a:lnTo>
                  <a:lnTo>
                    <a:pt x="183946" y="245110"/>
                  </a:lnTo>
                  <a:lnTo>
                    <a:pt x="183972" y="244640"/>
                  </a:lnTo>
                  <a:lnTo>
                    <a:pt x="184023" y="244170"/>
                  </a:lnTo>
                  <a:close/>
                </a:path>
                <a:path w="194309" h="321944">
                  <a:moveTo>
                    <a:pt x="193725" y="235153"/>
                  </a:moveTo>
                  <a:lnTo>
                    <a:pt x="192405" y="228257"/>
                  </a:lnTo>
                  <a:lnTo>
                    <a:pt x="190042" y="223431"/>
                  </a:lnTo>
                  <a:lnTo>
                    <a:pt x="182867" y="224294"/>
                  </a:lnTo>
                  <a:lnTo>
                    <a:pt x="182270" y="224370"/>
                  </a:lnTo>
                  <a:lnTo>
                    <a:pt x="181521" y="225120"/>
                  </a:lnTo>
                  <a:lnTo>
                    <a:pt x="180860" y="226034"/>
                  </a:lnTo>
                  <a:lnTo>
                    <a:pt x="180454" y="226021"/>
                  </a:lnTo>
                  <a:lnTo>
                    <a:pt x="179984" y="225958"/>
                  </a:lnTo>
                  <a:lnTo>
                    <a:pt x="179019" y="226529"/>
                  </a:lnTo>
                  <a:lnTo>
                    <a:pt x="178473" y="228485"/>
                  </a:lnTo>
                  <a:lnTo>
                    <a:pt x="178828" y="229298"/>
                  </a:lnTo>
                  <a:lnTo>
                    <a:pt x="178917" y="229438"/>
                  </a:lnTo>
                  <a:lnTo>
                    <a:pt x="179184" y="229489"/>
                  </a:lnTo>
                  <a:lnTo>
                    <a:pt x="179349" y="229603"/>
                  </a:lnTo>
                  <a:lnTo>
                    <a:pt x="179273" y="229882"/>
                  </a:lnTo>
                  <a:lnTo>
                    <a:pt x="181305" y="236664"/>
                  </a:lnTo>
                  <a:lnTo>
                    <a:pt x="186309" y="237832"/>
                  </a:lnTo>
                  <a:lnTo>
                    <a:pt x="193725" y="235153"/>
                  </a:lnTo>
                  <a:close/>
                </a:path>
              </a:pathLst>
            </a:custGeom>
            <a:solidFill>
              <a:srgbClr val="AA1758"/>
            </a:solidFill>
          </p:spPr>
          <p:txBody>
            <a:bodyPr wrap="square" lIns="0" tIns="0" rIns="0" bIns="0" rtlCol="0"/>
            <a:lstStyle/>
            <a:p>
              <a:endParaRPr/>
            </a:p>
          </p:txBody>
        </p:sp>
        <p:sp>
          <p:nvSpPr>
            <p:cNvPr id="94" name="object 94"/>
            <p:cNvSpPr/>
            <p:nvPr/>
          </p:nvSpPr>
          <p:spPr>
            <a:xfrm>
              <a:off x="8266158" y="1252203"/>
              <a:ext cx="1062355" cy="399415"/>
            </a:xfrm>
            <a:custGeom>
              <a:avLst/>
              <a:gdLst/>
              <a:ahLst/>
              <a:cxnLst/>
              <a:rect l="l" t="t" r="r" b="b"/>
              <a:pathLst>
                <a:path w="1062354" h="399414">
                  <a:moveTo>
                    <a:pt x="119702" y="0"/>
                  </a:moveTo>
                  <a:lnTo>
                    <a:pt x="76836" y="5430"/>
                  </a:lnTo>
                  <a:lnTo>
                    <a:pt x="46849" y="22722"/>
                  </a:lnTo>
                  <a:lnTo>
                    <a:pt x="29713" y="49909"/>
                  </a:lnTo>
                  <a:lnTo>
                    <a:pt x="26992" y="82101"/>
                  </a:lnTo>
                  <a:lnTo>
                    <a:pt x="40251" y="114411"/>
                  </a:lnTo>
                  <a:lnTo>
                    <a:pt x="47503" y="123517"/>
                  </a:lnTo>
                  <a:lnTo>
                    <a:pt x="55430" y="131867"/>
                  </a:lnTo>
                  <a:lnTo>
                    <a:pt x="71971" y="147967"/>
                  </a:lnTo>
                  <a:lnTo>
                    <a:pt x="70266" y="150241"/>
                  </a:lnTo>
                  <a:lnTo>
                    <a:pt x="69442" y="152608"/>
                  </a:lnTo>
                  <a:lnTo>
                    <a:pt x="62294" y="155581"/>
                  </a:lnTo>
                  <a:lnTo>
                    <a:pt x="56496" y="157313"/>
                  </a:lnTo>
                  <a:lnTo>
                    <a:pt x="50806" y="159292"/>
                  </a:lnTo>
                  <a:lnTo>
                    <a:pt x="25531" y="174313"/>
                  </a:lnTo>
                  <a:lnTo>
                    <a:pt x="7988" y="197232"/>
                  </a:lnTo>
                  <a:lnTo>
                    <a:pt x="0" y="224489"/>
                  </a:lnTo>
                  <a:lnTo>
                    <a:pt x="3391" y="252524"/>
                  </a:lnTo>
                  <a:lnTo>
                    <a:pt x="16798" y="278794"/>
                  </a:lnTo>
                  <a:lnTo>
                    <a:pt x="35567" y="298014"/>
                  </a:lnTo>
                  <a:lnTo>
                    <a:pt x="59434" y="310563"/>
                  </a:lnTo>
                  <a:lnTo>
                    <a:pt x="88133" y="316824"/>
                  </a:lnTo>
                  <a:lnTo>
                    <a:pt x="119276" y="316821"/>
                  </a:lnTo>
                  <a:lnTo>
                    <a:pt x="147724" y="309935"/>
                  </a:lnTo>
                  <a:lnTo>
                    <a:pt x="173410" y="296025"/>
                  </a:lnTo>
                  <a:lnTo>
                    <a:pt x="196265" y="274948"/>
                  </a:lnTo>
                  <a:lnTo>
                    <a:pt x="214411" y="276082"/>
                  </a:lnTo>
                  <a:lnTo>
                    <a:pt x="232132" y="278681"/>
                  </a:lnTo>
                  <a:lnTo>
                    <a:pt x="249642" y="281588"/>
                  </a:lnTo>
                  <a:lnTo>
                    <a:pt x="267154" y="283650"/>
                  </a:lnTo>
                  <a:lnTo>
                    <a:pt x="335758" y="288192"/>
                  </a:lnTo>
                  <a:lnTo>
                    <a:pt x="370038" y="290662"/>
                  </a:lnTo>
                  <a:lnTo>
                    <a:pt x="404258" y="293679"/>
                  </a:lnTo>
                  <a:lnTo>
                    <a:pt x="462448" y="299721"/>
                  </a:lnTo>
                  <a:lnTo>
                    <a:pt x="491530" y="302308"/>
                  </a:lnTo>
                  <a:lnTo>
                    <a:pt x="520555" y="304043"/>
                  </a:lnTo>
                  <a:lnTo>
                    <a:pt x="624735" y="308547"/>
                  </a:lnTo>
                  <a:lnTo>
                    <a:pt x="676809" y="311111"/>
                  </a:lnTo>
                  <a:lnTo>
                    <a:pt x="728868" y="313954"/>
                  </a:lnTo>
                  <a:lnTo>
                    <a:pt x="780910" y="317129"/>
                  </a:lnTo>
                  <a:lnTo>
                    <a:pt x="819162" y="330843"/>
                  </a:lnTo>
                  <a:lnTo>
                    <a:pt x="849100" y="362461"/>
                  </a:lnTo>
                  <a:lnTo>
                    <a:pt x="870847" y="379331"/>
                  </a:lnTo>
                  <a:lnTo>
                    <a:pt x="895830" y="391826"/>
                  </a:lnTo>
                  <a:lnTo>
                    <a:pt x="924473" y="399111"/>
                  </a:lnTo>
                  <a:lnTo>
                    <a:pt x="956219" y="398236"/>
                  </a:lnTo>
                  <a:lnTo>
                    <a:pt x="1012062" y="368129"/>
                  </a:lnTo>
                  <a:lnTo>
                    <a:pt x="1043690" y="312871"/>
                  </a:lnTo>
                  <a:lnTo>
                    <a:pt x="1047068" y="287592"/>
                  </a:lnTo>
                  <a:lnTo>
                    <a:pt x="1040124" y="262901"/>
                  </a:lnTo>
                  <a:lnTo>
                    <a:pt x="1021529" y="235741"/>
                  </a:lnTo>
                  <a:lnTo>
                    <a:pt x="1023811" y="231983"/>
                  </a:lnTo>
                  <a:lnTo>
                    <a:pt x="1025295" y="226717"/>
                  </a:lnTo>
                  <a:lnTo>
                    <a:pt x="1028786" y="224257"/>
                  </a:lnTo>
                  <a:lnTo>
                    <a:pt x="1043202" y="209796"/>
                  </a:lnTo>
                  <a:lnTo>
                    <a:pt x="1051920" y="192676"/>
                  </a:lnTo>
                  <a:lnTo>
                    <a:pt x="1057138" y="174041"/>
                  </a:lnTo>
                  <a:lnTo>
                    <a:pt x="1061055" y="155035"/>
                  </a:lnTo>
                  <a:lnTo>
                    <a:pt x="1062355" y="140213"/>
                  </a:lnTo>
                  <a:lnTo>
                    <a:pt x="1060541" y="125487"/>
                  </a:lnTo>
                  <a:lnTo>
                    <a:pt x="1033272" y="73963"/>
                  </a:lnTo>
                  <a:lnTo>
                    <a:pt x="969622" y="40447"/>
                  </a:lnTo>
                  <a:lnTo>
                    <a:pt x="939317" y="37993"/>
                  </a:lnTo>
                  <a:lnTo>
                    <a:pt x="927523" y="40322"/>
                  </a:lnTo>
                  <a:lnTo>
                    <a:pt x="871715" y="93210"/>
                  </a:lnTo>
                  <a:lnTo>
                    <a:pt x="863673" y="104830"/>
                  </a:lnTo>
                  <a:lnTo>
                    <a:pt x="858724" y="111088"/>
                  </a:lnTo>
                  <a:lnTo>
                    <a:pt x="853190" y="115185"/>
                  </a:lnTo>
                  <a:lnTo>
                    <a:pt x="846631" y="117021"/>
                  </a:lnTo>
                  <a:lnTo>
                    <a:pt x="838605" y="116495"/>
                  </a:lnTo>
                  <a:lnTo>
                    <a:pt x="806991" y="111431"/>
                  </a:lnTo>
                  <a:lnTo>
                    <a:pt x="775162" y="108138"/>
                  </a:lnTo>
                  <a:lnTo>
                    <a:pt x="743267" y="106027"/>
                  </a:lnTo>
                  <a:lnTo>
                    <a:pt x="617589" y="99889"/>
                  </a:lnTo>
                  <a:lnTo>
                    <a:pt x="367299" y="86338"/>
                  </a:lnTo>
                  <a:lnTo>
                    <a:pt x="312551" y="82747"/>
                  </a:lnTo>
                  <a:lnTo>
                    <a:pt x="257863" y="78060"/>
                  </a:lnTo>
                  <a:lnTo>
                    <a:pt x="190302" y="29545"/>
                  </a:lnTo>
                  <a:lnTo>
                    <a:pt x="157148" y="9074"/>
                  </a:lnTo>
                  <a:lnTo>
                    <a:pt x="119702" y="0"/>
                  </a:lnTo>
                  <a:close/>
                </a:path>
              </a:pathLst>
            </a:custGeom>
            <a:solidFill>
              <a:srgbClr val="EBEAD7"/>
            </a:solidFill>
          </p:spPr>
          <p:txBody>
            <a:bodyPr wrap="square" lIns="0" tIns="0" rIns="0" bIns="0" rtlCol="0"/>
            <a:lstStyle/>
            <a:p>
              <a:endParaRPr/>
            </a:p>
          </p:txBody>
        </p:sp>
        <p:sp>
          <p:nvSpPr>
            <p:cNvPr id="95" name="object 95"/>
            <p:cNvSpPr/>
            <p:nvPr/>
          </p:nvSpPr>
          <p:spPr>
            <a:xfrm>
              <a:off x="8553920" y="1289354"/>
              <a:ext cx="774700" cy="285115"/>
            </a:xfrm>
            <a:custGeom>
              <a:avLst/>
              <a:gdLst/>
              <a:ahLst/>
              <a:cxnLst/>
              <a:rect l="l" t="t" r="r" b="b"/>
              <a:pathLst>
                <a:path w="774700" h="285115">
                  <a:moveTo>
                    <a:pt x="3111" y="89814"/>
                  </a:moveTo>
                  <a:lnTo>
                    <a:pt x="1701" y="89509"/>
                  </a:lnTo>
                  <a:lnTo>
                    <a:pt x="469" y="89014"/>
                  </a:lnTo>
                  <a:lnTo>
                    <a:pt x="330" y="90335"/>
                  </a:lnTo>
                  <a:lnTo>
                    <a:pt x="0" y="91503"/>
                  </a:lnTo>
                  <a:lnTo>
                    <a:pt x="190" y="92570"/>
                  </a:lnTo>
                  <a:lnTo>
                    <a:pt x="279" y="92964"/>
                  </a:lnTo>
                  <a:lnTo>
                    <a:pt x="1600" y="93103"/>
                  </a:lnTo>
                  <a:lnTo>
                    <a:pt x="2336" y="93357"/>
                  </a:lnTo>
                  <a:lnTo>
                    <a:pt x="2641" y="92265"/>
                  </a:lnTo>
                  <a:lnTo>
                    <a:pt x="3086" y="91186"/>
                  </a:lnTo>
                  <a:lnTo>
                    <a:pt x="3111" y="90093"/>
                  </a:lnTo>
                  <a:lnTo>
                    <a:pt x="3111" y="89814"/>
                  </a:lnTo>
                  <a:close/>
                </a:path>
                <a:path w="774700" h="285115">
                  <a:moveTo>
                    <a:pt x="12420" y="112776"/>
                  </a:moveTo>
                  <a:lnTo>
                    <a:pt x="12395" y="111455"/>
                  </a:lnTo>
                  <a:lnTo>
                    <a:pt x="12395" y="110274"/>
                  </a:lnTo>
                  <a:lnTo>
                    <a:pt x="10452" y="109118"/>
                  </a:lnTo>
                  <a:lnTo>
                    <a:pt x="8496" y="106984"/>
                  </a:lnTo>
                  <a:lnTo>
                    <a:pt x="7226" y="109562"/>
                  </a:lnTo>
                  <a:lnTo>
                    <a:pt x="5753" y="111226"/>
                  </a:lnTo>
                  <a:lnTo>
                    <a:pt x="6438" y="113639"/>
                  </a:lnTo>
                  <a:lnTo>
                    <a:pt x="8407" y="114427"/>
                  </a:lnTo>
                  <a:lnTo>
                    <a:pt x="9702" y="115430"/>
                  </a:lnTo>
                  <a:lnTo>
                    <a:pt x="10693" y="114109"/>
                  </a:lnTo>
                  <a:lnTo>
                    <a:pt x="12420" y="112776"/>
                  </a:lnTo>
                  <a:close/>
                </a:path>
                <a:path w="774700" h="285115">
                  <a:moveTo>
                    <a:pt x="51511" y="66840"/>
                  </a:moveTo>
                  <a:lnTo>
                    <a:pt x="50634" y="65455"/>
                  </a:lnTo>
                  <a:lnTo>
                    <a:pt x="49974" y="63411"/>
                  </a:lnTo>
                  <a:lnTo>
                    <a:pt x="47688" y="62433"/>
                  </a:lnTo>
                  <a:lnTo>
                    <a:pt x="45935" y="63766"/>
                  </a:lnTo>
                  <a:lnTo>
                    <a:pt x="43370" y="64731"/>
                  </a:lnTo>
                  <a:lnTo>
                    <a:pt x="45377" y="66979"/>
                  </a:lnTo>
                  <a:lnTo>
                    <a:pt x="46342" y="68948"/>
                  </a:lnTo>
                  <a:lnTo>
                    <a:pt x="48742" y="69456"/>
                  </a:lnTo>
                  <a:lnTo>
                    <a:pt x="50215" y="67716"/>
                  </a:lnTo>
                  <a:lnTo>
                    <a:pt x="51511" y="66840"/>
                  </a:lnTo>
                  <a:close/>
                </a:path>
                <a:path w="774700" h="285115">
                  <a:moveTo>
                    <a:pt x="66141" y="135115"/>
                  </a:moveTo>
                  <a:lnTo>
                    <a:pt x="63360" y="133781"/>
                  </a:lnTo>
                  <a:lnTo>
                    <a:pt x="61709" y="132308"/>
                  </a:lnTo>
                  <a:lnTo>
                    <a:pt x="59182" y="132829"/>
                  </a:lnTo>
                  <a:lnTo>
                    <a:pt x="58305" y="134912"/>
                  </a:lnTo>
                  <a:lnTo>
                    <a:pt x="57289" y="136194"/>
                  </a:lnTo>
                  <a:lnTo>
                    <a:pt x="58635" y="137160"/>
                  </a:lnTo>
                  <a:lnTo>
                    <a:pt x="59982" y="138874"/>
                  </a:lnTo>
                  <a:lnTo>
                    <a:pt x="61353" y="138874"/>
                  </a:lnTo>
                  <a:lnTo>
                    <a:pt x="62585" y="138874"/>
                  </a:lnTo>
                  <a:lnTo>
                    <a:pt x="63830" y="137033"/>
                  </a:lnTo>
                  <a:lnTo>
                    <a:pt x="66141" y="135115"/>
                  </a:lnTo>
                  <a:close/>
                </a:path>
                <a:path w="774700" h="285115">
                  <a:moveTo>
                    <a:pt x="90957" y="87337"/>
                  </a:moveTo>
                  <a:lnTo>
                    <a:pt x="89801" y="86093"/>
                  </a:lnTo>
                  <a:lnTo>
                    <a:pt x="88900" y="84251"/>
                  </a:lnTo>
                  <a:lnTo>
                    <a:pt x="87579" y="85521"/>
                  </a:lnTo>
                  <a:lnTo>
                    <a:pt x="86004" y="86372"/>
                  </a:lnTo>
                  <a:lnTo>
                    <a:pt x="86067" y="88315"/>
                  </a:lnTo>
                  <a:lnTo>
                    <a:pt x="87274" y="89420"/>
                  </a:lnTo>
                  <a:lnTo>
                    <a:pt x="87985" y="90551"/>
                  </a:lnTo>
                  <a:lnTo>
                    <a:pt x="88976" y="89839"/>
                  </a:lnTo>
                  <a:lnTo>
                    <a:pt x="90678" y="89242"/>
                  </a:lnTo>
                  <a:lnTo>
                    <a:pt x="90792" y="88404"/>
                  </a:lnTo>
                  <a:lnTo>
                    <a:pt x="90957" y="87337"/>
                  </a:lnTo>
                  <a:close/>
                </a:path>
                <a:path w="774700" h="285115">
                  <a:moveTo>
                    <a:pt x="104508" y="172339"/>
                  </a:moveTo>
                  <a:lnTo>
                    <a:pt x="103212" y="171500"/>
                  </a:lnTo>
                  <a:lnTo>
                    <a:pt x="101981" y="170434"/>
                  </a:lnTo>
                  <a:lnTo>
                    <a:pt x="100241" y="169887"/>
                  </a:lnTo>
                  <a:lnTo>
                    <a:pt x="99288" y="171932"/>
                  </a:lnTo>
                  <a:lnTo>
                    <a:pt x="98348" y="173431"/>
                  </a:lnTo>
                  <a:lnTo>
                    <a:pt x="99860" y="174193"/>
                  </a:lnTo>
                  <a:lnTo>
                    <a:pt x="101104" y="175348"/>
                  </a:lnTo>
                  <a:lnTo>
                    <a:pt x="102997" y="174828"/>
                  </a:lnTo>
                  <a:lnTo>
                    <a:pt x="103682" y="173316"/>
                  </a:lnTo>
                  <a:lnTo>
                    <a:pt x="104508" y="172339"/>
                  </a:lnTo>
                  <a:close/>
                </a:path>
                <a:path w="774700" h="285115">
                  <a:moveTo>
                    <a:pt x="126492" y="179717"/>
                  </a:moveTo>
                  <a:lnTo>
                    <a:pt x="123723" y="178523"/>
                  </a:lnTo>
                  <a:lnTo>
                    <a:pt x="122072" y="177152"/>
                  </a:lnTo>
                  <a:lnTo>
                    <a:pt x="119621" y="177736"/>
                  </a:lnTo>
                  <a:lnTo>
                    <a:pt x="118884" y="179819"/>
                  </a:lnTo>
                  <a:lnTo>
                    <a:pt x="117944" y="181114"/>
                  </a:lnTo>
                  <a:lnTo>
                    <a:pt x="119316" y="182041"/>
                  </a:lnTo>
                  <a:lnTo>
                    <a:pt x="120726" y="183667"/>
                  </a:lnTo>
                  <a:lnTo>
                    <a:pt x="123253" y="183667"/>
                  </a:lnTo>
                  <a:lnTo>
                    <a:pt x="124383" y="181724"/>
                  </a:lnTo>
                  <a:lnTo>
                    <a:pt x="126492" y="179717"/>
                  </a:lnTo>
                  <a:close/>
                </a:path>
                <a:path w="774700" h="285115">
                  <a:moveTo>
                    <a:pt x="153022" y="102133"/>
                  </a:moveTo>
                  <a:lnTo>
                    <a:pt x="134543" y="99860"/>
                  </a:lnTo>
                  <a:lnTo>
                    <a:pt x="138950" y="119989"/>
                  </a:lnTo>
                  <a:lnTo>
                    <a:pt x="153022" y="102133"/>
                  </a:lnTo>
                  <a:close/>
                </a:path>
                <a:path w="774700" h="285115">
                  <a:moveTo>
                    <a:pt x="263766" y="159181"/>
                  </a:moveTo>
                  <a:lnTo>
                    <a:pt x="263245" y="131737"/>
                  </a:lnTo>
                  <a:lnTo>
                    <a:pt x="256184" y="139319"/>
                  </a:lnTo>
                  <a:lnTo>
                    <a:pt x="253936" y="145986"/>
                  </a:lnTo>
                  <a:lnTo>
                    <a:pt x="256476" y="152387"/>
                  </a:lnTo>
                  <a:lnTo>
                    <a:pt x="263766" y="159181"/>
                  </a:lnTo>
                  <a:close/>
                </a:path>
                <a:path w="774700" h="285115">
                  <a:moveTo>
                    <a:pt x="312445" y="136817"/>
                  </a:moveTo>
                  <a:lnTo>
                    <a:pt x="311543" y="135953"/>
                  </a:lnTo>
                  <a:lnTo>
                    <a:pt x="310629" y="134467"/>
                  </a:lnTo>
                  <a:lnTo>
                    <a:pt x="309702" y="134416"/>
                  </a:lnTo>
                  <a:lnTo>
                    <a:pt x="308762" y="134378"/>
                  </a:lnTo>
                  <a:lnTo>
                    <a:pt x="307746" y="135801"/>
                  </a:lnTo>
                  <a:lnTo>
                    <a:pt x="306260" y="137020"/>
                  </a:lnTo>
                  <a:lnTo>
                    <a:pt x="307771" y="138137"/>
                  </a:lnTo>
                  <a:lnTo>
                    <a:pt x="308876" y="139573"/>
                  </a:lnTo>
                  <a:lnTo>
                    <a:pt x="310718" y="139230"/>
                  </a:lnTo>
                  <a:lnTo>
                    <a:pt x="311543" y="137744"/>
                  </a:lnTo>
                  <a:lnTo>
                    <a:pt x="312445" y="136817"/>
                  </a:lnTo>
                  <a:close/>
                </a:path>
                <a:path w="774700" h="285115">
                  <a:moveTo>
                    <a:pt x="431825" y="219329"/>
                  </a:moveTo>
                  <a:lnTo>
                    <a:pt x="422668" y="214236"/>
                  </a:lnTo>
                  <a:lnTo>
                    <a:pt x="416598" y="210235"/>
                  </a:lnTo>
                  <a:lnTo>
                    <a:pt x="408266" y="206908"/>
                  </a:lnTo>
                  <a:lnTo>
                    <a:pt x="404469" y="210045"/>
                  </a:lnTo>
                  <a:lnTo>
                    <a:pt x="401726" y="213131"/>
                  </a:lnTo>
                  <a:lnTo>
                    <a:pt x="402717" y="217284"/>
                  </a:lnTo>
                  <a:lnTo>
                    <a:pt x="406895" y="220230"/>
                  </a:lnTo>
                  <a:lnTo>
                    <a:pt x="409778" y="222338"/>
                  </a:lnTo>
                  <a:lnTo>
                    <a:pt x="413131" y="223532"/>
                  </a:lnTo>
                  <a:lnTo>
                    <a:pt x="414007" y="224497"/>
                  </a:lnTo>
                  <a:lnTo>
                    <a:pt x="415239" y="225691"/>
                  </a:lnTo>
                  <a:lnTo>
                    <a:pt x="415848" y="225221"/>
                  </a:lnTo>
                  <a:lnTo>
                    <a:pt x="416293" y="224739"/>
                  </a:lnTo>
                  <a:lnTo>
                    <a:pt x="416763" y="224332"/>
                  </a:lnTo>
                  <a:lnTo>
                    <a:pt x="420827" y="224764"/>
                  </a:lnTo>
                  <a:lnTo>
                    <a:pt x="425640" y="223659"/>
                  </a:lnTo>
                  <a:lnTo>
                    <a:pt x="431825" y="219329"/>
                  </a:lnTo>
                  <a:close/>
                </a:path>
                <a:path w="774700" h="285115">
                  <a:moveTo>
                    <a:pt x="437642" y="173113"/>
                  </a:moveTo>
                  <a:lnTo>
                    <a:pt x="436740" y="172821"/>
                  </a:lnTo>
                  <a:lnTo>
                    <a:pt x="431711" y="171221"/>
                  </a:lnTo>
                  <a:lnTo>
                    <a:pt x="426237" y="171043"/>
                  </a:lnTo>
                  <a:lnTo>
                    <a:pt x="420941" y="170383"/>
                  </a:lnTo>
                  <a:lnTo>
                    <a:pt x="420001" y="177901"/>
                  </a:lnTo>
                  <a:lnTo>
                    <a:pt x="436791" y="182626"/>
                  </a:lnTo>
                  <a:lnTo>
                    <a:pt x="436816" y="179209"/>
                  </a:lnTo>
                  <a:lnTo>
                    <a:pt x="437642" y="173113"/>
                  </a:lnTo>
                  <a:close/>
                </a:path>
                <a:path w="774700" h="285115">
                  <a:moveTo>
                    <a:pt x="563397" y="157530"/>
                  </a:moveTo>
                  <a:lnTo>
                    <a:pt x="563257" y="156857"/>
                  </a:lnTo>
                  <a:lnTo>
                    <a:pt x="562876" y="155549"/>
                  </a:lnTo>
                  <a:lnTo>
                    <a:pt x="562546" y="155663"/>
                  </a:lnTo>
                  <a:lnTo>
                    <a:pt x="561911" y="155841"/>
                  </a:lnTo>
                  <a:lnTo>
                    <a:pt x="562051" y="156565"/>
                  </a:lnTo>
                  <a:lnTo>
                    <a:pt x="562267" y="157226"/>
                  </a:lnTo>
                  <a:lnTo>
                    <a:pt x="562470" y="157886"/>
                  </a:lnTo>
                  <a:lnTo>
                    <a:pt x="562800" y="157759"/>
                  </a:lnTo>
                  <a:lnTo>
                    <a:pt x="563397" y="157594"/>
                  </a:lnTo>
                  <a:close/>
                </a:path>
                <a:path w="774700" h="285115">
                  <a:moveTo>
                    <a:pt x="604735" y="181025"/>
                  </a:moveTo>
                  <a:lnTo>
                    <a:pt x="603364" y="178079"/>
                  </a:lnTo>
                  <a:lnTo>
                    <a:pt x="602107" y="175056"/>
                  </a:lnTo>
                  <a:lnTo>
                    <a:pt x="600532" y="172300"/>
                  </a:lnTo>
                  <a:lnTo>
                    <a:pt x="600392" y="172059"/>
                  </a:lnTo>
                  <a:lnTo>
                    <a:pt x="598309" y="173545"/>
                  </a:lnTo>
                  <a:lnTo>
                    <a:pt x="597128" y="174218"/>
                  </a:lnTo>
                  <a:lnTo>
                    <a:pt x="600671" y="183502"/>
                  </a:lnTo>
                  <a:lnTo>
                    <a:pt x="603364" y="181851"/>
                  </a:lnTo>
                  <a:lnTo>
                    <a:pt x="604735" y="181025"/>
                  </a:lnTo>
                  <a:close/>
                </a:path>
                <a:path w="774700" h="285115">
                  <a:moveTo>
                    <a:pt x="612622" y="83096"/>
                  </a:moveTo>
                  <a:lnTo>
                    <a:pt x="611581" y="82956"/>
                  </a:lnTo>
                  <a:lnTo>
                    <a:pt x="610590" y="82613"/>
                  </a:lnTo>
                  <a:lnTo>
                    <a:pt x="609714" y="82816"/>
                  </a:lnTo>
                  <a:lnTo>
                    <a:pt x="609384" y="82892"/>
                  </a:lnTo>
                  <a:lnTo>
                    <a:pt x="609244" y="84264"/>
                  </a:lnTo>
                  <a:lnTo>
                    <a:pt x="609053" y="85039"/>
                  </a:lnTo>
                  <a:lnTo>
                    <a:pt x="609968" y="85344"/>
                  </a:lnTo>
                  <a:lnTo>
                    <a:pt x="610895" y="85813"/>
                  </a:lnTo>
                  <a:lnTo>
                    <a:pt x="612025" y="85839"/>
                  </a:lnTo>
                  <a:lnTo>
                    <a:pt x="612267" y="84366"/>
                  </a:lnTo>
                  <a:lnTo>
                    <a:pt x="612622" y="83096"/>
                  </a:lnTo>
                  <a:close/>
                </a:path>
                <a:path w="774700" h="285115">
                  <a:moveTo>
                    <a:pt x="613181" y="179184"/>
                  </a:moveTo>
                  <a:lnTo>
                    <a:pt x="612902" y="178587"/>
                  </a:lnTo>
                  <a:lnTo>
                    <a:pt x="612165" y="176949"/>
                  </a:lnTo>
                  <a:lnTo>
                    <a:pt x="610374" y="175818"/>
                  </a:lnTo>
                  <a:lnTo>
                    <a:pt x="609003" y="174485"/>
                  </a:lnTo>
                  <a:lnTo>
                    <a:pt x="608012" y="175755"/>
                  </a:lnTo>
                  <a:lnTo>
                    <a:pt x="606272" y="176974"/>
                  </a:lnTo>
                  <a:lnTo>
                    <a:pt x="606107" y="179539"/>
                  </a:lnTo>
                  <a:lnTo>
                    <a:pt x="607758" y="180898"/>
                  </a:lnTo>
                  <a:lnTo>
                    <a:pt x="609244" y="183057"/>
                  </a:lnTo>
                  <a:lnTo>
                    <a:pt x="611009" y="180962"/>
                  </a:lnTo>
                  <a:lnTo>
                    <a:pt x="613181" y="179184"/>
                  </a:lnTo>
                  <a:close/>
                </a:path>
                <a:path w="774700" h="285115">
                  <a:moveTo>
                    <a:pt x="613613" y="63500"/>
                  </a:moveTo>
                  <a:lnTo>
                    <a:pt x="606806" y="67005"/>
                  </a:lnTo>
                  <a:lnTo>
                    <a:pt x="604824" y="68046"/>
                  </a:lnTo>
                  <a:lnTo>
                    <a:pt x="605155" y="70396"/>
                  </a:lnTo>
                  <a:lnTo>
                    <a:pt x="606552" y="70345"/>
                  </a:lnTo>
                  <a:lnTo>
                    <a:pt x="608114" y="70751"/>
                  </a:lnTo>
                  <a:lnTo>
                    <a:pt x="610323" y="69494"/>
                  </a:lnTo>
                  <a:lnTo>
                    <a:pt x="610920" y="67716"/>
                  </a:lnTo>
                  <a:lnTo>
                    <a:pt x="613613" y="63500"/>
                  </a:lnTo>
                  <a:close/>
                </a:path>
                <a:path w="774700" h="285115">
                  <a:moveTo>
                    <a:pt x="613943" y="97955"/>
                  </a:moveTo>
                  <a:lnTo>
                    <a:pt x="612355" y="96278"/>
                  </a:lnTo>
                  <a:lnTo>
                    <a:pt x="611695" y="96405"/>
                  </a:lnTo>
                  <a:lnTo>
                    <a:pt x="610590" y="96621"/>
                  </a:lnTo>
                  <a:lnTo>
                    <a:pt x="609638" y="97840"/>
                  </a:lnTo>
                  <a:lnTo>
                    <a:pt x="607631" y="99428"/>
                  </a:lnTo>
                  <a:lnTo>
                    <a:pt x="609854" y="100850"/>
                  </a:lnTo>
                  <a:lnTo>
                    <a:pt x="611085" y="102260"/>
                  </a:lnTo>
                  <a:lnTo>
                    <a:pt x="612851" y="101892"/>
                  </a:lnTo>
                  <a:lnTo>
                    <a:pt x="613613" y="99834"/>
                  </a:lnTo>
                  <a:lnTo>
                    <a:pt x="613943" y="97955"/>
                  </a:lnTo>
                  <a:close/>
                </a:path>
                <a:path w="774700" h="285115">
                  <a:moveTo>
                    <a:pt x="626618" y="11798"/>
                  </a:moveTo>
                  <a:lnTo>
                    <a:pt x="626478" y="11760"/>
                  </a:lnTo>
                  <a:lnTo>
                    <a:pt x="626287" y="12065"/>
                  </a:lnTo>
                  <a:lnTo>
                    <a:pt x="626567" y="11874"/>
                  </a:lnTo>
                  <a:close/>
                </a:path>
                <a:path w="774700" h="285115">
                  <a:moveTo>
                    <a:pt x="629119" y="25107"/>
                  </a:moveTo>
                  <a:lnTo>
                    <a:pt x="625983" y="21755"/>
                  </a:lnTo>
                  <a:lnTo>
                    <a:pt x="625602" y="19672"/>
                  </a:lnTo>
                  <a:lnTo>
                    <a:pt x="625360" y="17576"/>
                  </a:lnTo>
                  <a:lnTo>
                    <a:pt x="624865" y="15506"/>
                  </a:lnTo>
                  <a:lnTo>
                    <a:pt x="626287" y="12065"/>
                  </a:lnTo>
                  <a:lnTo>
                    <a:pt x="624370" y="13360"/>
                  </a:lnTo>
                  <a:lnTo>
                    <a:pt x="623570" y="10388"/>
                  </a:lnTo>
                  <a:lnTo>
                    <a:pt x="623760" y="9918"/>
                  </a:lnTo>
                  <a:lnTo>
                    <a:pt x="623976" y="9004"/>
                  </a:lnTo>
                  <a:lnTo>
                    <a:pt x="620293" y="10985"/>
                  </a:lnTo>
                  <a:lnTo>
                    <a:pt x="616839" y="13436"/>
                  </a:lnTo>
                  <a:lnTo>
                    <a:pt x="613727" y="16598"/>
                  </a:lnTo>
                  <a:lnTo>
                    <a:pt x="614502" y="27774"/>
                  </a:lnTo>
                  <a:lnTo>
                    <a:pt x="610616" y="33997"/>
                  </a:lnTo>
                  <a:lnTo>
                    <a:pt x="614299" y="35191"/>
                  </a:lnTo>
                  <a:lnTo>
                    <a:pt x="618477" y="38061"/>
                  </a:lnTo>
                  <a:lnTo>
                    <a:pt x="624166" y="36195"/>
                  </a:lnTo>
                  <a:lnTo>
                    <a:pt x="627443" y="30861"/>
                  </a:lnTo>
                  <a:lnTo>
                    <a:pt x="627062" y="27597"/>
                  </a:lnTo>
                  <a:lnTo>
                    <a:pt x="626948" y="27038"/>
                  </a:lnTo>
                  <a:lnTo>
                    <a:pt x="628383" y="25692"/>
                  </a:lnTo>
                  <a:lnTo>
                    <a:pt x="629119" y="25107"/>
                  </a:lnTo>
                  <a:close/>
                </a:path>
                <a:path w="774700" h="285115">
                  <a:moveTo>
                    <a:pt x="630770" y="48107"/>
                  </a:moveTo>
                  <a:lnTo>
                    <a:pt x="629170" y="46697"/>
                  </a:lnTo>
                  <a:lnTo>
                    <a:pt x="628154" y="45326"/>
                  </a:lnTo>
                  <a:lnTo>
                    <a:pt x="626313" y="44627"/>
                  </a:lnTo>
                  <a:lnTo>
                    <a:pt x="624205" y="46659"/>
                  </a:lnTo>
                  <a:lnTo>
                    <a:pt x="624332" y="47066"/>
                  </a:lnTo>
                  <a:lnTo>
                    <a:pt x="624890" y="48488"/>
                  </a:lnTo>
                  <a:lnTo>
                    <a:pt x="625957" y="49822"/>
                  </a:lnTo>
                  <a:lnTo>
                    <a:pt x="627303" y="50876"/>
                  </a:lnTo>
                  <a:lnTo>
                    <a:pt x="627938" y="50380"/>
                  </a:lnTo>
                  <a:lnTo>
                    <a:pt x="628738" y="49720"/>
                  </a:lnTo>
                  <a:lnTo>
                    <a:pt x="628675" y="49987"/>
                  </a:lnTo>
                  <a:lnTo>
                    <a:pt x="629691" y="49644"/>
                  </a:lnTo>
                  <a:lnTo>
                    <a:pt x="629640" y="49504"/>
                  </a:lnTo>
                  <a:lnTo>
                    <a:pt x="629526" y="49288"/>
                  </a:lnTo>
                  <a:lnTo>
                    <a:pt x="629475" y="49136"/>
                  </a:lnTo>
                  <a:lnTo>
                    <a:pt x="629920" y="48780"/>
                  </a:lnTo>
                  <a:lnTo>
                    <a:pt x="630275" y="48463"/>
                  </a:lnTo>
                  <a:lnTo>
                    <a:pt x="630770" y="48107"/>
                  </a:lnTo>
                  <a:close/>
                </a:path>
                <a:path w="774700" h="285115">
                  <a:moveTo>
                    <a:pt x="632358" y="71996"/>
                  </a:moveTo>
                  <a:lnTo>
                    <a:pt x="632333" y="69138"/>
                  </a:lnTo>
                  <a:lnTo>
                    <a:pt x="624166" y="69303"/>
                  </a:lnTo>
                  <a:lnTo>
                    <a:pt x="624205" y="71043"/>
                  </a:lnTo>
                  <a:lnTo>
                    <a:pt x="622325" y="68961"/>
                  </a:lnTo>
                  <a:lnTo>
                    <a:pt x="621207" y="67868"/>
                  </a:lnTo>
                  <a:lnTo>
                    <a:pt x="621703" y="93751"/>
                  </a:lnTo>
                  <a:lnTo>
                    <a:pt x="627697" y="89687"/>
                  </a:lnTo>
                  <a:lnTo>
                    <a:pt x="630339" y="84747"/>
                  </a:lnTo>
                  <a:lnTo>
                    <a:pt x="629539" y="78917"/>
                  </a:lnTo>
                  <a:lnTo>
                    <a:pt x="625221" y="72123"/>
                  </a:lnTo>
                  <a:lnTo>
                    <a:pt x="632358" y="71996"/>
                  </a:lnTo>
                  <a:close/>
                </a:path>
                <a:path w="774700" h="285115">
                  <a:moveTo>
                    <a:pt x="640994" y="18199"/>
                  </a:moveTo>
                  <a:lnTo>
                    <a:pt x="638771" y="16344"/>
                  </a:lnTo>
                  <a:lnTo>
                    <a:pt x="638136" y="17348"/>
                  </a:lnTo>
                  <a:lnTo>
                    <a:pt x="637425" y="18199"/>
                  </a:lnTo>
                  <a:lnTo>
                    <a:pt x="637032" y="19456"/>
                  </a:lnTo>
                  <a:lnTo>
                    <a:pt x="638606" y="20675"/>
                  </a:lnTo>
                  <a:lnTo>
                    <a:pt x="638771" y="20548"/>
                  </a:lnTo>
                  <a:lnTo>
                    <a:pt x="639648" y="19939"/>
                  </a:lnTo>
                  <a:lnTo>
                    <a:pt x="640283" y="19011"/>
                  </a:lnTo>
                  <a:lnTo>
                    <a:pt x="640994" y="18199"/>
                  </a:lnTo>
                  <a:close/>
                </a:path>
                <a:path w="774700" h="285115">
                  <a:moveTo>
                    <a:pt x="643801" y="48501"/>
                  </a:moveTo>
                  <a:lnTo>
                    <a:pt x="632256" y="36652"/>
                  </a:lnTo>
                  <a:lnTo>
                    <a:pt x="627659" y="41478"/>
                  </a:lnTo>
                  <a:lnTo>
                    <a:pt x="639038" y="53200"/>
                  </a:lnTo>
                  <a:lnTo>
                    <a:pt x="643801" y="48501"/>
                  </a:lnTo>
                  <a:close/>
                </a:path>
                <a:path w="774700" h="285115">
                  <a:moveTo>
                    <a:pt x="644347" y="109893"/>
                  </a:moveTo>
                  <a:lnTo>
                    <a:pt x="641845" y="108292"/>
                  </a:lnTo>
                  <a:lnTo>
                    <a:pt x="640384" y="106616"/>
                  </a:lnTo>
                  <a:lnTo>
                    <a:pt x="637832" y="106870"/>
                  </a:lnTo>
                  <a:lnTo>
                    <a:pt x="636701" y="108788"/>
                  </a:lnTo>
                  <a:lnTo>
                    <a:pt x="635520" y="109931"/>
                  </a:lnTo>
                  <a:lnTo>
                    <a:pt x="636765" y="111023"/>
                  </a:lnTo>
                  <a:lnTo>
                    <a:pt x="637921" y="112864"/>
                  </a:lnTo>
                  <a:lnTo>
                    <a:pt x="639241" y="113004"/>
                  </a:lnTo>
                  <a:lnTo>
                    <a:pt x="640499" y="113131"/>
                  </a:lnTo>
                  <a:lnTo>
                    <a:pt x="641934" y="111467"/>
                  </a:lnTo>
                  <a:lnTo>
                    <a:pt x="644347" y="109893"/>
                  </a:lnTo>
                  <a:close/>
                </a:path>
                <a:path w="774700" h="285115">
                  <a:moveTo>
                    <a:pt x="646023" y="14008"/>
                  </a:moveTo>
                  <a:lnTo>
                    <a:pt x="636041" y="4203"/>
                  </a:lnTo>
                  <a:lnTo>
                    <a:pt x="634149" y="4749"/>
                  </a:lnTo>
                  <a:lnTo>
                    <a:pt x="632307" y="5372"/>
                  </a:lnTo>
                  <a:lnTo>
                    <a:pt x="630491" y="6057"/>
                  </a:lnTo>
                  <a:lnTo>
                    <a:pt x="626618" y="11798"/>
                  </a:lnTo>
                  <a:lnTo>
                    <a:pt x="643902" y="16979"/>
                  </a:lnTo>
                  <a:lnTo>
                    <a:pt x="646023" y="14008"/>
                  </a:lnTo>
                  <a:close/>
                </a:path>
                <a:path w="774700" h="285115">
                  <a:moveTo>
                    <a:pt x="652373" y="214490"/>
                  </a:moveTo>
                  <a:lnTo>
                    <a:pt x="650557" y="213487"/>
                  </a:lnTo>
                  <a:lnTo>
                    <a:pt x="649262" y="212445"/>
                  </a:lnTo>
                  <a:lnTo>
                    <a:pt x="648474" y="214045"/>
                  </a:lnTo>
                  <a:lnTo>
                    <a:pt x="647369" y="215252"/>
                  </a:lnTo>
                  <a:lnTo>
                    <a:pt x="647509" y="216255"/>
                  </a:lnTo>
                  <a:lnTo>
                    <a:pt x="647674" y="217258"/>
                  </a:lnTo>
                  <a:lnTo>
                    <a:pt x="649046" y="218084"/>
                  </a:lnTo>
                  <a:lnTo>
                    <a:pt x="649897" y="218986"/>
                  </a:lnTo>
                  <a:lnTo>
                    <a:pt x="650748" y="217652"/>
                  </a:lnTo>
                  <a:lnTo>
                    <a:pt x="651852" y="216382"/>
                  </a:lnTo>
                  <a:lnTo>
                    <a:pt x="652259" y="214922"/>
                  </a:lnTo>
                  <a:lnTo>
                    <a:pt x="652373" y="214490"/>
                  </a:lnTo>
                  <a:close/>
                </a:path>
                <a:path w="774700" h="285115">
                  <a:moveTo>
                    <a:pt x="653364" y="179273"/>
                  </a:moveTo>
                  <a:lnTo>
                    <a:pt x="652945" y="178752"/>
                  </a:lnTo>
                  <a:lnTo>
                    <a:pt x="652754" y="178447"/>
                  </a:lnTo>
                  <a:lnTo>
                    <a:pt x="651598" y="179819"/>
                  </a:lnTo>
                  <a:lnTo>
                    <a:pt x="652183" y="180746"/>
                  </a:lnTo>
                  <a:lnTo>
                    <a:pt x="652564" y="180289"/>
                  </a:lnTo>
                  <a:lnTo>
                    <a:pt x="652983" y="179857"/>
                  </a:lnTo>
                  <a:lnTo>
                    <a:pt x="653313" y="179336"/>
                  </a:lnTo>
                  <a:close/>
                </a:path>
                <a:path w="774700" h="285115">
                  <a:moveTo>
                    <a:pt x="656272" y="151104"/>
                  </a:moveTo>
                  <a:lnTo>
                    <a:pt x="654926" y="149999"/>
                  </a:lnTo>
                  <a:lnTo>
                    <a:pt x="653859" y="148437"/>
                  </a:lnTo>
                  <a:lnTo>
                    <a:pt x="652729" y="150063"/>
                  </a:lnTo>
                  <a:lnTo>
                    <a:pt x="651383" y="151155"/>
                  </a:lnTo>
                  <a:lnTo>
                    <a:pt x="651433" y="152171"/>
                  </a:lnTo>
                  <a:lnTo>
                    <a:pt x="651471" y="153149"/>
                  </a:lnTo>
                  <a:lnTo>
                    <a:pt x="652945" y="154063"/>
                  </a:lnTo>
                  <a:lnTo>
                    <a:pt x="653834" y="155003"/>
                  </a:lnTo>
                  <a:lnTo>
                    <a:pt x="654659" y="154025"/>
                  </a:lnTo>
                  <a:lnTo>
                    <a:pt x="656082" y="153111"/>
                  </a:lnTo>
                  <a:lnTo>
                    <a:pt x="656170" y="152057"/>
                  </a:lnTo>
                  <a:lnTo>
                    <a:pt x="656272" y="151104"/>
                  </a:lnTo>
                  <a:close/>
                </a:path>
                <a:path w="774700" h="285115">
                  <a:moveTo>
                    <a:pt x="658368" y="230009"/>
                  </a:moveTo>
                  <a:lnTo>
                    <a:pt x="658317" y="229590"/>
                  </a:lnTo>
                  <a:lnTo>
                    <a:pt x="657821" y="226593"/>
                  </a:lnTo>
                  <a:lnTo>
                    <a:pt x="656717" y="223685"/>
                  </a:lnTo>
                  <a:lnTo>
                    <a:pt x="655815" y="220751"/>
                  </a:lnTo>
                  <a:lnTo>
                    <a:pt x="650392" y="222796"/>
                  </a:lnTo>
                  <a:lnTo>
                    <a:pt x="651522" y="225742"/>
                  </a:lnTo>
                  <a:lnTo>
                    <a:pt x="652678" y="228688"/>
                  </a:lnTo>
                  <a:lnTo>
                    <a:pt x="653808" y="231635"/>
                  </a:lnTo>
                  <a:lnTo>
                    <a:pt x="655370" y="230949"/>
                  </a:lnTo>
                  <a:lnTo>
                    <a:pt x="658368" y="230009"/>
                  </a:lnTo>
                  <a:close/>
                </a:path>
                <a:path w="774700" h="285115">
                  <a:moveTo>
                    <a:pt x="664692" y="176034"/>
                  </a:moveTo>
                  <a:lnTo>
                    <a:pt x="663676" y="163055"/>
                  </a:lnTo>
                  <a:lnTo>
                    <a:pt x="648855" y="166662"/>
                  </a:lnTo>
                  <a:lnTo>
                    <a:pt x="660704" y="177596"/>
                  </a:lnTo>
                  <a:lnTo>
                    <a:pt x="664692" y="176034"/>
                  </a:lnTo>
                  <a:close/>
                </a:path>
                <a:path w="774700" h="285115">
                  <a:moveTo>
                    <a:pt x="669747" y="135293"/>
                  </a:moveTo>
                  <a:lnTo>
                    <a:pt x="668591" y="132727"/>
                  </a:lnTo>
                  <a:lnTo>
                    <a:pt x="667461" y="131305"/>
                  </a:lnTo>
                  <a:lnTo>
                    <a:pt x="666064" y="129755"/>
                  </a:lnTo>
                  <a:lnTo>
                    <a:pt x="667486" y="129933"/>
                  </a:lnTo>
                  <a:lnTo>
                    <a:pt x="666203" y="125730"/>
                  </a:lnTo>
                  <a:lnTo>
                    <a:pt x="664362" y="127914"/>
                  </a:lnTo>
                  <a:lnTo>
                    <a:pt x="661466" y="124955"/>
                  </a:lnTo>
                  <a:lnTo>
                    <a:pt x="659714" y="122999"/>
                  </a:lnTo>
                  <a:lnTo>
                    <a:pt x="656386" y="128168"/>
                  </a:lnTo>
                  <a:lnTo>
                    <a:pt x="652754" y="132346"/>
                  </a:lnTo>
                  <a:lnTo>
                    <a:pt x="655815" y="136321"/>
                  </a:lnTo>
                  <a:lnTo>
                    <a:pt x="659269" y="139407"/>
                  </a:lnTo>
                  <a:lnTo>
                    <a:pt x="662952" y="140576"/>
                  </a:lnTo>
                  <a:lnTo>
                    <a:pt x="664438" y="141046"/>
                  </a:lnTo>
                  <a:lnTo>
                    <a:pt x="669747" y="135293"/>
                  </a:lnTo>
                  <a:close/>
                </a:path>
                <a:path w="774700" h="285115">
                  <a:moveTo>
                    <a:pt x="670458" y="243878"/>
                  </a:moveTo>
                  <a:lnTo>
                    <a:pt x="670293" y="243293"/>
                  </a:lnTo>
                  <a:lnTo>
                    <a:pt x="670153" y="242785"/>
                  </a:lnTo>
                  <a:lnTo>
                    <a:pt x="669137" y="242531"/>
                  </a:lnTo>
                  <a:lnTo>
                    <a:pt x="668502" y="242150"/>
                  </a:lnTo>
                  <a:lnTo>
                    <a:pt x="668235" y="242862"/>
                  </a:lnTo>
                  <a:lnTo>
                    <a:pt x="667931" y="243573"/>
                  </a:lnTo>
                  <a:lnTo>
                    <a:pt x="667651" y="244284"/>
                  </a:lnTo>
                  <a:lnTo>
                    <a:pt x="668921" y="245021"/>
                  </a:lnTo>
                  <a:lnTo>
                    <a:pt x="669556" y="245389"/>
                  </a:lnTo>
                  <a:lnTo>
                    <a:pt x="669823" y="244678"/>
                  </a:lnTo>
                  <a:lnTo>
                    <a:pt x="670458" y="243878"/>
                  </a:lnTo>
                  <a:close/>
                </a:path>
                <a:path w="774700" h="285115">
                  <a:moveTo>
                    <a:pt x="672033" y="188785"/>
                  </a:moveTo>
                  <a:lnTo>
                    <a:pt x="671144" y="187706"/>
                  </a:lnTo>
                  <a:lnTo>
                    <a:pt x="670293" y="186613"/>
                  </a:lnTo>
                  <a:lnTo>
                    <a:pt x="669417" y="185534"/>
                  </a:lnTo>
                  <a:lnTo>
                    <a:pt x="668807" y="186474"/>
                  </a:lnTo>
                  <a:lnTo>
                    <a:pt x="667740" y="187401"/>
                  </a:lnTo>
                  <a:lnTo>
                    <a:pt x="667740" y="189318"/>
                  </a:lnTo>
                  <a:lnTo>
                    <a:pt x="668807" y="190296"/>
                  </a:lnTo>
                  <a:lnTo>
                    <a:pt x="669632" y="191617"/>
                  </a:lnTo>
                  <a:lnTo>
                    <a:pt x="670623" y="190449"/>
                  </a:lnTo>
                  <a:lnTo>
                    <a:pt x="671309" y="189623"/>
                  </a:lnTo>
                  <a:lnTo>
                    <a:pt x="672033" y="188785"/>
                  </a:lnTo>
                  <a:close/>
                </a:path>
                <a:path w="774700" h="285115">
                  <a:moveTo>
                    <a:pt x="679754" y="55587"/>
                  </a:moveTo>
                  <a:lnTo>
                    <a:pt x="679615" y="53784"/>
                  </a:lnTo>
                  <a:lnTo>
                    <a:pt x="679094" y="53174"/>
                  </a:lnTo>
                  <a:lnTo>
                    <a:pt x="678345" y="52451"/>
                  </a:lnTo>
                  <a:lnTo>
                    <a:pt x="678535" y="51409"/>
                  </a:lnTo>
                  <a:lnTo>
                    <a:pt x="676808" y="50977"/>
                  </a:lnTo>
                  <a:lnTo>
                    <a:pt x="676148" y="50393"/>
                  </a:lnTo>
                  <a:lnTo>
                    <a:pt x="675792" y="49974"/>
                  </a:lnTo>
                  <a:lnTo>
                    <a:pt x="674611" y="52451"/>
                  </a:lnTo>
                  <a:lnTo>
                    <a:pt x="673239" y="54102"/>
                  </a:lnTo>
                  <a:lnTo>
                    <a:pt x="673506" y="55092"/>
                  </a:lnTo>
                  <a:lnTo>
                    <a:pt x="666419" y="56324"/>
                  </a:lnTo>
                  <a:lnTo>
                    <a:pt x="670102" y="73583"/>
                  </a:lnTo>
                  <a:lnTo>
                    <a:pt x="677468" y="72237"/>
                  </a:lnTo>
                  <a:lnTo>
                    <a:pt x="675411" y="57175"/>
                  </a:lnTo>
                  <a:lnTo>
                    <a:pt x="675741" y="57378"/>
                  </a:lnTo>
                  <a:lnTo>
                    <a:pt x="676046" y="57442"/>
                  </a:lnTo>
                  <a:lnTo>
                    <a:pt x="676363" y="57581"/>
                  </a:lnTo>
                  <a:lnTo>
                    <a:pt x="676757" y="58039"/>
                  </a:lnTo>
                  <a:lnTo>
                    <a:pt x="676998" y="57835"/>
                  </a:lnTo>
                  <a:lnTo>
                    <a:pt x="677189" y="57924"/>
                  </a:lnTo>
                  <a:lnTo>
                    <a:pt x="678053" y="57962"/>
                  </a:lnTo>
                  <a:lnTo>
                    <a:pt x="679754" y="55587"/>
                  </a:lnTo>
                  <a:close/>
                </a:path>
                <a:path w="774700" h="285115">
                  <a:moveTo>
                    <a:pt x="681075" y="77165"/>
                  </a:moveTo>
                  <a:lnTo>
                    <a:pt x="674281" y="76339"/>
                  </a:lnTo>
                  <a:lnTo>
                    <a:pt x="672553" y="93027"/>
                  </a:lnTo>
                  <a:lnTo>
                    <a:pt x="678624" y="93840"/>
                  </a:lnTo>
                  <a:lnTo>
                    <a:pt x="681075" y="77165"/>
                  </a:lnTo>
                  <a:close/>
                </a:path>
                <a:path w="774700" h="285115">
                  <a:moveTo>
                    <a:pt x="681367" y="8369"/>
                  </a:moveTo>
                  <a:lnTo>
                    <a:pt x="679856" y="8356"/>
                  </a:lnTo>
                  <a:lnTo>
                    <a:pt x="679742" y="6438"/>
                  </a:lnTo>
                  <a:lnTo>
                    <a:pt x="679678" y="5778"/>
                  </a:lnTo>
                  <a:lnTo>
                    <a:pt x="679551" y="4254"/>
                  </a:lnTo>
                  <a:lnTo>
                    <a:pt x="679551" y="3911"/>
                  </a:lnTo>
                  <a:lnTo>
                    <a:pt x="679538" y="3644"/>
                  </a:lnTo>
                  <a:lnTo>
                    <a:pt x="679526" y="2794"/>
                  </a:lnTo>
                  <a:lnTo>
                    <a:pt x="679399" y="2755"/>
                  </a:lnTo>
                  <a:lnTo>
                    <a:pt x="674776" y="3644"/>
                  </a:lnTo>
                  <a:lnTo>
                    <a:pt x="675957" y="2019"/>
                  </a:lnTo>
                  <a:lnTo>
                    <a:pt x="671664" y="1155"/>
                  </a:lnTo>
                  <a:lnTo>
                    <a:pt x="671664" y="4241"/>
                  </a:lnTo>
                  <a:lnTo>
                    <a:pt x="671588" y="3911"/>
                  </a:lnTo>
                  <a:lnTo>
                    <a:pt x="671664" y="4241"/>
                  </a:lnTo>
                  <a:lnTo>
                    <a:pt x="671664" y="1155"/>
                  </a:lnTo>
                  <a:lnTo>
                    <a:pt x="668807" y="571"/>
                  </a:lnTo>
                  <a:lnTo>
                    <a:pt x="665099" y="266"/>
                  </a:lnTo>
                  <a:lnTo>
                    <a:pt x="665099" y="6438"/>
                  </a:lnTo>
                  <a:lnTo>
                    <a:pt x="664933" y="11049"/>
                  </a:lnTo>
                  <a:lnTo>
                    <a:pt x="663117" y="11150"/>
                  </a:lnTo>
                  <a:lnTo>
                    <a:pt x="663016" y="6388"/>
                  </a:lnTo>
                  <a:lnTo>
                    <a:pt x="663308" y="6578"/>
                  </a:lnTo>
                  <a:lnTo>
                    <a:pt x="663562" y="6832"/>
                  </a:lnTo>
                  <a:lnTo>
                    <a:pt x="664108" y="7150"/>
                  </a:lnTo>
                  <a:lnTo>
                    <a:pt x="664591" y="6832"/>
                  </a:lnTo>
                  <a:lnTo>
                    <a:pt x="665099" y="6438"/>
                  </a:lnTo>
                  <a:lnTo>
                    <a:pt x="665099" y="266"/>
                  </a:lnTo>
                  <a:lnTo>
                    <a:pt x="662076" y="0"/>
                  </a:lnTo>
                  <a:lnTo>
                    <a:pt x="656005" y="431"/>
                  </a:lnTo>
                  <a:lnTo>
                    <a:pt x="659955" y="4254"/>
                  </a:lnTo>
                  <a:lnTo>
                    <a:pt x="662165" y="5753"/>
                  </a:lnTo>
                  <a:lnTo>
                    <a:pt x="659269" y="5778"/>
                  </a:lnTo>
                  <a:lnTo>
                    <a:pt x="658190" y="3911"/>
                  </a:lnTo>
                  <a:lnTo>
                    <a:pt x="656513" y="1485"/>
                  </a:lnTo>
                  <a:lnTo>
                    <a:pt x="655942" y="685"/>
                  </a:lnTo>
                  <a:lnTo>
                    <a:pt x="655777" y="457"/>
                  </a:lnTo>
                  <a:lnTo>
                    <a:pt x="654024" y="622"/>
                  </a:lnTo>
                  <a:lnTo>
                    <a:pt x="653173" y="711"/>
                  </a:lnTo>
                  <a:lnTo>
                    <a:pt x="652322" y="723"/>
                  </a:lnTo>
                  <a:lnTo>
                    <a:pt x="651268" y="901"/>
                  </a:lnTo>
                  <a:lnTo>
                    <a:pt x="651383" y="1485"/>
                  </a:lnTo>
                  <a:lnTo>
                    <a:pt x="651497" y="2273"/>
                  </a:lnTo>
                  <a:lnTo>
                    <a:pt x="652259" y="1943"/>
                  </a:lnTo>
                  <a:lnTo>
                    <a:pt x="652945" y="1701"/>
                  </a:lnTo>
                  <a:lnTo>
                    <a:pt x="653440" y="1485"/>
                  </a:lnTo>
                  <a:lnTo>
                    <a:pt x="649757" y="10858"/>
                  </a:lnTo>
                  <a:lnTo>
                    <a:pt x="648182" y="22098"/>
                  </a:lnTo>
                  <a:lnTo>
                    <a:pt x="648233" y="25133"/>
                  </a:lnTo>
                  <a:lnTo>
                    <a:pt x="648639" y="34442"/>
                  </a:lnTo>
                  <a:lnTo>
                    <a:pt x="651471" y="44284"/>
                  </a:lnTo>
                  <a:lnTo>
                    <a:pt x="652589" y="43573"/>
                  </a:lnTo>
                  <a:lnTo>
                    <a:pt x="653364" y="42735"/>
                  </a:lnTo>
                  <a:lnTo>
                    <a:pt x="654354" y="41973"/>
                  </a:lnTo>
                  <a:lnTo>
                    <a:pt x="655180" y="42532"/>
                  </a:lnTo>
                  <a:lnTo>
                    <a:pt x="655777" y="42875"/>
                  </a:lnTo>
                  <a:lnTo>
                    <a:pt x="657504" y="41973"/>
                  </a:lnTo>
                  <a:lnTo>
                    <a:pt x="657821" y="41821"/>
                  </a:lnTo>
                  <a:lnTo>
                    <a:pt x="658914" y="39801"/>
                  </a:lnTo>
                  <a:lnTo>
                    <a:pt x="660260" y="38239"/>
                  </a:lnTo>
                  <a:lnTo>
                    <a:pt x="659930" y="37985"/>
                  </a:lnTo>
                  <a:lnTo>
                    <a:pt x="659295" y="37338"/>
                  </a:lnTo>
                  <a:lnTo>
                    <a:pt x="663041" y="32842"/>
                  </a:lnTo>
                  <a:lnTo>
                    <a:pt x="664794" y="27901"/>
                  </a:lnTo>
                  <a:lnTo>
                    <a:pt x="664654" y="22098"/>
                  </a:lnTo>
                  <a:lnTo>
                    <a:pt x="668477" y="22237"/>
                  </a:lnTo>
                  <a:lnTo>
                    <a:pt x="670267" y="23710"/>
                  </a:lnTo>
                  <a:lnTo>
                    <a:pt x="669391" y="27901"/>
                  </a:lnTo>
                  <a:lnTo>
                    <a:pt x="668350" y="32080"/>
                  </a:lnTo>
                  <a:lnTo>
                    <a:pt x="667880" y="36804"/>
                  </a:lnTo>
                  <a:lnTo>
                    <a:pt x="671614" y="37693"/>
                  </a:lnTo>
                  <a:lnTo>
                    <a:pt x="673595" y="38379"/>
                  </a:lnTo>
                  <a:lnTo>
                    <a:pt x="676668" y="25133"/>
                  </a:lnTo>
                  <a:lnTo>
                    <a:pt x="672465" y="24015"/>
                  </a:lnTo>
                  <a:lnTo>
                    <a:pt x="672820" y="22098"/>
                  </a:lnTo>
                  <a:lnTo>
                    <a:pt x="673074" y="20751"/>
                  </a:lnTo>
                  <a:lnTo>
                    <a:pt x="673290" y="19596"/>
                  </a:lnTo>
                  <a:lnTo>
                    <a:pt x="673303" y="18986"/>
                  </a:lnTo>
                  <a:lnTo>
                    <a:pt x="673176" y="15392"/>
                  </a:lnTo>
                  <a:lnTo>
                    <a:pt x="671398" y="12712"/>
                  </a:lnTo>
                  <a:lnTo>
                    <a:pt x="672719" y="12611"/>
                  </a:lnTo>
                  <a:lnTo>
                    <a:pt x="673976" y="12357"/>
                  </a:lnTo>
                  <a:lnTo>
                    <a:pt x="675271" y="12166"/>
                  </a:lnTo>
                  <a:lnTo>
                    <a:pt x="675386" y="17551"/>
                  </a:lnTo>
                  <a:lnTo>
                    <a:pt x="681037" y="17538"/>
                  </a:lnTo>
                  <a:lnTo>
                    <a:pt x="681240" y="12166"/>
                  </a:lnTo>
                  <a:lnTo>
                    <a:pt x="681266" y="11150"/>
                  </a:lnTo>
                  <a:lnTo>
                    <a:pt x="681367" y="8369"/>
                  </a:lnTo>
                  <a:close/>
                </a:path>
                <a:path w="774700" h="285115">
                  <a:moveTo>
                    <a:pt x="686015" y="85559"/>
                  </a:moveTo>
                  <a:lnTo>
                    <a:pt x="684784" y="83629"/>
                  </a:lnTo>
                  <a:lnTo>
                    <a:pt x="684174" y="84099"/>
                  </a:lnTo>
                  <a:lnTo>
                    <a:pt x="683158" y="84480"/>
                  </a:lnTo>
                  <a:lnTo>
                    <a:pt x="683082" y="85026"/>
                  </a:lnTo>
                  <a:lnTo>
                    <a:pt x="682967" y="85559"/>
                  </a:lnTo>
                  <a:lnTo>
                    <a:pt x="683818" y="86271"/>
                  </a:lnTo>
                  <a:lnTo>
                    <a:pt x="684225" y="86893"/>
                  </a:lnTo>
                  <a:lnTo>
                    <a:pt x="684834" y="86448"/>
                  </a:lnTo>
                  <a:lnTo>
                    <a:pt x="685419" y="86004"/>
                  </a:lnTo>
                  <a:lnTo>
                    <a:pt x="686015" y="85559"/>
                  </a:lnTo>
                  <a:close/>
                </a:path>
                <a:path w="774700" h="285115">
                  <a:moveTo>
                    <a:pt x="688136" y="37592"/>
                  </a:moveTo>
                  <a:lnTo>
                    <a:pt x="687946" y="37566"/>
                  </a:lnTo>
                  <a:lnTo>
                    <a:pt x="684009" y="37134"/>
                  </a:lnTo>
                  <a:lnTo>
                    <a:pt x="680059" y="37084"/>
                  </a:lnTo>
                  <a:lnTo>
                    <a:pt x="676097" y="36957"/>
                  </a:lnTo>
                  <a:lnTo>
                    <a:pt x="676097" y="38912"/>
                  </a:lnTo>
                  <a:lnTo>
                    <a:pt x="676046" y="42811"/>
                  </a:lnTo>
                  <a:lnTo>
                    <a:pt x="677913" y="42773"/>
                  </a:lnTo>
                  <a:lnTo>
                    <a:pt x="679754" y="42646"/>
                  </a:lnTo>
                  <a:lnTo>
                    <a:pt x="681621" y="42595"/>
                  </a:lnTo>
                  <a:lnTo>
                    <a:pt x="680516" y="42710"/>
                  </a:lnTo>
                  <a:lnTo>
                    <a:pt x="679234" y="44183"/>
                  </a:lnTo>
                  <a:lnTo>
                    <a:pt x="677024" y="45770"/>
                  </a:lnTo>
                  <a:lnTo>
                    <a:pt x="679640" y="47269"/>
                  </a:lnTo>
                  <a:lnTo>
                    <a:pt x="681151" y="48806"/>
                  </a:lnTo>
                  <a:lnTo>
                    <a:pt x="683653" y="48501"/>
                  </a:lnTo>
                  <a:lnTo>
                    <a:pt x="684618" y="46532"/>
                  </a:lnTo>
                  <a:lnTo>
                    <a:pt x="685685" y="45351"/>
                  </a:lnTo>
                  <a:lnTo>
                    <a:pt x="684504" y="44373"/>
                  </a:lnTo>
                  <a:lnTo>
                    <a:pt x="683348" y="42849"/>
                  </a:lnTo>
                  <a:lnTo>
                    <a:pt x="682091" y="42583"/>
                  </a:lnTo>
                  <a:lnTo>
                    <a:pt x="684060" y="42519"/>
                  </a:lnTo>
                  <a:lnTo>
                    <a:pt x="686041" y="42532"/>
                  </a:lnTo>
                  <a:lnTo>
                    <a:pt x="688136" y="42341"/>
                  </a:lnTo>
                  <a:lnTo>
                    <a:pt x="688136" y="37592"/>
                  </a:lnTo>
                  <a:close/>
                </a:path>
                <a:path w="774700" h="285115">
                  <a:moveTo>
                    <a:pt x="689038" y="197866"/>
                  </a:moveTo>
                  <a:lnTo>
                    <a:pt x="684479" y="192468"/>
                  </a:lnTo>
                  <a:lnTo>
                    <a:pt x="675627" y="202069"/>
                  </a:lnTo>
                  <a:lnTo>
                    <a:pt x="679196" y="205955"/>
                  </a:lnTo>
                  <a:lnTo>
                    <a:pt x="680021" y="205295"/>
                  </a:lnTo>
                  <a:lnTo>
                    <a:pt x="680212" y="205371"/>
                  </a:lnTo>
                  <a:lnTo>
                    <a:pt x="680415" y="205511"/>
                  </a:lnTo>
                  <a:lnTo>
                    <a:pt x="682663" y="205244"/>
                  </a:lnTo>
                  <a:lnTo>
                    <a:pt x="684530" y="203225"/>
                  </a:lnTo>
                  <a:lnTo>
                    <a:pt x="687666" y="201180"/>
                  </a:lnTo>
                  <a:lnTo>
                    <a:pt x="686765" y="200456"/>
                  </a:lnTo>
                  <a:lnTo>
                    <a:pt x="686346" y="200088"/>
                  </a:lnTo>
                  <a:lnTo>
                    <a:pt x="689038" y="197866"/>
                  </a:lnTo>
                  <a:close/>
                </a:path>
                <a:path w="774700" h="285115">
                  <a:moveTo>
                    <a:pt x="701332" y="223608"/>
                  </a:moveTo>
                  <a:lnTo>
                    <a:pt x="700227" y="216014"/>
                  </a:lnTo>
                  <a:lnTo>
                    <a:pt x="684123" y="219532"/>
                  </a:lnTo>
                  <a:lnTo>
                    <a:pt x="683768" y="216903"/>
                  </a:lnTo>
                  <a:lnTo>
                    <a:pt x="678764" y="213448"/>
                  </a:lnTo>
                  <a:lnTo>
                    <a:pt x="676008" y="210388"/>
                  </a:lnTo>
                  <a:lnTo>
                    <a:pt x="663206" y="224599"/>
                  </a:lnTo>
                  <a:lnTo>
                    <a:pt x="666750" y="227317"/>
                  </a:lnTo>
                  <a:lnTo>
                    <a:pt x="665784" y="227660"/>
                  </a:lnTo>
                  <a:lnTo>
                    <a:pt x="664908" y="228282"/>
                  </a:lnTo>
                  <a:lnTo>
                    <a:pt x="663892" y="228854"/>
                  </a:lnTo>
                  <a:lnTo>
                    <a:pt x="664248" y="229362"/>
                  </a:lnTo>
                  <a:lnTo>
                    <a:pt x="659358" y="227342"/>
                  </a:lnTo>
                  <a:lnTo>
                    <a:pt x="656247" y="235889"/>
                  </a:lnTo>
                  <a:lnTo>
                    <a:pt x="657847" y="236461"/>
                  </a:lnTo>
                  <a:lnTo>
                    <a:pt x="660590" y="237845"/>
                  </a:lnTo>
                  <a:lnTo>
                    <a:pt x="662355" y="235115"/>
                  </a:lnTo>
                  <a:lnTo>
                    <a:pt x="663397" y="232397"/>
                  </a:lnTo>
                  <a:lnTo>
                    <a:pt x="664552" y="229781"/>
                  </a:lnTo>
                  <a:lnTo>
                    <a:pt x="665810" y="231482"/>
                  </a:lnTo>
                  <a:lnTo>
                    <a:pt x="666775" y="230708"/>
                  </a:lnTo>
                  <a:lnTo>
                    <a:pt x="667816" y="230022"/>
                  </a:lnTo>
                  <a:lnTo>
                    <a:pt x="668642" y="229044"/>
                  </a:lnTo>
                  <a:lnTo>
                    <a:pt x="668312" y="228523"/>
                  </a:lnTo>
                  <a:lnTo>
                    <a:pt x="669061" y="229095"/>
                  </a:lnTo>
                  <a:lnTo>
                    <a:pt x="668451" y="230009"/>
                  </a:lnTo>
                  <a:lnTo>
                    <a:pt x="668235" y="231051"/>
                  </a:lnTo>
                  <a:lnTo>
                    <a:pt x="669391" y="232537"/>
                  </a:lnTo>
                  <a:lnTo>
                    <a:pt x="670407" y="232219"/>
                  </a:lnTo>
                  <a:lnTo>
                    <a:pt x="671309" y="231775"/>
                  </a:lnTo>
                  <a:lnTo>
                    <a:pt x="671868" y="231254"/>
                  </a:lnTo>
                  <a:lnTo>
                    <a:pt x="676097" y="234518"/>
                  </a:lnTo>
                  <a:lnTo>
                    <a:pt x="678980" y="229870"/>
                  </a:lnTo>
                  <a:lnTo>
                    <a:pt x="683209" y="225463"/>
                  </a:lnTo>
                  <a:lnTo>
                    <a:pt x="684199" y="220484"/>
                  </a:lnTo>
                  <a:lnTo>
                    <a:pt x="685330" y="226123"/>
                  </a:lnTo>
                  <a:lnTo>
                    <a:pt x="701332" y="223608"/>
                  </a:lnTo>
                  <a:close/>
                </a:path>
                <a:path w="774700" h="285115">
                  <a:moveTo>
                    <a:pt x="703059" y="42697"/>
                  </a:moveTo>
                  <a:lnTo>
                    <a:pt x="702373" y="40932"/>
                  </a:lnTo>
                  <a:lnTo>
                    <a:pt x="700011" y="34785"/>
                  </a:lnTo>
                  <a:lnTo>
                    <a:pt x="696569" y="29260"/>
                  </a:lnTo>
                  <a:lnTo>
                    <a:pt x="693381" y="23583"/>
                  </a:lnTo>
                  <a:lnTo>
                    <a:pt x="694182" y="21945"/>
                  </a:lnTo>
                  <a:lnTo>
                    <a:pt x="694296" y="21158"/>
                  </a:lnTo>
                  <a:lnTo>
                    <a:pt x="693610" y="20561"/>
                  </a:lnTo>
                  <a:lnTo>
                    <a:pt x="694321" y="19964"/>
                  </a:lnTo>
                  <a:lnTo>
                    <a:pt x="695121" y="19050"/>
                  </a:lnTo>
                  <a:lnTo>
                    <a:pt x="694728" y="17030"/>
                  </a:lnTo>
                  <a:lnTo>
                    <a:pt x="693496" y="15633"/>
                  </a:lnTo>
                  <a:lnTo>
                    <a:pt x="692670" y="14173"/>
                  </a:lnTo>
                  <a:lnTo>
                    <a:pt x="688022" y="17487"/>
                  </a:lnTo>
                  <a:lnTo>
                    <a:pt x="689673" y="18846"/>
                  </a:lnTo>
                  <a:lnTo>
                    <a:pt x="690689" y="19824"/>
                  </a:lnTo>
                  <a:lnTo>
                    <a:pt x="691705" y="20485"/>
                  </a:lnTo>
                  <a:lnTo>
                    <a:pt x="690943" y="20955"/>
                  </a:lnTo>
                  <a:lnTo>
                    <a:pt x="690168" y="21551"/>
                  </a:lnTo>
                  <a:lnTo>
                    <a:pt x="690003" y="22771"/>
                  </a:lnTo>
                  <a:lnTo>
                    <a:pt x="690854" y="24371"/>
                  </a:lnTo>
                  <a:lnTo>
                    <a:pt x="689102" y="26631"/>
                  </a:lnTo>
                  <a:lnTo>
                    <a:pt x="687146" y="28956"/>
                  </a:lnTo>
                  <a:lnTo>
                    <a:pt x="688873" y="37388"/>
                  </a:lnTo>
                  <a:lnTo>
                    <a:pt x="691870" y="43700"/>
                  </a:lnTo>
                  <a:lnTo>
                    <a:pt x="694232" y="50203"/>
                  </a:lnTo>
                  <a:lnTo>
                    <a:pt x="698220" y="49872"/>
                  </a:lnTo>
                  <a:lnTo>
                    <a:pt x="699706" y="46824"/>
                  </a:lnTo>
                  <a:lnTo>
                    <a:pt x="703059" y="42697"/>
                  </a:lnTo>
                  <a:close/>
                </a:path>
                <a:path w="774700" h="285115">
                  <a:moveTo>
                    <a:pt x="708088" y="40398"/>
                  </a:moveTo>
                  <a:lnTo>
                    <a:pt x="708037" y="39662"/>
                  </a:lnTo>
                  <a:lnTo>
                    <a:pt x="707974" y="38696"/>
                  </a:lnTo>
                  <a:lnTo>
                    <a:pt x="706628" y="37846"/>
                  </a:lnTo>
                  <a:lnTo>
                    <a:pt x="705485" y="36525"/>
                  </a:lnTo>
                  <a:lnTo>
                    <a:pt x="704430" y="37846"/>
                  </a:lnTo>
                  <a:lnTo>
                    <a:pt x="703008" y="38950"/>
                  </a:lnTo>
                  <a:lnTo>
                    <a:pt x="703199" y="39611"/>
                  </a:lnTo>
                  <a:lnTo>
                    <a:pt x="703440" y="40601"/>
                  </a:lnTo>
                  <a:lnTo>
                    <a:pt x="704786" y="41808"/>
                  </a:lnTo>
                  <a:lnTo>
                    <a:pt x="705777" y="41897"/>
                  </a:lnTo>
                  <a:lnTo>
                    <a:pt x="706526" y="41973"/>
                  </a:lnTo>
                  <a:lnTo>
                    <a:pt x="708088" y="40398"/>
                  </a:lnTo>
                  <a:close/>
                </a:path>
                <a:path w="774700" h="285115">
                  <a:moveTo>
                    <a:pt x="711606" y="31102"/>
                  </a:moveTo>
                  <a:lnTo>
                    <a:pt x="708444" y="30162"/>
                  </a:lnTo>
                  <a:lnTo>
                    <a:pt x="706742" y="29032"/>
                  </a:lnTo>
                  <a:lnTo>
                    <a:pt x="705637" y="29476"/>
                  </a:lnTo>
                  <a:lnTo>
                    <a:pt x="704265" y="29997"/>
                  </a:lnTo>
                  <a:lnTo>
                    <a:pt x="702894" y="31724"/>
                  </a:lnTo>
                  <a:lnTo>
                    <a:pt x="702398" y="33870"/>
                  </a:lnTo>
                  <a:lnTo>
                    <a:pt x="705015" y="36207"/>
                  </a:lnTo>
                  <a:lnTo>
                    <a:pt x="707377" y="35280"/>
                  </a:lnTo>
                  <a:lnTo>
                    <a:pt x="708723" y="33591"/>
                  </a:lnTo>
                  <a:lnTo>
                    <a:pt x="711606" y="31102"/>
                  </a:lnTo>
                  <a:close/>
                </a:path>
                <a:path w="774700" h="285115">
                  <a:moveTo>
                    <a:pt x="713016" y="44615"/>
                  </a:moveTo>
                  <a:lnTo>
                    <a:pt x="709790" y="43649"/>
                  </a:lnTo>
                  <a:lnTo>
                    <a:pt x="707567" y="53098"/>
                  </a:lnTo>
                  <a:lnTo>
                    <a:pt x="707783" y="53174"/>
                  </a:lnTo>
                  <a:lnTo>
                    <a:pt x="707644" y="53428"/>
                  </a:lnTo>
                  <a:lnTo>
                    <a:pt x="707923" y="54559"/>
                  </a:lnTo>
                  <a:lnTo>
                    <a:pt x="708863" y="55435"/>
                  </a:lnTo>
                  <a:lnTo>
                    <a:pt x="709930" y="57061"/>
                  </a:lnTo>
                  <a:lnTo>
                    <a:pt x="710539" y="55943"/>
                  </a:lnTo>
                  <a:lnTo>
                    <a:pt x="711085" y="55105"/>
                  </a:lnTo>
                  <a:lnTo>
                    <a:pt x="711441" y="54394"/>
                  </a:lnTo>
                  <a:lnTo>
                    <a:pt x="711885" y="54546"/>
                  </a:lnTo>
                  <a:lnTo>
                    <a:pt x="713016" y="44615"/>
                  </a:lnTo>
                  <a:close/>
                </a:path>
                <a:path w="774700" h="285115">
                  <a:moveTo>
                    <a:pt x="716000" y="34480"/>
                  </a:moveTo>
                  <a:lnTo>
                    <a:pt x="715098" y="33616"/>
                  </a:lnTo>
                  <a:lnTo>
                    <a:pt x="714159" y="32753"/>
                  </a:lnTo>
                  <a:lnTo>
                    <a:pt x="712876" y="31534"/>
                  </a:lnTo>
                  <a:lnTo>
                    <a:pt x="711885" y="32943"/>
                  </a:lnTo>
                  <a:lnTo>
                    <a:pt x="710514" y="34010"/>
                  </a:lnTo>
                  <a:lnTo>
                    <a:pt x="710565" y="34975"/>
                  </a:lnTo>
                  <a:lnTo>
                    <a:pt x="710641" y="36004"/>
                  </a:lnTo>
                  <a:lnTo>
                    <a:pt x="712076" y="36931"/>
                  </a:lnTo>
                  <a:lnTo>
                    <a:pt x="712927" y="37909"/>
                  </a:lnTo>
                  <a:lnTo>
                    <a:pt x="713943" y="36766"/>
                  </a:lnTo>
                  <a:lnTo>
                    <a:pt x="714984" y="35623"/>
                  </a:lnTo>
                  <a:lnTo>
                    <a:pt x="716000" y="34480"/>
                  </a:lnTo>
                  <a:close/>
                </a:path>
                <a:path w="774700" h="285115">
                  <a:moveTo>
                    <a:pt x="718807" y="228409"/>
                  </a:moveTo>
                  <a:lnTo>
                    <a:pt x="718731" y="219303"/>
                  </a:lnTo>
                  <a:lnTo>
                    <a:pt x="715098" y="217398"/>
                  </a:lnTo>
                  <a:lnTo>
                    <a:pt x="713282" y="217538"/>
                  </a:lnTo>
                  <a:lnTo>
                    <a:pt x="712292" y="217614"/>
                  </a:lnTo>
                  <a:lnTo>
                    <a:pt x="710869" y="218554"/>
                  </a:lnTo>
                  <a:lnTo>
                    <a:pt x="709904" y="219557"/>
                  </a:lnTo>
                  <a:lnTo>
                    <a:pt x="708304" y="219265"/>
                  </a:lnTo>
                  <a:lnTo>
                    <a:pt x="705510" y="228879"/>
                  </a:lnTo>
                  <a:lnTo>
                    <a:pt x="708342" y="229539"/>
                  </a:lnTo>
                  <a:lnTo>
                    <a:pt x="708723" y="229984"/>
                  </a:lnTo>
                  <a:lnTo>
                    <a:pt x="709129" y="230352"/>
                  </a:lnTo>
                  <a:lnTo>
                    <a:pt x="709574" y="230581"/>
                  </a:lnTo>
                  <a:lnTo>
                    <a:pt x="710234" y="237248"/>
                  </a:lnTo>
                  <a:lnTo>
                    <a:pt x="710615" y="240576"/>
                  </a:lnTo>
                  <a:lnTo>
                    <a:pt x="709714" y="239903"/>
                  </a:lnTo>
                  <a:lnTo>
                    <a:pt x="709409" y="240017"/>
                  </a:lnTo>
                  <a:lnTo>
                    <a:pt x="709269" y="240144"/>
                  </a:lnTo>
                  <a:lnTo>
                    <a:pt x="708939" y="240436"/>
                  </a:lnTo>
                  <a:lnTo>
                    <a:pt x="708113" y="241046"/>
                  </a:lnTo>
                  <a:lnTo>
                    <a:pt x="707326" y="242138"/>
                  </a:lnTo>
                  <a:lnTo>
                    <a:pt x="705891" y="243725"/>
                  </a:lnTo>
                  <a:lnTo>
                    <a:pt x="706272" y="243979"/>
                  </a:lnTo>
                  <a:lnTo>
                    <a:pt x="703059" y="248221"/>
                  </a:lnTo>
                  <a:lnTo>
                    <a:pt x="706107" y="250875"/>
                  </a:lnTo>
                  <a:lnTo>
                    <a:pt x="711581" y="244640"/>
                  </a:lnTo>
                  <a:lnTo>
                    <a:pt x="717816" y="244551"/>
                  </a:lnTo>
                  <a:lnTo>
                    <a:pt x="718210" y="236486"/>
                  </a:lnTo>
                  <a:lnTo>
                    <a:pt x="718807" y="228409"/>
                  </a:lnTo>
                  <a:close/>
                </a:path>
                <a:path w="774700" h="285115">
                  <a:moveTo>
                    <a:pt x="720483" y="152463"/>
                  </a:moveTo>
                  <a:lnTo>
                    <a:pt x="719162" y="151460"/>
                  </a:lnTo>
                  <a:lnTo>
                    <a:pt x="718096" y="149974"/>
                  </a:lnTo>
                  <a:lnTo>
                    <a:pt x="717054" y="151485"/>
                  </a:lnTo>
                  <a:lnTo>
                    <a:pt x="715784" y="152539"/>
                  </a:lnTo>
                  <a:lnTo>
                    <a:pt x="715949" y="154419"/>
                  </a:lnTo>
                  <a:lnTo>
                    <a:pt x="717384" y="155232"/>
                  </a:lnTo>
                  <a:lnTo>
                    <a:pt x="718210" y="156121"/>
                  </a:lnTo>
                  <a:lnTo>
                    <a:pt x="718997" y="155219"/>
                  </a:lnTo>
                  <a:lnTo>
                    <a:pt x="720407" y="154343"/>
                  </a:lnTo>
                  <a:lnTo>
                    <a:pt x="720432" y="153403"/>
                  </a:lnTo>
                  <a:lnTo>
                    <a:pt x="720483" y="152463"/>
                  </a:lnTo>
                  <a:close/>
                </a:path>
                <a:path w="774700" h="285115">
                  <a:moveTo>
                    <a:pt x="728179" y="280492"/>
                  </a:moveTo>
                  <a:lnTo>
                    <a:pt x="720344" y="271068"/>
                  </a:lnTo>
                  <a:lnTo>
                    <a:pt x="720598" y="271068"/>
                  </a:lnTo>
                  <a:lnTo>
                    <a:pt x="720547" y="269367"/>
                  </a:lnTo>
                  <a:lnTo>
                    <a:pt x="723099" y="268020"/>
                  </a:lnTo>
                  <a:lnTo>
                    <a:pt x="717296" y="261924"/>
                  </a:lnTo>
                  <a:lnTo>
                    <a:pt x="715835" y="263372"/>
                  </a:lnTo>
                  <a:lnTo>
                    <a:pt x="714438" y="264883"/>
                  </a:lnTo>
                  <a:lnTo>
                    <a:pt x="712978" y="266357"/>
                  </a:lnTo>
                  <a:lnTo>
                    <a:pt x="709930" y="266598"/>
                  </a:lnTo>
                  <a:lnTo>
                    <a:pt x="709764" y="266484"/>
                  </a:lnTo>
                  <a:lnTo>
                    <a:pt x="709650" y="266623"/>
                  </a:lnTo>
                  <a:lnTo>
                    <a:pt x="707567" y="266788"/>
                  </a:lnTo>
                  <a:lnTo>
                    <a:pt x="707809" y="271310"/>
                  </a:lnTo>
                  <a:lnTo>
                    <a:pt x="708393" y="271297"/>
                  </a:lnTo>
                  <a:lnTo>
                    <a:pt x="708914" y="271894"/>
                  </a:lnTo>
                  <a:lnTo>
                    <a:pt x="709714" y="272630"/>
                  </a:lnTo>
                  <a:lnTo>
                    <a:pt x="710704" y="273710"/>
                  </a:lnTo>
                  <a:lnTo>
                    <a:pt x="710920" y="272986"/>
                  </a:lnTo>
                  <a:lnTo>
                    <a:pt x="711339" y="271830"/>
                  </a:lnTo>
                  <a:lnTo>
                    <a:pt x="711936" y="272529"/>
                  </a:lnTo>
                  <a:lnTo>
                    <a:pt x="712546" y="273126"/>
                  </a:lnTo>
                  <a:lnTo>
                    <a:pt x="714197" y="272491"/>
                  </a:lnTo>
                  <a:lnTo>
                    <a:pt x="716965" y="271132"/>
                  </a:lnTo>
                  <a:lnTo>
                    <a:pt x="717384" y="271132"/>
                  </a:lnTo>
                  <a:lnTo>
                    <a:pt x="715314" y="273939"/>
                  </a:lnTo>
                  <a:lnTo>
                    <a:pt x="724560" y="285089"/>
                  </a:lnTo>
                  <a:lnTo>
                    <a:pt x="728179" y="280492"/>
                  </a:lnTo>
                  <a:close/>
                </a:path>
                <a:path w="774700" h="285115">
                  <a:moveTo>
                    <a:pt x="729500" y="151358"/>
                  </a:moveTo>
                  <a:lnTo>
                    <a:pt x="728459" y="149466"/>
                  </a:lnTo>
                  <a:lnTo>
                    <a:pt x="727659" y="147193"/>
                  </a:lnTo>
                  <a:lnTo>
                    <a:pt x="725792" y="148628"/>
                  </a:lnTo>
                  <a:lnTo>
                    <a:pt x="724230" y="149402"/>
                  </a:lnTo>
                  <a:lnTo>
                    <a:pt x="723404" y="150685"/>
                  </a:lnTo>
                  <a:lnTo>
                    <a:pt x="723074" y="151244"/>
                  </a:lnTo>
                  <a:lnTo>
                    <a:pt x="724331" y="152857"/>
                  </a:lnTo>
                  <a:lnTo>
                    <a:pt x="724852" y="154000"/>
                  </a:lnTo>
                  <a:lnTo>
                    <a:pt x="726313" y="153263"/>
                  </a:lnTo>
                  <a:lnTo>
                    <a:pt x="727989" y="152742"/>
                  </a:lnTo>
                  <a:lnTo>
                    <a:pt x="729500" y="151358"/>
                  </a:lnTo>
                  <a:close/>
                </a:path>
                <a:path w="774700" h="285115">
                  <a:moveTo>
                    <a:pt x="729526" y="43116"/>
                  </a:moveTo>
                  <a:lnTo>
                    <a:pt x="726033" y="39776"/>
                  </a:lnTo>
                  <a:lnTo>
                    <a:pt x="721995" y="43738"/>
                  </a:lnTo>
                  <a:lnTo>
                    <a:pt x="721385" y="42926"/>
                  </a:lnTo>
                  <a:lnTo>
                    <a:pt x="720623" y="41973"/>
                  </a:lnTo>
                  <a:lnTo>
                    <a:pt x="719683" y="40601"/>
                  </a:lnTo>
                  <a:lnTo>
                    <a:pt x="719277" y="41998"/>
                  </a:lnTo>
                  <a:lnTo>
                    <a:pt x="718566" y="43878"/>
                  </a:lnTo>
                  <a:lnTo>
                    <a:pt x="717981" y="43345"/>
                  </a:lnTo>
                  <a:lnTo>
                    <a:pt x="717461" y="42926"/>
                  </a:lnTo>
                  <a:lnTo>
                    <a:pt x="715949" y="42989"/>
                  </a:lnTo>
                  <a:lnTo>
                    <a:pt x="715022" y="44348"/>
                  </a:lnTo>
                  <a:lnTo>
                    <a:pt x="714057" y="45148"/>
                  </a:lnTo>
                  <a:lnTo>
                    <a:pt x="715073" y="46215"/>
                  </a:lnTo>
                  <a:lnTo>
                    <a:pt x="715975" y="47536"/>
                  </a:lnTo>
                  <a:lnTo>
                    <a:pt x="717334" y="48260"/>
                  </a:lnTo>
                  <a:lnTo>
                    <a:pt x="713803" y="51739"/>
                  </a:lnTo>
                  <a:lnTo>
                    <a:pt x="718400" y="55829"/>
                  </a:lnTo>
                  <a:lnTo>
                    <a:pt x="725830" y="47332"/>
                  </a:lnTo>
                  <a:lnTo>
                    <a:pt x="728865" y="43878"/>
                  </a:lnTo>
                  <a:lnTo>
                    <a:pt x="728992" y="43738"/>
                  </a:lnTo>
                  <a:lnTo>
                    <a:pt x="729526" y="43116"/>
                  </a:lnTo>
                  <a:close/>
                </a:path>
                <a:path w="774700" h="285115">
                  <a:moveTo>
                    <a:pt x="733183" y="252857"/>
                  </a:moveTo>
                  <a:lnTo>
                    <a:pt x="732853" y="251929"/>
                  </a:lnTo>
                  <a:lnTo>
                    <a:pt x="732548" y="252056"/>
                  </a:lnTo>
                  <a:lnTo>
                    <a:pt x="732256" y="252171"/>
                  </a:lnTo>
                  <a:lnTo>
                    <a:pt x="731723" y="252361"/>
                  </a:lnTo>
                  <a:lnTo>
                    <a:pt x="732332" y="252564"/>
                  </a:lnTo>
                  <a:lnTo>
                    <a:pt x="732751" y="252717"/>
                  </a:lnTo>
                  <a:lnTo>
                    <a:pt x="733183" y="252857"/>
                  </a:lnTo>
                  <a:close/>
                </a:path>
                <a:path w="774700" h="285115">
                  <a:moveTo>
                    <a:pt x="736066" y="152260"/>
                  </a:moveTo>
                  <a:lnTo>
                    <a:pt x="735901" y="151193"/>
                  </a:lnTo>
                  <a:lnTo>
                    <a:pt x="735279" y="151879"/>
                  </a:lnTo>
                  <a:lnTo>
                    <a:pt x="736066" y="152260"/>
                  </a:lnTo>
                  <a:close/>
                </a:path>
                <a:path w="774700" h="285115">
                  <a:moveTo>
                    <a:pt x="738441" y="128079"/>
                  </a:moveTo>
                  <a:lnTo>
                    <a:pt x="737806" y="126060"/>
                  </a:lnTo>
                  <a:lnTo>
                    <a:pt x="736625" y="125196"/>
                  </a:lnTo>
                  <a:lnTo>
                    <a:pt x="735774" y="124180"/>
                  </a:lnTo>
                  <a:lnTo>
                    <a:pt x="735215" y="125120"/>
                  </a:lnTo>
                  <a:lnTo>
                    <a:pt x="734225" y="126085"/>
                  </a:lnTo>
                  <a:lnTo>
                    <a:pt x="734288" y="127012"/>
                  </a:lnTo>
                  <a:lnTo>
                    <a:pt x="734314" y="127965"/>
                  </a:lnTo>
                  <a:lnTo>
                    <a:pt x="735355" y="128866"/>
                  </a:lnTo>
                  <a:lnTo>
                    <a:pt x="736841" y="131140"/>
                  </a:lnTo>
                  <a:lnTo>
                    <a:pt x="737476" y="129438"/>
                  </a:lnTo>
                  <a:lnTo>
                    <a:pt x="738441" y="128079"/>
                  </a:lnTo>
                  <a:close/>
                </a:path>
                <a:path w="774700" h="285115">
                  <a:moveTo>
                    <a:pt x="742937" y="34721"/>
                  </a:moveTo>
                  <a:lnTo>
                    <a:pt x="735609" y="29006"/>
                  </a:lnTo>
                  <a:lnTo>
                    <a:pt x="727646" y="23609"/>
                  </a:lnTo>
                  <a:lnTo>
                    <a:pt x="719175" y="18580"/>
                  </a:lnTo>
                  <a:lnTo>
                    <a:pt x="710349" y="13995"/>
                  </a:lnTo>
                  <a:lnTo>
                    <a:pt x="710209" y="14224"/>
                  </a:lnTo>
                  <a:lnTo>
                    <a:pt x="710234" y="13931"/>
                  </a:lnTo>
                  <a:lnTo>
                    <a:pt x="706005" y="11938"/>
                  </a:lnTo>
                  <a:lnTo>
                    <a:pt x="703859" y="11010"/>
                  </a:lnTo>
                  <a:lnTo>
                    <a:pt x="703414" y="16344"/>
                  </a:lnTo>
                  <a:lnTo>
                    <a:pt x="701738" y="17386"/>
                  </a:lnTo>
                  <a:lnTo>
                    <a:pt x="700011" y="18580"/>
                  </a:lnTo>
                  <a:lnTo>
                    <a:pt x="698334" y="19367"/>
                  </a:lnTo>
                  <a:lnTo>
                    <a:pt x="698309" y="21209"/>
                  </a:lnTo>
                  <a:lnTo>
                    <a:pt x="697484" y="22059"/>
                  </a:lnTo>
                  <a:lnTo>
                    <a:pt x="696658" y="23279"/>
                  </a:lnTo>
                  <a:lnTo>
                    <a:pt x="695312" y="24904"/>
                  </a:lnTo>
                  <a:lnTo>
                    <a:pt x="697915" y="25768"/>
                  </a:lnTo>
                  <a:lnTo>
                    <a:pt x="699706" y="27038"/>
                  </a:lnTo>
                  <a:lnTo>
                    <a:pt x="700913" y="26466"/>
                  </a:lnTo>
                  <a:lnTo>
                    <a:pt x="701001" y="26250"/>
                  </a:lnTo>
                  <a:lnTo>
                    <a:pt x="701167" y="26136"/>
                  </a:lnTo>
                  <a:lnTo>
                    <a:pt x="702614" y="26657"/>
                  </a:lnTo>
                  <a:lnTo>
                    <a:pt x="702564" y="27292"/>
                  </a:lnTo>
                  <a:lnTo>
                    <a:pt x="704430" y="27305"/>
                  </a:lnTo>
                  <a:lnTo>
                    <a:pt x="713232" y="30480"/>
                  </a:lnTo>
                  <a:lnTo>
                    <a:pt x="719658" y="31927"/>
                  </a:lnTo>
                  <a:lnTo>
                    <a:pt x="723620" y="32524"/>
                  </a:lnTo>
                  <a:lnTo>
                    <a:pt x="724611" y="32956"/>
                  </a:lnTo>
                  <a:lnTo>
                    <a:pt x="729221" y="41465"/>
                  </a:lnTo>
                  <a:lnTo>
                    <a:pt x="733818" y="39192"/>
                  </a:lnTo>
                  <a:lnTo>
                    <a:pt x="730821" y="33845"/>
                  </a:lnTo>
                  <a:lnTo>
                    <a:pt x="730897" y="33629"/>
                  </a:lnTo>
                  <a:lnTo>
                    <a:pt x="734974" y="34023"/>
                  </a:lnTo>
                  <a:lnTo>
                    <a:pt x="733488" y="35902"/>
                  </a:lnTo>
                  <a:lnTo>
                    <a:pt x="736955" y="39573"/>
                  </a:lnTo>
                  <a:lnTo>
                    <a:pt x="742937" y="34721"/>
                  </a:lnTo>
                  <a:close/>
                </a:path>
                <a:path w="774700" h="285115">
                  <a:moveTo>
                    <a:pt x="743800" y="184746"/>
                  </a:moveTo>
                  <a:lnTo>
                    <a:pt x="740168" y="186613"/>
                  </a:lnTo>
                  <a:lnTo>
                    <a:pt x="739292" y="186804"/>
                  </a:lnTo>
                  <a:lnTo>
                    <a:pt x="738327" y="187236"/>
                  </a:lnTo>
                  <a:lnTo>
                    <a:pt x="738212" y="184416"/>
                  </a:lnTo>
                  <a:lnTo>
                    <a:pt x="734060" y="184416"/>
                  </a:lnTo>
                  <a:lnTo>
                    <a:pt x="734060" y="188976"/>
                  </a:lnTo>
                  <a:lnTo>
                    <a:pt x="727608" y="190601"/>
                  </a:lnTo>
                  <a:lnTo>
                    <a:pt x="722490" y="188658"/>
                  </a:lnTo>
                  <a:lnTo>
                    <a:pt x="719162" y="183222"/>
                  </a:lnTo>
                  <a:lnTo>
                    <a:pt x="719328" y="178727"/>
                  </a:lnTo>
                  <a:lnTo>
                    <a:pt x="719823" y="177863"/>
                  </a:lnTo>
                  <a:lnTo>
                    <a:pt x="719772" y="177304"/>
                  </a:lnTo>
                  <a:lnTo>
                    <a:pt x="719416" y="176911"/>
                  </a:lnTo>
                  <a:lnTo>
                    <a:pt x="719442" y="176441"/>
                  </a:lnTo>
                  <a:lnTo>
                    <a:pt x="719137" y="176441"/>
                  </a:lnTo>
                  <a:lnTo>
                    <a:pt x="718566" y="175704"/>
                  </a:lnTo>
                  <a:lnTo>
                    <a:pt x="717765" y="175031"/>
                  </a:lnTo>
                  <a:lnTo>
                    <a:pt x="716864" y="174599"/>
                  </a:lnTo>
                  <a:lnTo>
                    <a:pt x="716140" y="175361"/>
                  </a:lnTo>
                  <a:lnTo>
                    <a:pt x="715543" y="172758"/>
                  </a:lnTo>
                  <a:lnTo>
                    <a:pt x="717435" y="173253"/>
                  </a:lnTo>
                  <a:lnTo>
                    <a:pt x="719988" y="173697"/>
                  </a:lnTo>
                  <a:lnTo>
                    <a:pt x="722884" y="170688"/>
                  </a:lnTo>
                  <a:lnTo>
                    <a:pt x="725601" y="169265"/>
                  </a:lnTo>
                  <a:lnTo>
                    <a:pt x="724230" y="166319"/>
                  </a:lnTo>
                  <a:lnTo>
                    <a:pt x="723404" y="162013"/>
                  </a:lnTo>
                  <a:lnTo>
                    <a:pt x="715975" y="157086"/>
                  </a:lnTo>
                  <a:lnTo>
                    <a:pt x="710069" y="154203"/>
                  </a:lnTo>
                  <a:lnTo>
                    <a:pt x="703224" y="150660"/>
                  </a:lnTo>
                  <a:lnTo>
                    <a:pt x="709002" y="150990"/>
                  </a:lnTo>
                  <a:lnTo>
                    <a:pt x="715238" y="148983"/>
                  </a:lnTo>
                  <a:lnTo>
                    <a:pt x="721283" y="149059"/>
                  </a:lnTo>
                  <a:lnTo>
                    <a:pt x="715479" y="142405"/>
                  </a:lnTo>
                  <a:lnTo>
                    <a:pt x="708101" y="138899"/>
                  </a:lnTo>
                  <a:lnTo>
                    <a:pt x="699452" y="138607"/>
                  </a:lnTo>
                  <a:lnTo>
                    <a:pt x="689864" y="141605"/>
                  </a:lnTo>
                  <a:lnTo>
                    <a:pt x="692861" y="146977"/>
                  </a:lnTo>
                  <a:lnTo>
                    <a:pt x="696379" y="149352"/>
                  </a:lnTo>
                  <a:lnTo>
                    <a:pt x="700176" y="150266"/>
                  </a:lnTo>
                  <a:lnTo>
                    <a:pt x="700773" y="155321"/>
                  </a:lnTo>
                  <a:lnTo>
                    <a:pt x="701878" y="159372"/>
                  </a:lnTo>
                  <a:lnTo>
                    <a:pt x="703389" y="162560"/>
                  </a:lnTo>
                  <a:lnTo>
                    <a:pt x="694486" y="168325"/>
                  </a:lnTo>
                  <a:lnTo>
                    <a:pt x="686765" y="164871"/>
                  </a:lnTo>
                  <a:lnTo>
                    <a:pt x="682028" y="161505"/>
                  </a:lnTo>
                  <a:lnTo>
                    <a:pt x="677557" y="161290"/>
                  </a:lnTo>
                  <a:lnTo>
                    <a:pt x="670712" y="153504"/>
                  </a:lnTo>
                  <a:lnTo>
                    <a:pt x="670788" y="153352"/>
                  </a:lnTo>
                  <a:lnTo>
                    <a:pt x="670712" y="152120"/>
                  </a:lnTo>
                  <a:lnTo>
                    <a:pt x="668756" y="151079"/>
                  </a:lnTo>
                  <a:lnTo>
                    <a:pt x="667651" y="149987"/>
                  </a:lnTo>
                  <a:lnTo>
                    <a:pt x="663867" y="154355"/>
                  </a:lnTo>
                  <a:lnTo>
                    <a:pt x="667816" y="157022"/>
                  </a:lnTo>
                  <a:lnTo>
                    <a:pt x="667105" y="158153"/>
                  </a:lnTo>
                  <a:lnTo>
                    <a:pt x="673430" y="164109"/>
                  </a:lnTo>
                  <a:lnTo>
                    <a:pt x="671563" y="167157"/>
                  </a:lnTo>
                  <a:lnTo>
                    <a:pt x="669963" y="171716"/>
                  </a:lnTo>
                  <a:lnTo>
                    <a:pt x="672414" y="177520"/>
                  </a:lnTo>
                  <a:lnTo>
                    <a:pt x="678929" y="179285"/>
                  </a:lnTo>
                  <a:lnTo>
                    <a:pt x="683437" y="181737"/>
                  </a:lnTo>
                  <a:lnTo>
                    <a:pt x="707186" y="194259"/>
                  </a:lnTo>
                  <a:lnTo>
                    <a:pt x="714933" y="190627"/>
                  </a:lnTo>
                  <a:lnTo>
                    <a:pt x="719061" y="196596"/>
                  </a:lnTo>
                  <a:lnTo>
                    <a:pt x="722452" y="203161"/>
                  </a:lnTo>
                  <a:lnTo>
                    <a:pt x="726389" y="208648"/>
                  </a:lnTo>
                  <a:lnTo>
                    <a:pt x="732116" y="211353"/>
                  </a:lnTo>
                  <a:lnTo>
                    <a:pt x="735571" y="216344"/>
                  </a:lnTo>
                  <a:lnTo>
                    <a:pt x="736650" y="214591"/>
                  </a:lnTo>
                  <a:lnTo>
                    <a:pt x="738352" y="217982"/>
                  </a:lnTo>
                  <a:lnTo>
                    <a:pt x="739787" y="215823"/>
                  </a:lnTo>
                  <a:lnTo>
                    <a:pt x="741235" y="214604"/>
                  </a:lnTo>
                  <a:lnTo>
                    <a:pt x="741133" y="212382"/>
                  </a:lnTo>
                  <a:lnTo>
                    <a:pt x="739292" y="210337"/>
                  </a:lnTo>
                  <a:lnTo>
                    <a:pt x="739343" y="210197"/>
                  </a:lnTo>
                  <a:lnTo>
                    <a:pt x="740054" y="209880"/>
                  </a:lnTo>
                  <a:lnTo>
                    <a:pt x="740575" y="209854"/>
                  </a:lnTo>
                  <a:lnTo>
                    <a:pt x="742035" y="209156"/>
                  </a:lnTo>
                  <a:lnTo>
                    <a:pt x="736841" y="202247"/>
                  </a:lnTo>
                  <a:lnTo>
                    <a:pt x="733767" y="198602"/>
                  </a:lnTo>
                  <a:lnTo>
                    <a:pt x="736041" y="194843"/>
                  </a:lnTo>
                  <a:lnTo>
                    <a:pt x="737527" y="189572"/>
                  </a:lnTo>
                  <a:lnTo>
                    <a:pt x="742035" y="186372"/>
                  </a:lnTo>
                  <a:lnTo>
                    <a:pt x="742835" y="185521"/>
                  </a:lnTo>
                  <a:lnTo>
                    <a:pt x="743800" y="184746"/>
                  </a:lnTo>
                  <a:close/>
                </a:path>
                <a:path w="774700" h="285115">
                  <a:moveTo>
                    <a:pt x="745909" y="260413"/>
                  </a:moveTo>
                  <a:lnTo>
                    <a:pt x="745718" y="259842"/>
                  </a:lnTo>
                  <a:lnTo>
                    <a:pt x="745274" y="258711"/>
                  </a:lnTo>
                  <a:lnTo>
                    <a:pt x="745007" y="258940"/>
                  </a:lnTo>
                  <a:lnTo>
                    <a:pt x="744537" y="259118"/>
                  </a:lnTo>
                  <a:lnTo>
                    <a:pt x="744486" y="259410"/>
                  </a:lnTo>
                  <a:lnTo>
                    <a:pt x="744397" y="259715"/>
                  </a:lnTo>
                  <a:lnTo>
                    <a:pt x="744702" y="260121"/>
                  </a:lnTo>
                  <a:lnTo>
                    <a:pt x="744842" y="260477"/>
                  </a:lnTo>
                  <a:lnTo>
                    <a:pt x="745909" y="260413"/>
                  </a:lnTo>
                  <a:close/>
                </a:path>
                <a:path w="774700" h="285115">
                  <a:moveTo>
                    <a:pt x="749236" y="40373"/>
                  </a:moveTo>
                  <a:lnTo>
                    <a:pt x="747395" y="38582"/>
                  </a:lnTo>
                  <a:lnTo>
                    <a:pt x="745439" y="36817"/>
                  </a:lnTo>
                  <a:lnTo>
                    <a:pt x="743381" y="35064"/>
                  </a:lnTo>
                  <a:lnTo>
                    <a:pt x="735571" y="54381"/>
                  </a:lnTo>
                  <a:lnTo>
                    <a:pt x="743432" y="50546"/>
                  </a:lnTo>
                  <a:lnTo>
                    <a:pt x="747915" y="45758"/>
                  </a:lnTo>
                  <a:lnTo>
                    <a:pt x="749236" y="40373"/>
                  </a:lnTo>
                  <a:close/>
                </a:path>
                <a:path w="774700" h="285115">
                  <a:moveTo>
                    <a:pt x="749731" y="138607"/>
                  </a:moveTo>
                  <a:lnTo>
                    <a:pt x="746925" y="133273"/>
                  </a:lnTo>
                  <a:lnTo>
                    <a:pt x="745502" y="130606"/>
                  </a:lnTo>
                  <a:lnTo>
                    <a:pt x="740524" y="133591"/>
                  </a:lnTo>
                  <a:lnTo>
                    <a:pt x="745972" y="140893"/>
                  </a:lnTo>
                  <a:lnTo>
                    <a:pt x="749731" y="138607"/>
                  </a:lnTo>
                  <a:close/>
                </a:path>
                <a:path w="774700" h="285115">
                  <a:moveTo>
                    <a:pt x="757021" y="50965"/>
                  </a:moveTo>
                  <a:lnTo>
                    <a:pt x="755726" y="50126"/>
                  </a:lnTo>
                  <a:lnTo>
                    <a:pt x="754519" y="49060"/>
                  </a:lnTo>
                  <a:lnTo>
                    <a:pt x="753084" y="48615"/>
                  </a:lnTo>
                  <a:lnTo>
                    <a:pt x="752779" y="48514"/>
                  </a:lnTo>
                  <a:lnTo>
                    <a:pt x="751827" y="50558"/>
                  </a:lnTo>
                  <a:lnTo>
                    <a:pt x="750862" y="52044"/>
                  </a:lnTo>
                  <a:lnTo>
                    <a:pt x="752373" y="52806"/>
                  </a:lnTo>
                  <a:lnTo>
                    <a:pt x="753605" y="53975"/>
                  </a:lnTo>
                  <a:lnTo>
                    <a:pt x="755510" y="53441"/>
                  </a:lnTo>
                  <a:lnTo>
                    <a:pt x="756196" y="51930"/>
                  </a:lnTo>
                  <a:lnTo>
                    <a:pt x="757021" y="50965"/>
                  </a:lnTo>
                  <a:close/>
                </a:path>
                <a:path w="774700" h="285115">
                  <a:moveTo>
                    <a:pt x="758088" y="141617"/>
                  </a:moveTo>
                  <a:lnTo>
                    <a:pt x="756412" y="140703"/>
                  </a:lnTo>
                  <a:lnTo>
                    <a:pt x="754621" y="139065"/>
                  </a:lnTo>
                  <a:lnTo>
                    <a:pt x="753910" y="141084"/>
                  </a:lnTo>
                  <a:lnTo>
                    <a:pt x="751852" y="140055"/>
                  </a:lnTo>
                  <a:lnTo>
                    <a:pt x="728980" y="158762"/>
                  </a:lnTo>
                  <a:lnTo>
                    <a:pt x="731507" y="163944"/>
                  </a:lnTo>
                  <a:lnTo>
                    <a:pt x="735520" y="162801"/>
                  </a:lnTo>
                  <a:lnTo>
                    <a:pt x="735469" y="166801"/>
                  </a:lnTo>
                  <a:lnTo>
                    <a:pt x="743661" y="167182"/>
                  </a:lnTo>
                  <a:lnTo>
                    <a:pt x="740905" y="168376"/>
                  </a:lnTo>
                  <a:lnTo>
                    <a:pt x="741133" y="169887"/>
                  </a:lnTo>
                  <a:lnTo>
                    <a:pt x="741629" y="172224"/>
                  </a:lnTo>
                  <a:lnTo>
                    <a:pt x="740968" y="172554"/>
                  </a:lnTo>
                  <a:lnTo>
                    <a:pt x="740448" y="173685"/>
                  </a:lnTo>
                  <a:lnTo>
                    <a:pt x="739863" y="174472"/>
                  </a:lnTo>
                  <a:lnTo>
                    <a:pt x="740575" y="175221"/>
                  </a:lnTo>
                  <a:lnTo>
                    <a:pt x="741299" y="176568"/>
                  </a:lnTo>
                  <a:lnTo>
                    <a:pt x="742124" y="176542"/>
                  </a:lnTo>
                  <a:lnTo>
                    <a:pt x="742289" y="176301"/>
                  </a:lnTo>
                  <a:lnTo>
                    <a:pt x="742454" y="176187"/>
                  </a:lnTo>
                  <a:lnTo>
                    <a:pt x="743572" y="181000"/>
                  </a:lnTo>
                  <a:lnTo>
                    <a:pt x="748436" y="179044"/>
                  </a:lnTo>
                  <a:lnTo>
                    <a:pt x="745528" y="167259"/>
                  </a:lnTo>
                  <a:lnTo>
                    <a:pt x="746518" y="167309"/>
                  </a:lnTo>
                  <a:lnTo>
                    <a:pt x="746620" y="161213"/>
                  </a:lnTo>
                  <a:lnTo>
                    <a:pt x="742124" y="160972"/>
                  </a:lnTo>
                  <a:lnTo>
                    <a:pt x="746048" y="159854"/>
                  </a:lnTo>
                  <a:lnTo>
                    <a:pt x="749896" y="158534"/>
                  </a:lnTo>
                  <a:lnTo>
                    <a:pt x="755700" y="154927"/>
                  </a:lnTo>
                  <a:lnTo>
                    <a:pt x="755942" y="149733"/>
                  </a:lnTo>
                  <a:lnTo>
                    <a:pt x="756627" y="145262"/>
                  </a:lnTo>
                  <a:lnTo>
                    <a:pt x="757872" y="143332"/>
                  </a:lnTo>
                  <a:lnTo>
                    <a:pt x="758088" y="141617"/>
                  </a:lnTo>
                  <a:close/>
                </a:path>
                <a:path w="774700" h="285115">
                  <a:moveTo>
                    <a:pt x="758393" y="167665"/>
                  </a:moveTo>
                  <a:lnTo>
                    <a:pt x="757974" y="161480"/>
                  </a:lnTo>
                  <a:lnTo>
                    <a:pt x="750557" y="168440"/>
                  </a:lnTo>
                  <a:lnTo>
                    <a:pt x="749427" y="173418"/>
                  </a:lnTo>
                  <a:lnTo>
                    <a:pt x="750862" y="177761"/>
                  </a:lnTo>
                  <a:lnTo>
                    <a:pt x="746429" y="180670"/>
                  </a:lnTo>
                  <a:lnTo>
                    <a:pt x="747064" y="181991"/>
                  </a:lnTo>
                  <a:lnTo>
                    <a:pt x="751738" y="177634"/>
                  </a:lnTo>
                  <a:lnTo>
                    <a:pt x="755446" y="172821"/>
                  </a:lnTo>
                  <a:lnTo>
                    <a:pt x="758393" y="167665"/>
                  </a:lnTo>
                  <a:close/>
                </a:path>
                <a:path w="774700" h="285115">
                  <a:moveTo>
                    <a:pt x="763003" y="158216"/>
                  </a:moveTo>
                  <a:lnTo>
                    <a:pt x="762546" y="158076"/>
                  </a:lnTo>
                  <a:lnTo>
                    <a:pt x="762101" y="157873"/>
                  </a:lnTo>
                  <a:lnTo>
                    <a:pt x="761631" y="157810"/>
                  </a:lnTo>
                  <a:lnTo>
                    <a:pt x="761466" y="157797"/>
                  </a:lnTo>
                  <a:lnTo>
                    <a:pt x="761085" y="159385"/>
                  </a:lnTo>
                  <a:lnTo>
                    <a:pt x="760641" y="160782"/>
                  </a:lnTo>
                  <a:lnTo>
                    <a:pt x="761034" y="160845"/>
                  </a:lnTo>
                  <a:lnTo>
                    <a:pt x="761415" y="160934"/>
                  </a:lnTo>
                  <a:lnTo>
                    <a:pt x="761796" y="161010"/>
                  </a:lnTo>
                  <a:lnTo>
                    <a:pt x="762622" y="159156"/>
                  </a:lnTo>
                  <a:lnTo>
                    <a:pt x="763003" y="158216"/>
                  </a:lnTo>
                  <a:close/>
                </a:path>
                <a:path w="774700" h="285115">
                  <a:moveTo>
                    <a:pt x="763041" y="60833"/>
                  </a:moveTo>
                  <a:lnTo>
                    <a:pt x="757212" y="54737"/>
                  </a:lnTo>
                  <a:lnTo>
                    <a:pt x="754646" y="57264"/>
                  </a:lnTo>
                  <a:lnTo>
                    <a:pt x="752043" y="59753"/>
                  </a:lnTo>
                  <a:lnTo>
                    <a:pt x="749566" y="62623"/>
                  </a:lnTo>
                  <a:lnTo>
                    <a:pt x="752119" y="66052"/>
                  </a:lnTo>
                  <a:lnTo>
                    <a:pt x="752703" y="65836"/>
                  </a:lnTo>
                  <a:lnTo>
                    <a:pt x="756246" y="64503"/>
                  </a:lnTo>
                  <a:lnTo>
                    <a:pt x="759599" y="62572"/>
                  </a:lnTo>
                  <a:lnTo>
                    <a:pt x="763041" y="60833"/>
                  </a:lnTo>
                  <a:close/>
                </a:path>
                <a:path w="774700" h="285115">
                  <a:moveTo>
                    <a:pt x="766064" y="149504"/>
                  </a:moveTo>
                  <a:lnTo>
                    <a:pt x="765949" y="149364"/>
                  </a:lnTo>
                  <a:lnTo>
                    <a:pt x="765505" y="149999"/>
                  </a:lnTo>
                  <a:lnTo>
                    <a:pt x="764959" y="150571"/>
                  </a:lnTo>
                  <a:lnTo>
                    <a:pt x="764628" y="151282"/>
                  </a:lnTo>
                  <a:lnTo>
                    <a:pt x="764552" y="151485"/>
                  </a:lnTo>
                  <a:lnTo>
                    <a:pt x="765048" y="152196"/>
                  </a:lnTo>
                  <a:lnTo>
                    <a:pt x="765175" y="152285"/>
                  </a:lnTo>
                  <a:lnTo>
                    <a:pt x="765784" y="150444"/>
                  </a:lnTo>
                  <a:lnTo>
                    <a:pt x="766064" y="149504"/>
                  </a:lnTo>
                  <a:close/>
                </a:path>
                <a:path w="774700" h="285115">
                  <a:moveTo>
                    <a:pt x="766330" y="116332"/>
                  </a:moveTo>
                  <a:lnTo>
                    <a:pt x="762927" y="113690"/>
                  </a:lnTo>
                  <a:lnTo>
                    <a:pt x="756297" y="109867"/>
                  </a:lnTo>
                  <a:lnTo>
                    <a:pt x="750112" y="109093"/>
                  </a:lnTo>
                  <a:lnTo>
                    <a:pt x="745248" y="112102"/>
                  </a:lnTo>
                  <a:lnTo>
                    <a:pt x="740117" y="110388"/>
                  </a:lnTo>
                  <a:lnTo>
                    <a:pt x="740244" y="110121"/>
                  </a:lnTo>
                  <a:lnTo>
                    <a:pt x="740448" y="109054"/>
                  </a:lnTo>
                  <a:lnTo>
                    <a:pt x="740714" y="107988"/>
                  </a:lnTo>
                  <a:lnTo>
                    <a:pt x="739724" y="107823"/>
                  </a:lnTo>
                  <a:lnTo>
                    <a:pt x="738847" y="107505"/>
                  </a:lnTo>
                  <a:lnTo>
                    <a:pt x="737781" y="107670"/>
                  </a:lnTo>
                  <a:lnTo>
                    <a:pt x="737527" y="109258"/>
                  </a:lnTo>
                  <a:lnTo>
                    <a:pt x="737577" y="109550"/>
                  </a:lnTo>
                  <a:lnTo>
                    <a:pt x="727849" y="106286"/>
                  </a:lnTo>
                  <a:lnTo>
                    <a:pt x="731621" y="116446"/>
                  </a:lnTo>
                  <a:lnTo>
                    <a:pt x="736701" y="121754"/>
                  </a:lnTo>
                  <a:lnTo>
                    <a:pt x="742315" y="122631"/>
                  </a:lnTo>
                  <a:lnTo>
                    <a:pt x="743762" y="125818"/>
                  </a:lnTo>
                  <a:lnTo>
                    <a:pt x="745858" y="129692"/>
                  </a:lnTo>
                  <a:lnTo>
                    <a:pt x="747395" y="133654"/>
                  </a:lnTo>
                  <a:lnTo>
                    <a:pt x="755700" y="123190"/>
                  </a:lnTo>
                  <a:lnTo>
                    <a:pt x="759383" y="126060"/>
                  </a:lnTo>
                  <a:lnTo>
                    <a:pt x="766330" y="116332"/>
                  </a:lnTo>
                  <a:close/>
                </a:path>
                <a:path w="774700" h="285115">
                  <a:moveTo>
                    <a:pt x="768946" y="138620"/>
                  </a:moveTo>
                  <a:lnTo>
                    <a:pt x="768007" y="138658"/>
                  </a:lnTo>
                  <a:lnTo>
                    <a:pt x="766445" y="140042"/>
                  </a:lnTo>
                  <a:lnTo>
                    <a:pt x="764159" y="141338"/>
                  </a:lnTo>
                  <a:lnTo>
                    <a:pt x="765708" y="142621"/>
                  </a:lnTo>
                  <a:lnTo>
                    <a:pt x="766686" y="143535"/>
                  </a:lnTo>
                  <a:lnTo>
                    <a:pt x="767575" y="144208"/>
                  </a:lnTo>
                  <a:lnTo>
                    <a:pt x="768070" y="142354"/>
                  </a:lnTo>
                  <a:lnTo>
                    <a:pt x="768946" y="138620"/>
                  </a:lnTo>
                  <a:close/>
                </a:path>
                <a:path w="774700" h="285115">
                  <a:moveTo>
                    <a:pt x="769226" y="77914"/>
                  </a:moveTo>
                  <a:lnTo>
                    <a:pt x="766114" y="75679"/>
                  </a:lnTo>
                  <a:lnTo>
                    <a:pt x="764273" y="75526"/>
                  </a:lnTo>
                  <a:lnTo>
                    <a:pt x="765149" y="72758"/>
                  </a:lnTo>
                  <a:lnTo>
                    <a:pt x="753503" y="68465"/>
                  </a:lnTo>
                  <a:lnTo>
                    <a:pt x="752017" y="73063"/>
                  </a:lnTo>
                  <a:lnTo>
                    <a:pt x="762177" y="76542"/>
                  </a:lnTo>
                  <a:lnTo>
                    <a:pt x="760971" y="77863"/>
                  </a:lnTo>
                  <a:lnTo>
                    <a:pt x="759929" y="80073"/>
                  </a:lnTo>
                  <a:lnTo>
                    <a:pt x="760120" y="82626"/>
                  </a:lnTo>
                  <a:lnTo>
                    <a:pt x="760831" y="83693"/>
                  </a:lnTo>
                  <a:lnTo>
                    <a:pt x="761860" y="84975"/>
                  </a:lnTo>
                  <a:lnTo>
                    <a:pt x="752703" y="75565"/>
                  </a:lnTo>
                  <a:lnTo>
                    <a:pt x="751179" y="82892"/>
                  </a:lnTo>
                  <a:lnTo>
                    <a:pt x="752411" y="87350"/>
                  </a:lnTo>
                  <a:lnTo>
                    <a:pt x="756983" y="89369"/>
                  </a:lnTo>
                  <a:lnTo>
                    <a:pt x="765429" y="89458"/>
                  </a:lnTo>
                  <a:lnTo>
                    <a:pt x="766165" y="89420"/>
                  </a:lnTo>
                  <a:lnTo>
                    <a:pt x="765708" y="88950"/>
                  </a:lnTo>
                  <a:lnTo>
                    <a:pt x="766419" y="87096"/>
                  </a:lnTo>
                  <a:lnTo>
                    <a:pt x="767054" y="85648"/>
                  </a:lnTo>
                  <a:lnTo>
                    <a:pt x="767600" y="84239"/>
                  </a:lnTo>
                  <a:lnTo>
                    <a:pt x="768197" y="84137"/>
                  </a:lnTo>
                  <a:lnTo>
                    <a:pt x="768591" y="83134"/>
                  </a:lnTo>
                  <a:lnTo>
                    <a:pt x="769061" y="82511"/>
                  </a:lnTo>
                  <a:lnTo>
                    <a:pt x="768311" y="82042"/>
                  </a:lnTo>
                  <a:lnTo>
                    <a:pt x="768667" y="80924"/>
                  </a:lnTo>
                  <a:lnTo>
                    <a:pt x="769086" y="79832"/>
                  </a:lnTo>
                  <a:lnTo>
                    <a:pt x="769226" y="77914"/>
                  </a:lnTo>
                  <a:close/>
                </a:path>
                <a:path w="774700" h="285115">
                  <a:moveTo>
                    <a:pt x="773569" y="93065"/>
                  </a:moveTo>
                  <a:lnTo>
                    <a:pt x="773264" y="91147"/>
                  </a:lnTo>
                  <a:lnTo>
                    <a:pt x="772934" y="89242"/>
                  </a:lnTo>
                  <a:lnTo>
                    <a:pt x="772515" y="87337"/>
                  </a:lnTo>
                  <a:lnTo>
                    <a:pt x="772248" y="88074"/>
                  </a:lnTo>
                  <a:lnTo>
                    <a:pt x="772083" y="91147"/>
                  </a:lnTo>
                  <a:lnTo>
                    <a:pt x="771855" y="92989"/>
                  </a:lnTo>
                  <a:lnTo>
                    <a:pt x="773569" y="93065"/>
                  </a:lnTo>
                  <a:close/>
                </a:path>
                <a:path w="774700" h="285115">
                  <a:moveTo>
                    <a:pt x="774547" y="104635"/>
                  </a:moveTo>
                  <a:lnTo>
                    <a:pt x="771664" y="101904"/>
                  </a:lnTo>
                  <a:lnTo>
                    <a:pt x="766521" y="100469"/>
                  </a:lnTo>
                  <a:lnTo>
                    <a:pt x="758863" y="100406"/>
                  </a:lnTo>
                  <a:lnTo>
                    <a:pt x="772909" y="119799"/>
                  </a:lnTo>
                  <a:lnTo>
                    <a:pt x="774217" y="113474"/>
                  </a:lnTo>
                  <a:lnTo>
                    <a:pt x="774547" y="109042"/>
                  </a:lnTo>
                  <a:lnTo>
                    <a:pt x="774547" y="104635"/>
                  </a:lnTo>
                  <a:close/>
                </a:path>
              </a:pathLst>
            </a:custGeom>
            <a:solidFill>
              <a:srgbClr val="FEBE4F"/>
            </a:solidFill>
          </p:spPr>
          <p:txBody>
            <a:bodyPr wrap="square" lIns="0" tIns="0" rIns="0" bIns="0" rtlCol="0"/>
            <a:lstStyle/>
            <a:p>
              <a:endParaRPr/>
            </a:p>
          </p:txBody>
        </p:sp>
        <p:sp>
          <p:nvSpPr>
            <p:cNvPr id="96" name="object 96"/>
            <p:cNvSpPr/>
            <p:nvPr/>
          </p:nvSpPr>
          <p:spPr>
            <a:xfrm>
              <a:off x="8628634" y="1339862"/>
              <a:ext cx="663575" cy="306070"/>
            </a:xfrm>
            <a:custGeom>
              <a:avLst/>
              <a:gdLst/>
              <a:ahLst/>
              <a:cxnLst/>
              <a:rect l="l" t="t" r="r" b="b"/>
              <a:pathLst>
                <a:path w="663575" h="306069">
                  <a:moveTo>
                    <a:pt x="7366" y="18288"/>
                  </a:moveTo>
                  <a:lnTo>
                    <a:pt x="5270" y="16979"/>
                  </a:lnTo>
                  <a:lnTo>
                    <a:pt x="3403" y="15011"/>
                  </a:lnTo>
                  <a:lnTo>
                    <a:pt x="1841" y="17729"/>
                  </a:lnTo>
                  <a:lnTo>
                    <a:pt x="0" y="19570"/>
                  </a:lnTo>
                  <a:lnTo>
                    <a:pt x="101" y="21247"/>
                  </a:lnTo>
                  <a:lnTo>
                    <a:pt x="215" y="22491"/>
                  </a:lnTo>
                  <a:lnTo>
                    <a:pt x="2882" y="23545"/>
                  </a:lnTo>
                  <a:lnTo>
                    <a:pt x="4419" y="24676"/>
                  </a:lnTo>
                  <a:lnTo>
                    <a:pt x="5435" y="22872"/>
                  </a:lnTo>
                  <a:lnTo>
                    <a:pt x="6946" y="21145"/>
                  </a:lnTo>
                  <a:lnTo>
                    <a:pt x="7366" y="18288"/>
                  </a:lnTo>
                  <a:close/>
                </a:path>
                <a:path w="663575" h="306069">
                  <a:moveTo>
                    <a:pt x="36449" y="53695"/>
                  </a:moveTo>
                  <a:lnTo>
                    <a:pt x="35623" y="46736"/>
                  </a:lnTo>
                  <a:lnTo>
                    <a:pt x="15227" y="48717"/>
                  </a:lnTo>
                  <a:lnTo>
                    <a:pt x="16217" y="56553"/>
                  </a:lnTo>
                  <a:lnTo>
                    <a:pt x="36449" y="53695"/>
                  </a:lnTo>
                  <a:close/>
                </a:path>
                <a:path w="663575" h="306069">
                  <a:moveTo>
                    <a:pt x="66319" y="87960"/>
                  </a:moveTo>
                  <a:lnTo>
                    <a:pt x="65747" y="88290"/>
                  </a:lnTo>
                  <a:lnTo>
                    <a:pt x="65303" y="88531"/>
                  </a:lnTo>
                  <a:lnTo>
                    <a:pt x="64897" y="88773"/>
                  </a:lnTo>
                  <a:lnTo>
                    <a:pt x="65201" y="88900"/>
                  </a:lnTo>
                  <a:lnTo>
                    <a:pt x="65608" y="89217"/>
                  </a:lnTo>
                  <a:lnTo>
                    <a:pt x="65824" y="89103"/>
                  </a:lnTo>
                  <a:lnTo>
                    <a:pt x="66052" y="89001"/>
                  </a:lnTo>
                  <a:lnTo>
                    <a:pt x="66103" y="88506"/>
                  </a:lnTo>
                  <a:lnTo>
                    <a:pt x="66319" y="87960"/>
                  </a:lnTo>
                  <a:close/>
                </a:path>
                <a:path w="663575" h="306069">
                  <a:moveTo>
                    <a:pt x="87325" y="91871"/>
                  </a:moveTo>
                  <a:lnTo>
                    <a:pt x="81800" y="84912"/>
                  </a:lnTo>
                  <a:lnTo>
                    <a:pt x="79209" y="86779"/>
                  </a:lnTo>
                  <a:lnTo>
                    <a:pt x="83413" y="94551"/>
                  </a:lnTo>
                  <a:lnTo>
                    <a:pt x="87325" y="91871"/>
                  </a:lnTo>
                  <a:close/>
                </a:path>
                <a:path w="663575" h="306069">
                  <a:moveTo>
                    <a:pt x="88836" y="33921"/>
                  </a:moveTo>
                  <a:lnTo>
                    <a:pt x="86995" y="30937"/>
                  </a:lnTo>
                  <a:lnTo>
                    <a:pt x="84658" y="28981"/>
                  </a:lnTo>
                  <a:lnTo>
                    <a:pt x="82626" y="26847"/>
                  </a:lnTo>
                  <a:lnTo>
                    <a:pt x="77038" y="32461"/>
                  </a:lnTo>
                  <a:lnTo>
                    <a:pt x="80340" y="34721"/>
                  </a:lnTo>
                  <a:lnTo>
                    <a:pt x="82486" y="36703"/>
                  </a:lnTo>
                  <a:lnTo>
                    <a:pt x="85674" y="37871"/>
                  </a:lnTo>
                  <a:lnTo>
                    <a:pt x="88836" y="33921"/>
                  </a:lnTo>
                  <a:close/>
                </a:path>
                <a:path w="663575" h="306069">
                  <a:moveTo>
                    <a:pt x="110553" y="90335"/>
                  </a:moveTo>
                  <a:lnTo>
                    <a:pt x="108153" y="87845"/>
                  </a:lnTo>
                  <a:lnTo>
                    <a:pt x="106895" y="85458"/>
                  </a:lnTo>
                  <a:lnTo>
                    <a:pt x="105295" y="85166"/>
                  </a:lnTo>
                  <a:lnTo>
                    <a:pt x="103898" y="84912"/>
                  </a:lnTo>
                  <a:lnTo>
                    <a:pt x="102082" y="87045"/>
                  </a:lnTo>
                  <a:lnTo>
                    <a:pt x="100457" y="88112"/>
                  </a:lnTo>
                  <a:lnTo>
                    <a:pt x="101727" y="89814"/>
                  </a:lnTo>
                  <a:lnTo>
                    <a:pt x="102692" y="92252"/>
                  </a:lnTo>
                  <a:lnTo>
                    <a:pt x="105524" y="93472"/>
                  </a:lnTo>
                  <a:lnTo>
                    <a:pt x="107657" y="91655"/>
                  </a:lnTo>
                  <a:lnTo>
                    <a:pt x="110553" y="90335"/>
                  </a:lnTo>
                  <a:close/>
                </a:path>
                <a:path w="663575" h="306069">
                  <a:moveTo>
                    <a:pt x="119697" y="113703"/>
                  </a:moveTo>
                  <a:lnTo>
                    <a:pt x="119456" y="112445"/>
                  </a:lnTo>
                  <a:lnTo>
                    <a:pt x="119011" y="110324"/>
                  </a:lnTo>
                  <a:lnTo>
                    <a:pt x="116674" y="108585"/>
                  </a:lnTo>
                  <a:lnTo>
                    <a:pt x="114261" y="105587"/>
                  </a:lnTo>
                  <a:lnTo>
                    <a:pt x="109334" y="112979"/>
                  </a:lnTo>
                  <a:lnTo>
                    <a:pt x="111404" y="114376"/>
                  </a:lnTo>
                  <a:lnTo>
                    <a:pt x="113347" y="116573"/>
                  </a:lnTo>
                  <a:lnTo>
                    <a:pt x="116738" y="117030"/>
                  </a:lnTo>
                  <a:lnTo>
                    <a:pt x="119697" y="113703"/>
                  </a:lnTo>
                  <a:close/>
                </a:path>
                <a:path w="663575" h="306069">
                  <a:moveTo>
                    <a:pt x="127533" y="128752"/>
                  </a:moveTo>
                  <a:lnTo>
                    <a:pt x="127457" y="128549"/>
                  </a:lnTo>
                  <a:lnTo>
                    <a:pt x="127228" y="127876"/>
                  </a:lnTo>
                  <a:lnTo>
                    <a:pt x="126796" y="127279"/>
                  </a:lnTo>
                  <a:lnTo>
                    <a:pt x="126441" y="126657"/>
                  </a:lnTo>
                  <a:lnTo>
                    <a:pt x="125945" y="127190"/>
                  </a:lnTo>
                  <a:lnTo>
                    <a:pt x="125476" y="127723"/>
                  </a:lnTo>
                  <a:lnTo>
                    <a:pt x="124980" y="128244"/>
                  </a:lnTo>
                  <a:lnTo>
                    <a:pt x="125552" y="128638"/>
                  </a:lnTo>
                  <a:lnTo>
                    <a:pt x="126111" y="129095"/>
                  </a:lnTo>
                  <a:lnTo>
                    <a:pt x="126733" y="129413"/>
                  </a:lnTo>
                  <a:lnTo>
                    <a:pt x="127533" y="128752"/>
                  </a:lnTo>
                  <a:close/>
                </a:path>
                <a:path w="663575" h="306069">
                  <a:moveTo>
                    <a:pt x="162140" y="91503"/>
                  </a:moveTo>
                  <a:lnTo>
                    <a:pt x="156667" y="89179"/>
                  </a:lnTo>
                  <a:lnTo>
                    <a:pt x="151422" y="85026"/>
                  </a:lnTo>
                  <a:lnTo>
                    <a:pt x="146253" y="85140"/>
                  </a:lnTo>
                  <a:lnTo>
                    <a:pt x="138976" y="87680"/>
                  </a:lnTo>
                  <a:lnTo>
                    <a:pt x="135470" y="93522"/>
                  </a:lnTo>
                  <a:lnTo>
                    <a:pt x="133451" y="100711"/>
                  </a:lnTo>
                  <a:lnTo>
                    <a:pt x="130644" y="107264"/>
                  </a:lnTo>
                  <a:lnTo>
                    <a:pt x="129133" y="109359"/>
                  </a:lnTo>
                  <a:lnTo>
                    <a:pt x="132651" y="115189"/>
                  </a:lnTo>
                  <a:lnTo>
                    <a:pt x="133832" y="119176"/>
                  </a:lnTo>
                  <a:lnTo>
                    <a:pt x="162140" y="91503"/>
                  </a:lnTo>
                  <a:close/>
                </a:path>
                <a:path w="663575" h="306069">
                  <a:moveTo>
                    <a:pt x="162267" y="122605"/>
                  </a:moveTo>
                  <a:lnTo>
                    <a:pt x="158572" y="117081"/>
                  </a:lnTo>
                  <a:lnTo>
                    <a:pt x="157086" y="115722"/>
                  </a:lnTo>
                  <a:lnTo>
                    <a:pt x="151117" y="116332"/>
                  </a:lnTo>
                  <a:lnTo>
                    <a:pt x="147713" y="125044"/>
                  </a:lnTo>
                  <a:lnTo>
                    <a:pt x="146507" y="132791"/>
                  </a:lnTo>
                  <a:lnTo>
                    <a:pt x="156425" y="138137"/>
                  </a:lnTo>
                  <a:lnTo>
                    <a:pt x="159512" y="132905"/>
                  </a:lnTo>
                  <a:lnTo>
                    <a:pt x="162026" y="127800"/>
                  </a:lnTo>
                  <a:lnTo>
                    <a:pt x="162267" y="122605"/>
                  </a:lnTo>
                  <a:close/>
                </a:path>
                <a:path w="663575" h="306069">
                  <a:moveTo>
                    <a:pt x="162280" y="148272"/>
                  </a:moveTo>
                  <a:lnTo>
                    <a:pt x="159753" y="146189"/>
                  </a:lnTo>
                  <a:lnTo>
                    <a:pt x="156451" y="141884"/>
                  </a:lnTo>
                  <a:lnTo>
                    <a:pt x="154559" y="145529"/>
                  </a:lnTo>
                  <a:lnTo>
                    <a:pt x="152412" y="147866"/>
                  </a:lnTo>
                  <a:lnTo>
                    <a:pt x="152463" y="151714"/>
                  </a:lnTo>
                  <a:lnTo>
                    <a:pt x="155905" y="154711"/>
                  </a:lnTo>
                  <a:lnTo>
                    <a:pt x="157162" y="154393"/>
                  </a:lnTo>
                  <a:lnTo>
                    <a:pt x="159118" y="153911"/>
                  </a:lnTo>
                  <a:lnTo>
                    <a:pt x="161124" y="151384"/>
                  </a:lnTo>
                  <a:lnTo>
                    <a:pt x="162280" y="148272"/>
                  </a:lnTo>
                  <a:close/>
                </a:path>
                <a:path w="663575" h="306069">
                  <a:moveTo>
                    <a:pt x="188226" y="125488"/>
                  </a:moveTo>
                  <a:lnTo>
                    <a:pt x="187426" y="123850"/>
                  </a:lnTo>
                  <a:lnTo>
                    <a:pt x="186791" y="121259"/>
                  </a:lnTo>
                  <a:lnTo>
                    <a:pt x="184924" y="122923"/>
                  </a:lnTo>
                  <a:lnTo>
                    <a:pt x="183146" y="123825"/>
                  </a:lnTo>
                  <a:lnTo>
                    <a:pt x="183222" y="124548"/>
                  </a:lnTo>
                  <a:lnTo>
                    <a:pt x="183362" y="126098"/>
                  </a:lnTo>
                  <a:lnTo>
                    <a:pt x="184467" y="127558"/>
                  </a:lnTo>
                  <a:lnTo>
                    <a:pt x="185178" y="129057"/>
                  </a:lnTo>
                  <a:lnTo>
                    <a:pt x="186194" y="128384"/>
                  </a:lnTo>
                  <a:lnTo>
                    <a:pt x="187985" y="127800"/>
                  </a:lnTo>
                  <a:lnTo>
                    <a:pt x="188226" y="125488"/>
                  </a:lnTo>
                  <a:close/>
                </a:path>
                <a:path w="663575" h="306069">
                  <a:moveTo>
                    <a:pt x="189052" y="108673"/>
                  </a:moveTo>
                  <a:lnTo>
                    <a:pt x="188531" y="81229"/>
                  </a:lnTo>
                  <a:lnTo>
                    <a:pt x="181470" y="88811"/>
                  </a:lnTo>
                  <a:lnTo>
                    <a:pt x="179222" y="95478"/>
                  </a:lnTo>
                  <a:lnTo>
                    <a:pt x="181762" y="101879"/>
                  </a:lnTo>
                  <a:lnTo>
                    <a:pt x="189052" y="108673"/>
                  </a:lnTo>
                  <a:close/>
                </a:path>
                <a:path w="663575" h="306069">
                  <a:moveTo>
                    <a:pt x="205955" y="72224"/>
                  </a:moveTo>
                  <a:lnTo>
                    <a:pt x="204825" y="70904"/>
                  </a:lnTo>
                  <a:lnTo>
                    <a:pt x="203949" y="68973"/>
                  </a:lnTo>
                  <a:lnTo>
                    <a:pt x="202717" y="70612"/>
                  </a:lnTo>
                  <a:lnTo>
                    <a:pt x="201726" y="71475"/>
                  </a:lnTo>
                  <a:lnTo>
                    <a:pt x="201396" y="72555"/>
                  </a:lnTo>
                  <a:lnTo>
                    <a:pt x="201231" y="73113"/>
                  </a:lnTo>
                  <a:lnTo>
                    <a:pt x="202387" y="74764"/>
                  </a:lnTo>
                  <a:lnTo>
                    <a:pt x="203784" y="74434"/>
                  </a:lnTo>
                  <a:lnTo>
                    <a:pt x="205409" y="73901"/>
                  </a:lnTo>
                  <a:lnTo>
                    <a:pt x="205955" y="72224"/>
                  </a:lnTo>
                  <a:close/>
                </a:path>
                <a:path w="663575" h="306069">
                  <a:moveTo>
                    <a:pt x="226517" y="155651"/>
                  </a:moveTo>
                  <a:lnTo>
                    <a:pt x="221488" y="153289"/>
                  </a:lnTo>
                  <a:lnTo>
                    <a:pt x="218274" y="161861"/>
                  </a:lnTo>
                  <a:lnTo>
                    <a:pt x="219748" y="162433"/>
                  </a:lnTo>
                  <a:lnTo>
                    <a:pt x="222338" y="163779"/>
                  </a:lnTo>
                  <a:lnTo>
                    <a:pt x="222529" y="163461"/>
                  </a:lnTo>
                  <a:lnTo>
                    <a:pt x="224129" y="161036"/>
                  </a:lnTo>
                  <a:lnTo>
                    <a:pt x="225247" y="158292"/>
                  </a:lnTo>
                  <a:lnTo>
                    <a:pt x="226517" y="155651"/>
                  </a:lnTo>
                  <a:close/>
                </a:path>
                <a:path w="663575" h="306069">
                  <a:moveTo>
                    <a:pt x="247345" y="57238"/>
                  </a:moveTo>
                  <a:lnTo>
                    <a:pt x="247103" y="56832"/>
                  </a:lnTo>
                  <a:lnTo>
                    <a:pt x="246329" y="55524"/>
                  </a:lnTo>
                  <a:lnTo>
                    <a:pt x="244881" y="53797"/>
                  </a:lnTo>
                  <a:lnTo>
                    <a:pt x="242481" y="53822"/>
                  </a:lnTo>
                  <a:lnTo>
                    <a:pt x="241300" y="55702"/>
                  </a:lnTo>
                  <a:lnTo>
                    <a:pt x="238912" y="57848"/>
                  </a:lnTo>
                  <a:lnTo>
                    <a:pt x="241909" y="58839"/>
                  </a:lnTo>
                  <a:lnTo>
                    <a:pt x="243446" y="59804"/>
                  </a:lnTo>
                  <a:lnTo>
                    <a:pt x="245757" y="59563"/>
                  </a:lnTo>
                  <a:lnTo>
                    <a:pt x="247345" y="57238"/>
                  </a:lnTo>
                  <a:close/>
                </a:path>
                <a:path w="663575" h="306069">
                  <a:moveTo>
                    <a:pt x="265303" y="192278"/>
                  </a:moveTo>
                  <a:lnTo>
                    <a:pt x="262051" y="174320"/>
                  </a:lnTo>
                  <a:lnTo>
                    <a:pt x="255816" y="175425"/>
                  </a:lnTo>
                  <a:lnTo>
                    <a:pt x="258724" y="192722"/>
                  </a:lnTo>
                  <a:lnTo>
                    <a:pt x="265303" y="192278"/>
                  </a:lnTo>
                  <a:close/>
                </a:path>
                <a:path w="663575" h="306069">
                  <a:moveTo>
                    <a:pt x="269646" y="67614"/>
                  </a:moveTo>
                  <a:lnTo>
                    <a:pt x="265239" y="61239"/>
                  </a:lnTo>
                  <a:lnTo>
                    <a:pt x="251777" y="70980"/>
                  </a:lnTo>
                  <a:lnTo>
                    <a:pt x="255409" y="76619"/>
                  </a:lnTo>
                  <a:lnTo>
                    <a:pt x="269646" y="67614"/>
                  </a:lnTo>
                  <a:close/>
                </a:path>
                <a:path w="663575" h="306069">
                  <a:moveTo>
                    <a:pt x="272821" y="113753"/>
                  </a:moveTo>
                  <a:lnTo>
                    <a:pt x="272338" y="107937"/>
                  </a:lnTo>
                  <a:lnTo>
                    <a:pt x="268211" y="102450"/>
                  </a:lnTo>
                  <a:lnTo>
                    <a:pt x="266750" y="101231"/>
                  </a:lnTo>
                  <a:lnTo>
                    <a:pt x="261429" y="101930"/>
                  </a:lnTo>
                  <a:lnTo>
                    <a:pt x="260515" y="103441"/>
                  </a:lnTo>
                  <a:lnTo>
                    <a:pt x="258191" y="109855"/>
                  </a:lnTo>
                  <a:lnTo>
                    <a:pt x="259194" y="115671"/>
                  </a:lnTo>
                  <a:lnTo>
                    <a:pt x="262826" y="121272"/>
                  </a:lnTo>
                  <a:lnTo>
                    <a:pt x="268401" y="127088"/>
                  </a:lnTo>
                  <a:lnTo>
                    <a:pt x="271056" y="120091"/>
                  </a:lnTo>
                  <a:lnTo>
                    <a:pt x="272821" y="113753"/>
                  </a:lnTo>
                  <a:close/>
                </a:path>
                <a:path w="663575" h="306069">
                  <a:moveTo>
                    <a:pt x="282346" y="109931"/>
                  </a:moveTo>
                  <a:lnTo>
                    <a:pt x="281266" y="108280"/>
                  </a:lnTo>
                  <a:lnTo>
                    <a:pt x="279895" y="107340"/>
                  </a:lnTo>
                  <a:lnTo>
                    <a:pt x="278295" y="106591"/>
                  </a:lnTo>
                  <a:lnTo>
                    <a:pt x="276377" y="108750"/>
                  </a:lnTo>
                  <a:lnTo>
                    <a:pt x="276593" y="109385"/>
                  </a:lnTo>
                  <a:lnTo>
                    <a:pt x="277037" y="110718"/>
                  </a:lnTo>
                  <a:lnTo>
                    <a:pt x="278384" y="111747"/>
                  </a:lnTo>
                  <a:lnTo>
                    <a:pt x="279819" y="113411"/>
                  </a:lnTo>
                  <a:lnTo>
                    <a:pt x="280962" y="111467"/>
                  </a:lnTo>
                  <a:lnTo>
                    <a:pt x="282346" y="109931"/>
                  </a:lnTo>
                  <a:close/>
                </a:path>
                <a:path w="663575" h="306069">
                  <a:moveTo>
                    <a:pt x="286219" y="16725"/>
                  </a:moveTo>
                  <a:lnTo>
                    <a:pt x="284810" y="15646"/>
                  </a:lnTo>
                  <a:lnTo>
                    <a:pt x="283768" y="14211"/>
                  </a:lnTo>
                  <a:lnTo>
                    <a:pt x="282536" y="15760"/>
                  </a:lnTo>
                  <a:lnTo>
                    <a:pt x="281165" y="16751"/>
                  </a:lnTo>
                  <a:lnTo>
                    <a:pt x="281127" y="17780"/>
                  </a:lnTo>
                  <a:lnTo>
                    <a:pt x="281127" y="18605"/>
                  </a:lnTo>
                  <a:lnTo>
                    <a:pt x="282841" y="20269"/>
                  </a:lnTo>
                  <a:lnTo>
                    <a:pt x="284568" y="19977"/>
                  </a:lnTo>
                  <a:lnTo>
                    <a:pt x="285889" y="18580"/>
                  </a:lnTo>
                  <a:lnTo>
                    <a:pt x="286080" y="17526"/>
                  </a:lnTo>
                  <a:lnTo>
                    <a:pt x="286219" y="16725"/>
                  </a:lnTo>
                  <a:close/>
                </a:path>
                <a:path w="663575" h="306069">
                  <a:moveTo>
                    <a:pt x="288442" y="116763"/>
                  </a:moveTo>
                  <a:lnTo>
                    <a:pt x="287540" y="115722"/>
                  </a:lnTo>
                  <a:lnTo>
                    <a:pt x="287121" y="114985"/>
                  </a:lnTo>
                  <a:lnTo>
                    <a:pt x="286156" y="115595"/>
                  </a:lnTo>
                  <a:lnTo>
                    <a:pt x="285229" y="116192"/>
                  </a:lnTo>
                  <a:lnTo>
                    <a:pt x="284213" y="116827"/>
                  </a:lnTo>
                  <a:lnTo>
                    <a:pt x="284949" y="117983"/>
                  </a:lnTo>
                  <a:lnTo>
                    <a:pt x="285394" y="118681"/>
                  </a:lnTo>
                  <a:lnTo>
                    <a:pt x="285864" y="119392"/>
                  </a:lnTo>
                  <a:lnTo>
                    <a:pt x="286689" y="118656"/>
                  </a:lnTo>
                  <a:lnTo>
                    <a:pt x="287705" y="118046"/>
                  </a:lnTo>
                  <a:lnTo>
                    <a:pt x="288251" y="117132"/>
                  </a:lnTo>
                  <a:lnTo>
                    <a:pt x="288442" y="116763"/>
                  </a:lnTo>
                  <a:close/>
                </a:path>
                <a:path w="663575" h="306069">
                  <a:moveTo>
                    <a:pt x="290995" y="180898"/>
                  </a:moveTo>
                  <a:lnTo>
                    <a:pt x="290144" y="180467"/>
                  </a:lnTo>
                  <a:lnTo>
                    <a:pt x="290144" y="181356"/>
                  </a:lnTo>
                  <a:lnTo>
                    <a:pt x="290995" y="180898"/>
                  </a:lnTo>
                  <a:close/>
                </a:path>
                <a:path w="663575" h="306069">
                  <a:moveTo>
                    <a:pt x="293966" y="162433"/>
                  </a:moveTo>
                  <a:lnTo>
                    <a:pt x="290068" y="159448"/>
                  </a:lnTo>
                  <a:lnTo>
                    <a:pt x="288696" y="161632"/>
                  </a:lnTo>
                  <a:lnTo>
                    <a:pt x="287185" y="163753"/>
                  </a:lnTo>
                  <a:lnTo>
                    <a:pt x="286156" y="166103"/>
                  </a:lnTo>
                  <a:lnTo>
                    <a:pt x="286054" y="166382"/>
                  </a:lnTo>
                  <a:lnTo>
                    <a:pt x="288632" y="167906"/>
                  </a:lnTo>
                  <a:lnTo>
                    <a:pt x="289979" y="168859"/>
                  </a:lnTo>
                  <a:lnTo>
                    <a:pt x="292620" y="164566"/>
                  </a:lnTo>
                  <a:lnTo>
                    <a:pt x="293966" y="162433"/>
                  </a:lnTo>
                  <a:close/>
                </a:path>
                <a:path w="663575" h="306069">
                  <a:moveTo>
                    <a:pt x="295452" y="178638"/>
                  </a:moveTo>
                  <a:lnTo>
                    <a:pt x="295402" y="176796"/>
                  </a:lnTo>
                  <a:lnTo>
                    <a:pt x="295376" y="174955"/>
                  </a:lnTo>
                  <a:lnTo>
                    <a:pt x="295313" y="173101"/>
                  </a:lnTo>
                  <a:lnTo>
                    <a:pt x="284429" y="174752"/>
                  </a:lnTo>
                  <a:lnTo>
                    <a:pt x="284759" y="177482"/>
                  </a:lnTo>
                  <a:lnTo>
                    <a:pt x="284949" y="178828"/>
                  </a:lnTo>
                  <a:lnTo>
                    <a:pt x="295452" y="178638"/>
                  </a:lnTo>
                  <a:close/>
                </a:path>
                <a:path w="663575" h="306069">
                  <a:moveTo>
                    <a:pt x="313651" y="220649"/>
                  </a:moveTo>
                  <a:lnTo>
                    <a:pt x="312407" y="219417"/>
                  </a:lnTo>
                  <a:lnTo>
                    <a:pt x="311454" y="217716"/>
                  </a:lnTo>
                  <a:lnTo>
                    <a:pt x="310400" y="219379"/>
                  </a:lnTo>
                  <a:lnTo>
                    <a:pt x="309524" y="220294"/>
                  </a:lnTo>
                  <a:lnTo>
                    <a:pt x="309308" y="221361"/>
                  </a:lnTo>
                  <a:lnTo>
                    <a:pt x="309168" y="221932"/>
                  </a:lnTo>
                  <a:lnTo>
                    <a:pt x="310464" y="223418"/>
                  </a:lnTo>
                  <a:lnTo>
                    <a:pt x="311670" y="222872"/>
                  </a:lnTo>
                  <a:lnTo>
                    <a:pt x="313105" y="222275"/>
                  </a:lnTo>
                  <a:lnTo>
                    <a:pt x="313423" y="221348"/>
                  </a:lnTo>
                  <a:lnTo>
                    <a:pt x="313651" y="220649"/>
                  </a:lnTo>
                  <a:close/>
                </a:path>
                <a:path w="663575" h="306069">
                  <a:moveTo>
                    <a:pt x="320001" y="48806"/>
                  </a:moveTo>
                  <a:lnTo>
                    <a:pt x="316204" y="43459"/>
                  </a:lnTo>
                  <a:lnTo>
                    <a:pt x="316179" y="42824"/>
                  </a:lnTo>
                  <a:lnTo>
                    <a:pt x="315925" y="43078"/>
                  </a:lnTo>
                  <a:lnTo>
                    <a:pt x="314121" y="40551"/>
                  </a:lnTo>
                  <a:lnTo>
                    <a:pt x="319011" y="34391"/>
                  </a:lnTo>
                  <a:lnTo>
                    <a:pt x="312610" y="31470"/>
                  </a:lnTo>
                  <a:lnTo>
                    <a:pt x="306654" y="30784"/>
                  </a:lnTo>
                  <a:lnTo>
                    <a:pt x="301358" y="32473"/>
                  </a:lnTo>
                  <a:lnTo>
                    <a:pt x="296938" y="36690"/>
                  </a:lnTo>
                  <a:lnTo>
                    <a:pt x="295262" y="39077"/>
                  </a:lnTo>
                  <a:lnTo>
                    <a:pt x="300367" y="46507"/>
                  </a:lnTo>
                  <a:lnTo>
                    <a:pt x="303364" y="54152"/>
                  </a:lnTo>
                  <a:lnTo>
                    <a:pt x="309283" y="46685"/>
                  </a:lnTo>
                  <a:lnTo>
                    <a:pt x="309829" y="47383"/>
                  </a:lnTo>
                  <a:lnTo>
                    <a:pt x="310324" y="48145"/>
                  </a:lnTo>
                  <a:lnTo>
                    <a:pt x="310896" y="48831"/>
                  </a:lnTo>
                  <a:lnTo>
                    <a:pt x="307327" y="54203"/>
                  </a:lnTo>
                  <a:lnTo>
                    <a:pt x="307162" y="59486"/>
                  </a:lnTo>
                  <a:lnTo>
                    <a:pt x="311950" y="64528"/>
                  </a:lnTo>
                  <a:lnTo>
                    <a:pt x="316585" y="64376"/>
                  </a:lnTo>
                  <a:lnTo>
                    <a:pt x="316344" y="50736"/>
                  </a:lnTo>
                  <a:lnTo>
                    <a:pt x="318922" y="49288"/>
                  </a:lnTo>
                  <a:lnTo>
                    <a:pt x="320001" y="48806"/>
                  </a:lnTo>
                  <a:close/>
                </a:path>
                <a:path w="663575" h="306069">
                  <a:moveTo>
                    <a:pt x="327672" y="63855"/>
                  </a:moveTo>
                  <a:lnTo>
                    <a:pt x="327418" y="61620"/>
                  </a:lnTo>
                  <a:lnTo>
                    <a:pt x="326428" y="59613"/>
                  </a:lnTo>
                  <a:lnTo>
                    <a:pt x="324396" y="58712"/>
                  </a:lnTo>
                  <a:lnTo>
                    <a:pt x="322694" y="60388"/>
                  </a:lnTo>
                  <a:lnTo>
                    <a:pt x="320141" y="61849"/>
                  </a:lnTo>
                  <a:lnTo>
                    <a:pt x="322414" y="63741"/>
                  </a:lnTo>
                  <a:lnTo>
                    <a:pt x="323519" y="65201"/>
                  </a:lnTo>
                  <a:lnTo>
                    <a:pt x="325602" y="65735"/>
                  </a:lnTo>
                  <a:lnTo>
                    <a:pt x="327672" y="63855"/>
                  </a:lnTo>
                  <a:close/>
                </a:path>
                <a:path w="663575" h="306069">
                  <a:moveTo>
                    <a:pt x="333603" y="194411"/>
                  </a:moveTo>
                  <a:lnTo>
                    <a:pt x="332943" y="193979"/>
                  </a:lnTo>
                  <a:lnTo>
                    <a:pt x="332282" y="193560"/>
                  </a:lnTo>
                  <a:lnTo>
                    <a:pt x="331622" y="193141"/>
                  </a:lnTo>
                  <a:lnTo>
                    <a:pt x="330822" y="194424"/>
                  </a:lnTo>
                  <a:lnTo>
                    <a:pt x="330415" y="195046"/>
                  </a:lnTo>
                  <a:lnTo>
                    <a:pt x="331076" y="195453"/>
                  </a:lnTo>
                  <a:lnTo>
                    <a:pt x="331762" y="196215"/>
                  </a:lnTo>
                  <a:lnTo>
                    <a:pt x="332371" y="196164"/>
                  </a:lnTo>
                  <a:lnTo>
                    <a:pt x="332803" y="196126"/>
                  </a:lnTo>
                  <a:lnTo>
                    <a:pt x="333197" y="195021"/>
                  </a:lnTo>
                  <a:lnTo>
                    <a:pt x="333603" y="194411"/>
                  </a:lnTo>
                  <a:close/>
                </a:path>
                <a:path w="663575" h="306069">
                  <a:moveTo>
                    <a:pt x="344182" y="99885"/>
                  </a:moveTo>
                  <a:lnTo>
                    <a:pt x="344055" y="98793"/>
                  </a:lnTo>
                  <a:lnTo>
                    <a:pt x="343916" y="97993"/>
                  </a:lnTo>
                  <a:lnTo>
                    <a:pt x="342290" y="97421"/>
                  </a:lnTo>
                  <a:lnTo>
                    <a:pt x="341325" y="96761"/>
                  </a:lnTo>
                  <a:lnTo>
                    <a:pt x="340690" y="97853"/>
                  </a:lnTo>
                  <a:lnTo>
                    <a:pt x="340093" y="98958"/>
                  </a:lnTo>
                  <a:lnTo>
                    <a:pt x="339178" y="100533"/>
                  </a:lnTo>
                  <a:lnTo>
                    <a:pt x="342734" y="102349"/>
                  </a:lnTo>
                  <a:lnTo>
                    <a:pt x="343230" y="101155"/>
                  </a:lnTo>
                  <a:lnTo>
                    <a:pt x="344182" y="99885"/>
                  </a:lnTo>
                  <a:close/>
                </a:path>
                <a:path w="663575" h="306069">
                  <a:moveTo>
                    <a:pt x="366814" y="75793"/>
                  </a:moveTo>
                  <a:lnTo>
                    <a:pt x="365264" y="74282"/>
                  </a:lnTo>
                  <a:lnTo>
                    <a:pt x="363626" y="71272"/>
                  </a:lnTo>
                  <a:lnTo>
                    <a:pt x="362140" y="74510"/>
                  </a:lnTo>
                  <a:lnTo>
                    <a:pt x="361035" y="76009"/>
                  </a:lnTo>
                  <a:lnTo>
                    <a:pt x="360895" y="78460"/>
                  </a:lnTo>
                  <a:lnTo>
                    <a:pt x="362521" y="79451"/>
                  </a:lnTo>
                  <a:lnTo>
                    <a:pt x="363397" y="80403"/>
                  </a:lnTo>
                  <a:lnTo>
                    <a:pt x="364528" y="79298"/>
                  </a:lnTo>
                  <a:lnTo>
                    <a:pt x="366395" y="78295"/>
                  </a:lnTo>
                  <a:lnTo>
                    <a:pt x="366610" y="77038"/>
                  </a:lnTo>
                  <a:lnTo>
                    <a:pt x="366814" y="75793"/>
                  </a:lnTo>
                  <a:close/>
                </a:path>
                <a:path w="663575" h="306069">
                  <a:moveTo>
                    <a:pt x="375462" y="109562"/>
                  </a:moveTo>
                  <a:lnTo>
                    <a:pt x="372910" y="107581"/>
                  </a:lnTo>
                  <a:lnTo>
                    <a:pt x="371678" y="105892"/>
                  </a:lnTo>
                  <a:lnTo>
                    <a:pt x="370433" y="105879"/>
                  </a:lnTo>
                  <a:lnTo>
                    <a:pt x="369481" y="105867"/>
                  </a:lnTo>
                  <a:lnTo>
                    <a:pt x="368160" y="107810"/>
                  </a:lnTo>
                  <a:lnTo>
                    <a:pt x="367474" y="109651"/>
                  </a:lnTo>
                  <a:lnTo>
                    <a:pt x="369150" y="111569"/>
                  </a:lnTo>
                  <a:lnTo>
                    <a:pt x="371348" y="111696"/>
                  </a:lnTo>
                  <a:lnTo>
                    <a:pt x="372719" y="110680"/>
                  </a:lnTo>
                  <a:lnTo>
                    <a:pt x="375462" y="109562"/>
                  </a:lnTo>
                  <a:close/>
                </a:path>
                <a:path w="663575" h="306069">
                  <a:moveTo>
                    <a:pt x="375704" y="135356"/>
                  </a:moveTo>
                  <a:lnTo>
                    <a:pt x="374726" y="126466"/>
                  </a:lnTo>
                  <a:lnTo>
                    <a:pt x="369976" y="133007"/>
                  </a:lnTo>
                  <a:lnTo>
                    <a:pt x="365569" y="139687"/>
                  </a:lnTo>
                  <a:lnTo>
                    <a:pt x="362889" y="147078"/>
                  </a:lnTo>
                  <a:lnTo>
                    <a:pt x="363321" y="155740"/>
                  </a:lnTo>
                  <a:lnTo>
                    <a:pt x="368922" y="149555"/>
                  </a:lnTo>
                  <a:lnTo>
                    <a:pt x="373418" y="142913"/>
                  </a:lnTo>
                  <a:lnTo>
                    <a:pt x="375704" y="135356"/>
                  </a:lnTo>
                  <a:close/>
                </a:path>
                <a:path w="663575" h="306069">
                  <a:moveTo>
                    <a:pt x="380860" y="52438"/>
                  </a:moveTo>
                  <a:lnTo>
                    <a:pt x="379044" y="51155"/>
                  </a:lnTo>
                  <a:lnTo>
                    <a:pt x="377063" y="48729"/>
                  </a:lnTo>
                  <a:lnTo>
                    <a:pt x="376453" y="50190"/>
                  </a:lnTo>
                  <a:lnTo>
                    <a:pt x="375932" y="51269"/>
                  </a:lnTo>
                  <a:lnTo>
                    <a:pt x="375526" y="52184"/>
                  </a:lnTo>
                  <a:lnTo>
                    <a:pt x="374967" y="51511"/>
                  </a:lnTo>
                  <a:lnTo>
                    <a:pt x="374230" y="50647"/>
                  </a:lnTo>
                  <a:lnTo>
                    <a:pt x="373519" y="49695"/>
                  </a:lnTo>
                  <a:lnTo>
                    <a:pt x="372110" y="51600"/>
                  </a:lnTo>
                  <a:lnTo>
                    <a:pt x="370763" y="52781"/>
                  </a:lnTo>
                  <a:lnTo>
                    <a:pt x="370382" y="54241"/>
                  </a:lnTo>
                  <a:lnTo>
                    <a:pt x="370217" y="54864"/>
                  </a:lnTo>
                  <a:lnTo>
                    <a:pt x="372440" y="56997"/>
                  </a:lnTo>
                  <a:lnTo>
                    <a:pt x="373710" y="56349"/>
                  </a:lnTo>
                  <a:lnTo>
                    <a:pt x="374535" y="55626"/>
                  </a:lnTo>
                  <a:lnTo>
                    <a:pt x="375272" y="54825"/>
                  </a:lnTo>
                  <a:lnTo>
                    <a:pt x="375742" y="55727"/>
                  </a:lnTo>
                  <a:lnTo>
                    <a:pt x="377113" y="56908"/>
                  </a:lnTo>
                  <a:lnTo>
                    <a:pt x="377558" y="56718"/>
                  </a:lnTo>
                  <a:lnTo>
                    <a:pt x="378879" y="56095"/>
                  </a:lnTo>
                  <a:lnTo>
                    <a:pt x="380695" y="54749"/>
                  </a:lnTo>
                  <a:lnTo>
                    <a:pt x="380860" y="52438"/>
                  </a:lnTo>
                  <a:close/>
                </a:path>
                <a:path w="663575" h="306069">
                  <a:moveTo>
                    <a:pt x="384543" y="184531"/>
                  </a:moveTo>
                  <a:lnTo>
                    <a:pt x="384340" y="182499"/>
                  </a:lnTo>
                  <a:lnTo>
                    <a:pt x="384175" y="180454"/>
                  </a:lnTo>
                  <a:lnTo>
                    <a:pt x="383984" y="178409"/>
                  </a:lnTo>
                  <a:lnTo>
                    <a:pt x="371944" y="179438"/>
                  </a:lnTo>
                  <a:lnTo>
                    <a:pt x="372275" y="181508"/>
                  </a:lnTo>
                  <a:lnTo>
                    <a:pt x="372579" y="185343"/>
                  </a:lnTo>
                  <a:lnTo>
                    <a:pt x="372935" y="185356"/>
                  </a:lnTo>
                  <a:lnTo>
                    <a:pt x="376783" y="185432"/>
                  </a:lnTo>
                  <a:lnTo>
                    <a:pt x="380657" y="184899"/>
                  </a:lnTo>
                  <a:lnTo>
                    <a:pt x="384543" y="184531"/>
                  </a:lnTo>
                  <a:close/>
                </a:path>
                <a:path w="663575" h="306069">
                  <a:moveTo>
                    <a:pt x="385889" y="195846"/>
                  </a:moveTo>
                  <a:lnTo>
                    <a:pt x="380199" y="195173"/>
                  </a:lnTo>
                  <a:lnTo>
                    <a:pt x="379666" y="200393"/>
                  </a:lnTo>
                  <a:lnTo>
                    <a:pt x="379018" y="205600"/>
                  </a:lnTo>
                  <a:lnTo>
                    <a:pt x="378853" y="210832"/>
                  </a:lnTo>
                  <a:lnTo>
                    <a:pt x="378815" y="211137"/>
                  </a:lnTo>
                  <a:lnTo>
                    <a:pt x="382612" y="211582"/>
                  </a:lnTo>
                  <a:lnTo>
                    <a:pt x="384619" y="211950"/>
                  </a:lnTo>
                  <a:lnTo>
                    <a:pt x="385445" y="201206"/>
                  </a:lnTo>
                  <a:lnTo>
                    <a:pt x="385889" y="195846"/>
                  </a:lnTo>
                  <a:close/>
                </a:path>
                <a:path w="663575" h="306069">
                  <a:moveTo>
                    <a:pt x="396494" y="207822"/>
                  </a:moveTo>
                  <a:lnTo>
                    <a:pt x="391109" y="204939"/>
                  </a:lnTo>
                  <a:lnTo>
                    <a:pt x="386156" y="215912"/>
                  </a:lnTo>
                  <a:lnTo>
                    <a:pt x="387731" y="216623"/>
                  </a:lnTo>
                  <a:lnTo>
                    <a:pt x="390448" y="218173"/>
                  </a:lnTo>
                  <a:lnTo>
                    <a:pt x="390613" y="217919"/>
                  </a:lnTo>
                  <a:lnTo>
                    <a:pt x="392811" y="214706"/>
                  </a:lnTo>
                  <a:lnTo>
                    <a:pt x="394601" y="211226"/>
                  </a:lnTo>
                  <a:lnTo>
                    <a:pt x="396494" y="207822"/>
                  </a:lnTo>
                  <a:close/>
                </a:path>
                <a:path w="663575" h="306069">
                  <a:moveTo>
                    <a:pt x="396875" y="87363"/>
                  </a:moveTo>
                  <a:lnTo>
                    <a:pt x="396608" y="73621"/>
                  </a:lnTo>
                  <a:lnTo>
                    <a:pt x="395528" y="74510"/>
                  </a:lnTo>
                  <a:lnTo>
                    <a:pt x="394906" y="73723"/>
                  </a:lnTo>
                  <a:lnTo>
                    <a:pt x="393827" y="72898"/>
                  </a:lnTo>
                  <a:lnTo>
                    <a:pt x="393585" y="73025"/>
                  </a:lnTo>
                  <a:lnTo>
                    <a:pt x="392150" y="73761"/>
                  </a:lnTo>
                  <a:lnTo>
                    <a:pt x="390359" y="74968"/>
                  </a:lnTo>
                  <a:lnTo>
                    <a:pt x="389928" y="76847"/>
                  </a:lnTo>
                  <a:lnTo>
                    <a:pt x="390359" y="77546"/>
                  </a:lnTo>
                  <a:lnTo>
                    <a:pt x="391109" y="78422"/>
                  </a:lnTo>
                  <a:lnTo>
                    <a:pt x="387591" y="82092"/>
                  </a:lnTo>
                  <a:lnTo>
                    <a:pt x="389483" y="83439"/>
                  </a:lnTo>
                  <a:lnTo>
                    <a:pt x="396875" y="87363"/>
                  </a:lnTo>
                  <a:close/>
                </a:path>
                <a:path w="663575" h="306069">
                  <a:moveTo>
                    <a:pt x="405180" y="195821"/>
                  </a:moveTo>
                  <a:lnTo>
                    <a:pt x="403783" y="194741"/>
                  </a:lnTo>
                  <a:lnTo>
                    <a:pt x="402704" y="193255"/>
                  </a:lnTo>
                  <a:lnTo>
                    <a:pt x="401523" y="194792"/>
                  </a:lnTo>
                  <a:lnTo>
                    <a:pt x="400151" y="195834"/>
                  </a:lnTo>
                  <a:lnTo>
                    <a:pt x="400177" y="196811"/>
                  </a:lnTo>
                  <a:lnTo>
                    <a:pt x="400227" y="197739"/>
                  </a:lnTo>
                  <a:lnTo>
                    <a:pt x="401739" y="198602"/>
                  </a:lnTo>
                  <a:lnTo>
                    <a:pt x="402628" y="199491"/>
                  </a:lnTo>
                  <a:lnTo>
                    <a:pt x="403504" y="198577"/>
                  </a:lnTo>
                  <a:lnTo>
                    <a:pt x="404964" y="197726"/>
                  </a:lnTo>
                  <a:lnTo>
                    <a:pt x="405180" y="195821"/>
                  </a:lnTo>
                  <a:close/>
                </a:path>
                <a:path w="663575" h="306069">
                  <a:moveTo>
                    <a:pt x="411124" y="139915"/>
                  </a:moveTo>
                  <a:lnTo>
                    <a:pt x="411099" y="138442"/>
                  </a:lnTo>
                  <a:lnTo>
                    <a:pt x="411086" y="136321"/>
                  </a:lnTo>
                  <a:lnTo>
                    <a:pt x="405701" y="132816"/>
                  </a:lnTo>
                  <a:lnTo>
                    <a:pt x="406285" y="129146"/>
                  </a:lnTo>
                  <a:lnTo>
                    <a:pt x="407073" y="125476"/>
                  </a:lnTo>
                  <a:lnTo>
                    <a:pt x="407797" y="121793"/>
                  </a:lnTo>
                  <a:lnTo>
                    <a:pt x="409714" y="118668"/>
                  </a:lnTo>
                  <a:lnTo>
                    <a:pt x="409244" y="117779"/>
                  </a:lnTo>
                  <a:lnTo>
                    <a:pt x="408863" y="117436"/>
                  </a:lnTo>
                  <a:lnTo>
                    <a:pt x="408584" y="117043"/>
                  </a:lnTo>
                  <a:lnTo>
                    <a:pt x="409270" y="109804"/>
                  </a:lnTo>
                  <a:lnTo>
                    <a:pt x="408787" y="102641"/>
                  </a:lnTo>
                  <a:lnTo>
                    <a:pt x="406603" y="95605"/>
                  </a:lnTo>
                  <a:lnTo>
                    <a:pt x="402158" y="88734"/>
                  </a:lnTo>
                  <a:lnTo>
                    <a:pt x="392239" y="98615"/>
                  </a:lnTo>
                  <a:lnTo>
                    <a:pt x="387781" y="107276"/>
                  </a:lnTo>
                  <a:lnTo>
                    <a:pt x="388480" y="115544"/>
                  </a:lnTo>
                  <a:lnTo>
                    <a:pt x="393992" y="124218"/>
                  </a:lnTo>
                  <a:lnTo>
                    <a:pt x="391020" y="139522"/>
                  </a:lnTo>
                  <a:lnTo>
                    <a:pt x="390588" y="132600"/>
                  </a:lnTo>
                  <a:lnTo>
                    <a:pt x="375386" y="146177"/>
                  </a:lnTo>
                  <a:lnTo>
                    <a:pt x="392125" y="157441"/>
                  </a:lnTo>
                  <a:lnTo>
                    <a:pt x="391629" y="149225"/>
                  </a:lnTo>
                  <a:lnTo>
                    <a:pt x="393852" y="149923"/>
                  </a:lnTo>
                  <a:lnTo>
                    <a:pt x="394423" y="149225"/>
                  </a:lnTo>
                  <a:lnTo>
                    <a:pt x="402323" y="139522"/>
                  </a:lnTo>
                  <a:lnTo>
                    <a:pt x="403021" y="138658"/>
                  </a:lnTo>
                  <a:lnTo>
                    <a:pt x="403199" y="138442"/>
                  </a:lnTo>
                  <a:lnTo>
                    <a:pt x="403390" y="147332"/>
                  </a:lnTo>
                  <a:lnTo>
                    <a:pt x="408292" y="147142"/>
                  </a:lnTo>
                  <a:lnTo>
                    <a:pt x="409105" y="143548"/>
                  </a:lnTo>
                  <a:lnTo>
                    <a:pt x="411124" y="139915"/>
                  </a:lnTo>
                  <a:close/>
                </a:path>
                <a:path w="663575" h="306069">
                  <a:moveTo>
                    <a:pt x="414274" y="199326"/>
                  </a:moveTo>
                  <a:lnTo>
                    <a:pt x="408838" y="195783"/>
                  </a:lnTo>
                  <a:lnTo>
                    <a:pt x="406908" y="197345"/>
                  </a:lnTo>
                  <a:lnTo>
                    <a:pt x="409968" y="205016"/>
                  </a:lnTo>
                  <a:lnTo>
                    <a:pt x="414274" y="199326"/>
                  </a:lnTo>
                  <a:close/>
                </a:path>
                <a:path w="663575" h="306069">
                  <a:moveTo>
                    <a:pt x="414743" y="198183"/>
                  </a:moveTo>
                  <a:lnTo>
                    <a:pt x="414312" y="199301"/>
                  </a:lnTo>
                  <a:lnTo>
                    <a:pt x="414439" y="199428"/>
                  </a:lnTo>
                  <a:lnTo>
                    <a:pt x="414743" y="198183"/>
                  </a:lnTo>
                  <a:close/>
                </a:path>
                <a:path w="663575" h="306069">
                  <a:moveTo>
                    <a:pt x="421119" y="27647"/>
                  </a:moveTo>
                  <a:lnTo>
                    <a:pt x="420954" y="27292"/>
                  </a:lnTo>
                  <a:lnTo>
                    <a:pt x="420878" y="27114"/>
                  </a:lnTo>
                  <a:lnTo>
                    <a:pt x="420243" y="27203"/>
                  </a:lnTo>
                  <a:lnTo>
                    <a:pt x="419862" y="27165"/>
                  </a:lnTo>
                  <a:lnTo>
                    <a:pt x="419836" y="27609"/>
                  </a:lnTo>
                  <a:lnTo>
                    <a:pt x="419696" y="28105"/>
                  </a:lnTo>
                  <a:lnTo>
                    <a:pt x="419862" y="28473"/>
                  </a:lnTo>
                  <a:lnTo>
                    <a:pt x="419938" y="28638"/>
                  </a:lnTo>
                  <a:lnTo>
                    <a:pt x="420573" y="28562"/>
                  </a:lnTo>
                  <a:lnTo>
                    <a:pt x="420954" y="28587"/>
                  </a:lnTo>
                  <a:lnTo>
                    <a:pt x="420979" y="28143"/>
                  </a:lnTo>
                  <a:lnTo>
                    <a:pt x="421119" y="27647"/>
                  </a:lnTo>
                  <a:close/>
                </a:path>
                <a:path w="663575" h="306069">
                  <a:moveTo>
                    <a:pt x="429209" y="77609"/>
                  </a:moveTo>
                  <a:lnTo>
                    <a:pt x="429094" y="72288"/>
                  </a:lnTo>
                  <a:lnTo>
                    <a:pt x="429069" y="66967"/>
                  </a:lnTo>
                  <a:lnTo>
                    <a:pt x="428625" y="61468"/>
                  </a:lnTo>
                  <a:lnTo>
                    <a:pt x="424827" y="61569"/>
                  </a:lnTo>
                  <a:lnTo>
                    <a:pt x="422795" y="61531"/>
                  </a:lnTo>
                  <a:lnTo>
                    <a:pt x="423049" y="74930"/>
                  </a:lnTo>
                  <a:lnTo>
                    <a:pt x="422821" y="74739"/>
                  </a:lnTo>
                  <a:lnTo>
                    <a:pt x="422630" y="74485"/>
                  </a:lnTo>
                  <a:lnTo>
                    <a:pt x="421868" y="74129"/>
                  </a:lnTo>
                  <a:lnTo>
                    <a:pt x="420954" y="75171"/>
                  </a:lnTo>
                  <a:lnTo>
                    <a:pt x="419366" y="76149"/>
                  </a:lnTo>
                  <a:lnTo>
                    <a:pt x="421017" y="77724"/>
                  </a:lnTo>
                  <a:lnTo>
                    <a:pt x="421944" y="78778"/>
                  </a:lnTo>
                  <a:lnTo>
                    <a:pt x="423189" y="79552"/>
                  </a:lnTo>
                  <a:lnTo>
                    <a:pt x="423926" y="78447"/>
                  </a:lnTo>
                  <a:lnTo>
                    <a:pt x="424230" y="77647"/>
                  </a:lnTo>
                  <a:lnTo>
                    <a:pt x="429209" y="77609"/>
                  </a:lnTo>
                  <a:close/>
                </a:path>
                <a:path w="663575" h="306069">
                  <a:moveTo>
                    <a:pt x="433768" y="120650"/>
                  </a:moveTo>
                  <a:lnTo>
                    <a:pt x="421513" y="110401"/>
                  </a:lnTo>
                  <a:lnTo>
                    <a:pt x="417271" y="116674"/>
                  </a:lnTo>
                  <a:lnTo>
                    <a:pt x="429971" y="125806"/>
                  </a:lnTo>
                  <a:lnTo>
                    <a:pt x="433768" y="120650"/>
                  </a:lnTo>
                  <a:close/>
                </a:path>
                <a:path w="663575" h="306069">
                  <a:moveTo>
                    <a:pt x="435965" y="36487"/>
                  </a:moveTo>
                  <a:lnTo>
                    <a:pt x="435660" y="36258"/>
                  </a:lnTo>
                  <a:lnTo>
                    <a:pt x="435114" y="35788"/>
                  </a:lnTo>
                  <a:lnTo>
                    <a:pt x="434568" y="36296"/>
                  </a:lnTo>
                  <a:lnTo>
                    <a:pt x="434149" y="36868"/>
                  </a:lnTo>
                  <a:lnTo>
                    <a:pt x="433717" y="37401"/>
                  </a:lnTo>
                  <a:lnTo>
                    <a:pt x="434035" y="37630"/>
                  </a:lnTo>
                  <a:lnTo>
                    <a:pt x="434644" y="38100"/>
                  </a:lnTo>
                  <a:lnTo>
                    <a:pt x="435965" y="36487"/>
                  </a:lnTo>
                  <a:close/>
                </a:path>
                <a:path w="663575" h="306069">
                  <a:moveTo>
                    <a:pt x="436460" y="216941"/>
                  </a:moveTo>
                  <a:lnTo>
                    <a:pt x="435889" y="215404"/>
                  </a:lnTo>
                  <a:lnTo>
                    <a:pt x="434759" y="214896"/>
                  </a:lnTo>
                  <a:lnTo>
                    <a:pt x="433768" y="214426"/>
                  </a:lnTo>
                  <a:lnTo>
                    <a:pt x="432828" y="215950"/>
                  </a:lnTo>
                  <a:lnTo>
                    <a:pt x="432968" y="216471"/>
                  </a:lnTo>
                  <a:lnTo>
                    <a:pt x="433222" y="217500"/>
                  </a:lnTo>
                  <a:lnTo>
                    <a:pt x="433984" y="218338"/>
                  </a:lnTo>
                  <a:lnTo>
                    <a:pt x="434924" y="219887"/>
                  </a:lnTo>
                  <a:lnTo>
                    <a:pt x="435584" y="218211"/>
                  </a:lnTo>
                  <a:lnTo>
                    <a:pt x="436460" y="216941"/>
                  </a:lnTo>
                  <a:close/>
                </a:path>
                <a:path w="663575" h="306069">
                  <a:moveTo>
                    <a:pt x="444868" y="119583"/>
                  </a:moveTo>
                  <a:lnTo>
                    <a:pt x="444347" y="119176"/>
                  </a:lnTo>
                  <a:lnTo>
                    <a:pt x="443852" y="118770"/>
                  </a:lnTo>
                  <a:lnTo>
                    <a:pt x="443331" y="118364"/>
                  </a:lnTo>
                  <a:lnTo>
                    <a:pt x="443052" y="119011"/>
                  </a:lnTo>
                  <a:lnTo>
                    <a:pt x="442506" y="119761"/>
                  </a:lnTo>
                  <a:lnTo>
                    <a:pt x="442620" y="120269"/>
                  </a:lnTo>
                  <a:lnTo>
                    <a:pt x="442760" y="120815"/>
                  </a:lnTo>
                  <a:lnTo>
                    <a:pt x="443522" y="121132"/>
                  </a:lnTo>
                  <a:lnTo>
                    <a:pt x="444017" y="121551"/>
                  </a:lnTo>
                  <a:lnTo>
                    <a:pt x="444563" y="120269"/>
                  </a:lnTo>
                  <a:lnTo>
                    <a:pt x="444868" y="119583"/>
                  </a:lnTo>
                  <a:close/>
                </a:path>
                <a:path w="663575" h="306069">
                  <a:moveTo>
                    <a:pt x="445744" y="45237"/>
                  </a:moveTo>
                  <a:lnTo>
                    <a:pt x="444461" y="42862"/>
                  </a:lnTo>
                  <a:lnTo>
                    <a:pt x="441934" y="38112"/>
                  </a:lnTo>
                  <a:lnTo>
                    <a:pt x="440944" y="39116"/>
                  </a:lnTo>
                  <a:lnTo>
                    <a:pt x="438937" y="41109"/>
                  </a:lnTo>
                  <a:lnTo>
                    <a:pt x="443471" y="47383"/>
                  </a:lnTo>
                  <a:lnTo>
                    <a:pt x="445744" y="45237"/>
                  </a:lnTo>
                  <a:close/>
                </a:path>
                <a:path w="663575" h="306069">
                  <a:moveTo>
                    <a:pt x="446773" y="135597"/>
                  </a:moveTo>
                  <a:lnTo>
                    <a:pt x="445389" y="133934"/>
                  </a:lnTo>
                  <a:lnTo>
                    <a:pt x="443687" y="133527"/>
                  </a:lnTo>
                  <a:lnTo>
                    <a:pt x="442531" y="134950"/>
                  </a:lnTo>
                  <a:lnTo>
                    <a:pt x="441185" y="135953"/>
                  </a:lnTo>
                  <a:lnTo>
                    <a:pt x="442391" y="137287"/>
                  </a:lnTo>
                  <a:lnTo>
                    <a:pt x="443331" y="139014"/>
                  </a:lnTo>
                  <a:lnTo>
                    <a:pt x="444017" y="138912"/>
                  </a:lnTo>
                  <a:lnTo>
                    <a:pt x="445033" y="138772"/>
                  </a:lnTo>
                  <a:lnTo>
                    <a:pt x="446519" y="137439"/>
                  </a:lnTo>
                  <a:lnTo>
                    <a:pt x="446633" y="136448"/>
                  </a:lnTo>
                  <a:lnTo>
                    <a:pt x="446773" y="135597"/>
                  </a:lnTo>
                  <a:close/>
                </a:path>
                <a:path w="663575" h="306069">
                  <a:moveTo>
                    <a:pt x="487502" y="127431"/>
                  </a:moveTo>
                  <a:lnTo>
                    <a:pt x="465315" y="125818"/>
                  </a:lnTo>
                  <a:lnTo>
                    <a:pt x="467131" y="130962"/>
                  </a:lnTo>
                  <a:lnTo>
                    <a:pt x="467906" y="135915"/>
                  </a:lnTo>
                  <a:lnTo>
                    <a:pt x="469252" y="138709"/>
                  </a:lnTo>
                  <a:lnTo>
                    <a:pt x="468376" y="142595"/>
                  </a:lnTo>
                  <a:lnTo>
                    <a:pt x="473481" y="143725"/>
                  </a:lnTo>
                  <a:lnTo>
                    <a:pt x="473786" y="141630"/>
                  </a:lnTo>
                  <a:lnTo>
                    <a:pt x="474332" y="145008"/>
                  </a:lnTo>
                  <a:lnTo>
                    <a:pt x="479640" y="144068"/>
                  </a:lnTo>
                  <a:lnTo>
                    <a:pt x="479196" y="140766"/>
                  </a:lnTo>
                  <a:lnTo>
                    <a:pt x="481203" y="140208"/>
                  </a:lnTo>
                  <a:lnTo>
                    <a:pt x="483158" y="139433"/>
                  </a:lnTo>
                  <a:lnTo>
                    <a:pt x="486981" y="136918"/>
                  </a:lnTo>
                  <a:lnTo>
                    <a:pt x="486651" y="131241"/>
                  </a:lnTo>
                  <a:lnTo>
                    <a:pt x="487502" y="127431"/>
                  </a:lnTo>
                  <a:close/>
                </a:path>
                <a:path w="663575" h="306069">
                  <a:moveTo>
                    <a:pt x="495617" y="163906"/>
                  </a:moveTo>
                  <a:lnTo>
                    <a:pt x="493852" y="162318"/>
                  </a:lnTo>
                  <a:lnTo>
                    <a:pt x="490778" y="157530"/>
                  </a:lnTo>
                  <a:lnTo>
                    <a:pt x="489508" y="161137"/>
                  </a:lnTo>
                  <a:lnTo>
                    <a:pt x="488302" y="162953"/>
                  </a:lnTo>
                  <a:lnTo>
                    <a:pt x="488518" y="164579"/>
                  </a:lnTo>
                  <a:lnTo>
                    <a:pt x="488683" y="165849"/>
                  </a:lnTo>
                  <a:lnTo>
                    <a:pt x="490575" y="167767"/>
                  </a:lnTo>
                  <a:lnTo>
                    <a:pt x="493001" y="167830"/>
                  </a:lnTo>
                  <a:lnTo>
                    <a:pt x="495007" y="166204"/>
                  </a:lnTo>
                  <a:lnTo>
                    <a:pt x="495617" y="163906"/>
                  </a:lnTo>
                  <a:close/>
                </a:path>
                <a:path w="663575" h="306069">
                  <a:moveTo>
                    <a:pt x="506272" y="173901"/>
                  </a:moveTo>
                  <a:lnTo>
                    <a:pt x="505917" y="173139"/>
                  </a:lnTo>
                  <a:lnTo>
                    <a:pt x="504990" y="171157"/>
                  </a:lnTo>
                  <a:lnTo>
                    <a:pt x="503148" y="169633"/>
                  </a:lnTo>
                  <a:lnTo>
                    <a:pt x="501027" y="168363"/>
                  </a:lnTo>
                  <a:lnTo>
                    <a:pt x="498665" y="171297"/>
                  </a:lnTo>
                  <a:lnTo>
                    <a:pt x="499592" y="174218"/>
                  </a:lnTo>
                  <a:lnTo>
                    <a:pt x="501053" y="176098"/>
                  </a:lnTo>
                  <a:lnTo>
                    <a:pt x="502869" y="179209"/>
                  </a:lnTo>
                  <a:lnTo>
                    <a:pt x="504380" y="176339"/>
                  </a:lnTo>
                  <a:lnTo>
                    <a:pt x="506272" y="173901"/>
                  </a:lnTo>
                  <a:close/>
                </a:path>
                <a:path w="663575" h="306069">
                  <a:moveTo>
                    <a:pt x="517982" y="72809"/>
                  </a:moveTo>
                  <a:lnTo>
                    <a:pt x="517880" y="71932"/>
                  </a:lnTo>
                  <a:lnTo>
                    <a:pt x="517740" y="70967"/>
                  </a:lnTo>
                  <a:lnTo>
                    <a:pt x="516496" y="70218"/>
                  </a:lnTo>
                  <a:lnTo>
                    <a:pt x="515734" y="69367"/>
                  </a:lnTo>
                  <a:lnTo>
                    <a:pt x="515099" y="70294"/>
                  </a:lnTo>
                  <a:lnTo>
                    <a:pt x="513943" y="71221"/>
                  </a:lnTo>
                  <a:lnTo>
                    <a:pt x="513943" y="72161"/>
                  </a:lnTo>
                  <a:lnTo>
                    <a:pt x="513943" y="73088"/>
                  </a:lnTo>
                  <a:lnTo>
                    <a:pt x="515124" y="74041"/>
                  </a:lnTo>
                  <a:lnTo>
                    <a:pt x="516115" y="75450"/>
                  </a:lnTo>
                  <a:lnTo>
                    <a:pt x="516915" y="73939"/>
                  </a:lnTo>
                  <a:lnTo>
                    <a:pt x="517982" y="72809"/>
                  </a:lnTo>
                  <a:close/>
                </a:path>
                <a:path w="663575" h="306069">
                  <a:moveTo>
                    <a:pt x="530212" y="178955"/>
                  </a:moveTo>
                  <a:lnTo>
                    <a:pt x="527164" y="176631"/>
                  </a:lnTo>
                  <a:lnTo>
                    <a:pt x="526262" y="177965"/>
                  </a:lnTo>
                  <a:lnTo>
                    <a:pt x="524992" y="179006"/>
                  </a:lnTo>
                  <a:lnTo>
                    <a:pt x="525157" y="180822"/>
                  </a:lnTo>
                  <a:lnTo>
                    <a:pt x="526592" y="181610"/>
                  </a:lnTo>
                  <a:lnTo>
                    <a:pt x="527418" y="182448"/>
                  </a:lnTo>
                  <a:lnTo>
                    <a:pt x="530212" y="178955"/>
                  </a:lnTo>
                  <a:close/>
                </a:path>
                <a:path w="663575" h="306069">
                  <a:moveTo>
                    <a:pt x="539127" y="96354"/>
                  </a:moveTo>
                  <a:lnTo>
                    <a:pt x="535965" y="94322"/>
                  </a:lnTo>
                  <a:lnTo>
                    <a:pt x="534263" y="96608"/>
                  </a:lnTo>
                  <a:lnTo>
                    <a:pt x="532523" y="98894"/>
                  </a:lnTo>
                  <a:lnTo>
                    <a:pt x="530821" y="101180"/>
                  </a:lnTo>
                  <a:lnTo>
                    <a:pt x="533565" y="103124"/>
                  </a:lnTo>
                  <a:lnTo>
                    <a:pt x="534924" y="104101"/>
                  </a:lnTo>
                  <a:lnTo>
                    <a:pt x="539127" y="96354"/>
                  </a:lnTo>
                  <a:close/>
                </a:path>
                <a:path w="663575" h="306069">
                  <a:moveTo>
                    <a:pt x="539318" y="196951"/>
                  </a:moveTo>
                  <a:lnTo>
                    <a:pt x="538302" y="195122"/>
                  </a:lnTo>
                  <a:lnTo>
                    <a:pt x="537502" y="192925"/>
                  </a:lnTo>
                  <a:lnTo>
                    <a:pt x="535711" y="194335"/>
                  </a:lnTo>
                  <a:lnTo>
                    <a:pt x="534174" y="195110"/>
                  </a:lnTo>
                  <a:lnTo>
                    <a:pt x="533044" y="196875"/>
                  </a:lnTo>
                  <a:lnTo>
                    <a:pt x="534555" y="199440"/>
                  </a:lnTo>
                  <a:lnTo>
                    <a:pt x="534784" y="199377"/>
                  </a:lnTo>
                  <a:lnTo>
                    <a:pt x="536295" y="198970"/>
                  </a:lnTo>
                  <a:lnTo>
                    <a:pt x="537857" y="198310"/>
                  </a:lnTo>
                  <a:lnTo>
                    <a:pt x="539318" y="196951"/>
                  </a:lnTo>
                  <a:close/>
                </a:path>
                <a:path w="663575" h="306069">
                  <a:moveTo>
                    <a:pt x="540804" y="90487"/>
                  </a:moveTo>
                  <a:lnTo>
                    <a:pt x="540143" y="88455"/>
                  </a:lnTo>
                  <a:lnTo>
                    <a:pt x="538772" y="87401"/>
                  </a:lnTo>
                  <a:lnTo>
                    <a:pt x="537311" y="85648"/>
                  </a:lnTo>
                  <a:lnTo>
                    <a:pt x="536181" y="87680"/>
                  </a:lnTo>
                  <a:lnTo>
                    <a:pt x="534835" y="89242"/>
                  </a:lnTo>
                  <a:lnTo>
                    <a:pt x="535940" y="90957"/>
                  </a:lnTo>
                  <a:lnTo>
                    <a:pt x="537413" y="91744"/>
                  </a:lnTo>
                  <a:lnTo>
                    <a:pt x="538657" y="92710"/>
                  </a:lnTo>
                  <a:lnTo>
                    <a:pt x="539343" y="91732"/>
                  </a:lnTo>
                  <a:lnTo>
                    <a:pt x="540804" y="90487"/>
                  </a:lnTo>
                  <a:close/>
                </a:path>
                <a:path w="663575" h="306069">
                  <a:moveTo>
                    <a:pt x="541845" y="86626"/>
                  </a:moveTo>
                  <a:lnTo>
                    <a:pt x="541020" y="86182"/>
                  </a:lnTo>
                  <a:lnTo>
                    <a:pt x="540448" y="85864"/>
                  </a:lnTo>
                  <a:lnTo>
                    <a:pt x="540689" y="86448"/>
                  </a:lnTo>
                  <a:lnTo>
                    <a:pt x="540804" y="86982"/>
                  </a:lnTo>
                  <a:lnTo>
                    <a:pt x="541020" y="87096"/>
                  </a:lnTo>
                  <a:lnTo>
                    <a:pt x="541235" y="87185"/>
                  </a:lnTo>
                  <a:lnTo>
                    <a:pt x="541566" y="86804"/>
                  </a:lnTo>
                  <a:lnTo>
                    <a:pt x="541845" y="86626"/>
                  </a:lnTo>
                  <a:close/>
                </a:path>
                <a:path w="663575" h="306069">
                  <a:moveTo>
                    <a:pt x="548335" y="99263"/>
                  </a:moveTo>
                  <a:lnTo>
                    <a:pt x="544537" y="97116"/>
                  </a:lnTo>
                  <a:lnTo>
                    <a:pt x="538492" y="108331"/>
                  </a:lnTo>
                  <a:lnTo>
                    <a:pt x="542290" y="110464"/>
                  </a:lnTo>
                  <a:lnTo>
                    <a:pt x="548335" y="99263"/>
                  </a:lnTo>
                  <a:close/>
                </a:path>
                <a:path w="663575" h="306069">
                  <a:moveTo>
                    <a:pt x="564527" y="211315"/>
                  </a:moveTo>
                  <a:lnTo>
                    <a:pt x="563372" y="210235"/>
                  </a:lnTo>
                  <a:lnTo>
                    <a:pt x="562267" y="208356"/>
                  </a:lnTo>
                  <a:lnTo>
                    <a:pt x="561530" y="210362"/>
                  </a:lnTo>
                  <a:lnTo>
                    <a:pt x="560832" y="211455"/>
                  </a:lnTo>
                  <a:lnTo>
                    <a:pt x="560781" y="212598"/>
                  </a:lnTo>
                  <a:lnTo>
                    <a:pt x="560730" y="213283"/>
                  </a:lnTo>
                  <a:lnTo>
                    <a:pt x="561632" y="214020"/>
                  </a:lnTo>
                  <a:lnTo>
                    <a:pt x="562102" y="214731"/>
                  </a:lnTo>
                  <a:lnTo>
                    <a:pt x="562927" y="213918"/>
                  </a:lnTo>
                  <a:lnTo>
                    <a:pt x="564362" y="213169"/>
                  </a:lnTo>
                  <a:lnTo>
                    <a:pt x="564527" y="211315"/>
                  </a:lnTo>
                  <a:close/>
                </a:path>
                <a:path w="663575" h="306069">
                  <a:moveTo>
                    <a:pt x="571258" y="219100"/>
                  </a:moveTo>
                  <a:lnTo>
                    <a:pt x="569112" y="217258"/>
                  </a:lnTo>
                  <a:lnTo>
                    <a:pt x="567880" y="215366"/>
                  </a:lnTo>
                  <a:lnTo>
                    <a:pt x="565480" y="215328"/>
                  </a:lnTo>
                  <a:lnTo>
                    <a:pt x="563473" y="217297"/>
                  </a:lnTo>
                  <a:lnTo>
                    <a:pt x="563397" y="218503"/>
                  </a:lnTo>
                  <a:lnTo>
                    <a:pt x="563283" y="219722"/>
                  </a:lnTo>
                  <a:lnTo>
                    <a:pt x="564959" y="222021"/>
                  </a:lnTo>
                  <a:lnTo>
                    <a:pt x="566089" y="222161"/>
                  </a:lnTo>
                  <a:lnTo>
                    <a:pt x="567347" y="222338"/>
                  </a:lnTo>
                  <a:lnTo>
                    <a:pt x="568833" y="220637"/>
                  </a:lnTo>
                  <a:lnTo>
                    <a:pt x="571258" y="219100"/>
                  </a:lnTo>
                  <a:close/>
                </a:path>
                <a:path w="663575" h="306069">
                  <a:moveTo>
                    <a:pt x="574522" y="305206"/>
                  </a:moveTo>
                  <a:lnTo>
                    <a:pt x="574281" y="304850"/>
                  </a:lnTo>
                  <a:lnTo>
                    <a:pt x="574167" y="304546"/>
                  </a:lnTo>
                  <a:lnTo>
                    <a:pt x="574001" y="304990"/>
                  </a:lnTo>
                  <a:lnTo>
                    <a:pt x="573862" y="305409"/>
                  </a:lnTo>
                  <a:lnTo>
                    <a:pt x="573671" y="305993"/>
                  </a:lnTo>
                  <a:lnTo>
                    <a:pt x="574027" y="305752"/>
                  </a:lnTo>
                  <a:lnTo>
                    <a:pt x="574421" y="305663"/>
                  </a:lnTo>
                  <a:lnTo>
                    <a:pt x="574471" y="305422"/>
                  </a:lnTo>
                  <a:lnTo>
                    <a:pt x="574522" y="305206"/>
                  </a:lnTo>
                  <a:close/>
                </a:path>
                <a:path w="663575" h="306069">
                  <a:moveTo>
                    <a:pt x="579551" y="206260"/>
                  </a:moveTo>
                  <a:lnTo>
                    <a:pt x="574713" y="201739"/>
                  </a:lnTo>
                  <a:lnTo>
                    <a:pt x="573074" y="205117"/>
                  </a:lnTo>
                  <a:lnTo>
                    <a:pt x="579551" y="206260"/>
                  </a:lnTo>
                  <a:close/>
                </a:path>
                <a:path w="663575" h="306069">
                  <a:moveTo>
                    <a:pt x="580326" y="206883"/>
                  </a:moveTo>
                  <a:lnTo>
                    <a:pt x="580021" y="206349"/>
                  </a:lnTo>
                  <a:lnTo>
                    <a:pt x="579856" y="206324"/>
                  </a:lnTo>
                  <a:lnTo>
                    <a:pt x="579716" y="206286"/>
                  </a:lnTo>
                  <a:lnTo>
                    <a:pt x="579551" y="206260"/>
                  </a:lnTo>
                  <a:lnTo>
                    <a:pt x="579755" y="206451"/>
                  </a:lnTo>
                  <a:lnTo>
                    <a:pt x="580326" y="206883"/>
                  </a:lnTo>
                  <a:close/>
                </a:path>
                <a:path w="663575" h="306069">
                  <a:moveTo>
                    <a:pt x="585190" y="210286"/>
                  </a:moveTo>
                  <a:lnTo>
                    <a:pt x="580326" y="206883"/>
                  </a:lnTo>
                  <a:lnTo>
                    <a:pt x="583374" y="212077"/>
                  </a:lnTo>
                  <a:lnTo>
                    <a:pt x="585190" y="210286"/>
                  </a:lnTo>
                  <a:close/>
                </a:path>
                <a:path w="663575" h="306069">
                  <a:moveTo>
                    <a:pt x="589153" y="2806"/>
                  </a:moveTo>
                  <a:lnTo>
                    <a:pt x="581431" y="2006"/>
                  </a:lnTo>
                  <a:lnTo>
                    <a:pt x="576427" y="0"/>
                  </a:lnTo>
                  <a:lnTo>
                    <a:pt x="570928" y="2806"/>
                  </a:lnTo>
                  <a:lnTo>
                    <a:pt x="571068" y="8902"/>
                  </a:lnTo>
                  <a:lnTo>
                    <a:pt x="569302" y="16065"/>
                  </a:lnTo>
                  <a:lnTo>
                    <a:pt x="589153" y="2806"/>
                  </a:lnTo>
                  <a:close/>
                </a:path>
                <a:path w="663575" h="306069">
                  <a:moveTo>
                    <a:pt x="611606" y="218833"/>
                  </a:moveTo>
                  <a:lnTo>
                    <a:pt x="611085" y="217817"/>
                  </a:lnTo>
                  <a:lnTo>
                    <a:pt x="610616" y="218846"/>
                  </a:lnTo>
                  <a:lnTo>
                    <a:pt x="611606" y="218833"/>
                  </a:lnTo>
                  <a:close/>
                </a:path>
                <a:path w="663575" h="306069">
                  <a:moveTo>
                    <a:pt x="614908" y="199809"/>
                  </a:moveTo>
                  <a:lnTo>
                    <a:pt x="611390" y="196469"/>
                  </a:lnTo>
                  <a:lnTo>
                    <a:pt x="599160" y="208419"/>
                  </a:lnTo>
                  <a:lnTo>
                    <a:pt x="601548" y="210553"/>
                  </a:lnTo>
                  <a:lnTo>
                    <a:pt x="599325" y="212852"/>
                  </a:lnTo>
                  <a:lnTo>
                    <a:pt x="598716" y="214795"/>
                  </a:lnTo>
                  <a:lnTo>
                    <a:pt x="601218" y="217576"/>
                  </a:lnTo>
                  <a:lnTo>
                    <a:pt x="604024" y="217157"/>
                  </a:lnTo>
                  <a:lnTo>
                    <a:pt x="605701" y="215455"/>
                  </a:lnTo>
                  <a:lnTo>
                    <a:pt x="607428" y="214337"/>
                  </a:lnTo>
                  <a:lnTo>
                    <a:pt x="605091" y="210972"/>
                  </a:lnTo>
                  <a:lnTo>
                    <a:pt x="614908" y="199809"/>
                  </a:lnTo>
                  <a:close/>
                </a:path>
                <a:path w="663575" h="306069">
                  <a:moveTo>
                    <a:pt x="663448" y="255917"/>
                  </a:moveTo>
                  <a:lnTo>
                    <a:pt x="661797" y="253479"/>
                  </a:lnTo>
                  <a:lnTo>
                    <a:pt x="660946" y="251180"/>
                  </a:lnTo>
                  <a:lnTo>
                    <a:pt x="659015" y="253060"/>
                  </a:lnTo>
                  <a:lnTo>
                    <a:pt x="656844" y="254736"/>
                  </a:lnTo>
                  <a:lnTo>
                    <a:pt x="654900" y="256616"/>
                  </a:lnTo>
                  <a:lnTo>
                    <a:pt x="653376" y="255181"/>
                  </a:lnTo>
                  <a:lnTo>
                    <a:pt x="652297" y="254152"/>
                  </a:lnTo>
                  <a:lnTo>
                    <a:pt x="648982" y="251015"/>
                  </a:lnTo>
                  <a:lnTo>
                    <a:pt x="640143" y="254152"/>
                  </a:lnTo>
                  <a:lnTo>
                    <a:pt x="639889" y="253784"/>
                  </a:lnTo>
                  <a:lnTo>
                    <a:pt x="639533" y="253377"/>
                  </a:lnTo>
                  <a:lnTo>
                    <a:pt x="639292" y="253060"/>
                  </a:lnTo>
                  <a:lnTo>
                    <a:pt x="639318" y="252704"/>
                  </a:lnTo>
                  <a:lnTo>
                    <a:pt x="640715" y="245313"/>
                  </a:lnTo>
                  <a:lnTo>
                    <a:pt x="639254" y="238074"/>
                  </a:lnTo>
                  <a:lnTo>
                    <a:pt x="638937" y="236270"/>
                  </a:lnTo>
                  <a:lnTo>
                    <a:pt x="637933" y="230492"/>
                  </a:lnTo>
                  <a:lnTo>
                    <a:pt x="635520" y="232283"/>
                  </a:lnTo>
                  <a:lnTo>
                    <a:pt x="633476" y="234264"/>
                  </a:lnTo>
                  <a:lnTo>
                    <a:pt x="631748" y="236080"/>
                  </a:lnTo>
                  <a:lnTo>
                    <a:pt x="631748" y="259613"/>
                  </a:lnTo>
                  <a:lnTo>
                    <a:pt x="629666" y="263017"/>
                  </a:lnTo>
                  <a:lnTo>
                    <a:pt x="625373" y="269709"/>
                  </a:lnTo>
                  <a:lnTo>
                    <a:pt x="628865" y="255181"/>
                  </a:lnTo>
                  <a:lnTo>
                    <a:pt x="630491" y="255498"/>
                  </a:lnTo>
                  <a:lnTo>
                    <a:pt x="630872" y="256692"/>
                  </a:lnTo>
                  <a:lnTo>
                    <a:pt x="631748" y="259613"/>
                  </a:lnTo>
                  <a:lnTo>
                    <a:pt x="631748" y="236080"/>
                  </a:lnTo>
                  <a:lnTo>
                    <a:pt x="631558" y="236270"/>
                  </a:lnTo>
                  <a:lnTo>
                    <a:pt x="630186" y="235013"/>
                  </a:lnTo>
                  <a:lnTo>
                    <a:pt x="629145" y="233997"/>
                  </a:lnTo>
                  <a:lnTo>
                    <a:pt x="627799" y="234264"/>
                  </a:lnTo>
                  <a:lnTo>
                    <a:pt x="627380" y="234708"/>
                  </a:lnTo>
                  <a:lnTo>
                    <a:pt x="626999" y="235267"/>
                  </a:lnTo>
                  <a:lnTo>
                    <a:pt x="624332" y="236385"/>
                  </a:lnTo>
                  <a:lnTo>
                    <a:pt x="624611" y="236956"/>
                  </a:lnTo>
                  <a:lnTo>
                    <a:pt x="624941" y="237502"/>
                  </a:lnTo>
                  <a:lnTo>
                    <a:pt x="625233" y="238074"/>
                  </a:lnTo>
                  <a:lnTo>
                    <a:pt x="625106" y="238315"/>
                  </a:lnTo>
                  <a:lnTo>
                    <a:pt x="625792" y="239179"/>
                  </a:lnTo>
                  <a:lnTo>
                    <a:pt x="626554" y="240106"/>
                  </a:lnTo>
                  <a:lnTo>
                    <a:pt x="627329" y="240868"/>
                  </a:lnTo>
                  <a:lnTo>
                    <a:pt x="627494" y="241147"/>
                  </a:lnTo>
                  <a:lnTo>
                    <a:pt x="625894" y="243420"/>
                  </a:lnTo>
                  <a:lnTo>
                    <a:pt x="624662" y="245770"/>
                  </a:lnTo>
                  <a:lnTo>
                    <a:pt x="623671" y="248145"/>
                  </a:lnTo>
                  <a:lnTo>
                    <a:pt x="619848" y="252704"/>
                  </a:lnTo>
                  <a:lnTo>
                    <a:pt x="620788" y="252818"/>
                  </a:lnTo>
                  <a:lnTo>
                    <a:pt x="621550" y="252844"/>
                  </a:lnTo>
                  <a:lnTo>
                    <a:pt x="622376" y="252907"/>
                  </a:lnTo>
                  <a:lnTo>
                    <a:pt x="621080" y="258775"/>
                  </a:lnTo>
                  <a:lnTo>
                    <a:pt x="621080" y="259613"/>
                  </a:lnTo>
                  <a:lnTo>
                    <a:pt x="621525" y="265099"/>
                  </a:lnTo>
                  <a:lnTo>
                    <a:pt x="624662" y="270738"/>
                  </a:lnTo>
                  <a:lnTo>
                    <a:pt x="623671" y="272300"/>
                  </a:lnTo>
                  <a:lnTo>
                    <a:pt x="621525" y="275259"/>
                  </a:lnTo>
                  <a:lnTo>
                    <a:pt x="619099" y="274447"/>
                  </a:lnTo>
                  <a:lnTo>
                    <a:pt x="618807" y="274345"/>
                  </a:lnTo>
                  <a:lnTo>
                    <a:pt x="618426" y="273773"/>
                  </a:lnTo>
                  <a:lnTo>
                    <a:pt x="617982" y="273011"/>
                  </a:lnTo>
                  <a:lnTo>
                    <a:pt x="617601" y="272097"/>
                  </a:lnTo>
                  <a:lnTo>
                    <a:pt x="615454" y="275120"/>
                  </a:lnTo>
                  <a:lnTo>
                    <a:pt x="614083" y="276225"/>
                  </a:lnTo>
                  <a:lnTo>
                    <a:pt x="614184" y="278257"/>
                  </a:lnTo>
                  <a:lnTo>
                    <a:pt x="615670" y="279196"/>
                  </a:lnTo>
                  <a:lnTo>
                    <a:pt x="616559" y="280162"/>
                  </a:lnTo>
                  <a:lnTo>
                    <a:pt x="616724" y="279920"/>
                  </a:lnTo>
                  <a:lnTo>
                    <a:pt x="617156" y="279476"/>
                  </a:lnTo>
                  <a:lnTo>
                    <a:pt x="617054" y="279831"/>
                  </a:lnTo>
                  <a:lnTo>
                    <a:pt x="618096" y="280187"/>
                  </a:lnTo>
                  <a:lnTo>
                    <a:pt x="614159" y="286613"/>
                  </a:lnTo>
                  <a:lnTo>
                    <a:pt x="612419" y="292658"/>
                  </a:lnTo>
                  <a:lnTo>
                    <a:pt x="612889" y="298348"/>
                  </a:lnTo>
                  <a:lnTo>
                    <a:pt x="615619" y="303695"/>
                  </a:lnTo>
                  <a:lnTo>
                    <a:pt x="620204" y="301688"/>
                  </a:lnTo>
                  <a:lnTo>
                    <a:pt x="624687" y="299326"/>
                  </a:lnTo>
                  <a:lnTo>
                    <a:pt x="628980" y="296697"/>
                  </a:lnTo>
                  <a:lnTo>
                    <a:pt x="629881" y="296024"/>
                  </a:lnTo>
                  <a:lnTo>
                    <a:pt x="630732" y="295300"/>
                  </a:lnTo>
                  <a:lnTo>
                    <a:pt x="630745" y="295097"/>
                  </a:lnTo>
                  <a:lnTo>
                    <a:pt x="630770" y="294360"/>
                  </a:lnTo>
                  <a:lnTo>
                    <a:pt x="630516" y="294055"/>
                  </a:lnTo>
                  <a:lnTo>
                    <a:pt x="630440" y="293801"/>
                  </a:lnTo>
                  <a:lnTo>
                    <a:pt x="630897" y="294170"/>
                  </a:lnTo>
                  <a:lnTo>
                    <a:pt x="631393" y="294487"/>
                  </a:lnTo>
                  <a:lnTo>
                    <a:pt x="648462" y="281508"/>
                  </a:lnTo>
                  <a:lnTo>
                    <a:pt x="647890" y="281203"/>
                  </a:lnTo>
                  <a:lnTo>
                    <a:pt x="647369" y="280822"/>
                  </a:lnTo>
                  <a:lnTo>
                    <a:pt x="645795" y="280111"/>
                  </a:lnTo>
                  <a:lnTo>
                    <a:pt x="645566" y="279476"/>
                  </a:lnTo>
                  <a:lnTo>
                    <a:pt x="645033" y="278041"/>
                  </a:lnTo>
                  <a:lnTo>
                    <a:pt x="644448" y="275564"/>
                  </a:lnTo>
                  <a:lnTo>
                    <a:pt x="644690" y="275259"/>
                  </a:lnTo>
                  <a:lnTo>
                    <a:pt x="648258" y="270738"/>
                  </a:lnTo>
                  <a:lnTo>
                    <a:pt x="648258" y="270510"/>
                  </a:lnTo>
                  <a:lnTo>
                    <a:pt x="646963" y="269709"/>
                  </a:lnTo>
                  <a:lnTo>
                    <a:pt x="646760" y="269582"/>
                  </a:lnTo>
                  <a:lnTo>
                    <a:pt x="643623" y="268401"/>
                  </a:lnTo>
                  <a:lnTo>
                    <a:pt x="643712" y="265099"/>
                  </a:lnTo>
                  <a:lnTo>
                    <a:pt x="644156" y="259499"/>
                  </a:lnTo>
                  <a:lnTo>
                    <a:pt x="647395" y="258775"/>
                  </a:lnTo>
                  <a:lnTo>
                    <a:pt x="651268" y="261112"/>
                  </a:lnTo>
                  <a:lnTo>
                    <a:pt x="650341" y="262826"/>
                  </a:lnTo>
                  <a:lnTo>
                    <a:pt x="650328" y="263017"/>
                  </a:lnTo>
                  <a:lnTo>
                    <a:pt x="650963" y="267284"/>
                  </a:lnTo>
                  <a:lnTo>
                    <a:pt x="652208" y="270014"/>
                  </a:lnTo>
                  <a:lnTo>
                    <a:pt x="651243" y="270586"/>
                  </a:lnTo>
                  <a:lnTo>
                    <a:pt x="650582" y="271005"/>
                  </a:lnTo>
                  <a:lnTo>
                    <a:pt x="651192" y="273189"/>
                  </a:lnTo>
                  <a:lnTo>
                    <a:pt x="651941" y="275259"/>
                  </a:lnTo>
                  <a:lnTo>
                    <a:pt x="652729" y="277088"/>
                  </a:lnTo>
                  <a:lnTo>
                    <a:pt x="655993" y="273481"/>
                  </a:lnTo>
                  <a:lnTo>
                    <a:pt x="663219" y="258775"/>
                  </a:lnTo>
                  <a:lnTo>
                    <a:pt x="663384" y="256616"/>
                  </a:lnTo>
                  <a:lnTo>
                    <a:pt x="663448" y="255917"/>
                  </a:lnTo>
                  <a:close/>
                </a:path>
              </a:pathLst>
            </a:custGeom>
            <a:solidFill>
              <a:srgbClr val="FEBE4F"/>
            </a:solidFill>
          </p:spPr>
          <p:txBody>
            <a:bodyPr wrap="square" lIns="0" tIns="0" rIns="0" bIns="0" rtlCol="0"/>
            <a:lstStyle/>
            <a:p>
              <a:endParaRPr/>
            </a:p>
          </p:txBody>
        </p:sp>
        <p:sp>
          <p:nvSpPr>
            <p:cNvPr id="97" name="object 97"/>
            <p:cNvSpPr/>
            <p:nvPr/>
          </p:nvSpPr>
          <p:spPr>
            <a:xfrm>
              <a:off x="8519287" y="1331378"/>
              <a:ext cx="767715" cy="320675"/>
            </a:xfrm>
            <a:custGeom>
              <a:avLst/>
              <a:gdLst/>
              <a:ahLst/>
              <a:cxnLst/>
              <a:rect l="l" t="t" r="r" b="b"/>
              <a:pathLst>
                <a:path w="767715" h="320675">
                  <a:moveTo>
                    <a:pt x="7620" y="42621"/>
                  </a:moveTo>
                  <a:lnTo>
                    <a:pt x="7340" y="40513"/>
                  </a:lnTo>
                  <a:lnTo>
                    <a:pt x="6400" y="38404"/>
                  </a:lnTo>
                  <a:lnTo>
                    <a:pt x="4267" y="37693"/>
                  </a:lnTo>
                  <a:lnTo>
                    <a:pt x="2616" y="39230"/>
                  </a:lnTo>
                  <a:lnTo>
                    <a:pt x="0" y="40576"/>
                  </a:lnTo>
                  <a:lnTo>
                    <a:pt x="2336" y="42418"/>
                  </a:lnTo>
                  <a:lnTo>
                    <a:pt x="3467" y="43827"/>
                  </a:lnTo>
                  <a:lnTo>
                    <a:pt x="5549" y="44373"/>
                  </a:lnTo>
                  <a:lnTo>
                    <a:pt x="7620" y="42621"/>
                  </a:lnTo>
                  <a:close/>
                </a:path>
                <a:path w="767715" h="320675">
                  <a:moveTo>
                    <a:pt x="7785" y="73545"/>
                  </a:moveTo>
                  <a:lnTo>
                    <a:pt x="6210" y="72123"/>
                  </a:lnTo>
                  <a:lnTo>
                    <a:pt x="5334" y="70726"/>
                  </a:lnTo>
                  <a:lnTo>
                    <a:pt x="4064" y="71767"/>
                  </a:lnTo>
                  <a:lnTo>
                    <a:pt x="2095" y="72593"/>
                  </a:lnTo>
                  <a:lnTo>
                    <a:pt x="1727" y="73901"/>
                  </a:lnTo>
                  <a:lnTo>
                    <a:pt x="1409" y="75120"/>
                  </a:lnTo>
                  <a:lnTo>
                    <a:pt x="2781" y="76835"/>
                  </a:lnTo>
                  <a:lnTo>
                    <a:pt x="3987" y="79717"/>
                  </a:lnTo>
                  <a:lnTo>
                    <a:pt x="5943" y="77368"/>
                  </a:lnTo>
                  <a:lnTo>
                    <a:pt x="7696" y="76174"/>
                  </a:lnTo>
                  <a:lnTo>
                    <a:pt x="7747" y="74917"/>
                  </a:lnTo>
                  <a:lnTo>
                    <a:pt x="7785" y="73545"/>
                  </a:lnTo>
                  <a:close/>
                </a:path>
                <a:path w="767715" h="320675">
                  <a:moveTo>
                    <a:pt x="8496" y="55626"/>
                  </a:moveTo>
                  <a:lnTo>
                    <a:pt x="6273" y="53568"/>
                  </a:lnTo>
                  <a:lnTo>
                    <a:pt x="4483" y="54368"/>
                  </a:lnTo>
                  <a:lnTo>
                    <a:pt x="3543" y="55791"/>
                  </a:lnTo>
                  <a:lnTo>
                    <a:pt x="2095" y="57238"/>
                  </a:lnTo>
                  <a:lnTo>
                    <a:pt x="5778" y="60261"/>
                  </a:lnTo>
                  <a:lnTo>
                    <a:pt x="6705" y="58928"/>
                  </a:lnTo>
                  <a:lnTo>
                    <a:pt x="8001" y="57696"/>
                  </a:lnTo>
                  <a:lnTo>
                    <a:pt x="8356" y="56222"/>
                  </a:lnTo>
                  <a:lnTo>
                    <a:pt x="8496" y="55626"/>
                  </a:lnTo>
                  <a:close/>
                </a:path>
                <a:path w="767715" h="320675">
                  <a:moveTo>
                    <a:pt x="25615" y="1092"/>
                  </a:moveTo>
                  <a:lnTo>
                    <a:pt x="25120" y="635"/>
                  </a:lnTo>
                  <a:lnTo>
                    <a:pt x="17614" y="0"/>
                  </a:lnTo>
                  <a:lnTo>
                    <a:pt x="9791" y="8737"/>
                  </a:lnTo>
                  <a:lnTo>
                    <a:pt x="14541" y="13385"/>
                  </a:lnTo>
                  <a:lnTo>
                    <a:pt x="25615" y="1092"/>
                  </a:lnTo>
                  <a:close/>
                </a:path>
                <a:path w="767715" h="320675">
                  <a:moveTo>
                    <a:pt x="45415" y="99644"/>
                  </a:moveTo>
                  <a:lnTo>
                    <a:pt x="45135" y="85102"/>
                  </a:lnTo>
                  <a:lnTo>
                    <a:pt x="39090" y="85140"/>
                  </a:lnTo>
                  <a:lnTo>
                    <a:pt x="40132" y="99923"/>
                  </a:lnTo>
                  <a:lnTo>
                    <a:pt x="45415" y="99644"/>
                  </a:lnTo>
                  <a:close/>
                </a:path>
                <a:path w="767715" h="320675">
                  <a:moveTo>
                    <a:pt x="58762" y="104482"/>
                  </a:moveTo>
                  <a:lnTo>
                    <a:pt x="52451" y="102806"/>
                  </a:lnTo>
                  <a:lnTo>
                    <a:pt x="51562" y="107086"/>
                  </a:lnTo>
                  <a:lnTo>
                    <a:pt x="50469" y="111353"/>
                  </a:lnTo>
                  <a:lnTo>
                    <a:pt x="50025" y="115684"/>
                  </a:lnTo>
                  <a:lnTo>
                    <a:pt x="49999" y="116166"/>
                  </a:lnTo>
                  <a:lnTo>
                    <a:pt x="53733" y="117043"/>
                  </a:lnTo>
                  <a:lnTo>
                    <a:pt x="55714" y="117741"/>
                  </a:lnTo>
                  <a:lnTo>
                    <a:pt x="58762" y="104482"/>
                  </a:lnTo>
                  <a:close/>
                </a:path>
                <a:path w="767715" h="320675">
                  <a:moveTo>
                    <a:pt x="63550" y="37007"/>
                  </a:moveTo>
                  <a:lnTo>
                    <a:pt x="58521" y="35687"/>
                  </a:lnTo>
                  <a:lnTo>
                    <a:pt x="53962" y="35852"/>
                  </a:lnTo>
                  <a:lnTo>
                    <a:pt x="49504" y="35572"/>
                  </a:lnTo>
                  <a:lnTo>
                    <a:pt x="48729" y="43281"/>
                  </a:lnTo>
                  <a:lnTo>
                    <a:pt x="63080" y="45466"/>
                  </a:lnTo>
                  <a:lnTo>
                    <a:pt x="63004" y="42443"/>
                  </a:lnTo>
                  <a:lnTo>
                    <a:pt x="63550" y="37007"/>
                  </a:lnTo>
                  <a:close/>
                </a:path>
                <a:path w="767715" h="320675">
                  <a:moveTo>
                    <a:pt x="66268" y="4025"/>
                  </a:moveTo>
                  <a:lnTo>
                    <a:pt x="64287" y="3886"/>
                  </a:lnTo>
                  <a:lnTo>
                    <a:pt x="62344" y="3784"/>
                  </a:lnTo>
                  <a:lnTo>
                    <a:pt x="60388" y="3644"/>
                  </a:lnTo>
                  <a:lnTo>
                    <a:pt x="61874" y="4787"/>
                  </a:lnTo>
                  <a:lnTo>
                    <a:pt x="63030" y="5791"/>
                  </a:lnTo>
                  <a:lnTo>
                    <a:pt x="63931" y="5676"/>
                  </a:lnTo>
                  <a:lnTo>
                    <a:pt x="64757" y="5562"/>
                  </a:lnTo>
                  <a:lnTo>
                    <a:pt x="65506" y="4826"/>
                  </a:lnTo>
                  <a:lnTo>
                    <a:pt x="66268" y="4025"/>
                  </a:lnTo>
                  <a:close/>
                </a:path>
                <a:path w="767715" h="320675">
                  <a:moveTo>
                    <a:pt x="78447" y="44119"/>
                  </a:moveTo>
                  <a:lnTo>
                    <a:pt x="69265" y="45745"/>
                  </a:lnTo>
                  <a:lnTo>
                    <a:pt x="68173" y="50774"/>
                  </a:lnTo>
                  <a:lnTo>
                    <a:pt x="71628" y="57746"/>
                  </a:lnTo>
                  <a:lnTo>
                    <a:pt x="76441" y="59029"/>
                  </a:lnTo>
                  <a:lnTo>
                    <a:pt x="77762" y="49098"/>
                  </a:lnTo>
                  <a:lnTo>
                    <a:pt x="78447" y="44119"/>
                  </a:lnTo>
                  <a:close/>
                </a:path>
                <a:path w="767715" h="320675">
                  <a:moveTo>
                    <a:pt x="78638" y="44056"/>
                  </a:moveTo>
                  <a:lnTo>
                    <a:pt x="78473" y="43891"/>
                  </a:lnTo>
                  <a:lnTo>
                    <a:pt x="78447" y="44043"/>
                  </a:lnTo>
                  <a:lnTo>
                    <a:pt x="78638" y="44056"/>
                  </a:lnTo>
                  <a:close/>
                </a:path>
                <a:path w="767715" h="320675">
                  <a:moveTo>
                    <a:pt x="98132" y="113842"/>
                  </a:moveTo>
                  <a:lnTo>
                    <a:pt x="97193" y="112979"/>
                  </a:lnTo>
                  <a:lnTo>
                    <a:pt x="94996" y="110896"/>
                  </a:lnTo>
                  <a:lnTo>
                    <a:pt x="93980" y="112293"/>
                  </a:lnTo>
                  <a:lnTo>
                    <a:pt x="92633" y="113360"/>
                  </a:lnTo>
                  <a:lnTo>
                    <a:pt x="92684" y="114338"/>
                  </a:lnTo>
                  <a:lnTo>
                    <a:pt x="92773" y="115366"/>
                  </a:lnTo>
                  <a:lnTo>
                    <a:pt x="94195" y="116281"/>
                  </a:lnTo>
                  <a:lnTo>
                    <a:pt x="95021" y="117259"/>
                  </a:lnTo>
                  <a:lnTo>
                    <a:pt x="96062" y="116116"/>
                  </a:lnTo>
                  <a:lnTo>
                    <a:pt x="97078" y="114973"/>
                  </a:lnTo>
                  <a:lnTo>
                    <a:pt x="98132" y="113842"/>
                  </a:lnTo>
                  <a:close/>
                </a:path>
                <a:path w="767715" h="320675">
                  <a:moveTo>
                    <a:pt x="109016" y="71374"/>
                  </a:moveTo>
                  <a:lnTo>
                    <a:pt x="108851" y="70281"/>
                  </a:lnTo>
                  <a:lnTo>
                    <a:pt x="108635" y="68986"/>
                  </a:lnTo>
                  <a:lnTo>
                    <a:pt x="106756" y="67183"/>
                  </a:lnTo>
                  <a:lnTo>
                    <a:pt x="104457" y="67056"/>
                  </a:lnTo>
                  <a:lnTo>
                    <a:pt x="102476" y="69075"/>
                  </a:lnTo>
                  <a:lnTo>
                    <a:pt x="102387" y="70269"/>
                  </a:lnTo>
                  <a:lnTo>
                    <a:pt x="102336" y="71475"/>
                  </a:lnTo>
                  <a:lnTo>
                    <a:pt x="104089" y="72809"/>
                  </a:lnTo>
                  <a:lnTo>
                    <a:pt x="105714" y="74930"/>
                  </a:lnTo>
                  <a:lnTo>
                    <a:pt x="107226" y="72809"/>
                  </a:lnTo>
                  <a:lnTo>
                    <a:pt x="109016" y="71374"/>
                  </a:lnTo>
                  <a:close/>
                </a:path>
                <a:path w="767715" h="320675">
                  <a:moveTo>
                    <a:pt x="148729" y="101854"/>
                  </a:moveTo>
                  <a:lnTo>
                    <a:pt x="147332" y="97878"/>
                  </a:lnTo>
                  <a:lnTo>
                    <a:pt x="146951" y="92710"/>
                  </a:lnTo>
                  <a:lnTo>
                    <a:pt x="142138" y="88430"/>
                  </a:lnTo>
                  <a:lnTo>
                    <a:pt x="137134" y="90043"/>
                  </a:lnTo>
                  <a:lnTo>
                    <a:pt x="133426" y="90119"/>
                  </a:lnTo>
                  <a:lnTo>
                    <a:pt x="132461" y="94005"/>
                  </a:lnTo>
                  <a:lnTo>
                    <a:pt x="143840" y="104343"/>
                  </a:lnTo>
                  <a:lnTo>
                    <a:pt x="148729" y="101854"/>
                  </a:lnTo>
                  <a:close/>
                </a:path>
                <a:path w="767715" h="320675">
                  <a:moveTo>
                    <a:pt x="156679" y="114630"/>
                  </a:moveTo>
                  <a:lnTo>
                    <a:pt x="155956" y="112560"/>
                  </a:lnTo>
                  <a:lnTo>
                    <a:pt x="155714" y="108839"/>
                  </a:lnTo>
                  <a:lnTo>
                    <a:pt x="153047" y="111188"/>
                  </a:lnTo>
                  <a:lnTo>
                    <a:pt x="151460" y="112039"/>
                  </a:lnTo>
                  <a:lnTo>
                    <a:pt x="150799" y="113372"/>
                  </a:lnTo>
                  <a:lnTo>
                    <a:pt x="150380" y="114261"/>
                  </a:lnTo>
                  <a:lnTo>
                    <a:pt x="151320" y="115849"/>
                  </a:lnTo>
                  <a:lnTo>
                    <a:pt x="151650" y="117132"/>
                  </a:lnTo>
                  <a:lnTo>
                    <a:pt x="153162" y="116713"/>
                  </a:lnTo>
                  <a:lnTo>
                    <a:pt x="155384" y="116763"/>
                  </a:lnTo>
                  <a:lnTo>
                    <a:pt x="156679" y="114630"/>
                  </a:lnTo>
                  <a:close/>
                </a:path>
                <a:path w="767715" h="320675">
                  <a:moveTo>
                    <a:pt x="168109" y="197231"/>
                  </a:moveTo>
                  <a:lnTo>
                    <a:pt x="164947" y="194703"/>
                  </a:lnTo>
                  <a:lnTo>
                    <a:pt x="164045" y="196138"/>
                  </a:lnTo>
                  <a:lnTo>
                    <a:pt x="162801" y="197231"/>
                  </a:lnTo>
                  <a:lnTo>
                    <a:pt x="162915" y="198170"/>
                  </a:lnTo>
                  <a:lnTo>
                    <a:pt x="163004" y="199136"/>
                  </a:lnTo>
                  <a:lnTo>
                    <a:pt x="164426" y="199948"/>
                  </a:lnTo>
                  <a:lnTo>
                    <a:pt x="165277" y="200837"/>
                  </a:lnTo>
                  <a:lnTo>
                    <a:pt x="166217" y="199631"/>
                  </a:lnTo>
                  <a:lnTo>
                    <a:pt x="167182" y="198424"/>
                  </a:lnTo>
                  <a:lnTo>
                    <a:pt x="168109" y="197231"/>
                  </a:lnTo>
                  <a:close/>
                </a:path>
                <a:path w="767715" h="320675">
                  <a:moveTo>
                    <a:pt x="168795" y="94157"/>
                  </a:moveTo>
                  <a:lnTo>
                    <a:pt x="168719" y="92976"/>
                  </a:lnTo>
                  <a:lnTo>
                    <a:pt x="168656" y="91732"/>
                  </a:lnTo>
                  <a:lnTo>
                    <a:pt x="166903" y="90576"/>
                  </a:lnTo>
                  <a:lnTo>
                    <a:pt x="164973" y="88366"/>
                  </a:lnTo>
                  <a:lnTo>
                    <a:pt x="163690" y="90906"/>
                  </a:lnTo>
                  <a:lnTo>
                    <a:pt x="162140" y="92570"/>
                  </a:lnTo>
                  <a:lnTo>
                    <a:pt x="162915" y="94894"/>
                  </a:lnTo>
                  <a:lnTo>
                    <a:pt x="164807" y="96316"/>
                  </a:lnTo>
                  <a:lnTo>
                    <a:pt x="166192" y="96443"/>
                  </a:lnTo>
                  <a:lnTo>
                    <a:pt x="166979" y="96520"/>
                  </a:lnTo>
                  <a:lnTo>
                    <a:pt x="168795" y="94157"/>
                  </a:lnTo>
                  <a:close/>
                </a:path>
                <a:path w="767715" h="320675">
                  <a:moveTo>
                    <a:pt x="170891" y="216560"/>
                  </a:moveTo>
                  <a:lnTo>
                    <a:pt x="170827" y="213029"/>
                  </a:lnTo>
                  <a:lnTo>
                    <a:pt x="170776" y="211061"/>
                  </a:lnTo>
                  <a:lnTo>
                    <a:pt x="168719" y="212864"/>
                  </a:lnTo>
                  <a:lnTo>
                    <a:pt x="167182" y="214490"/>
                  </a:lnTo>
                  <a:lnTo>
                    <a:pt x="165862" y="216039"/>
                  </a:lnTo>
                  <a:lnTo>
                    <a:pt x="170891" y="216560"/>
                  </a:lnTo>
                  <a:close/>
                </a:path>
                <a:path w="767715" h="320675">
                  <a:moveTo>
                    <a:pt x="179819" y="26289"/>
                  </a:moveTo>
                  <a:lnTo>
                    <a:pt x="175501" y="22364"/>
                  </a:lnTo>
                  <a:lnTo>
                    <a:pt x="172148" y="18135"/>
                  </a:lnTo>
                  <a:lnTo>
                    <a:pt x="160108" y="36614"/>
                  </a:lnTo>
                  <a:lnTo>
                    <a:pt x="163004" y="38074"/>
                  </a:lnTo>
                  <a:lnTo>
                    <a:pt x="167449" y="41490"/>
                  </a:lnTo>
                  <a:lnTo>
                    <a:pt x="168440" y="40640"/>
                  </a:lnTo>
                  <a:lnTo>
                    <a:pt x="172707" y="36969"/>
                  </a:lnTo>
                  <a:lnTo>
                    <a:pt x="176466" y="32334"/>
                  </a:lnTo>
                  <a:lnTo>
                    <a:pt x="179819" y="26289"/>
                  </a:lnTo>
                  <a:close/>
                </a:path>
                <a:path w="767715" h="320675">
                  <a:moveTo>
                    <a:pt x="210058" y="82753"/>
                  </a:moveTo>
                  <a:lnTo>
                    <a:pt x="203327" y="50469"/>
                  </a:lnTo>
                  <a:lnTo>
                    <a:pt x="197256" y="62750"/>
                  </a:lnTo>
                  <a:lnTo>
                    <a:pt x="194348" y="68922"/>
                  </a:lnTo>
                  <a:lnTo>
                    <a:pt x="191693" y="75209"/>
                  </a:lnTo>
                  <a:lnTo>
                    <a:pt x="190512" y="78181"/>
                  </a:lnTo>
                  <a:lnTo>
                    <a:pt x="190703" y="83654"/>
                  </a:lnTo>
                  <a:lnTo>
                    <a:pt x="192570" y="85432"/>
                  </a:lnTo>
                  <a:lnTo>
                    <a:pt x="195237" y="87972"/>
                  </a:lnTo>
                  <a:lnTo>
                    <a:pt x="200520" y="89814"/>
                  </a:lnTo>
                  <a:lnTo>
                    <a:pt x="206616" y="87972"/>
                  </a:lnTo>
                  <a:lnTo>
                    <a:pt x="210058" y="82753"/>
                  </a:lnTo>
                  <a:close/>
                </a:path>
                <a:path w="767715" h="320675">
                  <a:moveTo>
                    <a:pt x="236880" y="77152"/>
                  </a:moveTo>
                  <a:lnTo>
                    <a:pt x="236689" y="76733"/>
                  </a:lnTo>
                  <a:lnTo>
                    <a:pt x="236220" y="75641"/>
                  </a:lnTo>
                  <a:lnTo>
                    <a:pt x="235178" y="74815"/>
                  </a:lnTo>
                  <a:lnTo>
                    <a:pt x="234378" y="73888"/>
                  </a:lnTo>
                  <a:lnTo>
                    <a:pt x="233578" y="74777"/>
                  </a:lnTo>
                  <a:lnTo>
                    <a:pt x="231571" y="77101"/>
                  </a:lnTo>
                  <a:lnTo>
                    <a:pt x="233197" y="77876"/>
                  </a:lnTo>
                  <a:lnTo>
                    <a:pt x="234213" y="78638"/>
                  </a:lnTo>
                  <a:lnTo>
                    <a:pt x="235318" y="78765"/>
                  </a:lnTo>
                  <a:lnTo>
                    <a:pt x="235724" y="78816"/>
                  </a:lnTo>
                  <a:lnTo>
                    <a:pt x="236880" y="77152"/>
                  </a:lnTo>
                  <a:close/>
                </a:path>
                <a:path w="767715" h="320675">
                  <a:moveTo>
                    <a:pt x="260743" y="173012"/>
                  </a:moveTo>
                  <a:lnTo>
                    <a:pt x="258648" y="171081"/>
                  </a:lnTo>
                  <a:lnTo>
                    <a:pt x="256832" y="168046"/>
                  </a:lnTo>
                  <a:lnTo>
                    <a:pt x="254749" y="171107"/>
                  </a:lnTo>
                  <a:lnTo>
                    <a:pt x="252628" y="172859"/>
                  </a:lnTo>
                  <a:lnTo>
                    <a:pt x="252691" y="176136"/>
                  </a:lnTo>
                  <a:lnTo>
                    <a:pt x="255054" y="177660"/>
                  </a:lnTo>
                  <a:lnTo>
                    <a:pt x="256374" y="179197"/>
                  </a:lnTo>
                  <a:lnTo>
                    <a:pt x="257822" y="177647"/>
                  </a:lnTo>
                  <a:lnTo>
                    <a:pt x="260159" y="176263"/>
                  </a:lnTo>
                  <a:lnTo>
                    <a:pt x="260464" y="174485"/>
                  </a:lnTo>
                  <a:lnTo>
                    <a:pt x="260743" y="173012"/>
                  </a:lnTo>
                  <a:close/>
                </a:path>
                <a:path w="767715" h="320675">
                  <a:moveTo>
                    <a:pt x="271437" y="72339"/>
                  </a:moveTo>
                  <a:lnTo>
                    <a:pt x="271208" y="68745"/>
                  </a:lnTo>
                  <a:lnTo>
                    <a:pt x="271132" y="66941"/>
                  </a:lnTo>
                  <a:lnTo>
                    <a:pt x="253898" y="67271"/>
                  </a:lnTo>
                  <a:lnTo>
                    <a:pt x="253923" y="73558"/>
                  </a:lnTo>
                  <a:lnTo>
                    <a:pt x="271437" y="72339"/>
                  </a:lnTo>
                  <a:close/>
                </a:path>
                <a:path w="767715" h="320675">
                  <a:moveTo>
                    <a:pt x="298754" y="51257"/>
                  </a:moveTo>
                  <a:lnTo>
                    <a:pt x="295973" y="49936"/>
                  </a:lnTo>
                  <a:lnTo>
                    <a:pt x="294335" y="48450"/>
                  </a:lnTo>
                  <a:lnTo>
                    <a:pt x="291833" y="49085"/>
                  </a:lnTo>
                  <a:lnTo>
                    <a:pt x="290982" y="51130"/>
                  </a:lnTo>
                  <a:lnTo>
                    <a:pt x="289928" y="52438"/>
                  </a:lnTo>
                  <a:lnTo>
                    <a:pt x="291312" y="53416"/>
                  </a:lnTo>
                  <a:lnTo>
                    <a:pt x="292658" y="55130"/>
                  </a:lnTo>
                  <a:lnTo>
                    <a:pt x="295236" y="55181"/>
                  </a:lnTo>
                  <a:lnTo>
                    <a:pt x="296443" y="53263"/>
                  </a:lnTo>
                  <a:lnTo>
                    <a:pt x="298754" y="51257"/>
                  </a:lnTo>
                  <a:close/>
                </a:path>
                <a:path w="767715" h="320675">
                  <a:moveTo>
                    <a:pt x="326986" y="126961"/>
                  </a:moveTo>
                  <a:lnTo>
                    <a:pt x="326110" y="124777"/>
                  </a:lnTo>
                  <a:lnTo>
                    <a:pt x="325691" y="121691"/>
                  </a:lnTo>
                  <a:lnTo>
                    <a:pt x="323215" y="123507"/>
                  </a:lnTo>
                  <a:lnTo>
                    <a:pt x="321602" y="124206"/>
                  </a:lnTo>
                  <a:lnTo>
                    <a:pt x="320421" y="126098"/>
                  </a:lnTo>
                  <a:lnTo>
                    <a:pt x="321373" y="128651"/>
                  </a:lnTo>
                  <a:lnTo>
                    <a:pt x="323354" y="128816"/>
                  </a:lnTo>
                  <a:lnTo>
                    <a:pt x="325450" y="128663"/>
                  </a:lnTo>
                  <a:lnTo>
                    <a:pt x="326986" y="126961"/>
                  </a:lnTo>
                  <a:close/>
                </a:path>
                <a:path w="767715" h="320675">
                  <a:moveTo>
                    <a:pt x="328993" y="18808"/>
                  </a:moveTo>
                  <a:lnTo>
                    <a:pt x="328472" y="18783"/>
                  </a:lnTo>
                  <a:lnTo>
                    <a:pt x="327952" y="18757"/>
                  </a:lnTo>
                  <a:lnTo>
                    <a:pt x="327456" y="18719"/>
                  </a:lnTo>
                  <a:lnTo>
                    <a:pt x="328409" y="19596"/>
                  </a:lnTo>
                  <a:lnTo>
                    <a:pt x="328993" y="18808"/>
                  </a:lnTo>
                  <a:close/>
                </a:path>
                <a:path w="767715" h="320675">
                  <a:moveTo>
                    <a:pt x="340385" y="203123"/>
                  </a:moveTo>
                  <a:lnTo>
                    <a:pt x="337959" y="197383"/>
                  </a:lnTo>
                  <a:lnTo>
                    <a:pt x="331190" y="192925"/>
                  </a:lnTo>
                  <a:lnTo>
                    <a:pt x="331381" y="202069"/>
                  </a:lnTo>
                  <a:lnTo>
                    <a:pt x="331381" y="202209"/>
                  </a:lnTo>
                  <a:lnTo>
                    <a:pt x="331685" y="218808"/>
                  </a:lnTo>
                  <a:lnTo>
                    <a:pt x="338328" y="210248"/>
                  </a:lnTo>
                  <a:lnTo>
                    <a:pt x="340385" y="203123"/>
                  </a:lnTo>
                  <a:close/>
                </a:path>
                <a:path w="767715" h="320675">
                  <a:moveTo>
                    <a:pt x="357327" y="32689"/>
                  </a:moveTo>
                  <a:lnTo>
                    <a:pt x="351332" y="31178"/>
                  </a:lnTo>
                  <a:lnTo>
                    <a:pt x="350647" y="35026"/>
                  </a:lnTo>
                  <a:lnTo>
                    <a:pt x="349859" y="38862"/>
                  </a:lnTo>
                  <a:lnTo>
                    <a:pt x="349491" y="42735"/>
                  </a:lnTo>
                  <a:lnTo>
                    <a:pt x="349491" y="43078"/>
                  </a:lnTo>
                  <a:lnTo>
                    <a:pt x="352602" y="43700"/>
                  </a:lnTo>
                  <a:lnTo>
                    <a:pt x="354253" y="44183"/>
                  </a:lnTo>
                  <a:lnTo>
                    <a:pt x="357327" y="32689"/>
                  </a:lnTo>
                  <a:close/>
                </a:path>
                <a:path w="767715" h="320675">
                  <a:moveTo>
                    <a:pt x="373049" y="21069"/>
                  </a:moveTo>
                  <a:lnTo>
                    <a:pt x="366483" y="20751"/>
                  </a:lnTo>
                  <a:lnTo>
                    <a:pt x="360324" y="26047"/>
                  </a:lnTo>
                  <a:lnTo>
                    <a:pt x="364007" y="30022"/>
                  </a:lnTo>
                  <a:lnTo>
                    <a:pt x="373049" y="21069"/>
                  </a:lnTo>
                  <a:close/>
                </a:path>
                <a:path w="767715" h="320675">
                  <a:moveTo>
                    <a:pt x="377888" y="149555"/>
                  </a:moveTo>
                  <a:lnTo>
                    <a:pt x="377317" y="149098"/>
                  </a:lnTo>
                  <a:lnTo>
                    <a:pt x="376758" y="148628"/>
                  </a:lnTo>
                  <a:lnTo>
                    <a:pt x="376186" y="148170"/>
                  </a:lnTo>
                  <a:lnTo>
                    <a:pt x="375881" y="148882"/>
                  </a:lnTo>
                  <a:lnTo>
                    <a:pt x="375551" y="149580"/>
                  </a:lnTo>
                  <a:lnTo>
                    <a:pt x="375386" y="150317"/>
                  </a:lnTo>
                  <a:lnTo>
                    <a:pt x="375361" y="150482"/>
                  </a:lnTo>
                  <a:lnTo>
                    <a:pt x="376186" y="151079"/>
                  </a:lnTo>
                  <a:lnTo>
                    <a:pt x="376872" y="150609"/>
                  </a:lnTo>
                  <a:lnTo>
                    <a:pt x="377367" y="150063"/>
                  </a:lnTo>
                  <a:lnTo>
                    <a:pt x="377888" y="149555"/>
                  </a:lnTo>
                  <a:close/>
                </a:path>
                <a:path w="767715" h="320675">
                  <a:moveTo>
                    <a:pt x="385610" y="34010"/>
                  </a:moveTo>
                  <a:lnTo>
                    <a:pt x="384822" y="33070"/>
                  </a:lnTo>
                  <a:lnTo>
                    <a:pt x="383933" y="31305"/>
                  </a:lnTo>
                  <a:lnTo>
                    <a:pt x="381736" y="31508"/>
                  </a:lnTo>
                  <a:lnTo>
                    <a:pt x="380390" y="32639"/>
                  </a:lnTo>
                  <a:lnTo>
                    <a:pt x="378244" y="33743"/>
                  </a:lnTo>
                  <a:lnTo>
                    <a:pt x="380009" y="35331"/>
                  </a:lnTo>
                  <a:lnTo>
                    <a:pt x="381190" y="37007"/>
                  </a:lnTo>
                  <a:lnTo>
                    <a:pt x="381787" y="36804"/>
                  </a:lnTo>
                  <a:lnTo>
                    <a:pt x="383222" y="36347"/>
                  </a:lnTo>
                  <a:lnTo>
                    <a:pt x="384352" y="35001"/>
                  </a:lnTo>
                  <a:lnTo>
                    <a:pt x="385610" y="34010"/>
                  </a:lnTo>
                  <a:close/>
                </a:path>
                <a:path w="767715" h="320675">
                  <a:moveTo>
                    <a:pt x="386524" y="47663"/>
                  </a:moveTo>
                  <a:lnTo>
                    <a:pt x="384898" y="46316"/>
                  </a:lnTo>
                  <a:lnTo>
                    <a:pt x="383146" y="43713"/>
                  </a:lnTo>
                  <a:lnTo>
                    <a:pt x="381850" y="46393"/>
                  </a:lnTo>
                  <a:lnTo>
                    <a:pt x="380720" y="47917"/>
                  </a:lnTo>
                  <a:lnTo>
                    <a:pt x="380606" y="49187"/>
                  </a:lnTo>
                  <a:lnTo>
                    <a:pt x="378688" y="47294"/>
                  </a:lnTo>
                  <a:lnTo>
                    <a:pt x="377672" y="46088"/>
                  </a:lnTo>
                  <a:lnTo>
                    <a:pt x="375881" y="49834"/>
                  </a:lnTo>
                  <a:lnTo>
                    <a:pt x="373608" y="52412"/>
                  </a:lnTo>
                  <a:lnTo>
                    <a:pt x="374370" y="56299"/>
                  </a:lnTo>
                  <a:lnTo>
                    <a:pt x="377621" y="57569"/>
                  </a:lnTo>
                  <a:lnTo>
                    <a:pt x="379590" y="59105"/>
                  </a:lnTo>
                  <a:lnTo>
                    <a:pt x="380911" y="57073"/>
                  </a:lnTo>
                  <a:lnTo>
                    <a:pt x="383413" y="54889"/>
                  </a:lnTo>
                  <a:lnTo>
                    <a:pt x="383197" y="52793"/>
                  </a:lnTo>
                  <a:lnTo>
                    <a:pt x="383032" y="52565"/>
                  </a:lnTo>
                  <a:lnTo>
                    <a:pt x="382943" y="52324"/>
                  </a:lnTo>
                  <a:lnTo>
                    <a:pt x="383247" y="52552"/>
                  </a:lnTo>
                  <a:lnTo>
                    <a:pt x="383603" y="52781"/>
                  </a:lnTo>
                  <a:lnTo>
                    <a:pt x="383857" y="53035"/>
                  </a:lnTo>
                  <a:lnTo>
                    <a:pt x="384784" y="51663"/>
                  </a:lnTo>
                  <a:lnTo>
                    <a:pt x="386359" y="50330"/>
                  </a:lnTo>
                  <a:lnTo>
                    <a:pt x="386435" y="48895"/>
                  </a:lnTo>
                  <a:lnTo>
                    <a:pt x="386524" y="47663"/>
                  </a:lnTo>
                  <a:close/>
                </a:path>
                <a:path w="767715" h="320675">
                  <a:moveTo>
                    <a:pt x="399516" y="47739"/>
                  </a:moveTo>
                  <a:lnTo>
                    <a:pt x="398373" y="46355"/>
                  </a:lnTo>
                  <a:lnTo>
                    <a:pt x="397548" y="44386"/>
                  </a:lnTo>
                  <a:lnTo>
                    <a:pt x="395427" y="47421"/>
                  </a:lnTo>
                  <a:lnTo>
                    <a:pt x="394055" y="48514"/>
                  </a:lnTo>
                  <a:lnTo>
                    <a:pt x="394081" y="49542"/>
                  </a:lnTo>
                  <a:lnTo>
                    <a:pt x="394131" y="50558"/>
                  </a:lnTo>
                  <a:lnTo>
                    <a:pt x="395617" y="51485"/>
                  </a:lnTo>
                  <a:lnTo>
                    <a:pt x="396494" y="52451"/>
                  </a:lnTo>
                  <a:lnTo>
                    <a:pt x="397459" y="51231"/>
                  </a:lnTo>
                  <a:lnTo>
                    <a:pt x="398868" y="50126"/>
                  </a:lnTo>
                  <a:lnTo>
                    <a:pt x="399516" y="47739"/>
                  </a:lnTo>
                  <a:close/>
                </a:path>
                <a:path w="767715" h="320675">
                  <a:moveTo>
                    <a:pt x="411124" y="147523"/>
                  </a:moveTo>
                  <a:lnTo>
                    <a:pt x="393534" y="144780"/>
                  </a:lnTo>
                  <a:lnTo>
                    <a:pt x="392684" y="145770"/>
                  </a:lnTo>
                  <a:lnTo>
                    <a:pt x="399935" y="154406"/>
                  </a:lnTo>
                  <a:lnTo>
                    <a:pt x="411124" y="147523"/>
                  </a:lnTo>
                  <a:close/>
                </a:path>
                <a:path w="767715" h="320675">
                  <a:moveTo>
                    <a:pt x="414032" y="110401"/>
                  </a:moveTo>
                  <a:lnTo>
                    <a:pt x="406565" y="109423"/>
                  </a:lnTo>
                  <a:lnTo>
                    <a:pt x="404634" y="126161"/>
                  </a:lnTo>
                  <a:lnTo>
                    <a:pt x="411289" y="127114"/>
                  </a:lnTo>
                  <a:lnTo>
                    <a:pt x="414032" y="110401"/>
                  </a:lnTo>
                  <a:close/>
                </a:path>
                <a:path w="767715" h="320675">
                  <a:moveTo>
                    <a:pt x="451815" y="87541"/>
                  </a:moveTo>
                  <a:lnTo>
                    <a:pt x="449160" y="83235"/>
                  </a:lnTo>
                  <a:lnTo>
                    <a:pt x="444334" y="81267"/>
                  </a:lnTo>
                  <a:lnTo>
                    <a:pt x="438365" y="82359"/>
                  </a:lnTo>
                  <a:lnTo>
                    <a:pt x="431165" y="86842"/>
                  </a:lnTo>
                  <a:lnTo>
                    <a:pt x="425780" y="92633"/>
                  </a:lnTo>
                  <a:lnTo>
                    <a:pt x="422275" y="99568"/>
                  </a:lnTo>
                  <a:lnTo>
                    <a:pt x="420712" y="107454"/>
                  </a:lnTo>
                  <a:lnTo>
                    <a:pt x="422173" y="117144"/>
                  </a:lnTo>
                  <a:lnTo>
                    <a:pt x="425107" y="123151"/>
                  </a:lnTo>
                  <a:lnTo>
                    <a:pt x="429006" y="125107"/>
                  </a:lnTo>
                  <a:lnTo>
                    <a:pt x="433298" y="122605"/>
                  </a:lnTo>
                  <a:lnTo>
                    <a:pt x="437680" y="117703"/>
                  </a:lnTo>
                  <a:lnTo>
                    <a:pt x="441579" y="112166"/>
                  </a:lnTo>
                  <a:lnTo>
                    <a:pt x="444982" y="106324"/>
                  </a:lnTo>
                  <a:lnTo>
                    <a:pt x="446849" y="107213"/>
                  </a:lnTo>
                  <a:lnTo>
                    <a:pt x="447954" y="107581"/>
                  </a:lnTo>
                  <a:lnTo>
                    <a:pt x="449021" y="103289"/>
                  </a:lnTo>
                  <a:lnTo>
                    <a:pt x="447154" y="102425"/>
                  </a:lnTo>
                  <a:lnTo>
                    <a:pt x="448691" y="99479"/>
                  </a:lnTo>
                  <a:lnTo>
                    <a:pt x="450100" y="96481"/>
                  </a:lnTo>
                  <a:lnTo>
                    <a:pt x="451281" y="93433"/>
                  </a:lnTo>
                  <a:lnTo>
                    <a:pt x="451815" y="87541"/>
                  </a:lnTo>
                  <a:close/>
                </a:path>
                <a:path w="767715" h="320675">
                  <a:moveTo>
                    <a:pt x="465632" y="198539"/>
                  </a:moveTo>
                  <a:lnTo>
                    <a:pt x="465569" y="198221"/>
                  </a:lnTo>
                  <a:lnTo>
                    <a:pt x="464807" y="194652"/>
                  </a:lnTo>
                  <a:lnTo>
                    <a:pt x="463702" y="191185"/>
                  </a:lnTo>
                  <a:lnTo>
                    <a:pt x="462686" y="187693"/>
                  </a:lnTo>
                  <a:lnTo>
                    <a:pt x="458292" y="189903"/>
                  </a:lnTo>
                  <a:lnTo>
                    <a:pt x="460870" y="196824"/>
                  </a:lnTo>
                  <a:lnTo>
                    <a:pt x="462191" y="200291"/>
                  </a:lnTo>
                  <a:lnTo>
                    <a:pt x="463372" y="199580"/>
                  </a:lnTo>
                  <a:lnTo>
                    <a:pt x="465632" y="198539"/>
                  </a:lnTo>
                  <a:close/>
                </a:path>
                <a:path w="767715" h="320675">
                  <a:moveTo>
                    <a:pt x="465848" y="34544"/>
                  </a:moveTo>
                  <a:lnTo>
                    <a:pt x="465683" y="25679"/>
                  </a:lnTo>
                  <a:lnTo>
                    <a:pt x="459143" y="25374"/>
                  </a:lnTo>
                  <a:lnTo>
                    <a:pt x="459422" y="28638"/>
                  </a:lnTo>
                  <a:lnTo>
                    <a:pt x="460133" y="31889"/>
                  </a:lnTo>
                  <a:lnTo>
                    <a:pt x="460768" y="35140"/>
                  </a:lnTo>
                  <a:lnTo>
                    <a:pt x="465848" y="34544"/>
                  </a:lnTo>
                  <a:close/>
                </a:path>
                <a:path w="767715" h="320675">
                  <a:moveTo>
                    <a:pt x="479425" y="226720"/>
                  </a:moveTo>
                  <a:lnTo>
                    <a:pt x="475005" y="218757"/>
                  </a:lnTo>
                  <a:lnTo>
                    <a:pt x="466039" y="219430"/>
                  </a:lnTo>
                  <a:lnTo>
                    <a:pt x="462521" y="223697"/>
                  </a:lnTo>
                  <a:lnTo>
                    <a:pt x="463702" y="234353"/>
                  </a:lnTo>
                  <a:lnTo>
                    <a:pt x="470712" y="234746"/>
                  </a:lnTo>
                  <a:lnTo>
                    <a:pt x="473925" y="232321"/>
                  </a:lnTo>
                  <a:lnTo>
                    <a:pt x="476656" y="230212"/>
                  </a:lnTo>
                  <a:lnTo>
                    <a:pt x="478688" y="227647"/>
                  </a:lnTo>
                  <a:lnTo>
                    <a:pt x="479425" y="226720"/>
                  </a:lnTo>
                  <a:close/>
                </a:path>
                <a:path w="767715" h="320675">
                  <a:moveTo>
                    <a:pt x="485990" y="27051"/>
                  </a:moveTo>
                  <a:lnTo>
                    <a:pt x="485825" y="26784"/>
                  </a:lnTo>
                  <a:lnTo>
                    <a:pt x="485749" y="26644"/>
                  </a:lnTo>
                  <a:lnTo>
                    <a:pt x="485394" y="26631"/>
                  </a:lnTo>
                  <a:lnTo>
                    <a:pt x="485063" y="26606"/>
                  </a:lnTo>
                  <a:lnTo>
                    <a:pt x="484708" y="26593"/>
                  </a:lnTo>
                  <a:lnTo>
                    <a:pt x="485140" y="26746"/>
                  </a:lnTo>
                  <a:lnTo>
                    <a:pt x="485559" y="26898"/>
                  </a:lnTo>
                  <a:lnTo>
                    <a:pt x="485990" y="27051"/>
                  </a:lnTo>
                  <a:close/>
                </a:path>
                <a:path w="767715" h="320675">
                  <a:moveTo>
                    <a:pt x="486524" y="27368"/>
                  </a:moveTo>
                  <a:lnTo>
                    <a:pt x="486410" y="27241"/>
                  </a:lnTo>
                  <a:lnTo>
                    <a:pt x="486244" y="27139"/>
                  </a:lnTo>
                  <a:lnTo>
                    <a:pt x="486105" y="27089"/>
                  </a:lnTo>
                  <a:lnTo>
                    <a:pt x="486130" y="27292"/>
                  </a:lnTo>
                  <a:lnTo>
                    <a:pt x="486295" y="27406"/>
                  </a:lnTo>
                  <a:lnTo>
                    <a:pt x="486524" y="27368"/>
                  </a:lnTo>
                  <a:close/>
                </a:path>
                <a:path w="767715" h="320675">
                  <a:moveTo>
                    <a:pt x="489343" y="42354"/>
                  </a:moveTo>
                  <a:lnTo>
                    <a:pt x="486130" y="41440"/>
                  </a:lnTo>
                  <a:lnTo>
                    <a:pt x="481736" y="38709"/>
                  </a:lnTo>
                  <a:lnTo>
                    <a:pt x="474510" y="43738"/>
                  </a:lnTo>
                  <a:lnTo>
                    <a:pt x="470077" y="49060"/>
                  </a:lnTo>
                  <a:lnTo>
                    <a:pt x="465239" y="53784"/>
                  </a:lnTo>
                  <a:lnTo>
                    <a:pt x="465848" y="54444"/>
                  </a:lnTo>
                  <a:lnTo>
                    <a:pt x="444296" y="55816"/>
                  </a:lnTo>
                  <a:lnTo>
                    <a:pt x="443255" y="53873"/>
                  </a:lnTo>
                  <a:lnTo>
                    <a:pt x="441413" y="55524"/>
                  </a:lnTo>
                  <a:lnTo>
                    <a:pt x="441794" y="56286"/>
                  </a:lnTo>
                  <a:lnTo>
                    <a:pt x="442010" y="57454"/>
                  </a:lnTo>
                  <a:lnTo>
                    <a:pt x="443090" y="57937"/>
                  </a:lnTo>
                  <a:lnTo>
                    <a:pt x="443890" y="57416"/>
                  </a:lnTo>
                  <a:lnTo>
                    <a:pt x="444627" y="57073"/>
                  </a:lnTo>
                  <a:lnTo>
                    <a:pt x="456311" y="76073"/>
                  </a:lnTo>
                  <a:lnTo>
                    <a:pt x="468731" y="57721"/>
                  </a:lnTo>
                  <a:lnTo>
                    <a:pt x="474179" y="55753"/>
                  </a:lnTo>
                  <a:lnTo>
                    <a:pt x="479971" y="54432"/>
                  </a:lnTo>
                  <a:lnTo>
                    <a:pt x="487235" y="49961"/>
                  </a:lnTo>
                  <a:lnTo>
                    <a:pt x="487895" y="45478"/>
                  </a:lnTo>
                  <a:lnTo>
                    <a:pt x="489343" y="42354"/>
                  </a:lnTo>
                  <a:close/>
                </a:path>
                <a:path w="767715" h="320675">
                  <a:moveTo>
                    <a:pt x="504964" y="175209"/>
                  </a:moveTo>
                  <a:lnTo>
                    <a:pt x="503783" y="174129"/>
                  </a:lnTo>
                  <a:lnTo>
                    <a:pt x="502627" y="172300"/>
                  </a:lnTo>
                  <a:lnTo>
                    <a:pt x="501357" y="172186"/>
                  </a:lnTo>
                  <a:lnTo>
                    <a:pt x="500075" y="172085"/>
                  </a:lnTo>
                  <a:lnTo>
                    <a:pt x="498640" y="173659"/>
                  </a:lnTo>
                  <a:lnTo>
                    <a:pt x="495922" y="175310"/>
                  </a:lnTo>
                  <a:lnTo>
                    <a:pt x="498614" y="176872"/>
                  </a:lnTo>
                  <a:lnTo>
                    <a:pt x="500075" y="178422"/>
                  </a:lnTo>
                  <a:lnTo>
                    <a:pt x="502627" y="178092"/>
                  </a:lnTo>
                  <a:lnTo>
                    <a:pt x="503758" y="176288"/>
                  </a:lnTo>
                  <a:lnTo>
                    <a:pt x="504964" y="175209"/>
                  </a:lnTo>
                  <a:close/>
                </a:path>
                <a:path w="767715" h="320675">
                  <a:moveTo>
                    <a:pt x="505841" y="216306"/>
                  </a:moveTo>
                  <a:lnTo>
                    <a:pt x="500456" y="213423"/>
                  </a:lnTo>
                  <a:lnTo>
                    <a:pt x="495503" y="224396"/>
                  </a:lnTo>
                  <a:lnTo>
                    <a:pt x="497078" y="225107"/>
                  </a:lnTo>
                  <a:lnTo>
                    <a:pt x="499795" y="226656"/>
                  </a:lnTo>
                  <a:lnTo>
                    <a:pt x="499960" y="226402"/>
                  </a:lnTo>
                  <a:lnTo>
                    <a:pt x="502158" y="223189"/>
                  </a:lnTo>
                  <a:lnTo>
                    <a:pt x="503948" y="219710"/>
                  </a:lnTo>
                  <a:lnTo>
                    <a:pt x="505841" y="216306"/>
                  </a:lnTo>
                  <a:close/>
                </a:path>
                <a:path w="767715" h="320675">
                  <a:moveTo>
                    <a:pt x="507377" y="198462"/>
                  </a:moveTo>
                  <a:lnTo>
                    <a:pt x="506006" y="197116"/>
                  </a:lnTo>
                  <a:lnTo>
                    <a:pt x="504571" y="195110"/>
                  </a:lnTo>
                  <a:lnTo>
                    <a:pt x="505485" y="194716"/>
                  </a:lnTo>
                  <a:lnTo>
                    <a:pt x="505929" y="194564"/>
                  </a:lnTo>
                  <a:lnTo>
                    <a:pt x="504494" y="192316"/>
                  </a:lnTo>
                  <a:lnTo>
                    <a:pt x="503809" y="191185"/>
                  </a:lnTo>
                  <a:lnTo>
                    <a:pt x="502348" y="190576"/>
                  </a:lnTo>
                  <a:lnTo>
                    <a:pt x="500557" y="189141"/>
                  </a:lnTo>
                  <a:lnTo>
                    <a:pt x="498259" y="190093"/>
                  </a:lnTo>
                  <a:lnTo>
                    <a:pt x="496849" y="192214"/>
                  </a:lnTo>
                  <a:lnTo>
                    <a:pt x="496912" y="193586"/>
                  </a:lnTo>
                  <a:lnTo>
                    <a:pt x="496963" y="194564"/>
                  </a:lnTo>
                  <a:lnTo>
                    <a:pt x="499275" y="196113"/>
                  </a:lnTo>
                  <a:lnTo>
                    <a:pt x="501586" y="196253"/>
                  </a:lnTo>
                  <a:lnTo>
                    <a:pt x="502513" y="195948"/>
                  </a:lnTo>
                  <a:lnTo>
                    <a:pt x="503478" y="195554"/>
                  </a:lnTo>
                  <a:lnTo>
                    <a:pt x="502348" y="197269"/>
                  </a:lnTo>
                  <a:lnTo>
                    <a:pt x="501421" y="198462"/>
                  </a:lnTo>
                  <a:lnTo>
                    <a:pt x="501142" y="200317"/>
                  </a:lnTo>
                  <a:lnTo>
                    <a:pt x="503008" y="202133"/>
                  </a:lnTo>
                  <a:lnTo>
                    <a:pt x="505066" y="201701"/>
                  </a:lnTo>
                  <a:lnTo>
                    <a:pt x="507072" y="200533"/>
                  </a:lnTo>
                  <a:lnTo>
                    <a:pt x="507212" y="199491"/>
                  </a:lnTo>
                  <a:lnTo>
                    <a:pt x="507377" y="198462"/>
                  </a:lnTo>
                  <a:close/>
                </a:path>
                <a:path w="767715" h="320675">
                  <a:moveTo>
                    <a:pt x="514337" y="30060"/>
                  </a:moveTo>
                  <a:lnTo>
                    <a:pt x="513956" y="29349"/>
                  </a:lnTo>
                  <a:lnTo>
                    <a:pt x="513537" y="28956"/>
                  </a:lnTo>
                  <a:lnTo>
                    <a:pt x="513130" y="28384"/>
                  </a:lnTo>
                  <a:lnTo>
                    <a:pt x="497865" y="27279"/>
                  </a:lnTo>
                  <a:lnTo>
                    <a:pt x="490232" y="26860"/>
                  </a:lnTo>
                  <a:lnTo>
                    <a:pt x="488962" y="27165"/>
                  </a:lnTo>
                  <a:lnTo>
                    <a:pt x="487730" y="27355"/>
                  </a:lnTo>
                  <a:lnTo>
                    <a:pt x="486524" y="27368"/>
                  </a:lnTo>
                  <a:lnTo>
                    <a:pt x="488302" y="29552"/>
                  </a:lnTo>
                  <a:lnTo>
                    <a:pt x="490207" y="33375"/>
                  </a:lnTo>
                  <a:lnTo>
                    <a:pt x="491909" y="33286"/>
                  </a:lnTo>
                  <a:lnTo>
                    <a:pt x="499376" y="32880"/>
                  </a:lnTo>
                  <a:lnTo>
                    <a:pt x="506806" y="31254"/>
                  </a:lnTo>
                  <a:lnTo>
                    <a:pt x="514337" y="30060"/>
                  </a:lnTo>
                  <a:close/>
                </a:path>
                <a:path w="767715" h="320675">
                  <a:moveTo>
                    <a:pt x="519442" y="190576"/>
                  </a:moveTo>
                  <a:lnTo>
                    <a:pt x="519150" y="189052"/>
                  </a:lnTo>
                  <a:lnTo>
                    <a:pt x="518071" y="188912"/>
                  </a:lnTo>
                  <a:lnTo>
                    <a:pt x="517410" y="188645"/>
                  </a:lnTo>
                  <a:lnTo>
                    <a:pt x="517245" y="189826"/>
                  </a:lnTo>
                  <a:lnTo>
                    <a:pt x="516940" y="191008"/>
                  </a:lnTo>
                  <a:lnTo>
                    <a:pt x="516978" y="192189"/>
                  </a:lnTo>
                  <a:lnTo>
                    <a:pt x="516978" y="192443"/>
                  </a:lnTo>
                  <a:lnTo>
                    <a:pt x="518121" y="192697"/>
                  </a:lnTo>
                  <a:lnTo>
                    <a:pt x="519150" y="193103"/>
                  </a:lnTo>
                  <a:lnTo>
                    <a:pt x="519226" y="191795"/>
                  </a:lnTo>
                  <a:lnTo>
                    <a:pt x="519442" y="190576"/>
                  </a:lnTo>
                  <a:close/>
                </a:path>
                <a:path w="767715" h="320675">
                  <a:moveTo>
                    <a:pt x="522008" y="168033"/>
                  </a:moveTo>
                  <a:lnTo>
                    <a:pt x="521068" y="167741"/>
                  </a:lnTo>
                  <a:lnTo>
                    <a:pt x="519747" y="167208"/>
                  </a:lnTo>
                  <a:lnTo>
                    <a:pt x="519277" y="166319"/>
                  </a:lnTo>
                  <a:lnTo>
                    <a:pt x="518680" y="165481"/>
                  </a:lnTo>
                  <a:lnTo>
                    <a:pt x="518121" y="164630"/>
                  </a:lnTo>
                  <a:lnTo>
                    <a:pt x="517740" y="165227"/>
                  </a:lnTo>
                  <a:lnTo>
                    <a:pt x="517309" y="165785"/>
                  </a:lnTo>
                  <a:lnTo>
                    <a:pt x="516915" y="166382"/>
                  </a:lnTo>
                  <a:lnTo>
                    <a:pt x="516483" y="166281"/>
                  </a:lnTo>
                  <a:lnTo>
                    <a:pt x="515988" y="166077"/>
                  </a:lnTo>
                  <a:lnTo>
                    <a:pt x="514197" y="166281"/>
                  </a:lnTo>
                  <a:lnTo>
                    <a:pt x="512965" y="167855"/>
                  </a:lnTo>
                  <a:lnTo>
                    <a:pt x="511670" y="168795"/>
                  </a:lnTo>
                  <a:lnTo>
                    <a:pt x="512826" y="170332"/>
                  </a:lnTo>
                  <a:lnTo>
                    <a:pt x="513753" y="172148"/>
                  </a:lnTo>
                  <a:lnTo>
                    <a:pt x="515658" y="173482"/>
                  </a:lnTo>
                  <a:lnTo>
                    <a:pt x="517639" y="171437"/>
                  </a:lnTo>
                  <a:lnTo>
                    <a:pt x="522008" y="168033"/>
                  </a:lnTo>
                  <a:close/>
                </a:path>
                <a:path w="767715" h="320675">
                  <a:moveTo>
                    <a:pt x="528878" y="29959"/>
                  </a:moveTo>
                  <a:lnTo>
                    <a:pt x="528815" y="29806"/>
                  </a:lnTo>
                  <a:lnTo>
                    <a:pt x="528789" y="29667"/>
                  </a:lnTo>
                  <a:lnTo>
                    <a:pt x="528523" y="29641"/>
                  </a:lnTo>
                  <a:lnTo>
                    <a:pt x="528218" y="29603"/>
                  </a:lnTo>
                  <a:lnTo>
                    <a:pt x="527913" y="29578"/>
                  </a:lnTo>
                  <a:lnTo>
                    <a:pt x="527939" y="29806"/>
                  </a:lnTo>
                  <a:lnTo>
                    <a:pt x="527939" y="30022"/>
                  </a:lnTo>
                  <a:lnTo>
                    <a:pt x="527964" y="30251"/>
                  </a:lnTo>
                  <a:lnTo>
                    <a:pt x="528269" y="30200"/>
                  </a:lnTo>
                  <a:lnTo>
                    <a:pt x="528764" y="30264"/>
                  </a:lnTo>
                  <a:lnTo>
                    <a:pt x="528815" y="30073"/>
                  </a:lnTo>
                  <a:close/>
                </a:path>
                <a:path w="767715" h="320675">
                  <a:moveTo>
                    <a:pt x="553694" y="207200"/>
                  </a:moveTo>
                  <a:lnTo>
                    <a:pt x="553453" y="194665"/>
                  </a:lnTo>
                  <a:lnTo>
                    <a:pt x="548144" y="195389"/>
                  </a:lnTo>
                  <a:lnTo>
                    <a:pt x="549211" y="207429"/>
                  </a:lnTo>
                  <a:lnTo>
                    <a:pt x="553694" y="207200"/>
                  </a:lnTo>
                  <a:close/>
                </a:path>
                <a:path w="767715" h="320675">
                  <a:moveTo>
                    <a:pt x="554139" y="38582"/>
                  </a:moveTo>
                  <a:lnTo>
                    <a:pt x="553745" y="34340"/>
                  </a:lnTo>
                  <a:lnTo>
                    <a:pt x="553529" y="32232"/>
                  </a:lnTo>
                  <a:lnTo>
                    <a:pt x="552437" y="32092"/>
                  </a:lnTo>
                  <a:lnTo>
                    <a:pt x="551332" y="32016"/>
                  </a:lnTo>
                  <a:lnTo>
                    <a:pt x="550265" y="31889"/>
                  </a:lnTo>
                  <a:lnTo>
                    <a:pt x="550265" y="36550"/>
                  </a:lnTo>
                  <a:lnTo>
                    <a:pt x="550227" y="38874"/>
                  </a:lnTo>
                  <a:lnTo>
                    <a:pt x="554139" y="38582"/>
                  </a:lnTo>
                  <a:close/>
                </a:path>
                <a:path w="767715" h="320675">
                  <a:moveTo>
                    <a:pt x="563206" y="169227"/>
                  </a:moveTo>
                  <a:lnTo>
                    <a:pt x="560235" y="166230"/>
                  </a:lnTo>
                  <a:lnTo>
                    <a:pt x="557377" y="162928"/>
                  </a:lnTo>
                  <a:lnTo>
                    <a:pt x="554024" y="160401"/>
                  </a:lnTo>
                  <a:lnTo>
                    <a:pt x="553618" y="160680"/>
                  </a:lnTo>
                  <a:lnTo>
                    <a:pt x="553415" y="149923"/>
                  </a:lnTo>
                  <a:lnTo>
                    <a:pt x="544766" y="149745"/>
                  </a:lnTo>
                  <a:lnTo>
                    <a:pt x="544576" y="152057"/>
                  </a:lnTo>
                  <a:lnTo>
                    <a:pt x="543826" y="156743"/>
                  </a:lnTo>
                  <a:lnTo>
                    <a:pt x="542645" y="154609"/>
                  </a:lnTo>
                  <a:lnTo>
                    <a:pt x="540308" y="158673"/>
                  </a:lnTo>
                  <a:lnTo>
                    <a:pt x="539572" y="159004"/>
                  </a:lnTo>
                  <a:lnTo>
                    <a:pt x="538683" y="159537"/>
                  </a:lnTo>
                  <a:lnTo>
                    <a:pt x="537565" y="160096"/>
                  </a:lnTo>
                  <a:lnTo>
                    <a:pt x="538848" y="161188"/>
                  </a:lnTo>
                  <a:lnTo>
                    <a:pt x="521703" y="190995"/>
                  </a:lnTo>
                  <a:lnTo>
                    <a:pt x="525132" y="192874"/>
                  </a:lnTo>
                  <a:lnTo>
                    <a:pt x="530606" y="187553"/>
                  </a:lnTo>
                  <a:lnTo>
                    <a:pt x="535584" y="181546"/>
                  </a:lnTo>
                  <a:lnTo>
                    <a:pt x="541655" y="177076"/>
                  </a:lnTo>
                  <a:lnTo>
                    <a:pt x="545782" y="174028"/>
                  </a:lnTo>
                  <a:lnTo>
                    <a:pt x="547458" y="170967"/>
                  </a:lnTo>
                  <a:lnTo>
                    <a:pt x="547509" y="167589"/>
                  </a:lnTo>
                  <a:lnTo>
                    <a:pt x="547814" y="167678"/>
                  </a:lnTo>
                  <a:lnTo>
                    <a:pt x="548919" y="173037"/>
                  </a:lnTo>
                  <a:lnTo>
                    <a:pt x="552602" y="173456"/>
                  </a:lnTo>
                  <a:lnTo>
                    <a:pt x="553694" y="170802"/>
                  </a:lnTo>
                  <a:lnTo>
                    <a:pt x="555396" y="172529"/>
                  </a:lnTo>
                  <a:lnTo>
                    <a:pt x="557047" y="174053"/>
                  </a:lnTo>
                  <a:lnTo>
                    <a:pt x="559193" y="175615"/>
                  </a:lnTo>
                  <a:lnTo>
                    <a:pt x="561695" y="171361"/>
                  </a:lnTo>
                  <a:lnTo>
                    <a:pt x="563206" y="169227"/>
                  </a:lnTo>
                  <a:close/>
                </a:path>
                <a:path w="767715" h="320675">
                  <a:moveTo>
                    <a:pt x="573074" y="182257"/>
                  </a:moveTo>
                  <a:lnTo>
                    <a:pt x="571373" y="180581"/>
                  </a:lnTo>
                  <a:lnTo>
                    <a:pt x="569937" y="178117"/>
                  </a:lnTo>
                  <a:lnTo>
                    <a:pt x="568045" y="180263"/>
                  </a:lnTo>
                  <a:lnTo>
                    <a:pt x="566204" y="181470"/>
                  </a:lnTo>
                  <a:lnTo>
                    <a:pt x="566153" y="183934"/>
                  </a:lnTo>
                  <a:lnTo>
                    <a:pt x="568020" y="186245"/>
                  </a:lnTo>
                  <a:lnTo>
                    <a:pt x="570331" y="186156"/>
                  </a:lnTo>
                  <a:lnTo>
                    <a:pt x="572300" y="184607"/>
                  </a:lnTo>
                  <a:lnTo>
                    <a:pt x="572744" y="183261"/>
                  </a:lnTo>
                  <a:lnTo>
                    <a:pt x="573074" y="182257"/>
                  </a:lnTo>
                  <a:close/>
                </a:path>
                <a:path w="767715" h="320675">
                  <a:moveTo>
                    <a:pt x="577938" y="200164"/>
                  </a:moveTo>
                  <a:lnTo>
                    <a:pt x="570522" y="199745"/>
                  </a:lnTo>
                  <a:lnTo>
                    <a:pt x="570458" y="200736"/>
                  </a:lnTo>
                  <a:lnTo>
                    <a:pt x="570407" y="202717"/>
                  </a:lnTo>
                  <a:lnTo>
                    <a:pt x="577824" y="203022"/>
                  </a:lnTo>
                  <a:lnTo>
                    <a:pt x="577938" y="200164"/>
                  </a:lnTo>
                  <a:close/>
                </a:path>
                <a:path w="767715" h="320675">
                  <a:moveTo>
                    <a:pt x="584403" y="209359"/>
                  </a:moveTo>
                  <a:lnTo>
                    <a:pt x="574560" y="204381"/>
                  </a:lnTo>
                  <a:lnTo>
                    <a:pt x="572503" y="208851"/>
                  </a:lnTo>
                  <a:lnTo>
                    <a:pt x="582041" y="214109"/>
                  </a:lnTo>
                  <a:lnTo>
                    <a:pt x="583628" y="210934"/>
                  </a:lnTo>
                  <a:lnTo>
                    <a:pt x="584403" y="209359"/>
                  </a:lnTo>
                  <a:close/>
                </a:path>
                <a:path w="767715" h="320675">
                  <a:moveTo>
                    <a:pt x="596188" y="202907"/>
                  </a:moveTo>
                  <a:lnTo>
                    <a:pt x="594766" y="201866"/>
                  </a:lnTo>
                  <a:lnTo>
                    <a:pt x="593610" y="200406"/>
                  </a:lnTo>
                  <a:lnTo>
                    <a:pt x="592480" y="201879"/>
                  </a:lnTo>
                  <a:lnTo>
                    <a:pt x="591019" y="202946"/>
                  </a:lnTo>
                  <a:lnTo>
                    <a:pt x="591134" y="203835"/>
                  </a:lnTo>
                  <a:lnTo>
                    <a:pt x="591210" y="204825"/>
                  </a:lnTo>
                  <a:lnTo>
                    <a:pt x="592721" y="206324"/>
                  </a:lnTo>
                  <a:lnTo>
                    <a:pt x="594512" y="206362"/>
                  </a:lnTo>
                  <a:lnTo>
                    <a:pt x="596049" y="204800"/>
                  </a:lnTo>
                  <a:lnTo>
                    <a:pt x="596112" y="203835"/>
                  </a:lnTo>
                  <a:lnTo>
                    <a:pt x="596188" y="202907"/>
                  </a:lnTo>
                  <a:close/>
                </a:path>
                <a:path w="767715" h="320675">
                  <a:moveTo>
                    <a:pt x="596963" y="185521"/>
                  </a:moveTo>
                  <a:lnTo>
                    <a:pt x="584479" y="183299"/>
                  </a:lnTo>
                  <a:lnTo>
                    <a:pt x="584149" y="185229"/>
                  </a:lnTo>
                  <a:lnTo>
                    <a:pt x="583844" y="187172"/>
                  </a:lnTo>
                  <a:lnTo>
                    <a:pt x="583514" y="189090"/>
                  </a:lnTo>
                  <a:lnTo>
                    <a:pt x="595998" y="191274"/>
                  </a:lnTo>
                  <a:lnTo>
                    <a:pt x="596328" y="189357"/>
                  </a:lnTo>
                  <a:lnTo>
                    <a:pt x="596633" y="187439"/>
                  </a:lnTo>
                  <a:lnTo>
                    <a:pt x="596963" y="185521"/>
                  </a:lnTo>
                  <a:close/>
                </a:path>
                <a:path w="767715" h="320675">
                  <a:moveTo>
                    <a:pt x="604850" y="213220"/>
                  </a:moveTo>
                  <a:lnTo>
                    <a:pt x="602754" y="211874"/>
                  </a:lnTo>
                  <a:lnTo>
                    <a:pt x="601002" y="209969"/>
                  </a:lnTo>
                  <a:lnTo>
                    <a:pt x="598081" y="214172"/>
                  </a:lnTo>
                  <a:lnTo>
                    <a:pt x="596963" y="215836"/>
                  </a:lnTo>
                  <a:lnTo>
                    <a:pt x="601713" y="219240"/>
                  </a:lnTo>
                  <a:lnTo>
                    <a:pt x="602754" y="217538"/>
                  </a:lnTo>
                  <a:lnTo>
                    <a:pt x="604329" y="215950"/>
                  </a:lnTo>
                  <a:lnTo>
                    <a:pt x="604850" y="213220"/>
                  </a:lnTo>
                  <a:close/>
                </a:path>
                <a:path w="767715" h="320675">
                  <a:moveTo>
                    <a:pt x="624611" y="226377"/>
                  </a:moveTo>
                  <a:lnTo>
                    <a:pt x="617296" y="211429"/>
                  </a:lnTo>
                  <a:lnTo>
                    <a:pt x="613067" y="211861"/>
                  </a:lnTo>
                  <a:lnTo>
                    <a:pt x="612267" y="216814"/>
                  </a:lnTo>
                  <a:lnTo>
                    <a:pt x="610260" y="222046"/>
                  </a:lnTo>
                  <a:lnTo>
                    <a:pt x="611276" y="226606"/>
                  </a:lnTo>
                  <a:lnTo>
                    <a:pt x="611670" y="228460"/>
                  </a:lnTo>
                  <a:lnTo>
                    <a:pt x="618566" y="228828"/>
                  </a:lnTo>
                  <a:lnTo>
                    <a:pt x="622528" y="229870"/>
                  </a:lnTo>
                  <a:lnTo>
                    <a:pt x="624611" y="226377"/>
                  </a:lnTo>
                  <a:close/>
                </a:path>
                <a:path w="767715" h="320675">
                  <a:moveTo>
                    <a:pt x="626122" y="244144"/>
                  </a:moveTo>
                  <a:lnTo>
                    <a:pt x="625348" y="243662"/>
                  </a:lnTo>
                  <a:lnTo>
                    <a:pt x="625081" y="242887"/>
                  </a:lnTo>
                  <a:lnTo>
                    <a:pt x="624446" y="242062"/>
                  </a:lnTo>
                  <a:lnTo>
                    <a:pt x="624001" y="241261"/>
                  </a:lnTo>
                  <a:lnTo>
                    <a:pt x="623709" y="241566"/>
                  </a:lnTo>
                  <a:lnTo>
                    <a:pt x="622960" y="242150"/>
                  </a:lnTo>
                  <a:lnTo>
                    <a:pt x="610400" y="234213"/>
                  </a:lnTo>
                  <a:lnTo>
                    <a:pt x="607352" y="238785"/>
                  </a:lnTo>
                  <a:lnTo>
                    <a:pt x="622300" y="249466"/>
                  </a:lnTo>
                  <a:lnTo>
                    <a:pt x="622909" y="248653"/>
                  </a:lnTo>
                  <a:lnTo>
                    <a:pt x="623379" y="249859"/>
                  </a:lnTo>
                  <a:lnTo>
                    <a:pt x="624306" y="247624"/>
                  </a:lnTo>
                  <a:lnTo>
                    <a:pt x="624941" y="246418"/>
                  </a:lnTo>
                  <a:lnTo>
                    <a:pt x="625271" y="245338"/>
                  </a:lnTo>
                  <a:lnTo>
                    <a:pt x="626122" y="244144"/>
                  </a:lnTo>
                  <a:close/>
                </a:path>
                <a:path w="767715" h="320675">
                  <a:moveTo>
                    <a:pt x="626376" y="265430"/>
                  </a:moveTo>
                  <a:lnTo>
                    <a:pt x="624776" y="264350"/>
                  </a:lnTo>
                  <a:lnTo>
                    <a:pt x="623239" y="262648"/>
                  </a:lnTo>
                  <a:lnTo>
                    <a:pt x="620522" y="262267"/>
                  </a:lnTo>
                  <a:lnTo>
                    <a:pt x="619201" y="264515"/>
                  </a:lnTo>
                  <a:lnTo>
                    <a:pt x="617029" y="266725"/>
                  </a:lnTo>
                  <a:lnTo>
                    <a:pt x="619696" y="267741"/>
                  </a:lnTo>
                  <a:lnTo>
                    <a:pt x="621284" y="268973"/>
                  </a:lnTo>
                  <a:lnTo>
                    <a:pt x="622528" y="268655"/>
                  </a:lnTo>
                  <a:lnTo>
                    <a:pt x="623976" y="268287"/>
                  </a:lnTo>
                  <a:lnTo>
                    <a:pt x="625106" y="266573"/>
                  </a:lnTo>
                  <a:lnTo>
                    <a:pt x="626376" y="265430"/>
                  </a:lnTo>
                  <a:close/>
                </a:path>
                <a:path w="767715" h="320675">
                  <a:moveTo>
                    <a:pt x="627087" y="237159"/>
                  </a:moveTo>
                  <a:lnTo>
                    <a:pt x="627062" y="236207"/>
                  </a:lnTo>
                  <a:lnTo>
                    <a:pt x="627062" y="234315"/>
                  </a:lnTo>
                  <a:lnTo>
                    <a:pt x="618871" y="234467"/>
                  </a:lnTo>
                  <a:lnTo>
                    <a:pt x="618896" y="235419"/>
                  </a:lnTo>
                  <a:lnTo>
                    <a:pt x="618896" y="236372"/>
                  </a:lnTo>
                  <a:lnTo>
                    <a:pt x="618921" y="237312"/>
                  </a:lnTo>
                  <a:lnTo>
                    <a:pt x="627087" y="237159"/>
                  </a:lnTo>
                  <a:close/>
                </a:path>
                <a:path w="767715" h="320675">
                  <a:moveTo>
                    <a:pt x="628624" y="203771"/>
                  </a:moveTo>
                  <a:lnTo>
                    <a:pt x="627087" y="202374"/>
                  </a:lnTo>
                  <a:lnTo>
                    <a:pt x="625678" y="200126"/>
                  </a:lnTo>
                  <a:lnTo>
                    <a:pt x="624471" y="201663"/>
                  </a:lnTo>
                  <a:lnTo>
                    <a:pt x="623125" y="202933"/>
                  </a:lnTo>
                  <a:lnTo>
                    <a:pt x="622465" y="203847"/>
                  </a:lnTo>
                  <a:lnTo>
                    <a:pt x="622084" y="203428"/>
                  </a:lnTo>
                  <a:lnTo>
                    <a:pt x="621753" y="202946"/>
                  </a:lnTo>
                  <a:lnTo>
                    <a:pt x="620687" y="202311"/>
                  </a:lnTo>
                  <a:lnTo>
                    <a:pt x="618782" y="204266"/>
                  </a:lnTo>
                  <a:lnTo>
                    <a:pt x="616635" y="205740"/>
                  </a:lnTo>
                  <a:lnTo>
                    <a:pt x="618680" y="207543"/>
                  </a:lnTo>
                  <a:lnTo>
                    <a:pt x="619798" y="209359"/>
                  </a:lnTo>
                  <a:lnTo>
                    <a:pt x="622109" y="209600"/>
                  </a:lnTo>
                  <a:lnTo>
                    <a:pt x="623214" y="208508"/>
                  </a:lnTo>
                  <a:lnTo>
                    <a:pt x="624281" y="207619"/>
                  </a:lnTo>
                  <a:lnTo>
                    <a:pt x="624827" y="208102"/>
                  </a:lnTo>
                  <a:lnTo>
                    <a:pt x="625411" y="208572"/>
                  </a:lnTo>
                  <a:lnTo>
                    <a:pt x="625906" y="209067"/>
                  </a:lnTo>
                  <a:lnTo>
                    <a:pt x="626833" y="207733"/>
                  </a:lnTo>
                  <a:lnTo>
                    <a:pt x="628459" y="206451"/>
                  </a:lnTo>
                  <a:lnTo>
                    <a:pt x="628624" y="203771"/>
                  </a:lnTo>
                  <a:close/>
                </a:path>
                <a:path w="767715" h="320675">
                  <a:moveTo>
                    <a:pt x="639699" y="221830"/>
                  </a:moveTo>
                  <a:lnTo>
                    <a:pt x="634669" y="218592"/>
                  </a:lnTo>
                  <a:lnTo>
                    <a:pt x="632828" y="221475"/>
                  </a:lnTo>
                  <a:lnTo>
                    <a:pt x="631532" y="220941"/>
                  </a:lnTo>
                  <a:lnTo>
                    <a:pt x="630250" y="220497"/>
                  </a:lnTo>
                  <a:lnTo>
                    <a:pt x="628954" y="220002"/>
                  </a:lnTo>
                  <a:lnTo>
                    <a:pt x="627849" y="219354"/>
                  </a:lnTo>
                  <a:lnTo>
                    <a:pt x="626833" y="218694"/>
                  </a:lnTo>
                  <a:lnTo>
                    <a:pt x="625602" y="219633"/>
                  </a:lnTo>
                  <a:lnTo>
                    <a:pt x="624662" y="221246"/>
                  </a:lnTo>
                  <a:lnTo>
                    <a:pt x="624890" y="222491"/>
                  </a:lnTo>
                  <a:lnTo>
                    <a:pt x="625182" y="222643"/>
                  </a:lnTo>
                  <a:lnTo>
                    <a:pt x="625386" y="222834"/>
                  </a:lnTo>
                  <a:lnTo>
                    <a:pt x="625157" y="223621"/>
                  </a:lnTo>
                  <a:lnTo>
                    <a:pt x="630161" y="225615"/>
                  </a:lnTo>
                  <a:lnTo>
                    <a:pt x="628904" y="227571"/>
                  </a:lnTo>
                  <a:lnTo>
                    <a:pt x="628294" y="228561"/>
                  </a:lnTo>
                  <a:lnTo>
                    <a:pt x="630059" y="229539"/>
                  </a:lnTo>
                  <a:lnTo>
                    <a:pt x="633133" y="231648"/>
                  </a:lnTo>
                  <a:lnTo>
                    <a:pt x="635774" y="228409"/>
                  </a:lnTo>
                  <a:lnTo>
                    <a:pt x="637667" y="225056"/>
                  </a:lnTo>
                  <a:lnTo>
                    <a:pt x="639699" y="221830"/>
                  </a:lnTo>
                  <a:close/>
                </a:path>
                <a:path w="767715" h="320675">
                  <a:moveTo>
                    <a:pt x="641375" y="263715"/>
                  </a:moveTo>
                  <a:lnTo>
                    <a:pt x="640740" y="263499"/>
                  </a:lnTo>
                  <a:lnTo>
                    <a:pt x="639978" y="262915"/>
                  </a:lnTo>
                  <a:lnTo>
                    <a:pt x="639038" y="263410"/>
                  </a:lnTo>
                  <a:lnTo>
                    <a:pt x="638937" y="264541"/>
                  </a:lnTo>
                  <a:lnTo>
                    <a:pt x="638657" y="265328"/>
                  </a:lnTo>
                  <a:lnTo>
                    <a:pt x="640308" y="266649"/>
                  </a:lnTo>
                  <a:lnTo>
                    <a:pt x="641375" y="263715"/>
                  </a:lnTo>
                  <a:close/>
                </a:path>
                <a:path w="767715" h="320675">
                  <a:moveTo>
                    <a:pt x="650036" y="222732"/>
                  </a:moveTo>
                  <a:lnTo>
                    <a:pt x="645972" y="218478"/>
                  </a:lnTo>
                  <a:lnTo>
                    <a:pt x="643966" y="216344"/>
                  </a:lnTo>
                  <a:lnTo>
                    <a:pt x="641565" y="219633"/>
                  </a:lnTo>
                  <a:lnTo>
                    <a:pt x="647319" y="226707"/>
                  </a:lnTo>
                  <a:lnTo>
                    <a:pt x="650036" y="222732"/>
                  </a:lnTo>
                  <a:close/>
                </a:path>
                <a:path w="767715" h="320675">
                  <a:moveTo>
                    <a:pt x="668921" y="235978"/>
                  </a:moveTo>
                  <a:lnTo>
                    <a:pt x="664718" y="230708"/>
                  </a:lnTo>
                  <a:lnTo>
                    <a:pt x="665124" y="230416"/>
                  </a:lnTo>
                  <a:lnTo>
                    <a:pt x="665314" y="230301"/>
                  </a:lnTo>
                  <a:lnTo>
                    <a:pt x="667575" y="226733"/>
                  </a:lnTo>
                  <a:lnTo>
                    <a:pt x="665759" y="226288"/>
                  </a:lnTo>
                  <a:lnTo>
                    <a:pt x="663752" y="225158"/>
                  </a:lnTo>
                  <a:lnTo>
                    <a:pt x="661771" y="225704"/>
                  </a:lnTo>
                  <a:lnTo>
                    <a:pt x="661466" y="226034"/>
                  </a:lnTo>
                  <a:lnTo>
                    <a:pt x="661136" y="226237"/>
                  </a:lnTo>
                  <a:lnTo>
                    <a:pt x="660184" y="225031"/>
                  </a:lnTo>
                  <a:lnTo>
                    <a:pt x="656577" y="228511"/>
                  </a:lnTo>
                  <a:lnTo>
                    <a:pt x="657821" y="229781"/>
                  </a:lnTo>
                  <a:lnTo>
                    <a:pt x="658368" y="230390"/>
                  </a:lnTo>
                  <a:lnTo>
                    <a:pt x="659498" y="231521"/>
                  </a:lnTo>
                  <a:lnTo>
                    <a:pt x="666165" y="238417"/>
                  </a:lnTo>
                  <a:lnTo>
                    <a:pt x="668921" y="235978"/>
                  </a:lnTo>
                  <a:close/>
                </a:path>
                <a:path w="767715" h="320675">
                  <a:moveTo>
                    <a:pt x="692200" y="146951"/>
                  </a:moveTo>
                  <a:lnTo>
                    <a:pt x="689622" y="142570"/>
                  </a:lnTo>
                  <a:lnTo>
                    <a:pt x="688301" y="140385"/>
                  </a:lnTo>
                  <a:lnTo>
                    <a:pt x="676567" y="148145"/>
                  </a:lnTo>
                  <a:lnTo>
                    <a:pt x="679945" y="153873"/>
                  </a:lnTo>
                  <a:lnTo>
                    <a:pt x="692200" y="146951"/>
                  </a:lnTo>
                  <a:close/>
                </a:path>
                <a:path w="767715" h="320675">
                  <a:moveTo>
                    <a:pt x="723341" y="191160"/>
                  </a:moveTo>
                  <a:lnTo>
                    <a:pt x="722160" y="190538"/>
                  </a:lnTo>
                  <a:lnTo>
                    <a:pt x="721093" y="189776"/>
                  </a:lnTo>
                  <a:lnTo>
                    <a:pt x="719912" y="189509"/>
                  </a:lnTo>
                  <a:lnTo>
                    <a:pt x="719607" y="189420"/>
                  </a:lnTo>
                  <a:lnTo>
                    <a:pt x="718947" y="190855"/>
                  </a:lnTo>
                  <a:lnTo>
                    <a:pt x="718477" y="191592"/>
                  </a:lnTo>
                  <a:lnTo>
                    <a:pt x="719467" y="192278"/>
                  </a:lnTo>
                  <a:lnTo>
                    <a:pt x="720432" y="193103"/>
                  </a:lnTo>
                  <a:lnTo>
                    <a:pt x="721753" y="193624"/>
                  </a:lnTo>
                  <a:lnTo>
                    <a:pt x="722515" y="192239"/>
                  </a:lnTo>
                  <a:lnTo>
                    <a:pt x="723341" y="191160"/>
                  </a:lnTo>
                  <a:close/>
                </a:path>
                <a:path w="767715" h="320675">
                  <a:moveTo>
                    <a:pt x="735304" y="195808"/>
                  </a:moveTo>
                  <a:lnTo>
                    <a:pt x="732967" y="193598"/>
                  </a:lnTo>
                  <a:lnTo>
                    <a:pt x="730846" y="189966"/>
                  </a:lnTo>
                  <a:lnTo>
                    <a:pt x="728764" y="193751"/>
                  </a:lnTo>
                  <a:lnTo>
                    <a:pt x="726554" y="195973"/>
                  </a:lnTo>
                  <a:lnTo>
                    <a:pt x="726757" y="200050"/>
                  </a:lnTo>
                  <a:lnTo>
                    <a:pt x="729310" y="201891"/>
                  </a:lnTo>
                  <a:lnTo>
                    <a:pt x="730770" y="203796"/>
                  </a:lnTo>
                  <a:lnTo>
                    <a:pt x="732307" y="201790"/>
                  </a:lnTo>
                  <a:lnTo>
                    <a:pt x="734860" y="199898"/>
                  </a:lnTo>
                  <a:lnTo>
                    <a:pt x="735076" y="197726"/>
                  </a:lnTo>
                  <a:lnTo>
                    <a:pt x="735304" y="195808"/>
                  </a:lnTo>
                  <a:close/>
                </a:path>
                <a:path w="767715" h="320675">
                  <a:moveTo>
                    <a:pt x="735545" y="240601"/>
                  </a:moveTo>
                  <a:lnTo>
                    <a:pt x="729145" y="233184"/>
                  </a:lnTo>
                  <a:lnTo>
                    <a:pt x="731672" y="232219"/>
                  </a:lnTo>
                  <a:lnTo>
                    <a:pt x="731151" y="230098"/>
                  </a:lnTo>
                  <a:lnTo>
                    <a:pt x="730897" y="229196"/>
                  </a:lnTo>
                  <a:lnTo>
                    <a:pt x="728510" y="230098"/>
                  </a:lnTo>
                  <a:lnTo>
                    <a:pt x="727494" y="226364"/>
                  </a:lnTo>
                  <a:lnTo>
                    <a:pt x="725322" y="223583"/>
                  </a:lnTo>
                  <a:lnTo>
                    <a:pt x="721893" y="220611"/>
                  </a:lnTo>
                  <a:lnTo>
                    <a:pt x="721766" y="228053"/>
                  </a:lnTo>
                  <a:lnTo>
                    <a:pt x="719023" y="235724"/>
                  </a:lnTo>
                  <a:lnTo>
                    <a:pt x="716508" y="243243"/>
                  </a:lnTo>
                  <a:lnTo>
                    <a:pt x="716800" y="251028"/>
                  </a:lnTo>
                  <a:lnTo>
                    <a:pt x="714438" y="247027"/>
                  </a:lnTo>
                  <a:lnTo>
                    <a:pt x="713867" y="246367"/>
                  </a:lnTo>
                  <a:lnTo>
                    <a:pt x="711415" y="243586"/>
                  </a:lnTo>
                  <a:lnTo>
                    <a:pt x="708202" y="241338"/>
                  </a:lnTo>
                  <a:lnTo>
                    <a:pt x="708139" y="241173"/>
                  </a:lnTo>
                  <a:lnTo>
                    <a:pt x="708139" y="277215"/>
                  </a:lnTo>
                  <a:lnTo>
                    <a:pt x="706577" y="276733"/>
                  </a:lnTo>
                  <a:lnTo>
                    <a:pt x="704240" y="277507"/>
                  </a:lnTo>
                  <a:lnTo>
                    <a:pt x="702652" y="279400"/>
                  </a:lnTo>
                  <a:lnTo>
                    <a:pt x="701332" y="281546"/>
                  </a:lnTo>
                  <a:lnTo>
                    <a:pt x="703605" y="284657"/>
                  </a:lnTo>
                  <a:lnTo>
                    <a:pt x="704989" y="284403"/>
                  </a:lnTo>
                  <a:lnTo>
                    <a:pt x="705624" y="284086"/>
                  </a:lnTo>
                  <a:lnTo>
                    <a:pt x="706335" y="283667"/>
                  </a:lnTo>
                  <a:lnTo>
                    <a:pt x="705675" y="284886"/>
                  </a:lnTo>
                  <a:lnTo>
                    <a:pt x="704519" y="286893"/>
                  </a:lnTo>
                  <a:lnTo>
                    <a:pt x="704164" y="286448"/>
                  </a:lnTo>
                  <a:lnTo>
                    <a:pt x="703719" y="286042"/>
                  </a:lnTo>
                  <a:lnTo>
                    <a:pt x="689660" y="276580"/>
                  </a:lnTo>
                  <a:lnTo>
                    <a:pt x="683958" y="279285"/>
                  </a:lnTo>
                  <a:lnTo>
                    <a:pt x="686727" y="268884"/>
                  </a:lnTo>
                  <a:lnTo>
                    <a:pt x="685419" y="268541"/>
                  </a:lnTo>
                  <a:lnTo>
                    <a:pt x="687095" y="266598"/>
                  </a:lnTo>
                  <a:lnTo>
                    <a:pt x="689978" y="265709"/>
                  </a:lnTo>
                  <a:lnTo>
                    <a:pt x="696404" y="266636"/>
                  </a:lnTo>
                  <a:lnTo>
                    <a:pt x="698474" y="265849"/>
                  </a:lnTo>
                  <a:lnTo>
                    <a:pt x="698665" y="265709"/>
                  </a:lnTo>
                  <a:lnTo>
                    <a:pt x="700341" y="264642"/>
                  </a:lnTo>
                  <a:lnTo>
                    <a:pt x="700532" y="268109"/>
                  </a:lnTo>
                  <a:lnTo>
                    <a:pt x="704240" y="271373"/>
                  </a:lnTo>
                  <a:lnTo>
                    <a:pt x="706221" y="274586"/>
                  </a:lnTo>
                  <a:lnTo>
                    <a:pt x="706323" y="274739"/>
                  </a:lnTo>
                  <a:lnTo>
                    <a:pt x="708139" y="277215"/>
                  </a:lnTo>
                  <a:lnTo>
                    <a:pt x="708139" y="241173"/>
                  </a:lnTo>
                  <a:lnTo>
                    <a:pt x="706107" y="235724"/>
                  </a:lnTo>
                  <a:lnTo>
                    <a:pt x="701217" y="230466"/>
                  </a:lnTo>
                  <a:lnTo>
                    <a:pt x="693331" y="225983"/>
                  </a:lnTo>
                  <a:lnTo>
                    <a:pt x="693242" y="226631"/>
                  </a:lnTo>
                  <a:lnTo>
                    <a:pt x="692912" y="227190"/>
                  </a:lnTo>
                  <a:lnTo>
                    <a:pt x="692785" y="227825"/>
                  </a:lnTo>
                  <a:lnTo>
                    <a:pt x="692226" y="228879"/>
                  </a:lnTo>
                  <a:lnTo>
                    <a:pt x="692391" y="229133"/>
                  </a:lnTo>
                  <a:lnTo>
                    <a:pt x="690359" y="235445"/>
                  </a:lnTo>
                  <a:lnTo>
                    <a:pt x="685330" y="240601"/>
                  </a:lnTo>
                  <a:lnTo>
                    <a:pt x="683793" y="246367"/>
                  </a:lnTo>
                  <a:lnTo>
                    <a:pt x="681253" y="241858"/>
                  </a:lnTo>
                  <a:lnTo>
                    <a:pt x="679196" y="238366"/>
                  </a:lnTo>
                  <a:lnTo>
                    <a:pt x="676617" y="233705"/>
                  </a:lnTo>
                  <a:lnTo>
                    <a:pt x="674179" y="241858"/>
                  </a:lnTo>
                  <a:lnTo>
                    <a:pt x="674166" y="250050"/>
                  </a:lnTo>
                  <a:lnTo>
                    <a:pt x="676160" y="257327"/>
                  </a:lnTo>
                  <a:lnTo>
                    <a:pt x="679754" y="262712"/>
                  </a:lnTo>
                  <a:lnTo>
                    <a:pt x="663308" y="281825"/>
                  </a:lnTo>
                  <a:lnTo>
                    <a:pt x="652348" y="269265"/>
                  </a:lnTo>
                  <a:lnTo>
                    <a:pt x="647484" y="270484"/>
                  </a:lnTo>
                  <a:lnTo>
                    <a:pt x="647458" y="279717"/>
                  </a:lnTo>
                  <a:lnTo>
                    <a:pt x="647344" y="285902"/>
                  </a:lnTo>
                  <a:lnTo>
                    <a:pt x="647471" y="291172"/>
                  </a:lnTo>
                  <a:lnTo>
                    <a:pt x="648601" y="296697"/>
                  </a:lnTo>
                  <a:lnTo>
                    <a:pt x="648144" y="297459"/>
                  </a:lnTo>
                  <a:lnTo>
                    <a:pt x="647890" y="298069"/>
                  </a:lnTo>
                  <a:lnTo>
                    <a:pt x="650532" y="301498"/>
                  </a:lnTo>
                  <a:lnTo>
                    <a:pt x="653999" y="304584"/>
                  </a:lnTo>
                  <a:lnTo>
                    <a:pt x="658177" y="305904"/>
                  </a:lnTo>
                  <a:lnTo>
                    <a:pt x="659130" y="305257"/>
                  </a:lnTo>
                  <a:lnTo>
                    <a:pt x="660120" y="304406"/>
                  </a:lnTo>
                  <a:lnTo>
                    <a:pt x="666610" y="306044"/>
                  </a:lnTo>
                  <a:lnTo>
                    <a:pt x="674230" y="306476"/>
                  </a:lnTo>
                  <a:lnTo>
                    <a:pt x="680796" y="308000"/>
                  </a:lnTo>
                  <a:lnTo>
                    <a:pt x="681291" y="304406"/>
                  </a:lnTo>
                  <a:lnTo>
                    <a:pt x="681367" y="303885"/>
                  </a:lnTo>
                  <a:lnTo>
                    <a:pt x="682218" y="304190"/>
                  </a:lnTo>
                  <a:lnTo>
                    <a:pt x="682967" y="304393"/>
                  </a:lnTo>
                  <a:lnTo>
                    <a:pt x="684504" y="304241"/>
                  </a:lnTo>
                  <a:lnTo>
                    <a:pt x="684745" y="303885"/>
                  </a:lnTo>
                  <a:lnTo>
                    <a:pt x="686104" y="301917"/>
                  </a:lnTo>
                  <a:lnTo>
                    <a:pt x="685088" y="300189"/>
                  </a:lnTo>
                  <a:lnTo>
                    <a:pt x="683831" y="298704"/>
                  </a:lnTo>
                  <a:lnTo>
                    <a:pt x="683628" y="298462"/>
                  </a:lnTo>
                  <a:lnTo>
                    <a:pt x="682447" y="298488"/>
                  </a:lnTo>
                  <a:lnTo>
                    <a:pt x="682205" y="298653"/>
                  </a:lnTo>
                  <a:lnTo>
                    <a:pt x="682472" y="295871"/>
                  </a:lnTo>
                  <a:lnTo>
                    <a:pt x="682752" y="295833"/>
                  </a:lnTo>
                  <a:lnTo>
                    <a:pt x="682612" y="294855"/>
                  </a:lnTo>
                  <a:lnTo>
                    <a:pt x="683437" y="289217"/>
                  </a:lnTo>
                  <a:lnTo>
                    <a:pt x="683818" y="285927"/>
                  </a:lnTo>
                  <a:lnTo>
                    <a:pt x="686727" y="288378"/>
                  </a:lnTo>
                  <a:lnTo>
                    <a:pt x="689660" y="290499"/>
                  </a:lnTo>
                  <a:lnTo>
                    <a:pt x="692556" y="292277"/>
                  </a:lnTo>
                  <a:lnTo>
                    <a:pt x="690575" y="295173"/>
                  </a:lnTo>
                  <a:lnTo>
                    <a:pt x="689152" y="297446"/>
                  </a:lnTo>
                  <a:lnTo>
                    <a:pt x="687997" y="300697"/>
                  </a:lnTo>
                  <a:lnTo>
                    <a:pt x="689813" y="302717"/>
                  </a:lnTo>
                  <a:lnTo>
                    <a:pt x="691705" y="304342"/>
                  </a:lnTo>
                  <a:lnTo>
                    <a:pt x="689394" y="304888"/>
                  </a:lnTo>
                  <a:lnTo>
                    <a:pt x="687031" y="305625"/>
                  </a:lnTo>
                  <a:lnTo>
                    <a:pt x="684593" y="306768"/>
                  </a:lnTo>
                  <a:lnTo>
                    <a:pt x="686866" y="310857"/>
                  </a:lnTo>
                  <a:lnTo>
                    <a:pt x="689457" y="313131"/>
                  </a:lnTo>
                  <a:lnTo>
                    <a:pt x="692226" y="314439"/>
                  </a:lnTo>
                  <a:lnTo>
                    <a:pt x="690524" y="315658"/>
                  </a:lnTo>
                  <a:lnTo>
                    <a:pt x="693572" y="320382"/>
                  </a:lnTo>
                  <a:lnTo>
                    <a:pt x="695147" y="320255"/>
                  </a:lnTo>
                  <a:lnTo>
                    <a:pt x="695934" y="320167"/>
                  </a:lnTo>
                  <a:lnTo>
                    <a:pt x="701662" y="316560"/>
                  </a:lnTo>
                  <a:lnTo>
                    <a:pt x="701954" y="317309"/>
                  </a:lnTo>
                  <a:lnTo>
                    <a:pt x="702538" y="318147"/>
                  </a:lnTo>
                  <a:lnTo>
                    <a:pt x="703199" y="319049"/>
                  </a:lnTo>
                  <a:lnTo>
                    <a:pt x="708863" y="317931"/>
                  </a:lnTo>
                  <a:lnTo>
                    <a:pt x="713549" y="316560"/>
                  </a:lnTo>
                  <a:lnTo>
                    <a:pt x="714438" y="316293"/>
                  </a:lnTo>
                  <a:lnTo>
                    <a:pt x="719848" y="314248"/>
                  </a:lnTo>
                  <a:lnTo>
                    <a:pt x="716661" y="309892"/>
                  </a:lnTo>
                  <a:lnTo>
                    <a:pt x="713486" y="305625"/>
                  </a:lnTo>
                  <a:lnTo>
                    <a:pt x="712025" y="303911"/>
                  </a:lnTo>
                  <a:lnTo>
                    <a:pt x="710323" y="301917"/>
                  </a:lnTo>
                  <a:lnTo>
                    <a:pt x="709193" y="300558"/>
                  </a:lnTo>
                  <a:lnTo>
                    <a:pt x="705561" y="299516"/>
                  </a:lnTo>
                  <a:lnTo>
                    <a:pt x="704113" y="300558"/>
                  </a:lnTo>
                  <a:lnTo>
                    <a:pt x="702716" y="301942"/>
                  </a:lnTo>
                  <a:lnTo>
                    <a:pt x="702348" y="302463"/>
                  </a:lnTo>
                  <a:lnTo>
                    <a:pt x="701598" y="303911"/>
                  </a:lnTo>
                  <a:lnTo>
                    <a:pt x="701192" y="303834"/>
                  </a:lnTo>
                  <a:lnTo>
                    <a:pt x="700278" y="303733"/>
                  </a:lnTo>
                  <a:lnTo>
                    <a:pt x="702513" y="302145"/>
                  </a:lnTo>
                  <a:lnTo>
                    <a:pt x="702716" y="301942"/>
                  </a:lnTo>
                  <a:lnTo>
                    <a:pt x="704138" y="300520"/>
                  </a:lnTo>
                  <a:lnTo>
                    <a:pt x="704469" y="300189"/>
                  </a:lnTo>
                  <a:lnTo>
                    <a:pt x="705726" y="298030"/>
                  </a:lnTo>
                  <a:lnTo>
                    <a:pt x="708583" y="298653"/>
                  </a:lnTo>
                  <a:lnTo>
                    <a:pt x="711111" y="298653"/>
                  </a:lnTo>
                  <a:lnTo>
                    <a:pt x="713143" y="298030"/>
                  </a:lnTo>
                  <a:lnTo>
                    <a:pt x="714298" y="297688"/>
                  </a:lnTo>
                  <a:lnTo>
                    <a:pt x="715314" y="297167"/>
                  </a:lnTo>
                  <a:lnTo>
                    <a:pt x="716114" y="296379"/>
                  </a:lnTo>
                  <a:lnTo>
                    <a:pt x="715810" y="296113"/>
                  </a:lnTo>
                  <a:lnTo>
                    <a:pt x="715391" y="295833"/>
                  </a:lnTo>
                  <a:lnTo>
                    <a:pt x="715314" y="295478"/>
                  </a:lnTo>
                  <a:lnTo>
                    <a:pt x="713117" y="292608"/>
                  </a:lnTo>
                  <a:lnTo>
                    <a:pt x="711987" y="291172"/>
                  </a:lnTo>
                  <a:lnTo>
                    <a:pt x="712406" y="290487"/>
                  </a:lnTo>
                  <a:lnTo>
                    <a:pt x="712685" y="289839"/>
                  </a:lnTo>
                  <a:lnTo>
                    <a:pt x="712546" y="288912"/>
                  </a:lnTo>
                  <a:lnTo>
                    <a:pt x="712241" y="288645"/>
                  </a:lnTo>
                  <a:lnTo>
                    <a:pt x="712101" y="288353"/>
                  </a:lnTo>
                  <a:lnTo>
                    <a:pt x="712939" y="288925"/>
                  </a:lnTo>
                  <a:lnTo>
                    <a:pt x="713257" y="289217"/>
                  </a:lnTo>
                  <a:lnTo>
                    <a:pt x="713841" y="288353"/>
                  </a:lnTo>
                  <a:lnTo>
                    <a:pt x="714197" y="287845"/>
                  </a:lnTo>
                  <a:lnTo>
                    <a:pt x="715314" y="286893"/>
                  </a:lnTo>
                  <a:lnTo>
                    <a:pt x="715759" y="286512"/>
                  </a:lnTo>
                  <a:lnTo>
                    <a:pt x="715835" y="285356"/>
                  </a:lnTo>
                  <a:lnTo>
                    <a:pt x="715924" y="283845"/>
                  </a:lnTo>
                  <a:lnTo>
                    <a:pt x="714298" y="282511"/>
                  </a:lnTo>
                  <a:lnTo>
                    <a:pt x="712546" y="279895"/>
                  </a:lnTo>
                  <a:lnTo>
                    <a:pt x="711276" y="282511"/>
                  </a:lnTo>
                  <a:lnTo>
                    <a:pt x="710145" y="284086"/>
                  </a:lnTo>
                  <a:lnTo>
                    <a:pt x="710018" y="285356"/>
                  </a:lnTo>
                  <a:lnTo>
                    <a:pt x="708342" y="283667"/>
                  </a:lnTo>
                  <a:lnTo>
                    <a:pt x="707783" y="283044"/>
                  </a:lnTo>
                  <a:lnTo>
                    <a:pt x="707898" y="282689"/>
                  </a:lnTo>
                  <a:lnTo>
                    <a:pt x="709193" y="281813"/>
                  </a:lnTo>
                  <a:lnTo>
                    <a:pt x="710869" y="280631"/>
                  </a:lnTo>
                  <a:lnTo>
                    <a:pt x="713473" y="278955"/>
                  </a:lnTo>
                  <a:lnTo>
                    <a:pt x="713232" y="278879"/>
                  </a:lnTo>
                  <a:lnTo>
                    <a:pt x="712901" y="278752"/>
                  </a:lnTo>
                  <a:lnTo>
                    <a:pt x="714641" y="277215"/>
                  </a:lnTo>
                  <a:lnTo>
                    <a:pt x="716038" y="275983"/>
                  </a:lnTo>
                  <a:lnTo>
                    <a:pt x="719391" y="273164"/>
                  </a:lnTo>
                  <a:lnTo>
                    <a:pt x="721093" y="267703"/>
                  </a:lnTo>
                  <a:lnTo>
                    <a:pt x="721144" y="264642"/>
                  </a:lnTo>
                  <a:lnTo>
                    <a:pt x="721118" y="264160"/>
                  </a:lnTo>
                  <a:lnTo>
                    <a:pt x="722020" y="264871"/>
                  </a:lnTo>
                  <a:lnTo>
                    <a:pt x="723328" y="264642"/>
                  </a:lnTo>
                  <a:lnTo>
                    <a:pt x="723773" y="264160"/>
                  </a:lnTo>
                  <a:lnTo>
                    <a:pt x="724636" y="263258"/>
                  </a:lnTo>
                  <a:lnTo>
                    <a:pt x="724966" y="261404"/>
                  </a:lnTo>
                  <a:lnTo>
                    <a:pt x="724420" y="260985"/>
                  </a:lnTo>
                  <a:lnTo>
                    <a:pt x="723569" y="260311"/>
                  </a:lnTo>
                  <a:lnTo>
                    <a:pt x="722744" y="259194"/>
                  </a:lnTo>
                  <a:lnTo>
                    <a:pt x="722439" y="258978"/>
                  </a:lnTo>
                  <a:lnTo>
                    <a:pt x="721855" y="259715"/>
                  </a:lnTo>
                  <a:lnTo>
                    <a:pt x="721194" y="260375"/>
                  </a:lnTo>
                  <a:lnTo>
                    <a:pt x="720674" y="260985"/>
                  </a:lnTo>
                  <a:lnTo>
                    <a:pt x="720331" y="259194"/>
                  </a:lnTo>
                  <a:lnTo>
                    <a:pt x="719747" y="256997"/>
                  </a:lnTo>
                  <a:lnTo>
                    <a:pt x="718896" y="255028"/>
                  </a:lnTo>
                  <a:lnTo>
                    <a:pt x="720242" y="256882"/>
                  </a:lnTo>
                  <a:lnTo>
                    <a:pt x="722134" y="258762"/>
                  </a:lnTo>
                  <a:lnTo>
                    <a:pt x="722439" y="258978"/>
                  </a:lnTo>
                  <a:lnTo>
                    <a:pt x="722744" y="259194"/>
                  </a:lnTo>
                  <a:lnTo>
                    <a:pt x="724801" y="260642"/>
                  </a:lnTo>
                  <a:lnTo>
                    <a:pt x="725233" y="258876"/>
                  </a:lnTo>
                  <a:lnTo>
                    <a:pt x="726198" y="255028"/>
                  </a:lnTo>
                  <a:lnTo>
                    <a:pt x="726757" y="252780"/>
                  </a:lnTo>
                  <a:lnTo>
                    <a:pt x="727125" y="251028"/>
                  </a:lnTo>
                  <a:lnTo>
                    <a:pt x="727951" y="247027"/>
                  </a:lnTo>
                  <a:lnTo>
                    <a:pt x="728649" y="242011"/>
                  </a:lnTo>
                  <a:lnTo>
                    <a:pt x="731761" y="245630"/>
                  </a:lnTo>
                  <a:lnTo>
                    <a:pt x="734479" y="242011"/>
                  </a:lnTo>
                  <a:lnTo>
                    <a:pt x="735545" y="240601"/>
                  </a:lnTo>
                  <a:close/>
                </a:path>
                <a:path w="767715" h="320675">
                  <a:moveTo>
                    <a:pt x="767537" y="194564"/>
                  </a:moveTo>
                  <a:lnTo>
                    <a:pt x="766330" y="193586"/>
                  </a:lnTo>
                  <a:lnTo>
                    <a:pt x="765175" y="192379"/>
                  </a:lnTo>
                  <a:lnTo>
                    <a:pt x="763447" y="191630"/>
                  </a:lnTo>
                  <a:lnTo>
                    <a:pt x="762292" y="193484"/>
                  </a:lnTo>
                  <a:lnTo>
                    <a:pt x="761161" y="194805"/>
                  </a:lnTo>
                  <a:lnTo>
                    <a:pt x="762673" y="195783"/>
                  </a:lnTo>
                  <a:lnTo>
                    <a:pt x="763778" y="197065"/>
                  </a:lnTo>
                  <a:lnTo>
                    <a:pt x="765759" y="196862"/>
                  </a:lnTo>
                  <a:lnTo>
                    <a:pt x="766610" y="195427"/>
                  </a:lnTo>
                  <a:lnTo>
                    <a:pt x="767537" y="194564"/>
                  </a:lnTo>
                  <a:close/>
                </a:path>
              </a:pathLst>
            </a:custGeom>
            <a:solidFill>
              <a:srgbClr val="FEBE4F"/>
            </a:solidFill>
          </p:spPr>
          <p:txBody>
            <a:bodyPr wrap="square" lIns="0" tIns="0" rIns="0" bIns="0" rtlCol="0"/>
            <a:lstStyle/>
            <a:p>
              <a:endParaRPr/>
            </a:p>
          </p:txBody>
        </p:sp>
        <p:sp>
          <p:nvSpPr>
            <p:cNvPr id="98" name="object 98"/>
            <p:cNvSpPr/>
            <p:nvPr/>
          </p:nvSpPr>
          <p:spPr>
            <a:xfrm>
              <a:off x="9009494" y="1290345"/>
              <a:ext cx="300990" cy="361950"/>
            </a:xfrm>
            <a:custGeom>
              <a:avLst/>
              <a:gdLst/>
              <a:ahLst/>
              <a:cxnLst/>
              <a:rect l="l" t="t" r="r" b="b"/>
              <a:pathLst>
                <a:path w="300990" h="361950">
                  <a:moveTo>
                    <a:pt x="14922" y="84759"/>
                  </a:moveTo>
                  <a:lnTo>
                    <a:pt x="101" y="83820"/>
                  </a:lnTo>
                  <a:lnTo>
                    <a:pt x="0" y="88912"/>
                  </a:lnTo>
                  <a:lnTo>
                    <a:pt x="14833" y="88633"/>
                  </a:lnTo>
                  <a:lnTo>
                    <a:pt x="14922" y="84759"/>
                  </a:lnTo>
                  <a:close/>
                </a:path>
                <a:path w="300990" h="361950">
                  <a:moveTo>
                    <a:pt x="21412" y="117843"/>
                  </a:moveTo>
                  <a:lnTo>
                    <a:pt x="19596" y="117106"/>
                  </a:lnTo>
                  <a:lnTo>
                    <a:pt x="18211" y="116078"/>
                  </a:lnTo>
                  <a:lnTo>
                    <a:pt x="17094" y="116281"/>
                  </a:lnTo>
                  <a:lnTo>
                    <a:pt x="16154" y="116433"/>
                  </a:lnTo>
                  <a:lnTo>
                    <a:pt x="14897" y="118135"/>
                  </a:lnTo>
                  <a:lnTo>
                    <a:pt x="14947" y="120142"/>
                  </a:lnTo>
                  <a:lnTo>
                    <a:pt x="16344" y="121107"/>
                  </a:lnTo>
                  <a:lnTo>
                    <a:pt x="17170" y="122110"/>
                  </a:lnTo>
                  <a:lnTo>
                    <a:pt x="21412" y="117843"/>
                  </a:lnTo>
                  <a:close/>
                </a:path>
                <a:path w="300990" h="361950">
                  <a:moveTo>
                    <a:pt x="37211" y="112191"/>
                  </a:moveTo>
                  <a:lnTo>
                    <a:pt x="36804" y="109448"/>
                  </a:lnTo>
                  <a:lnTo>
                    <a:pt x="35090" y="107873"/>
                  </a:lnTo>
                  <a:lnTo>
                    <a:pt x="33337" y="105194"/>
                  </a:lnTo>
                  <a:lnTo>
                    <a:pt x="31521" y="107619"/>
                  </a:lnTo>
                  <a:lnTo>
                    <a:pt x="29438" y="109372"/>
                  </a:lnTo>
                  <a:lnTo>
                    <a:pt x="29730" y="110197"/>
                  </a:lnTo>
                  <a:lnTo>
                    <a:pt x="30391" y="111950"/>
                  </a:lnTo>
                  <a:lnTo>
                    <a:pt x="32131" y="113563"/>
                  </a:lnTo>
                  <a:lnTo>
                    <a:pt x="34264" y="114719"/>
                  </a:lnTo>
                  <a:lnTo>
                    <a:pt x="37211" y="112191"/>
                  </a:lnTo>
                  <a:close/>
                </a:path>
                <a:path w="300990" h="361950">
                  <a:moveTo>
                    <a:pt x="41795" y="93903"/>
                  </a:moveTo>
                  <a:lnTo>
                    <a:pt x="41605" y="92773"/>
                  </a:lnTo>
                  <a:lnTo>
                    <a:pt x="41414" y="91427"/>
                  </a:lnTo>
                  <a:lnTo>
                    <a:pt x="40043" y="89725"/>
                  </a:lnTo>
                  <a:lnTo>
                    <a:pt x="38201" y="89204"/>
                  </a:lnTo>
                  <a:lnTo>
                    <a:pt x="37096" y="91033"/>
                  </a:lnTo>
                  <a:lnTo>
                    <a:pt x="35420" y="92684"/>
                  </a:lnTo>
                  <a:lnTo>
                    <a:pt x="38646" y="95580"/>
                  </a:lnTo>
                  <a:lnTo>
                    <a:pt x="39903" y="96697"/>
                  </a:lnTo>
                  <a:lnTo>
                    <a:pt x="40513" y="95377"/>
                  </a:lnTo>
                  <a:lnTo>
                    <a:pt x="41795" y="93903"/>
                  </a:lnTo>
                  <a:close/>
                </a:path>
                <a:path w="300990" h="361950">
                  <a:moveTo>
                    <a:pt x="44602" y="94221"/>
                  </a:moveTo>
                  <a:lnTo>
                    <a:pt x="43942" y="92595"/>
                  </a:lnTo>
                  <a:lnTo>
                    <a:pt x="43700" y="92811"/>
                  </a:lnTo>
                  <a:lnTo>
                    <a:pt x="43230" y="93002"/>
                  </a:lnTo>
                  <a:lnTo>
                    <a:pt x="43180" y="93281"/>
                  </a:lnTo>
                  <a:lnTo>
                    <a:pt x="43116" y="93586"/>
                  </a:lnTo>
                  <a:lnTo>
                    <a:pt x="43395" y="93967"/>
                  </a:lnTo>
                  <a:lnTo>
                    <a:pt x="43535" y="94322"/>
                  </a:lnTo>
                  <a:lnTo>
                    <a:pt x="43891" y="94284"/>
                  </a:lnTo>
                  <a:lnTo>
                    <a:pt x="44246" y="94259"/>
                  </a:lnTo>
                  <a:lnTo>
                    <a:pt x="44602" y="94221"/>
                  </a:lnTo>
                  <a:close/>
                </a:path>
                <a:path w="300990" h="361950">
                  <a:moveTo>
                    <a:pt x="52959" y="150469"/>
                  </a:moveTo>
                  <a:lnTo>
                    <a:pt x="52857" y="143916"/>
                  </a:lnTo>
                  <a:lnTo>
                    <a:pt x="52768" y="140639"/>
                  </a:lnTo>
                  <a:lnTo>
                    <a:pt x="49466" y="140525"/>
                  </a:lnTo>
                  <a:lnTo>
                    <a:pt x="49276" y="142455"/>
                  </a:lnTo>
                  <a:lnTo>
                    <a:pt x="48844" y="146316"/>
                  </a:lnTo>
                  <a:lnTo>
                    <a:pt x="47980" y="145643"/>
                  </a:lnTo>
                  <a:lnTo>
                    <a:pt x="47625" y="145643"/>
                  </a:lnTo>
                  <a:lnTo>
                    <a:pt x="46672" y="145669"/>
                  </a:lnTo>
                  <a:lnTo>
                    <a:pt x="45758" y="147040"/>
                  </a:lnTo>
                  <a:lnTo>
                    <a:pt x="44831" y="147815"/>
                  </a:lnTo>
                  <a:lnTo>
                    <a:pt x="45872" y="148869"/>
                  </a:lnTo>
                  <a:lnTo>
                    <a:pt x="46748" y="150393"/>
                  </a:lnTo>
                  <a:lnTo>
                    <a:pt x="48399" y="150926"/>
                  </a:lnTo>
                  <a:lnTo>
                    <a:pt x="48945" y="150634"/>
                  </a:lnTo>
                  <a:lnTo>
                    <a:pt x="49580" y="150177"/>
                  </a:lnTo>
                  <a:lnTo>
                    <a:pt x="52959" y="150469"/>
                  </a:lnTo>
                  <a:close/>
                </a:path>
                <a:path w="300990" h="361950">
                  <a:moveTo>
                    <a:pt x="66459" y="141363"/>
                  </a:moveTo>
                  <a:lnTo>
                    <a:pt x="66370" y="139915"/>
                  </a:lnTo>
                  <a:lnTo>
                    <a:pt x="66319" y="138455"/>
                  </a:lnTo>
                  <a:lnTo>
                    <a:pt x="66243" y="136994"/>
                  </a:lnTo>
                  <a:lnTo>
                    <a:pt x="56337" y="137414"/>
                  </a:lnTo>
                  <a:lnTo>
                    <a:pt x="56616" y="140322"/>
                  </a:lnTo>
                  <a:lnTo>
                    <a:pt x="56730" y="141782"/>
                  </a:lnTo>
                  <a:lnTo>
                    <a:pt x="66459" y="141363"/>
                  </a:lnTo>
                  <a:close/>
                </a:path>
                <a:path w="300990" h="361950">
                  <a:moveTo>
                    <a:pt x="68656" y="116052"/>
                  </a:moveTo>
                  <a:lnTo>
                    <a:pt x="60655" y="110718"/>
                  </a:lnTo>
                  <a:lnTo>
                    <a:pt x="60058" y="111645"/>
                  </a:lnTo>
                  <a:lnTo>
                    <a:pt x="58788" y="113487"/>
                  </a:lnTo>
                  <a:lnTo>
                    <a:pt x="65989" y="119684"/>
                  </a:lnTo>
                  <a:lnTo>
                    <a:pt x="67754" y="117259"/>
                  </a:lnTo>
                  <a:lnTo>
                    <a:pt x="68656" y="116052"/>
                  </a:lnTo>
                  <a:close/>
                </a:path>
                <a:path w="300990" h="361950">
                  <a:moveTo>
                    <a:pt x="75666" y="158191"/>
                  </a:moveTo>
                  <a:lnTo>
                    <a:pt x="73799" y="156298"/>
                  </a:lnTo>
                  <a:lnTo>
                    <a:pt x="72059" y="153276"/>
                  </a:lnTo>
                  <a:lnTo>
                    <a:pt x="70256" y="155536"/>
                  </a:lnTo>
                  <a:lnTo>
                    <a:pt x="68275" y="156959"/>
                  </a:lnTo>
                  <a:lnTo>
                    <a:pt x="68440" y="158000"/>
                  </a:lnTo>
                  <a:lnTo>
                    <a:pt x="68770" y="160007"/>
                  </a:lnTo>
                  <a:lnTo>
                    <a:pt x="70332" y="161810"/>
                  </a:lnTo>
                  <a:lnTo>
                    <a:pt x="71374" y="163703"/>
                  </a:lnTo>
                  <a:lnTo>
                    <a:pt x="72859" y="162458"/>
                  </a:lnTo>
                  <a:lnTo>
                    <a:pt x="75526" y="161290"/>
                  </a:lnTo>
                  <a:lnTo>
                    <a:pt x="75666" y="158191"/>
                  </a:lnTo>
                  <a:close/>
                </a:path>
                <a:path w="300990" h="361950">
                  <a:moveTo>
                    <a:pt x="76403" y="126047"/>
                  </a:moveTo>
                  <a:lnTo>
                    <a:pt x="76377" y="125755"/>
                  </a:lnTo>
                  <a:lnTo>
                    <a:pt x="76327" y="124993"/>
                  </a:lnTo>
                  <a:lnTo>
                    <a:pt x="75857" y="124269"/>
                  </a:lnTo>
                  <a:lnTo>
                    <a:pt x="75552" y="123520"/>
                  </a:lnTo>
                  <a:lnTo>
                    <a:pt x="73571" y="124904"/>
                  </a:lnTo>
                  <a:lnTo>
                    <a:pt x="74980" y="126796"/>
                  </a:lnTo>
                  <a:lnTo>
                    <a:pt x="75501" y="126441"/>
                  </a:lnTo>
                  <a:lnTo>
                    <a:pt x="76403" y="126047"/>
                  </a:lnTo>
                  <a:close/>
                </a:path>
                <a:path w="300990" h="361950">
                  <a:moveTo>
                    <a:pt x="83972" y="296799"/>
                  </a:moveTo>
                  <a:lnTo>
                    <a:pt x="82892" y="296633"/>
                  </a:lnTo>
                  <a:lnTo>
                    <a:pt x="82042" y="296430"/>
                  </a:lnTo>
                  <a:lnTo>
                    <a:pt x="81102" y="296240"/>
                  </a:lnTo>
                  <a:lnTo>
                    <a:pt x="81051" y="296964"/>
                  </a:lnTo>
                  <a:lnTo>
                    <a:pt x="81051" y="297319"/>
                  </a:lnTo>
                  <a:lnTo>
                    <a:pt x="82016" y="297154"/>
                  </a:lnTo>
                  <a:lnTo>
                    <a:pt x="82892" y="296951"/>
                  </a:lnTo>
                  <a:lnTo>
                    <a:pt x="83972" y="296799"/>
                  </a:lnTo>
                  <a:close/>
                </a:path>
                <a:path w="300990" h="361950">
                  <a:moveTo>
                    <a:pt x="85864" y="108381"/>
                  </a:moveTo>
                  <a:lnTo>
                    <a:pt x="83934" y="106235"/>
                  </a:lnTo>
                  <a:lnTo>
                    <a:pt x="81546" y="106070"/>
                  </a:lnTo>
                  <a:lnTo>
                    <a:pt x="80225" y="108013"/>
                  </a:lnTo>
                  <a:lnTo>
                    <a:pt x="78079" y="109778"/>
                  </a:lnTo>
                  <a:lnTo>
                    <a:pt x="80251" y="111455"/>
                  </a:lnTo>
                  <a:lnTo>
                    <a:pt x="81686" y="113385"/>
                  </a:lnTo>
                  <a:lnTo>
                    <a:pt x="82816" y="113220"/>
                  </a:lnTo>
                  <a:lnTo>
                    <a:pt x="84048" y="113030"/>
                  </a:lnTo>
                  <a:lnTo>
                    <a:pt x="85839" y="110896"/>
                  </a:lnTo>
                  <a:lnTo>
                    <a:pt x="85839" y="109613"/>
                  </a:lnTo>
                  <a:lnTo>
                    <a:pt x="85864" y="108381"/>
                  </a:lnTo>
                  <a:close/>
                </a:path>
                <a:path w="300990" h="361950">
                  <a:moveTo>
                    <a:pt x="91033" y="160870"/>
                  </a:moveTo>
                  <a:lnTo>
                    <a:pt x="91008" y="158889"/>
                  </a:lnTo>
                  <a:lnTo>
                    <a:pt x="90944" y="156972"/>
                  </a:lnTo>
                  <a:lnTo>
                    <a:pt x="88150" y="155117"/>
                  </a:lnTo>
                  <a:lnTo>
                    <a:pt x="85585" y="152107"/>
                  </a:lnTo>
                  <a:lnTo>
                    <a:pt x="83807" y="155752"/>
                  </a:lnTo>
                  <a:lnTo>
                    <a:pt x="81635" y="158140"/>
                  </a:lnTo>
                  <a:lnTo>
                    <a:pt x="82092" y="161975"/>
                  </a:lnTo>
                  <a:lnTo>
                    <a:pt x="85115" y="163372"/>
                  </a:lnTo>
                  <a:lnTo>
                    <a:pt x="86906" y="164909"/>
                  </a:lnTo>
                  <a:lnTo>
                    <a:pt x="88392" y="162902"/>
                  </a:lnTo>
                  <a:lnTo>
                    <a:pt x="91033" y="160870"/>
                  </a:lnTo>
                  <a:close/>
                </a:path>
                <a:path w="300990" h="361950">
                  <a:moveTo>
                    <a:pt x="104228" y="96558"/>
                  </a:moveTo>
                  <a:lnTo>
                    <a:pt x="101701" y="94272"/>
                  </a:lnTo>
                  <a:lnTo>
                    <a:pt x="99390" y="91160"/>
                  </a:lnTo>
                  <a:lnTo>
                    <a:pt x="98945" y="91884"/>
                  </a:lnTo>
                  <a:lnTo>
                    <a:pt x="98171" y="93002"/>
                  </a:lnTo>
                  <a:lnTo>
                    <a:pt x="96253" y="91668"/>
                  </a:lnTo>
                  <a:lnTo>
                    <a:pt x="94576" y="91376"/>
                  </a:lnTo>
                  <a:lnTo>
                    <a:pt x="93611" y="93116"/>
                  </a:lnTo>
                  <a:lnTo>
                    <a:pt x="91998" y="94919"/>
                  </a:lnTo>
                  <a:lnTo>
                    <a:pt x="93726" y="95542"/>
                  </a:lnTo>
                  <a:lnTo>
                    <a:pt x="94932" y="96075"/>
                  </a:lnTo>
                  <a:lnTo>
                    <a:pt x="96062" y="96342"/>
                  </a:lnTo>
                  <a:lnTo>
                    <a:pt x="95377" y="97447"/>
                  </a:lnTo>
                  <a:lnTo>
                    <a:pt x="94881" y="98488"/>
                  </a:lnTo>
                  <a:lnTo>
                    <a:pt x="94462" y="99555"/>
                  </a:lnTo>
                  <a:lnTo>
                    <a:pt x="93916" y="98755"/>
                  </a:lnTo>
                  <a:lnTo>
                    <a:pt x="93205" y="97828"/>
                  </a:lnTo>
                  <a:lnTo>
                    <a:pt x="92519" y="96710"/>
                  </a:lnTo>
                  <a:lnTo>
                    <a:pt x="91694" y="97688"/>
                  </a:lnTo>
                  <a:lnTo>
                    <a:pt x="90893" y="98437"/>
                  </a:lnTo>
                  <a:lnTo>
                    <a:pt x="90233" y="99123"/>
                  </a:lnTo>
                  <a:lnTo>
                    <a:pt x="91465" y="88163"/>
                  </a:lnTo>
                  <a:lnTo>
                    <a:pt x="78663" y="86220"/>
                  </a:lnTo>
                  <a:lnTo>
                    <a:pt x="84162" y="105435"/>
                  </a:lnTo>
                  <a:lnTo>
                    <a:pt x="89573" y="104876"/>
                  </a:lnTo>
                  <a:lnTo>
                    <a:pt x="89763" y="103314"/>
                  </a:lnTo>
                  <a:lnTo>
                    <a:pt x="90398" y="104063"/>
                  </a:lnTo>
                  <a:lnTo>
                    <a:pt x="91198" y="104686"/>
                  </a:lnTo>
                  <a:lnTo>
                    <a:pt x="93040" y="104660"/>
                  </a:lnTo>
                  <a:lnTo>
                    <a:pt x="94907" y="103060"/>
                  </a:lnTo>
                  <a:lnTo>
                    <a:pt x="95288" y="101765"/>
                  </a:lnTo>
                  <a:lnTo>
                    <a:pt x="96202" y="102603"/>
                  </a:lnTo>
                  <a:lnTo>
                    <a:pt x="97434" y="103530"/>
                  </a:lnTo>
                  <a:lnTo>
                    <a:pt x="98285" y="104343"/>
                  </a:lnTo>
                  <a:lnTo>
                    <a:pt x="100215" y="102044"/>
                  </a:lnTo>
                  <a:lnTo>
                    <a:pt x="102552" y="99961"/>
                  </a:lnTo>
                  <a:lnTo>
                    <a:pt x="104228" y="96558"/>
                  </a:lnTo>
                  <a:close/>
                </a:path>
                <a:path w="300990" h="361950">
                  <a:moveTo>
                    <a:pt x="105410" y="149415"/>
                  </a:moveTo>
                  <a:lnTo>
                    <a:pt x="104521" y="145338"/>
                  </a:lnTo>
                  <a:lnTo>
                    <a:pt x="104114" y="143294"/>
                  </a:lnTo>
                  <a:lnTo>
                    <a:pt x="90754" y="146253"/>
                  </a:lnTo>
                  <a:lnTo>
                    <a:pt x="91363" y="149580"/>
                  </a:lnTo>
                  <a:lnTo>
                    <a:pt x="91694" y="151257"/>
                  </a:lnTo>
                  <a:lnTo>
                    <a:pt x="105410" y="149415"/>
                  </a:lnTo>
                  <a:close/>
                </a:path>
                <a:path w="300990" h="361950">
                  <a:moveTo>
                    <a:pt x="109258" y="84734"/>
                  </a:moveTo>
                  <a:lnTo>
                    <a:pt x="107022" y="82892"/>
                  </a:lnTo>
                  <a:lnTo>
                    <a:pt x="105219" y="80276"/>
                  </a:lnTo>
                  <a:lnTo>
                    <a:pt x="103098" y="82854"/>
                  </a:lnTo>
                  <a:lnTo>
                    <a:pt x="100787" y="84455"/>
                  </a:lnTo>
                  <a:lnTo>
                    <a:pt x="100812" y="86042"/>
                  </a:lnTo>
                  <a:lnTo>
                    <a:pt x="100812" y="87464"/>
                  </a:lnTo>
                  <a:lnTo>
                    <a:pt x="103378" y="90043"/>
                  </a:lnTo>
                  <a:lnTo>
                    <a:pt x="106311" y="89966"/>
                  </a:lnTo>
                  <a:lnTo>
                    <a:pt x="108699" y="87718"/>
                  </a:lnTo>
                  <a:lnTo>
                    <a:pt x="108978" y="86093"/>
                  </a:lnTo>
                  <a:lnTo>
                    <a:pt x="109258" y="84734"/>
                  </a:lnTo>
                  <a:close/>
                </a:path>
                <a:path w="300990" h="361950">
                  <a:moveTo>
                    <a:pt x="109880" y="119900"/>
                  </a:moveTo>
                  <a:lnTo>
                    <a:pt x="107442" y="117856"/>
                  </a:lnTo>
                  <a:lnTo>
                    <a:pt x="106070" y="116128"/>
                  </a:lnTo>
                  <a:lnTo>
                    <a:pt x="103644" y="115379"/>
                  </a:lnTo>
                  <a:lnTo>
                    <a:pt x="101142" y="117906"/>
                  </a:lnTo>
                  <a:lnTo>
                    <a:pt x="101282" y="118897"/>
                  </a:lnTo>
                  <a:lnTo>
                    <a:pt x="101561" y="120738"/>
                  </a:lnTo>
                  <a:lnTo>
                    <a:pt x="103174" y="122351"/>
                  </a:lnTo>
                  <a:lnTo>
                    <a:pt x="104254" y="124066"/>
                  </a:lnTo>
                  <a:lnTo>
                    <a:pt x="107391" y="121767"/>
                  </a:lnTo>
                  <a:lnTo>
                    <a:pt x="109880" y="119900"/>
                  </a:lnTo>
                  <a:close/>
                </a:path>
                <a:path w="300990" h="361950">
                  <a:moveTo>
                    <a:pt x="114719" y="194322"/>
                  </a:moveTo>
                  <a:lnTo>
                    <a:pt x="114058" y="191198"/>
                  </a:lnTo>
                  <a:lnTo>
                    <a:pt x="113868" y="189471"/>
                  </a:lnTo>
                  <a:lnTo>
                    <a:pt x="103428" y="190969"/>
                  </a:lnTo>
                  <a:lnTo>
                    <a:pt x="104089" y="194945"/>
                  </a:lnTo>
                  <a:lnTo>
                    <a:pt x="104444" y="196926"/>
                  </a:lnTo>
                  <a:lnTo>
                    <a:pt x="107772" y="196164"/>
                  </a:lnTo>
                  <a:lnTo>
                    <a:pt x="111150" y="195554"/>
                  </a:lnTo>
                  <a:lnTo>
                    <a:pt x="114719" y="194322"/>
                  </a:lnTo>
                  <a:close/>
                </a:path>
                <a:path w="300990" h="361950">
                  <a:moveTo>
                    <a:pt x="124891" y="63169"/>
                  </a:moveTo>
                  <a:lnTo>
                    <a:pt x="124866" y="62928"/>
                  </a:lnTo>
                  <a:lnTo>
                    <a:pt x="124790" y="62255"/>
                  </a:lnTo>
                  <a:lnTo>
                    <a:pt x="124510" y="61595"/>
                  </a:lnTo>
                  <a:lnTo>
                    <a:pt x="124320" y="60934"/>
                  </a:lnTo>
                  <a:lnTo>
                    <a:pt x="122745" y="63195"/>
                  </a:lnTo>
                  <a:lnTo>
                    <a:pt x="122809" y="63512"/>
                  </a:lnTo>
                  <a:lnTo>
                    <a:pt x="122834" y="63792"/>
                  </a:lnTo>
                  <a:lnTo>
                    <a:pt x="122885" y="64109"/>
                  </a:lnTo>
                  <a:lnTo>
                    <a:pt x="123799" y="63588"/>
                  </a:lnTo>
                  <a:lnTo>
                    <a:pt x="124891" y="63169"/>
                  </a:lnTo>
                  <a:close/>
                </a:path>
                <a:path w="300990" h="361950">
                  <a:moveTo>
                    <a:pt x="127419" y="79730"/>
                  </a:moveTo>
                  <a:lnTo>
                    <a:pt x="124866" y="74942"/>
                  </a:lnTo>
                  <a:lnTo>
                    <a:pt x="120446" y="75831"/>
                  </a:lnTo>
                  <a:lnTo>
                    <a:pt x="116344" y="78435"/>
                  </a:lnTo>
                  <a:lnTo>
                    <a:pt x="121183" y="85547"/>
                  </a:lnTo>
                  <a:lnTo>
                    <a:pt x="118351" y="85407"/>
                  </a:lnTo>
                  <a:lnTo>
                    <a:pt x="117259" y="85293"/>
                  </a:lnTo>
                  <a:lnTo>
                    <a:pt x="118846" y="102158"/>
                  </a:lnTo>
                  <a:lnTo>
                    <a:pt x="124955" y="101765"/>
                  </a:lnTo>
                  <a:lnTo>
                    <a:pt x="124866" y="97624"/>
                  </a:lnTo>
                  <a:lnTo>
                    <a:pt x="124841" y="93484"/>
                  </a:lnTo>
                  <a:lnTo>
                    <a:pt x="124536" y="89382"/>
                  </a:lnTo>
                  <a:lnTo>
                    <a:pt x="126733" y="88595"/>
                  </a:lnTo>
                  <a:lnTo>
                    <a:pt x="126568" y="84582"/>
                  </a:lnTo>
                  <a:lnTo>
                    <a:pt x="127419" y="79730"/>
                  </a:lnTo>
                  <a:close/>
                </a:path>
                <a:path w="300990" h="361950">
                  <a:moveTo>
                    <a:pt x="134823" y="99669"/>
                  </a:moveTo>
                  <a:lnTo>
                    <a:pt x="133223" y="98069"/>
                  </a:lnTo>
                  <a:lnTo>
                    <a:pt x="131711" y="95415"/>
                  </a:lnTo>
                  <a:lnTo>
                    <a:pt x="130111" y="98132"/>
                  </a:lnTo>
                  <a:lnTo>
                    <a:pt x="128879" y="99441"/>
                  </a:lnTo>
                  <a:lnTo>
                    <a:pt x="128498" y="101688"/>
                  </a:lnTo>
                  <a:lnTo>
                    <a:pt x="130416" y="103682"/>
                  </a:lnTo>
                  <a:lnTo>
                    <a:pt x="130886" y="103517"/>
                  </a:lnTo>
                  <a:lnTo>
                    <a:pt x="132321" y="103047"/>
                  </a:lnTo>
                  <a:lnTo>
                    <a:pt x="134239" y="101968"/>
                  </a:lnTo>
                  <a:lnTo>
                    <a:pt x="134823" y="99669"/>
                  </a:lnTo>
                  <a:close/>
                </a:path>
                <a:path w="300990" h="361950">
                  <a:moveTo>
                    <a:pt x="137375" y="138785"/>
                  </a:moveTo>
                  <a:lnTo>
                    <a:pt x="132448" y="133121"/>
                  </a:lnTo>
                  <a:lnTo>
                    <a:pt x="128435" y="127165"/>
                  </a:lnTo>
                  <a:lnTo>
                    <a:pt x="121323" y="121716"/>
                  </a:lnTo>
                  <a:lnTo>
                    <a:pt x="116179" y="123367"/>
                  </a:lnTo>
                  <a:lnTo>
                    <a:pt x="111861" y="128422"/>
                  </a:lnTo>
                  <a:lnTo>
                    <a:pt x="111594" y="133680"/>
                  </a:lnTo>
                  <a:lnTo>
                    <a:pt x="110464" y="137795"/>
                  </a:lnTo>
                  <a:lnTo>
                    <a:pt x="114033" y="139407"/>
                  </a:lnTo>
                  <a:lnTo>
                    <a:pt x="117614" y="142252"/>
                  </a:lnTo>
                  <a:lnTo>
                    <a:pt x="121158" y="142316"/>
                  </a:lnTo>
                  <a:lnTo>
                    <a:pt x="125996" y="142392"/>
                  </a:lnTo>
                  <a:lnTo>
                    <a:pt x="130810" y="140335"/>
                  </a:lnTo>
                  <a:lnTo>
                    <a:pt x="137375" y="138785"/>
                  </a:lnTo>
                  <a:close/>
                </a:path>
                <a:path w="300990" h="361950">
                  <a:moveTo>
                    <a:pt x="140703" y="172745"/>
                  </a:moveTo>
                  <a:lnTo>
                    <a:pt x="140309" y="168427"/>
                  </a:lnTo>
                  <a:lnTo>
                    <a:pt x="139598" y="159804"/>
                  </a:lnTo>
                  <a:lnTo>
                    <a:pt x="133832" y="160401"/>
                  </a:lnTo>
                  <a:lnTo>
                    <a:pt x="135178" y="173304"/>
                  </a:lnTo>
                  <a:lnTo>
                    <a:pt x="140703" y="172745"/>
                  </a:lnTo>
                  <a:close/>
                </a:path>
                <a:path w="300990" h="361950">
                  <a:moveTo>
                    <a:pt x="150152" y="184289"/>
                  </a:moveTo>
                  <a:lnTo>
                    <a:pt x="146685" y="182448"/>
                  </a:lnTo>
                  <a:lnTo>
                    <a:pt x="142024" y="184619"/>
                  </a:lnTo>
                  <a:lnTo>
                    <a:pt x="141300" y="183527"/>
                  </a:lnTo>
                  <a:lnTo>
                    <a:pt x="139217" y="185928"/>
                  </a:lnTo>
                  <a:lnTo>
                    <a:pt x="125933" y="192112"/>
                  </a:lnTo>
                  <a:lnTo>
                    <a:pt x="148399" y="211366"/>
                  </a:lnTo>
                  <a:lnTo>
                    <a:pt x="148971" y="205168"/>
                  </a:lnTo>
                  <a:lnTo>
                    <a:pt x="146964" y="201345"/>
                  </a:lnTo>
                  <a:lnTo>
                    <a:pt x="146608" y="197688"/>
                  </a:lnTo>
                  <a:lnTo>
                    <a:pt x="148920" y="195135"/>
                  </a:lnTo>
                  <a:lnTo>
                    <a:pt x="147180" y="192506"/>
                  </a:lnTo>
                  <a:lnTo>
                    <a:pt x="147980" y="189776"/>
                  </a:lnTo>
                  <a:lnTo>
                    <a:pt x="149275" y="187032"/>
                  </a:lnTo>
                  <a:lnTo>
                    <a:pt x="150152" y="184289"/>
                  </a:lnTo>
                  <a:close/>
                </a:path>
                <a:path w="300990" h="361950">
                  <a:moveTo>
                    <a:pt x="150952" y="108686"/>
                  </a:moveTo>
                  <a:lnTo>
                    <a:pt x="149961" y="105994"/>
                  </a:lnTo>
                  <a:lnTo>
                    <a:pt x="149021" y="103263"/>
                  </a:lnTo>
                  <a:lnTo>
                    <a:pt x="147840" y="100711"/>
                  </a:lnTo>
                  <a:lnTo>
                    <a:pt x="147789" y="100558"/>
                  </a:lnTo>
                  <a:lnTo>
                    <a:pt x="144691" y="102133"/>
                  </a:lnTo>
                  <a:lnTo>
                    <a:pt x="145262" y="105244"/>
                  </a:lnTo>
                  <a:lnTo>
                    <a:pt x="146164" y="107962"/>
                  </a:lnTo>
                  <a:lnTo>
                    <a:pt x="146964" y="110705"/>
                  </a:lnTo>
                  <a:lnTo>
                    <a:pt x="150952" y="108686"/>
                  </a:lnTo>
                  <a:close/>
                </a:path>
                <a:path w="300990" h="361950">
                  <a:moveTo>
                    <a:pt x="153568" y="46443"/>
                  </a:moveTo>
                  <a:lnTo>
                    <a:pt x="151231" y="40398"/>
                  </a:lnTo>
                  <a:lnTo>
                    <a:pt x="146964" y="37299"/>
                  </a:lnTo>
                  <a:lnTo>
                    <a:pt x="145122" y="36271"/>
                  </a:lnTo>
                  <a:lnTo>
                    <a:pt x="143167" y="35267"/>
                  </a:lnTo>
                  <a:lnTo>
                    <a:pt x="134759" y="46443"/>
                  </a:lnTo>
                  <a:lnTo>
                    <a:pt x="135420" y="47929"/>
                  </a:lnTo>
                  <a:lnTo>
                    <a:pt x="137401" y="51955"/>
                  </a:lnTo>
                  <a:lnTo>
                    <a:pt x="141325" y="57505"/>
                  </a:lnTo>
                  <a:lnTo>
                    <a:pt x="142354" y="57099"/>
                  </a:lnTo>
                  <a:lnTo>
                    <a:pt x="146278" y="55549"/>
                  </a:lnTo>
                  <a:lnTo>
                    <a:pt x="150812" y="52616"/>
                  </a:lnTo>
                  <a:lnTo>
                    <a:pt x="153568" y="46443"/>
                  </a:lnTo>
                  <a:close/>
                </a:path>
                <a:path w="300990" h="361950">
                  <a:moveTo>
                    <a:pt x="156781" y="52603"/>
                  </a:moveTo>
                  <a:lnTo>
                    <a:pt x="156641" y="52412"/>
                  </a:lnTo>
                  <a:lnTo>
                    <a:pt x="156260" y="51777"/>
                  </a:lnTo>
                  <a:lnTo>
                    <a:pt x="155651" y="51244"/>
                  </a:lnTo>
                  <a:lnTo>
                    <a:pt x="155130" y="50685"/>
                  </a:lnTo>
                  <a:lnTo>
                    <a:pt x="153974" y="52768"/>
                  </a:lnTo>
                  <a:lnTo>
                    <a:pt x="154660" y="53035"/>
                  </a:lnTo>
                  <a:lnTo>
                    <a:pt x="155346" y="53365"/>
                  </a:lnTo>
                  <a:lnTo>
                    <a:pt x="156095" y="53492"/>
                  </a:lnTo>
                  <a:lnTo>
                    <a:pt x="156235" y="53517"/>
                  </a:lnTo>
                  <a:lnTo>
                    <a:pt x="156781" y="52603"/>
                  </a:lnTo>
                  <a:close/>
                </a:path>
                <a:path w="300990" h="361950">
                  <a:moveTo>
                    <a:pt x="158457" y="223634"/>
                  </a:moveTo>
                  <a:lnTo>
                    <a:pt x="158369" y="223431"/>
                  </a:lnTo>
                  <a:lnTo>
                    <a:pt x="158153" y="222694"/>
                  </a:lnTo>
                  <a:lnTo>
                    <a:pt x="157657" y="222034"/>
                  </a:lnTo>
                  <a:lnTo>
                    <a:pt x="157302" y="221348"/>
                  </a:lnTo>
                  <a:lnTo>
                    <a:pt x="155575" y="222986"/>
                  </a:lnTo>
                  <a:lnTo>
                    <a:pt x="156235" y="223456"/>
                  </a:lnTo>
                  <a:lnTo>
                    <a:pt x="156857" y="223977"/>
                  </a:lnTo>
                  <a:lnTo>
                    <a:pt x="157581" y="224332"/>
                  </a:lnTo>
                  <a:lnTo>
                    <a:pt x="158457" y="223634"/>
                  </a:lnTo>
                  <a:close/>
                </a:path>
                <a:path w="300990" h="361950">
                  <a:moveTo>
                    <a:pt x="160274" y="108940"/>
                  </a:moveTo>
                  <a:lnTo>
                    <a:pt x="158242" y="107645"/>
                  </a:lnTo>
                  <a:lnTo>
                    <a:pt x="147624" y="114693"/>
                  </a:lnTo>
                  <a:lnTo>
                    <a:pt x="152438" y="119037"/>
                  </a:lnTo>
                  <a:lnTo>
                    <a:pt x="160274" y="108940"/>
                  </a:lnTo>
                  <a:close/>
                </a:path>
                <a:path w="300990" h="361950">
                  <a:moveTo>
                    <a:pt x="161759" y="123647"/>
                  </a:moveTo>
                  <a:lnTo>
                    <a:pt x="159804" y="122123"/>
                  </a:lnTo>
                  <a:lnTo>
                    <a:pt x="158534" y="120332"/>
                  </a:lnTo>
                  <a:lnTo>
                    <a:pt x="156095" y="120548"/>
                  </a:lnTo>
                  <a:lnTo>
                    <a:pt x="154940" y="122313"/>
                  </a:lnTo>
                  <a:lnTo>
                    <a:pt x="153695" y="123367"/>
                  </a:lnTo>
                  <a:lnTo>
                    <a:pt x="154940" y="124764"/>
                  </a:lnTo>
                  <a:lnTo>
                    <a:pt x="155981" y="126568"/>
                  </a:lnTo>
                  <a:lnTo>
                    <a:pt x="157492" y="127355"/>
                  </a:lnTo>
                  <a:lnTo>
                    <a:pt x="158038" y="127635"/>
                  </a:lnTo>
                  <a:lnTo>
                    <a:pt x="159804" y="125412"/>
                  </a:lnTo>
                  <a:lnTo>
                    <a:pt x="161759" y="123647"/>
                  </a:lnTo>
                  <a:close/>
                </a:path>
                <a:path w="300990" h="361950">
                  <a:moveTo>
                    <a:pt x="162331" y="349592"/>
                  </a:moveTo>
                  <a:lnTo>
                    <a:pt x="161391" y="347992"/>
                  </a:lnTo>
                  <a:lnTo>
                    <a:pt x="161010" y="348030"/>
                  </a:lnTo>
                  <a:lnTo>
                    <a:pt x="160159" y="348132"/>
                  </a:lnTo>
                  <a:lnTo>
                    <a:pt x="159334" y="348830"/>
                  </a:lnTo>
                  <a:lnTo>
                    <a:pt x="157962" y="349580"/>
                  </a:lnTo>
                  <a:lnTo>
                    <a:pt x="159004" y="350901"/>
                  </a:lnTo>
                  <a:lnTo>
                    <a:pt x="159664" y="351701"/>
                  </a:lnTo>
                  <a:lnTo>
                    <a:pt x="160299" y="352513"/>
                  </a:lnTo>
                  <a:lnTo>
                    <a:pt x="160959" y="351650"/>
                  </a:lnTo>
                  <a:lnTo>
                    <a:pt x="161759" y="350888"/>
                  </a:lnTo>
                  <a:lnTo>
                    <a:pt x="162191" y="349885"/>
                  </a:lnTo>
                  <a:lnTo>
                    <a:pt x="162331" y="349592"/>
                  </a:lnTo>
                  <a:close/>
                </a:path>
                <a:path w="300990" h="361950">
                  <a:moveTo>
                    <a:pt x="162826" y="206730"/>
                  </a:moveTo>
                  <a:lnTo>
                    <a:pt x="162331" y="206070"/>
                  </a:lnTo>
                  <a:lnTo>
                    <a:pt x="161785" y="204838"/>
                  </a:lnTo>
                  <a:lnTo>
                    <a:pt x="160350" y="205054"/>
                  </a:lnTo>
                  <a:lnTo>
                    <a:pt x="159385" y="205765"/>
                  </a:lnTo>
                  <a:lnTo>
                    <a:pt x="158267" y="206324"/>
                  </a:lnTo>
                  <a:lnTo>
                    <a:pt x="159118" y="207403"/>
                  </a:lnTo>
                  <a:lnTo>
                    <a:pt x="159854" y="208661"/>
                  </a:lnTo>
                  <a:lnTo>
                    <a:pt x="160083" y="208572"/>
                  </a:lnTo>
                  <a:lnTo>
                    <a:pt x="161061" y="208165"/>
                  </a:lnTo>
                  <a:lnTo>
                    <a:pt x="161925" y="207378"/>
                  </a:lnTo>
                  <a:lnTo>
                    <a:pt x="162826" y="206730"/>
                  </a:lnTo>
                  <a:close/>
                </a:path>
                <a:path w="300990" h="361950">
                  <a:moveTo>
                    <a:pt x="169697" y="54838"/>
                  </a:moveTo>
                  <a:lnTo>
                    <a:pt x="169557" y="54533"/>
                  </a:lnTo>
                  <a:lnTo>
                    <a:pt x="168846" y="53149"/>
                  </a:lnTo>
                  <a:lnTo>
                    <a:pt x="167576" y="52057"/>
                  </a:lnTo>
                  <a:lnTo>
                    <a:pt x="166509" y="50863"/>
                  </a:lnTo>
                  <a:lnTo>
                    <a:pt x="165684" y="51854"/>
                  </a:lnTo>
                  <a:lnTo>
                    <a:pt x="164223" y="52832"/>
                  </a:lnTo>
                  <a:lnTo>
                    <a:pt x="164223" y="53809"/>
                  </a:lnTo>
                  <a:lnTo>
                    <a:pt x="164223" y="54876"/>
                  </a:lnTo>
                  <a:lnTo>
                    <a:pt x="165633" y="55918"/>
                  </a:lnTo>
                  <a:lnTo>
                    <a:pt x="166700" y="57365"/>
                  </a:lnTo>
                  <a:lnTo>
                    <a:pt x="167906" y="56197"/>
                  </a:lnTo>
                  <a:lnTo>
                    <a:pt x="169697" y="54838"/>
                  </a:lnTo>
                  <a:close/>
                </a:path>
                <a:path w="300990" h="361950">
                  <a:moveTo>
                    <a:pt x="171894" y="121348"/>
                  </a:moveTo>
                  <a:lnTo>
                    <a:pt x="170522" y="118745"/>
                  </a:lnTo>
                  <a:lnTo>
                    <a:pt x="169291" y="116052"/>
                  </a:lnTo>
                  <a:lnTo>
                    <a:pt x="167614" y="113690"/>
                  </a:lnTo>
                  <a:lnTo>
                    <a:pt x="167386" y="113398"/>
                  </a:lnTo>
                  <a:lnTo>
                    <a:pt x="164858" y="114833"/>
                  </a:lnTo>
                  <a:lnTo>
                    <a:pt x="163398" y="115455"/>
                  </a:lnTo>
                  <a:lnTo>
                    <a:pt x="166954" y="123913"/>
                  </a:lnTo>
                  <a:lnTo>
                    <a:pt x="171894" y="121348"/>
                  </a:lnTo>
                  <a:close/>
                </a:path>
                <a:path w="300990" h="361950">
                  <a:moveTo>
                    <a:pt x="173710" y="169303"/>
                  </a:moveTo>
                  <a:lnTo>
                    <a:pt x="172808" y="170040"/>
                  </a:lnTo>
                  <a:lnTo>
                    <a:pt x="171348" y="171411"/>
                  </a:lnTo>
                  <a:lnTo>
                    <a:pt x="171373" y="171208"/>
                  </a:lnTo>
                  <a:lnTo>
                    <a:pt x="171488" y="170980"/>
                  </a:lnTo>
                  <a:lnTo>
                    <a:pt x="171132" y="168122"/>
                  </a:lnTo>
                  <a:lnTo>
                    <a:pt x="169291" y="165735"/>
                  </a:lnTo>
                  <a:lnTo>
                    <a:pt x="168071" y="163220"/>
                  </a:lnTo>
                  <a:lnTo>
                    <a:pt x="166624" y="165112"/>
                  </a:lnTo>
                  <a:lnTo>
                    <a:pt x="164058" y="166878"/>
                  </a:lnTo>
                  <a:lnTo>
                    <a:pt x="163957" y="168922"/>
                  </a:lnTo>
                  <a:lnTo>
                    <a:pt x="163868" y="170942"/>
                  </a:lnTo>
                  <a:lnTo>
                    <a:pt x="165328" y="173189"/>
                  </a:lnTo>
                  <a:lnTo>
                    <a:pt x="166890" y="176415"/>
                  </a:lnTo>
                  <a:lnTo>
                    <a:pt x="163347" y="181698"/>
                  </a:lnTo>
                  <a:lnTo>
                    <a:pt x="164147" y="186067"/>
                  </a:lnTo>
                  <a:lnTo>
                    <a:pt x="167246" y="190550"/>
                  </a:lnTo>
                  <a:lnTo>
                    <a:pt x="172885" y="190842"/>
                  </a:lnTo>
                  <a:lnTo>
                    <a:pt x="173710" y="169303"/>
                  </a:lnTo>
                  <a:close/>
                </a:path>
                <a:path w="300990" h="361950">
                  <a:moveTo>
                    <a:pt x="176784" y="302933"/>
                  </a:moveTo>
                  <a:lnTo>
                    <a:pt x="170472" y="298907"/>
                  </a:lnTo>
                  <a:lnTo>
                    <a:pt x="170434" y="298157"/>
                  </a:lnTo>
                  <a:lnTo>
                    <a:pt x="170332" y="297421"/>
                  </a:lnTo>
                  <a:lnTo>
                    <a:pt x="170103" y="296697"/>
                  </a:lnTo>
                  <a:lnTo>
                    <a:pt x="172885" y="293700"/>
                  </a:lnTo>
                  <a:lnTo>
                    <a:pt x="171259" y="288734"/>
                  </a:lnTo>
                  <a:lnTo>
                    <a:pt x="165963" y="279438"/>
                  </a:lnTo>
                  <a:lnTo>
                    <a:pt x="150050" y="301307"/>
                  </a:lnTo>
                  <a:lnTo>
                    <a:pt x="154495" y="301040"/>
                  </a:lnTo>
                  <a:lnTo>
                    <a:pt x="158178" y="300723"/>
                  </a:lnTo>
                  <a:lnTo>
                    <a:pt x="161150" y="300278"/>
                  </a:lnTo>
                  <a:lnTo>
                    <a:pt x="160629" y="303834"/>
                  </a:lnTo>
                  <a:lnTo>
                    <a:pt x="161785" y="307035"/>
                  </a:lnTo>
                  <a:lnTo>
                    <a:pt x="167551" y="309486"/>
                  </a:lnTo>
                  <a:lnTo>
                    <a:pt x="173875" y="316611"/>
                  </a:lnTo>
                  <a:lnTo>
                    <a:pt x="175336" y="313436"/>
                  </a:lnTo>
                  <a:lnTo>
                    <a:pt x="167614" y="309384"/>
                  </a:lnTo>
                  <a:lnTo>
                    <a:pt x="168427" y="307733"/>
                  </a:lnTo>
                  <a:lnTo>
                    <a:pt x="169125" y="306095"/>
                  </a:lnTo>
                  <a:lnTo>
                    <a:pt x="169646" y="304469"/>
                  </a:lnTo>
                  <a:lnTo>
                    <a:pt x="172250" y="306501"/>
                  </a:lnTo>
                  <a:lnTo>
                    <a:pt x="173596" y="307467"/>
                  </a:lnTo>
                  <a:lnTo>
                    <a:pt x="176784" y="302933"/>
                  </a:lnTo>
                  <a:close/>
                </a:path>
                <a:path w="300990" h="361950">
                  <a:moveTo>
                    <a:pt x="179705" y="54444"/>
                  </a:moveTo>
                  <a:lnTo>
                    <a:pt x="178219" y="53695"/>
                  </a:lnTo>
                  <a:lnTo>
                    <a:pt x="176682" y="52451"/>
                  </a:lnTo>
                  <a:lnTo>
                    <a:pt x="175310" y="53467"/>
                  </a:lnTo>
                  <a:lnTo>
                    <a:pt x="174396" y="55092"/>
                  </a:lnTo>
                  <a:lnTo>
                    <a:pt x="174561" y="56121"/>
                  </a:lnTo>
                  <a:lnTo>
                    <a:pt x="174726" y="57010"/>
                  </a:lnTo>
                  <a:lnTo>
                    <a:pt x="176428" y="57607"/>
                  </a:lnTo>
                  <a:lnTo>
                    <a:pt x="177444" y="58331"/>
                  </a:lnTo>
                  <a:lnTo>
                    <a:pt x="178104" y="57213"/>
                  </a:lnTo>
                  <a:lnTo>
                    <a:pt x="178739" y="56095"/>
                  </a:lnTo>
                  <a:lnTo>
                    <a:pt x="179705" y="54444"/>
                  </a:lnTo>
                  <a:close/>
                </a:path>
                <a:path w="300990" h="361950">
                  <a:moveTo>
                    <a:pt x="183502" y="361213"/>
                  </a:moveTo>
                  <a:lnTo>
                    <a:pt x="182372" y="359384"/>
                  </a:lnTo>
                  <a:lnTo>
                    <a:pt x="181686" y="358279"/>
                  </a:lnTo>
                  <a:lnTo>
                    <a:pt x="181076" y="359156"/>
                  </a:lnTo>
                  <a:lnTo>
                    <a:pt x="180505" y="359943"/>
                  </a:lnTo>
                  <a:lnTo>
                    <a:pt x="179946" y="360743"/>
                  </a:lnTo>
                  <a:lnTo>
                    <a:pt x="180365" y="360807"/>
                  </a:lnTo>
                  <a:lnTo>
                    <a:pt x="180721" y="360921"/>
                  </a:lnTo>
                  <a:lnTo>
                    <a:pt x="181127" y="360972"/>
                  </a:lnTo>
                  <a:lnTo>
                    <a:pt x="181927" y="361086"/>
                  </a:lnTo>
                  <a:lnTo>
                    <a:pt x="182702" y="361124"/>
                  </a:lnTo>
                  <a:lnTo>
                    <a:pt x="183502" y="361213"/>
                  </a:lnTo>
                  <a:close/>
                </a:path>
                <a:path w="300990" h="361950">
                  <a:moveTo>
                    <a:pt x="184353" y="81622"/>
                  </a:moveTo>
                  <a:lnTo>
                    <a:pt x="179489" y="81153"/>
                  </a:lnTo>
                  <a:lnTo>
                    <a:pt x="178168" y="93345"/>
                  </a:lnTo>
                  <a:lnTo>
                    <a:pt x="183337" y="93929"/>
                  </a:lnTo>
                  <a:lnTo>
                    <a:pt x="183692" y="89827"/>
                  </a:lnTo>
                  <a:lnTo>
                    <a:pt x="184353" y="81622"/>
                  </a:lnTo>
                  <a:close/>
                </a:path>
                <a:path w="300990" h="361950">
                  <a:moveTo>
                    <a:pt x="184619" y="225907"/>
                  </a:moveTo>
                  <a:lnTo>
                    <a:pt x="180301" y="222186"/>
                  </a:lnTo>
                  <a:lnTo>
                    <a:pt x="178219" y="219202"/>
                  </a:lnTo>
                  <a:lnTo>
                    <a:pt x="175717" y="221246"/>
                  </a:lnTo>
                  <a:lnTo>
                    <a:pt x="176263" y="205079"/>
                  </a:lnTo>
                  <a:lnTo>
                    <a:pt x="169887" y="204851"/>
                  </a:lnTo>
                  <a:lnTo>
                    <a:pt x="169087" y="226618"/>
                  </a:lnTo>
                  <a:lnTo>
                    <a:pt x="167576" y="227863"/>
                  </a:lnTo>
                  <a:lnTo>
                    <a:pt x="164338" y="234899"/>
                  </a:lnTo>
                  <a:lnTo>
                    <a:pt x="165709" y="235369"/>
                  </a:lnTo>
                  <a:lnTo>
                    <a:pt x="168630" y="236778"/>
                  </a:lnTo>
                  <a:lnTo>
                    <a:pt x="168465" y="239674"/>
                  </a:lnTo>
                  <a:lnTo>
                    <a:pt x="179730" y="240182"/>
                  </a:lnTo>
                  <a:lnTo>
                    <a:pt x="180111" y="235661"/>
                  </a:lnTo>
                  <a:lnTo>
                    <a:pt x="179349" y="235534"/>
                  </a:lnTo>
                  <a:lnTo>
                    <a:pt x="181432" y="233400"/>
                  </a:lnTo>
                  <a:lnTo>
                    <a:pt x="183172" y="230619"/>
                  </a:lnTo>
                  <a:lnTo>
                    <a:pt x="184619" y="225907"/>
                  </a:lnTo>
                  <a:close/>
                </a:path>
                <a:path w="300990" h="361950">
                  <a:moveTo>
                    <a:pt x="192341" y="127914"/>
                  </a:moveTo>
                  <a:lnTo>
                    <a:pt x="192176" y="125793"/>
                  </a:lnTo>
                  <a:lnTo>
                    <a:pt x="190804" y="124510"/>
                  </a:lnTo>
                  <a:lnTo>
                    <a:pt x="189712" y="123647"/>
                  </a:lnTo>
                  <a:lnTo>
                    <a:pt x="189103" y="124206"/>
                  </a:lnTo>
                  <a:lnTo>
                    <a:pt x="188277" y="122555"/>
                  </a:lnTo>
                  <a:lnTo>
                    <a:pt x="187185" y="121145"/>
                  </a:lnTo>
                  <a:lnTo>
                    <a:pt x="182702" y="119570"/>
                  </a:lnTo>
                  <a:lnTo>
                    <a:pt x="177673" y="120205"/>
                  </a:lnTo>
                  <a:lnTo>
                    <a:pt x="172808" y="123367"/>
                  </a:lnTo>
                  <a:lnTo>
                    <a:pt x="172199" y="129006"/>
                  </a:lnTo>
                  <a:lnTo>
                    <a:pt x="175310" y="137795"/>
                  </a:lnTo>
                  <a:lnTo>
                    <a:pt x="178854" y="143217"/>
                  </a:lnTo>
                  <a:lnTo>
                    <a:pt x="181813" y="148856"/>
                  </a:lnTo>
                  <a:lnTo>
                    <a:pt x="185940" y="148297"/>
                  </a:lnTo>
                  <a:lnTo>
                    <a:pt x="187452" y="142849"/>
                  </a:lnTo>
                  <a:lnTo>
                    <a:pt x="188137" y="143243"/>
                  </a:lnTo>
                  <a:lnTo>
                    <a:pt x="188861" y="143548"/>
                  </a:lnTo>
                  <a:lnTo>
                    <a:pt x="190474" y="142925"/>
                  </a:lnTo>
                  <a:lnTo>
                    <a:pt x="191681" y="140855"/>
                  </a:lnTo>
                  <a:lnTo>
                    <a:pt x="191985" y="138264"/>
                  </a:lnTo>
                  <a:lnTo>
                    <a:pt x="190779" y="136893"/>
                  </a:lnTo>
                  <a:lnTo>
                    <a:pt x="189407" y="134670"/>
                  </a:lnTo>
                  <a:lnTo>
                    <a:pt x="189953" y="132054"/>
                  </a:lnTo>
                  <a:lnTo>
                    <a:pt x="190169" y="130746"/>
                  </a:lnTo>
                  <a:lnTo>
                    <a:pt x="191363" y="129082"/>
                  </a:lnTo>
                  <a:lnTo>
                    <a:pt x="192341" y="127914"/>
                  </a:lnTo>
                  <a:close/>
                </a:path>
                <a:path w="300990" h="361950">
                  <a:moveTo>
                    <a:pt x="192786" y="361810"/>
                  </a:moveTo>
                  <a:lnTo>
                    <a:pt x="191516" y="360133"/>
                  </a:lnTo>
                  <a:lnTo>
                    <a:pt x="189877" y="358686"/>
                  </a:lnTo>
                  <a:lnTo>
                    <a:pt x="188607" y="357301"/>
                  </a:lnTo>
                  <a:lnTo>
                    <a:pt x="185610" y="361416"/>
                  </a:lnTo>
                  <a:lnTo>
                    <a:pt x="187998" y="361645"/>
                  </a:lnTo>
                  <a:lnTo>
                    <a:pt x="190398" y="361772"/>
                  </a:lnTo>
                  <a:lnTo>
                    <a:pt x="192786" y="361810"/>
                  </a:lnTo>
                  <a:close/>
                </a:path>
                <a:path w="300990" h="361950">
                  <a:moveTo>
                    <a:pt x="195173" y="0"/>
                  </a:moveTo>
                  <a:lnTo>
                    <a:pt x="193725" y="254"/>
                  </a:lnTo>
                  <a:lnTo>
                    <a:pt x="192239" y="508"/>
                  </a:lnTo>
                  <a:lnTo>
                    <a:pt x="190779" y="787"/>
                  </a:lnTo>
                  <a:lnTo>
                    <a:pt x="190728" y="927"/>
                  </a:lnTo>
                  <a:lnTo>
                    <a:pt x="190614" y="1054"/>
                  </a:lnTo>
                  <a:lnTo>
                    <a:pt x="190588" y="1193"/>
                  </a:lnTo>
                  <a:lnTo>
                    <a:pt x="190373" y="2044"/>
                  </a:lnTo>
                  <a:lnTo>
                    <a:pt x="191490" y="3416"/>
                  </a:lnTo>
                  <a:lnTo>
                    <a:pt x="192595" y="5740"/>
                  </a:lnTo>
                  <a:lnTo>
                    <a:pt x="194056" y="2654"/>
                  </a:lnTo>
                  <a:lnTo>
                    <a:pt x="194932" y="1384"/>
                  </a:lnTo>
                  <a:lnTo>
                    <a:pt x="195173" y="0"/>
                  </a:lnTo>
                  <a:close/>
                </a:path>
                <a:path w="300990" h="361950">
                  <a:moveTo>
                    <a:pt x="195643" y="85217"/>
                  </a:moveTo>
                  <a:lnTo>
                    <a:pt x="189293" y="78981"/>
                  </a:lnTo>
                  <a:lnTo>
                    <a:pt x="188366" y="80251"/>
                  </a:lnTo>
                  <a:lnTo>
                    <a:pt x="186524" y="82778"/>
                  </a:lnTo>
                  <a:lnTo>
                    <a:pt x="192163" y="88874"/>
                  </a:lnTo>
                  <a:lnTo>
                    <a:pt x="191820" y="89027"/>
                  </a:lnTo>
                  <a:lnTo>
                    <a:pt x="190500" y="89623"/>
                  </a:lnTo>
                  <a:lnTo>
                    <a:pt x="189509" y="91008"/>
                  </a:lnTo>
                  <a:lnTo>
                    <a:pt x="188391" y="92087"/>
                  </a:lnTo>
                  <a:lnTo>
                    <a:pt x="189242" y="92989"/>
                  </a:lnTo>
                  <a:lnTo>
                    <a:pt x="190207" y="94729"/>
                  </a:lnTo>
                  <a:lnTo>
                    <a:pt x="192290" y="94437"/>
                  </a:lnTo>
                  <a:lnTo>
                    <a:pt x="193497" y="93179"/>
                  </a:lnTo>
                  <a:lnTo>
                    <a:pt x="195402" y="91948"/>
                  </a:lnTo>
                  <a:lnTo>
                    <a:pt x="193611" y="90436"/>
                  </a:lnTo>
                  <a:lnTo>
                    <a:pt x="192671" y="89268"/>
                  </a:lnTo>
                  <a:lnTo>
                    <a:pt x="193636" y="87972"/>
                  </a:lnTo>
                  <a:lnTo>
                    <a:pt x="194627" y="86601"/>
                  </a:lnTo>
                  <a:lnTo>
                    <a:pt x="195643" y="85217"/>
                  </a:lnTo>
                  <a:close/>
                </a:path>
                <a:path w="300990" h="361950">
                  <a:moveTo>
                    <a:pt x="203695" y="250024"/>
                  </a:moveTo>
                  <a:lnTo>
                    <a:pt x="203098" y="249466"/>
                  </a:lnTo>
                  <a:lnTo>
                    <a:pt x="202819" y="249174"/>
                  </a:lnTo>
                  <a:lnTo>
                    <a:pt x="202463" y="249389"/>
                  </a:lnTo>
                  <a:lnTo>
                    <a:pt x="201917" y="249542"/>
                  </a:lnTo>
                  <a:lnTo>
                    <a:pt x="201637" y="250190"/>
                  </a:lnTo>
                  <a:lnTo>
                    <a:pt x="201942" y="250698"/>
                  </a:lnTo>
                  <a:lnTo>
                    <a:pt x="202018" y="251117"/>
                  </a:lnTo>
                  <a:lnTo>
                    <a:pt x="202603" y="250761"/>
                  </a:lnTo>
                  <a:lnTo>
                    <a:pt x="203695" y="250024"/>
                  </a:lnTo>
                  <a:close/>
                </a:path>
                <a:path w="300990" h="361950">
                  <a:moveTo>
                    <a:pt x="208013" y="76949"/>
                  </a:moveTo>
                  <a:lnTo>
                    <a:pt x="207657" y="76911"/>
                  </a:lnTo>
                  <a:lnTo>
                    <a:pt x="207213" y="76720"/>
                  </a:lnTo>
                  <a:lnTo>
                    <a:pt x="206971" y="76873"/>
                  </a:lnTo>
                  <a:lnTo>
                    <a:pt x="206717" y="77038"/>
                  </a:lnTo>
                  <a:lnTo>
                    <a:pt x="206667" y="77520"/>
                  </a:lnTo>
                  <a:lnTo>
                    <a:pt x="206527" y="77863"/>
                  </a:lnTo>
                  <a:lnTo>
                    <a:pt x="206781" y="78092"/>
                  </a:lnTo>
                  <a:lnTo>
                    <a:pt x="207327" y="78562"/>
                  </a:lnTo>
                  <a:lnTo>
                    <a:pt x="207772" y="77482"/>
                  </a:lnTo>
                  <a:lnTo>
                    <a:pt x="208013" y="76949"/>
                  </a:lnTo>
                  <a:close/>
                </a:path>
                <a:path w="300990" h="361950">
                  <a:moveTo>
                    <a:pt x="209219" y="83261"/>
                  </a:moveTo>
                  <a:lnTo>
                    <a:pt x="202653" y="83070"/>
                  </a:lnTo>
                  <a:lnTo>
                    <a:pt x="200406" y="100469"/>
                  </a:lnTo>
                  <a:lnTo>
                    <a:pt x="206667" y="101333"/>
                  </a:lnTo>
                  <a:lnTo>
                    <a:pt x="206870" y="99898"/>
                  </a:lnTo>
                  <a:lnTo>
                    <a:pt x="206997" y="100291"/>
                  </a:lnTo>
                  <a:lnTo>
                    <a:pt x="207187" y="100876"/>
                  </a:lnTo>
                  <a:lnTo>
                    <a:pt x="207899" y="101206"/>
                  </a:lnTo>
                  <a:lnTo>
                    <a:pt x="208432" y="101638"/>
                  </a:lnTo>
                  <a:lnTo>
                    <a:pt x="208673" y="100977"/>
                  </a:lnTo>
                  <a:lnTo>
                    <a:pt x="209219" y="100177"/>
                  </a:lnTo>
                  <a:lnTo>
                    <a:pt x="209054" y="99758"/>
                  </a:lnTo>
                  <a:lnTo>
                    <a:pt x="208838" y="99174"/>
                  </a:lnTo>
                  <a:lnTo>
                    <a:pt x="208127" y="98856"/>
                  </a:lnTo>
                  <a:lnTo>
                    <a:pt x="207632" y="98425"/>
                  </a:lnTo>
                  <a:lnTo>
                    <a:pt x="207378" y="99060"/>
                  </a:lnTo>
                  <a:lnTo>
                    <a:pt x="206870" y="99822"/>
                  </a:lnTo>
                  <a:lnTo>
                    <a:pt x="209219" y="83261"/>
                  </a:lnTo>
                  <a:close/>
                </a:path>
                <a:path w="300990" h="361950">
                  <a:moveTo>
                    <a:pt x="213207" y="268490"/>
                  </a:moveTo>
                  <a:lnTo>
                    <a:pt x="213017" y="267119"/>
                  </a:lnTo>
                  <a:lnTo>
                    <a:pt x="212572" y="266014"/>
                  </a:lnTo>
                  <a:lnTo>
                    <a:pt x="212242" y="264883"/>
                  </a:lnTo>
                  <a:lnTo>
                    <a:pt x="211620" y="265214"/>
                  </a:lnTo>
                  <a:lnTo>
                    <a:pt x="210515" y="265468"/>
                  </a:lnTo>
                  <a:lnTo>
                    <a:pt x="210400" y="266992"/>
                  </a:lnTo>
                  <a:lnTo>
                    <a:pt x="210794" y="268173"/>
                  </a:lnTo>
                  <a:lnTo>
                    <a:pt x="211010" y="269443"/>
                  </a:lnTo>
                  <a:lnTo>
                    <a:pt x="212026" y="268909"/>
                  </a:lnTo>
                  <a:lnTo>
                    <a:pt x="213207" y="268490"/>
                  </a:lnTo>
                  <a:close/>
                </a:path>
                <a:path w="300990" h="361950">
                  <a:moveTo>
                    <a:pt x="215188" y="45923"/>
                  </a:moveTo>
                  <a:lnTo>
                    <a:pt x="215074" y="45694"/>
                  </a:lnTo>
                  <a:lnTo>
                    <a:pt x="214909" y="45402"/>
                  </a:lnTo>
                  <a:lnTo>
                    <a:pt x="214477" y="45377"/>
                  </a:lnTo>
                  <a:lnTo>
                    <a:pt x="214147" y="45224"/>
                  </a:lnTo>
                  <a:lnTo>
                    <a:pt x="214058" y="45631"/>
                  </a:lnTo>
                  <a:lnTo>
                    <a:pt x="213791" y="46151"/>
                  </a:lnTo>
                  <a:lnTo>
                    <a:pt x="213893" y="46393"/>
                  </a:lnTo>
                  <a:lnTo>
                    <a:pt x="214033" y="46659"/>
                  </a:lnTo>
                  <a:lnTo>
                    <a:pt x="214503" y="46697"/>
                  </a:lnTo>
                  <a:lnTo>
                    <a:pt x="214833" y="46837"/>
                  </a:lnTo>
                  <a:lnTo>
                    <a:pt x="214909" y="46443"/>
                  </a:lnTo>
                  <a:lnTo>
                    <a:pt x="215188" y="45923"/>
                  </a:lnTo>
                  <a:close/>
                </a:path>
                <a:path w="300990" h="361950">
                  <a:moveTo>
                    <a:pt x="216560" y="101269"/>
                  </a:moveTo>
                  <a:lnTo>
                    <a:pt x="216395" y="100990"/>
                  </a:lnTo>
                  <a:lnTo>
                    <a:pt x="216319" y="100825"/>
                  </a:lnTo>
                  <a:lnTo>
                    <a:pt x="215798" y="100914"/>
                  </a:lnTo>
                  <a:lnTo>
                    <a:pt x="215468" y="100876"/>
                  </a:lnTo>
                  <a:lnTo>
                    <a:pt x="215430" y="101257"/>
                  </a:lnTo>
                  <a:lnTo>
                    <a:pt x="215303" y="101688"/>
                  </a:lnTo>
                  <a:lnTo>
                    <a:pt x="215468" y="101968"/>
                  </a:lnTo>
                  <a:lnTo>
                    <a:pt x="215544" y="102133"/>
                  </a:lnTo>
                  <a:lnTo>
                    <a:pt x="216065" y="102044"/>
                  </a:lnTo>
                  <a:lnTo>
                    <a:pt x="216395" y="102069"/>
                  </a:lnTo>
                  <a:lnTo>
                    <a:pt x="216420" y="101701"/>
                  </a:lnTo>
                  <a:lnTo>
                    <a:pt x="216560" y="101269"/>
                  </a:lnTo>
                  <a:close/>
                </a:path>
                <a:path w="300990" h="361950">
                  <a:moveTo>
                    <a:pt x="224942" y="100685"/>
                  </a:moveTo>
                  <a:lnTo>
                    <a:pt x="224891" y="98806"/>
                  </a:lnTo>
                  <a:lnTo>
                    <a:pt x="223570" y="97828"/>
                  </a:lnTo>
                  <a:lnTo>
                    <a:pt x="222415" y="96354"/>
                  </a:lnTo>
                  <a:lnTo>
                    <a:pt x="221449" y="97802"/>
                  </a:lnTo>
                  <a:lnTo>
                    <a:pt x="220167" y="98894"/>
                  </a:lnTo>
                  <a:lnTo>
                    <a:pt x="220306" y="99758"/>
                  </a:lnTo>
                  <a:lnTo>
                    <a:pt x="220433" y="100761"/>
                  </a:lnTo>
                  <a:lnTo>
                    <a:pt x="221843" y="101574"/>
                  </a:lnTo>
                  <a:lnTo>
                    <a:pt x="222694" y="102476"/>
                  </a:lnTo>
                  <a:lnTo>
                    <a:pt x="223494" y="101587"/>
                  </a:lnTo>
                  <a:lnTo>
                    <a:pt x="224942" y="100685"/>
                  </a:lnTo>
                  <a:close/>
                </a:path>
                <a:path w="300990" h="361950">
                  <a:moveTo>
                    <a:pt x="226377" y="113487"/>
                  </a:moveTo>
                  <a:lnTo>
                    <a:pt x="225793" y="112763"/>
                  </a:lnTo>
                  <a:lnTo>
                    <a:pt x="225298" y="111823"/>
                  </a:lnTo>
                  <a:lnTo>
                    <a:pt x="224586" y="111417"/>
                  </a:lnTo>
                  <a:lnTo>
                    <a:pt x="224345" y="111264"/>
                  </a:lnTo>
                  <a:lnTo>
                    <a:pt x="223621" y="112331"/>
                  </a:lnTo>
                  <a:lnTo>
                    <a:pt x="223126" y="112852"/>
                  </a:lnTo>
                  <a:lnTo>
                    <a:pt x="223596" y="113436"/>
                  </a:lnTo>
                  <a:lnTo>
                    <a:pt x="224040" y="114414"/>
                  </a:lnTo>
                  <a:lnTo>
                    <a:pt x="224536" y="114477"/>
                  </a:lnTo>
                  <a:lnTo>
                    <a:pt x="225107" y="114554"/>
                  </a:lnTo>
                  <a:lnTo>
                    <a:pt x="225767" y="113855"/>
                  </a:lnTo>
                  <a:lnTo>
                    <a:pt x="226377" y="113487"/>
                  </a:lnTo>
                  <a:close/>
                </a:path>
                <a:path w="300990" h="361950">
                  <a:moveTo>
                    <a:pt x="235991" y="150647"/>
                  </a:moveTo>
                  <a:lnTo>
                    <a:pt x="234873" y="148983"/>
                  </a:lnTo>
                  <a:lnTo>
                    <a:pt x="233133" y="144335"/>
                  </a:lnTo>
                  <a:lnTo>
                    <a:pt x="230822" y="150609"/>
                  </a:lnTo>
                  <a:lnTo>
                    <a:pt x="229539" y="152361"/>
                  </a:lnTo>
                  <a:lnTo>
                    <a:pt x="229920" y="153428"/>
                  </a:lnTo>
                  <a:lnTo>
                    <a:pt x="230416" y="154673"/>
                  </a:lnTo>
                  <a:lnTo>
                    <a:pt x="232371" y="155333"/>
                  </a:lnTo>
                  <a:lnTo>
                    <a:pt x="233692" y="156248"/>
                  </a:lnTo>
                  <a:lnTo>
                    <a:pt x="234480" y="154927"/>
                  </a:lnTo>
                  <a:lnTo>
                    <a:pt x="235915" y="153631"/>
                  </a:lnTo>
                  <a:lnTo>
                    <a:pt x="235991" y="150647"/>
                  </a:lnTo>
                  <a:close/>
                </a:path>
                <a:path w="300990" h="361950">
                  <a:moveTo>
                    <a:pt x="239509" y="212166"/>
                  </a:moveTo>
                  <a:lnTo>
                    <a:pt x="239293" y="211620"/>
                  </a:lnTo>
                  <a:lnTo>
                    <a:pt x="238721" y="211531"/>
                  </a:lnTo>
                  <a:lnTo>
                    <a:pt x="238353" y="211353"/>
                  </a:lnTo>
                  <a:lnTo>
                    <a:pt x="238201" y="211734"/>
                  </a:lnTo>
                  <a:lnTo>
                    <a:pt x="237832" y="212191"/>
                  </a:lnTo>
                  <a:lnTo>
                    <a:pt x="237921" y="212483"/>
                  </a:lnTo>
                  <a:lnTo>
                    <a:pt x="238036" y="212750"/>
                  </a:lnTo>
                  <a:lnTo>
                    <a:pt x="238607" y="212839"/>
                  </a:lnTo>
                  <a:lnTo>
                    <a:pt x="238963" y="213017"/>
                  </a:lnTo>
                  <a:lnTo>
                    <a:pt x="239128" y="212636"/>
                  </a:lnTo>
                  <a:lnTo>
                    <a:pt x="239509" y="212166"/>
                  </a:lnTo>
                  <a:close/>
                </a:path>
                <a:path w="300990" h="361950">
                  <a:moveTo>
                    <a:pt x="240093" y="198424"/>
                  </a:moveTo>
                  <a:lnTo>
                    <a:pt x="239788" y="198310"/>
                  </a:lnTo>
                  <a:lnTo>
                    <a:pt x="239509" y="198196"/>
                  </a:lnTo>
                  <a:lnTo>
                    <a:pt x="239217" y="198069"/>
                  </a:lnTo>
                  <a:lnTo>
                    <a:pt x="239547" y="199059"/>
                  </a:lnTo>
                  <a:lnTo>
                    <a:pt x="239737" y="199745"/>
                  </a:lnTo>
                  <a:lnTo>
                    <a:pt x="239903" y="199148"/>
                  </a:lnTo>
                  <a:lnTo>
                    <a:pt x="239979" y="198793"/>
                  </a:lnTo>
                  <a:lnTo>
                    <a:pt x="240093" y="198424"/>
                  </a:lnTo>
                  <a:close/>
                </a:path>
                <a:path w="300990" h="361950">
                  <a:moveTo>
                    <a:pt x="254571" y="210527"/>
                  </a:moveTo>
                  <a:lnTo>
                    <a:pt x="254355" y="208000"/>
                  </a:lnTo>
                  <a:lnTo>
                    <a:pt x="252895" y="206933"/>
                  </a:lnTo>
                  <a:lnTo>
                    <a:pt x="251256" y="204774"/>
                  </a:lnTo>
                  <a:lnTo>
                    <a:pt x="250456" y="207606"/>
                  </a:lnTo>
                  <a:lnTo>
                    <a:pt x="249491" y="209334"/>
                  </a:lnTo>
                  <a:lnTo>
                    <a:pt x="249821" y="210502"/>
                  </a:lnTo>
                  <a:lnTo>
                    <a:pt x="250151" y="211734"/>
                  </a:lnTo>
                  <a:lnTo>
                    <a:pt x="251777" y="212445"/>
                  </a:lnTo>
                  <a:lnTo>
                    <a:pt x="252818" y="213372"/>
                  </a:lnTo>
                  <a:lnTo>
                    <a:pt x="253428" y="211975"/>
                  </a:lnTo>
                  <a:lnTo>
                    <a:pt x="254571" y="210527"/>
                  </a:lnTo>
                  <a:close/>
                </a:path>
                <a:path w="300990" h="361950">
                  <a:moveTo>
                    <a:pt x="258508" y="199034"/>
                  </a:moveTo>
                  <a:lnTo>
                    <a:pt x="258229" y="197942"/>
                  </a:lnTo>
                  <a:lnTo>
                    <a:pt x="258203" y="197269"/>
                  </a:lnTo>
                  <a:lnTo>
                    <a:pt x="257492" y="197281"/>
                  </a:lnTo>
                  <a:lnTo>
                    <a:pt x="256006" y="197307"/>
                  </a:lnTo>
                  <a:lnTo>
                    <a:pt x="256032" y="198018"/>
                  </a:lnTo>
                  <a:lnTo>
                    <a:pt x="256032" y="198729"/>
                  </a:lnTo>
                  <a:lnTo>
                    <a:pt x="256057" y="199440"/>
                  </a:lnTo>
                  <a:lnTo>
                    <a:pt x="256781" y="199415"/>
                  </a:lnTo>
                  <a:lnTo>
                    <a:pt x="257683" y="199618"/>
                  </a:lnTo>
                  <a:lnTo>
                    <a:pt x="258178" y="199263"/>
                  </a:lnTo>
                  <a:lnTo>
                    <a:pt x="258508" y="199034"/>
                  </a:lnTo>
                  <a:close/>
                </a:path>
                <a:path w="300990" h="361950">
                  <a:moveTo>
                    <a:pt x="264058" y="281254"/>
                  </a:moveTo>
                  <a:lnTo>
                    <a:pt x="263753" y="280276"/>
                  </a:lnTo>
                  <a:lnTo>
                    <a:pt x="263017" y="280187"/>
                  </a:lnTo>
                  <a:lnTo>
                    <a:pt x="262407" y="280352"/>
                  </a:lnTo>
                  <a:lnTo>
                    <a:pt x="261810" y="280428"/>
                  </a:lnTo>
                  <a:lnTo>
                    <a:pt x="262026" y="281139"/>
                  </a:lnTo>
                  <a:lnTo>
                    <a:pt x="262267" y="281838"/>
                  </a:lnTo>
                  <a:lnTo>
                    <a:pt x="262496" y="282549"/>
                  </a:lnTo>
                  <a:lnTo>
                    <a:pt x="263017" y="282155"/>
                  </a:lnTo>
                  <a:lnTo>
                    <a:pt x="263537" y="281825"/>
                  </a:lnTo>
                  <a:lnTo>
                    <a:pt x="263982" y="281343"/>
                  </a:lnTo>
                  <a:close/>
                </a:path>
                <a:path w="300990" h="361950">
                  <a:moveTo>
                    <a:pt x="273786" y="184023"/>
                  </a:moveTo>
                  <a:lnTo>
                    <a:pt x="273456" y="181711"/>
                  </a:lnTo>
                  <a:lnTo>
                    <a:pt x="272745" y="182003"/>
                  </a:lnTo>
                  <a:lnTo>
                    <a:pt x="272008" y="182245"/>
                  </a:lnTo>
                  <a:lnTo>
                    <a:pt x="271208" y="182740"/>
                  </a:lnTo>
                  <a:lnTo>
                    <a:pt x="271399" y="183807"/>
                  </a:lnTo>
                  <a:lnTo>
                    <a:pt x="271564" y="183845"/>
                  </a:lnTo>
                  <a:lnTo>
                    <a:pt x="272275" y="184023"/>
                  </a:lnTo>
                  <a:lnTo>
                    <a:pt x="273050" y="183984"/>
                  </a:lnTo>
                  <a:lnTo>
                    <a:pt x="273786" y="184023"/>
                  </a:lnTo>
                  <a:close/>
                </a:path>
                <a:path w="300990" h="361950">
                  <a:moveTo>
                    <a:pt x="274891" y="296113"/>
                  </a:moveTo>
                  <a:lnTo>
                    <a:pt x="274802" y="295808"/>
                  </a:lnTo>
                  <a:lnTo>
                    <a:pt x="274726" y="295529"/>
                  </a:lnTo>
                  <a:lnTo>
                    <a:pt x="274345" y="295376"/>
                  </a:lnTo>
                  <a:lnTo>
                    <a:pt x="274091" y="295160"/>
                  </a:lnTo>
                  <a:lnTo>
                    <a:pt x="273812" y="296329"/>
                  </a:lnTo>
                  <a:lnTo>
                    <a:pt x="273710" y="296913"/>
                  </a:lnTo>
                  <a:lnTo>
                    <a:pt x="274307" y="296926"/>
                  </a:lnTo>
                  <a:lnTo>
                    <a:pt x="274586" y="296926"/>
                  </a:lnTo>
                  <a:lnTo>
                    <a:pt x="274675" y="296545"/>
                  </a:lnTo>
                  <a:lnTo>
                    <a:pt x="274891" y="296113"/>
                  </a:lnTo>
                  <a:close/>
                </a:path>
                <a:path w="300990" h="361950">
                  <a:moveTo>
                    <a:pt x="277329" y="235597"/>
                  </a:moveTo>
                  <a:lnTo>
                    <a:pt x="276123" y="234619"/>
                  </a:lnTo>
                  <a:lnTo>
                    <a:pt x="274967" y="233413"/>
                  </a:lnTo>
                  <a:lnTo>
                    <a:pt x="273240" y="232664"/>
                  </a:lnTo>
                  <a:lnTo>
                    <a:pt x="272084" y="234518"/>
                  </a:lnTo>
                  <a:lnTo>
                    <a:pt x="270954" y="235839"/>
                  </a:lnTo>
                  <a:lnTo>
                    <a:pt x="272465" y="236816"/>
                  </a:lnTo>
                  <a:lnTo>
                    <a:pt x="273570" y="238099"/>
                  </a:lnTo>
                  <a:lnTo>
                    <a:pt x="275551" y="237896"/>
                  </a:lnTo>
                  <a:lnTo>
                    <a:pt x="276402" y="236461"/>
                  </a:lnTo>
                  <a:lnTo>
                    <a:pt x="277329" y="235597"/>
                  </a:lnTo>
                  <a:close/>
                </a:path>
                <a:path w="300990" h="361950">
                  <a:moveTo>
                    <a:pt x="279501" y="233832"/>
                  </a:moveTo>
                  <a:lnTo>
                    <a:pt x="279476" y="233565"/>
                  </a:lnTo>
                  <a:lnTo>
                    <a:pt x="279425" y="232511"/>
                  </a:lnTo>
                  <a:lnTo>
                    <a:pt x="279019" y="231482"/>
                  </a:lnTo>
                  <a:lnTo>
                    <a:pt x="278714" y="230454"/>
                  </a:lnTo>
                  <a:lnTo>
                    <a:pt x="278130" y="230733"/>
                  </a:lnTo>
                  <a:lnTo>
                    <a:pt x="277114" y="230949"/>
                  </a:lnTo>
                  <a:lnTo>
                    <a:pt x="277088" y="231317"/>
                  </a:lnTo>
                  <a:lnTo>
                    <a:pt x="276974" y="232359"/>
                  </a:lnTo>
                  <a:lnTo>
                    <a:pt x="277304" y="233476"/>
                  </a:lnTo>
                  <a:lnTo>
                    <a:pt x="277469" y="234734"/>
                  </a:lnTo>
                  <a:lnTo>
                    <a:pt x="278434" y="234200"/>
                  </a:lnTo>
                  <a:lnTo>
                    <a:pt x="279501" y="233832"/>
                  </a:lnTo>
                  <a:close/>
                </a:path>
                <a:path w="300990" h="361950">
                  <a:moveTo>
                    <a:pt x="297294" y="103365"/>
                  </a:moveTo>
                  <a:lnTo>
                    <a:pt x="294767" y="100660"/>
                  </a:lnTo>
                  <a:lnTo>
                    <a:pt x="292341" y="97764"/>
                  </a:lnTo>
                  <a:lnTo>
                    <a:pt x="291084" y="96329"/>
                  </a:lnTo>
                  <a:lnTo>
                    <a:pt x="289864" y="94945"/>
                  </a:lnTo>
                  <a:lnTo>
                    <a:pt x="291299" y="93548"/>
                  </a:lnTo>
                  <a:lnTo>
                    <a:pt x="292595" y="91732"/>
                  </a:lnTo>
                  <a:lnTo>
                    <a:pt x="292735" y="91567"/>
                  </a:lnTo>
                  <a:lnTo>
                    <a:pt x="293941" y="90119"/>
                  </a:lnTo>
                  <a:lnTo>
                    <a:pt x="293204" y="89166"/>
                  </a:lnTo>
                  <a:lnTo>
                    <a:pt x="292811" y="88671"/>
                  </a:lnTo>
                  <a:lnTo>
                    <a:pt x="292290" y="87998"/>
                  </a:lnTo>
                  <a:lnTo>
                    <a:pt x="290474" y="84035"/>
                  </a:lnTo>
                  <a:lnTo>
                    <a:pt x="287426" y="84442"/>
                  </a:lnTo>
                  <a:lnTo>
                    <a:pt x="285889" y="86372"/>
                  </a:lnTo>
                  <a:lnTo>
                    <a:pt x="283845" y="88671"/>
                  </a:lnTo>
                  <a:lnTo>
                    <a:pt x="282676" y="87579"/>
                  </a:lnTo>
                  <a:lnTo>
                    <a:pt x="281279" y="86321"/>
                  </a:lnTo>
                  <a:lnTo>
                    <a:pt x="279996" y="85369"/>
                  </a:lnTo>
                  <a:lnTo>
                    <a:pt x="280581" y="85280"/>
                  </a:lnTo>
                  <a:lnTo>
                    <a:pt x="281241" y="84924"/>
                  </a:lnTo>
                  <a:lnTo>
                    <a:pt x="281838" y="84696"/>
                  </a:lnTo>
                  <a:lnTo>
                    <a:pt x="281724" y="84480"/>
                  </a:lnTo>
                  <a:lnTo>
                    <a:pt x="280250" y="81648"/>
                  </a:lnTo>
                  <a:lnTo>
                    <a:pt x="278409" y="83261"/>
                  </a:lnTo>
                  <a:lnTo>
                    <a:pt x="278574" y="83629"/>
                  </a:lnTo>
                  <a:lnTo>
                    <a:pt x="278853" y="84480"/>
                  </a:lnTo>
                  <a:lnTo>
                    <a:pt x="275412" y="81915"/>
                  </a:lnTo>
                  <a:lnTo>
                    <a:pt x="273164" y="79908"/>
                  </a:lnTo>
                  <a:lnTo>
                    <a:pt x="271894" y="77990"/>
                  </a:lnTo>
                  <a:lnTo>
                    <a:pt x="272605" y="77571"/>
                  </a:lnTo>
                  <a:lnTo>
                    <a:pt x="273405" y="76860"/>
                  </a:lnTo>
                  <a:lnTo>
                    <a:pt x="274472" y="76073"/>
                  </a:lnTo>
                  <a:lnTo>
                    <a:pt x="273024" y="75006"/>
                  </a:lnTo>
                  <a:lnTo>
                    <a:pt x="272224" y="73939"/>
                  </a:lnTo>
                  <a:lnTo>
                    <a:pt x="272034" y="73685"/>
                  </a:lnTo>
                  <a:lnTo>
                    <a:pt x="271068" y="73787"/>
                  </a:lnTo>
                  <a:lnTo>
                    <a:pt x="270992" y="73914"/>
                  </a:lnTo>
                  <a:lnTo>
                    <a:pt x="271208" y="71869"/>
                  </a:lnTo>
                  <a:lnTo>
                    <a:pt x="272288" y="70180"/>
                  </a:lnTo>
                  <a:lnTo>
                    <a:pt x="272669" y="69583"/>
                  </a:lnTo>
                  <a:lnTo>
                    <a:pt x="275463" y="66548"/>
                  </a:lnTo>
                  <a:lnTo>
                    <a:pt x="277279" y="69761"/>
                  </a:lnTo>
                  <a:lnTo>
                    <a:pt x="280695" y="72364"/>
                  </a:lnTo>
                  <a:lnTo>
                    <a:pt x="286296" y="75044"/>
                  </a:lnTo>
                  <a:lnTo>
                    <a:pt x="287464" y="66548"/>
                  </a:lnTo>
                  <a:lnTo>
                    <a:pt x="287159" y="65366"/>
                  </a:lnTo>
                  <a:lnTo>
                    <a:pt x="286626" y="63500"/>
                  </a:lnTo>
                  <a:lnTo>
                    <a:pt x="285724" y="60286"/>
                  </a:lnTo>
                  <a:lnTo>
                    <a:pt x="285064" y="59423"/>
                  </a:lnTo>
                  <a:lnTo>
                    <a:pt x="282092" y="55587"/>
                  </a:lnTo>
                  <a:lnTo>
                    <a:pt x="277558" y="51523"/>
                  </a:lnTo>
                  <a:lnTo>
                    <a:pt x="277355" y="50825"/>
                  </a:lnTo>
                  <a:lnTo>
                    <a:pt x="277177" y="50266"/>
                  </a:lnTo>
                  <a:lnTo>
                    <a:pt x="276758" y="50825"/>
                  </a:lnTo>
                  <a:lnTo>
                    <a:pt x="275932" y="50101"/>
                  </a:lnTo>
                  <a:lnTo>
                    <a:pt x="275526" y="51523"/>
                  </a:lnTo>
                  <a:lnTo>
                    <a:pt x="275107" y="53149"/>
                  </a:lnTo>
                  <a:lnTo>
                    <a:pt x="270573" y="59423"/>
                  </a:lnTo>
                  <a:lnTo>
                    <a:pt x="270002" y="59270"/>
                  </a:lnTo>
                  <a:lnTo>
                    <a:pt x="269417" y="59080"/>
                  </a:lnTo>
                  <a:lnTo>
                    <a:pt x="268846" y="58953"/>
                  </a:lnTo>
                  <a:lnTo>
                    <a:pt x="269036" y="58610"/>
                  </a:lnTo>
                  <a:lnTo>
                    <a:pt x="269684" y="57492"/>
                  </a:lnTo>
                  <a:lnTo>
                    <a:pt x="269735" y="56819"/>
                  </a:lnTo>
                  <a:lnTo>
                    <a:pt x="269582" y="55664"/>
                  </a:lnTo>
                  <a:lnTo>
                    <a:pt x="268427" y="54851"/>
                  </a:lnTo>
                  <a:lnTo>
                    <a:pt x="267716" y="53962"/>
                  </a:lnTo>
                  <a:lnTo>
                    <a:pt x="267106" y="54914"/>
                  </a:lnTo>
                  <a:lnTo>
                    <a:pt x="266217" y="55664"/>
                  </a:lnTo>
                  <a:lnTo>
                    <a:pt x="266090" y="57492"/>
                  </a:lnTo>
                  <a:lnTo>
                    <a:pt x="266395" y="57962"/>
                  </a:lnTo>
                  <a:lnTo>
                    <a:pt x="266890" y="58610"/>
                  </a:lnTo>
                  <a:lnTo>
                    <a:pt x="264553" y="58293"/>
                  </a:lnTo>
                  <a:lnTo>
                    <a:pt x="264553" y="114350"/>
                  </a:lnTo>
                  <a:lnTo>
                    <a:pt x="264553" y="116814"/>
                  </a:lnTo>
                  <a:lnTo>
                    <a:pt x="263779" y="115760"/>
                  </a:lnTo>
                  <a:lnTo>
                    <a:pt x="264109" y="115201"/>
                  </a:lnTo>
                  <a:lnTo>
                    <a:pt x="264274" y="114833"/>
                  </a:lnTo>
                  <a:lnTo>
                    <a:pt x="264553" y="114350"/>
                  </a:lnTo>
                  <a:lnTo>
                    <a:pt x="264553" y="58293"/>
                  </a:lnTo>
                  <a:lnTo>
                    <a:pt x="258699" y="57492"/>
                  </a:lnTo>
                  <a:lnTo>
                    <a:pt x="250367" y="59486"/>
                  </a:lnTo>
                  <a:lnTo>
                    <a:pt x="244817" y="63500"/>
                  </a:lnTo>
                  <a:lnTo>
                    <a:pt x="245097" y="63258"/>
                  </a:lnTo>
                  <a:lnTo>
                    <a:pt x="244652" y="62179"/>
                  </a:lnTo>
                  <a:lnTo>
                    <a:pt x="243827" y="61328"/>
                  </a:lnTo>
                  <a:lnTo>
                    <a:pt x="243141" y="60401"/>
                  </a:lnTo>
                  <a:lnTo>
                    <a:pt x="241935" y="62725"/>
                  </a:lnTo>
                  <a:lnTo>
                    <a:pt x="243306" y="64719"/>
                  </a:lnTo>
                  <a:lnTo>
                    <a:pt x="243065" y="64947"/>
                  </a:lnTo>
                  <a:lnTo>
                    <a:pt x="242735" y="65138"/>
                  </a:lnTo>
                  <a:lnTo>
                    <a:pt x="242506" y="65366"/>
                  </a:lnTo>
                  <a:lnTo>
                    <a:pt x="242176" y="64427"/>
                  </a:lnTo>
                  <a:lnTo>
                    <a:pt x="241985" y="63957"/>
                  </a:lnTo>
                  <a:lnTo>
                    <a:pt x="236956" y="64757"/>
                  </a:lnTo>
                  <a:lnTo>
                    <a:pt x="231851" y="65227"/>
                  </a:lnTo>
                  <a:lnTo>
                    <a:pt x="225501" y="66967"/>
                  </a:lnTo>
                  <a:lnTo>
                    <a:pt x="223380" y="70650"/>
                  </a:lnTo>
                  <a:lnTo>
                    <a:pt x="225056" y="73469"/>
                  </a:lnTo>
                  <a:lnTo>
                    <a:pt x="228028" y="76441"/>
                  </a:lnTo>
                  <a:lnTo>
                    <a:pt x="233692" y="74599"/>
                  </a:lnTo>
                  <a:lnTo>
                    <a:pt x="237782" y="72313"/>
                  </a:lnTo>
                  <a:lnTo>
                    <a:pt x="241909" y="70180"/>
                  </a:lnTo>
                  <a:lnTo>
                    <a:pt x="255892" y="75450"/>
                  </a:lnTo>
                  <a:lnTo>
                    <a:pt x="256413" y="76631"/>
                  </a:lnTo>
                  <a:lnTo>
                    <a:pt x="257162" y="77812"/>
                  </a:lnTo>
                  <a:lnTo>
                    <a:pt x="258064" y="78994"/>
                  </a:lnTo>
                  <a:lnTo>
                    <a:pt x="257924" y="79375"/>
                  </a:lnTo>
                  <a:lnTo>
                    <a:pt x="258000" y="79908"/>
                  </a:lnTo>
                  <a:lnTo>
                    <a:pt x="257619" y="82029"/>
                  </a:lnTo>
                  <a:lnTo>
                    <a:pt x="257619" y="96329"/>
                  </a:lnTo>
                  <a:lnTo>
                    <a:pt x="257492" y="99707"/>
                  </a:lnTo>
                  <a:lnTo>
                    <a:pt x="256120" y="99123"/>
                  </a:lnTo>
                  <a:lnTo>
                    <a:pt x="254711" y="98615"/>
                  </a:lnTo>
                  <a:lnTo>
                    <a:pt x="253314" y="98158"/>
                  </a:lnTo>
                  <a:lnTo>
                    <a:pt x="254381" y="95961"/>
                  </a:lnTo>
                  <a:lnTo>
                    <a:pt x="254939" y="93891"/>
                  </a:lnTo>
                  <a:lnTo>
                    <a:pt x="254876" y="93141"/>
                  </a:lnTo>
                  <a:lnTo>
                    <a:pt x="254660" y="91567"/>
                  </a:lnTo>
                  <a:lnTo>
                    <a:pt x="255651" y="92379"/>
                  </a:lnTo>
                  <a:lnTo>
                    <a:pt x="256667" y="93141"/>
                  </a:lnTo>
                  <a:lnTo>
                    <a:pt x="257568" y="93789"/>
                  </a:lnTo>
                  <a:lnTo>
                    <a:pt x="257619" y="96329"/>
                  </a:lnTo>
                  <a:lnTo>
                    <a:pt x="257619" y="82029"/>
                  </a:lnTo>
                  <a:lnTo>
                    <a:pt x="256616" y="87579"/>
                  </a:lnTo>
                  <a:lnTo>
                    <a:pt x="255625" y="86969"/>
                  </a:lnTo>
                  <a:lnTo>
                    <a:pt x="254965" y="86715"/>
                  </a:lnTo>
                  <a:lnTo>
                    <a:pt x="254381" y="88049"/>
                  </a:lnTo>
                  <a:lnTo>
                    <a:pt x="253949" y="89166"/>
                  </a:lnTo>
                  <a:lnTo>
                    <a:pt x="252933" y="86207"/>
                  </a:lnTo>
                  <a:lnTo>
                    <a:pt x="250952" y="83045"/>
                  </a:lnTo>
                  <a:lnTo>
                    <a:pt x="247815" y="79375"/>
                  </a:lnTo>
                  <a:lnTo>
                    <a:pt x="243243" y="84696"/>
                  </a:lnTo>
                  <a:lnTo>
                    <a:pt x="239458" y="89712"/>
                  </a:lnTo>
                  <a:lnTo>
                    <a:pt x="238252" y="95770"/>
                  </a:lnTo>
                  <a:lnTo>
                    <a:pt x="237147" y="95796"/>
                  </a:lnTo>
                  <a:lnTo>
                    <a:pt x="237147" y="111340"/>
                  </a:lnTo>
                  <a:lnTo>
                    <a:pt x="236080" y="111747"/>
                  </a:lnTo>
                  <a:lnTo>
                    <a:pt x="234924" y="112306"/>
                  </a:lnTo>
                  <a:lnTo>
                    <a:pt x="233654" y="113118"/>
                  </a:lnTo>
                  <a:lnTo>
                    <a:pt x="235496" y="106311"/>
                  </a:lnTo>
                  <a:lnTo>
                    <a:pt x="235966" y="108000"/>
                  </a:lnTo>
                  <a:lnTo>
                    <a:pt x="236537" y="109728"/>
                  </a:lnTo>
                  <a:lnTo>
                    <a:pt x="237147" y="111340"/>
                  </a:lnTo>
                  <a:lnTo>
                    <a:pt x="237147" y="95796"/>
                  </a:lnTo>
                  <a:lnTo>
                    <a:pt x="236931" y="95808"/>
                  </a:lnTo>
                  <a:lnTo>
                    <a:pt x="236931" y="100926"/>
                  </a:lnTo>
                  <a:lnTo>
                    <a:pt x="236080" y="101523"/>
                  </a:lnTo>
                  <a:lnTo>
                    <a:pt x="235724" y="101803"/>
                  </a:lnTo>
                  <a:lnTo>
                    <a:pt x="235635" y="100787"/>
                  </a:lnTo>
                  <a:lnTo>
                    <a:pt x="236931" y="100926"/>
                  </a:lnTo>
                  <a:lnTo>
                    <a:pt x="236931" y="95808"/>
                  </a:lnTo>
                  <a:lnTo>
                    <a:pt x="232473" y="95897"/>
                  </a:lnTo>
                  <a:lnTo>
                    <a:pt x="232473" y="113969"/>
                  </a:lnTo>
                  <a:lnTo>
                    <a:pt x="231267" y="114884"/>
                  </a:lnTo>
                  <a:lnTo>
                    <a:pt x="230365" y="113423"/>
                  </a:lnTo>
                  <a:lnTo>
                    <a:pt x="232473" y="113969"/>
                  </a:lnTo>
                  <a:lnTo>
                    <a:pt x="232473" y="95897"/>
                  </a:lnTo>
                  <a:lnTo>
                    <a:pt x="229374" y="95948"/>
                  </a:lnTo>
                  <a:lnTo>
                    <a:pt x="229095" y="99136"/>
                  </a:lnTo>
                  <a:lnTo>
                    <a:pt x="226593" y="99428"/>
                  </a:lnTo>
                  <a:lnTo>
                    <a:pt x="226974" y="104178"/>
                  </a:lnTo>
                  <a:lnTo>
                    <a:pt x="230035" y="103860"/>
                  </a:lnTo>
                  <a:lnTo>
                    <a:pt x="228917" y="109677"/>
                  </a:lnTo>
                  <a:lnTo>
                    <a:pt x="228625" y="112687"/>
                  </a:lnTo>
                  <a:lnTo>
                    <a:pt x="227037" y="114922"/>
                  </a:lnTo>
                  <a:lnTo>
                    <a:pt x="214147" y="113093"/>
                  </a:lnTo>
                  <a:lnTo>
                    <a:pt x="213537" y="112369"/>
                  </a:lnTo>
                  <a:lnTo>
                    <a:pt x="212280" y="112102"/>
                  </a:lnTo>
                  <a:lnTo>
                    <a:pt x="211201" y="113322"/>
                  </a:lnTo>
                  <a:lnTo>
                    <a:pt x="208318" y="115201"/>
                  </a:lnTo>
                  <a:lnTo>
                    <a:pt x="210464" y="116103"/>
                  </a:lnTo>
                  <a:lnTo>
                    <a:pt x="211670" y="117043"/>
                  </a:lnTo>
                  <a:lnTo>
                    <a:pt x="213017" y="116865"/>
                  </a:lnTo>
                  <a:lnTo>
                    <a:pt x="213296" y="116598"/>
                  </a:lnTo>
                  <a:lnTo>
                    <a:pt x="213563" y="116382"/>
                  </a:lnTo>
                  <a:lnTo>
                    <a:pt x="213410" y="118008"/>
                  </a:lnTo>
                  <a:lnTo>
                    <a:pt x="213321" y="119646"/>
                  </a:lnTo>
                  <a:lnTo>
                    <a:pt x="215265" y="121259"/>
                  </a:lnTo>
                  <a:lnTo>
                    <a:pt x="216814" y="122339"/>
                  </a:lnTo>
                  <a:lnTo>
                    <a:pt x="218262" y="123190"/>
                  </a:lnTo>
                  <a:lnTo>
                    <a:pt x="216230" y="123012"/>
                  </a:lnTo>
                  <a:lnTo>
                    <a:pt x="215798" y="127317"/>
                  </a:lnTo>
                  <a:lnTo>
                    <a:pt x="218986" y="127825"/>
                  </a:lnTo>
                  <a:lnTo>
                    <a:pt x="219557" y="131521"/>
                  </a:lnTo>
                  <a:lnTo>
                    <a:pt x="220078" y="135420"/>
                  </a:lnTo>
                  <a:lnTo>
                    <a:pt x="223240" y="136410"/>
                  </a:lnTo>
                  <a:lnTo>
                    <a:pt x="225336" y="136474"/>
                  </a:lnTo>
                  <a:lnTo>
                    <a:pt x="227444" y="136398"/>
                  </a:lnTo>
                  <a:lnTo>
                    <a:pt x="230390" y="137375"/>
                  </a:lnTo>
                  <a:lnTo>
                    <a:pt x="231927" y="138315"/>
                  </a:lnTo>
                  <a:lnTo>
                    <a:pt x="234073" y="138099"/>
                  </a:lnTo>
                  <a:lnTo>
                    <a:pt x="235204" y="136575"/>
                  </a:lnTo>
                  <a:lnTo>
                    <a:pt x="235254" y="136398"/>
                  </a:lnTo>
                  <a:lnTo>
                    <a:pt x="235470" y="135788"/>
                  </a:lnTo>
                  <a:lnTo>
                    <a:pt x="235940" y="135737"/>
                  </a:lnTo>
                  <a:lnTo>
                    <a:pt x="236080" y="134200"/>
                  </a:lnTo>
                  <a:lnTo>
                    <a:pt x="236791" y="133781"/>
                  </a:lnTo>
                  <a:lnTo>
                    <a:pt x="236626" y="133210"/>
                  </a:lnTo>
                  <a:lnTo>
                    <a:pt x="236334" y="132334"/>
                  </a:lnTo>
                  <a:lnTo>
                    <a:pt x="236283" y="130733"/>
                  </a:lnTo>
                  <a:lnTo>
                    <a:pt x="235724" y="130403"/>
                  </a:lnTo>
                  <a:lnTo>
                    <a:pt x="234911" y="127876"/>
                  </a:lnTo>
                  <a:lnTo>
                    <a:pt x="234645" y="127025"/>
                  </a:lnTo>
                  <a:lnTo>
                    <a:pt x="234480" y="126530"/>
                  </a:lnTo>
                  <a:lnTo>
                    <a:pt x="233654" y="127025"/>
                  </a:lnTo>
                  <a:lnTo>
                    <a:pt x="233464" y="126695"/>
                  </a:lnTo>
                  <a:lnTo>
                    <a:pt x="231406" y="127876"/>
                  </a:lnTo>
                  <a:lnTo>
                    <a:pt x="225717" y="124548"/>
                  </a:lnTo>
                  <a:lnTo>
                    <a:pt x="227012" y="124028"/>
                  </a:lnTo>
                  <a:lnTo>
                    <a:pt x="228104" y="123190"/>
                  </a:lnTo>
                  <a:lnTo>
                    <a:pt x="228333" y="123012"/>
                  </a:lnTo>
                  <a:lnTo>
                    <a:pt x="229616" y="121348"/>
                  </a:lnTo>
                  <a:lnTo>
                    <a:pt x="229679" y="119938"/>
                  </a:lnTo>
                  <a:lnTo>
                    <a:pt x="230466" y="119303"/>
                  </a:lnTo>
                  <a:lnTo>
                    <a:pt x="231127" y="118668"/>
                  </a:lnTo>
                  <a:lnTo>
                    <a:pt x="231597" y="118008"/>
                  </a:lnTo>
                  <a:lnTo>
                    <a:pt x="241808" y="125818"/>
                  </a:lnTo>
                  <a:lnTo>
                    <a:pt x="251650" y="130733"/>
                  </a:lnTo>
                  <a:lnTo>
                    <a:pt x="260019" y="132334"/>
                  </a:lnTo>
                  <a:lnTo>
                    <a:pt x="265849" y="130213"/>
                  </a:lnTo>
                  <a:lnTo>
                    <a:pt x="260921" y="126161"/>
                  </a:lnTo>
                  <a:lnTo>
                    <a:pt x="255816" y="123596"/>
                  </a:lnTo>
                  <a:lnTo>
                    <a:pt x="252222" y="118008"/>
                  </a:lnTo>
                  <a:lnTo>
                    <a:pt x="250990" y="116382"/>
                  </a:lnTo>
                  <a:lnTo>
                    <a:pt x="250647" y="115938"/>
                  </a:lnTo>
                  <a:lnTo>
                    <a:pt x="251625" y="114922"/>
                  </a:lnTo>
                  <a:lnTo>
                    <a:pt x="253060" y="113423"/>
                  </a:lnTo>
                  <a:lnTo>
                    <a:pt x="253352" y="113118"/>
                  </a:lnTo>
                  <a:lnTo>
                    <a:pt x="254076" y="112369"/>
                  </a:lnTo>
                  <a:lnTo>
                    <a:pt x="252158" y="110528"/>
                  </a:lnTo>
                  <a:lnTo>
                    <a:pt x="257073" y="109702"/>
                  </a:lnTo>
                  <a:lnTo>
                    <a:pt x="256667" y="120764"/>
                  </a:lnTo>
                  <a:lnTo>
                    <a:pt x="260464" y="120929"/>
                  </a:lnTo>
                  <a:lnTo>
                    <a:pt x="261200" y="121653"/>
                  </a:lnTo>
                  <a:lnTo>
                    <a:pt x="262191" y="122339"/>
                  </a:lnTo>
                  <a:lnTo>
                    <a:pt x="262991" y="123063"/>
                  </a:lnTo>
                  <a:lnTo>
                    <a:pt x="263779" y="121881"/>
                  </a:lnTo>
                  <a:lnTo>
                    <a:pt x="264883" y="120726"/>
                  </a:lnTo>
                  <a:lnTo>
                    <a:pt x="265264" y="119532"/>
                  </a:lnTo>
                  <a:lnTo>
                    <a:pt x="269887" y="119392"/>
                  </a:lnTo>
                  <a:lnTo>
                    <a:pt x="269887" y="116814"/>
                  </a:lnTo>
                  <a:lnTo>
                    <a:pt x="269887" y="114350"/>
                  </a:lnTo>
                  <a:lnTo>
                    <a:pt x="269887" y="109702"/>
                  </a:lnTo>
                  <a:lnTo>
                    <a:pt x="269887" y="106311"/>
                  </a:lnTo>
                  <a:lnTo>
                    <a:pt x="269900" y="103860"/>
                  </a:lnTo>
                  <a:lnTo>
                    <a:pt x="269900" y="101803"/>
                  </a:lnTo>
                  <a:lnTo>
                    <a:pt x="269913" y="100787"/>
                  </a:lnTo>
                  <a:lnTo>
                    <a:pt x="269913" y="99707"/>
                  </a:lnTo>
                  <a:lnTo>
                    <a:pt x="269913" y="98971"/>
                  </a:lnTo>
                  <a:lnTo>
                    <a:pt x="268732" y="98971"/>
                  </a:lnTo>
                  <a:lnTo>
                    <a:pt x="268605" y="98158"/>
                  </a:lnTo>
                  <a:lnTo>
                    <a:pt x="267995" y="96329"/>
                  </a:lnTo>
                  <a:lnTo>
                    <a:pt x="294411" y="107746"/>
                  </a:lnTo>
                  <a:lnTo>
                    <a:pt x="297294" y="103365"/>
                  </a:lnTo>
                  <a:close/>
                </a:path>
                <a:path w="300990" h="361950">
                  <a:moveTo>
                    <a:pt x="298500" y="277190"/>
                  </a:moveTo>
                  <a:lnTo>
                    <a:pt x="297789" y="272999"/>
                  </a:lnTo>
                  <a:lnTo>
                    <a:pt x="295287" y="268236"/>
                  </a:lnTo>
                  <a:lnTo>
                    <a:pt x="295592" y="264845"/>
                  </a:lnTo>
                  <a:lnTo>
                    <a:pt x="295757" y="258013"/>
                  </a:lnTo>
                  <a:lnTo>
                    <a:pt x="292100" y="258254"/>
                  </a:lnTo>
                  <a:lnTo>
                    <a:pt x="291744" y="267284"/>
                  </a:lnTo>
                  <a:lnTo>
                    <a:pt x="276707" y="295706"/>
                  </a:lnTo>
                  <a:lnTo>
                    <a:pt x="286131" y="306946"/>
                  </a:lnTo>
                  <a:lnTo>
                    <a:pt x="287972" y="303657"/>
                  </a:lnTo>
                  <a:lnTo>
                    <a:pt x="292176" y="295554"/>
                  </a:lnTo>
                  <a:lnTo>
                    <a:pt x="295617" y="288099"/>
                  </a:lnTo>
                  <a:lnTo>
                    <a:pt x="298196" y="281063"/>
                  </a:lnTo>
                  <a:lnTo>
                    <a:pt x="298500" y="277190"/>
                  </a:lnTo>
                  <a:close/>
                </a:path>
                <a:path w="300990" h="361950">
                  <a:moveTo>
                    <a:pt x="300228" y="235407"/>
                  </a:moveTo>
                  <a:lnTo>
                    <a:pt x="292201" y="217500"/>
                  </a:lnTo>
                  <a:lnTo>
                    <a:pt x="291960" y="217182"/>
                  </a:lnTo>
                  <a:lnTo>
                    <a:pt x="291795" y="217424"/>
                  </a:lnTo>
                  <a:lnTo>
                    <a:pt x="291249" y="217309"/>
                  </a:lnTo>
                  <a:lnTo>
                    <a:pt x="290969" y="218668"/>
                  </a:lnTo>
                  <a:lnTo>
                    <a:pt x="290525" y="219316"/>
                  </a:lnTo>
                  <a:lnTo>
                    <a:pt x="289077" y="219176"/>
                  </a:lnTo>
                  <a:lnTo>
                    <a:pt x="287616" y="219100"/>
                  </a:lnTo>
                  <a:lnTo>
                    <a:pt x="283489" y="218427"/>
                  </a:lnTo>
                  <a:lnTo>
                    <a:pt x="280885" y="217487"/>
                  </a:lnTo>
                  <a:lnTo>
                    <a:pt x="278244" y="216776"/>
                  </a:lnTo>
                  <a:lnTo>
                    <a:pt x="276707" y="220065"/>
                  </a:lnTo>
                  <a:lnTo>
                    <a:pt x="288391" y="232156"/>
                  </a:lnTo>
                  <a:lnTo>
                    <a:pt x="288023" y="234645"/>
                  </a:lnTo>
                  <a:lnTo>
                    <a:pt x="287286" y="233108"/>
                  </a:lnTo>
                  <a:lnTo>
                    <a:pt x="285280" y="234988"/>
                  </a:lnTo>
                  <a:lnTo>
                    <a:pt x="285915" y="235864"/>
                  </a:lnTo>
                  <a:lnTo>
                    <a:pt x="286486" y="236905"/>
                  </a:lnTo>
                  <a:lnTo>
                    <a:pt x="287312" y="237566"/>
                  </a:lnTo>
                  <a:lnTo>
                    <a:pt x="287502" y="237363"/>
                  </a:lnTo>
                  <a:lnTo>
                    <a:pt x="287667" y="237261"/>
                  </a:lnTo>
                  <a:lnTo>
                    <a:pt x="287616" y="237794"/>
                  </a:lnTo>
                  <a:lnTo>
                    <a:pt x="287477" y="238302"/>
                  </a:lnTo>
                  <a:lnTo>
                    <a:pt x="287401" y="239839"/>
                  </a:lnTo>
                  <a:lnTo>
                    <a:pt x="288112" y="240880"/>
                  </a:lnTo>
                  <a:lnTo>
                    <a:pt x="288988" y="241935"/>
                  </a:lnTo>
                  <a:lnTo>
                    <a:pt x="289433" y="245008"/>
                  </a:lnTo>
                  <a:lnTo>
                    <a:pt x="291680" y="244729"/>
                  </a:lnTo>
                  <a:lnTo>
                    <a:pt x="293052" y="246075"/>
                  </a:lnTo>
                  <a:lnTo>
                    <a:pt x="293611" y="246748"/>
                  </a:lnTo>
                  <a:lnTo>
                    <a:pt x="294271" y="245846"/>
                  </a:lnTo>
                  <a:lnTo>
                    <a:pt x="295922" y="244068"/>
                  </a:lnTo>
                  <a:lnTo>
                    <a:pt x="298526" y="243624"/>
                  </a:lnTo>
                  <a:lnTo>
                    <a:pt x="300151" y="242989"/>
                  </a:lnTo>
                  <a:lnTo>
                    <a:pt x="299796" y="238620"/>
                  </a:lnTo>
                  <a:lnTo>
                    <a:pt x="299935" y="238213"/>
                  </a:lnTo>
                  <a:lnTo>
                    <a:pt x="300177" y="237807"/>
                  </a:lnTo>
                  <a:lnTo>
                    <a:pt x="300228" y="235407"/>
                  </a:lnTo>
                  <a:close/>
                </a:path>
                <a:path w="300990" h="361950">
                  <a:moveTo>
                    <a:pt x="300393" y="274574"/>
                  </a:moveTo>
                  <a:lnTo>
                    <a:pt x="299872" y="275120"/>
                  </a:lnTo>
                  <a:lnTo>
                    <a:pt x="299377" y="275717"/>
                  </a:lnTo>
                  <a:lnTo>
                    <a:pt x="298665" y="276377"/>
                  </a:lnTo>
                  <a:lnTo>
                    <a:pt x="299021" y="276618"/>
                  </a:lnTo>
                  <a:lnTo>
                    <a:pt x="299237" y="276821"/>
                  </a:lnTo>
                  <a:lnTo>
                    <a:pt x="299567" y="277050"/>
                  </a:lnTo>
                  <a:lnTo>
                    <a:pt x="299821" y="276237"/>
                  </a:lnTo>
                  <a:lnTo>
                    <a:pt x="300151" y="275386"/>
                  </a:lnTo>
                  <a:lnTo>
                    <a:pt x="300393" y="274574"/>
                  </a:lnTo>
                  <a:close/>
                </a:path>
              </a:pathLst>
            </a:custGeom>
            <a:solidFill>
              <a:srgbClr val="FEBE4F"/>
            </a:solidFill>
          </p:spPr>
          <p:txBody>
            <a:bodyPr wrap="square" lIns="0" tIns="0" rIns="0" bIns="0" rtlCol="0"/>
            <a:lstStyle/>
            <a:p>
              <a:endParaRPr/>
            </a:p>
          </p:txBody>
        </p:sp>
        <p:sp>
          <p:nvSpPr>
            <p:cNvPr id="99" name="object 99"/>
            <p:cNvSpPr/>
            <p:nvPr/>
          </p:nvSpPr>
          <p:spPr>
            <a:xfrm>
              <a:off x="7083224" y="1023884"/>
              <a:ext cx="906780" cy="864235"/>
            </a:xfrm>
            <a:custGeom>
              <a:avLst/>
              <a:gdLst/>
              <a:ahLst/>
              <a:cxnLst/>
              <a:rect l="l" t="t" r="r" b="b"/>
              <a:pathLst>
                <a:path w="906779" h="864235">
                  <a:moveTo>
                    <a:pt x="481320" y="0"/>
                  </a:moveTo>
                  <a:lnTo>
                    <a:pt x="438381" y="8022"/>
                  </a:lnTo>
                  <a:lnTo>
                    <a:pt x="431928" y="57126"/>
                  </a:lnTo>
                  <a:lnTo>
                    <a:pt x="433310" y="87175"/>
                  </a:lnTo>
                  <a:lnTo>
                    <a:pt x="435451" y="117192"/>
                  </a:lnTo>
                  <a:lnTo>
                    <a:pt x="436813" y="147232"/>
                  </a:lnTo>
                  <a:lnTo>
                    <a:pt x="437099" y="177704"/>
                  </a:lnTo>
                  <a:lnTo>
                    <a:pt x="436954" y="271513"/>
                  </a:lnTo>
                  <a:lnTo>
                    <a:pt x="426624" y="277596"/>
                  </a:lnTo>
                  <a:lnTo>
                    <a:pt x="405488" y="293786"/>
                  </a:lnTo>
                  <a:lnTo>
                    <a:pt x="393324" y="301787"/>
                  </a:lnTo>
                  <a:lnTo>
                    <a:pt x="393235" y="273754"/>
                  </a:lnTo>
                  <a:lnTo>
                    <a:pt x="390649" y="246662"/>
                  </a:lnTo>
                  <a:lnTo>
                    <a:pt x="379204" y="194322"/>
                  </a:lnTo>
                  <a:lnTo>
                    <a:pt x="357363" y="158496"/>
                  </a:lnTo>
                  <a:lnTo>
                    <a:pt x="318672" y="146597"/>
                  </a:lnTo>
                  <a:lnTo>
                    <a:pt x="271970" y="152127"/>
                  </a:lnTo>
                  <a:lnTo>
                    <a:pt x="228608" y="164639"/>
                  </a:lnTo>
                  <a:lnTo>
                    <a:pt x="188768" y="184341"/>
                  </a:lnTo>
                  <a:lnTo>
                    <a:pt x="152635" y="211441"/>
                  </a:lnTo>
                  <a:lnTo>
                    <a:pt x="120389" y="246149"/>
                  </a:lnTo>
                  <a:lnTo>
                    <a:pt x="108985" y="264582"/>
                  </a:lnTo>
                  <a:lnTo>
                    <a:pt x="89374" y="289645"/>
                  </a:lnTo>
                  <a:lnTo>
                    <a:pt x="66761" y="332786"/>
                  </a:lnTo>
                  <a:lnTo>
                    <a:pt x="41779" y="398254"/>
                  </a:lnTo>
                  <a:lnTo>
                    <a:pt x="28443" y="441942"/>
                  </a:lnTo>
                  <a:lnTo>
                    <a:pt x="18031" y="486441"/>
                  </a:lnTo>
                  <a:lnTo>
                    <a:pt x="11001" y="531826"/>
                  </a:lnTo>
                  <a:lnTo>
                    <a:pt x="8052" y="554513"/>
                  </a:lnTo>
                  <a:lnTo>
                    <a:pt x="4810" y="577176"/>
                  </a:lnTo>
                  <a:lnTo>
                    <a:pt x="1984" y="599850"/>
                  </a:lnTo>
                  <a:lnTo>
                    <a:pt x="282" y="622570"/>
                  </a:lnTo>
                  <a:lnTo>
                    <a:pt x="0" y="646170"/>
                  </a:lnTo>
                  <a:lnTo>
                    <a:pt x="863" y="669806"/>
                  </a:lnTo>
                  <a:lnTo>
                    <a:pt x="5064" y="717048"/>
                  </a:lnTo>
                  <a:lnTo>
                    <a:pt x="15487" y="765852"/>
                  </a:lnTo>
                  <a:lnTo>
                    <a:pt x="35253" y="811302"/>
                  </a:lnTo>
                  <a:lnTo>
                    <a:pt x="70199" y="846514"/>
                  </a:lnTo>
                  <a:lnTo>
                    <a:pt x="117986" y="862581"/>
                  </a:lnTo>
                  <a:lnTo>
                    <a:pt x="135874" y="864238"/>
                  </a:lnTo>
                  <a:lnTo>
                    <a:pt x="152811" y="862617"/>
                  </a:lnTo>
                  <a:lnTo>
                    <a:pt x="169009" y="857491"/>
                  </a:lnTo>
                  <a:lnTo>
                    <a:pt x="184677" y="848629"/>
                  </a:lnTo>
                  <a:lnTo>
                    <a:pt x="192365" y="842848"/>
                  </a:lnTo>
                  <a:lnTo>
                    <a:pt x="207045" y="830628"/>
                  </a:lnTo>
                  <a:lnTo>
                    <a:pt x="253449" y="793792"/>
                  </a:lnTo>
                  <a:lnTo>
                    <a:pt x="274230" y="780114"/>
                  </a:lnTo>
                  <a:lnTo>
                    <a:pt x="297768" y="770025"/>
                  </a:lnTo>
                  <a:lnTo>
                    <a:pt x="330575" y="753375"/>
                  </a:lnTo>
                  <a:lnTo>
                    <a:pt x="368637" y="697622"/>
                  </a:lnTo>
                  <a:lnTo>
                    <a:pt x="383228" y="642439"/>
                  </a:lnTo>
                  <a:lnTo>
                    <a:pt x="390767" y="600084"/>
                  </a:lnTo>
                  <a:lnTo>
                    <a:pt x="397864" y="544130"/>
                  </a:lnTo>
                  <a:lnTo>
                    <a:pt x="400439" y="474845"/>
                  </a:lnTo>
                  <a:lnTo>
                    <a:pt x="399129" y="440094"/>
                  </a:lnTo>
                  <a:lnTo>
                    <a:pt x="397633" y="416067"/>
                  </a:lnTo>
                  <a:lnTo>
                    <a:pt x="397728" y="403784"/>
                  </a:lnTo>
                  <a:lnTo>
                    <a:pt x="399149" y="391204"/>
                  </a:lnTo>
                  <a:lnTo>
                    <a:pt x="419977" y="379163"/>
                  </a:lnTo>
                  <a:lnTo>
                    <a:pt x="440518" y="366582"/>
                  </a:lnTo>
                  <a:lnTo>
                    <a:pt x="460767" y="353516"/>
                  </a:lnTo>
                  <a:lnTo>
                    <a:pt x="480721" y="340021"/>
                  </a:lnTo>
                  <a:lnTo>
                    <a:pt x="500553" y="350587"/>
                  </a:lnTo>
                  <a:lnTo>
                    <a:pt x="519594" y="361509"/>
                  </a:lnTo>
                  <a:lnTo>
                    <a:pt x="537970" y="372789"/>
                  </a:lnTo>
                  <a:lnTo>
                    <a:pt x="555804" y="384431"/>
                  </a:lnTo>
                  <a:lnTo>
                    <a:pt x="554429" y="399832"/>
                  </a:lnTo>
                  <a:lnTo>
                    <a:pt x="554155" y="406731"/>
                  </a:lnTo>
                  <a:lnTo>
                    <a:pt x="553609" y="438016"/>
                  </a:lnTo>
                  <a:lnTo>
                    <a:pt x="554199" y="469280"/>
                  </a:lnTo>
                  <a:lnTo>
                    <a:pt x="556326" y="531796"/>
                  </a:lnTo>
                  <a:lnTo>
                    <a:pt x="555388" y="569501"/>
                  </a:lnTo>
                  <a:lnTo>
                    <a:pt x="552038" y="607063"/>
                  </a:lnTo>
                  <a:lnTo>
                    <a:pt x="548256" y="644617"/>
                  </a:lnTo>
                  <a:lnTo>
                    <a:pt x="546019" y="682296"/>
                  </a:lnTo>
                  <a:lnTo>
                    <a:pt x="560219" y="735978"/>
                  </a:lnTo>
                  <a:lnTo>
                    <a:pt x="608249" y="772994"/>
                  </a:lnTo>
                  <a:lnTo>
                    <a:pt x="636394" y="780776"/>
                  </a:lnTo>
                  <a:lnTo>
                    <a:pt x="663793" y="790369"/>
                  </a:lnTo>
                  <a:lnTo>
                    <a:pt x="690418" y="802068"/>
                  </a:lnTo>
                  <a:lnTo>
                    <a:pt x="716245" y="816168"/>
                  </a:lnTo>
                  <a:lnTo>
                    <a:pt x="748329" y="835758"/>
                  </a:lnTo>
                  <a:lnTo>
                    <a:pt x="764785" y="844970"/>
                  </a:lnTo>
                  <a:lnTo>
                    <a:pt x="781855" y="853154"/>
                  </a:lnTo>
                  <a:lnTo>
                    <a:pt x="806232" y="859063"/>
                  </a:lnTo>
                  <a:lnTo>
                    <a:pt x="829617" y="857553"/>
                  </a:lnTo>
                  <a:lnTo>
                    <a:pt x="876378" y="819709"/>
                  </a:lnTo>
                  <a:lnTo>
                    <a:pt x="894651" y="774245"/>
                  </a:lnTo>
                  <a:lnTo>
                    <a:pt x="902996" y="724838"/>
                  </a:lnTo>
                  <a:lnTo>
                    <a:pt x="906371" y="648787"/>
                  </a:lnTo>
                  <a:lnTo>
                    <a:pt x="906578" y="619482"/>
                  </a:lnTo>
                  <a:lnTo>
                    <a:pt x="904704" y="590433"/>
                  </a:lnTo>
                  <a:lnTo>
                    <a:pt x="901651" y="561528"/>
                  </a:lnTo>
                  <a:lnTo>
                    <a:pt x="898317" y="532653"/>
                  </a:lnTo>
                  <a:lnTo>
                    <a:pt x="895429" y="513460"/>
                  </a:lnTo>
                  <a:lnTo>
                    <a:pt x="887819" y="475276"/>
                  </a:lnTo>
                  <a:lnTo>
                    <a:pt x="884931" y="456081"/>
                  </a:lnTo>
                  <a:lnTo>
                    <a:pt x="873293" y="399936"/>
                  </a:lnTo>
                  <a:lnTo>
                    <a:pt x="855823" y="345422"/>
                  </a:lnTo>
                  <a:lnTo>
                    <a:pt x="838591" y="308870"/>
                  </a:lnTo>
                  <a:lnTo>
                    <a:pt x="821404" y="269695"/>
                  </a:lnTo>
                  <a:lnTo>
                    <a:pt x="790084" y="220926"/>
                  </a:lnTo>
                  <a:lnTo>
                    <a:pt x="756873" y="184636"/>
                  </a:lnTo>
                  <a:lnTo>
                    <a:pt x="723387" y="161985"/>
                  </a:lnTo>
                  <a:lnTo>
                    <a:pt x="684547" y="155289"/>
                  </a:lnTo>
                  <a:lnTo>
                    <a:pt x="664514" y="154253"/>
                  </a:lnTo>
                  <a:lnTo>
                    <a:pt x="640980" y="158193"/>
                  </a:lnTo>
                  <a:lnTo>
                    <a:pt x="591583" y="189125"/>
                  </a:lnTo>
                  <a:lnTo>
                    <a:pt x="572661" y="227347"/>
                  </a:lnTo>
                  <a:lnTo>
                    <a:pt x="562290" y="277998"/>
                  </a:lnTo>
                  <a:lnTo>
                    <a:pt x="561665" y="293742"/>
                  </a:lnTo>
                  <a:lnTo>
                    <a:pt x="560381" y="301663"/>
                  </a:lnTo>
                  <a:lnTo>
                    <a:pt x="557453" y="309434"/>
                  </a:lnTo>
                  <a:lnTo>
                    <a:pt x="547135" y="307285"/>
                  </a:lnTo>
                  <a:lnTo>
                    <a:pt x="538218" y="302714"/>
                  </a:lnTo>
                  <a:lnTo>
                    <a:pt x="529929" y="297177"/>
                  </a:lnTo>
                  <a:lnTo>
                    <a:pt x="521495" y="292129"/>
                  </a:lnTo>
                  <a:lnTo>
                    <a:pt x="509315" y="285687"/>
                  </a:lnTo>
                  <a:lnTo>
                    <a:pt x="503305" y="279955"/>
                  </a:lnTo>
                  <a:lnTo>
                    <a:pt x="501486" y="271748"/>
                  </a:lnTo>
                  <a:lnTo>
                    <a:pt x="501883" y="257882"/>
                  </a:lnTo>
                  <a:lnTo>
                    <a:pt x="504058" y="206208"/>
                  </a:lnTo>
                  <a:lnTo>
                    <a:pt x="505470" y="154510"/>
                  </a:lnTo>
                  <a:lnTo>
                    <a:pt x="505910" y="99622"/>
                  </a:lnTo>
                  <a:lnTo>
                    <a:pt x="505891" y="44727"/>
                  </a:lnTo>
                  <a:lnTo>
                    <a:pt x="503906" y="19792"/>
                  </a:lnTo>
                  <a:lnTo>
                    <a:pt x="496435" y="5517"/>
                  </a:lnTo>
                  <a:lnTo>
                    <a:pt x="481320" y="0"/>
                  </a:lnTo>
                  <a:close/>
                </a:path>
              </a:pathLst>
            </a:custGeom>
            <a:solidFill>
              <a:srgbClr val="E8A832"/>
            </a:solidFill>
          </p:spPr>
          <p:txBody>
            <a:bodyPr wrap="square" lIns="0" tIns="0" rIns="0" bIns="0" rtlCol="0"/>
            <a:lstStyle/>
            <a:p>
              <a:endParaRPr/>
            </a:p>
          </p:txBody>
        </p:sp>
        <p:sp>
          <p:nvSpPr>
            <p:cNvPr id="100" name="object 100"/>
            <p:cNvSpPr/>
            <p:nvPr/>
          </p:nvSpPr>
          <p:spPr>
            <a:xfrm>
              <a:off x="7778623" y="1587779"/>
              <a:ext cx="211454" cy="295910"/>
            </a:xfrm>
            <a:custGeom>
              <a:avLst/>
              <a:gdLst/>
              <a:ahLst/>
              <a:cxnLst/>
              <a:rect l="l" t="t" r="r" b="b"/>
              <a:pathLst>
                <a:path w="211454" h="295910">
                  <a:moveTo>
                    <a:pt x="10287" y="205752"/>
                  </a:moveTo>
                  <a:lnTo>
                    <a:pt x="9347" y="204698"/>
                  </a:lnTo>
                  <a:lnTo>
                    <a:pt x="8394" y="203631"/>
                  </a:lnTo>
                  <a:lnTo>
                    <a:pt x="7454" y="202577"/>
                  </a:lnTo>
                  <a:lnTo>
                    <a:pt x="0" y="208648"/>
                  </a:lnTo>
                  <a:lnTo>
                    <a:pt x="2146" y="211480"/>
                  </a:lnTo>
                  <a:lnTo>
                    <a:pt x="7594" y="207670"/>
                  </a:lnTo>
                  <a:lnTo>
                    <a:pt x="10287" y="205752"/>
                  </a:lnTo>
                  <a:close/>
                </a:path>
                <a:path w="211454" h="295910">
                  <a:moveTo>
                    <a:pt x="14376" y="232676"/>
                  </a:moveTo>
                  <a:lnTo>
                    <a:pt x="14020" y="229781"/>
                  </a:lnTo>
                  <a:lnTo>
                    <a:pt x="13639" y="226885"/>
                  </a:lnTo>
                  <a:lnTo>
                    <a:pt x="13284" y="223977"/>
                  </a:lnTo>
                  <a:lnTo>
                    <a:pt x="9436" y="224612"/>
                  </a:lnTo>
                  <a:lnTo>
                    <a:pt x="9677" y="227482"/>
                  </a:lnTo>
                  <a:lnTo>
                    <a:pt x="9956" y="230365"/>
                  </a:lnTo>
                  <a:lnTo>
                    <a:pt x="10198" y="233235"/>
                  </a:lnTo>
                  <a:lnTo>
                    <a:pt x="14376" y="232676"/>
                  </a:lnTo>
                  <a:close/>
                </a:path>
                <a:path w="211454" h="295910">
                  <a:moveTo>
                    <a:pt x="14376" y="169138"/>
                  </a:moveTo>
                  <a:lnTo>
                    <a:pt x="13804" y="169138"/>
                  </a:lnTo>
                  <a:lnTo>
                    <a:pt x="13233" y="169100"/>
                  </a:lnTo>
                  <a:lnTo>
                    <a:pt x="12674" y="169100"/>
                  </a:lnTo>
                  <a:lnTo>
                    <a:pt x="12534" y="168783"/>
                  </a:lnTo>
                  <a:lnTo>
                    <a:pt x="12458" y="168363"/>
                  </a:lnTo>
                  <a:lnTo>
                    <a:pt x="11518" y="167284"/>
                  </a:lnTo>
                  <a:lnTo>
                    <a:pt x="9956" y="167170"/>
                  </a:lnTo>
                  <a:lnTo>
                    <a:pt x="8750" y="166725"/>
                  </a:lnTo>
                  <a:lnTo>
                    <a:pt x="8255" y="168160"/>
                  </a:lnTo>
                  <a:lnTo>
                    <a:pt x="7480" y="169608"/>
                  </a:lnTo>
                  <a:lnTo>
                    <a:pt x="7454" y="171056"/>
                  </a:lnTo>
                  <a:lnTo>
                    <a:pt x="7429" y="171450"/>
                  </a:lnTo>
                  <a:lnTo>
                    <a:pt x="9652" y="171831"/>
                  </a:lnTo>
                  <a:lnTo>
                    <a:pt x="13830" y="173202"/>
                  </a:lnTo>
                  <a:lnTo>
                    <a:pt x="13639" y="172453"/>
                  </a:lnTo>
                  <a:lnTo>
                    <a:pt x="13385" y="171348"/>
                  </a:lnTo>
                  <a:lnTo>
                    <a:pt x="13779" y="170637"/>
                  </a:lnTo>
                  <a:lnTo>
                    <a:pt x="14046" y="169875"/>
                  </a:lnTo>
                  <a:lnTo>
                    <a:pt x="14376" y="169138"/>
                  </a:lnTo>
                  <a:close/>
                </a:path>
                <a:path w="211454" h="295910">
                  <a:moveTo>
                    <a:pt x="17564" y="224332"/>
                  </a:moveTo>
                  <a:lnTo>
                    <a:pt x="14541" y="219252"/>
                  </a:lnTo>
                  <a:lnTo>
                    <a:pt x="13195" y="220091"/>
                  </a:lnTo>
                  <a:lnTo>
                    <a:pt x="12534" y="220510"/>
                  </a:lnTo>
                  <a:lnTo>
                    <a:pt x="13589" y="222186"/>
                  </a:lnTo>
                  <a:lnTo>
                    <a:pt x="14605" y="223862"/>
                  </a:lnTo>
                  <a:lnTo>
                    <a:pt x="15646" y="225539"/>
                  </a:lnTo>
                  <a:lnTo>
                    <a:pt x="17564" y="224332"/>
                  </a:lnTo>
                  <a:close/>
                </a:path>
                <a:path w="211454" h="295910">
                  <a:moveTo>
                    <a:pt x="21361" y="243865"/>
                  </a:moveTo>
                  <a:lnTo>
                    <a:pt x="15697" y="243827"/>
                  </a:lnTo>
                  <a:lnTo>
                    <a:pt x="15646" y="245376"/>
                  </a:lnTo>
                  <a:lnTo>
                    <a:pt x="15621" y="246913"/>
                  </a:lnTo>
                  <a:lnTo>
                    <a:pt x="15557" y="248462"/>
                  </a:lnTo>
                  <a:lnTo>
                    <a:pt x="17157" y="248412"/>
                  </a:lnTo>
                  <a:lnTo>
                    <a:pt x="18923" y="248729"/>
                  </a:lnTo>
                  <a:lnTo>
                    <a:pt x="20294" y="248145"/>
                  </a:lnTo>
                  <a:lnTo>
                    <a:pt x="20929" y="247865"/>
                  </a:lnTo>
                  <a:lnTo>
                    <a:pt x="20891" y="245884"/>
                  </a:lnTo>
                  <a:lnTo>
                    <a:pt x="21361" y="243865"/>
                  </a:lnTo>
                  <a:close/>
                </a:path>
                <a:path w="211454" h="295910">
                  <a:moveTo>
                    <a:pt x="24384" y="234759"/>
                  </a:moveTo>
                  <a:lnTo>
                    <a:pt x="22898" y="234670"/>
                  </a:lnTo>
                  <a:lnTo>
                    <a:pt x="21551" y="234188"/>
                  </a:lnTo>
                  <a:lnTo>
                    <a:pt x="21005" y="234645"/>
                  </a:lnTo>
                  <a:lnTo>
                    <a:pt x="20396" y="235153"/>
                  </a:lnTo>
                  <a:lnTo>
                    <a:pt x="20104" y="236816"/>
                  </a:lnTo>
                  <a:lnTo>
                    <a:pt x="20840" y="238010"/>
                  </a:lnTo>
                  <a:lnTo>
                    <a:pt x="22567" y="238328"/>
                  </a:lnTo>
                  <a:lnTo>
                    <a:pt x="23863" y="237566"/>
                  </a:lnTo>
                  <a:lnTo>
                    <a:pt x="23914" y="236169"/>
                  </a:lnTo>
                  <a:lnTo>
                    <a:pt x="24384" y="234759"/>
                  </a:lnTo>
                  <a:close/>
                </a:path>
                <a:path w="211454" h="295910">
                  <a:moveTo>
                    <a:pt x="27660" y="255257"/>
                  </a:moveTo>
                  <a:lnTo>
                    <a:pt x="26949" y="254393"/>
                  </a:lnTo>
                  <a:lnTo>
                    <a:pt x="26200" y="253530"/>
                  </a:lnTo>
                  <a:lnTo>
                    <a:pt x="25488" y="252666"/>
                  </a:lnTo>
                  <a:lnTo>
                    <a:pt x="24714" y="253022"/>
                  </a:lnTo>
                  <a:lnTo>
                    <a:pt x="23101" y="253669"/>
                  </a:lnTo>
                  <a:lnTo>
                    <a:pt x="24447" y="254482"/>
                  </a:lnTo>
                  <a:lnTo>
                    <a:pt x="27139" y="256159"/>
                  </a:lnTo>
                  <a:lnTo>
                    <a:pt x="27305" y="255854"/>
                  </a:lnTo>
                  <a:lnTo>
                    <a:pt x="27495" y="255562"/>
                  </a:lnTo>
                  <a:lnTo>
                    <a:pt x="27660" y="255257"/>
                  </a:lnTo>
                  <a:close/>
                </a:path>
                <a:path w="211454" h="295910">
                  <a:moveTo>
                    <a:pt x="28536" y="209257"/>
                  </a:moveTo>
                  <a:lnTo>
                    <a:pt x="26289" y="208978"/>
                  </a:lnTo>
                  <a:lnTo>
                    <a:pt x="24663" y="208280"/>
                  </a:lnTo>
                  <a:lnTo>
                    <a:pt x="23012" y="209346"/>
                  </a:lnTo>
                  <a:lnTo>
                    <a:pt x="22326" y="211594"/>
                  </a:lnTo>
                  <a:lnTo>
                    <a:pt x="22771" y="212217"/>
                  </a:lnTo>
                  <a:lnTo>
                    <a:pt x="23418" y="213093"/>
                  </a:lnTo>
                  <a:lnTo>
                    <a:pt x="25323" y="213702"/>
                  </a:lnTo>
                  <a:lnTo>
                    <a:pt x="26390" y="213385"/>
                  </a:lnTo>
                  <a:lnTo>
                    <a:pt x="27190" y="213156"/>
                  </a:lnTo>
                  <a:lnTo>
                    <a:pt x="27546" y="211289"/>
                  </a:lnTo>
                  <a:lnTo>
                    <a:pt x="28536" y="209257"/>
                  </a:lnTo>
                  <a:close/>
                </a:path>
                <a:path w="211454" h="295910">
                  <a:moveTo>
                    <a:pt x="38811" y="255765"/>
                  </a:moveTo>
                  <a:lnTo>
                    <a:pt x="37274" y="255638"/>
                  </a:lnTo>
                  <a:lnTo>
                    <a:pt x="35852" y="255320"/>
                  </a:lnTo>
                  <a:lnTo>
                    <a:pt x="34937" y="255295"/>
                  </a:lnTo>
                  <a:lnTo>
                    <a:pt x="35052" y="254850"/>
                  </a:lnTo>
                  <a:lnTo>
                    <a:pt x="35217" y="254419"/>
                  </a:lnTo>
                  <a:lnTo>
                    <a:pt x="35166" y="253441"/>
                  </a:lnTo>
                  <a:lnTo>
                    <a:pt x="33020" y="253047"/>
                  </a:lnTo>
                  <a:lnTo>
                    <a:pt x="31115" y="252298"/>
                  </a:lnTo>
                  <a:lnTo>
                    <a:pt x="30822" y="254444"/>
                  </a:lnTo>
                  <a:lnTo>
                    <a:pt x="30137" y="255993"/>
                  </a:lnTo>
                  <a:lnTo>
                    <a:pt x="30632" y="256921"/>
                  </a:lnTo>
                  <a:lnTo>
                    <a:pt x="30988" y="257619"/>
                  </a:lnTo>
                  <a:lnTo>
                    <a:pt x="32194" y="257860"/>
                  </a:lnTo>
                  <a:lnTo>
                    <a:pt x="33261" y="258178"/>
                  </a:lnTo>
                  <a:lnTo>
                    <a:pt x="33210" y="258724"/>
                  </a:lnTo>
                  <a:lnTo>
                    <a:pt x="33045" y="259778"/>
                  </a:lnTo>
                  <a:lnTo>
                    <a:pt x="33235" y="259905"/>
                  </a:lnTo>
                  <a:lnTo>
                    <a:pt x="34505" y="259969"/>
                  </a:lnTo>
                  <a:lnTo>
                    <a:pt x="35953" y="260362"/>
                  </a:lnTo>
                  <a:lnTo>
                    <a:pt x="36868" y="259829"/>
                  </a:lnTo>
                  <a:lnTo>
                    <a:pt x="37744" y="259321"/>
                  </a:lnTo>
                  <a:lnTo>
                    <a:pt x="37960" y="257683"/>
                  </a:lnTo>
                  <a:lnTo>
                    <a:pt x="38811" y="255765"/>
                  </a:lnTo>
                  <a:close/>
                </a:path>
                <a:path w="211454" h="295910">
                  <a:moveTo>
                    <a:pt x="45275" y="183375"/>
                  </a:moveTo>
                  <a:lnTo>
                    <a:pt x="44780" y="182054"/>
                  </a:lnTo>
                  <a:lnTo>
                    <a:pt x="43357" y="181952"/>
                  </a:lnTo>
                  <a:lnTo>
                    <a:pt x="42087" y="181508"/>
                  </a:lnTo>
                  <a:lnTo>
                    <a:pt x="41757" y="182880"/>
                  </a:lnTo>
                  <a:lnTo>
                    <a:pt x="41021" y="184251"/>
                  </a:lnTo>
                  <a:lnTo>
                    <a:pt x="41376" y="184670"/>
                  </a:lnTo>
                  <a:lnTo>
                    <a:pt x="41922" y="185280"/>
                  </a:lnTo>
                  <a:lnTo>
                    <a:pt x="43459" y="185661"/>
                  </a:lnTo>
                  <a:lnTo>
                    <a:pt x="44780" y="185000"/>
                  </a:lnTo>
                  <a:lnTo>
                    <a:pt x="45275" y="183375"/>
                  </a:lnTo>
                  <a:close/>
                </a:path>
                <a:path w="211454" h="295910">
                  <a:moveTo>
                    <a:pt x="47447" y="237286"/>
                  </a:moveTo>
                  <a:lnTo>
                    <a:pt x="47332" y="235318"/>
                  </a:lnTo>
                  <a:lnTo>
                    <a:pt x="44373" y="235077"/>
                  </a:lnTo>
                  <a:lnTo>
                    <a:pt x="44018" y="235508"/>
                  </a:lnTo>
                  <a:lnTo>
                    <a:pt x="42862" y="236969"/>
                  </a:lnTo>
                  <a:lnTo>
                    <a:pt x="42278" y="238785"/>
                  </a:lnTo>
                  <a:lnTo>
                    <a:pt x="41021" y="241363"/>
                  </a:lnTo>
                  <a:lnTo>
                    <a:pt x="43599" y="241071"/>
                  </a:lnTo>
                  <a:lnTo>
                    <a:pt x="46050" y="241249"/>
                  </a:lnTo>
                  <a:lnTo>
                    <a:pt x="46380" y="240665"/>
                  </a:lnTo>
                  <a:lnTo>
                    <a:pt x="47256" y="239166"/>
                  </a:lnTo>
                  <a:lnTo>
                    <a:pt x="47447" y="237286"/>
                  </a:lnTo>
                  <a:close/>
                </a:path>
                <a:path w="211454" h="295910">
                  <a:moveTo>
                    <a:pt x="49923" y="223748"/>
                  </a:moveTo>
                  <a:lnTo>
                    <a:pt x="46977" y="224523"/>
                  </a:lnTo>
                  <a:lnTo>
                    <a:pt x="45250" y="224536"/>
                  </a:lnTo>
                  <a:lnTo>
                    <a:pt x="43522" y="226072"/>
                  </a:lnTo>
                  <a:lnTo>
                    <a:pt x="43103" y="228168"/>
                  </a:lnTo>
                  <a:lnTo>
                    <a:pt x="43599" y="228955"/>
                  </a:lnTo>
                  <a:lnTo>
                    <a:pt x="44119" y="229793"/>
                  </a:lnTo>
                  <a:lnTo>
                    <a:pt x="46101" y="230390"/>
                  </a:lnTo>
                  <a:lnTo>
                    <a:pt x="47891" y="229781"/>
                  </a:lnTo>
                  <a:lnTo>
                    <a:pt x="48133" y="227914"/>
                  </a:lnTo>
                  <a:lnTo>
                    <a:pt x="49923" y="223748"/>
                  </a:lnTo>
                  <a:close/>
                </a:path>
                <a:path w="211454" h="295910">
                  <a:moveTo>
                    <a:pt x="50139" y="157162"/>
                  </a:moveTo>
                  <a:lnTo>
                    <a:pt x="44145" y="157162"/>
                  </a:lnTo>
                  <a:lnTo>
                    <a:pt x="44018" y="161302"/>
                  </a:lnTo>
                  <a:lnTo>
                    <a:pt x="43789" y="169595"/>
                  </a:lnTo>
                  <a:lnTo>
                    <a:pt x="48882" y="169811"/>
                  </a:lnTo>
                  <a:lnTo>
                    <a:pt x="49288" y="165595"/>
                  </a:lnTo>
                  <a:lnTo>
                    <a:pt x="49733" y="161378"/>
                  </a:lnTo>
                  <a:lnTo>
                    <a:pt x="50139" y="157162"/>
                  </a:lnTo>
                  <a:close/>
                </a:path>
                <a:path w="211454" h="295910">
                  <a:moveTo>
                    <a:pt x="53517" y="256209"/>
                  </a:moveTo>
                  <a:lnTo>
                    <a:pt x="52235" y="256209"/>
                  </a:lnTo>
                  <a:lnTo>
                    <a:pt x="50990" y="255854"/>
                  </a:lnTo>
                  <a:lnTo>
                    <a:pt x="49898" y="256768"/>
                  </a:lnTo>
                  <a:lnTo>
                    <a:pt x="49999" y="258051"/>
                  </a:lnTo>
                  <a:lnTo>
                    <a:pt x="49809" y="258965"/>
                  </a:lnTo>
                  <a:lnTo>
                    <a:pt x="53352" y="259270"/>
                  </a:lnTo>
                  <a:lnTo>
                    <a:pt x="53467" y="257454"/>
                  </a:lnTo>
                  <a:lnTo>
                    <a:pt x="53517" y="256209"/>
                  </a:lnTo>
                  <a:close/>
                </a:path>
                <a:path w="211454" h="295910">
                  <a:moveTo>
                    <a:pt x="54622" y="175082"/>
                  </a:moveTo>
                  <a:lnTo>
                    <a:pt x="54076" y="175196"/>
                  </a:lnTo>
                  <a:lnTo>
                    <a:pt x="53327" y="175158"/>
                  </a:lnTo>
                  <a:lnTo>
                    <a:pt x="53060" y="175463"/>
                  </a:lnTo>
                  <a:lnTo>
                    <a:pt x="52755" y="175793"/>
                  </a:lnTo>
                  <a:lnTo>
                    <a:pt x="52895" y="176441"/>
                  </a:lnTo>
                  <a:lnTo>
                    <a:pt x="52832" y="176961"/>
                  </a:lnTo>
                  <a:lnTo>
                    <a:pt x="54508" y="176644"/>
                  </a:lnTo>
                  <a:lnTo>
                    <a:pt x="54533" y="176123"/>
                  </a:lnTo>
                  <a:lnTo>
                    <a:pt x="54597" y="175602"/>
                  </a:lnTo>
                  <a:lnTo>
                    <a:pt x="54622" y="175082"/>
                  </a:lnTo>
                  <a:close/>
                </a:path>
                <a:path w="211454" h="295910">
                  <a:moveTo>
                    <a:pt x="61582" y="261315"/>
                  </a:moveTo>
                  <a:lnTo>
                    <a:pt x="60972" y="261175"/>
                  </a:lnTo>
                  <a:lnTo>
                    <a:pt x="59740" y="260908"/>
                  </a:lnTo>
                  <a:lnTo>
                    <a:pt x="59702" y="261543"/>
                  </a:lnTo>
                  <a:lnTo>
                    <a:pt x="59651" y="262204"/>
                  </a:lnTo>
                  <a:lnTo>
                    <a:pt x="59740" y="262826"/>
                  </a:lnTo>
                  <a:lnTo>
                    <a:pt x="60591" y="263093"/>
                  </a:lnTo>
                  <a:lnTo>
                    <a:pt x="60693" y="262966"/>
                  </a:lnTo>
                  <a:lnTo>
                    <a:pt x="61087" y="262470"/>
                  </a:lnTo>
                  <a:lnTo>
                    <a:pt x="61302" y="261874"/>
                  </a:lnTo>
                  <a:lnTo>
                    <a:pt x="61582" y="261315"/>
                  </a:lnTo>
                  <a:close/>
                </a:path>
                <a:path w="211454" h="295910">
                  <a:moveTo>
                    <a:pt x="63258" y="218541"/>
                  </a:moveTo>
                  <a:lnTo>
                    <a:pt x="59512" y="214401"/>
                  </a:lnTo>
                  <a:lnTo>
                    <a:pt x="57619" y="212331"/>
                  </a:lnTo>
                  <a:lnTo>
                    <a:pt x="54152" y="215633"/>
                  </a:lnTo>
                  <a:lnTo>
                    <a:pt x="56134" y="217500"/>
                  </a:lnTo>
                  <a:lnTo>
                    <a:pt x="58064" y="219456"/>
                  </a:lnTo>
                  <a:lnTo>
                    <a:pt x="60198" y="221081"/>
                  </a:lnTo>
                  <a:lnTo>
                    <a:pt x="60452" y="221259"/>
                  </a:lnTo>
                  <a:lnTo>
                    <a:pt x="62204" y="219443"/>
                  </a:lnTo>
                  <a:lnTo>
                    <a:pt x="63258" y="218541"/>
                  </a:lnTo>
                  <a:close/>
                </a:path>
                <a:path w="211454" h="295910">
                  <a:moveTo>
                    <a:pt x="68287" y="208203"/>
                  </a:moveTo>
                  <a:lnTo>
                    <a:pt x="59486" y="192887"/>
                  </a:lnTo>
                  <a:lnTo>
                    <a:pt x="56908" y="196367"/>
                  </a:lnTo>
                  <a:lnTo>
                    <a:pt x="53987" y="199072"/>
                  </a:lnTo>
                  <a:lnTo>
                    <a:pt x="52755" y="201218"/>
                  </a:lnTo>
                  <a:lnTo>
                    <a:pt x="49809" y="202349"/>
                  </a:lnTo>
                  <a:lnTo>
                    <a:pt x="51320" y="206222"/>
                  </a:lnTo>
                  <a:lnTo>
                    <a:pt x="52832" y="205486"/>
                  </a:lnTo>
                  <a:lnTo>
                    <a:pt x="50850" y="207365"/>
                  </a:lnTo>
                  <a:lnTo>
                    <a:pt x="53848" y="210439"/>
                  </a:lnTo>
                  <a:lnTo>
                    <a:pt x="55803" y="208673"/>
                  </a:lnTo>
                  <a:lnTo>
                    <a:pt x="57073" y="209740"/>
                  </a:lnTo>
                  <a:lnTo>
                    <a:pt x="58445" y="210693"/>
                  </a:lnTo>
                  <a:lnTo>
                    <a:pt x="61798" y="212077"/>
                  </a:lnTo>
                  <a:lnTo>
                    <a:pt x="65392" y="209334"/>
                  </a:lnTo>
                  <a:lnTo>
                    <a:pt x="68287" y="208203"/>
                  </a:lnTo>
                  <a:close/>
                </a:path>
                <a:path w="211454" h="295910">
                  <a:moveTo>
                    <a:pt x="68503" y="174917"/>
                  </a:moveTo>
                  <a:lnTo>
                    <a:pt x="66217" y="174713"/>
                  </a:lnTo>
                  <a:lnTo>
                    <a:pt x="64401" y="174040"/>
                  </a:lnTo>
                  <a:lnTo>
                    <a:pt x="63779" y="174625"/>
                  </a:lnTo>
                  <a:lnTo>
                    <a:pt x="62598" y="175729"/>
                  </a:lnTo>
                  <a:lnTo>
                    <a:pt x="62103" y="177558"/>
                  </a:lnTo>
                  <a:lnTo>
                    <a:pt x="61328" y="179082"/>
                  </a:lnTo>
                  <a:lnTo>
                    <a:pt x="62814" y="179527"/>
                  </a:lnTo>
                  <a:lnTo>
                    <a:pt x="64770" y="180759"/>
                  </a:lnTo>
                  <a:lnTo>
                    <a:pt x="65671" y="180213"/>
                  </a:lnTo>
                  <a:lnTo>
                    <a:pt x="66878" y="179463"/>
                  </a:lnTo>
                  <a:lnTo>
                    <a:pt x="67271" y="177380"/>
                  </a:lnTo>
                  <a:lnTo>
                    <a:pt x="68503" y="174917"/>
                  </a:lnTo>
                  <a:close/>
                </a:path>
                <a:path w="211454" h="295910">
                  <a:moveTo>
                    <a:pt x="74434" y="256921"/>
                  </a:moveTo>
                  <a:lnTo>
                    <a:pt x="74244" y="256692"/>
                  </a:lnTo>
                  <a:lnTo>
                    <a:pt x="73672" y="256082"/>
                  </a:lnTo>
                  <a:lnTo>
                    <a:pt x="72796" y="255778"/>
                  </a:lnTo>
                  <a:lnTo>
                    <a:pt x="71907" y="255282"/>
                  </a:lnTo>
                  <a:lnTo>
                    <a:pt x="71577" y="256311"/>
                  </a:lnTo>
                  <a:lnTo>
                    <a:pt x="71056" y="257365"/>
                  </a:lnTo>
                  <a:lnTo>
                    <a:pt x="71221" y="257467"/>
                  </a:lnTo>
                  <a:lnTo>
                    <a:pt x="71932" y="257937"/>
                  </a:lnTo>
                  <a:lnTo>
                    <a:pt x="72847" y="258152"/>
                  </a:lnTo>
                  <a:lnTo>
                    <a:pt x="73672" y="258457"/>
                  </a:lnTo>
                  <a:lnTo>
                    <a:pt x="73888" y="257848"/>
                  </a:lnTo>
                  <a:lnTo>
                    <a:pt x="74434" y="256921"/>
                  </a:lnTo>
                  <a:close/>
                </a:path>
                <a:path w="211454" h="295910">
                  <a:moveTo>
                    <a:pt x="75298" y="183299"/>
                  </a:moveTo>
                  <a:lnTo>
                    <a:pt x="72097" y="183730"/>
                  </a:lnTo>
                  <a:lnTo>
                    <a:pt x="69570" y="183375"/>
                  </a:lnTo>
                  <a:lnTo>
                    <a:pt x="68287" y="184467"/>
                  </a:lnTo>
                  <a:lnTo>
                    <a:pt x="67233" y="185381"/>
                  </a:lnTo>
                  <a:lnTo>
                    <a:pt x="67678" y="187998"/>
                  </a:lnTo>
                  <a:lnTo>
                    <a:pt x="67437" y="189865"/>
                  </a:lnTo>
                  <a:lnTo>
                    <a:pt x="69443" y="189941"/>
                  </a:lnTo>
                  <a:lnTo>
                    <a:pt x="71932" y="190779"/>
                  </a:lnTo>
                  <a:lnTo>
                    <a:pt x="74472" y="188988"/>
                  </a:lnTo>
                  <a:lnTo>
                    <a:pt x="74434" y="186321"/>
                  </a:lnTo>
                  <a:lnTo>
                    <a:pt x="75298" y="183299"/>
                  </a:lnTo>
                  <a:close/>
                </a:path>
                <a:path w="211454" h="295910">
                  <a:moveTo>
                    <a:pt x="80733" y="266585"/>
                  </a:moveTo>
                  <a:lnTo>
                    <a:pt x="78041" y="262280"/>
                  </a:lnTo>
                  <a:lnTo>
                    <a:pt x="63360" y="271437"/>
                  </a:lnTo>
                  <a:lnTo>
                    <a:pt x="61849" y="270979"/>
                  </a:lnTo>
                  <a:lnTo>
                    <a:pt x="55778" y="271983"/>
                  </a:lnTo>
                  <a:lnTo>
                    <a:pt x="55918" y="272491"/>
                  </a:lnTo>
                  <a:lnTo>
                    <a:pt x="56083" y="273634"/>
                  </a:lnTo>
                  <a:lnTo>
                    <a:pt x="65100" y="278815"/>
                  </a:lnTo>
                  <a:lnTo>
                    <a:pt x="69684" y="281228"/>
                  </a:lnTo>
                  <a:lnTo>
                    <a:pt x="70866" y="279895"/>
                  </a:lnTo>
                  <a:lnTo>
                    <a:pt x="71412" y="276440"/>
                  </a:lnTo>
                  <a:lnTo>
                    <a:pt x="72301" y="274142"/>
                  </a:lnTo>
                  <a:lnTo>
                    <a:pt x="69850" y="273405"/>
                  </a:lnTo>
                  <a:lnTo>
                    <a:pt x="80733" y="266585"/>
                  </a:lnTo>
                  <a:close/>
                </a:path>
                <a:path w="211454" h="295910">
                  <a:moveTo>
                    <a:pt x="82791" y="240131"/>
                  </a:moveTo>
                  <a:lnTo>
                    <a:pt x="82499" y="237032"/>
                  </a:lnTo>
                  <a:lnTo>
                    <a:pt x="78981" y="234924"/>
                  </a:lnTo>
                  <a:lnTo>
                    <a:pt x="79387" y="233959"/>
                  </a:lnTo>
                  <a:lnTo>
                    <a:pt x="76860" y="233654"/>
                  </a:lnTo>
                  <a:lnTo>
                    <a:pt x="66878" y="227660"/>
                  </a:lnTo>
                  <a:lnTo>
                    <a:pt x="64185" y="251015"/>
                  </a:lnTo>
                  <a:lnTo>
                    <a:pt x="68529" y="248640"/>
                  </a:lnTo>
                  <a:lnTo>
                    <a:pt x="70154" y="245605"/>
                  </a:lnTo>
                  <a:lnTo>
                    <a:pt x="72402" y="243751"/>
                  </a:lnTo>
                  <a:lnTo>
                    <a:pt x="75095" y="244144"/>
                  </a:lnTo>
                  <a:lnTo>
                    <a:pt x="76085" y="241833"/>
                  </a:lnTo>
                  <a:lnTo>
                    <a:pt x="78232" y="241134"/>
                  </a:lnTo>
                  <a:lnTo>
                    <a:pt x="80619" y="240766"/>
                  </a:lnTo>
                  <a:lnTo>
                    <a:pt x="82791" y="240131"/>
                  </a:lnTo>
                  <a:close/>
                </a:path>
                <a:path w="211454" h="295910">
                  <a:moveTo>
                    <a:pt x="83324" y="198678"/>
                  </a:moveTo>
                  <a:lnTo>
                    <a:pt x="83096" y="198513"/>
                  </a:lnTo>
                  <a:lnTo>
                    <a:pt x="82715" y="198170"/>
                  </a:lnTo>
                  <a:lnTo>
                    <a:pt x="82296" y="198589"/>
                  </a:lnTo>
                  <a:lnTo>
                    <a:pt x="81965" y="199021"/>
                  </a:lnTo>
                  <a:lnTo>
                    <a:pt x="81610" y="199453"/>
                  </a:lnTo>
                  <a:lnTo>
                    <a:pt x="81838" y="199605"/>
                  </a:lnTo>
                  <a:lnTo>
                    <a:pt x="82219" y="199936"/>
                  </a:lnTo>
                  <a:lnTo>
                    <a:pt x="82664" y="199529"/>
                  </a:lnTo>
                  <a:lnTo>
                    <a:pt x="82994" y="199097"/>
                  </a:lnTo>
                  <a:lnTo>
                    <a:pt x="83324" y="198678"/>
                  </a:lnTo>
                  <a:close/>
                </a:path>
                <a:path w="211454" h="295910">
                  <a:moveTo>
                    <a:pt x="84302" y="283845"/>
                  </a:moveTo>
                  <a:lnTo>
                    <a:pt x="84175" y="282219"/>
                  </a:lnTo>
                  <a:lnTo>
                    <a:pt x="84277" y="280898"/>
                  </a:lnTo>
                  <a:lnTo>
                    <a:pt x="82880" y="281089"/>
                  </a:lnTo>
                  <a:lnTo>
                    <a:pt x="81584" y="280885"/>
                  </a:lnTo>
                  <a:lnTo>
                    <a:pt x="80987" y="281432"/>
                  </a:lnTo>
                  <a:lnTo>
                    <a:pt x="80403" y="281978"/>
                  </a:lnTo>
                  <a:lnTo>
                    <a:pt x="80492" y="283260"/>
                  </a:lnTo>
                  <a:lnTo>
                    <a:pt x="80264" y="284226"/>
                  </a:lnTo>
                  <a:lnTo>
                    <a:pt x="81508" y="284175"/>
                  </a:lnTo>
                  <a:lnTo>
                    <a:pt x="82829" y="284340"/>
                  </a:lnTo>
                  <a:lnTo>
                    <a:pt x="84302" y="283845"/>
                  </a:lnTo>
                  <a:close/>
                </a:path>
                <a:path w="211454" h="295910">
                  <a:moveTo>
                    <a:pt x="104673" y="242570"/>
                  </a:moveTo>
                  <a:lnTo>
                    <a:pt x="102781" y="242443"/>
                  </a:lnTo>
                  <a:lnTo>
                    <a:pt x="100469" y="241554"/>
                  </a:lnTo>
                  <a:lnTo>
                    <a:pt x="97688" y="243217"/>
                  </a:lnTo>
                  <a:lnTo>
                    <a:pt x="96875" y="245186"/>
                  </a:lnTo>
                  <a:lnTo>
                    <a:pt x="95440" y="247662"/>
                  </a:lnTo>
                  <a:lnTo>
                    <a:pt x="90385" y="247662"/>
                  </a:lnTo>
                  <a:lnTo>
                    <a:pt x="87884" y="250139"/>
                  </a:lnTo>
                  <a:lnTo>
                    <a:pt x="86283" y="254177"/>
                  </a:lnTo>
                  <a:lnTo>
                    <a:pt x="88595" y="258025"/>
                  </a:lnTo>
                  <a:lnTo>
                    <a:pt x="103162" y="248983"/>
                  </a:lnTo>
                  <a:lnTo>
                    <a:pt x="102285" y="248716"/>
                  </a:lnTo>
                  <a:lnTo>
                    <a:pt x="100723" y="248361"/>
                  </a:lnTo>
                  <a:lnTo>
                    <a:pt x="101053" y="248259"/>
                  </a:lnTo>
                  <a:lnTo>
                    <a:pt x="102781" y="246748"/>
                  </a:lnTo>
                  <a:lnTo>
                    <a:pt x="103543" y="244475"/>
                  </a:lnTo>
                  <a:lnTo>
                    <a:pt x="104673" y="242570"/>
                  </a:lnTo>
                  <a:close/>
                </a:path>
                <a:path w="211454" h="295910">
                  <a:moveTo>
                    <a:pt x="104762" y="161798"/>
                  </a:moveTo>
                  <a:lnTo>
                    <a:pt x="103822" y="160159"/>
                  </a:lnTo>
                  <a:lnTo>
                    <a:pt x="101955" y="160147"/>
                  </a:lnTo>
                  <a:lnTo>
                    <a:pt x="99834" y="159524"/>
                  </a:lnTo>
                  <a:lnTo>
                    <a:pt x="99695" y="161696"/>
                  </a:lnTo>
                  <a:lnTo>
                    <a:pt x="99072" y="163499"/>
                  </a:lnTo>
                  <a:lnTo>
                    <a:pt x="99669" y="164172"/>
                  </a:lnTo>
                  <a:lnTo>
                    <a:pt x="100355" y="164909"/>
                  </a:lnTo>
                  <a:lnTo>
                    <a:pt x="102565" y="165138"/>
                  </a:lnTo>
                  <a:lnTo>
                    <a:pt x="103378" y="164566"/>
                  </a:lnTo>
                  <a:lnTo>
                    <a:pt x="104203" y="164020"/>
                  </a:lnTo>
                  <a:lnTo>
                    <a:pt x="104762" y="161798"/>
                  </a:lnTo>
                  <a:close/>
                </a:path>
                <a:path w="211454" h="295910">
                  <a:moveTo>
                    <a:pt x="106019" y="270433"/>
                  </a:moveTo>
                  <a:lnTo>
                    <a:pt x="95681" y="266153"/>
                  </a:lnTo>
                  <a:lnTo>
                    <a:pt x="94919" y="267741"/>
                  </a:lnTo>
                  <a:lnTo>
                    <a:pt x="93433" y="270916"/>
                  </a:lnTo>
                  <a:lnTo>
                    <a:pt x="103441" y="275920"/>
                  </a:lnTo>
                  <a:lnTo>
                    <a:pt x="104317" y="274091"/>
                  </a:lnTo>
                  <a:lnTo>
                    <a:pt x="106019" y="270433"/>
                  </a:lnTo>
                  <a:close/>
                </a:path>
                <a:path w="211454" h="295910">
                  <a:moveTo>
                    <a:pt x="108115" y="180784"/>
                  </a:moveTo>
                  <a:lnTo>
                    <a:pt x="107670" y="179412"/>
                  </a:lnTo>
                  <a:lnTo>
                    <a:pt x="107505" y="178854"/>
                  </a:lnTo>
                  <a:lnTo>
                    <a:pt x="104736" y="178320"/>
                  </a:lnTo>
                  <a:lnTo>
                    <a:pt x="103047" y="179857"/>
                  </a:lnTo>
                  <a:lnTo>
                    <a:pt x="102730" y="181660"/>
                  </a:lnTo>
                  <a:lnTo>
                    <a:pt x="102069" y="183121"/>
                  </a:lnTo>
                  <a:lnTo>
                    <a:pt x="107315" y="184975"/>
                  </a:lnTo>
                  <a:lnTo>
                    <a:pt x="107556" y="182448"/>
                  </a:lnTo>
                  <a:lnTo>
                    <a:pt x="108115" y="180784"/>
                  </a:lnTo>
                  <a:close/>
                </a:path>
                <a:path w="211454" h="295910">
                  <a:moveTo>
                    <a:pt x="108216" y="268071"/>
                  </a:moveTo>
                  <a:lnTo>
                    <a:pt x="107289" y="267970"/>
                  </a:lnTo>
                  <a:lnTo>
                    <a:pt x="106819" y="267919"/>
                  </a:lnTo>
                  <a:lnTo>
                    <a:pt x="106705" y="268185"/>
                  </a:lnTo>
                  <a:lnTo>
                    <a:pt x="106578" y="268452"/>
                  </a:lnTo>
                  <a:lnTo>
                    <a:pt x="106464" y="268706"/>
                  </a:lnTo>
                  <a:lnTo>
                    <a:pt x="106934" y="268757"/>
                  </a:lnTo>
                  <a:lnTo>
                    <a:pt x="107391" y="268846"/>
                  </a:lnTo>
                  <a:lnTo>
                    <a:pt x="107886" y="268820"/>
                  </a:lnTo>
                  <a:lnTo>
                    <a:pt x="108115" y="268338"/>
                  </a:lnTo>
                  <a:lnTo>
                    <a:pt x="108216" y="268071"/>
                  </a:lnTo>
                  <a:close/>
                </a:path>
                <a:path w="211454" h="295910">
                  <a:moveTo>
                    <a:pt x="110972" y="282194"/>
                  </a:moveTo>
                  <a:lnTo>
                    <a:pt x="110096" y="282219"/>
                  </a:lnTo>
                  <a:lnTo>
                    <a:pt x="108991" y="281927"/>
                  </a:lnTo>
                  <a:lnTo>
                    <a:pt x="107721" y="282778"/>
                  </a:lnTo>
                  <a:lnTo>
                    <a:pt x="107556" y="283921"/>
                  </a:lnTo>
                  <a:lnTo>
                    <a:pt x="107061" y="285038"/>
                  </a:lnTo>
                  <a:lnTo>
                    <a:pt x="109982" y="285356"/>
                  </a:lnTo>
                  <a:lnTo>
                    <a:pt x="110972" y="282194"/>
                  </a:lnTo>
                  <a:close/>
                </a:path>
                <a:path w="211454" h="295910">
                  <a:moveTo>
                    <a:pt x="111188" y="193319"/>
                  </a:moveTo>
                  <a:lnTo>
                    <a:pt x="107835" y="190665"/>
                  </a:lnTo>
                  <a:lnTo>
                    <a:pt x="102590" y="190068"/>
                  </a:lnTo>
                  <a:lnTo>
                    <a:pt x="98983" y="192227"/>
                  </a:lnTo>
                  <a:lnTo>
                    <a:pt x="95770" y="193319"/>
                  </a:lnTo>
                  <a:lnTo>
                    <a:pt x="96316" y="196380"/>
                  </a:lnTo>
                  <a:lnTo>
                    <a:pt x="96012" y="199999"/>
                  </a:lnTo>
                  <a:lnTo>
                    <a:pt x="97561" y="202374"/>
                  </a:lnTo>
                  <a:lnTo>
                    <a:pt x="99669" y="205587"/>
                  </a:lnTo>
                  <a:lnTo>
                    <a:pt x="103162" y="207835"/>
                  </a:lnTo>
                  <a:lnTo>
                    <a:pt x="107099" y="211467"/>
                  </a:lnTo>
                  <a:lnTo>
                    <a:pt x="108635" y="205727"/>
                  </a:lnTo>
                  <a:lnTo>
                    <a:pt x="110782" y="200431"/>
                  </a:lnTo>
                  <a:lnTo>
                    <a:pt x="111188" y="193319"/>
                  </a:lnTo>
                  <a:close/>
                </a:path>
                <a:path w="211454" h="295910">
                  <a:moveTo>
                    <a:pt x="113118" y="295198"/>
                  </a:moveTo>
                  <a:lnTo>
                    <a:pt x="102831" y="293636"/>
                  </a:lnTo>
                  <a:lnTo>
                    <a:pt x="102730" y="294081"/>
                  </a:lnTo>
                  <a:lnTo>
                    <a:pt x="106184" y="294716"/>
                  </a:lnTo>
                  <a:lnTo>
                    <a:pt x="109651" y="295097"/>
                  </a:lnTo>
                  <a:lnTo>
                    <a:pt x="113080" y="295262"/>
                  </a:lnTo>
                  <a:close/>
                </a:path>
                <a:path w="211454" h="295910">
                  <a:moveTo>
                    <a:pt x="117983" y="222427"/>
                  </a:moveTo>
                  <a:lnTo>
                    <a:pt x="116141" y="222592"/>
                  </a:lnTo>
                  <a:lnTo>
                    <a:pt x="114490" y="222402"/>
                  </a:lnTo>
                  <a:lnTo>
                    <a:pt x="114325" y="222796"/>
                  </a:lnTo>
                  <a:lnTo>
                    <a:pt x="113855" y="223888"/>
                  </a:lnTo>
                  <a:lnTo>
                    <a:pt x="113995" y="225221"/>
                  </a:lnTo>
                  <a:lnTo>
                    <a:pt x="113906" y="226453"/>
                  </a:lnTo>
                  <a:lnTo>
                    <a:pt x="114871" y="226479"/>
                  </a:lnTo>
                  <a:lnTo>
                    <a:pt x="116332" y="226885"/>
                  </a:lnTo>
                  <a:lnTo>
                    <a:pt x="116687" y="226441"/>
                  </a:lnTo>
                  <a:lnTo>
                    <a:pt x="117373" y="225539"/>
                  </a:lnTo>
                  <a:lnTo>
                    <a:pt x="117462" y="224180"/>
                  </a:lnTo>
                  <a:lnTo>
                    <a:pt x="117983" y="222427"/>
                  </a:lnTo>
                  <a:close/>
                </a:path>
                <a:path w="211454" h="295910">
                  <a:moveTo>
                    <a:pt x="119100" y="200977"/>
                  </a:moveTo>
                  <a:lnTo>
                    <a:pt x="118198" y="200964"/>
                  </a:lnTo>
                  <a:lnTo>
                    <a:pt x="117068" y="200621"/>
                  </a:lnTo>
                  <a:lnTo>
                    <a:pt x="116471" y="201041"/>
                  </a:lnTo>
                  <a:lnTo>
                    <a:pt x="115836" y="201460"/>
                  </a:lnTo>
                  <a:lnTo>
                    <a:pt x="115747" y="202653"/>
                  </a:lnTo>
                  <a:lnTo>
                    <a:pt x="115252" y="203923"/>
                  </a:lnTo>
                  <a:lnTo>
                    <a:pt x="116611" y="203784"/>
                  </a:lnTo>
                  <a:lnTo>
                    <a:pt x="117817" y="204000"/>
                  </a:lnTo>
                  <a:lnTo>
                    <a:pt x="118910" y="202996"/>
                  </a:lnTo>
                  <a:lnTo>
                    <a:pt x="118884" y="201853"/>
                  </a:lnTo>
                  <a:lnTo>
                    <a:pt x="119100" y="200977"/>
                  </a:lnTo>
                  <a:close/>
                </a:path>
                <a:path w="211454" h="295910">
                  <a:moveTo>
                    <a:pt x="119329" y="225856"/>
                  </a:moveTo>
                  <a:lnTo>
                    <a:pt x="119265" y="225094"/>
                  </a:lnTo>
                  <a:lnTo>
                    <a:pt x="119214" y="224586"/>
                  </a:lnTo>
                  <a:lnTo>
                    <a:pt x="118935" y="225018"/>
                  </a:lnTo>
                  <a:lnTo>
                    <a:pt x="118643" y="225323"/>
                  </a:lnTo>
                  <a:lnTo>
                    <a:pt x="118694" y="225691"/>
                  </a:lnTo>
                  <a:lnTo>
                    <a:pt x="119100" y="225742"/>
                  </a:lnTo>
                  <a:lnTo>
                    <a:pt x="119329" y="225856"/>
                  </a:lnTo>
                  <a:close/>
                </a:path>
                <a:path w="211454" h="295910">
                  <a:moveTo>
                    <a:pt x="123228" y="268414"/>
                  </a:moveTo>
                  <a:lnTo>
                    <a:pt x="114236" y="260261"/>
                  </a:lnTo>
                  <a:lnTo>
                    <a:pt x="112318" y="272923"/>
                  </a:lnTo>
                  <a:lnTo>
                    <a:pt x="115125" y="274866"/>
                  </a:lnTo>
                  <a:lnTo>
                    <a:pt x="123228" y="268414"/>
                  </a:lnTo>
                  <a:close/>
                </a:path>
                <a:path w="211454" h="295910">
                  <a:moveTo>
                    <a:pt x="128473" y="255435"/>
                  </a:moveTo>
                  <a:lnTo>
                    <a:pt x="126911" y="255422"/>
                  </a:lnTo>
                  <a:lnTo>
                    <a:pt x="125590" y="255016"/>
                  </a:lnTo>
                  <a:lnTo>
                    <a:pt x="124929" y="255511"/>
                  </a:lnTo>
                  <a:lnTo>
                    <a:pt x="124333" y="255981"/>
                  </a:lnTo>
                  <a:lnTo>
                    <a:pt x="124383" y="257352"/>
                  </a:lnTo>
                  <a:lnTo>
                    <a:pt x="124142" y="258343"/>
                  </a:lnTo>
                  <a:lnTo>
                    <a:pt x="125158" y="258457"/>
                  </a:lnTo>
                  <a:lnTo>
                    <a:pt x="126390" y="258978"/>
                  </a:lnTo>
                  <a:lnTo>
                    <a:pt x="127787" y="258216"/>
                  </a:lnTo>
                  <a:lnTo>
                    <a:pt x="127927" y="256844"/>
                  </a:lnTo>
                  <a:lnTo>
                    <a:pt x="128473" y="255435"/>
                  </a:lnTo>
                  <a:close/>
                </a:path>
                <a:path w="211454" h="295910">
                  <a:moveTo>
                    <a:pt x="128676" y="217208"/>
                  </a:moveTo>
                  <a:lnTo>
                    <a:pt x="127431" y="215696"/>
                  </a:lnTo>
                  <a:lnTo>
                    <a:pt x="125755" y="215709"/>
                  </a:lnTo>
                  <a:lnTo>
                    <a:pt x="124523" y="215366"/>
                  </a:lnTo>
                  <a:lnTo>
                    <a:pt x="124142" y="216801"/>
                  </a:lnTo>
                  <a:lnTo>
                    <a:pt x="123418" y="218287"/>
                  </a:lnTo>
                  <a:lnTo>
                    <a:pt x="123583" y="219646"/>
                  </a:lnTo>
                  <a:lnTo>
                    <a:pt x="123647" y="220129"/>
                  </a:lnTo>
                  <a:lnTo>
                    <a:pt x="125869" y="220294"/>
                  </a:lnTo>
                  <a:lnTo>
                    <a:pt x="127901" y="220802"/>
                  </a:lnTo>
                  <a:lnTo>
                    <a:pt x="128041" y="218846"/>
                  </a:lnTo>
                  <a:lnTo>
                    <a:pt x="128676" y="217208"/>
                  </a:lnTo>
                  <a:close/>
                </a:path>
                <a:path w="211454" h="295910">
                  <a:moveTo>
                    <a:pt x="133146" y="188468"/>
                  </a:moveTo>
                  <a:lnTo>
                    <a:pt x="130644" y="188607"/>
                  </a:lnTo>
                  <a:lnTo>
                    <a:pt x="129222" y="188379"/>
                  </a:lnTo>
                  <a:lnTo>
                    <a:pt x="128155" y="188874"/>
                  </a:lnTo>
                  <a:lnTo>
                    <a:pt x="127571" y="189128"/>
                  </a:lnTo>
                  <a:lnTo>
                    <a:pt x="127127" y="191274"/>
                  </a:lnTo>
                  <a:lnTo>
                    <a:pt x="127431" y="191516"/>
                  </a:lnTo>
                  <a:lnTo>
                    <a:pt x="128397" y="192252"/>
                  </a:lnTo>
                  <a:lnTo>
                    <a:pt x="129933" y="193027"/>
                  </a:lnTo>
                  <a:lnTo>
                    <a:pt x="130898" y="192697"/>
                  </a:lnTo>
                  <a:lnTo>
                    <a:pt x="131724" y="192405"/>
                  </a:lnTo>
                  <a:lnTo>
                    <a:pt x="132080" y="190639"/>
                  </a:lnTo>
                  <a:lnTo>
                    <a:pt x="133146" y="188468"/>
                  </a:lnTo>
                  <a:close/>
                </a:path>
                <a:path w="211454" h="295910">
                  <a:moveTo>
                    <a:pt x="136893" y="201333"/>
                  </a:moveTo>
                  <a:lnTo>
                    <a:pt x="134493" y="199986"/>
                  </a:lnTo>
                  <a:lnTo>
                    <a:pt x="132689" y="201752"/>
                  </a:lnTo>
                  <a:lnTo>
                    <a:pt x="131305" y="203555"/>
                  </a:lnTo>
                  <a:lnTo>
                    <a:pt x="129857" y="205295"/>
                  </a:lnTo>
                  <a:lnTo>
                    <a:pt x="131940" y="206463"/>
                  </a:lnTo>
                  <a:lnTo>
                    <a:pt x="132956" y="207035"/>
                  </a:lnTo>
                  <a:lnTo>
                    <a:pt x="134302" y="205193"/>
                  </a:lnTo>
                  <a:lnTo>
                    <a:pt x="135686" y="203352"/>
                  </a:lnTo>
                  <a:lnTo>
                    <a:pt x="136829" y="201434"/>
                  </a:lnTo>
                  <a:close/>
                </a:path>
                <a:path w="211454" h="295910">
                  <a:moveTo>
                    <a:pt x="136944" y="213296"/>
                  </a:moveTo>
                  <a:lnTo>
                    <a:pt x="136918" y="212648"/>
                  </a:lnTo>
                  <a:lnTo>
                    <a:pt x="136918" y="212013"/>
                  </a:lnTo>
                  <a:lnTo>
                    <a:pt x="136893" y="211366"/>
                  </a:lnTo>
                  <a:lnTo>
                    <a:pt x="127520" y="207518"/>
                  </a:lnTo>
                  <a:lnTo>
                    <a:pt x="127292" y="209219"/>
                  </a:lnTo>
                  <a:lnTo>
                    <a:pt x="126796" y="212610"/>
                  </a:lnTo>
                  <a:lnTo>
                    <a:pt x="136944" y="213296"/>
                  </a:lnTo>
                  <a:close/>
                </a:path>
                <a:path w="211454" h="295910">
                  <a:moveTo>
                    <a:pt x="137160" y="219964"/>
                  </a:moveTo>
                  <a:lnTo>
                    <a:pt x="135102" y="218922"/>
                  </a:lnTo>
                  <a:lnTo>
                    <a:pt x="134035" y="218236"/>
                  </a:lnTo>
                  <a:lnTo>
                    <a:pt x="131394" y="222313"/>
                  </a:lnTo>
                  <a:lnTo>
                    <a:pt x="130048" y="224345"/>
                  </a:lnTo>
                  <a:lnTo>
                    <a:pt x="133946" y="226453"/>
                  </a:lnTo>
                  <a:lnTo>
                    <a:pt x="135051" y="224396"/>
                  </a:lnTo>
                  <a:lnTo>
                    <a:pt x="136258" y="222389"/>
                  </a:lnTo>
                  <a:lnTo>
                    <a:pt x="137083" y="220230"/>
                  </a:lnTo>
                  <a:lnTo>
                    <a:pt x="137160" y="219964"/>
                  </a:lnTo>
                  <a:close/>
                </a:path>
                <a:path w="211454" h="295910">
                  <a:moveTo>
                    <a:pt x="137629" y="292836"/>
                  </a:moveTo>
                  <a:lnTo>
                    <a:pt x="133451" y="291045"/>
                  </a:lnTo>
                  <a:lnTo>
                    <a:pt x="132295" y="284429"/>
                  </a:lnTo>
                  <a:lnTo>
                    <a:pt x="132410" y="279806"/>
                  </a:lnTo>
                  <a:lnTo>
                    <a:pt x="130568" y="276758"/>
                  </a:lnTo>
                  <a:lnTo>
                    <a:pt x="132626" y="268795"/>
                  </a:lnTo>
                  <a:lnTo>
                    <a:pt x="132816" y="268757"/>
                  </a:lnTo>
                  <a:lnTo>
                    <a:pt x="133565" y="268198"/>
                  </a:lnTo>
                  <a:lnTo>
                    <a:pt x="133375" y="266446"/>
                  </a:lnTo>
                  <a:lnTo>
                    <a:pt x="133591" y="265214"/>
                  </a:lnTo>
                  <a:lnTo>
                    <a:pt x="129032" y="264668"/>
                  </a:lnTo>
                  <a:lnTo>
                    <a:pt x="129032" y="268452"/>
                  </a:lnTo>
                  <a:lnTo>
                    <a:pt x="127990" y="268490"/>
                  </a:lnTo>
                  <a:lnTo>
                    <a:pt x="126860" y="275310"/>
                  </a:lnTo>
                  <a:lnTo>
                    <a:pt x="124028" y="275424"/>
                  </a:lnTo>
                  <a:lnTo>
                    <a:pt x="120319" y="276402"/>
                  </a:lnTo>
                  <a:lnTo>
                    <a:pt x="117589" y="280606"/>
                  </a:lnTo>
                  <a:lnTo>
                    <a:pt x="119303" y="285673"/>
                  </a:lnTo>
                  <a:lnTo>
                    <a:pt x="120294" y="295300"/>
                  </a:lnTo>
                  <a:lnTo>
                    <a:pt x="126339" y="295071"/>
                  </a:lnTo>
                  <a:lnTo>
                    <a:pt x="132194" y="294208"/>
                  </a:lnTo>
                  <a:lnTo>
                    <a:pt x="137629" y="292836"/>
                  </a:lnTo>
                  <a:close/>
                </a:path>
                <a:path w="211454" h="295910">
                  <a:moveTo>
                    <a:pt x="140881" y="236435"/>
                  </a:moveTo>
                  <a:lnTo>
                    <a:pt x="139915" y="232778"/>
                  </a:lnTo>
                  <a:lnTo>
                    <a:pt x="137248" y="229743"/>
                  </a:lnTo>
                  <a:lnTo>
                    <a:pt x="133019" y="227952"/>
                  </a:lnTo>
                  <a:lnTo>
                    <a:pt x="129032" y="230060"/>
                  </a:lnTo>
                  <a:lnTo>
                    <a:pt x="124625" y="236029"/>
                  </a:lnTo>
                  <a:lnTo>
                    <a:pt x="122618" y="240766"/>
                  </a:lnTo>
                  <a:lnTo>
                    <a:pt x="120230" y="245224"/>
                  </a:lnTo>
                  <a:lnTo>
                    <a:pt x="122428" y="247700"/>
                  </a:lnTo>
                  <a:lnTo>
                    <a:pt x="123837" y="247192"/>
                  </a:lnTo>
                  <a:lnTo>
                    <a:pt x="126695" y="246278"/>
                  </a:lnTo>
                  <a:lnTo>
                    <a:pt x="126746" y="246900"/>
                  </a:lnTo>
                  <a:lnTo>
                    <a:pt x="126860" y="247497"/>
                  </a:lnTo>
                  <a:lnTo>
                    <a:pt x="127990" y="248285"/>
                  </a:lnTo>
                  <a:lnTo>
                    <a:pt x="129882" y="248170"/>
                  </a:lnTo>
                  <a:lnTo>
                    <a:pt x="131724" y="247218"/>
                  </a:lnTo>
                  <a:lnTo>
                    <a:pt x="132105" y="245808"/>
                  </a:lnTo>
                  <a:lnTo>
                    <a:pt x="132956" y="243916"/>
                  </a:lnTo>
                  <a:lnTo>
                    <a:pt x="134912" y="243116"/>
                  </a:lnTo>
                  <a:lnTo>
                    <a:pt x="135877" y="242684"/>
                  </a:lnTo>
                  <a:lnTo>
                    <a:pt x="137490" y="242709"/>
                  </a:lnTo>
                  <a:lnTo>
                    <a:pt x="138709" y="242849"/>
                  </a:lnTo>
                  <a:lnTo>
                    <a:pt x="140030" y="241782"/>
                  </a:lnTo>
                  <a:lnTo>
                    <a:pt x="140271" y="240322"/>
                  </a:lnTo>
                  <a:lnTo>
                    <a:pt x="140322" y="239293"/>
                  </a:lnTo>
                  <a:lnTo>
                    <a:pt x="139700" y="239052"/>
                  </a:lnTo>
                  <a:lnTo>
                    <a:pt x="140436" y="237782"/>
                  </a:lnTo>
                  <a:lnTo>
                    <a:pt x="140881" y="236435"/>
                  </a:lnTo>
                  <a:close/>
                </a:path>
                <a:path w="211454" h="295910">
                  <a:moveTo>
                    <a:pt x="146037" y="277025"/>
                  </a:moveTo>
                  <a:lnTo>
                    <a:pt x="140881" y="278282"/>
                  </a:lnTo>
                  <a:lnTo>
                    <a:pt x="139141" y="278206"/>
                  </a:lnTo>
                  <a:lnTo>
                    <a:pt x="138023" y="279819"/>
                  </a:lnTo>
                  <a:lnTo>
                    <a:pt x="138455" y="281406"/>
                  </a:lnTo>
                  <a:lnTo>
                    <a:pt x="138430" y="282676"/>
                  </a:lnTo>
                  <a:lnTo>
                    <a:pt x="139661" y="282625"/>
                  </a:lnTo>
                  <a:lnTo>
                    <a:pt x="141147" y="282981"/>
                  </a:lnTo>
                  <a:lnTo>
                    <a:pt x="142062" y="282397"/>
                  </a:lnTo>
                  <a:lnTo>
                    <a:pt x="143154" y="281711"/>
                  </a:lnTo>
                  <a:lnTo>
                    <a:pt x="143764" y="280225"/>
                  </a:lnTo>
                  <a:lnTo>
                    <a:pt x="146037" y="277025"/>
                  </a:lnTo>
                  <a:close/>
                </a:path>
                <a:path w="211454" h="295910">
                  <a:moveTo>
                    <a:pt x="157695" y="284530"/>
                  </a:moveTo>
                  <a:lnTo>
                    <a:pt x="155879" y="281381"/>
                  </a:lnTo>
                  <a:lnTo>
                    <a:pt x="152996" y="278523"/>
                  </a:lnTo>
                  <a:lnTo>
                    <a:pt x="149009" y="276123"/>
                  </a:lnTo>
                  <a:lnTo>
                    <a:pt x="146812" y="280492"/>
                  </a:lnTo>
                  <a:lnTo>
                    <a:pt x="146786" y="283857"/>
                  </a:lnTo>
                  <a:lnTo>
                    <a:pt x="147878" y="286766"/>
                  </a:lnTo>
                  <a:lnTo>
                    <a:pt x="146151" y="288251"/>
                  </a:lnTo>
                  <a:lnTo>
                    <a:pt x="144780" y="289687"/>
                  </a:lnTo>
                  <a:lnTo>
                    <a:pt x="143598" y="291096"/>
                  </a:lnTo>
                  <a:lnTo>
                    <a:pt x="145465" y="290474"/>
                  </a:lnTo>
                  <a:lnTo>
                    <a:pt x="147256" y="289801"/>
                  </a:lnTo>
                  <a:lnTo>
                    <a:pt x="148983" y="289064"/>
                  </a:lnTo>
                  <a:lnTo>
                    <a:pt x="152196" y="287693"/>
                  </a:lnTo>
                  <a:lnTo>
                    <a:pt x="155117" y="286169"/>
                  </a:lnTo>
                  <a:lnTo>
                    <a:pt x="157695" y="284530"/>
                  </a:lnTo>
                  <a:close/>
                </a:path>
                <a:path w="211454" h="295910">
                  <a:moveTo>
                    <a:pt x="171602" y="138633"/>
                  </a:moveTo>
                  <a:lnTo>
                    <a:pt x="170510" y="138417"/>
                  </a:lnTo>
                  <a:lnTo>
                    <a:pt x="168998" y="137680"/>
                  </a:lnTo>
                  <a:lnTo>
                    <a:pt x="167208" y="139052"/>
                  </a:lnTo>
                  <a:lnTo>
                    <a:pt x="166497" y="140601"/>
                  </a:lnTo>
                  <a:lnTo>
                    <a:pt x="164922" y="142836"/>
                  </a:lnTo>
                  <a:lnTo>
                    <a:pt x="167208" y="142786"/>
                  </a:lnTo>
                  <a:lnTo>
                    <a:pt x="168859" y="143192"/>
                  </a:lnTo>
                  <a:lnTo>
                    <a:pt x="169379" y="142659"/>
                  </a:lnTo>
                  <a:lnTo>
                    <a:pt x="170446" y="141579"/>
                  </a:lnTo>
                  <a:lnTo>
                    <a:pt x="170891" y="140004"/>
                  </a:lnTo>
                  <a:lnTo>
                    <a:pt x="171602" y="138633"/>
                  </a:lnTo>
                  <a:close/>
                </a:path>
                <a:path w="211454" h="295910">
                  <a:moveTo>
                    <a:pt x="173037" y="183984"/>
                  </a:moveTo>
                  <a:lnTo>
                    <a:pt x="172402" y="184035"/>
                  </a:lnTo>
                  <a:lnTo>
                    <a:pt x="171145" y="184150"/>
                  </a:lnTo>
                  <a:lnTo>
                    <a:pt x="171272" y="184734"/>
                  </a:lnTo>
                  <a:lnTo>
                    <a:pt x="171361" y="185331"/>
                  </a:lnTo>
                  <a:lnTo>
                    <a:pt x="171602" y="185864"/>
                  </a:lnTo>
                  <a:lnTo>
                    <a:pt x="172491" y="185915"/>
                  </a:lnTo>
                  <a:lnTo>
                    <a:pt x="172567" y="185762"/>
                  </a:lnTo>
                  <a:lnTo>
                    <a:pt x="172821" y="185204"/>
                  </a:lnTo>
                  <a:lnTo>
                    <a:pt x="172897" y="184581"/>
                  </a:lnTo>
                  <a:lnTo>
                    <a:pt x="173037" y="183984"/>
                  </a:lnTo>
                  <a:close/>
                </a:path>
                <a:path w="211454" h="295910">
                  <a:moveTo>
                    <a:pt x="175641" y="234111"/>
                  </a:moveTo>
                  <a:lnTo>
                    <a:pt x="172847" y="229692"/>
                  </a:lnTo>
                  <a:lnTo>
                    <a:pt x="160362" y="235940"/>
                  </a:lnTo>
                  <a:lnTo>
                    <a:pt x="162585" y="240461"/>
                  </a:lnTo>
                  <a:lnTo>
                    <a:pt x="175641" y="234111"/>
                  </a:lnTo>
                  <a:close/>
                </a:path>
                <a:path w="211454" h="295910">
                  <a:moveTo>
                    <a:pt x="177952" y="191554"/>
                  </a:moveTo>
                  <a:lnTo>
                    <a:pt x="176961" y="191452"/>
                  </a:lnTo>
                  <a:lnTo>
                    <a:pt x="175641" y="190931"/>
                  </a:lnTo>
                  <a:lnTo>
                    <a:pt x="175018" y="191376"/>
                  </a:lnTo>
                  <a:lnTo>
                    <a:pt x="174332" y="191846"/>
                  </a:lnTo>
                  <a:lnTo>
                    <a:pt x="174244" y="193230"/>
                  </a:lnTo>
                  <a:lnTo>
                    <a:pt x="173774" y="194589"/>
                  </a:lnTo>
                  <a:lnTo>
                    <a:pt x="175094" y="194856"/>
                  </a:lnTo>
                  <a:lnTo>
                    <a:pt x="176771" y="195427"/>
                  </a:lnTo>
                  <a:lnTo>
                    <a:pt x="176911" y="195199"/>
                  </a:lnTo>
                  <a:lnTo>
                    <a:pt x="177482" y="194106"/>
                  </a:lnTo>
                  <a:lnTo>
                    <a:pt x="177647" y="192798"/>
                  </a:lnTo>
                  <a:lnTo>
                    <a:pt x="177952" y="191554"/>
                  </a:lnTo>
                  <a:close/>
                </a:path>
                <a:path w="211454" h="295910">
                  <a:moveTo>
                    <a:pt x="178346" y="169075"/>
                  </a:moveTo>
                  <a:lnTo>
                    <a:pt x="176834" y="163817"/>
                  </a:lnTo>
                  <a:lnTo>
                    <a:pt x="175615" y="155905"/>
                  </a:lnTo>
                  <a:lnTo>
                    <a:pt x="171030" y="162547"/>
                  </a:lnTo>
                  <a:lnTo>
                    <a:pt x="168059" y="166255"/>
                  </a:lnTo>
                  <a:lnTo>
                    <a:pt x="164299" y="172872"/>
                  </a:lnTo>
                  <a:lnTo>
                    <a:pt x="162394" y="177927"/>
                  </a:lnTo>
                  <a:lnTo>
                    <a:pt x="163118" y="178435"/>
                  </a:lnTo>
                  <a:lnTo>
                    <a:pt x="165887" y="180327"/>
                  </a:lnTo>
                  <a:lnTo>
                    <a:pt x="169824" y="182003"/>
                  </a:lnTo>
                  <a:lnTo>
                    <a:pt x="175120" y="181063"/>
                  </a:lnTo>
                  <a:lnTo>
                    <a:pt x="178066" y="176834"/>
                  </a:lnTo>
                  <a:lnTo>
                    <a:pt x="178346" y="169075"/>
                  </a:lnTo>
                  <a:close/>
                </a:path>
                <a:path w="211454" h="295910">
                  <a:moveTo>
                    <a:pt x="179247" y="230492"/>
                  </a:moveTo>
                  <a:lnTo>
                    <a:pt x="179108" y="230251"/>
                  </a:lnTo>
                  <a:lnTo>
                    <a:pt x="179031" y="229870"/>
                  </a:lnTo>
                  <a:lnTo>
                    <a:pt x="178841" y="229781"/>
                  </a:lnTo>
                  <a:lnTo>
                    <a:pt x="178612" y="229692"/>
                  </a:lnTo>
                  <a:lnTo>
                    <a:pt x="178257" y="229870"/>
                  </a:lnTo>
                  <a:lnTo>
                    <a:pt x="177977" y="229920"/>
                  </a:lnTo>
                  <a:lnTo>
                    <a:pt x="177952" y="230200"/>
                  </a:lnTo>
                  <a:lnTo>
                    <a:pt x="177901" y="230479"/>
                  </a:lnTo>
                  <a:lnTo>
                    <a:pt x="177876" y="230759"/>
                  </a:lnTo>
                  <a:lnTo>
                    <a:pt x="178346" y="230670"/>
                  </a:lnTo>
                  <a:lnTo>
                    <a:pt x="178777" y="230581"/>
                  </a:lnTo>
                  <a:lnTo>
                    <a:pt x="179247" y="230492"/>
                  </a:lnTo>
                  <a:close/>
                </a:path>
                <a:path w="211454" h="295910">
                  <a:moveTo>
                    <a:pt x="179616" y="257810"/>
                  </a:moveTo>
                  <a:lnTo>
                    <a:pt x="177101" y="254254"/>
                  </a:lnTo>
                  <a:lnTo>
                    <a:pt x="176301" y="253123"/>
                  </a:lnTo>
                  <a:lnTo>
                    <a:pt x="176301" y="260210"/>
                  </a:lnTo>
                  <a:lnTo>
                    <a:pt x="175717" y="259981"/>
                  </a:lnTo>
                  <a:lnTo>
                    <a:pt x="175209" y="259803"/>
                  </a:lnTo>
                  <a:lnTo>
                    <a:pt x="175844" y="259295"/>
                  </a:lnTo>
                  <a:lnTo>
                    <a:pt x="176301" y="260210"/>
                  </a:lnTo>
                  <a:lnTo>
                    <a:pt x="176301" y="253123"/>
                  </a:lnTo>
                  <a:lnTo>
                    <a:pt x="174002" y="254254"/>
                  </a:lnTo>
                  <a:lnTo>
                    <a:pt x="172707" y="252742"/>
                  </a:lnTo>
                  <a:lnTo>
                    <a:pt x="172123" y="253212"/>
                  </a:lnTo>
                  <a:lnTo>
                    <a:pt x="172123" y="261658"/>
                  </a:lnTo>
                  <a:lnTo>
                    <a:pt x="170294" y="263944"/>
                  </a:lnTo>
                  <a:lnTo>
                    <a:pt x="169570" y="264985"/>
                  </a:lnTo>
                  <a:lnTo>
                    <a:pt x="168478" y="264261"/>
                  </a:lnTo>
                  <a:lnTo>
                    <a:pt x="167919" y="263944"/>
                  </a:lnTo>
                  <a:lnTo>
                    <a:pt x="167792" y="263893"/>
                  </a:lnTo>
                  <a:lnTo>
                    <a:pt x="166827" y="263486"/>
                  </a:lnTo>
                  <a:lnTo>
                    <a:pt x="167297" y="263321"/>
                  </a:lnTo>
                  <a:lnTo>
                    <a:pt x="167982" y="263080"/>
                  </a:lnTo>
                  <a:lnTo>
                    <a:pt x="172123" y="261658"/>
                  </a:lnTo>
                  <a:lnTo>
                    <a:pt x="172123" y="253212"/>
                  </a:lnTo>
                  <a:lnTo>
                    <a:pt x="169735" y="255104"/>
                  </a:lnTo>
                  <a:lnTo>
                    <a:pt x="171297" y="256959"/>
                  </a:lnTo>
                  <a:lnTo>
                    <a:pt x="169138" y="257911"/>
                  </a:lnTo>
                  <a:lnTo>
                    <a:pt x="166928" y="258838"/>
                  </a:lnTo>
                  <a:lnTo>
                    <a:pt x="165747" y="259499"/>
                  </a:lnTo>
                  <a:lnTo>
                    <a:pt x="165747" y="263080"/>
                  </a:lnTo>
                  <a:lnTo>
                    <a:pt x="165392" y="262940"/>
                  </a:lnTo>
                  <a:lnTo>
                    <a:pt x="164592" y="262686"/>
                  </a:lnTo>
                  <a:lnTo>
                    <a:pt x="165150" y="261454"/>
                  </a:lnTo>
                  <a:lnTo>
                    <a:pt x="165747" y="263080"/>
                  </a:lnTo>
                  <a:lnTo>
                    <a:pt x="165747" y="259499"/>
                  </a:lnTo>
                  <a:lnTo>
                    <a:pt x="164871" y="259981"/>
                  </a:lnTo>
                  <a:lnTo>
                    <a:pt x="162699" y="259918"/>
                  </a:lnTo>
                  <a:lnTo>
                    <a:pt x="161671" y="257810"/>
                  </a:lnTo>
                  <a:lnTo>
                    <a:pt x="158165" y="250621"/>
                  </a:lnTo>
                  <a:lnTo>
                    <a:pt x="158305" y="250215"/>
                  </a:lnTo>
                  <a:lnTo>
                    <a:pt x="158267" y="249529"/>
                  </a:lnTo>
                  <a:lnTo>
                    <a:pt x="157975" y="248932"/>
                  </a:lnTo>
                  <a:lnTo>
                    <a:pt x="156705" y="248780"/>
                  </a:lnTo>
                  <a:lnTo>
                    <a:pt x="154178" y="247700"/>
                  </a:lnTo>
                  <a:lnTo>
                    <a:pt x="154393" y="248780"/>
                  </a:lnTo>
                  <a:lnTo>
                    <a:pt x="154457" y="250723"/>
                  </a:lnTo>
                  <a:lnTo>
                    <a:pt x="155028" y="251371"/>
                  </a:lnTo>
                  <a:lnTo>
                    <a:pt x="155168" y="251548"/>
                  </a:lnTo>
                  <a:lnTo>
                    <a:pt x="155473" y="251612"/>
                  </a:lnTo>
                  <a:lnTo>
                    <a:pt x="155740" y="251701"/>
                  </a:lnTo>
                  <a:lnTo>
                    <a:pt x="154559" y="252349"/>
                  </a:lnTo>
                  <a:lnTo>
                    <a:pt x="153492" y="252984"/>
                  </a:lnTo>
                  <a:lnTo>
                    <a:pt x="153441" y="253492"/>
                  </a:lnTo>
                  <a:lnTo>
                    <a:pt x="153352" y="257810"/>
                  </a:lnTo>
                  <a:lnTo>
                    <a:pt x="152552" y="256400"/>
                  </a:lnTo>
                  <a:lnTo>
                    <a:pt x="149529" y="258025"/>
                  </a:lnTo>
                  <a:lnTo>
                    <a:pt x="150634" y="260362"/>
                  </a:lnTo>
                  <a:lnTo>
                    <a:pt x="146202" y="264363"/>
                  </a:lnTo>
                  <a:lnTo>
                    <a:pt x="146862" y="266979"/>
                  </a:lnTo>
                  <a:lnTo>
                    <a:pt x="147751" y="268389"/>
                  </a:lnTo>
                  <a:lnTo>
                    <a:pt x="148742" y="269748"/>
                  </a:lnTo>
                  <a:lnTo>
                    <a:pt x="149402" y="272110"/>
                  </a:lnTo>
                  <a:lnTo>
                    <a:pt x="149504" y="273608"/>
                  </a:lnTo>
                  <a:lnTo>
                    <a:pt x="150545" y="274853"/>
                  </a:lnTo>
                  <a:lnTo>
                    <a:pt x="152057" y="274929"/>
                  </a:lnTo>
                  <a:lnTo>
                    <a:pt x="152717" y="274751"/>
                  </a:lnTo>
                  <a:lnTo>
                    <a:pt x="152946" y="275043"/>
                  </a:lnTo>
                  <a:lnTo>
                    <a:pt x="153466" y="274751"/>
                  </a:lnTo>
                  <a:lnTo>
                    <a:pt x="154012" y="274447"/>
                  </a:lnTo>
                  <a:lnTo>
                    <a:pt x="154622" y="274739"/>
                  </a:lnTo>
                  <a:lnTo>
                    <a:pt x="154851" y="274447"/>
                  </a:lnTo>
                  <a:lnTo>
                    <a:pt x="155498" y="273608"/>
                  </a:lnTo>
                  <a:lnTo>
                    <a:pt x="156400" y="273113"/>
                  </a:lnTo>
                  <a:lnTo>
                    <a:pt x="156375" y="272516"/>
                  </a:lnTo>
                  <a:lnTo>
                    <a:pt x="158356" y="269976"/>
                  </a:lnTo>
                  <a:lnTo>
                    <a:pt x="157670" y="269659"/>
                  </a:lnTo>
                  <a:lnTo>
                    <a:pt x="157784" y="269379"/>
                  </a:lnTo>
                  <a:lnTo>
                    <a:pt x="156108" y="268554"/>
                  </a:lnTo>
                  <a:lnTo>
                    <a:pt x="155879" y="264985"/>
                  </a:lnTo>
                  <a:lnTo>
                    <a:pt x="155740" y="263321"/>
                  </a:lnTo>
                  <a:lnTo>
                    <a:pt x="156679" y="263956"/>
                  </a:lnTo>
                  <a:lnTo>
                    <a:pt x="157949" y="264363"/>
                  </a:lnTo>
                  <a:lnTo>
                    <a:pt x="159588" y="264477"/>
                  </a:lnTo>
                  <a:lnTo>
                    <a:pt x="160578" y="263893"/>
                  </a:lnTo>
                  <a:lnTo>
                    <a:pt x="161328" y="264121"/>
                  </a:lnTo>
                  <a:lnTo>
                    <a:pt x="162039" y="264261"/>
                  </a:lnTo>
                  <a:lnTo>
                    <a:pt x="162699" y="264287"/>
                  </a:lnTo>
                  <a:lnTo>
                    <a:pt x="161963" y="269379"/>
                  </a:lnTo>
                  <a:lnTo>
                    <a:pt x="161925" y="276034"/>
                  </a:lnTo>
                  <a:lnTo>
                    <a:pt x="162788" y="280746"/>
                  </a:lnTo>
                  <a:lnTo>
                    <a:pt x="164376" y="279374"/>
                  </a:lnTo>
                  <a:lnTo>
                    <a:pt x="177584" y="261454"/>
                  </a:lnTo>
                  <a:lnTo>
                    <a:pt x="178320" y="260210"/>
                  </a:lnTo>
                  <a:lnTo>
                    <a:pt x="178866" y="259295"/>
                  </a:lnTo>
                  <a:lnTo>
                    <a:pt x="179616" y="258025"/>
                  </a:lnTo>
                  <a:lnTo>
                    <a:pt x="179616" y="257810"/>
                  </a:lnTo>
                  <a:close/>
                </a:path>
                <a:path w="211454" h="295910">
                  <a:moveTo>
                    <a:pt x="181470" y="201841"/>
                  </a:moveTo>
                  <a:lnTo>
                    <a:pt x="181305" y="200545"/>
                  </a:lnTo>
                  <a:lnTo>
                    <a:pt x="181444" y="198958"/>
                  </a:lnTo>
                  <a:lnTo>
                    <a:pt x="180149" y="198513"/>
                  </a:lnTo>
                  <a:lnTo>
                    <a:pt x="178676" y="198628"/>
                  </a:lnTo>
                  <a:lnTo>
                    <a:pt x="178092" y="199212"/>
                  </a:lnTo>
                  <a:lnTo>
                    <a:pt x="177571" y="199707"/>
                  </a:lnTo>
                  <a:lnTo>
                    <a:pt x="177927" y="201091"/>
                  </a:lnTo>
                  <a:lnTo>
                    <a:pt x="177901" y="202095"/>
                  </a:lnTo>
                  <a:lnTo>
                    <a:pt x="181470" y="201841"/>
                  </a:lnTo>
                  <a:close/>
                </a:path>
                <a:path w="211454" h="295910">
                  <a:moveTo>
                    <a:pt x="184912" y="246989"/>
                  </a:moveTo>
                  <a:lnTo>
                    <a:pt x="184327" y="246786"/>
                  </a:lnTo>
                  <a:lnTo>
                    <a:pt x="183642" y="246291"/>
                  </a:lnTo>
                  <a:lnTo>
                    <a:pt x="182854" y="246646"/>
                  </a:lnTo>
                  <a:lnTo>
                    <a:pt x="182765" y="247523"/>
                  </a:lnTo>
                  <a:lnTo>
                    <a:pt x="182524" y="248081"/>
                  </a:lnTo>
                  <a:lnTo>
                    <a:pt x="183095" y="248272"/>
                  </a:lnTo>
                  <a:lnTo>
                    <a:pt x="183642" y="248462"/>
                  </a:lnTo>
                  <a:lnTo>
                    <a:pt x="184200" y="248653"/>
                  </a:lnTo>
                  <a:lnTo>
                    <a:pt x="184696" y="247535"/>
                  </a:lnTo>
                  <a:lnTo>
                    <a:pt x="184912" y="246989"/>
                  </a:lnTo>
                  <a:close/>
                </a:path>
                <a:path w="211454" h="295910">
                  <a:moveTo>
                    <a:pt x="187553" y="241668"/>
                  </a:moveTo>
                  <a:lnTo>
                    <a:pt x="185051" y="236829"/>
                  </a:lnTo>
                  <a:lnTo>
                    <a:pt x="173278" y="243103"/>
                  </a:lnTo>
                  <a:lnTo>
                    <a:pt x="175450" y="247472"/>
                  </a:lnTo>
                  <a:lnTo>
                    <a:pt x="187553" y="241668"/>
                  </a:lnTo>
                  <a:close/>
                </a:path>
                <a:path w="211454" h="295910">
                  <a:moveTo>
                    <a:pt x="188760" y="37134"/>
                  </a:moveTo>
                  <a:lnTo>
                    <a:pt x="188595" y="36995"/>
                  </a:lnTo>
                  <a:lnTo>
                    <a:pt x="188544" y="37172"/>
                  </a:lnTo>
                  <a:lnTo>
                    <a:pt x="188709" y="37160"/>
                  </a:lnTo>
                  <a:close/>
                </a:path>
                <a:path w="211454" h="295910">
                  <a:moveTo>
                    <a:pt x="191262" y="133337"/>
                  </a:moveTo>
                  <a:lnTo>
                    <a:pt x="191008" y="133235"/>
                  </a:lnTo>
                  <a:lnTo>
                    <a:pt x="190792" y="133134"/>
                  </a:lnTo>
                  <a:lnTo>
                    <a:pt x="190550" y="133032"/>
                  </a:lnTo>
                  <a:lnTo>
                    <a:pt x="190055" y="133794"/>
                  </a:lnTo>
                  <a:lnTo>
                    <a:pt x="190296" y="133896"/>
                  </a:lnTo>
                  <a:lnTo>
                    <a:pt x="190576" y="134124"/>
                  </a:lnTo>
                  <a:lnTo>
                    <a:pt x="190957" y="133972"/>
                  </a:lnTo>
                  <a:lnTo>
                    <a:pt x="191096" y="133591"/>
                  </a:lnTo>
                  <a:lnTo>
                    <a:pt x="191262" y="133337"/>
                  </a:lnTo>
                  <a:close/>
                </a:path>
                <a:path w="211454" h="295910">
                  <a:moveTo>
                    <a:pt x="192493" y="191490"/>
                  </a:moveTo>
                  <a:lnTo>
                    <a:pt x="187274" y="190627"/>
                  </a:lnTo>
                  <a:lnTo>
                    <a:pt x="185508" y="199085"/>
                  </a:lnTo>
                  <a:lnTo>
                    <a:pt x="184607" y="203314"/>
                  </a:lnTo>
                  <a:lnTo>
                    <a:pt x="189826" y="204368"/>
                  </a:lnTo>
                  <a:lnTo>
                    <a:pt x="190703" y="200075"/>
                  </a:lnTo>
                  <a:lnTo>
                    <a:pt x="191617" y="195783"/>
                  </a:lnTo>
                  <a:lnTo>
                    <a:pt x="192493" y="191490"/>
                  </a:lnTo>
                  <a:close/>
                </a:path>
                <a:path w="211454" h="295910">
                  <a:moveTo>
                    <a:pt x="195326" y="223354"/>
                  </a:moveTo>
                  <a:lnTo>
                    <a:pt x="194754" y="222758"/>
                  </a:lnTo>
                  <a:lnTo>
                    <a:pt x="185013" y="232854"/>
                  </a:lnTo>
                  <a:lnTo>
                    <a:pt x="189166" y="237109"/>
                  </a:lnTo>
                  <a:lnTo>
                    <a:pt x="190677" y="235762"/>
                  </a:lnTo>
                  <a:lnTo>
                    <a:pt x="192354" y="231673"/>
                  </a:lnTo>
                  <a:lnTo>
                    <a:pt x="193929" y="227545"/>
                  </a:lnTo>
                  <a:lnTo>
                    <a:pt x="195326" y="223354"/>
                  </a:lnTo>
                  <a:close/>
                </a:path>
                <a:path w="211454" h="295910">
                  <a:moveTo>
                    <a:pt x="195541" y="6096"/>
                  </a:moveTo>
                  <a:lnTo>
                    <a:pt x="195211" y="4356"/>
                  </a:lnTo>
                  <a:lnTo>
                    <a:pt x="193370" y="3975"/>
                  </a:lnTo>
                  <a:lnTo>
                    <a:pt x="191262" y="2933"/>
                  </a:lnTo>
                  <a:lnTo>
                    <a:pt x="191033" y="5295"/>
                  </a:lnTo>
                  <a:lnTo>
                    <a:pt x="190576" y="6667"/>
                  </a:lnTo>
                  <a:lnTo>
                    <a:pt x="190957" y="7721"/>
                  </a:lnTo>
                  <a:lnTo>
                    <a:pt x="191147" y="8280"/>
                  </a:lnTo>
                  <a:lnTo>
                    <a:pt x="193294" y="8813"/>
                  </a:lnTo>
                  <a:lnTo>
                    <a:pt x="194665" y="7645"/>
                  </a:lnTo>
                  <a:lnTo>
                    <a:pt x="195541" y="6096"/>
                  </a:lnTo>
                  <a:close/>
                </a:path>
                <a:path w="211454" h="295910">
                  <a:moveTo>
                    <a:pt x="195580" y="219735"/>
                  </a:moveTo>
                  <a:lnTo>
                    <a:pt x="192659" y="214274"/>
                  </a:lnTo>
                  <a:lnTo>
                    <a:pt x="191782" y="210096"/>
                  </a:lnTo>
                  <a:lnTo>
                    <a:pt x="187464" y="207721"/>
                  </a:lnTo>
                  <a:lnTo>
                    <a:pt x="183502" y="210515"/>
                  </a:lnTo>
                  <a:lnTo>
                    <a:pt x="178041" y="212559"/>
                  </a:lnTo>
                  <a:lnTo>
                    <a:pt x="195580" y="219735"/>
                  </a:lnTo>
                  <a:close/>
                </a:path>
                <a:path w="211454" h="295910">
                  <a:moveTo>
                    <a:pt x="196951" y="126263"/>
                  </a:moveTo>
                  <a:lnTo>
                    <a:pt x="196761" y="126047"/>
                  </a:lnTo>
                  <a:lnTo>
                    <a:pt x="196405" y="125615"/>
                  </a:lnTo>
                  <a:lnTo>
                    <a:pt x="195935" y="125933"/>
                  </a:lnTo>
                  <a:lnTo>
                    <a:pt x="195541" y="126301"/>
                  </a:lnTo>
                  <a:lnTo>
                    <a:pt x="195135" y="126631"/>
                  </a:lnTo>
                  <a:lnTo>
                    <a:pt x="195351" y="126847"/>
                  </a:lnTo>
                  <a:lnTo>
                    <a:pt x="195681" y="127279"/>
                  </a:lnTo>
                  <a:lnTo>
                    <a:pt x="196151" y="126961"/>
                  </a:lnTo>
                  <a:lnTo>
                    <a:pt x="196951" y="126263"/>
                  </a:lnTo>
                  <a:close/>
                </a:path>
                <a:path w="211454" h="295910">
                  <a:moveTo>
                    <a:pt x="201371" y="156400"/>
                  </a:moveTo>
                  <a:lnTo>
                    <a:pt x="199199" y="156705"/>
                  </a:lnTo>
                  <a:lnTo>
                    <a:pt x="197612" y="156502"/>
                  </a:lnTo>
                  <a:lnTo>
                    <a:pt x="196888" y="157492"/>
                  </a:lnTo>
                  <a:lnTo>
                    <a:pt x="196723" y="158026"/>
                  </a:lnTo>
                  <a:lnTo>
                    <a:pt x="196621" y="158572"/>
                  </a:lnTo>
                  <a:lnTo>
                    <a:pt x="187058" y="156311"/>
                  </a:lnTo>
                  <a:lnTo>
                    <a:pt x="185407" y="159664"/>
                  </a:lnTo>
                  <a:lnTo>
                    <a:pt x="196342" y="162674"/>
                  </a:lnTo>
                  <a:lnTo>
                    <a:pt x="197091" y="161163"/>
                  </a:lnTo>
                  <a:lnTo>
                    <a:pt x="197827" y="161467"/>
                  </a:lnTo>
                  <a:lnTo>
                    <a:pt x="198958" y="161709"/>
                  </a:lnTo>
                  <a:lnTo>
                    <a:pt x="199974" y="160591"/>
                  </a:lnTo>
                  <a:lnTo>
                    <a:pt x="200215" y="159219"/>
                  </a:lnTo>
                  <a:lnTo>
                    <a:pt x="201371" y="156400"/>
                  </a:lnTo>
                  <a:close/>
                </a:path>
                <a:path w="211454" h="295910">
                  <a:moveTo>
                    <a:pt x="201460" y="201129"/>
                  </a:moveTo>
                  <a:lnTo>
                    <a:pt x="199148" y="203212"/>
                  </a:lnTo>
                  <a:lnTo>
                    <a:pt x="197256" y="205397"/>
                  </a:lnTo>
                  <a:lnTo>
                    <a:pt x="196011" y="207543"/>
                  </a:lnTo>
                  <a:lnTo>
                    <a:pt x="197002" y="207962"/>
                  </a:lnTo>
                  <a:lnTo>
                    <a:pt x="197878" y="208114"/>
                  </a:lnTo>
                  <a:lnTo>
                    <a:pt x="198818" y="208419"/>
                  </a:lnTo>
                  <a:lnTo>
                    <a:pt x="198818" y="209207"/>
                  </a:lnTo>
                  <a:lnTo>
                    <a:pt x="198869" y="209765"/>
                  </a:lnTo>
                  <a:lnTo>
                    <a:pt x="199199" y="209943"/>
                  </a:lnTo>
                  <a:lnTo>
                    <a:pt x="199339" y="209969"/>
                  </a:lnTo>
                  <a:lnTo>
                    <a:pt x="200113" y="207048"/>
                  </a:lnTo>
                  <a:lnTo>
                    <a:pt x="200799" y="204089"/>
                  </a:lnTo>
                  <a:lnTo>
                    <a:pt x="201460" y="201129"/>
                  </a:lnTo>
                  <a:close/>
                </a:path>
                <a:path w="211454" h="295910">
                  <a:moveTo>
                    <a:pt x="202196" y="37363"/>
                  </a:moveTo>
                  <a:lnTo>
                    <a:pt x="201371" y="33007"/>
                  </a:lnTo>
                  <a:lnTo>
                    <a:pt x="188785" y="37134"/>
                  </a:lnTo>
                  <a:lnTo>
                    <a:pt x="194030" y="42900"/>
                  </a:lnTo>
                  <a:lnTo>
                    <a:pt x="198374" y="42100"/>
                  </a:lnTo>
                  <a:lnTo>
                    <a:pt x="202196" y="37363"/>
                  </a:lnTo>
                  <a:close/>
                </a:path>
                <a:path w="211454" h="295910">
                  <a:moveTo>
                    <a:pt x="206756" y="2222"/>
                  </a:moveTo>
                  <a:lnTo>
                    <a:pt x="206514" y="38"/>
                  </a:lnTo>
                  <a:lnTo>
                    <a:pt x="206349" y="25"/>
                  </a:lnTo>
                  <a:lnTo>
                    <a:pt x="206184" y="12"/>
                  </a:lnTo>
                  <a:lnTo>
                    <a:pt x="206019" y="0"/>
                  </a:lnTo>
                  <a:lnTo>
                    <a:pt x="206235" y="1524"/>
                  </a:lnTo>
                  <a:lnTo>
                    <a:pt x="206324" y="2286"/>
                  </a:lnTo>
                  <a:lnTo>
                    <a:pt x="206463" y="2260"/>
                  </a:lnTo>
                  <a:lnTo>
                    <a:pt x="206756" y="2222"/>
                  </a:lnTo>
                  <a:close/>
                </a:path>
                <a:path w="211454" h="295910">
                  <a:moveTo>
                    <a:pt x="210997" y="51841"/>
                  </a:moveTo>
                  <a:lnTo>
                    <a:pt x="210934" y="50634"/>
                  </a:lnTo>
                  <a:lnTo>
                    <a:pt x="210858" y="49428"/>
                  </a:lnTo>
                  <a:lnTo>
                    <a:pt x="210807" y="48221"/>
                  </a:lnTo>
                  <a:lnTo>
                    <a:pt x="210312" y="47650"/>
                  </a:lnTo>
                  <a:lnTo>
                    <a:pt x="208432" y="47650"/>
                  </a:lnTo>
                  <a:lnTo>
                    <a:pt x="207225" y="47383"/>
                  </a:lnTo>
                  <a:lnTo>
                    <a:pt x="206870" y="48945"/>
                  </a:lnTo>
                  <a:lnTo>
                    <a:pt x="206044" y="50584"/>
                  </a:lnTo>
                  <a:lnTo>
                    <a:pt x="206324" y="52031"/>
                  </a:lnTo>
                  <a:lnTo>
                    <a:pt x="206425" y="52730"/>
                  </a:lnTo>
                  <a:lnTo>
                    <a:pt x="208521" y="53060"/>
                  </a:lnTo>
                  <a:lnTo>
                    <a:pt x="210743" y="53987"/>
                  </a:lnTo>
                  <a:lnTo>
                    <a:pt x="210807" y="53149"/>
                  </a:lnTo>
                  <a:lnTo>
                    <a:pt x="210908" y="52514"/>
                  </a:lnTo>
                  <a:lnTo>
                    <a:pt x="210997" y="51841"/>
                  </a:lnTo>
                  <a:close/>
                </a:path>
                <a:path w="211454" h="295910">
                  <a:moveTo>
                    <a:pt x="211302" y="64173"/>
                  </a:moveTo>
                  <a:lnTo>
                    <a:pt x="211264" y="61772"/>
                  </a:lnTo>
                  <a:lnTo>
                    <a:pt x="211264" y="59372"/>
                  </a:lnTo>
                  <a:lnTo>
                    <a:pt x="211188" y="56972"/>
                  </a:lnTo>
                  <a:lnTo>
                    <a:pt x="209677" y="56845"/>
                  </a:lnTo>
                  <a:lnTo>
                    <a:pt x="208826" y="57200"/>
                  </a:lnTo>
                  <a:lnTo>
                    <a:pt x="208495" y="58293"/>
                  </a:lnTo>
                  <a:lnTo>
                    <a:pt x="201980" y="58051"/>
                  </a:lnTo>
                  <a:lnTo>
                    <a:pt x="202806" y="62674"/>
                  </a:lnTo>
                  <a:lnTo>
                    <a:pt x="204914" y="66687"/>
                  </a:lnTo>
                  <a:lnTo>
                    <a:pt x="206756" y="66535"/>
                  </a:lnTo>
                  <a:lnTo>
                    <a:pt x="208330" y="66408"/>
                  </a:lnTo>
                  <a:lnTo>
                    <a:pt x="209816" y="65379"/>
                  </a:lnTo>
                  <a:lnTo>
                    <a:pt x="211302" y="64173"/>
                  </a:lnTo>
                  <a:close/>
                </a:path>
              </a:pathLst>
            </a:custGeom>
            <a:solidFill>
              <a:srgbClr val="DE246E"/>
            </a:solidFill>
          </p:spPr>
          <p:txBody>
            <a:bodyPr wrap="square" lIns="0" tIns="0" rIns="0" bIns="0" rtlCol="0"/>
            <a:lstStyle/>
            <a:p>
              <a:endParaRPr/>
            </a:p>
          </p:txBody>
        </p:sp>
        <p:sp>
          <p:nvSpPr>
            <p:cNvPr id="101" name="object 101"/>
            <p:cNvSpPr/>
            <p:nvPr/>
          </p:nvSpPr>
          <p:spPr>
            <a:xfrm>
              <a:off x="7095274" y="1321422"/>
              <a:ext cx="892810" cy="560070"/>
            </a:xfrm>
            <a:custGeom>
              <a:avLst/>
              <a:gdLst/>
              <a:ahLst/>
              <a:cxnLst/>
              <a:rect l="l" t="t" r="r" b="b"/>
              <a:pathLst>
                <a:path w="892809" h="560069">
                  <a:moveTo>
                    <a:pt x="4851" y="445947"/>
                  </a:moveTo>
                  <a:lnTo>
                    <a:pt x="622" y="444373"/>
                  </a:lnTo>
                  <a:lnTo>
                    <a:pt x="393" y="446557"/>
                  </a:lnTo>
                  <a:lnTo>
                    <a:pt x="0" y="447865"/>
                  </a:lnTo>
                  <a:lnTo>
                    <a:pt x="393" y="449414"/>
                  </a:lnTo>
                  <a:lnTo>
                    <a:pt x="2590" y="449872"/>
                  </a:lnTo>
                  <a:lnTo>
                    <a:pt x="2997" y="449478"/>
                  </a:lnTo>
                  <a:lnTo>
                    <a:pt x="3886" y="448576"/>
                  </a:lnTo>
                  <a:lnTo>
                    <a:pt x="4267" y="447154"/>
                  </a:lnTo>
                  <a:lnTo>
                    <a:pt x="4851" y="445947"/>
                  </a:lnTo>
                  <a:close/>
                </a:path>
                <a:path w="892809" h="560069">
                  <a:moveTo>
                    <a:pt x="17907" y="483196"/>
                  </a:moveTo>
                  <a:lnTo>
                    <a:pt x="8712" y="482511"/>
                  </a:lnTo>
                  <a:lnTo>
                    <a:pt x="8636" y="482828"/>
                  </a:lnTo>
                  <a:lnTo>
                    <a:pt x="9207" y="484289"/>
                  </a:lnTo>
                  <a:lnTo>
                    <a:pt x="10401" y="487197"/>
                  </a:lnTo>
                  <a:lnTo>
                    <a:pt x="16497" y="489064"/>
                  </a:lnTo>
                  <a:lnTo>
                    <a:pt x="17907" y="483196"/>
                  </a:lnTo>
                  <a:close/>
                </a:path>
                <a:path w="892809" h="560069">
                  <a:moveTo>
                    <a:pt x="35064" y="416623"/>
                  </a:moveTo>
                  <a:lnTo>
                    <a:pt x="34429" y="414401"/>
                  </a:lnTo>
                  <a:lnTo>
                    <a:pt x="33540" y="414807"/>
                  </a:lnTo>
                  <a:lnTo>
                    <a:pt x="32626" y="415074"/>
                  </a:lnTo>
                  <a:lnTo>
                    <a:pt x="31750" y="415798"/>
                  </a:lnTo>
                  <a:lnTo>
                    <a:pt x="32232" y="416801"/>
                  </a:lnTo>
                  <a:lnTo>
                    <a:pt x="32397" y="417410"/>
                  </a:lnTo>
                  <a:lnTo>
                    <a:pt x="35064" y="416623"/>
                  </a:lnTo>
                  <a:close/>
                </a:path>
                <a:path w="892809" h="560069">
                  <a:moveTo>
                    <a:pt x="35128" y="501738"/>
                  </a:moveTo>
                  <a:lnTo>
                    <a:pt x="34937" y="500964"/>
                  </a:lnTo>
                  <a:lnTo>
                    <a:pt x="34963" y="500303"/>
                  </a:lnTo>
                  <a:lnTo>
                    <a:pt x="33032" y="500354"/>
                  </a:lnTo>
                  <a:lnTo>
                    <a:pt x="33070" y="502704"/>
                  </a:lnTo>
                  <a:lnTo>
                    <a:pt x="33680" y="502526"/>
                  </a:lnTo>
                  <a:lnTo>
                    <a:pt x="34493" y="502526"/>
                  </a:lnTo>
                  <a:lnTo>
                    <a:pt x="35128" y="501738"/>
                  </a:lnTo>
                  <a:close/>
                </a:path>
                <a:path w="892809" h="560069">
                  <a:moveTo>
                    <a:pt x="44272" y="530961"/>
                  </a:moveTo>
                  <a:lnTo>
                    <a:pt x="44107" y="524319"/>
                  </a:lnTo>
                  <a:lnTo>
                    <a:pt x="31483" y="526021"/>
                  </a:lnTo>
                  <a:lnTo>
                    <a:pt x="33997" y="529221"/>
                  </a:lnTo>
                  <a:lnTo>
                    <a:pt x="36652" y="532206"/>
                  </a:lnTo>
                  <a:lnTo>
                    <a:pt x="39484" y="534936"/>
                  </a:lnTo>
                  <a:lnTo>
                    <a:pt x="42278" y="533768"/>
                  </a:lnTo>
                  <a:lnTo>
                    <a:pt x="44272" y="530961"/>
                  </a:lnTo>
                  <a:close/>
                </a:path>
                <a:path w="892809" h="560069">
                  <a:moveTo>
                    <a:pt x="63474" y="445731"/>
                  </a:moveTo>
                  <a:lnTo>
                    <a:pt x="61328" y="444627"/>
                  </a:lnTo>
                  <a:lnTo>
                    <a:pt x="60655" y="446379"/>
                  </a:lnTo>
                  <a:lnTo>
                    <a:pt x="61226" y="446671"/>
                  </a:lnTo>
                  <a:lnTo>
                    <a:pt x="61849" y="447243"/>
                  </a:lnTo>
                  <a:lnTo>
                    <a:pt x="62776" y="447001"/>
                  </a:lnTo>
                  <a:lnTo>
                    <a:pt x="63093" y="446227"/>
                  </a:lnTo>
                  <a:lnTo>
                    <a:pt x="63474" y="445731"/>
                  </a:lnTo>
                  <a:close/>
                </a:path>
                <a:path w="892809" h="560069">
                  <a:moveTo>
                    <a:pt x="76682" y="423951"/>
                  </a:moveTo>
                  <a:lnTo>
                    <a:pt x="73710" y="423595"/>
                  </a:lnTo>
                  <a:lnTo>
                    <a:pt x="71424" y="422656"/>
                  </a:lnTo>
                  <a:lnTo>
                    <a:pt x="70586" y="423379"/>
                  </a:lnTo>
                  <a:lnTo>
                    <a:pt x="69240" y="424548"/>
                  </a:lnTo>
                  <a:lnTo>
                    <a:pt x="68846" y="426808"/>
                  </a:lnTo>
                  <a:lnTo>
                    <a:pt x="68046" y="428599"/>
                  </a:lnTo>
                  <a:lnTo>
                    <a:pt x="69583" y="428993"/>
                  </a:lnTo>
                  <a:lnTo>
                    <a:pt x="71589" y="430174"/>
                  </a:lnTo>
                  <a:lnTo>
                    <a:pt x="74041" y="428688"/>
                  </a:lnTo>
                  <a:lnTo>
                    <a:pt x="74841" y="426593"/>
                  </a:lnTo>
                  <a:lnTo>
                    <a:pt x="76682" y="423951"/>
                  </a:lnTo>
                  <a:close/>
                </a:path>
                <a:path w="892809" h="560069">
                  <a:moveTo>
                    <a:pt x="77685" y="554761"/>
                  </a:moveTo>
                  <a:lnTo>
                    <a:pt x="72821" y="545249"/>
                  </a:lnTo>
                  <a:lnTo>
                    <a:pt x="69088" y="548551"/>
                  </a:lnTo>
                  <a:lnTo>
                    <a:pt x="77685" y="554761"/>
                  </a:lnTo>
                  <a:close/>
                </a:path>
                <a:path w="892809" h="560069">
                  <a:moveTo>
                    <a:pt x="78117" y="555231"/>
                  </a:moveTo>
                  <a:lnTo>
                    <a:pt x="78028" y="555053"/>
                  </a:lnTo>
                  <a:lnTo>
                    <a:pt x="77876" y="554901"/>
                  </a:lnTo>
                  <a:lnTo>
                    <a:pt x="77685" y="554761"/>
                  </a:lnTo>
                  <a:lnTo>
                    <a:pt x="77762" y="554901"/>
                  </a:lnTo>
                  <a:lnTo>
                    <a:pt x="77838" y="555040"/>
                  </a:lnTo>
                  <a:lnTo>
                    <a:pt x="77901" y="555180"/>
                  </a:lnTo>
                  <a:lnTo>
                    <a:pt x="78028" y="555218"/>
                  </a:lnTo>
                  <a:close/>
                </a:path>
                <a:path w="892809" h="560069">
                  <a:moveTo>
                    <a:pt x="78447" y="443191"/>
                  </a:moveTo>
                  <a:lnTo>
                    <a:pt x="76758" y="442506"/>
                  </a:lnTo>
                  <a:lnTo>
                    <a:pt x="75209" y="441642"/>
                  </a:lnTo>
                  <a:lnTo>
                    <a:pt x="74282" y="442849"/>
                  </a:lnTo>
                  <a:lnTo>
                    <a:pt x="73609" y="444106"/>
                  </a:lnTo>
                  <a:lnTo>
                    <a:pt x="73431" y="445744"/>
                  </a:lnTo>
                  <a:lnTo>
                    <a:pt x="75552" y="446913"/>
                  </a:lnTo>
                  <a:lnTo>
                    <a:pt x="75844" y="446684"/>
                  </a:lnTo>
                  <a:lnTo>
                    <a:pt x="76809" y="445909"/>
                  </a:lnTo>
                  <a:lnTo>
                    <a:pt x="77419" y="444665"/>
                  </a:lnTo>
                  <a:lnTo>
                    <a:pt x="78447" y="443191"/>
                  </a:lnTo>
                  <a:close/>
                </a:path>
                <a:path w="892809" h="560069">
                  <a:moveTo>
                    <a:pt x="84810" y="556463"/>
                  </a:moveTo>
                  <a:lnTo>
                    <a:pt x="83439" y="556158"/>
                  </a:lnTo>
                  <a:lnTo>
                    <a:pt x="78117" y="555231"/>
                  </a:lnTo>
                  <a:lnTo>
                    <a:pt x="80060" y="558634"/>
                  </a:lnTo>
                  <a:lnTo>
                    <a:pt x="81495" y="559117"/>
                  </a:lnTo>
                  <a:lnTo>
                    <a:pt x="82981" y="559511"/>
                  </a:lnTo>
                  <a:lnTo>
                    <a:pt x="84442" y="559943"/>
                  </a:lnTo>
                  <a:lnTo>
                    <a:pt x="84810" y="556463"/>
                  </a:lnTo>
                  <a:close/>
                </a:path>
                <a:path w="892809" h="560069">
                  <a:moveTo>
                    <a:pt x="178435" y="487692"/>
                  </a:moveTo>
                  <a:lnTo>
                    <a:pt x="176174" y="487413"/>
                  </a:lnTo>
                  <a:lnTo>
                    <a:pt x="174561" y="486714"/>
                  </a:lnTo>
                  <a:lnTo>
                    <a:pt x="172910" y="487794"/>
                  </a:lnTo>
                  <a:lnTo>
                    <a:pt x="172224" y="490042"/>
                  </a:lnTo>
                  <a:lnTo>
                    <a:pt x="173316" y="491528"/>
                  </a:lnTo>
                  <a:lnTo>
                    <a:pt x="175209" y="492137"/>
                  </a:lnTo>
                  <a:lnTo>
                    <a:pt x="176288" y="491820"/>
                  </a:lnTo>
                  <a:lnTo>
                    <a:pt x="177088" y="491604"/>
                  </a:lnTo>
                  <a:lnTo>
                    <a:pt x="177444" y="489724"/>
                  </a:lnTo>
                  <a:lnTo>
                    <a:pt x="178435" y="487692"/>
                  </a:lnTo>
                  <a:close/>
                </a:path>
                <a:path w="892809" h="560069">
                  <a:moveTo>
                    <a:pt x="178968" y="460794"/>
                  </a:moveTo>
                  <a:lnTo>
                    <a:pt x="178612" y="459473"/>
                  </a:lnTo>
                  <a:lnTo>
                    <a:pt x="177279" y="459143"/>
                  </a:lnTo>
                  <a:lnTo>
                    <a:pt x="175895" y="458343"/>
                  </a:lnTo>
                  <a:lnTo>
                    <a:pt x="175780" y="459930"/>
                  </a:lnTo>
                  <a:lnTo>
                    <a:pt x="175501" y="460946"/>
                  </a:lnTo>
                  <a:lnTo>
                    <a:pt x="175729" y="461810"/>
                  </a:lnTo>
                  <a:lnTo>
                    <a:pt x="175831" y="462216"/>
                  </a:lnTo>
                  <a:lnTo>
                    <a:pt x="177292" y="462724"/>
                  </a:lnTo>
                  <a:lnTo>
                    <a:pt x="178092" y="461873"/>
                  </a:lnTo>
                  <a:lnTo>
                    <a:pt x="178968" y="460794"/>
                  </a:lnTo>
                  <a:close/>
                </a:path>
                <a:path w="892809" h="560069">
                  <a:moveTo>
                    <a:pt x="180873" y="400786"/>
                  </a:moveTo>
                  <a:lnTo>
                    <a:pt x="180327" y="399961"/>
                  </a:lnTo>
                  <a:lnTo>
                    <a:pt x="179895" y="399313"/>
                  </a:lnTo>
                  <a:lnTo>
                    <a:pt x="178041" y="399326"/>
                  </a:lnTo>
                  <a:lnTo>
                    <a:pt x="176530" y="399681"/>
                  </a:lnTo>
                  <a:lnTo>
                    <a:pt x="176009" y="401624"/>
                  </a:lnTo>
                  <a:lnTo>
                    <a:pt x="176898" y="403136"/>
                  </a:lnTo>
                  <a:lnTo>
                    <a:pt x="178168" y="403593"/>
                  </a:lnTo>
                  <a:lnTo>
                    <a:pt x="180136" y="404914"/>
                  </a:lnTo>
                  <a:lnTo>
                    <a:pt x="180314" y="402348"/>
                  </a:lnTo>
                  <a:lnTo>
                    <a:pt x="180873" y="400786"/>
                  </a:lnTo>
                  <a:close/>
                </a:path>
                <a:path w="892809" h="560069">
                  <a:moveTo>
                    <a:pt x="181635" y="471271"/>
                  </a:moveTo>
                  <a:lnTo>
                    <a:pt x="180822" y="468287"/>
                  </a:lnTo>
                  <a:lnTo>
                    <a:pt x="180860" y="462940"/>
                  </a:lnTo>
                  <a:lnTo>
                    <a:pt x="172440" y="471589"/>
                  </a:lnTo>
                  <a:lnTo>
                    <a:pt x="173786" y="474192"/>
                  </a:lnTo>
                  <a:lnTo>
                    <a:pt x="176123" y="473595"/>
                  </a:lnTo>
                  <a:lnTo>
                    <a:pt x="178968" y="473570"/>
                  </a:lnTo>
                  <a:lnTo>
                    <a:pt x="181635" y="471271"/>
                  </a:lnTo>
                  <a:close/>
                </a:path>
                <a:path w="892809" h="560069">
                  <a:moveTo>
                    <a:pt x="185572" y="508774"/>
                  </a:moveTo>
                  <a:lnTo>
                    <a:pt x="181483" y="499579"/>
                  </a:lnTo>
                  <a:lnTo>
                    <a:pt x="177241" y="501523"/>
                  </a:lnTo>
                  <a:lnTo>
                    <a:pt x="181356" y="510705"/>
                  </a:lnTo>
                  <a:lnTo>
                    <a:pt x="185572" y="508774"/>
                  </a:lnTo>
                  <a:close/>
                </a:path>
                <a:path w="892809" h="560069">
                  <a:moveTo>
                    <a:pt x="188455" y="394398"/>
                  </a:moveTo>
                  <a:lnTo>
                    <a:pt x="176606" y="377571"/>
                  </a:lnTo>
                  <a:lnTo>
                    <a:pt x="174066" y="385140"/>
                  </a:lnTo>
                  <a:lnTo>
                    <a:pt x="174828" y="389902"/>
                  </a:lnTo>
                  <a:lnTo>
                    <a:pt x="179425" y="392709"/>
                  </a:lnTo>
                  <a:lnTo>
                    <a:pt x="188455" y="394398"/>
                  </a:lnTo>
                  <a:close/>
                </a:path>
                <a:path w="892809" h="560069">
                  <a:moveTo>
                    <a:pt x="200063" y="435597"/>
                  </a:moveTo>
                  <a:lnTo>
                    <a:pt x="194043" y="435597"/>
                  </a:lnTo>
                  <a:lnTo>
                    <a:pt x="193687" y="448030"/>
                  </a:lnTo>
                  <a:lnTo>
                    <a:pt x="198767" y="448246"/>
                  </a:lnTo>
                  <a:lnTo>
                    <a:pt x="200063" y="435597"/>
                  </a:lnTo>
                  <a:close/>
                </a:path>
                <a:path w="892809" h="560069">
                  <a:moveTo>
                    <a:pt x="212991" y="434467"/>
                  </a:moveTo>
                  <a:lnTo>
                    <a:pt x="212128" y="433235"/>
                  </a:lnTo>
                  <a:lnTo>
                    <a:pt x="210820" y="433235"/>
                  </a:lnTo>
                  <a:lnTo>
                    <a:pt x="209892" y="432968"/>
                  </a:lnTo>
                  <a:lnTo>
                    <a:pt x="209664" y="434124"/>
                  </a:lnTo>
                  <a:lnTo>
                    <a:pt x="209054" y="435394"/>
                  </a:lnTo>
                  <a:lnTo>
                    <a:pt x="209524" y="437032"/>
                  </a:lnTo>
                  <a:lnTo>
                    <a:pt x="211035" y="437273"/>
                  </a:lnTo>
                  <a:lnTo>
                    <a:pt x="212432" y="437908"/>
                  </a:lnTo>
                  <a:lnTo>
                    <a:pt x="212559" y="435698"/>
                  </a:lnTo>
                  <a:lnTo>
                    <a:pt x="212991" y="434467"/>
                  </a:lnTo>
                  <a:close/>
                </a:path>
                <a:path w="892809" h="560069">
                  <a:moveTo>
                    <a:pt x="218186" y="486638"/>
                  </a:moveTo>
                  <a:lnTo>
                    <a:pt x="209397" y="471322"/>
                  </a:lnTo>
                  <a:lnTo>
                    <a:pt x="205867" y="476084"/>
                  </a:lnTo>
                  <a:lnTo>
                    <a:pt x="201637" y="479399"/>
                  </a:lnTo>
                  <a:lnTo>
                    <a:pt x="202615" y="484924"/>
                  </a:lnTo>
                  <a:lnTo>
                    <a:pt x="206425" y="488327"/>
                  </a:lnTo>
                  <a:lnTo>
                    <a:pt x="209689" y="489686"/>
                  </a:lnTo>
                  <a:lnTo>
                    <a:pt x="211709" y="490512"/>
                  </a:lnTo>
                  <a:lnTo>
                    <a:pt x="215303" y="487781"/>
                  </a:lnTo>
                  <a:lnTo>
                    <a:pt x="218186" y="486638"/>
                  </a:lnTo>
                  <a:close/>
                </a:path>
                <a:path w="892809" h="560069">
                  <a:moveTo>
                    <a:pt x="233235" y="477126"/>
                  </a:moveTo>
                  <a:lnTo>
                    <a:pt x="233006" y="476948"/>
                  </a:lnTo>
                  <a:lnTo>
                    <a:pt x="232613" y="476618"/>
                  </a:lnTo>
                  <a:lnTo>
                    <a:pt x="232206" y="477024"/>
                  </a:lnTo>
                  <a:lnTo>
                    <a:pt x="231863" y="477469"/>
                  </a:lnTo>
                  <a:lnTo>
                    <a:pt x="231521" y="477888"/>
                  </a:lnTo>
                  <a:lnTo>
                    <a:pt x="231736" y="478053"/>
                  </a:lnTo>
                  <a:lnTo>
                    <a:pt x="232130" y="478383"/>
                  </a:lnTo>
                  <a:lnTo>
                    <a:pt x="232549" y="477977"/>
                  </a:lnTo>
                  <a:lnTo>
                    <a:pt x="232879" y="477545"/>
                  </a:lnTo>
                  <a:lnTo>
                    <a:pt x="233235" y="477126"/>
                  </a:lnTo>
                  <a:close/>
                </a:path>
                <a:path w="892809" h="560069">
                  <a:moveTo>
                    <a:pt x="241414" y="434530"/>
                  </a:moveTo>
                  <a:lnTo>
                    <a:pt x="241363" y="426910"/>
                  </a:lnTo>
                  <a:lnTo>
                    <a:pt x="238709" y="426910"/>
                  </a:lnTo>
                  <a:lnTo>
                    <a:pt x="237832" y="434403"/>
                  </a:lnTo>
                  <a:lnTo>
                    <a:pt x="241414" y="434530"/>
                  </a:lnTo>
                  <a:close/>
                </a:path>
                <a:path w="892809" h="560069">
                  <a:moveTo>
                    <a:pt x="255257" y="411378"/>
                  </a:moveTo>
                  <a:lnTo>
                    <a:pt x="254673" y="411251"/>
                  </a:lnTo>
                  <a:lnTo>
                    <a:pt x="254127" y="411226"/>
                  </a:lnTo>
                  <a:lnTo>
                    <a:pt x="253580" y="411187"/>
                  </a:lnTo>
                  <a:lnTo>
                    <a:pt x="253568" y="411492"/>
                  </a:lnTo>
                  <a:lnTo>
                    <a:pt x="253530" y="412115"/>
                  </a:lnTo>
                  <a:lnTo>
                    <a:pt x="254076" y="412165"/>
                  </a:lnTo>
                  <a:lnTo>
                    <a:pt x="254622" y="412216"/>
                  </a:lnTo>
                  <a:lnTo>
                    <a:pt x="255168" y="412254"/>
                  </a:lnTo>
                  <a:lnTo>
                    <a:pt x="255181" y="411949"/>
                  </a:lnTo>
                  <a:lnTo>
                    <a:pt x="255257" y="411378"/>
                  </a:lnTo>
                  <a:close/>
                </a:path>
                <a:path w="892809" h="560069">
                  <a:moveTo>
                    <a:pt x="258000" y="459219"/>
                  </a:moveTo>
                  <a:lnTo>
                    <a:pt x="257416" y="457288"/>
                  </a:lnTo>
                  <a:lnTo>
                    <a:pt x="254635" y="456768"/>
                  </a:lnTo>
                  <a:lnTo>
                    <a:pt x="252971" y="458304"/>
                  </a:lnTo>
                  <a:lnTo>
                    <a:pt x="252628" y="460095"/>
                  </a:lnTo>
                  <a:lnTo>
                    <a:pt x="251968" y="461556"/>
                  </a:lnTo>
                  <a:lnTo>
                    <a:pt x="257225" y="463423"/>
                  </a:lnTo>
                  <a:lnTo>
                    <a:pt x="257479" y="460895"/>
                  </a:lnTo>
                  <a:lnTo>
                    <a:pt x="258000" y="459219"/>
                  </a:lnTo>
                  <a:close/>
                </a:path>
                <a:path w="892809" h="560069">
                  <a:moveTo>
                    <a:pt x="269875" y="442163"/>
                  </a:moveTo>
                  <a:lnTo>
                    <a:pt x="269189" y="440639"/>
                  </a:lnTo>
                  <a:lnTo>
                    <a:pt x="267627" y="440791"/>
                  </a:lnTo>
                  <a:lnTo>
                    <a:pt x="265709" y="440524"/>
                  </a:lnTo>
                  <a:lnTo>
                    <a:pt x="266204" y="442404"/>
                  </a:lnTo>
                  <a:lnTo>
                    <a:pt x="266242" y="443788"/>
                  </a:lnTo>
                  <a:lnTo>
                    <a:pt x="267284" y="445147"/>
                  </a:lnTo>
                  <a:lnTo>
                    <a:pt x="268770" y="444766"/>
                  </a:lnTo>
                  <a:lnTo>
                    <a:pt x="269748" y="444766"/>
                  </a:lnTo>
                  <a:lnTo>
                    <a:pt x="269671" y="443534"/>
                  </a:lnTo>
                  <a:lnTo>
                    <a:pt x="269875" y="442163"/>
                  </a:lnTo>
                  <a:close/>
                </a:path>
                <a:path w="892809" h="560069">
                  <a:moveTo>
                    <a:pt x="283057" y="466902"/>
                  </a:moveTo>
                  <a:lnTo>
                    <a:pt x="280555" y="467042"/>
                  </a:lnTo>
                  <a:lnTo>
                    <a:pt x="279133" y="466813"/>
                  </a:lnTo>
                  <a:lnTo>
                    <a:pt x="277495" y="467563"/>
                  </a:lnTo>
                  <a:lnTo>
                    <a:pt x="277025" y="469709"/>
                  </a:lnTo>
                  <a:lnTo>
                    <a:pt x="278295" y="470687"/>
                  </a:lnTo>
                  <a:lnTo>
                    <a:pt x="279857" y="471474"/>
                  </a:lnTo>
                  <a:lnTo>
                    <a:pt x="281635" y="470839"/>
                  </a:lnTo>
                  <a:lnTo>
                    <a:pt x="281965" y="469074"/>
                  </a:lnTo>
                  <a:lnTo>
                    <a:pt x="283057" y="466902"/>
                  </a:lnTo>
                  <a:close/>
                </a:path>
                <a:path w="892809" h="560069">
                  <a:moveTo>
                    <a:pt x="333883" y="217131"/>
                  </a:moveTo>
                  <a:lnTo>
                    <a:pt x="332206" y="212496"/>
                  </a:lnTo>
                  <a:lnTo>
                    <a:pt x="329374" y="213753"/>
                  </a:lnTo>
                  <a:lnTo>
                    <a:pt x="326478" y="214934"/>
                  </a:lnTo>
                  <a:lnTo>
                    <a:pt x="323545" y="216573"/>
                  </a:lnTo>
                  <a:lnTo>
                    <a:pt x="324535" y="218909"/>
                  </a:lnTo>
                  <a:lnTo>
                    <a:pt x="324942" y="220218"/>
                  </a:lnTo>
                  <a:lnTo>
                    <a:pt x="333883" y="217131"/>
                  </a:lnTo>
                  <a:close/>
                </a:path>
                <a:path w="892809" h="560069">
                  <a:moveTo>
                    <a:pt x="338099" y="239026"/>
                  </a:moveTo>
                  <a:lnTo>
                    <a:pt x="335445" y="239407"/>
                  </a:lnTo>
                  <a:lnTo>
                    <a:pt x="333717" y="239166"/>
                  </a:lnTo>
                  <a:lnTo>
                    <a:pt x="332181" y="240614"/>
                  </a:lnTo>
                  <a:lnTo>
                    <a:pt x="332460" y="242366"/>
                  </a:lnTo>
                  <a:lnTo>
                    <a:pt x="332282" y="243649"/>
                  </a:lnTo>
                  <a:lnTo>
                    <a:pt x="333603" y="243649"/>
                  </a:lnTo>
                  <a:lnTo>
                    <a:pt x="335178" y="244094"/>
                  </a:lnTo>
                  <a:lnTo>
                    <a:pt x="336156" y="243509"/>
                  </a:lnTo>
                  <a:lnTo>
                    <a:pt x="336994" y="243001"/>
                  </a:lnTo>
                  <a:lnTo>
                    <a:pt x="337159" y="241338"/>
                  </a:lnTo>
                  <a:lnTo>
                    <a:pt x="338099" y="239026"/>
                  </a:lnTo>
                  <a:close/>
                </a:path>
                <a:path w="892809" h="560069">
                  <a:moveTo>
                    <a:pt x="345452" y="284530"/>
                  </a:moveTo>
                  <a:lnTo>
                    <a:pt x="345135" y="282790"/>
                  </a:lnTo>
                  <a:lnTo>
                    <a:pt x="343268" y="282409"/>
                  </a:lnTo>
                  <a:lnTo>
                    <a:pt x="341172" y="281381"/>
                  </a:lnTo>
                  <a:lnTo>
                    <a:pt x="340944" y="283743"/>
                  </a:lnTo>
                  <a:lnTo>
                    <a:pt x="340474" y="285115"/>
                  </a:lnTo>
                  <a:lnTo>
                    <a:pt x="341058" y="286715"/>
                  </a:lnTo>
                  <a:lnTo>
                    <a:pt x="343204" y="287248"/>
                  </a:lnTo>
                  <a:lnTo>
                    <a:pt x="343662" y="286854"/>
                  </a:lnTo>
                  <a:lnTo>
                    <a:pt x="344563" y="286080"/>
                  </a:lnTo>
                  <a:lnTo>
                    <a:pt x="345452" y="284530"/>
                  </a:lnTo>
                  <a:close/>
                </a:path>
                <a:path w="892809" h="560069">
                  <a:moveTo>
                    <a:pt x="372910" y="311137"/>
                  </a:moveTo>
                  <a:lnTo>
                    <a:pt x="371055" y="311061"/>
                  </a:lnTo>
                  <a:lnTo>
                    <a:pt x="369671" y="310705"/>
                  </a:lnTo>
                  <a:lnTo>
                    <a:pt x="368046" y="311264"/>
                  </a:lnTo>
                  <a:lnTo>
                    <a:pt x="367639" y="313677"/>
                  </a:lnTo>
                  <a:lnTo>
                    <a:pt x="368998" y="314426"/>
                  </a:lnTo>
                  <a:lnTo>
                    <a:pt x="370382" y="314782"/>
                  </a:lnTo>
                  <a:lnTo>
                    <a:pt x="372008" y="314667"/>
                  </a:lnTo>
                  <a:lnTo>
                    <a:pt x="372300" y="312928"/>
                  </a:lnTo>
                  <a:lnTo>
                    <a:pt x="372910" y="311137"/>
                  </a:lnTo>
                  <a:close/>
                </a:path>
                <a:path w="892809" h="560069">
                  <a:moveTo>
                    <a:pt x="387972" y="160883"/>
                  </a:moveTo>
                  <a:lnTo>
                    <a:pt x="387896" y="158953"/>
                  </a:lnTo>
                  <a:lnTo>
                    <a:pt x="387692" y="155067"/>
                  </a:lnTo>
                  <a:lnTo>
                    <a:pt x="375412" y="162725"/>
                  </a:lnTo>
                  <a:lnTo>
                    <a:pt x="378117" y="167055"/>
                  </a:lnTo>
                  <a:lnTo>
                    <a:pt x="387972" y="160883"/>
                  </a:lnTo>
                  <a:close/>
                </a:path>
                <a:path w="892809" h="560069">
                  <a:moveTo>
                    <a:pt x="590308" y="179603"/>
                  </a:moveTo>
                  <a:lnTo>
                    <a:pt x="589483" y="179197"/>
                  </a:lnTo>
                  <a:lnTo>
                    <a:pt x="589127" y="179031"/>
                  </a:lnTo>
                  <a:lnTo>
                    <a:pt x="589191" y="179298"/>
                  </a:lnTo>
                  <a:lnTo>
                    <a:pt x="589153" y="179692"/>
                  </a:lnTo>
                  <a:lnTo>
                    <a:pt x="589318" y="179793"/>
                  </a:lnTo>
                  <a:lnTo>
                    <a:pt x="589521" y="179895"/>
                  </a:lnTo>
                  <a:lnTo>
                    <a:pt x="589876" y="179705"/>
                  </a:lnTo>
                  <a:lnTo>
                    <a:pt x="590308" y="179603"/>
                  </a:lnTo>
                  <a:close/>
                </a:path>
                <a:path w="892809" h="560069">
                  <a:moveTo>
                    <a:pt x="591553" y="236410"/>
                  </a:moveTo>
                  <a:lnTo>
                    <a:pt x="590994" y="236334"/>
                  </a:lnTo>
                  <a:lnTo>
                    <a:pt x="589876" y="236169"/>
                  </a:lnTo>
                  <a:lnTo>
                    <a:pt x="589876" y="236702"/>
                  </a:lnTo>
                  <a:lnTo>
                    <a:pt x="589813" y="237286"/>
                  </a:lnTo>
                  <a:lnTo>
                    <a:pt x="589876" y="237845"/>
                  </a:lnTo>
                  <a:lnTo>
                    <a:pt x="590664" y="238061"/>
                  </a:lnTo>
                  <a:lnTo>
                    <a:pt x="590778" y="237921"/>
                  </a:lnTo>
                  <a:lnTo>
                    <a:pt x="591108" y="237477"/>
                  </a:lnTo>
                  <a:lnTo>
                    <a:pt x="591299" y="236931"/>
                  </a:lnTo>
                  <a:lnTo>
                    <a:pt x="591553" y="236410"/>
                  </a:lnTo>
                  <a:close/>
                </a:path>
                <a:path w="892809" h="560069">
                  <a:moveTo>
                    <a:pt x="594880" y="262953"/>
                  </a:moveTo>
                  <a:lnTo>
                    <a:pt x="591629" y="263321"/>
                  </a:lnTo>
                  <a:lnTo>
                    <a:pt x="589153" y="262966"/>
                  </a:lnTo>
                  <a:lnTo>
                    <a:pt x="586625" y="264706"/>
                  </a:lnTo>
                  <a:lnTo>
                    <a:pt x="586193" y="268287"/>
                  </a:lnTo>
                  <a:lnTo>
                    <a:pt x="586955" y="268986"/>
                  </a:lnTo>
                  <a:lnTo>
                    <a:pt x="588137" y="270065"/>
                  </a:lnTo>
                  <a:lnTo>
                    <a:pt x="590727" y="270268"/>
                  </a:lnTo>
                  <a:lnTo>
                    <a:pt x="593255" y="269633"/>
                  </a:lnTo>
                  <a:lnTo>
                    <a:pt x="593521" y="267042"/>
                  </a:lnTo>
                  <a:lnTo>
                    <a:pt x="594880" y="262953"/>
                  </a:lnTo>
                  <a:close/>
                </a:path>
                <a:path w="892809" h="560069">
                  <a:moveTo>
                    <a:pt x="600011" y="219024"/>
                  </a:moveTo>
                  <a:lnTo>
                    <a:pt x="592975" y="219075"/>
                  </a:lnTo>
                  <a:lnTo>
                    <a:pt x="592950" y="221043"/>
                  </a:lnTo>
                  <a:lnTo>
                    <a:pt x="592378" y="223304"/>
                  </a:lnTo>
                  <a:lnTo>
                    <a:pt x="593166" y="224878"/>
                  </a:lnTo>
                  <a:lnTo>
                    <a:pt x="593585" y="225742"/>
                  </a:lnTo>
                  <a:lnTo>
                    <a:pt x="597103" y="226212"/>
                  </a:lnTo>
                  <a:lnTo>
                    <a:pt x="599020" y="224269"/>
                  </a:lnTo>
                  <a:lnTo>
                    <a:pt x="599135" y="221957"/>
                  </a:lnTo>
                  <a:lnTo>
                    <a:pt x="600011" y="219024"/>
                  </a:lnTo>
                  <a:close/>
                </a:path>
                <a:path w="892809" h="560069">
                  <a:moveTo>
                    <a:pt x="666369" y="407085"/>
                  </a:moveTo>
                  <a:lnTo>
                    <a:pt x="665683" y="398792"/>
                  </a:lnTo>
                  <a:lnTo>
                    <a:pt x="665594" y="393026"/>
                  </a:lnTo>
                  <a:lnTo>
                    <a:pt x="664083" y="386054"/>
                  </a:lnTo>
                  <a:lnTo>
                    <a:pt x="660323" y="384949"/>
                  </a:lnTo>
                  <a:lnTo>
                    <a:pt x="657072" y="384517"/>
                  </a:lnTo>
                  <a:lnTo>
                    <a:pt x="654799" y="387007"/>
                  </a:lnTo>
                  <a:lnTo>
                    <a:pt x="654608" y="393903"/>
                  </a:lnTo>
                  <a:lnTo>
                    <a:pt x="655294" y="396646"/>
                  </a:lnTo>
                  <a:lnTo>
                    <a:pt x="655040" y="397662"/>
                  </a:lnTo>
                  <a:lnTo>
                    <a:pt x="654824" y="399008"/>
                  </a:lnTo>
                  <a:lnTo>
                    <a:pt x="655396" y="399199"/>
                  </a:lnTo>
                  <a:lnTo>
                    <a:pt x="655891" y="399262"/>
                  </a:lnTo>
                  <a:lnTo>
                    <a:pt x="656386" y="399389"/>
                  </a:lnTo>
                  <a:lnTo>
                    <a:pt x="657923" y="402272"/>
                  </a:lnTo>
                  <a:lnTo>
                    <a:pt x="660793" y="404939"/>
                  </a:lnTo>
                  <a:lnTo>
                    <a:pt x="666369" y="407085"/>
                  </a:lnTo>
                  <a:close/>
                </a:path>
                <a:path w="892809" h="560069">
                  <a:moveTo>
                    <a:pt x="719035" y="496697"/>
                  </a:moveTo>
                  <a:lnTo>
                    <a:pt x="716280" y="490562"/>
                  </a:lnTo>
                  <a:lnTo>
                    <a:pt x="714933" y="487489"/>
                  </a:lnTo>
                  <a:lnTo>
                    <a:pt x="710679" y="489445"/>
                  </a:lnTo>
                  <a:lnTo>
                    <a:pt x="714794" y="498627"/>
                  </a:lnTo>
                  <a:lnTo>
                    <a:pt x="719035" y="496697"/>
                  </a:lnTo>
                  <a:close/>
                </a:path>
                <a:path w="892809" h="560069">
                  <a:moveTo>
                    <a:pt x="727697" y="199771"/>
                  </a:moveTo>
                  <a:lnTo>
                    <a:pt x="727608" y="198335"/>
                  </a:lnTo>
                  <a:lnTo>
                    <a:pt x="727583" y="197789"/>
                  </a:lnTo>
                  <a:lnTo>
                    <a:pt x="725436" y="197408"/>
                  </a:lnTo>
                  <a:lnTo>
                    <a:pt x="723519" y="196659"/>
                  </a:lnTo>
                  <a:lnTo>
                    <a:pt x="723214" y="198793"/>
                  </a:lnTo>
                  <a:lnTo>
                    <a:pt x="722528" y="200355"/>
                  </a:lnTo>
                  <a:lnTo>
                    <a:pt x="723023" y="201282"/>
                  </a:lnTo>
                  <a:lnTo>
                    <a:pt x="723480" y="202120"/>
                  </a:lnTo>
                  <a:lnTo>
                    <a:pt x="725195" y="202285"/>
                  </a:lnTo>
                  <a:lnTo>
                    <a:pt x="726376" y="202742"/>
                  </a:lnTo>
                  <a:lnTo>
                    <a:pt x="726833" y="201269"/>
                  </a:lnTo>
                  <a:lnTo>
                    <a:pt x="727697" y="199771"/>
                  </a:lnTo>
                  <a:close/>
                </a:path>
                <a:path w="892809" h="560069">
                  <a:moveTo>
                    <a:pt x="730821" y="273202"/>
                  </a:moveTo>
                  <a:lnTo>
                    <a:pt x="718807" y="269913"/>
                  </a:lnTo>
                  <a:lnTo>
                    <a:pt x="717829" y="274104"/>
                  </a:lnTo>
                  <a:lnTo>
                    <a:pt x="730059" y="276555"/>
                  </a:lnTo>
                  <a:lnTo>
                    <a:pt x="730300" y="275437"/>
                  </a:lnTo>
                  <a:lnTo>
                    <a:pt x="730580" y="274320"/>
                  </a:lnTo>
                  <a:lnTo>
                    <a:pt x="730821" y="273202"/>
                  </a:lnTo>
                  <a:close/>
                </a:path>
                <a:path w="892809" h="560069">
                  <a:moveTo>
                    <a:pt x="735609" y="290017"/>
                  </a:moveTo>
                  <a:lnTo>
                    <a:pt x="734034" y="289902"/>
                  </a:lnTo>
                  <a:lnTo>
                    <a:pt x="732777" y="289445"/>
                  </a:lnTo>
                  <a:lnTo>
                    <a:pt x="732091" y="289890"/>
                  </a:lnTo>
                  <a:lnTo>
                    <a:pt x="731507" y="290233"/>
                  </a:lnTo>
                  <a:lnTo>
                    <a:pt x="731215" y="292112"/>
                  </a:lnTo>
                  <a:lnTo>
                    <a:pt x="731596" y="292531"/>
                  </a:lnTo>
                  <a:lnTo>
                    <a:pt x="732167" y="293116"/>
                  </a:lnTo>
                  <a:lnTo>
                    <a:pt x="733653" y="293357"/>
                  </a:lnTo>
                  <a:lnTo>
                    <a:pt x="734428" y="293014"/>
                  </a:lnTo>
                  <a:lnTo>
                    <a:pt x="735025" y="292760"/>
                  </a:lnTo>
                  <a:lnTo>
                    <a:pt x="735114" y="291350"/>
                  </a:lnTo>
                  <a:lnTo>
                    <a:pt x="735609" y="290017"/>
                  </a:lnTo>
                  <a:close/>
                </a:path>
                <a:path w="892809" h="560069">
                  <a:moveTo>
                    <a:pt x="737971" y="322199"/>
                  </a:moveTo>
                  <a:lnTo>
                    <a:pt x="737616" y="314071"/>
                  </a:lnTo>
                  <a:lnTo>
                    <a:pt x="733818" y="308851"/>
                  </a:lnTo>
                  <a:lnTo>
                    <a:pt x="724331" y="308648"/>
                  </a:lnTo>
                  <a:lnTo>
                    <a:pt x="721728" y="315328"/>
                  </a:lnTo>
                  <a:lnTo>
                    <a:pt x="718019" y="320700"/>
                  </a:lnTo>
                  <a:lnTo>
                    <a:pt x="725551" y="321271"/>
                  </a:lnTo>
                  <a:lnTo>
                    <a:pt x="725322" y="321945"/>
                  </a:lnTo>
                  <a:lnTo>
                    <a:pt x="725055" y="322605"/>
                  </a:lnTo>
                  <a:lnTo>
                    <a:pt x="724865" y="323291"/>
                  </a:lnTo>
                  <a:lnTo>
                    <a:pt x="719747" y="323329"/>
                  </a:lnTo>
                  <a:lnTo>
                    <a:pt x="716178" y="325577"/>
                  </a:lnTo>
                  <a:lnTo>
                    <a:pt x="714997" y="330962"/>
                  </a:lnTo>
                  <a:lnTo>
                    <a:pt x="717169" y="333959"/>
                  </a:lnTo>
                  <a:lnTo>
                    <a:pt x="726046" y="327723"/>
                  </a:lnTo>
                  <a:lnTo>
                    <a:pt x="726998" y="328244"/>
                  </a:lnTo>
                  <a:lnTo>
                    <a:pt x="728129" y="328790"/>
                  </a:lnTo>
                  <a:lnTo>
                    <a:pt x="728929" y="329285"/>
                  </a:lnTo>
                  <a:lnTo>
                    <a:pt x="730770" y="324396"/>
                  </a:lnTo>
                  <a:lnTo>
                    <a:pt x="731177" y="324104"/>
                  </a:lnTo>
                  <a:lnTo>
                    <a:pt x="730910" y="324040"/>
                  </a:lnTo>
                  <a:lnTo>
                    <a:pt x="731761" y="321729"/>
                  </a:lnTo>
                  <a:lnTo>
                    <a:pt x="737971" y="322199"/>
                  </a:lnTo>
                  <a:close/>
                </a:path>
                <a:path w="892809" h="560069">
                  <a:moveTo>
                    <a:pt x="755891" y="248031"/>
                  </a:moveTo>
                  <a:lnTo>
                    <a:pt x="755586" y="247891"/>
                  </a:lnTo>
                  <a:lnTo>
                    <a:pt x="755256" y="247599"/>
                  </a:lnTo>
                  <a:lnTo>
                    <a:pt x="754989" y="247650"/>
                  </a:lnTo>
                  <a:lnTo>
                    <a:pt x="754710" y="247713"/>
                  </a:lnTo>
                  <a:lnTo>
                    <a:pt x="754519" y="248132"/>
                  </a:lnTo>
                  <a:lnTo>
                    <a:pt x="754265" y="248386"/>
                  </a:lnTo>
                  <a:lnTo>
                    <a:pt x="755256" y="248780"/>
                  </a:lnTo>
                  <a:lnTo>
                    <a:pt x="755726" y="248983"/>
                  </a:lnTo>
                  <a:lnTo>
                    <a:pt x="755891" y="248031"/>
                  </a:lnTo>
                  <a:close/>
                </a:path>
                <a:path w="892809" h="560069">
                  <a:moveTo>
                    <a:pt x="765429" y="238620"/>
                  </a:moveTo>
                  <a:lnTo>
                    <a:pt x="765187" y="237769"/>
                  </a:lnTo>
                  <a:lnTo>
                    <a:pt x="765022" y="236867"/>
                  </a:lnTo>
                  <a:lnTo>
                    <a:pt x="764527" y="235966"/>
                  </a:lnTo>
                  <a:lnTo>
                    <a:pt x="763422" y="236385"/>
                  </a:lnTo>
                  <a:lnTo>
                    <a:pt x="762381" y="236651"/>
                  </a:lnTo>
                  <a:lnTo>
                    <a:pt x="762825" y="237566"/>
                  </a:lnTo>
                  <a:lnTo>
                    <a:pt x="763066" y="238480"/>
                  </a:lnTo>
                  <a:lnTo>
                    <a:pt x="763841" y="239306"/>
                  </a:lnTo>
                  <a:lnTo>
                    <a:pt x="764794" y="238798"/>
                  </a:lnTo>
                  <a:lnTo>
                    <a:pt x="765429" y="238620"/>
                  </a:lnTo>
                  <a:close/>
                </a:path>
                <a:path w="892809" h="560069">
                  <a:moveTo>
                    <a:pt x="765454" y="362153"/>
                  </a:moveTo>
                  <a:lnTo>
                    <a:pt x="764628" y="359638"/>
                  </a:lnTo>
                  <a:lnTo>
                    <a:pt x="764463" y="355511"/>
                  </a:lnTo>
                  <a:lnTo>
                    <a:pt x="757923" y="352996"/>
                  </a:lnTo>
                  <a:lnTo>
                    <a:pt x="752462" y="352437"/>
                  </a:lnTo>
                  <a:lnTo>
                    <a:pt x="747204" y="351358"/>
                  </a:lnTo>
                  <a:lnTo>
                    <a:pt x="747039" y="352044"/>
                  </a:lnTo>
                  <a:lnTo>
                    <a:pt x="736536" y="338467"/>
                  </a:lnTo>
                  <a:lnTo>
                    <a:pt x="737362" y="336918"/>
                  </a:lnTo>
                  <a:lnTo>
                    <a:pt x="735469" y="336435"/>
                  </a:lnTo>
                  <a:lnTo>
                    <a:pt x="735114" y="337019"/>
                  </a:lnTo>
                  <a:lnTo>
                    <a:pt x="734453" y="337680"/>
                  </a:lnTo>
                  <a:lnTo>
                    <a:pt x="734618" y="338620"/>
                  </a:lnTo>
                  <a:lnTo>
                    <a:pt x="735304" y="338912"/>
                  </a:lnTo>
                  <a:lnTo>
                    <a:pt x="735850" y="339229"/>
                  </a:lnTo>
                  <a:lnTo>
                    <a:pt x="728548" y="355384"/>
                  </a:lnTo>
                  <a:lnTo>
                    <a:pt x="746163" y="355409"/>
                  </a:lnTo>
                  <a:lnTo>
                    <a:pt x="749871" y="358114"/>
                  </a:lnTo>
                  <a:lnTo>
                    <a:pt x="753338" y="361340"/>
                  </a:lnTo>
                  <a:lnTo>
                    <a:pt x="759498" y="364134"/>
                  </a:lnTo>
                  <a:lnTo>
                    <a:pt x="762736" y="362585"/>
                  </a:lnTo>
                  <a:lnTo>
                    <a:pt x="765454" y="362153"/>
                  </a:lnTo>
                  <a:close/>
                </a:path>
                <a:path w="892809" h="560069">
                  <a:moveTo>
                    <a:pt x="765975" y="252501"/>
                  </a:moveTo>
                  <a:lnTo>
                    <a:pt x="765708" y="251714"/>
                  </a:lnTo>
                  <a:lnTo>
                    <a:pt x="765683" y="251129"/>
                  </a:lnTo>
                  <a:lnTo>
                    <a:pt x="763892" y="251523"/>
                  </a:lnTo>
                  <a:lnTo>
                    <a:pt x="763943" y="252133"/>
                  </a:lnTo>
                  <a:lnTo>
                    <a:pt x="764006" y="253250"/>
                  </a:lnTo>
                  <a:lnTo>
                    <a:pt x="764603" y="253123"/>
                  </a:lnTo>
                  <a:lnTo>
                    <a:pt x="765403" y="253187"/>
                  </a:lnTo>
                  <a:lnTo>
                    <a:pt x="765708" y="252818"/>
                  </a:lnTo>
                  <a:lnTo>
                    <a:pt x="765975" y="252501"/>
                  </a:lnTo>
                  <a:close/>
                </a:path>
                <a:path w="892809" h="560069">
                  <a:moveTo>
                    <a:pt x="770318" y="264871"/>
                  </a:moveTo>
                  <a:lnTo>
                    <a:pt x="757021" y="262128"/>
                  </a:lnTo>
                  <a:lnTo>
                    <a:pt x="756361" y="266966"/>
                  </a:lnTo>
                  <a:lnTo>
                    <a:pt x="769696" y="268655"/>
                  </a:lnTo>
                  <a:lnTo>
                    <a:pt x="770128" y="266141"/>
                  </a:lnTo>
                  <a:lnTo>
                    <a:pt x="770318" y="264871"/>
                  </a:lnTo>
                  <a:close/>
                </a:path>
                <a:path w="892809" h="560069">
                  <a:moveTo>
                    <a:pt x="772490" y="497090"/>
                  </a:moveTo>
                  <a:lnTo>
                    <a:pt x="770597" y="496379"/>
                  </a:lnTo>
                  <a:lnTo>
                    <a:pt x="769607" y="495909"/>
                  </a:lnTo>
                  <a:lnTo>
                    <a:pt x="765073" y="502361"/>
                  </a:lnTo>
                  <a:lnTo>
                    <a:pt x="768515" y="503936"/>
                  </a:lnTo>
                  <a:lnTo>
                    <a:pt x="769861" y="501738"/>
                  </a:lnTo>
                  <a:lnTo>
                    <a:pt x="771283" y="499554"/>
                  </a:lnTo>
                  <a:lnTo>
                    <a:pt x="772388" y="497293"/>
                  </a:lnTo>
                  <a:lnTo>
                    <a:pt x="772490" y="497090"/>
                  </a:lnTo>
                  <a:close/>
                </a:path>
                <a:path w="892809" h="560069">
                  <a:moveTo>
                    <a:pt x="774725" y="503847"/>
                  </a:moveTo>
                  <a:lnTo>
                    <a:pt x="773455" y="503745"/>
                  </a:lnTo>
                  <a:lnTo>
                    <a:pt x="771893" y="503161"/>
                  </a:lnTo>
                  <a:lnTo>
                    <a:pt x="770953" y="503694"/>
                  </a:lnTo>
                  <a:lnTo>
                    <a:pt x="770102" y="504202"/>
                  </a:lnTo>
                  <a:lnTo>
                    <a:pt x="769962" y="505891"/>
                  </a:lnTo>
                  <a:lnTo>
                    <a:pt x="769200" y="507809"/>
                  </a:lnTo>
                  <a:lnTo>
                    <a:pt x="771372" y="508050"/>
                  </a:lnTo>
                  <a:lnTo>
                    <a:pt x="773480" y="508685"/>
                  </a:lnTo>
                  <a:lnTo>
                    <a:pt x="774496" y="507022"/>
                  </a:lnTo>
                  <a:lnTo>
                    <a:pt x="774446" y="505333"/>
                  </a:lnTo>
                  <a:lnTo>
                    <a:pt x="774725" y="503847"/>
                  </a:lnTo>
                  <a:close/>
                </a:path>
                <a:path w="892809" h="560069">
                  <a:moveTo>
                    <a:pt x="777582" y="488645"/>
                  </a:moveTo>
                  <a:lnTo>
                    <a:pt x="774636" y="485101"/>
                  </a:lnTo>
                  <a:lnTo>
                    <a:pt x="766724" y="491744"/>
                  </a:lnTo>
                  <a:lnTo>
                    <a:pt x="769556" y="495122"/>
                  </a:lnTo>
                  <a:lnTo>
                    <a:pt x="777582" y="488645"/>
                  </a:lnTo>
                  <a:close/>
                </a:path>
                <a:path w="892809" h="560069">
                  <a:moveTo>
                    <a:pt x="779310" y="395757"/>
                  </a:moveTo>
                  <a:lnTo>
                    <a:pt x="779068" y="395681"/>
                  </a:lnTo>
                  <a:lnTo>
                    <a:pt x="778738" y="395478"/>
                  </a:lnTo>
                  <a:lnTo>
                    <a:pt x="778510" y="395554"/>
                  </a:lnTo>
                  <a:lnTo>
                    <a:pt x="778294" y="395655"/>
                  </a:lnTo>
                  <a:lnTo>
                    <a:pt x="778154" y="396011"/>
                  </a:lnTo>
                  <a:lnTo>
                    <a:pt x="777989" y="396252"/>
                  </a:lnTo>
                  <a:lnTo>
                    <a:pt x="778179" y="396468"/>
                  </a:lnTo>
                  <a:lnTo>
                    <a:pt x="778344" y="396684"/>
                  </a:lnTo>
                  <a:lnTo>
                    <a:pt x="778548" y="396913"/>
                  </a:lnTo>
                  <a:lnTo>
                    <a:pt x="778789" y="396519"/>
                  </a:lnTo>
                  <a:lnTo>
                    <a:pt x="779068" y="396138"/>
                  </a:lnTo>
                  <a:lnTo>
                    <a:pt x="779310" y="395757"/>
                  </a:lnTo>
                  <a:close/>
                </a:path>
                <a:path w="892809" h="560069">
                  <a:moveTo>
                    <a:pt x="779475" y="391909"/>
                  </a:moveTo>
                  <a:lnTo>
                    <a:pt x="779005" y="390474"/>
                  </a:lnTo>
                  <a:lnTo>
                    <a:pt x="777303" y="390563"/>
                  </a:lnTo>
                  <a:lnTo>
                    <a:pt x="775462" y="390169"/>
                  </a:lnTo>
                  <a:lnTo>
                    <a:pt x="775157" y="392277"/>
                  </a:lnTo>
                  <a:lnTo>
                    <a:pt x="774992" y="393598"/>
                  </a:lnTo>
                  <a:lnTo>
                    <a:pt x="774801" y="394906"/>
                  </a:lnTo>
                  <a:lnTo>
                    <a:pt x="775957" y="394741"/>
                  </a:lnTo>
                  <a:lnTo>
                    <a:pt x="777494" y="394919"/>
                  </a:lnTo>
                  <a:lnTo>
                    <a:pt x="778179" y="394296"/>
                  </a:lnTo>
                  <a:lnTo>
                    <a:pt x="778954" y="393560"/>
                  </a:lnTo>
                  <a:lnTo>
                    <a:pt x="779475" y="391909"/>
                  </a:lnTo>
                  <a:close/>
                </a:path>
                <a:path w="892809" h="560069">
                  <a:moveTo>
                    <a:pt x="795058" y="494741"/>
                  </a:moveTo>
                  <a:lnTo>
                    <a:pt x="795032" y="493737"/>
                  </a:lnTo>
                  <a:lnTo>
                    <a:pt x="795032" y="492747"/>
                  </a:lnTo>
                  <a:lnTo>
                    <a:pt x="795007" y="491756"/>
                  </a:lnTo>
                  <a:lnTo>
                    <a:pt x="788187" y="491426"/>
                  </a:lnTo>
                  <a:lnTo>
                    <a:pt x="788111" y="495427"/>
                  </a:lnTo>
                  <a:lnTo>
                    <a:pt x="795058" y="494741"/>
                  </a:lnTo>
                  <a:close/>
                </a:path>
                <a:path w="892809" h="560069">
                  <a:moveTo>
                    <a:pt x="795997" y="6946"/>
                  </a:moveTo>
                  <a:lnTo>
                    <a:pt x="793991" y="4635"/>
                  </a:lnTo>
                  <a:lnTo>
                    <a:pt x="791959" y="2311"/>
                  </a:lnTo>
                  <a:lnTo>
                    <a:pt x="789952" y="0"/>
                  </a:lnTo>
                  <a:lnTo>
                    <a:pt x="787882" y="1511"/>
                  </a:lnTo>
                  <a:lnTo>
                    <a:pt x="789432" y="4064"/>
                  </a:lnTo>
                  <a:lnTo>
                    <a:pt x="792454" y="9182"/>
                  </a:lnTo>
                  <a:lnTo>
                    <a:pt x="795997" y="6946"/>
                  </a:lnTo>
                  <a:close/>
                </a:path>
                <a:path w="892809" h="560069">
                  <a:moveTo>
                    <a:pt x="797255" y="502107"/>
                  </a:moveTo>
                  <a:lnTo>
                    <a:pt x="797153" y="500951"/>
                  </a:lnTo>
                  <a:lnTo>
                    <a:pt x="796988" y="498652"/>
                  </a:lnTo>
                  <a:lnTo>
                    <a:pt x="786892" y="499656"/>
                  </a:lnTo>
                  <a:lnTo>
                    <a:pt x="786980" y="500799"/>
                  </a:lnTo>
                  <a:lnTo>
                    <a:pt x="787095" y="501942"/>
                  </a:lnTo>
                  <a:lnTo>
                    <a:pt x="787171" y="503097"/>
                  </a:lnTo>
                  <a:lnTo>
                    <a:pt x="797255" y="502107"/>
                  </a:lnTo>
                  <a:close/>
                </a:path>
                <a:path w="892809" h="560069">
                  <a:moveTo>
                    <a:pt x="805510" y="239560"/>
                  </a:moveTo>
                  <a:lnTo>
                    <a:pt x="798220" y="238442"/>
                  </a:lnTo>
                  <a:lnTo>
                    <a:pt x="793902" y="231394"/>
                  </a:lnTo>
                  <a:lnTo>
                    <a:pt x="786676" y="229323"/>
                  </a:lnTo>
                  <a:lnTo>
                    <a:pt x="780351" y="233565"/>
                  </a:lnTo>
                  <a:lnTo>
                    <a:pt x="778903" y="234543"/>
                  </a:lnTo>
                  <a:lnTo>
                    <a:pt x="777849" y="237197"/>
                  </a:lnTo>
                  <a:lnTo>
                    <a:pt x="777938" y="240144"/>
                  </a:lnTo>
                  <a:lnTo>
                    <a:pt x="780300" y="241973"/>
                  </a:lnTo>
                  <a:lnTo>
                    <a:pt x="786079" y="242379"/>
                  </a:lnTo>
                  <a:lnTo>
                    <a:pt x="795312" y="242392"/>
                  </a:lnTo>
                  <a:lnTo>
                    <a:pt x="803960" y="244957"/>
                  </a:lnTo>
                  <a:lnTo>
                    <a:pt x="805510" y="239560"/>
                  </a:lnTo>
                  <a:close/>
                </a:path>
                <a:path w="892809" h="560069">
                  <a:moveTo>
                    <a:pt x="827747" y="471258"/>
                  </a:moveTo>
                  <a:lnTo>
                    <a:pt x="827354" y="470890"/>
                  </a:lnTo>
                  <a:lnTo>
                    <a:pt x="826731" y="470268"/>
                  </a:lnTo>
                  <a:lnTo>
                    <a:pt x="825487" y="470179"/>
                  </a:lnTo>
                  <a:lnTo>
                    <a:pt x="823531" y="469544"/>
                  </a:lnTo>
                  <a:lnTo>
                    <a:pt x="823595" y="471652"/>
                  </a:lnTo>
                  <a:lnTo>
                    <a:pt x="823214" y="473087"/>
                  </a:lnTo>
                  <a:lnTo>
                    <a:pt x="824255" y="474103"/>
                  </a:lnTo>
                  <a:lnTo>
                    <a:pt x="825957" y="473684"/>
                  </a:lnTo>
                  <a:lnTo>
                    <a:pt x="827328" y="473062"/>
                  </a:lnTo>
                  <a:lnTo>
                    <a:pt x="827747" y="471258"/>
                  </a:lnTo>
                  <a:close/>
                </a:path>
                <a:path w="892809" h="560069">
                  <a:moveTo>
                    <a:pt x="832281" y="519836"/>
                  </a:moveTo>
                  <a:lnTo>
                    <a:pt x="830021" y="519582"/>
                  </a:lnTo>
                  <a:lnTo>
                    <a:pt x="830351" y="518058"/>
                  </a:lnTo>
                  <a:lnTo>
                    <a:pt x="830681" y="516382"/>
                  </a:lnTo>
                  <a:lnTo>
                    <a:pt x="831176" y="514350"/>
                  </a:lnTo>
                  <a:lnTo>
                    <a:pt x="826312" y="514451"/>
                  </a:lnTo>
                  <a:lnTo>
                    <a:pt x="821944" y="513918"/>
                  </a:lnTo>
                  <a:lnTo>
                    <a:pt x="821690" y="514654"/>
                  </a:lnTo>
                  <a:lnTo>
                    <a:pt x="820674" y="517702"/>
                  </a:lnTo>
                  <a:lnTo>
                    <a:pt x="820178" y="521360"/>
                  </a:lnTo>
                  <a:lnTo>
                    <a:pt x="821067" y="524306"/>
                  </a:lnTo>
                  <a:lnTo>
                    <a:pt x="821397" y="525475"/>
                  </a:lnTo>
                  <a:lnTo>
                    <a:pt x="827582" y="526427"/>
                  </a:lnTo>
                  <a:lnTo>
                    <a:pt x="828738" y="524510"/>
                  </a:lnTo>
                  <a:lnTo>
                    <a:pt x="829170" y="523138"/>
                  </a:lnTo>
                  <a:lnTo>
                    <a:pt x="829551" y="521538"/>
                  </a:lnTo>
                  <a:lnTo>
                    <a:pt x="829754" y="521868"/>
                  </a:lnTo>
                  <a:lnTo>
                    <a:pt x="830084" y="522554"/>
                  </a:lnTo>
                  <a:lnTo>
                    <a:pt x="832281" y="519836"/>
                  </a:lnTo>
                  <a:close/>
                </a:path>
                <a:path w="892809" h="560069">
                  <a:moveTo>
                    <a:pt x="833374" y="494334"/>
                  </a:moveTo>
                  <a:lnTo>
                    <a:pt x="832751" y="493547"/>
                  </a:lnTo>
                  <a:lnTo>
                    <a:pt x="832091" y="492760"/>
                  </a:lnTo>
                  <a:lnTo>
                    <a:pt x="830326" y="492874"/>
                  </a:lnTo>
                  <a:lnTo>
                    <a:pt x="829030" y="492594"/>
                  </a:lnTo>
                  <a:lnTo>
                    <a:pt x="828865" y="493903"/>
                  </a:lnTo>
                  <a:lnTo>
                    <a:pt x="828179" y="495477"/>
                  </a:lnTo>
                  <a:lnTo>
                    <a:pt x="829144" y="497293"/>
                  </a:lnTo>
                  <a:lnTo>
                    <a:pt x="830872" y="497497"/>
                  </a:lnTo>
                  <a:lnTo>
                    <a:pt x="832993" y="498386"/>
                  </a:lnTo>
                  <a:lnTo>
                    <a:pt x="832942" y="496036"/>
                  </a:lnTo>
                  <a:lnTo>
                    <a:pt x="833374" y="494334"/>
                  </a:lnTo>
                  <a:close/>
                </a:path>
                <a:path w="892809" h="560069">
                  <a:moveTo>
                    <a:pt x="847318" y="523748"/>
                  </a:moveTo>
                  <a:lnTo>
                    <a:pt x="847255" y="523113"/>
                  </a:lnTo>
                  <a:lnTo>
                    <a:pt x="847255" y="522871"/>
                  </a:lnTo>
                  <a:lnTo>
                    <a:pt x="846239" y="522884"/>
                  </a:lnTo>
                  <a:lnTo>
                    <a:pt x="845667" y="522782"/>
                  </a:lnTo>
                  <a:lnTo>
                    <a:pt x="845502" y="523341"/>
                  </a:lnTo>
                  <a:lnTo>
                    <a:pt x="845032" y="524065"/>
                  </a:lnTo>
                  <a:lnTo>
                    <a:pt x="845223" y="524421"/>
                  </a:lnTo>
                  <a:lnTo>
                    <a:pt x="845413" y="524852"/>
                  </a:lnTo>
                  <a:lnTo>
                    <a:pt x="846188" y="524954"/>
                  </a:lnTo>
                  <a:lnTo>
                    <a:pt x="846709" y="525195"/>
                  </a:lnTo>
                  <a:lnTo>
                    <a:pt x="846924" y="524497"/>
                  </a:lnTo>
                  <a:lnTo>
                    <a:pt x="847318" y="523748"/>
                  </a:lnTo>
                  <a:close/>
                </a:path>
                <a:path w="892809" h="560069">
                  <a:moveTo>
                    <a:pt x="848334" y="507288"/>
                  </a:moveTo>
                  <a:lnTo>
                    <a:pt x="848220" y="506679"/>
                  </a:lnTo>
                  <a:lnTo>
                    <a:pt x="848271" y="506145"/>
                  </a:lnTo>
                  <a:lnTo>
                    <a:pt x="847750" y="506272"/>
                  </a:lnTo>
                  <a:lnTo>
                    <a:pt x="846988" y="506272"/>
                  </a:lnTo>
                  <a:lnTo>
                    <a:pt x="846759" y="506564"/>
                  </a:lnTo>
                  <a:lnTo>
                    <a:pt x="846467" y="506945"/>
                  </a:lnTo>
                  <a:lnTo>
                    <a:pt x="846569" y="507568"/>
                  </a:lnTo>
                  <a:lnTo>
                    <a:pt x="846518" y="508101"/>
                  </a:lnTo>
                  <a:lnTo>
                    <a:pt x="847064" y="507974"/>
                  </a:lnTo>
                  <a:lnTo>
                    <a:pt x="847839" y="507974"/>
                  </a:lnTo>
                  <a:lnTo>
                    <a:pt x="848029" y="507695"/>
                  </a:lnTo>
                  <a:lnTo>
                    <a:pt x="848334" y="507288"/>
                  </a:lnTo>
                  <a:close/>
                </a:path>
                <a:path w="892809" h="560069">
                  <a:moveTo>
                    <a:pt x="848995" y="483349"/>
                  </a:moveTo>
                  <a:lnTo>
                    <a:pt x="848360" y="482219"/>
                  </a:lnTo>
                  <a:lnTo>
                    <a:pt x="847153" y="479933"/>
                  </a:lnTo>
                  <a:lnTo>
                    <a:pt x="838517" y="484492"/>
                  </a:lnTo>
                  <a:lnTo>
                    <a:pt x="839787" y="486930"/>
                  </a:lnTo>
                  <a:lnTo>
                    <a:pt x="840447" y="488162"/>
                  </a:lnTo>
                  <a:lnTo>
                    <a:pt x="848995" y="483349"/>
                  </a:lnTo>
                  <a:close/>
                </a:path>
                <a:path w="892809" h="560069">
                  <a:moveTo>
                    <a:pt x="850557" y="512953"/>
                  </a:moveTo>
                  <a:lnTo>
                    <a:pt x="850277" y="512635"/>
                  </a:lnTo>
                  <a:lnTo>
                    <a:pt x="850150" y="512406"/>
                  </a:lnTo>
                  <a:lnTo>
                    <a:pt x="849896" y="512559"/>
                  </a:lnTo>
                  <a:lnTo>
                    <a:pt x="849541" y="512660"/>
                  </a:lnTo>
                  <a:lnTo>
                    <a:pt x="849426" y="512876"/>
                  </a:lnTo>
                  <a:lnTo>
                    <a:pt x="849350" y="513003"/>
                  </a:lnTo>
                  <a:lnTo>
                    <a:pt x="849655" y="513321"/>
                  </a:lnTo>
                  <a:lnTo>
                    <a:pt x="849782" y="513549"/>
                  </a:lnTo>
                  <a:lnTo>
                    <a:pt x="850036" y="513397"/>
                  </a:lnTo>
                  <a:lnTo>
                    <a:pt x="850366" y="513295"/>
                  </a:lnTo>
                  <a:lnTo>
                    <a:pt x="850506" y="513080"/>
                  </a:lnTo>
                  <a:lnTo>
                    <a:pt x="850557" y="512953"/>
                  </a:lnTo>
                  <a:close/>
                </a:path>
                <a:path w="892809" h="560069">
                  <a:moveTo>
                    <a:pt x="852919" y="485444"/>
                  </a:moveTo>
                  <a:lnTo>
                    <a:pt x="849185" y="485292"/>
                  </a:lnTo>
                  <a:lnTo>
                    <a:pt x="848664" y="487603"/>
                  </a:lnTo>
                  <a:lnTo>
                    <a:pt x="848106" y="489915"/>
                  </a:lnTo>
                  <a:lnTo>
                    <a:pt x="847699" y="491731"/>
                  </a:lnTo>
                  <a:lnTo>
                    <a:pt x="847445" y="491566"/>
                  </a:lnTo>
                  <a:lnTo>
                    <a:pt x="846467" y="490956"/>
                  </a:lnTo>
                  <a:lnTo>
                    <a:pt x="845083" y="490918"/>
                  </a:lnTo>
                  <a:lnTo>
                    <a:pt x="843876" y="490651"/>
                  </a:lnTo>
                  <a:lnTo>
                    <a:pt x="843686" y="491629"/>
                  </a:lnTo>
                  <a:lnTo>
                    <a:pt x="842975" y="493039"/>
                  </a:lnTo>
                  <a:lnTo>
                    <a:pt x="844067" y="494284"/>
                  </a:lnTo>
                  <a:lnTo>
                    <a:pt x="845439" y="494512"/>
                  </a:lnTo>
                  <a:lnTo>
                    <a:pt x="847090" y="495223"/>
                  </a:lnTo>
                  <a:lnTo>
                    <a:pt x="847318" y="493369"/>
                  </a:lnTo>
                  <a:lnTo>
                    <a:pt x="847661" y="492252"/>
                  </a:lnTo>
                  <a:lnTo>
                    <a:pt x="851623" y="492391"/>
                  </a:lnTo>
                  <a:lnTo>
                    <a:pt x="852512" y="487756"/>
                  </a:lnTo>
                  <a:lnTo>
                    <a:pt x="852919" y="485444"/>
                  </a:lnTo>
                  <a:close/>
                </a:path>
                <a:path w="892809" h="560069">
                  <a:moveTo>
                    <a:pt x="854544" y="247865"/>
                  </a:moveTo>
                  <a:lnTo>
                    <a:pt x="852754" y="247269"/>
                  </a:lnTo>
                  <a:lnTo>
                    <a:pt x="851547" y="246570"/>
                  </a:lnTo>
                  <a:lnTo>
                    <a:pt x="849820" y="246621"/>
                  </a:lnTo>
                  <a:lnTo>
                    <a:pt x="849325" y="248183"/>
                  </a:lnTo>
                  <a:lnTo>
                    <a:pt x="848791" y="249034"/>
                  </a:lnTo>
                  <a:lnTo>
                    <a:pt x="849947" y="249682"/>
                  </a:lnTo>
                  <a:lnTo>
                    <a:pt x="851027" y="250532"/>
                  </a:lnTo>
                  <a:lnTo>
                    <a:pt x="852614" y="250926"/>
                  </a:lnTo>
                  <a:lnTo>
                    <a:pt x="853389" y="249389"/>
                  </a:lnTo>
                  <a:lnTo>
                    <a:pt x="854544" y="247865"/>
                  </a:lnTo>
                  <a:close/>
                </a:path>
                <a:path w="892809" h="560069">
                  <a:moveTo>
                    <a:pt x="856221" y="514972"/>
                  </a:moveTo>
                  <a:lnTo>
                    <a:pt x="854849" y="514985"/>
                  </a:lnTo>
                  <a:lnTo>
                    <a:pt x="853554" y="514616"/>
                  </a:lnTo>
                  <a:lnTo>
                    <a:pt x="852424" y="515632"/>
                  </a:lnTo>
                  <a:lnTo>
                    <a:pt x="852512" y="516915"/>
                  </a:lnTo>
                  <a:lnTo>
                    <a:pt x="852322" y="517867"/>
                  </a:lnTo>
                  <a:lnTo>
                    <a:pt x="853249" y="518007"/>
                  </a:lnTo>
                  <a:lnTo>
                    <a:pt x="854494" y="518566"/>
                  </a:lnTo>
                  <a:lnTo>
                    <a:pt x="855065" y="518160"/>
                  </a:lnTo>
                  <a:lnTo>
                    <a:pt x="855700" y="517690"/>
                  </a:lnTo>
                  <a:lnTo>
                    <a:pt x="855751" y="516382"/>
                  </a:lnTo>
                  <a:lnTo>
                    <a:pt x="856221" y="514972"/>
                  </a:lnTo>
                  <a:close/>
                </a:path>
                <a:path w="892809" h="560069">
                  <a:moveTo>
                    <a:pt x="856386" y="450342"/>
                  </a:moveTo>
                  <a:lnTo>
                    <a:pt x="855751" y="450392"/>
                  </a:lnTo>
                  <a:lnTo>
                    <a:pt x="854494" y="450507"/>
                  </a:lnTo>
                  <a:lnTo>
                    <a:pt x="854621" y="451091"/>
                  </a:lnTo>
                  <a:lnTo>
                    <a:pt x="854710" y="451688"/>
                  </a:lnTo>
                  <a:lnTo>
                    <a:pt x="854951" y="452221"/>
                  </a:lnTo>
                  <a:lnTo>
                    <a:pt x="855840" y="452272"/>
                  </a:lnTo>
                  <a:lnTo>
                    <a:pt x="855916" y="452120"/>
                  </a:lnTo>
                  <a:lnTo>
                    <a:pt x="856170" y="451561"/>
                  </a:lnTo>
                  <a:lnTo>
                    <a:pt x="856246" y="450938"/>
                  </a:lnTo>
                  <a:lnTo>
                    <a:pt x="856386" y="450342"/>
                  </a:lnTo>
                  <a:close/>
                </a:path>
                <a:path w="892809" h="560069">
                  <a:moveTo>
                    <a:pt x="868311" y="459016"/>
                  </a:moveTo>
                  <a:lnTo>
                    <a:pt x="868070" y="457923"/>
                  </a:lnTo>
                  <a:lnTo>
                    <a:pt x="867956" y="457479"/>
                  </a:lnTo>
                  <a:lnTo>
                    <a:pt x="865670" y="456996"/>
                  </a:lnTo>
                  <a:lnTo>
                    <a:pt x="865479" y="457276"/>
                  </a:lnTo>
                  <a:lnTo>
                    <a:pt x="864768" y="458254"/>
                  </a:lnTo>
                  <a:lnTo>
                    <a:pt x="864387" y="459562"/>
                  </a:lnTo>
                  <a:lnTo>
                    <a:pt x="864273" y="460756"/>
                  </a:lnTo>
                  <a:lnTo>
                    <a:pt x="864273" y="460921"/>
                  </a:lnTo>
                  <a:lnTo>
                    <a:pt x="864882" y="461111"/>
                  </a:lnTo>
                  <a:lnTo>
                    <a:pt x="865670" y="461352"/>
                  </a:lnTo>
                  <a:lnTo>
                    <a:pt x="865479" y="461416"/>
                  </a:lnTo>
                  <a:lnTo>
                    <a:pt x="865644" y="461619"/>
                  </a:lnTo>
                  <a:lnTo>
                    <a:pt x="866140" y="461949"/>
                  </a:lnTo>
                  <a:lnTo>
                    <a:pt x="866330" y="461683"/>
                  </a:lnTo>
                  <a:lnTo>
                    <a:pt x="867181" y="461810"/>
                  </a:lnTo>
                  <a:lnTo>
                    <a:pt x="867651" y="461962"/>
                  </a:lnTo>
                  <a:lnTo>
                    <a:pt x="867879" y="460298"/>
                  </a:lnTo>
                  <a:lnTo>
                    <a:pt x="868311" y="459016"/>
                  </a:lnTo>
                  <a:close/>
                </a:path>
                <a:path w="892809" h="560069">
                  <a:moveTo>
                    <a:pt x="886891" y="417156"/>
                  </a:moveTo>
                  <a:lnTo>
                    <a:pt x="885990" y="417106"/>
                  </a:lnTo>
                  <a:lnTo>
                    <a:pt x="885926" y="417626"/>
                  </a:lnTo>
                  <a:lnTo>
                    <a:pt x="885850" y="418160"/>
                  </a:lnTo>
                  <a:lnTo>
                    <a:pt x="885825" y="418693"/>
                  </a:lnTo>
                  <a:lnTo>
                    <a:pt x="886129" y="418706"/>
                  </a:lnTo>
                  <a:lnTo>
                    <a:pt x="886675" y="418769"/>
                  </a:lnTo>
                  <a:lnTo>
                    <a:pt x="886815" y="418198"/>
                  </a:lnTo>
                  <a:lnTo>
                    <a:pt x="886841" y="417677"/>
                  </a:lnTo>
                  <a:lnTo>
                    <a:pt x="886891" y="417156"/>
                  </a:lnTo>
                  <a:close/>
                </a:path>
                <a:path w="892809" h="560069">
                  <a:moveTo>
                    <a:pt x="890765" y="428942"/>
                  </a:moveTo>
                  <a:lnTo>
                    <a:pt x="873810" y="442214"/>
                  </a:lnTo>
                  <a:lnTo>
                    <a:pt x="867981" y="442442"/>
                  </a:lnTo>
                  <a:lnTo>
                    <a:pt x="868832" y="445376"/>
                  </a:lnTo>
                  <a:lnTo>
                    <a:pt x="868807" y="449414"/>
                  </a:lnTo>
                  <a:lnTo>
                    <a:pt x="870788" y="450951"/>
                  </a:lnTo>
                  <a:lnTo>
                    <a:pt x="872540" y="452323"/>
                  </a:lnTo>
                  <a:lnTo>
                    <a:pt x="877519" y="452094"/>
                  </a:lnTo>
                  <a:lnTo>
                    <a:pt x="879500" y="450405"/>
                  </a:lnTo>
                  <a:lnTo>
                    <a:pt x="879830" y="450075"/>
                  </a:lnTo>
                  <a:lnTo>
                    <a:pt x="881341" y="450418"/>
                  </a:lnTo>
                  <a:lnTo>
                    <a:pt x="882053" y="450646"/>
                  </a:lnTo>
                  <a:lnTo>
                    <a:pt x="882878" y="447103"/>
                  </a:lnTo>
                  <a:lnTo>
                    <a:pt x="884085" y="445935"/>
                  </a:lnTo>
                  <a:lnTo>
                    <a:pt x="885329" y="444817"/>
                  </a:lnTo>
                  <a:lnTo>
                    <a:pt x="886485" y="443585"/>
                  </a:lnTo>
                  <a:lnTo>
                    <a:pt x="889177" y="443026"/>
                  </a:lnTo>
                  <a:lnTo>
                    <a:pt x="887666" y="442290"/>
                  </a:lnTo>
                  <a:lnTo>
                    <a:pt x="888238" y="441693"/>
                  </a:lnTo>
                  <a:lnTo>
                    <a:pt x="889292" y="440448"/>
                  </a:lnTo>
                  <a:lnTo>
                    <a:pt x="889558" y="440359"/>
                  </a:lnTo>
                  <a:lnTo>
                    <a:pt x="890028" y="436562"/>
                  </a:lnTo>
                  <a:lnTo>
                    <a:pt x="890765" y="428942"/>
                  </a:lnTo>
                  <a:close/>
                </a:path>
                <a:path w="892809" h="560069">
                  <a:moveTo>
                    <a:pt x="892721" y="396417"/>
                  </a:moveTo>
                  <a:lnTo>
                    <a:pt x="890993" y="395122"/>
                  </a:lnTo>
                  <a:lnTo>
                    <a:pt x="888682" y="394525"/>
                  </a:lnTo>
                  <a:lnTo>
                    <a:pt x="885571" y="394893"/>
                  </a:lnTo>
                  <a:lnTo>
                    <a:pt x="884948" y="394982"/>
                  </a:lnTo>
                  <a:lnTo>
                    <a:pt x="884085" y="395833"/>
                  </a:lnTo>
                  <a:lnTo>
                    <a:pt x="883348" y="396849"/>
                  </a:lnTo>
                  <a:lnTo>
                    <a:pt x="882878" y="396824"/>
                  </a:lnTo>
                  <a:lnTo>
                    <a:pt x="882383" y="396760"/>
                  </a:lnTo>
                  <a:lnTo>
                    <a:pt x="881291" y="397408"/>
                  </a:lnTo>
                  <a:lnTo>
                    <a:pt x="880681" y="399592"/>
                  </a:lnTo>
                  <a:lnTo>
                    <a:pt x="881151" y="400646"/>
                  </a:lnTo>
                  <a:lnTo>
                    <a:pt x="881481" y="400723"/>
                  </a:lnTo>
                  <a:lnTo>
                    <a:pt x="881646" y="400837"/>
                  </a:lnTo>
                  <a:lnTo>
                    <a:pt x="881646" y="400964"/>
                  </a:lnTo>
                  <a:lnTo>
                    <a:pt x="881557" y="401154"/>
                  </a:lnTo>
                  <a:lnTo>
                    <a:pt x="883297" y="406933"/>
                  </a:lnTo>
                  <a:lnTo>
                    <a:pt x="886917" y="409054"/>
                  </a:lnTo>
                  <a:lnTo>
                    <a:pt x="892175" y="408444"/>
                  </a:lnTo>
                  <a:lnTo>
                    <a:pt x="892390" y="404431"/>
                  </a:lnTo>
                  <a:lnTo>
                    <a:pt x="892721" y="396417"/>
                  </a:lnTo>
                  <a:close/>
                </a:path>
              </a:pathLst>
            </a:custGeom>
            <a:solidFill>
              <a:srgbClr val="DE246E"/>
            </a:solidFill>
          </p:spPr>
          <p:txBody>
            <a:bodyPr wrap="square" lIns="0" tIns="0" rIns="0" bIns="0" rtlCol="0"/>
            <a:lstStyle/>
            <a:p>
              <a:endParaRPr/>
            </a:p>
          </p:txBody>
        </p:sp>
        <p:sp>
          <p:nvSpPr>
            <p:cNvPr id="102" name="object 102"/>
            <p:cNvSpPr/>
            <p:nvPr/>
          </p:nvSpPr>
          <p:spPr>
            <a:xfrm>
              <a:off x="7470330" y="1352765"/>
              <a:ext cx="520065" cy="450215"/>
            </a:xfrm>
            <a:custGeom>
              <a:avLst/>
              <a:gdLst/>
              <a:ahLst/>
              <a:cxnLst/>
              <a:rect l="l" t="t" r="r" b="b"/>
              <a:pathLst>
                <a:path w="520065" h="450214">
                  <a:moveTo>
                    <a:pt x="1625" y="162915"/>
                  </a:moveTo>
                  <a:lnTo>
                    <a:pt x="1320" y="162775"/>
                  </a:lnTo>
                  <a:lnTo>
                    <a:pt x="977" y="162471"/>
                  </a:lnTo>
                  <a:lnTo>
                    <a:pt x="711" y="162534"/>
                  </a:lnTo>
                  <a:lnTo>
                    <a:pt x="431" y="162598"/>
                  </a:lnTo>
                  <a:lnTo>
                    <a:pt x="228" y="163004"/>
                  </a:lnTo>
                  <a:lnTo>
                    <a:pt x="0" y="163258"/>
                  </a:lnTo>
                  <a:lnTo>
                    <a:pt x="1460" y="163868"/>
                  </a:lnTo>
                  <a:lnTo>
                    <a:pt x="1511" y="163550"/>
                  </a:lnTo>
                  <a:lnTo>
                    <a:pt x="1562" y="163220"/>
                  </a:lnTo>
                  <a:lnTo>
                    <a:pt x="1625" y="162915"/>
                  </a:lnTo>
                  <a:close/>
                </a:path>
                <a:path w="520065" h="450214">
                  <a:moveTo>
                    <a:pt x="161963" y="360032"/>
                  </a:moveTo>
                  <a:lnTo>
                    <a:pt x="161632" y="359371"/>
                  </a:lnTo>
                  <a:lnTo>
                    <a:pt x="160909" y="358038"/>
                  </a:lnTo>
                  <a:lnTo>
                    <a:pt x="159651" y="358609"/>
                  </a:lnTo>
                  <a:lnTo>
                    <a:pt x="158991" y="358902"/>
                  </a:lnTo>
                  <a:lnTo>
                    <a:pt x="159042" y="359918"/>
                  </a:lnTo>
                  <a:lnTo>
                    <a:pt x="159207" y="361988"/>
                  </a:lnTo>
                  <a:lnTo>
                    <a:pt x="160121" y="361340"/>
                  </a:lnTo>
                  <a:lnTo>
                    <a:pt x="161048" y="360680"/>
                  </a:lnTo>
                  <a:lnTo>
                    <a:pt x="161963" y="360032"/>
                  </a:lnTo>
                  <a:close/>
                </a:path>
                <a:path w="520065" h="450214">
                  <a:moveTo>
                    <a:pt x="167157" y="279755"/>
                  </a:moveTo>
                  <a:lnTo>
                    <a:pt x="166217" y="278955"/>
                  </a:lnTo>
                  <a:lnTo>
                    <a:pt x="165620" y="278866"/>
                  </a:lnTo>
                  <a:lnTo>
                    <a:pt x="164871" y="278828"/>
                  </a:lnTo>
                  <a:lnTo>
                    <a:pt x="164541" y="281774"/>
                  </a:lnTo>
                  <a:lnTo>
                    <a:pt x="164401" y="283248"/>
                  </a:lnTo>
                  <a:lnTo>
                    <a:pt x="165125" y="283210"/>
                  </a:lnTo>
                  <a:lnTo>
                    <a:pt x="165862" y="283019"/>
                  </a:lnTo>
                  <a:lnTo>
                    <a:pt x="166268" y="282663"/>
                  </a:lnTo>
                  <a:lnTo>
                    <a:pt x="166928" y="282105"/>
                  </a:lnTo>
                  <a:lnTo>
                    <a:pt x="167157" y="279755"/>
                  </a:lnTo>
                  <a:close/>
                </a:path>
                <a:path w="520065" h="450214">
                  <a:moveTo>
                    <a:pt x="167982" y="368960"/>
                  </a:moveTo>
                  <a:lnTo>
                    <a:pt x="165722" y="369290"/>
                  </a:lnTo>
                  <a:lnTo>
                    <a:pt x="163969" y="369049"/>
                  </a:lnTo>
                  <a:lnTo>
                    <a:pt x="162674" y="370560"/>
                  </a:lnTo>
                  <a:lnTo>
                    <a:pt x="163055" y="372237"/>
                  </a:lnTo>
                  <a:lnTo>
                    <a:pt x="162953" y="373519"/>
                  </a:lnTo>
                  <a:lnTo>
                    <a:pt x="164261" y="373570"/>
                  </a:lnTo>
                  <a:lnTo>
                    <a:pt x="165912" y="374129"/>
                  </a:lnTo>
                  <a:lnTo>
                    <a:pt x="167538" y="372999"/>
                  </a:lnTo>
                  <a:lnTo>
                    <a:pt x="167462" y="371208"/>
                  </a:lnTo>
                  <a:lnTo>
                    <a:pt x="167982" y="368960"/>
                  </a:lnTo>
                  <a:close/>
                </a:path>
                <a:path w="520065" h="450214">
                  <a:moveTo>
                    <a:pt x="169138" y="332968"/>
                  </a:moveTo>
                  <a:lnTo>
                    <a:pt x="168884" y="332079"/>
                  </a:lnTo>
                  <a:lnTo>
                    <a:pt x="168668" y="331241"/>
                  </a:lnTo>
                  <a:lnTo>
                    <a:pt x="166903" y="330847"/>
                  </a:lnTo>
                  <a:lnTo>
                    <a:pt x="164871" y="329730"/>
                  </a:lnTo>
                  <a:lnTo>
                    <a:pt x="164680" y="332079"/>
                  </a:lnTo>
                  <a:lnTo>
                    <a:pt x="164261" y="333438"/>
                  </a:lnTo>
                  <a:lnTo>
                    <a:pt x="164630" y="334505"/>
                  </a:lnTo>
                  <a:lnTo>
                    <a:pt x="164846" y="335076"/>
                  </a:lnTo>
                  <a:lnTo>
                    <a:pt x="166903" y="335648"/>
                  </a:lnTo>
                  <a:lnTo>
                    <a:pt x="168173" y="334518"/>
                  </a:lnTo>
                  <a:lnTo>
                    <a:pt x="169138" y="332968"/>
                  </a:lnTo>
                  <a:close/>
                </a:path>
                <a:path w="520065" h="450214">
                  <a:moveTo>
                    <a:pt x="181635" y="157035"/>
                  </a:moveTo>
                  <a:lnTo>
                    <a:pt x="181178" y="154686"/>
                  </a:lnTo>
                  <a:lnTo>
                    <a:pt x="181343" y="152984"/>
                  </a:lnTo>
                  <a:lnTo>
                    <a:pt x="180568" y="152273"/>
                  </a:lnTo>
                  <a:lnTo>
                    <a:pt x="179882" y="151625"/>
                  </a:lnTo>
                  <a:lnTo>
                    <a:pt x="178142" y="152069"/>
                  </a:lnTo>
                  <a:lnTo>
                    <a:pt x="176885" y="152019"/>
                  </a:lnTo>
                  <a:lnTo>
                    <a:pt x="176911" y="153352"/>
                  </a:lnTo>
                  <a:lnTo>
                    <a:pt x="176441" y="154990"/>
                  </a:lnTo>
                  <a:lnTo>
                    <a:pt x="177076" y="155905"/>
                  </a:lnTo>
                  <a:lnTo>
                    <a:pt x="177571" y="156654"/>
                  </a:lnTo>
                  <a:lnTo>
                    <a:pt x="179362" y="156540"/>
                  </a:lnTo>
                  <a:lnTo>
                    <a:pt x="181635" y="157035"/>
                  </a:lnTo>
                  <a:close/>
                </a:path>
                <a:path w="520065" h="450214">
                  <a:moveTo>
                    <a:pt x="184162" y="97447"/>
                  </a:moveTo>
                  <a:lnTo>
                    <a:pt x="183781" y="95021"/>
                  </a:lnTo>
                  <a:lnTo>
                    <a:pt x="184035" y="93281"/>
                  </a:lnTo>
                  <a:lnTo>
                    <a:pt x="183261" y="92544"/>
                  </a:lnTo>
                  <a:lnTo>
                    <a:pt x="182575" y="91846"/>
                  </a:lnTo>
                  <a:lnTo>
                    <a:pt x="180784" y="92202"/>
                  </a:lnTo>
                  <a:lnTo>
                    <a:pt x="179489" y="92087"/>
                  </a:lnTo>
                  <a:lnTo>
                    <a:pt x="179463" y="93408"/>
                  </a:lnTo>
                  <a:lnTo>
                    <a:pt x="178943" y="95072"/>
                  </a:lnTo>
                  <a:lnTo>
                    <a:pt x="179552" y="95961"/>
                  </a:lnTo>
                  <a:lnTo>
                    <a:pt x="180098" y="96774"/>
                  </a:lnTo>
                  <a:lnTo>
                    <a:pt x="181864" y="96774"/>
                  </a:lnTo>
                  <a:lnTo>
                    <a:pt x="184162" y="97447"/>
                  </a:lnTo>
                  <a:close/>
                </a:path>
                <a:path w="520065" h="450214">
                  <a:moveTo>
                    <a:pt x="186702" y="370255"/>
                  </a:moveTo>
                  <a:lnTo>
                    <a:pt x="184416" y="370509"/>
                  </a:lnTo>
                  <a:lnTo>
                    <a:pt x="182575" y="370192"/>
                  </a:lnTo>
                  <a:lnTo>
                    <a:pt x="181965" y="370916"/>
                  </a:lnTo>
                  <a:lnTo>
                    <a:pt x="181305" y="371665"/>
                  </a:lnTo>
                  <a:lnTo>
                    <a:pt x="181343" y="373862"/>
                  </a:lnTo>
                  <a:lnTo>
                    <a:pt x="181991" y="374561"/>
                  </a:lnTo>
                  <a:lnTo>
                    <a:pt x="182600" y="375221"/>
                  </a:lnTo>
                  <a:lnTo>
                    <a:pt x="184772" y="375234"/>
                  </a:lnTo>
                  <a:lnTo>
                    <a:pt x="186397" y="374116"/>
                  </a:lnTo>
                  <a:lnTo>
                    <a:pt x="186258" y="372338"/>
                  </a:lnTo>
                  <a:lnTo>
                    <a:pt x="186702" y="370255"/>
                  </a:lnTo>
                  <a:close/>
                </a:path>
                <a:path w="520065" h="450214">
                  <a:moveTo>
                    <a:pt x="194830" y="411861"/>
                  </a:moveTo>
                  <a:lnTo>
                    <a:pt x="193865" y="410298"/>
                  </a:lnTo>
                  <a:lnTo>
                    <a:pt x="191668" y="409879"/>
                  </a:lnTo>
                  <a:lnTo>
                    <a:pt x="190296" y="410692"/>
                  </a:lnTo>
                  <a:lnTo>
                    <a:pt x="189776" y="412788"/>
                  </a:lnTo>
                  <a:lnTo>
                    <a:pt x="180759" y="399999"/>
                  </a:lnTo>
                  <a:lnTo>
                    <a:pt x="178231" y="407581"/>
                  </a:lnTo>
                  <a:lnTo>
                    <a:pt x="178981" y="412343"/>
                  </a:lnTo>
                  <a:lnTo>
                    <a:pt x="183578" y="415137"/>
                  </a:lnTo>
                  <a:lnTo>
                    <a:pt x="192608" y="416826"/>
                  </a:lnTo>
                  <a:lnTo>
                    <a:pt x="191173" y="414794"/>
                  </a:lnTo>
                  <a:lnTo>
                    <a:pt x="193294" y="415010"/>
                  </a:lnTo>
                  <a:lnTo>
                    <a:pt x="194475" y="413905"/>
                  </a:lnTo>
                  <a:lnTo>
                    <a:pt x="194830" y="411861"/>
                  </a:lnTo>
                  <a:close/>
                </a:path>
                <a:path w="520065" h="450214">
                  <a:moveTo>
                    <a:pt x="197421" y="382955"/>
                  </a:moveTo>
                  <a:lnTo>
                    <a:pt x="192278" y="377634"/>
                  </a:lnTo>
                  <a:lnTo>
                    <a:pt x="188455" y="379158"/>
                  </a:lnTo>
                  <a:lnTo>
                    <a:pt x="185432" y="384543"/>
                  </a:lnTo>
                  <a:lnTo>
                    <a:pt x="185839" y="385787"/>
                  </a:lnTo>
                  <a:lnTo>
                    <a:pt x="186283" y="387032"/>
                  </a:lnTo>
                  <a:lnTo>
                    <a:pt x="186702" y="388277"/>
                  </a:lnTo>
                  <a:lnTo>
                    <a:pt x="197421" y="382955"/>
                  </a:lnTo>
                  <a:close/>
                </a:path>
                <a:path w="520065" h="450214">
                  <a:moveTo>
                    <a:pt x="197586" y="382879"/>
                  </a:moveTo>
                  <a:lnTo>
                    <a:pt x="197421" y="382955"/>
                  </a:lnTo>
                  <a:lnTo>
                    <a:pt x="197548" y="383057"/>
                  </a:lnTo>
                  <a:lnTo>
                    <a:pt x="197586" y="382879"/>
                  </a:lnTo>
                  <a:close/>
                </a:path>
                <a:path w="520065" h="450214">
                  <a:moveTo>
                    <a:pt x="198488" y="310616"/>
                  </a:moveTo>
                  <a:lnTo>
                    <a:pt x="197027" y="310603"/>
                  </a:lnTo>
                  <a:lnTo>
                    <a:pt x="195707" y="310210"/>
                  </a:lnTo>
                  <a:lnTo>
                    <a:pt x="195021" y="310692"/>
                  </a:lnTo>
                  <a:lnTo>
                    <a:pt x="194398" y="311150"/>
                  </a:lnTo>
                  <a:lnTo>
                    <a:pt x="194449" y="312559"/>
                  </a:lnTo>
                  <a:lnTo>
                    <a:pt x="194195" y="313537"/>
                  </a:lnTo>
                  <a:lnTo>
                    <a:pt x="195465" y="313664"/>
                  </a:lnTo>
                  <a:lnTo>
                    <a:pt x="196761" y="313956"/>
                  </a:lnTo>
                  <a:lnTo>
                    <a:pt x="198272" y="313728"/>
                  </a:lnTo>
                  <a:lnTo>
                    <a:pt x="198297" y="311950"/>
                  </a:lnTo>
                  <a:lnTo>
                    <a:pt x="198488" y="310616"/>
                  </a:lnTo>
                  <a:close/>
                </a:path>
                <a:path w="520065" h="450214">
                  <a:moveTo>
                    <a:pt x="198602" y="413740"/>
                  </a:moveTo>
                  <a:lnTo>
                    <a:pt x="195770" y="414401"/>
                  </a:lnTo>
                  <a:lnTo>
                    <a:pt x="194729" y="414477"/>
                  </a:lnTo>
                  <a:lnTo>
                    <a:pt x="193344" y="415163"/>
                  </a:lnTo>
                  <a:lnTo>
                    <a:pt x="192722" y="416318"/>
                  </a:lnTo>
                  <a:lnTo>
                    <a:pt x="192849" y="416483"/>
                  </a:lnTo>
                  <a:lnTo>
                    <a:pt x="193370" y="417118"/>
                  </a:lnTo>
                  <a:lnTo>
                    <a:pt x="194310" y="418020"/>
                  </a:lnTo>
                  <a:lnTo>
                    <a:pt x="195605" y="417664"/>
                  </a:lnTo>
                  <a:lnTo>
                    <a:pt x="196126" y="416585"/>
                  </a:lnTo>
                  <a:lnTo>
                    <a:pt x="198602" y="413740"/>
                  </a:lnTo>
                  <a:close/>
                </a:path>
                <a:path w="520065" h="450214">
                  <a:moveTo>
                    <a:pt x="202907" y="423240"/>
                  </a:moveTo>
                  <a:lnTo>
                    <a:pt x="202806" y="422617"/>
                  </a:lnTo>
                  <a:lnTo>
                    <a:pt x="202857" y="422097"/>
                  </a:lnTo>
                  <a:lnTo>
                    <a:pt x="202336" y="422224"/>
                  </a:lnTo>
                  <a:lnTo>
                    <a:pt x="201599" y="422211"/>
                  </a:lnTo>
                  <a:lnTo>
                    <a:pt x="201345" y="422516"/>
                  </a:lnTo>
                  <a:lnTo>
                    <a:pt x="201041" y="422897"/>
                  </a:lnTo>
                  <a:lnTo>
                    <a:pt x="201155" y="423519"/>
                  </a:lnTo>
                  <a:lnTo>
                    <a:pt x="201104" y="424053"/>
                  </a:lnTo>
                  <a:lnTo>
                    <a:pt x="201650" y="423913"/>
                  </a:lnTo>
                  <a:lnTo>
                    <a:pt x="202425" y="423926"/>
                  </a:lnTo>
                  <a:lnTo>
                    <a:pt x="202615" y="423646"/>
                  </a:lnTo>
                  <a:lnTo>
                    <a:pt x="202907" y="423240"/>
                  </a:lnTo>
                  <a:close/>
                </a:path>
                <a:path w="520065" h="450214">
                  <a:moveTo>
                    <a:pt x="203022" y="323773"/>
                  </a:moveTo>
                  <a:lnTo>
                    <a:pt x="190182" y="321995"/>
                  </a:lnTo>
                  <a:lnTo>
                    <a:pt x="189230" y="327202"/>
                  </a:lnTo>
                  <a:lnTo>
                    <a:pt x="202260" y="329031"/>
                  </a:lnTo>
                  <a:lnTo>
                    <a:pt x="203022" y="323773"/>
                  </a:lnTo>
                  <a:close/>
                </a:path>
                <a:path w="520065" h="450214">
                  <a:moveTo>
                    <a:pt x="203606" y="391947"/>
                  </a:moveTo>
                  <a:lnTo>
                    <a:pt x="202996" y="391668"/>
                  </a:lnTo>
                  <a:lnTo>
                    <a:pt x="202336" y="391096"/>
                  </a:lnTo>
                  <a:lnTo>
                    <a:pt x="201841" y="391210"/>
                  </a:lnTo>
                  <a:lnTo>
                    <a:pt x="201371" y="391312"/>
                  </a:lnTo>
                  <a:lnTo>
                    <a:pt x="201066" y="392176"/>
                  </a:lnTo>
                  <a:lnTo>
                    <a:pt x="200710" y="392709"/>
                  </a:lnTo>
                  <a:lnTo>
                    <a:pt x="201295" y="392988"/>
                  </a:lnTo>
                  <a:lnTo>
                    <a:pt x="201841" y="393268"/>
                  </a:lnTo>
                  <a:lnTo>
                    <a:pt x="202425" y="393534"/>
                  </a:lnTo>
                  <a:lnTo>
                    <a:pt x="202806" y="393001"/>
                  </a:lnTo>
                  <a:lnTo>
                    <a:pt x="203212" y="392480"/>
                  </a:lnTo>
                  <a:lnTo>
                    <a:pt x="203606" y="391947"/>
                  </a:lnTo>
                  <a:close/>
                </a:path>
                <a:path w="520065" h="450214">
                  <a:moveTo>
                    <a:pt x="203873" y="89865"/>
                  </a:moveTo>
                  <a:lnTo>
                    <a:pt x="203377" y="89014"/>
                  </a:lnTo>
                  <a:lnTo>
                    <a:pt x="202946" y="88290"/>
                  </a:lnTo>
                  <a:lnTo>
                    <a:pt x="200710" y="87871"/>
                  </a:lnTo>
                  <a:lnTo>
                    <a:pt x="199923" y="88366"/>
                  </a:lnTo>
                  <a:lnTo>
                    <a:pt x="199059" y="88849"/>
                  </a:lnTo>
                  <a:lnTo>
                    <a:pt x="198983" y="90614"/>
                  </a:lnTo>
                  <a:lnTo>
                    <a:pt x="198323" y="92621"/>
                  </a:lnTo>
                  <a:lnTo>
                    <a:pt x="200380" y="92671"/>
                  </a:lnTo>
                  <a:lnTo>
                    <a:pt x="202120" y="93218"/>
                  </a:lnTo>
                  <a:lnTo>
                    <a:pt x="202780" y="92608"/>
                  </a:lnTo>
                  <a:lnTo>
                    <a:pt x="203517" y="91897"/>
                  </a:lnTo>
                  <a:lnTo>
                    <a:pt x="203873" y="89865"/>
                  </a:lnTo>
                  <a:close/>
                </a:path>
                <a:path w="520065" h="450214">
                  <a:moveTo>
                    <a:pt x="203962" y="357847"/>
                  </a:moveTo>
                  <a:lnTo>
                    <a:pt x="193294" y="365353"/>
                  </a:lnTo>
                  <a:lnTo>
                    <a:pt x="192303" y="363588"/>
                  </a:lnTo>
                  <a:lnTo>
                    <a:pt x="191198" y="361861"/>
                  </a:lnTo>
                  <a:lnTo>
                    <a:pt x="190182" y="360108"/>
                  </a:lnTo>
                  <a:lnTo>
                    <a:pt x="184746" y="363016"/>
                  </a:lnTo>
                  <a:lnTo>
                    <a:pt x="189687" y="373443"/>
                  </a:lnTo>
                  <a:lnTo>
                    <a:pt x="190436" y="372960"/>
                  </a:lnTo>
                  <a:lnTo>
                    <a:pt x="190715" y="373684"/>
                  </a:lnTo>
                  <a:lnTo>
                    <a:pt x="190792" y="373989"/>
                  </a:lnTo>
                  <a:lnTo>
                    <a:pt x="193459" y="373202"/>
                  </a:lnTo>
                  <a:lnTo>
                    <a:pt x="192938" y="371348"/>
                  </a:lnTo>
                  <a:lnTo>
                    <a:pt x="195376" y="369722"/>
                  </a:lnTo>
                  <a:lnTo>
                    <a:pt x="194919" y="368401"/>
                  </a:lnTo>
                  <a:lnTo>
                    <a:pt x="194360" y="367487"/>
                  </a:lnTo>
                  <a:lnTo>
                    <a:pt x="193903" y="366560"/>
                  </a:lnTo>
                  <a:lnTo>
                    <a:pt x="202780" y="368884"/>
                  </a:lnTo>
                  <a:lnTo>
                    <a:pt x="203073" y="368236"/>
                  </a:lnTo>
                  <a:lnTo>
                    <a:pt x="203962" y="357847"/>
                  </a:lnTo>
                  <a:close/>
                </a:path>
                <a:path w="520065" h="450214">
                  <a:moveTo>
                    <a:pt x="204177" y="233565"/>
                  </a:moveTo>
                  <a:lnTo>
                    <a:pt x="201269" y="233553"/>
                  </a:lnTo>
                  <a:lnTo>
                    <a:pt x="199148" y="232943"/>
                  </a:lnTo>
                  <a:lnTo>
                    <a:pt x="198018" y="233730"/>
                  </a:lnTo>
                  <a:lnTo>
                    <a:pt x="197027" y="234429"/>
                  </a:lnTo>
                  <a:lnTo>
                    <a:pt x="197053" y="236664"/>
                  </a:lnTo>
                  <a:lnTo>
                    <a:pt x="196646" y="238226"/>
                  </a:lnTo>
                  <a:lnTo>
                    <a:pt x="198323" y="238493"/>
                  </a:lnTo>
                  <a:lnTo>
                    <a:pt x="200253" y="239407"/>
                  </a:lnTo>
                  <a:lnTo>
                    <a:pt x="202666" y="238353"/>
                  </a:lnTo>
                  <a:lnTo>
                    <a:pt x="202996" y="236118"/>
                  </a:lnTo>
                  <a:lnTo>
                    <a:pt x="204177" y="233565"/>
                  </a:lnTo>
                  <a:close/>
                </a:path>
                <a:path w="520065" h="450214">
                  <a:moveTo>
                    <a:pt x="204533" y="47980"/>
                  </a:moveTo>
                  <a:lnTo>
                    <a:pt x="203161" y="44094"/>
                  </a:lnTo>
                  <a:lnTo>
                    <a:pt x="201041" y="41160"/>
                  </a:lnTo>
                  <a:lnTo>
                    <a:pt x="199224" y="38100"/>
                  </a:lnTo>
                  <a:lnTo>
                    <a:pt x="193814" y="41021"/>
                  </a:lnTo>
                  <a:lnTo>
                    <a:pt x="198767" y="51435"/>
                  </a:lnTo>
                  <a:lnTo>
                    <a:pt x="200710" y="50050"/>
                  </a:lnTo>
                  <a:lnTo>
                    <a:pt x="204533" y="47980"/>
                  </a:lnTo>
                  <a:close/>
                </a:path>
                <a:path w="520065" h="450214">
                  <a:moveTo>
                    <a:pt x="205613" y="122618"/>
                  </a:moveTo>
                  <a:lnTo>
                    <a:pt x="202336" y="120027"/>
                  </a:lnTo>
                  <a:lnTo>
                    <a:pt x="200634" y="117614"/>
                  </a:lnTo>
                  <a:lnTo>
                    <a:pt x="197637" y="118732"/>
                  </a:lnTo>
                  <a:lnTo>
                    <a:pt x="195910" y="130810"/>
                  </a:lnTo>
                  <a:lnTo>
                    <a:pt x="199694" y="132918"/>
                  </a:lnTo>
                  <a:lnTo>
                    <a:pt x="201701" y="130238"/>
                  </a:lnTo>
                  <a:lnTo>
                    <a:pt x="204952" y="127685"/>
                  </a:lnTo>
                  <a:lnTo>
                    <a:pt x="205333" y="124815"/>
                  </a:lnTo>
                  <a:lnTo>
                    <a:pt x="205613" y="122618"/>
                  </a:lnTo>
                  <a:close/>
                </a:path>
                <a:path w="520065" h="450214">
                  <a:moveTo>
                    <a:pt x="206654" y="60871"/>
                  </a:moveTo>
                  <a:lnTo>
                    <a:pt x="206489" y="60960"/>
                  </a:lnTo>
                  <a:lnTo>
                    <a:pt x="206654" y="60871"/>
                  </a:lnTo>
                  <a:close/>
                </a:path>
                <a:path w="520065" h="450214">
                  <a:moveTo>
                    <a:pt x="212090" y="1778"/>
                  </a:moveTo>
                  <a:lnTo>
                    <a:pt x="199224" y="0"/>
                  </a:lnTo>
                  <a:lnTo>
                    <a:pt x="198297" y="5194"/>
                  </a:lnTo>
                  <a:lnTo>
                    <a:pt x="211328" y="7035"/>
                  </a:lnTo>
                  <a:lnTo>
                    <a:pt x="211823" y="3530"/>
                  </a:lnTo>
                  <a:lnTo>
                    <a:pt x="212090" y="1778"/>
                  </a:lnTo>
                  <a:close/>
                </a:path>
                <a:path w="520065" h="450214">
                  <a:moveTo>
                    <a:pt x="218719" y="411810"/>
                  </a:moveTo>
                  <a:lnTo>
                    <a:pt x="217284" y="411518"/>
                  </a:lnTo>
                  <a:lnTo>
                    <a:pt x="216027" y="410857"/>
                  </a:lnTo>
                  <a:lnTo>
                    <a:pt x="214782" y="411759"/>
                  </a:lnTo>
                  <a:lnTo>
                    <a:pt x="214591" y="413042"/>
                  </a:lnTo>
                  <a:lnTo>
                    <a:pt x="214160" y="414007"/>
                  </a:lnTo>
                  <a:lnTo>
                    <a:pt x="215061" y="414350"/>
                  </a:lnTo>
                  <a:lnTo>
                    <a:pt x="216217" y="415201"/>
                  </a:lnTo>
                  <a:lnTo>
                    <a:pt x="216827" y="414909"/>
                  </a:lnTo>
                  <a:lnTo>
                    <a:pt x="217589" y="414540"/>
                  </a:lnTo>
                  <a:lnTo>
                    <a:pt x="217919" y="413232"/>
                  </a:lnTo>
                  <a:lnTo>
                    <a:pt x="218719" y="411810"/>
                  </a:lnTo>
                  <a:close/>
                </a:path>
                <a:path w="520065" h="450214">
                  <a:moveTo>
                    <a:pt x="224129" y="157099"/>
                  </a:moveTo>
                  <a:lnTo>
                    <a:pt x="221767" y="156222"/>
                  </a:lnTo>
                  <a:lnTo>
                    <a:pt x="220675" y="158305"/>
                  </a:lnTo>
                  <a:lnTo>
                    <a:pt x="219595" y="160375"/>
                  </a:lnTo>
                  <a:lnTo>
                    <a:pt x="218503" y="162458"/>
                  </a:lnTo>
                  <a:lnTo>
                    <a:pt x="222021" y="163830"/>
                  </a:lnTo>
                  <a:lnTo>
                    <a:pt x="223443" y="159346"/>
                  </a:lnTo>
                  <a:lnTo>
                    <a:pt x="224129" y="157099"/>
                  </a:lnTo>
                  <a:close/>
                </a:path>
                <a:path w="520065" h="450214">
                  <a:moveTo>
                    <a:pt x="234962" y="173875"/>
                  </a:moveTo>
                  <a:lnTo>
                    <a:pt x="233972" y="171653"/>
                  </a:lnTo>
                  <a:lnTo>
                    <a:pt x="231775" y="171411"/>
                  </a:lnTo>
                  <a:lnTo>
                    <a:pt x="230339" y="170827"/>
                  </a:lnTo>
                  <a:lnTo>
                    <a:pt x="229768" y="172402"/>
                  </a:lnTo>
                  <a:lnTo>
                    <a:pt x="228612" y="174117"/>
                  </a:lnTo>
                  <a:lnTo>
                    <a:pt x="228866" y="175526"/>
                  </a:lnTo>
                  <a:lnTo>
                    <a:pt x="229057" y="176530"/>
                  </a:lnTo>
                  <a:lnTo>
                    <a:pt x="231203" y="177139"/>
                  </a:lnTo>
                  <a:lnTo>
                    <a:pt x="233375" y="178447"/>
                  </a:lnTo>
                  <a:lnTo>
                    <a:pt x="233946" y="175768"/>
                  </a:lnTo>
                  <a:lnTo>
                    <a:pt x="234962" y="173875"/>
                  </a:lnTo>
                  <a:close/>
                </a:path>
                <a:path w="520065" h="450214">
                  <a:moveTo>
                    <a:pt x="255549" y="212953"/>
                  </a:moveTo>
                  <a:lnTo>
                    <a:pt x="254647" y="208318"/>
                  </a:lnTo>
                  <a:lnTo>
                    <a:pt x="255028" y="203009"/>
                  </a:lnTo>
                  <a:lnTo>
                    <a:pt x="252666" y="199669"/>
                  </a:lnTo>
                  <a:lnTo>
                    <a:pt x="247764" y="195999"/>
                  </a:lnTo>
                  <a:lnTo>
                    <a:pt x="242341" y="196278"/>
                  </a:lnTo>
                  <a:lnTo>
                    <a:pt x="236715" y="198145"/>
                  </a:lnTo>
                  <a:lnTo>
                    <a:pt x="231140" y="199212"/>
                  </a:lnTo>
                  <a:lnTo>
                    <a:pt x="229108" y="199161"/>
                  </a:lnTo>
                  <a:lnTo>
                    <a:pt x="226822" y="204063"/>
                  </a:lnTo>
                  <a:lnTo>
                    <a:pt x="224713" y="206616"/>
                  </a:lnTo>
                  <a:lnTo>
                    <a:pt x="255549" y="212953"/>
                  </a:lnTo>
                  <a:close/>
                </a:path>
                <a:path w="520065" h="450214">
                  <a:moveTo>
                    <a:pt x="256209" y="176898"/>
                  </a:moveTo>
                  <a:lnTo>
                    <a:pt x="252857" y="176479"/>
                  </a:lnTo>
                  <a:lnTo>
                    <a:pt x="253047" y="177901"/>
                  </a:lnTo>
                  <a:lnTo>
                    <a:pt x="253022" y="178904"/>
                  </a:lnTo>
                  <a:lnTo>
                    <a:pt x="253441" y="179692"/>
                  </a:lnTo>
                  <a:lnTo>
                    <a:pt x="253568" y="179984"/>
                  </a:lnTo>
                  <a:lnTo>
                    <a:pt x="255193" y="179997"/>
                  </a:lnTo>
                  <a:lnTo>
                    <a:pt x="255384" y="179692"/>
                  </a:lnTo>
                  <a:lnTo>
                    <a:pt x="255879" y="178892"/>
                  </a:lnTo>
                  <a:lnTo>
                    <a:pt x="255968" y="177838"/>
                  </a:lnTo>
                  <a:lnTo>
                    <a:pt x="256209" y="176898"/>
                  </a:lnTo>
                  <a:close/>
                </a:path>
                <a:path w="520065" h="450214">
                  <a:moveTo>
                    <a:pt x="258381" y="148996"/>
                  </a:moveTo>
                  <a:lnTo>
                    <a:pt x="257835" y="146037"/>
                  </a:lnTo>
                  <a:lnTo>
                    <a:pt x="250659" y="147078"/>
                  </a:lnTo>
                  <a:lnTo>
                    <a:pt x="243433" y="147777"/>
                  </a:lnTo>
                  <a:lnTo>
                    <a:pt x="233895" y="149923"/>
                  </a:lnTo>
                  <a:lnTo>
                    <a:pt x="230378" y="152476"/>
                  </a:lnTo>
                  <a:lnTo>
                    <a:pt x="229552" y="157391"/>
                  </a:lnTo>
                  <a:lnTo>
                    <a:pt x="230670" y="161683"/>
                  </a:lnTo>
                  <a:lnTo>
                    <a:pt x="234607" y="164871"/>
                  </a:lnTo>
                  <a:lnTo>
                    <a:pt x="239560" y="164820"/>
                  </a:lnTo>
                  <a:lnTo>
                    <a:pt x="247637" y="159131"/>
                  </a:lnTo>
                  <a:lnTo>
                    <a:pt x="252857" y="153860"/>
                  </a:lnTo>
                  <a:lnTo>
                    <a:pt x="258381" y="148996"/>
                  </a:lnTo>
                  <a:close/>
                </a:path>
                <a:path w="520065" h="450214">
                  <a:moveTo>
                    <a:pt x="270370" y="303339"/>
                  </a:moveTo>
                  <a:lnTo>
                    <a:pt x="269760" y="303466"/>
                  </a:lnTo>
                  <a:lnTo>
                    <a:pt x="269151" y="303542"/>
                  </a:lnTo>
                  <a:lnTo>
                    <a:pt x="268605" y="303771"/>
                  </a:lnTo>
                  <a:lnTo>
                    <a:pt x="268465" y="303822"/>
                  </a:lnTo>
                  <a:lnTo>
                    <a:pt x="268439" y="304634"/>
                  </a:lnTo>
                  <a:lnTo>
                    <a:pt x="269074" y="304876"/>
                  </a:lnTo>
                  <a:lnTo>
                    <a:pt x="269646" y="304952"/>
                  </a:lnTo>
                  <a:lnTo>
                    <a:pt x="270205" y="305066"/>
                  </a:lnTo>
                  <a:lnTo>
                    <a:pt x="270370" y="303339"/>
                  </a:lnTo>
                  <a:close/>
                </a:path>
                <a:path w="520065" h="450214">
                  <a:moveTo>
                    <a:pt x="283171" y="419036"/>
                  </a:moveTo>
                  <a:lnTo>
                    <a:pt x="283006" y="417423"/>
                  </a:lnTo>
                  <a:lnTo>
                    <a:pt x="282816" y="415810"/>
                  </a:lnTo>
                  <a:lnTo>
                    <a:pt x="282651" y="414197"/>
                  </a:lnTo>
                  <a:lnTo>
                    <a:pt x="273227" y="415836"/>
                  </a:lnTo>
                  <a:lnTo>
                    <a:pt x="273443" y="417169"/>
                  </a:lnTo>
                  <a:lnTo>
                    <a:pt x="273634" y="419658"/>
                  </a:lnTo>
                  <a:lnTo>
                    <a:pt x="276987" y="419671"/>
                  </a:lnTo>
                  <a:lnTo>
                    <a:pt x="280073" y="419303"/>
                  </a:lnTo>
                  <a:lnTo>
                    <a:pt x="283171" y="419036"/>
                  </a:lnTo>
                  <a:close/>
                </a:path>
                <a:path w="520065" h="450214">
                  <a:moveTo>
                    <a:pt x="295516" y="416636"/>
                  </a:moveTo>
                  <a:lnTo>
                    <a:pt x="293979" y="416560"/>
                  </a:lnTo>
                  <a:lnTo>
                    <a:pt x="292684" y="416115"/>
                  </a:lnTo>
                  <a:lnTo>
                    <a:pt x="291452" y="417004"/>
                  </a:lnTo>
                  <a:lnTo>
                    <a:pt x="291592" y="418401"/>
                  </a:lnTo>
                  <a:lnTo>
                    <a:pt x="291363" y="419379"/>
                  </a:lnTo>
                  <a:lnTo>
                    <a:pt x="292379" y="419544"/>
                  </a:lnTo>
                  <a:lnTo>
                    <a:pt x="293598" y="420128"/>
                  </a:lnTo>
                  <a:lnTo>
                    <a:pt x="294309" y="419747"/>
                  </a:lnTo>
                  <a:lnTo>
                    <a:pt x="294944" y="419417"/>
                  </a:lnTo>
                  <a:lnTo>
                    <a:pt x="295021" y="418020"/>
                  </a:lnTo>
                  <a:lnTo>
                    <a:pt x="295516" y="416636"/>
                  </a:lnTo>
                  <a:close/>
                </a:path>
                <a:path w="520065" h="450214">
                  <a:moveTo>
                    <a:pt x="295656" y="305714"/>
                  </a:moveTo>
                  <a:lnTo>
                    <a:pt x="294830" y="305346"/>
                  </a:lnTo>
                  <a:lnTo>
                    <a:pt x="294005" y="305003"/>
                  </a:lnTo>
                  <a:lnTo>
                    <a:pt x="293154" y="304622"/>
                  </a:lnTo>
                  <a:lnTo>
                    <a:pt x="292709" y="305612"/>
                  </a:lnTo>
                  <a:lnTo>
                    <a:pt x="292468" y="306222"/>
                  </a:lnTo>
                  <a:lnTo>
                    <a:pt x="292188" y="306832"/>
                  </a:lnTo>
                  <a:lnTo>
                    <a:pt x="293039" y="307060"/>
                  </a:lnTo>
                  <a:lnTo>
                    <a:pt x="293890" y="307467"/>
                  </a:lnTo>
                  <a:lnTo>
                    <a:pt x="295071" y="307378"/>
                  </a:lnTo>
                  <a:lnTo>
                    <a:pt x="295351" y="306311"/>
                  </a:lnTo>
                  <a:lnTo>
                    <a:pt x="295656" y="305714"/>
                  </a:lnTo>
                  <a:close/>
                </a:path>
                <a:path w="520065" h="450214">
                  <a:moveTo>
                    <a:pt x="295681" y="448360"/>
                  </a:moveTo>
                  <a:lnTo>
                    <a:pt x="295516" y="447382"/>
                  </a:lnTo>
                  <a:lnTo>
                    <a:pt x="295402" y="446620"/>
                  </a:lnTo>
                  <a:lnTo>
                    <a:pt x="293979" y="446582"/>
                  </a:lnTo>
                  <a:lnTo>
                    <a:pt x="293674" y="446900"/>
                  </a:lnTo>
                  <a:lnTo>
                    <a:pt x="293128" y="447535"/>
                  </a:lnTo>
                  <a:lnTo>
                    <a:pt x="292900" y="448411"/>
                  </a:lnTo>
                  <a:lnTo>
                    <a:pt x="292303" y="449719"/>
                  </a:lnTo>
                  <a:lnTo>
                    <a:pt x="293700" y="449389"/>
                  </a:lnTo>
                  <a:lnTo>
                    <a:pt x="294944" y="449414"/>
                  </a:lnTo>
                  <a:lnTo>
                    <a:pt x="295236" y="448970"/>
                  </a:lnTo>
                  <a:lnTo>
                    <a:pt x="295681" y="448360"/>
                  </a:lnTo>
                  <a:close/>
                </a:path>
                <a:path w="520065" h="450214">
                  <a:moveTo>
                    <a:pt x="296672" y="426974"/>
                  </a:moveTo>
                  <a:lnTo>
                    <a:pt x="296583" y="421805"/>
                  </a:lnTo>
                  <a:lnTo>
                    <a:pt x="294690" y="421233"/>
                  </a:lnTo>
                  <a:lnTo>
                    <a:pt x="291007" y="426669"/>
                  </a:lnTo>
                  <a:lnTo>
                    <a:pt x="296672" y="426974"/>
                  </a:lnTo>
                  <a:close/>
                </a:path>
                <a:path w="520065" h="450214">
                  <a:moveTo>
                    <a:pt x="296976" y="397725"/>
                  </a:moveTo>
                  <a:lnTo>
                    <a:pt x="290931" y="390245"/>
                  </a:lnTo>
                  <a:lnTo>
                    <a:pt x="289712" y="391388"/>
                  </a:lnTo>
                  <a:lnTo>
                    <a:pt x="287324" y="393293"/>
                  </a:lnTo>
                  <a:lnTo>
                    <a:pt x="287489" y="393534"/>
                  </a:lnTo>
                  <a:lnTo>
                    <a:pt x="289140" y="396113"/>
                  </a:lnTo>
                  <a:lnTo>
                    <a:pt x="291223" y="398424"/>
                  </a:lnTo>
                  <a:lnTo>
                    <a:pt x="293179" y="400799"/>
                  </a:lnTo>
                  <a:lnTo>
                    <a:pt x="296976" y="397725"/>
                  </a:lnTo>
                  <a:close/>
                </a:path>
                <a:path w="520065" h="450214">
                  <a:moveTo>
                    <a:pt x="297472" y="297548"/>
                  </a:moveTo>
                  <a:lnTo>
                    <a:pt x="297307" y="296379"/>
                  </a:lnTo>
                  <a:lnTo>
                    <a:pt x="297243" y="296164"/>
                  </a:lnTo>
                  <a:lnTo>
                    <a:pt x="294995" y="295859"/>
                  </a:lnTo>
                  <a:lnTo>
                    <a:pt x="294665" y="296278"/>
                  </a:lnTo>
                  <a:lnTo>
                    <a:pt x="293979" y="297167"/>
                  </a:lnTo>
                  <a:lnTo>
                    <a:pt x="293928" y="298513"/>
                  </a:lnTo>
                  <a:lnTo>
                    <a:pt x="293458" y="300189"/>
                  </a:lnTo>
                  <a:lnTo>
                    <a:pt x="295236" y="300101"/>
                  </a:lnTo>
                  <a:lnTo>
                    <a:pt x="296862" y="300316"/>
                  </a:lnTo>
                  <a:lnTo>
                    <a:pt x="297027" y="299948"/>
                  </a:lnTo>
                  <a:lnTo>
                    <a:pt x="297472" y="298869"/>
                  </a:lnTo>
                  <a:lnTo>
                    <a:pt x="297472" y="297548"/>
                  </a:lnTo>
                  <a:close/>
                </a:path>
                <a:path w="520065" h="450214">
                  <a:moveTo>
                    <a:pt x="297573" y="426796"/>
                  </a:moveTo>
                  <a:lnTo>
                    <a:pt x="296697" y="426974"/>
                  </a:lnTo>
                  <a:lnTo>
                    <a:pt x="296672" y="427126"/>
                  </a:lnTo>
                  <a:lnTo>
                    <a:pt x="297573" y="426796"/>
                  </a:lnTo>
                  <a:close/>
                </a:path>
                <a:path w="520065" h="450214">
                  <a:moveTo>
                    <a:pt x="298792" y="406527"/>
                  </a:moveTo>
                  <a:lnTo>
                    <a:pt x="298538" y="405295"/>
                  </a:lnTo>
                  <a:lnTo>
                    <a:pt x="298704" y="403491"/>
                  </a:lnTo>
                  <a:lnTo>
                    <a:pt x="297967" y="402996"/>
                  </a:lnTo>
                  <a:lnTo>
                    <a:pt x="297053" y="402386"/>
                  </a:lnTo>
                  <a:lnTo>
                    <a:pt x="295021" y="402399"/>
                  </a:lnTo>
                  <a:lnTo>
                    <a:pt x="293535" y="403517"/>
                  </a:lnTo>
                  <a:lnTo>
                    <a:pt x="293535" y="405726"/>
                  </a:lnTo>
                  <a:lnTo>
                    <a:pt x="294474" y="407314"/>
                  </a:lnTo>
                  <a:lnTo>
                    <a:pt x="295109" y="407797"/>
                  </a:lnTo>
                  <a:lnTo>
                    <a:pt x="295770" y="408254"/>
                  </a:lnTo>
                  <a:lnTo>
                    <a:pt x="294144" y="408266"/>
                  </a:lnTo>
                  <a:lnTo>
                    <a:pt x="292938" y="408190"/>
                  </a:lnTo>
                  <a:lnTo>
                    <a:pt x="291592" y="408838"/>
                  </a:lnTo>
                  <a:lnTo>
                    <a:pt x="291261" y="410883"/>
                  </a:lnTo>
                  <a:lnTo>
                    <a:pt x="292442" y="412038"/>
                  </a:lnTo>
                  <a:lnTo>
                    <a:pt x="294093" y="412838"/>
                  </a:lnTo>
                  <a:lnTo>
                    <a:pt x="295605" y="412115"/>
                  </a:lnTo>
                  <a:lnTo>
                    <a:pt x="295871" y="410616"/>
                  </a:lnTo>
                  <a:lnTo>
                    <a:pt x="296557" y="408774"/>
                  </a:lnTo>
                  <a:lnTo>
                    <a:pt x="296862" y="408990"/>
                  </a:lnTo>
                  <a:lnTo>
                    <a:pt x="297218" y="409194"/>
                  </a:lnTo>
                  <a:lnTo>
                    <a:pt x="297497" y="409422"/>
                  </a:lnTo>
                  <a:lnTo>
                    <a:pt x="298373" y="407492"/>
                  </a:lnTo>
                  <a:lnTo>
                    <a:pt x="298792" y="406527"/>
                  </a:lnTo>
                  <a:close/>
                </a:path>
                <a:path w="520065" h="450214">
                  <a:moveTo>
                    <a:pt x="307035" y="415683"/>
                  </a:moveTo>
                  <a:lnTo>
                    <a:pt x="306654" y="414896"/>
                  </a:lnTo>
                  <a:lnTo>
                    <a:pt x="306539" y="414362"/>
                  </a:lnTo>
                  <a:lnTo>
                    <a:pt x="305689" y="414769"/>
                  </a:lnTo>
                  <a:lnTo>
                    <a:pt x="304774" y="415112"/>
                  </a:lnTo>
                  <a:lnTo>
                    <a:pt x="303847" y="415759"/>
                  </a:lnTo>
                  <a:lnTo>
                    <a:pt x="304177" y="416623"/>
                  </a:lnTo>
                  <a:lnTo>
                    <a:pt x="304368" y="417487"/>
                  </a:lnTo>
                  <a:lnTo>
                    <a:pt x="305244" y="416953"/>
                  </a:lnTo>
                  <a:lnTo>
                    <a:pt x="306158" y="416560"/>
                  </a:lnTo>
                  <a:lnTo>
                    <a:pt x="307035" y="415683"/>
                  </a:lnTo>
                  <a:close/>
                </a:path>
                <a:path w="520065" h="450214">
                  <a:moveTo>
                    <a:pt x="310718" y="397357"/>
                  </a:moveTo>
                  <a:lnTo>
                    <a:pt x="310222" y="396468"/>
                  </a:lnTo>
                  <a:lnTo>
                    <a:pt x="309727" y="395566"/>
                  </a:lnTo>
                  <a:lnTo>
                    <a:pt x="308051" y="395325"/>
                  </a:lnTo>
                  <a:lnTo>
                    <a:pt x="305739" y="394271"/>
                  </a:lnTo>
                  <a:lnTo>
                    <a:pt x="305904" y="396722"/>
                  </a:lnTo>
                  <a:lnTo>
                    <a:pt x="305549" y="398386"/>
                  </a:lnTo>
                  <a:lnTo>
                    <a:pt x="306895" y="399923"/>
                  </a:lnTo>
                  <a:lnTo>
                    <a:pt x="308571" y="399859"/>
                  </a:lnTo>
                  <a:lnTo>
                    <a:pt x="309841" y="400177"/>
                  </a:lnTo>
                  <a:lnTo>
                    <a:pt x="310007" y="398919"/>
                  </a:lnTo>
                  <a:lnTo>
                    <a:pt x="310718" y="397357"/>
                  </a:lnTo>
                  <a:close/>
                </a:path>
                <a:path w="520065" h="450214">
                  <a:moveTo>
                    <a:pt x="342277" y="261454"/>
                  </a:moveTo>
                  <a:lnTo>
                    <a:pt x="339940" y="261797"/>
                  </a:lnTo>
                  <a:lnTo>
                    <a:pt x="338429" y="261747"/>
                  </a:lnTo>
                  <a:lnTo>
                    <a:pt x="337515" y="262216"/>
                  </a:lnTo>
                  <a:lnTo>
                    <a:pt x="337731" y="261226"/>
                  </a:lnTo>
                  <a:lnTo>
                    <a:pt x="337934" y="260134"/>
                  </a:lnTo>
                  <a:lnTo>
                    <a:pt x="338264" y="258914"/>
                  </a:lnTo>
                  <a:lnTo>
                    <a:pt x="335013" y="259397"/>
                  </a:lnTo>
                  <a:lnTo>
                    <a:pt x="332295" y="259041"/>
                  </a:lnTo>
                  <a:lnTo>
                    <a:pt x="331139" y="260210"/>
                  </a:lnTo>
                  <a:lnTo>
                    <a:pt x="330073" y="261277"/>
                  </a:lnTo>
                  <a:lnTo>
                    <a:pt x="330669" y="263982"/>
                  </a:lnTo>
                  <a:lnTo>
                    <a:pt x="330530" y="265963"/>
                  </a:lnTo>
                  <a:lnTo>
                    <a:pt x="332460" y="265925"/>
                  </a:lnTo>
                  <a:lnTo>
                    <a:pt x="335013" y="266611"/>
                  </a:lnTo>
                  <a:lnTo>
                    <a:pt x="336308" y="265531"/>
                  </a:lnTo>
                  <a:lnTo>
                    <a:pt x="336384" y="265315"/>
                  </a:lnTo>
                  <a:lnTo>
                    <a:pt x="336499" y="265150"/>
                  </a:lnTo>
                  <a:lnTo>
                    <a:pt x="336499" y="265798"/>
                  </a:lnTo>
                  <a:lnTo>
                    <a:pt x="336448" y="266077"/>
                  </a:lnTo>
                  <a:lnTo>
                    <a:pt x="337769" y="266077"/>
                  </a:lnTo>
                  <a:lnTo>
                    <a:pt x="339331" y="266522"/>
                  </a:lnTo>
                  <a:lnTo>
                    <a:pt x="341172" y="265442"/>
                  </a:lnTo>
                  <a:lnTo>
                    <a:pt x="341337" y="263779"/>
                  </a:lnTo>
                  <a:lnTo>
                    <a:pt x="342277" y="261454"/>
                  </a:lnTo>
                  <a:close/>
                </a:path>
                <a:path w="520065" h="450214">
                  <a:moveTo>
                    <a:pt x="347573" y="318757"/>
                  </a:moveTo>
                  <a:lnTo>
                    <a:pt x="341363" y="315023"/>
                  </a:lnTo>
                  <a:lnTo>
                    <a:pt x="335216" y="312267"/>
                  </a:lnTo>
                  <a:lnTo>
                    <a:pt x="329006" y="311302"/>
                  </a:lnTo>
                  <a:lnTo>
                    <a:pt x="322884" y="312077"/>
                  </a:lnTo>
                  <a:lnTo>
                    <a:pt x="316979" y="314553"/>
                  </a:lnTo>
                  <a:lnTo>
                    <a:pt x="307314" y="321779"/>
                  </a:lnTo>
                  <a:lnTo>
                    <a:pt x="305765" y="328676"/>
                  </a:lnTo>
                  <a:lnTo>
                    <a:pt x="317779" y="330288"/>
                  </a:lnTo>
                  <a:lnTo>
                    <a:pt x="323164" y="330403"/>
                  </a:lnTo>
                  <a:lnTo>
                    <a:pt x="328523" y="330034"/>
                  </a:lnTo>
                  <a:lnTo>
                    <a:pt x="328777" y="331673"/>
                  </a:lnTo>
                  <a:lnTo>
                    <a:pt x="329018" y="332549"/>
                  </a:lnTo>
                  <a:lnTo>
                    <a:pt x="332346" y="331355"/>
                  </a:lnTo>
                  <a:lnTo>
                    <a:pt x="332079" y="329730"/>
                  </a:lnTo>
                  <a:lnTo>
                    <a:pt x="334683" y="329438"/>
                  </a:lnTo>
                  <a:lnTo>
                    <a:pt x="337299" y="329031"/>
                  </a:lnTo>
                  <a:lnTo>
                    <a:pt x="346951" y="326796"/>
                  </a:lnTo>
                  <a:lnTo>
                    <a:pt x="347573" y="318757"/>
                  </a:lnTo>
                  <a:close/>
                </a:path>
                <a:path w="520065" h="450214">
                  <a:moveTo>
                    <a:pt x="348043" y="420839"/>
                  </a:moveTo>
                  <a:lnTo>
                    <a:pt x="344309" y="415074"/>
                  </a:lnTo>
                  <a:lnTo>
                    <a:pt x="342709" y="415963"/>
                  </a:lnTo>
                  <a:lnTo>
                    <a:pt x="340956" y="416737"/>
                  </a:lnTo>
                  <a:lnTo>
                    <a:pt x="339305" y="417576"/>
                  </a:lnTo>
                  <a:lnTo>
                    <a:pt x="340156" y="415836"/>
                  </a:lnTo>
                  <a:lnTo>
                    <a:pt x="336448" y="416102"/>
                  </a:lnTo>
                  <a:lnTo>
                    <a:pt x="335889" y="415759"/>
                  </a:lnTo>
                  <a:lnTo>
                    <a:pt x="335153" y="415429"/>
                  </a:lnTo>
                  <a:lnTo>
                    <a:pt x="334276" y="414921"/>
                  </a:lnTo>
                  <a:lnTo>
                    <a:pt x="334137" y="416267"/>
                  </a:lnTo>
                  <a:lnTo>
                    <a:pt x="306895" y="418236"/>
                  </a:lnTo>
                  <a:lnTo>
                    <a:pt x="307174" y="421335"/>
                  </a:lnTo>
                  <a:lnTo>
                    <a:pt x="313105" y="422567"/>
                  </a:lnTo>
                  <a:lnTo>
                    <a:pt x="319290" y="423176"/>
                  </a:lnTo>
                  <a:lnTo>
                    <a:pt x="324929" y="425170"/>
                  </a:lnTo>
                  <a:lnTo>
                    <a:pt x="328777" y="426542"/>
                  </a:lnTo>
                  <a:lnTo>
                    <a:pt x="331520" y="426288"/>
                  </a:lnTo>
                  <a:lnTo>
                    <a:pt x="333781" y="424815"/>
                  </a:lnTo>
                  <a:lnTo>
                    <a:pt x="333857" y="425056"/>
                  </a:lnTo>
                  <a:lnTo>
                    <a:pt x="330809" y="428167"/>
                  </a:lnTo>
                  <a:lnTo>
                    <a:pt x="332181" y="430771"/>
                  </a:lnTo>
                  <a:lnTo>
                    <a:pt x="334416" y="430314"/>
                  </a:lnTo>
                  <a:lnTo>
                    <a:pt x="334022" y="432219"/>
                  </a:lnTo>
                  <a:lnTo>
                    <a:pt x="333756" y="433971"/>
                  </a:lnTo>
                  <a:lnTo>
                    <a:pt x="333692" y="436079"/>
                  </a:lnTo>
                  <a:lnTo>
                    <a:pt x="337604" y="435825"/>
                  </a:lnTo>
                  <a:lnTo>
                    <a:pt x="339686" y="435889"/>
                  </a:lnTo>
                  <a:lnTo>
                    <a:pt x="340347" y="432587"/>
                  </a:lnTo>
                  <a:lnTo>
                    <a:pt x="341223" y="429247"/>
                  </a:lnTo>
                  <a:lnTo>
                    <a:pt x="341414" y="425919"/>
                  </a:lnTo>
                  <a:lnTo>
                    <a:pt x="341033" y="425754"/>
                  </a:lnTo>
                  <a:lnTo>
                    <a:pt x="348043" y="420839"/>
                  </a:lnTo>
                  <a:close/>
                </a:path>
                <a:path w="520065" h="450214">
                  <a:moveTo>
                    <a:pt x="358457" y="336638"/>
                  </a:moveTo>
                  <a:lnTo>
                    <a:pt x="355688" y="337121"/>
                  </a:lnTo>
                  <a:lnTo>
                    <a:pt x="354203" y="337058"/>
                  </a:lnTo>
                  <a:lnTo>
                    <a:pt x="352552" y="338061"/>
                  </a:lnTo>
                  <a:lnTo>
                    <a:pt x="352602" y="339572"/>
                  </a:lnTo>
                  <a:lnTo>
                    <a:pt x="352361" y="340563"/>
                  </a:lnTo>
                  <a:lnTo>
                    <a:pt x="353593" y="340817"/>
                  </a:lnTo>
                  <a:lnTo>
                    <a:pt x="355079" y="341617"/>
                  </a:lnTo>
                  <a:lnTo>
                    <a:pt x="356019" y="341185"/>
                  </a:lnTo>
                  <a:lnTo>
                    <a:pt x="356895" y="340766"/>
                  </a:lnTo>
                  <a:lnTo>
                    <a:pt x="357225" y="339077"/>
                  </a:lnTo>
                  <a:lnTo>
                    <a:pt x="358457" y="336638"/>
                  </a:lnTo>
                  <a:close/>
                </a:path>
                <a:path w="520065" h="450214">
                  <a:moveTo>
                    <a:pt x="364121" y="369798"/>
                  </a:moveTo>
                  <a:lnTo>
                    <a:pt x="353199" y="367652"/>
                  </a:lnTo>
                  <a:lnTo>
                    <a:pt x="345516" y="368579"/>
                  </a:lnTo>
                  <a:lnTo>
                    <a:pt x="340372" y="372719"/>
                  </a:lnTo>
                  <a:lnTo>
                    <a:pt x="337108" y="380212"/>
                  </a:lnTo>
                  <a:lnTo>
                    <a:pt x="325729" y="385051"/>
                  </a:lnTo>
                  <a:lnTo>
                    <a:pt x="330073" y="381685"/>
                  </a:lnTo>
                  <a:lnTo>
                    <a:pt x="314375" y="377710"/>
                  </a:lnTo>
                  <a:lnTo>
                    <a:pt x="314401" y="393750"/>
                  </a:lnTo>
                  <a:lnTo>
                    <a:pt x="319595" y="389763"/>
                  </a:lnTo>
                  <a:lnTo>
                    <a:pt x="320116" y="391541"/>
                  </a:lnTo>
                  <a:lnTo>
                    <a:pt x="331851" y="392607"/>
                  </a:lnTo>
                  <a:lnTo>
                    <a:pt x="326059" y="396671"/>
                  </a:lnTo>
                  <a:lnTo>
                    <a:pt x="328358" y="399821"/>
                  </a:lnTo>
                  <a:lnTo>
                    <a:pt x="331000" y="396925"/>
                  </a:lnTo>
                  <a:lnTo>
                    <a:pt x="339051" y="401789"/>
                  </a:lnTo>
                  <a:lnTo>
                    <a:pt x="337896" y="396925"/>
                  </a:lnTo>
                  <a:lnTo>
                    <a:pt x="336854" y="392569"/>
                  </a:lnTo>
                  <a:lnTo>
                    <a:pt x="336664" y="391769"/>
                  </a:lnTo>
                  <a:lnTo>
                    <a:pt x="339331" y="390499"/>
                  </a:lnTo>
                  <a:lnTo>
                    <a:pt x="341147" y="389763"/>
                  </a:lnTo>
                  <a:lnTo>
                    <a:pt x="342112" y="389382"/>
                  </a:lnTo>
                  <a:lnTo>
                    <a:pt x="344855" y="388213"/>
                  </a:lnTo>
                  <a:lnTo>
                    <a:pt x="347764" y="388099"/>
                  </a:lnTo>
                  <a:lnTo>
                    <a:pt x="348157" y="387388"/>
                  </a:lnTo>
                  <a:lnTo>
                    <a:pt x="348208" y="386994"/>
                  </a:lnTo>
                  <a:lnTo>
                    <a:pt x="348322" y="386613"/>
                  </a:lnTo>
                  <a:lnTo>
                    <a:pt x="351612" y="385051"/>
                  </a:lnTo>
                  <a:lnTo>
                    <a:pt x="355358" y="383273"/>
                  </a:lnTo>
                  <a:lnTo>
                    <a:pt x="361569" y="378879"/>
                  </a:lnTo>
                  <a:lnTo>
                    <a:pt x="364121" y="369798"/>
                  </a:lnTo>
                  <a:close/>
                </a:path>
                <a:path w="520065" h="450214">
                  <a:moveTo>
                    <a:pt x="371602" y="359422"/>
                  </a:moveTo>
                  <a:lnTo>
                    <a:pt x="370522" y="359117"/>
                  </a:lnTo>
                  <a:lnTo>
                    <a:pt x="370776" y="358343"/>
                  </a:lnTo>
                  <a:lnTo>
                    <a:pt x="370827" y="357276"/>
                  </a:lnTo>
                  <a:lnTo>
                    <a:pt x="370636" y="357162"/>
                  </a:lnTo>
                  <a:lnTo>
                    <a:pt x="369506" y="356552"/>
                  </a:lnTo>
                  <a:lnTo>
                    <a:pt x="367944" y="355917"/>
                  </a:lnTo>
                  <a:lnTo>
                    <a:pt x="366483" y="356450"/>
                  </a:lnTo>
                  <a:lnTo>
                    <a:pt x="366242" y="357060"/>
                  </a:lnTo>
                  <a:lnTo>
                    <a:pt x="365988" y="357936"/>
                  </a:lnTo>
                  <a:lnTo>
                    <a:pt x="362013" y="357251"/>
                  </a:lnTo>
                  <a:lnTo>
                    <a:pt x="361950" y="359105"/>
                  </a:lnTo>
                  <a:lnTo>
                    <a:pt x="362661" y="365709"/>
                  </a:lnTo>
                  <a:lnTo>
                    <a:pt x="371602" y="359422"/>
                  </a:lnTo>
                  <a:close/>
                </a:path>
                <a:path w="520065" h="450214">
                  <a:moveTo>
                    <a:pt x="379298" y="335470"/>
                  </a:moveTo>
                  <a:lnTo>
                    <a:pt x="378066" y="335737"/>
                  </a:lnTo>
                  <a:lnTo>
                    <a:pt x="377126" y="335864"/>
                  </a:lnTo>
                  <a:lnTo>
                    <a:pt x="376351" y="336016"/>
                  </a:lnTo>
                  <a:lnTo>
                    <a:pt x="376542" y="335343"/>
                  </a:lnTo>
                  <a:lnTo>
                    <a:pt x="376770" y="334454"/>
                  </a:lnTo>
                  <a:lnTo>
                    <a:pt x="377075" y="333565"/>
                  </a:lnTo>
                  <a:lnTo>
                    <a:pt x="375196" y="333489"/>
                  </a:lnTo>
                  <a:lnTo>
                    <a:pt x="373824" y="333146"/>
                  </a:lnTo>
                  <a:lnTo>
                    <a:pt x="372694" y="333527"/>
                  </a:lnTo>
                  <a:lnTo>
                    <a:pt x="372211" y="333692"/>
                  </a:lnTo>
                  <a:lnTo>
                    <a:pt x="371792" y="336118"/>
                  </a:lnTo>
                  <a:lnTo>
                    <a:pt x="372783" y="336664"/>
                  </a:lnTo>
                  <a:lnTo>
                    <a:pt x="373634" y="336880"/>
                  </a:lnTo>
                  <a:lnTo>
                    <a:pt x="374484" y="337007"/>
                  </a:lnTo>
                  <a:lnTo>
                    <a:pt x="374103" y="337718"/>
                  </a:lnTo>
                  <a:lnTo>
                    <a:pt x="373938" y="339166"/>
                  </a:lnTo>
                  <a:lnTo>
                    <a:pt x="374269" y="339344"/>
                  </a:lnTo>
                  <a:lnTo>
                    <a:pt x="375259" y="339953"/>
                  </a:lnTo>
                  <a:lnTo>
                    <a:pt x="376936" y="340537"/>
                  </a:lnTo>
                  <a:lnTo>
                    <a:pt x="378548" y="339636"/>
                  </a:lnTo>
                  <a:lnTo>
                    <a:pt x="378587" y="337858"/>
                  </a:lnTo>
                  <a:lnTo>
                    <a:pt x="379298" y="335470"/>
                  </a:lnTo>
                  <a:close/>
                </a:path>
                <a:path w="520065" h="450214">
                  <a:moveTo>
                    <a:pt x="391248" y="363029"/>
                  </a:moveTo>
                  <a:lnTo>
                    <a:pt x="388835" y="362902"/>
                  </a:lnTo>
                  <a:lnTo>
                    <a:pt x="386740" y="362318"/>
                  </a:lnTo>
                  <a:lnTo>
                    <a:pt x="386359" y="362889"/>
                  </a:lnTo>
                  <a:lnTo>
                    <a:pt x="385483" y="364096"/>
                  </a:lnTo>
                  <a:lnTo>
                    <a:pt x="385178" y="365950"/>
                  </a:lnTo>
                  <a:lnTo>
                    <a:pt x="385343" y="367449"/>
                  </a:lnTo>
                  <a:lnTo>
                    <a:pt x="385368" y="367880"/>
                  </a:lnTo>
                  <a:lnTo>
                    <a:pt x="388366" y="368693"/>
                  </a:lnTo>
                  <a:lnTo>
                    <a:pt x="389966" y="367195"/>
                  </a:lnTo>
                  <a:lnTo>
                    <a:pt x="390258" y="365379"/>
                  </a:lnTo>
                  <a:lnTo>
                    <a:pt x="391248" y="363029"/>
                  </a:lnTo>
                  <a:close/>
                </a:path>
                <a:path w="520065" h="450214">
                  <a:moveTo>
                    <a:pt x="393839" y="375107"/>
                  </a:moveTo>
                  <a:lnTo>
                    <a:pt x="392074" y="372656"/>
                  </a:lnTo>
                  <a:lnTo>
                    <a:pt x="391198" y="371297"/>
                  </a:lnTo>
                  <a:lnTo>
                    <a:pt x="382511" y="377418"/>
                  </a:lnTo>
                  <a:lnTo>
                    <a:pt x="382600" y="376948"/>
                  </a:lnTo>
                  <a:lnTo>
                    <a:pt x="382511" y="376288"/>
                  </a:lnTo>
                  <a:lnTo>
                    <a:pt x="381419" y="376148"/>
                  </a:lnTo>
                  <a:lnTo>
                    <a:pt x="380072" y="375526"/>
                  </a:lnTo>
                  <a:lnTo>
                    <a:pt x="379768" y="377317"/>
                  </a:lnTo>
                  <a:lnTo>
                    <a:pt x="379488" y="378409"/>
                  </a:lnTo>
                  <a:lnTo>
                    <a:pt x="379514" y="379552"/>
                  </a:lnTo>
                  <a:lnTo>
                    <a:pt x="380593" y="379564"/>
                  </a:lnTo>
                  <a:lnTo>
                    <a:pt x="381254" y="379399"/>
                  </a:lnTo>
                  <a:lnTo>
                    <a:pt x="383476" y="382663"/>
                  </a:lnTo>
                  <a:lnTo>
                    <a:pt x="386943" y="380225"/>
                  </a:lnTo>
                  <a:lnTo>
                    <a:pt x="390423" y="377837"/>
                  </a:lnTo>
                  <a:lnTo>
                    <a:pt x="393839" y="375107"/>
                  </a:lnTo>
                  <a:close/>
                </a:path>
                <a:path w="520065" h="450214">
                  <a:moveTo>
                    <a:pt x="399059" y="322097"/>
                  </a:moveTo>
                  <a:lnTo>
                    <a:pt x="398983" y="321792"/>
                  </a:lnTo>
                  <a:lnTo>
                    <a:pt x="398894" y="321983"/>
                  </a:lnTo>
                  <a:lnTo>
                    <a:pt x="398894" y="322148"/>
                  </a:lnTo>
                  <a:lnTo>
                    <a:pt x="399008" y="322275"/>
                  </a:lnTo>
                  <a:lnTo>
                    <a:pt x="399059" y="322148"/>
                  </a:lnTo>
                  <a:close/>
                </a:path>
                <a:path w="520065" h="450214">
                  <a:moveTo>
                    <a:pt x="401840" y="315823"/>
                  </a:moveTo>
                  <a:lnTo>
                    <a:pt x="397357" y="315518"/>
                  </a:lnTo>
                  <a:lnTo>
                    <a:pt x="397878" y="317601"/>
                  </a:lnTo>
                  <a:lnTo>
                    <a:pt x="398983" y="321792"/>
                  </a:lnTo>
                  <a:lnTo>
                    <a:pt x="400900" y="317804"/>
                  </a:lnTo>
                  <a:lnTo>
                    <a:pt x="401840" y="315823"/>
                  </a:lnTo>
                  <a:close/>
                </a:path>
                <a:path w="520065" h="450214">
                  <a:moveTo>
                    <a:pt x="411010" y="334924"/>
                  </a:moveTo>
                  <a:lnTo>
                    <a:pt x="408089" y="330187"/>
                  </a:lnTo>
                  <a:lnTo>
                    <a:pt x="403275" y="326377"/>
                  </a:lnTo>
                  <a:lnTo>
                    <a:pt x="399008" y="322275"/>
                  </a:lnTo>
                  <a:lnTo>
                    <a:pt x="398373" y="324434"/>
                  </a:lnTo>
                  <a:lnTo>
                    <a:pt x="396697" y="327380"/>
                  </a:lnTo>
                  <a:lnTo>
                    <a:pt x="397497" y="328447"/>
                  </a:lnTo>
                  <a:lnTo>
                    <a:pt x="401091" y="333197"/>
                  </a:lnTo>
                  <a:lnTo>
                    <a:pt x="405460" y="337362"/>
                  </a:lnTo>
                  <a:lnTo>
                    <a:pt x="409613" y="341795"/>
                  </a:lnTo>
                  <a:lnTo>
                    <a:pt x="411010" y="334924"/>
                  </a:lnTo>
                  <a:close/>
                </a:path>
                <a:path w="520065" h="450214">
                  <a:moveTo>
                    <a:pt x="413550" y="233045"/>
                  </a:moveTo>
                  <a:lnTo>
                    <a:pt x="405460" y="227406"/>
                  </a:lnTo>
                  <a:lnTo>
                    <a:pt x="402767" y="231101"/>
                  </a:lnTo>
                  <a:lnTo>
                    <a:pt x="406374" y="233654"/>
                  </a:lnTo>
                  <a:lnTo>
                    <a:pt x="403288" y="233718"/>
                  </a:lnTo>
                  <a:lnTo>
                    <a:pt x="401180" y="235305"/>
                  </a:lnTo>
                  <a:lnTo>
                    <a:pt x="401091" y="237807"/>
                  </a:lnTo>
                  <a:lnTo>
                    <a:pt x="400494" y="239623"/>
                  </a:lnTo>
                  <a:lnTo>
                    <a:pt x="402501" y="239737"/>
                  </a:lnTo>
                  <a:lnTo>
                    <a:pt x="404888" y="240563"/>
                  </a:lnTo>
                  <a:lnTo>
                    <a:pt x="407466" y="239204"/>
                  </a:lnTo>
                  <a:lnTo>
                    <a:pt x="407962" y="237540"/>
                  </a:lnTo>
                  <a:lnTo>
                    <a:pt x="408813" y="235407"/>
                  </a:lnTo>
                  <a:lnTo>
                    <a:pt x="410819" y="236816"/>
                  </a:lnTo>
                  <a:lnTo>
                    <a:pt x="413550" y="233045"/>
                  </a:lnTo>
                  <a:close/>
                </a:path>
                <a:path w="520065" h="450214">
                  <a:moveTo>
                    <a:pt x="416814" y="350748"/>
                  </a:moveTo>
                  <a:lnTo>
                    <a:pt x="416648" y="350570"/>
                  </a:lnTo>
                  <a:lnTo>
                    <a:pt x="416458" y="350215"/>
                  </a:lnTo>
                  <a:lnTo>
                    <a:pt x="416052" y="350329"/>
                  </a:lnTo>
                  <a:lnTo>
                    <a:pt x="415798" y="350634"/>
                  </a:lnTo>
                  <a:lnTo>
                    <a:pt x="415556" y="350850"/>
                  </a:lnTo>
                  <a:lnTo>
                    <a:pt x="415721" y="351028"/>
                  </a:lnTo>
                  <a:lnTo>
                    <a:pt x="415886" y="351383"/>
                  </a:lnTo>
                  <a:lnTo>
                    <a:pt x="416318" y="351282"/>
                  </a:lnTo>
                  <a:lnTo>
                    <a:pt x="416572" y="350964"/>
                  </a:lnTo>
                  <a:lnTo>
                    <a:pt x="416814" y="350748"/>
                  </a:lnTo>
                  <a:close/>
                </a:path>
                <a:path w="520065" h="450214">
                  <a:moveTo>
                    <a:pt x="421817" y="224028"/>
                  </a:moveTo>
                  <a:lnTo>
                    <a:pt x="421627" y="223596"/>
                  </a:lnTo>
                  <a:lnTo>
                    <a:pt x="421576" y="223278"/>
                  </a:lnTo>
                  <a:lnTo>
                    <a:pt x="421246" y="223342"/>
                  </a:lnTo>
                  <a:lnTo>
                    <a:pt x="420776" y="223304"/>
                  </a:lnTo>
                  <a:lnTo>
                    <a:pt x="420636" y="223494"/>
                  </a:lnTo>
                  <a:lnTo>
                    <a:pt x="420497" y="223672"/>
                  </a:lnTo>
                  <a:lnTo>
                    <a:pt x="420687" y="224091"/>
                  </a:lnTo>
                  <a:lnTo>
                    <a:pt x="420751" y="224409"/>
                  </a:lnTo>
                  <a:lnTo>
                    <a:pt x="421081" y="224358"/>
                  </a:lnTo>
                  <a:lnTo>
                    <a:pt x="421538" y="224396"/>
                  </a:lnTo>
                  <a:lnTo>
                    <a:pt x="421817" y="224028"/>
                  </a:lnTo>
                  <a:close/>
                </a:path>
                <a:path w="520065" h="450214">
                  <a:moveTo>
                    <a:pt x="427126" y="367322"/>
                  </a:moveTo>
                  <a:lnTo>
                    <a:pt x="425716" y="365366"/>
                  </a:lnTo>
                  <a:lnTo>
                    <a:pt x="419785" y="369366"/>
                  </a:lnTo>
                  <a:lnTo>
                    <a:pt x="421043" y="370992"/>
                  </a:lnTo>
                  <a:lnTo>
                    <a:pt x="421703" y="371805"/>
                  </a:lnTo>
                  <a:lnTo>
                    <a:pt x="423519" y="370306"/>
                  </a:lnTo>
                  <a:lnTo>
                    <a:pt x="425310" y="368820"/>
                  </a:lnTo>
                  <a:lnTo>
                    <a:pt x="427126" y="367322"/>
                  </a:lnTo>
                  <a:close/>
                </a:path>
                <a:path w="520065" h="450214">
                  <a:moveTo>
                    <a:pt x="429869" y="400291"/>
                  </a:moveTo>
                  <a:lnTo>
                    <a:pt x="428117" y="400316"/>
                  </a:lnTo>
                  <a:lnTo>
                    <a:pt x="428142" y="398449"/>
                  </a:lnTo>
                  <a:lnTo>
                    <a:pt x="427596" y="397205"/>
                  </a:lnTo>
                  <a:lnTo>
                    <a:pt x="426021" y="397357"/>
                  </a:lnTo>
                  <a:lnTo>
                    <a:pt x="424103" y="397090"/>
                  </a:lnTo>
                  <a:lnTo>
                    <a:pt x="424459" y="398500"/>
                  </a:lnTo>
                  <a:lnTo>
                    <a:pt x="424649" y="399542"/>
                  </a:lnTo>
                  <a:lnTo>
                    <a:pt x="424980" y="400405"/>
                  </a:lnTo>
                  <a:lnTo>
                    <a:pt x="423938" y="400431"/>
                  </a:lnTo>
                  <a:lnTo>
                    <a:pt x="423024" y="400570"/>
                  </a:lnTo>
                  <a:lnTo>
                    <a:pt x="422148" y="400786"/>
                  </a:lnTo>
                  <a:lnTo>
                    <a:pt x="422732" y="399173"/>
                  </a:lnTo>
                  <a:lnTo>
                    <a:pt x="423164" y="398233"/>
                  </a:lnTo>
                  <a:lnTo>
                    <a:pt x="422148" y="398119"/>
                  </a:lnTo>
                  <a:lnTo>
                    <a:pt x="420560" y="397802"/>
                  </a:lnTo>
                  <a:lnTo>
                    <a:pt x="428307" y="393738"/>
                  </a:lnTo>
                  <a:lnTo>
                    <a:pt x="423913" y="384429"/>
                  </a:lnTo>
                  <a:lnTo>
                    <a:pt x="413677" y="396608"/>
                  </a:lnTo>
                  <a:lnTo>
                    <a:pt x="416458" y="399935"/>
                  </a:lnTo>
                  <a:lnTo>
                    <a:pt x="417588" y="399351"/>
                  </a:lnTo>
                  <a:lnTo>
                    <a:pt x="417360" y="400100"/>
                  </a:lnTo>
                  <a:lnTo>
                    <a:pt x="417309" y="400913"/>
                  </a:lnTo>
                  <a:lnTo>
                    <a:pt x="418134" y="402107"/>
                  </a:lnTo>
                  <a:lnTo>
                    <a:pt x="420027" y="402640"/>
                  </a:lnTo>
                  <a:lnTo>
                    <a:pt x="421043" y="402310"/>
                  </a:lnTo>
                  <a:lnTo>
                    <a:pt x="420916" y="403275"/>
                  </a:lnTo>
                  <a:lnTo>
                    <a:pt x="420852" y="404520"/>
                  </a:lnTo>
                  <a:lnTo>
                    <a:pt x="420687" y="405422"/>
                  </a:lnTo>
                  <a:lnTo>
                    <a:pt x="423049" y="405676"/>
                  </a:lnTo>
                  <a:lnTo>
                    <a:pt x="425475" y="406285"/>
                  </a:lnTo>
                  <a:lnTo>
                    <a:pt x="428472" y="405866"/>
                  </a:lnTo>
                  <a:lnTo>
                    <a:pt x="428853" y="403186"/>
                  </a:lnTo>
                  <a:lnTo>
                    <a:pt x="429869" y="400291"/>
                  </a:lnTo>
                  <a:close/>
                </a:path>
                <a:path w="520065" h="450214">
                  <a:moveTo>
                    <a:pt x="450900" y="369303"/>
                  </a:moveTo>
                  <a:lnTo>
                    <a:pt x="450850" y="368998"/>
                  </a:lnTo>
                  <a:lnTo>
                    <a:pt x="450761" y="368693"/>
                  </a:lnTo>
                  <a:lnTo>
                    <a:pt x="450710" y="368388"/>
                  </a:lnTo>
                  <a:lnTo>
                    <a:pt x="450811" y="368109"/>
                  </a:lnTo>
                  <a:lnTo>
                    <a:pt x="450850" y="367969"/>
                  </a:lnTo>
                  <a:lnTo>
                    <a:pt x="450684" y="368249"/>
                  </a:lnTo>
                  <a:lnTo>
                    <a:pt x="450570" y="368376"/>
                  </a:lnTo>
                  <a:lnTo>
                    <a:pt x="450900" y="369303"/>
                  </a:lnTo>
                  <a:close/>
                </a:path>
                <a:path w="520065" h="450214">
                  <a:moveTo>
                    <a:pt x="453123" y="364540"/>
                  </a:moveTo>
                  <a:lnTo>
                    <a:pt x="452793" y="364426"/>
                  </a:lnTo>
                  <a:lnTo>
                    <a:pt x="452488" y="364299"/>
                  </a:lnTo>
                  <a:lnTo>
                    <a:pt x="452170" y="364185"/>
                  </a:lnTo>
                  <a:lnTo>
                    <a:pt x="450850" y="367969"/>
                  </a:lnTo>
                  <a:lnTo>
                    <a:pt x="451612" y="366826"/>
                  </a:lnTo>
                  <a:lnTo>
                    <a:pt x="452361" y="365683"/>
                  </a:lnTo>
                  <a:lnTo>
                    <a:pt x="453123" y="364540"/>
                  </a:lnTo>
                  <a:close/>
                </a:path>
                <a:path w="520065" h="450214">
                  <a:moveTo>
                    <a:pt x="457136" y="388988"/>
                  </a:moveTo>
                  <a:lnTo>
                    <a:pt x="453478" y="383311"/>
                  </a:lnTo>
                  <a:lnTo>
                    <a:pt x="449795" y="385902"/>
                  </a:lnTo>
                  <a:lnTo>
                    <a:pt x="445947" y="388340"/>
                  </a:lnTo>
                  <a:lnTo>
                    <a:pt x="442214" y="391680"/>
                  </a:lnTo>
                  <a:lnTo>
                    <a:pt x="444576" y="395084"/>
                  </a:lnTo>
                  <a:lnTo>
                    <a:pt x="445681" y="397065"/>
                  </a:lnTo>
                  <a:lnTo>
                    <a:pt x="457136" y="388988"/>
                  </a:lnTo>
                  <a:close/>
                </a:path>
                <a:path w="520065" h="450214">
                  <a:moveTo>
                    <a:pt x="475526" y="222173"/>
                  </a:moveTo>
                  <a:lnTo>
                    <a:pt x="470192" y="220611"/>
                  </a:lnTo>
                  <a:lnTo>
                    <a:pt x="470166" y="222808"/>
                  </a:lnTo>
                  <a:lnTo>
                    <a:pt x="469646" y="224624"/>
                  </a:lnTo>
                  <a:lnTo>
                    <a:pt x="470255" y="225132"/>
                  </a:lnTo>
                  <a:lnTo>
                    <a:pt x="471106" y="225844"/>
                  </a:lnTo>
                  <a:lnTo>
                    <a:pt x="473024" y="226072"/>
                  </a:lnTo>
                  <a:lnTo>
                    <a:pt x="474865" y="225132"/>
                  </a:lnTo>
                  <a:lnTo>
                    <a:pt x="475056" y="223367"/>
                  </a:lnTo>
                  <a:lnTo>
                    <a:pt x="475526" y="222173"/>
                  </a:lnTo>
                  <a:close/>
                </a:path>
                <a:path w="520065" h="450214">
                  <a:moveTo>
                    <a:pt x="479488" y="216522"/>
                  </a:moveTo>
                  <a:lnTo>
                    <a:pt x="477697" y="215925"/>
                  </a:lnTo>
                  <a:lnTo>
                    <a:pt x="476491" y="215226"/>
                  </a:lnTo>
                  <a:lnTo>
                    <a:pt x="474764" y="215277"/>
                  </a:lnTo>
                  <a:lnTo>
                    <a:pt x="474268" y="216839"/>
                  </a:lnTo>
                  <a:lnTo>
                    <a:pt x="473735" y="217690"/>
                  </a:lnTo>
                  <a:lnTo>
                    <a:pt x="474891" y="218338"/>
                  </a:lnTo>
                  <a:lnTo>
                    <a:pt x="475970" y="219189"/>
                  </a:lnTo>
                  <a:lnTo>
                    <a:pt x="477558" y="219583"/>
                  </a:lnTo>
                  <a:lnTo>
                    <a:pt x="478332" y="218046"/>
                  </a:lnTo>
                  <a:lnTo>
                    <a:pt x="479488" y="216522"/>
                  </a:lnTo>
                  <a:close/>
                </a:path>
                <a:path w="520065" h="450214">
                  <a:moveTo>
                    <a:pt x="489496" y="240385"/>
                  </a:moveTo>
                  <a:lnTo>
                    <a:pt x="482676" y="239928"/>
                  </a:lnTo>
                  <a:lnTo>
                    <a:pt x="482587" y="242671"/>
                  </a:lnTo>
                  <a:lnTo>
                    <a:pt x="471843" y="240512"/>
                  </a:lnTo>
                  <a:lnTo>
                    <a:pt x="469099" y="244741"/>
                  </a:lnTo>
                  <a:lnTo>
                    <a:pt x="467283" y="250139"/>
                  </a:lnTo>
                  <a:lnTo>
                    <a:pt x="469925" y="253466"/>
                  </a:lnTo>
                  <a:lnTo>
                    <a:pt x="471576" y="252183"/>
                  </a:lnTo>
                  <a:lnTo>
                    <a:pt x="472884" y="254025"/>
                  </a:lnTo>
                  <a:lnTo>
                    <a:pt x="479107" y="250228"/>
                  </a:lnTo>
                  <a:lnTo>
                    <a:pt x="477393" y="247637"/>
                  </a:lnTo>
                  <a:lnTo>
                    <a:pt x="482561" y="243598"/>
                  </a:lnTo>
                  <a:lnTo>
                    <a:pt x="482561" y="243852"/>
                  </a:lnTo>
                  <a:lnTo>
                    <a:pt x="489496" y="243306"/>
                  </a:lnTo>
                  <a:lnTo>
                    <a:pt x="489496" y="240385"/>
                  </a:lnTo>
                  <a:close/>
                </a:path>
                <a:path w="520065" h="450214">
                  <a:moveTo>
                    <a:pt x="496836" y="230657"/>
                  </a:moveTo>
                  <a:lnTo>
                    <a:pt x="494995" y="231228"/>
                  </a:lnTo>
                  <a:lnTo>
                    <a:pt x="493636" y="231317"/>
                  </a:lnTo>
                  <a:lnTo>
                    <a:pt x="492785" y="232029"/>
                  </a:lnTo>
                  <a:lnTo>
                    <a:pt x="492328" y="232435"/>
                  </a:lnTo>
                  <a:lnTo>
                    <a:pt x="492658" y="233819"/>
                  </a:lnTo>
                  <a:lnTo>
                    <a:pt x="492658" y="234772"/>
                  </a:lnTo>
                  <a:lnTo>
                    <a:pt x="493839" y="234657"/>
                  </a:lnTo>
                  <a:lnTo>
                    <a:pt x="495185" y="234823"/>
                  </a:lnTo>
                  <a:lnTo>
                    <a:pt x="496201" y="234315"/>
                  </a:lnTo>
                  <a:lnTo>
                    <a:pt x="496671" y="234073"/>
                  </a:lnTo>
                  <a:lnTo>
                    <a:pt x="496531" y="232562"/>
                  </a:lnTo>
                  <a:lnTo>
                    <a:pt x="496836" y="230657"/>
                  </a:lnTo>
                  <a:close/>
                </a:path>
                <a:path w="520065" h="450214">
                  <a:moveTo>
                    <a:pt x="505015" y="190601"/>
                  </a:moveTo>
                  <a:lnTo>
                    <a:pt x="504634" y="190157"/>
                  </a:lnTo>
                  <a:lnTo>
                    <a:pt x="503897" y="189268"/>
                  </a:lnTo>
                  <a:lnTo>
                    <a:pt x="502551" y="188861"/>
                  </a:lnTo>
                  <a:lnTo>
                    <a:pt x="500875" y="187947"/>
                  </a:lnTo>
                  <a:lnTo>
                    <a:pt x="500621" y="189814"/>
                  </a:lnTo>
                  <a:lnTo>
                    <a:pt x="500049" y="191338"/>
                  </a:lnTo>
                  <a:lnTo>
                    <a:pt x="500430" y="191643"/>
                  </a:lnTo>
                  <a:lnTo>
                    <a:pt x="501370" y="192379"/>
                  </a:lnTo>
                  <a:lnTo>
                    <a:pt x="502767" y="192532"/>
                  </a:lnTo>
                  <a:lnTo>
                    <a:pt x="503974" y="192913"/>
                  </a:lnTo>
                  <a:lnTo>
                    <a:pt x="504253" y="191960"/>
                  </a:lnTo>
                  <a:lnTo>
                    <a:pt x="505015" y="190601"/>
                  </a:lnTo>
                  <a:close/>
                </a:path>
                <a:path w="520065" h="450214">
                  <a:moveTo>
                    <a:pt x="513600" y="224739"/>
                  </a:moveTo>
                  <a:lnTo>
                    <a:pt x="512356" y="214007"/>
                  </a:lnTo>
                  <a:lnTo>
                    <a:pt x="510628" y="212572"/>
                  </a:lnTo>
                  <a:lnTo>
                    <a:pt x="508571" y="211556"/>
                  </a:lnTo>
                  <a:lnTo>
                    <a:pt x="503504" y="211442"/>
                  </a:lnTo>
                  <a:lnTo>
                    <a:pt x="500875" y="218122"/>
                  </a:lnTo>
                  <a:lnTo>
                    <a:pt x="497192" y="223494"/>
                  </a:lnTo>
                  <a:lnTo>
                    <a:pt x="513600" y="224739"/>
                  </a:lnTo>
                  <a:close/>
                </a:path>
                <a:path w="520065" h="450214">
                  <a:moveTo>
                    <a:pt x="516458" y="250063"/>
                  </a:moveTo>
                  <a:lnTo>
                    <a:pt x="516407" y="249707"/>
                  </a:lnTo>
                  <a:lnTo>
                    <a:pt x="506450" y="247192"/>
                  </a:lnTo>
                  <a:lnTo>
                    <a:pt x="502323" y="248894"/>
                  </a:lnTo>
                  <a:lnTo>
                    <a:pt x="502437" y="255346"/>
                  </a:lnTo>
                  <a:lnTo>
                    <a:pt x="492353" y="258749"/>
                  </a:lnTo>
                  <a:lnTo>
                    <a:pt x="501421" y="268084"/>
                  </a:lnTo>
                  <a:lnTo>
                    <a:pt x="511098" y="258076"/>
                  </a:lnTo>
                  <a:lnTo>
                    <a:pt x="509231" y="255130"/>
                  </a:lnTo>
                  <a:lnTo>
                    <a:pt x="516458" y="250063"/>
                  </a:lnTo>
                  <a:close/>
                </a:path>
                <a:path w="520065" h="450214">
                  <a:moveTo>
                    <a:pt x="519645" y="306806"/>
                  </a:moveTo>
                  <a:lnTo>
                    <a:pt x="518541" y="304546"/>
                  </a:lnTo>
                  <a:lnTo>
                    <a:pt x="515988" y="303276"/>
                  </a:lnTo>
                  <a:lnTo>
                    <a:pt x="508736" y="301028"/>
                  </a:lnTo>
                  <a:lnTo>
                    <a:pt x="506120" y="302628"/>
                  </a:lnTo>
                  <a:lnTo>
                    <a:pt x="505053" y="305828"/>
                  </a:lnTo>
                  <a:lnTo>
                    <a:pt x="504990" y="305612"/>
                  </a:lnTo>
                  <a:lnTo>
                    <a:pt x="503097" y="306387"/>
                  </a:lnTo>
                  <a:lnTo>
                    <a:pt x="502158" y="307149"/>
                  </a:lnTo>
                  <a:lnTo>
                    <a:pt x="502602" y="308127"/>
                  </a:lnTo>
                  <a:lnTo>
                    <a:pt x="502742" y="308737"/>
                  </a:lnTo>
                  <a:lnTo>
                    <a:pt x="504532" y="308114"/>
                  </a:lnTo>
                  <a:lnTo>
                    <a:pt x="504444" y="310261"/>
                  </a:lnTo>
                  <a:lnTo>
                    <a:pt x="505104" y="312432"/>
                  </a:lnTo>
                  <a:lnTo>
                    <a:pt x="507022" y="315214"/>
                  </a:lnTo>
                  <a:lnTo>
                    <a:pt x="504418" y="319913"/>
                  </a:lnTo>
                  <a:lnTo>
                    <a:pt x="501396" y="322681"/>
                  </a:lnTo>
                  <a:lnTo>
                    <a:pt x="498373" y="326110"/>
                  </a:lnTo>
                  <a:lnTo>
                    <a:pt x="495312" y="325970"/>
                  </a:lnTo>
                  <a:lnTo>
                    <a:pt x="493776" y="326097"/>
                  </a:lnTo>
                  <a:lnTo>
                    <a:pt x="497903" y="323011"/>
                  </a:lnTo>
                  <a:lnTo>
                    <a:pt x="501256" y="317893"/>
                  </a:lnTo>
                  <a:lnTo>
                    <a:pt x="504278" y="310299"/>
                  </a:lnTo>
                  <a:lnTo>
                    <a:pt x="497001" y="311696"/>
                  </a:lnTo>
                  <a:lnTo>
                    <a:pt x="490512" y="314058"/>
                  </a:lnTo>
                  <a:lnTo>
                    <a:pt x="485813" y="318744"/>
                  </a:lnTo>
                  <a:lnTo>
                    <a:pt x="484136" y="316877"/>
                  </a:lnTo>
                  <a:lnTo>
                    <a:pt x="482130" y="318287"/>
                  </a:lnTo>
                  <a:lnTo>
                    <a:pt x="483717" y="321170"/>
                  </a:lnTo>
                  <a:lnTo>
                    <a:pt x="481965" y="323494"/>
                  </a:lnTo>
                  <a:lnTo>
                    <a:pt x="480504" y="326250"/>
                  </a:lnTo>
                  <a:lnTo>
                    <a:pt x="479539" y="329615"/>
                  </a:lnTo>
                  <a:lnTo>
                    <a:pt x="483146" y="329666"/>
                  </a:lnTo>
                  <a:lnTo>
                    <a:pt x="481076" y="331381"/>
                  </a:lnTo>
                  <a:lnTo>
                    <a:pt x="481901" y="336562"/>
                  </a:lnTo>
                  <a:lnTo>
                    <a:pt x="481736" y="337832"/>
                  </a:lnTo>
                  <a:lnTo>
                    <a:pt x="483806" y="340360"/>
                  </a:lnTo>
                  <a:lnTo>
                    <a:pt x="482257" y="340436"/>
                  </a:lnTo>
                  <a:lnTo>
                    <a:pt x="482371" y="351243"/>
                  </a:lnTo>
                  <a:lnTo>
                    <a:pt x="481025" y="349034"/>
                  </a:lnTo>
                  <a:lnTo>
                    <a:pt x="477481" y="351358"/>
                  </a:lnTo>
                  <a:lnTo>
                    <a:pt x="478243" y="352679"/>
                  </a:lnTo>
                  <a:lnTo>
                    <a:pt x="471208" y="361911"/>
                  </a:lnTo>
                  <a:lnTo>
                    <a:pt x="475310" y="366674"/>
                  </a:lnTo>
                  <a:lnTo>
                    <a:pt x="490181" y="360413"/>
                  </a:lnTo>
                  <a:lnTo>
                    <a:pt x="484924" y="356323"/>
                  </a:lnTo>
                  <a:lnTo>
                    <a:pt x="485317" y="356069"/>
                  </a:lnTo>
                  <a:lnTo>
                    <a:pt x="483971" y="353847"/>
                  </a:lnTo>
                  <a:lnTo>
                    <a:pt x="486930" y="353707"/>
                  </a:lnTo>
                  <a:lnTo>
                    <a:pt x="486473" y="343077"/>
                  </a:lnTo>
                  <a:lnTo>
                    <a:pt x="489216" y="345567"/>
                  </a:lnTo>
                  <a:lnTo>
                    <a:pt x="492099" y="346964"/>
                  </a:lnTo>
                  <a:lnTo>
                    <a:pt x="494880" y="347649"/>
                  </a:lnTo>
                  <a:lnTo>
                    <a:pt x="495757" y="349643"/>
                  </a:lnTo>
                  <a:lnTo>
                    <a:pt x="500189" y="347827"/>
                  </a:lnTo>
                  <a:lnTo>
                    <a:pt x="501142" y="347611"/>
                  </a:lnTo>
                  <a:lnTo>
                    <a:pt x="502907" y="346684"/>
                  </a:lnTo>
                  <a:lnTo>
                    <a:pt x="508546" y="344360"/>
                  </a:lnTo>
                  <a:lnTo>
                    <a:pt x="507580" y="342023"/>
                  </a:lnTo>
                  <a:lnTo>
                    <a:pt x="509358" y="338645"/>
                  </a:lnTo>
                  <a:lnTo>
                    <a:pt x="510324" y="334213"/>
                  </a:lnTo>
                  <a:lnTo>
                    <a:pt x="508596" y="329120"/>
                  </a:lnTo>
                  <a:lnTo>
                    <a:pt x="505739" y="327507"/>
                  </a:lnTo>
                  <a:lnTo>
                    <a:pt x="502107" y="326669"/>
                  </a:lnTo>
                  <a:lnTo>
                    <a:pt x="516763" y="327266"/>
                  </a:lnTo>
                  <a:lnTo>
                    <a:pt x="517385" y="322745"/>
                  </a:lnTo>
                  <a:lnTo>
                    <a:pt x="517029" y="317728"/>
                  </a:lnTo>
                  <a:lnTo>
                    <a:pt x="519201" y="313270"/>
                  </a:lnTo>
                  <a:lnTo>
                    <a:pt x="519480" y="312394"/>
                  </a:lnTo>
                  <a:lnTo>
                    <a:pt x="519645" y="306806"/>
                  </a:lnTo>
                  <a:close/>
                </a:path>
              </a:pathLst>
            </a:custGeom>
            <a:solidFill>
              <a:srgbClr val="DE246E"/>
            </a:solidFill>
          </p:spPr>
          <p:txBody>
            <a:bodyPr wrap="square" lIns="0" tIns="0" rIns="0" bIns="0" rtlCol="0"/>
            <a:lstStyle/>
            <a:p>
              <a:endParaRPr/>
            </a:p>
          </p:txBody>
        </p:sp>
        <p:sp>
          <p:nvSpPr>
            <p:cNvPr id="103" name="object 103"/>
            <p:cNvSpPr/>
            <p:nvPr/>
          </p:nvSpPr>
          <p:spPr>
            <a:xfrm>
              <a:off x="7190181" y="1241500"/>
              <a:ext cx="755015" cy="635000"/>
            </a:xfrm>
            <a:custGeom>
              <a:avLst/>
              <a:gdLst/>
              <a:ahLst/>
              <a:cxnLst/>
              <a:rect l="l" t="t" r="r" b="b"/>
              <a:pathLst>
                <a:path w="755015" h="635000">
                  <a:moveTo>
                    <a:pt x="673" y="460933"/>
                  </a:moveTo>
                  <a:lnTo>
                    <a:pt x="584" y="460184"/>
                  </a:lnTo>
                  <a:lnTo>
                    <a:pt x="0" y="460578"/>
                  </a:lnTo>
                  <a:lnTo>
                    <a:pt x="673" y="460933"/>
                  </a:lnTo>
                  <a:close/>
                </a:path>
                <a:path w="755015" h="635000">
                  <a:moveTo>
                    <a:pt x="10718" y="494995"/>
                  </a:moveTo>
                  <a:lnTo>
                    <a:pt x="10693" y="493128"/>
                  </a:lnTo>
                  <a:lnTo>
                    <a:pt x="8890" y="493179"/>
                  </a:lnTo>
                  <a:lnTo>
                    <a:pt x="8915" y="493801"/>
                  </a:lnTo>
                  <a:lnTo>
                    <a:pt x="8712" y="494576"/>
                  </a:lnTo>
                  <a:lnTo>
                    <a:pt x="9029" y="494969"/>
                  </a:lnTo>
                  <a:lnTo>
                    <a:pt x="9245" y="495249"/>
                  </a:lnTo>
                  <a:lnTo>
                    <a:pt x="10134" y="494995"/>
                  </a:lnTo>
                  <a:lnTo>
                    <a:pt x="10718" y="494995"/>
                  </a:lnTo>
                  <a:close/>
                </a:path>
                <a:path w="755015" h="635000">
                  <a:moveTo>
                    <a:pt x="14389" y="450773"/>
                  </a:moveTo>
                  <a:lnTo>
                    <a:pt x="12331" y="450850"/>
                  </a:lnTo>
                  <a:lnTo>
                    <a:pt x="10261" y="450786"/>
                  </a:lnTo>
                  <a:lnTo>
                    <a:pt x="8026" y="451205"/>
                  </a:lnTo>
                  <a:lnTo>
                    <a:pt x="8178" y="453593"/>
                  </a:lnTo>
                  <a:lnTo>
                    <a:pt x="8153" y="454901"/>
                  </a:lnTo>
                  <a:lnTo>
                    <a:pt x="14160" y="454660"/>
                  </a:lnTo>
                  <a:lnTo>
                    <a:pt x="14389" y="450773"/>
                  </a:lnTo>
                  <a:close/>
                </a:path>
                <a:path w="755015" h="635000">
                  <a:moveTo>
                    <a:pt x="25552" y="631113"/>
                  </a:moveTo>
                  <a:lnTo>
                    <a:pt x="24142" y="629119"/>
                  </a:lnTo>
                  <a:lnTo>
                    <a:pt x="22301" y="628700"/>
                  </a:lnTo>
                  <a:lnTo>
                    <a:pt x="19685" y="627329"/>
                  </a:lnTo>
                  <a:lnTo>
                    <a:pt x="19723" y="630415"/>
                  </a:lnTo>
                  <a:lnTo>
                    <a:pt x="19126" y="632612"/>
                  </a:lnTo>
                  <a:lnTo>
                    <a:pt x="19951" y="633526"/>
                  </a:lnTo>
                  <a:lnTo>
                    <a:pt x="20777" y="634441"/>
                  </a:lnTo>
                  <a:lnTo>
                    <a:pt x="23037" y="634072"/>
                  </a:lnTo>
                  <a:lnTo>
                    <a:pt x="24650" y="634263"/>
                  </a:lnTo>
                  <a:lnTo>
                    <a:pt x="24803" y="632891"/>
                  </a:lnTo>
                  <a:lnTo>
                    <a:pt x="25552" y="631113"/>
                  </a:lnTo>
                  <a:close/>
                </a:path>
                <a:path w="755015" h="635000">
                  <a:moveTo>
                    <a:pt x="26835" y="603237"/>
                  </a:moveTo>
                  <a:lnTo>
                    <a:pt x="26670" y="602894"/>
                  </a:lnTo>
                  <a:lnTo>
                    <a:pt x="26263" y="602094"/>
                  </a:lnTo>
                  <a:lnTo>
                    <a:pt x="25476" y="601497"/>
                  </a:lnTo>
                  <a:lnTo>
                    <a:pt x="24739" y="600710"/>
                  </a:lnTo>
                  <a:lnTo>
                    <a:pt x="24333" y="601611"/>
                  </a:lnTo>
                  <a:lnTo>
                    <a:pt x="23698" y="602449"/>
                  </a:lnTo>
                  <a:lnTo>
                    <a:pt x="24384" y="603453"/>
                  </a:lnTo>
                  <a:lnTo>
                    <a:pt x="25222" y="603961"/>
                  </a:lnTo>
                  <a:lnTo>
                    <a:pt x="25933" y="604558"/>
                  </a:lnTo>
                  <a:lnTo>
                    <a:pt x="26200" y="603986"/>
                  </a:lnTo>
                  <a:lnTo>
                    <a:pt x="26835" y="603237"/>
                  </a:lnTo>
                  <a:close/>
                </a:path>
                <a:path w="755015" h="635000">
                  <a:moveTo>
                    <a:pt x="33858" y="564273"/>
                  </a:moveTo>
                  <a:lnTo>
                    <a:pt x="30505" y="564400"/>
                  </a:lnTo>
                  <a:lnTo>
                    <a:pt x="28003" y="563791"/>
                  </a:lnTo>
                  <a:lnTo>
                    <a:pt x="25501" y="565645"/>
                  </a:lnTo>
                  <a:lnTo>
                    <a:pt x="25628" y="568274"/>
                  </a:lnTo>
                  <a:lnTo>
                    <a:pt x="25171" y="570128"/>
                  </a:lnTo>
                  <a:lnTo>
                    <a:pt x="27114" y="570268"/>
                  </a:lnTo>
                  <a:lnTo>
                    <a:pt x="29438" y="571131"/>
                  </a:lnTo>
                  <a:lnTo>
                    <a:pt x="30899" y="570344"/>
                  </a:lnTo>
                  <a:lnTo>
                    <a:pt x="32207" y="569620"/>
                  </a:lnTo>
                  <a:lnTo>
                    <a:pt x="32562" y="567118"/>
                  </a:lnTo>
                  <a:lnTo>
                    <a:pt x="33858" y="564273"/>
                  </a:lnTo>
                  <a:close/>
                </a:path>
                <a:path w="755015" h="635000">
                  <a:moveTo>
                    <a:pt x="38023" y="499084"/>
                  </a:moveTo>
                  <a:lnTo>
                    <a:pt x="37312" y="490804"/>
                  </a:lnTo>
                  <a:lnTo>
                    <a:pt x="37249" y="485025"/>
                  </a:lnTo>
                  <a:lnTo>
                    <a:pt x="35737" y="478066"/>
                  </a:lnTo>
                  <a:lnTo>
                    <a:pt x="31978" y="476961"/>
                  </a:lnTo>
                  <a:lnTo>
                    <a:pt x="28727" y="476529"/>
                  </a:lnTo>
                  <a:lnTo>
                    <a:pt x="26441" y="479005"/>
                  </a:lnTo>
                  <a:lnTo>
                    <a:pt x="26403" y="480301"/>
                  </a:lnTo>
                  <a:lnTo>
                    <a:pt x="26263" y="487045"/>
                  </a:lnTo>
                  <a:lnTo>
                    <a:pt x="25577" y="494309"/>
                  </a:lnTo>
                  <a:lnTo>
                    <a:pt x="38023" y="499084"/>
                  </a:lnTo>
                  <a:close/>
                </a:path>
                <a:path w="755015" h="635000">
                  <a:moveTo>
                    <a:pt x="42202" y="587794"/>
                  </a:moveTo>
                  <a:lnTo>
                    <a:pt x="34582" y="585685"/>
                  </a:lnTo>
                  <a:lnTo>
                    <a:pt x="34544" y="588949"/>
                  </a:lnTo>
                  <a:lnTo>
                    <a:pt x="33743" y="591604"/>
                  </a:lnTo>
                  <a:lnTo>
                    <a:pt x="34683" y="592505"/>
                  </a:lnTo>
                  <a:lnTo>
                    <a:pt x="35801" y="593598"/>
                  </a:lnTo>
                  <a:lnTo>
                    <a:pt x="38925" y="594029"/>
                  </a:lnTo>
                  <a:lnTo>
                    <a:pt x="41490" y="592378"/>
                  </a:lnTo>
                  <a:lnTo>
                    <a:pt x="41579" y="589686"/>
                  </a:lnTo>
                  <a:lnTo>
                    <a:pt x="42202" y="587794"/>
                  </a:lnTo>
                  <a:close/>
                </a:path>
                <a:path w="755015" h="635000">
                  <a:moveTo>
                    <a:pt x="45504" y="529869"/>
                  </a:moveTo>
                  <a:lnTo>
                    <a:pt x="45262" y="528650"/>
                  </a:lnTo>
                  <a:lnTo>
                    <a:pt x="45415" y="526834"/>
                  </a:lnTo>
                  <a:lnTo>
                    <a:pt x="43751" y="525729"/>
                  </a:lnTo>
                  <a:lnTo>
                    <a:pt x="41732" y="525754"/>
                  </a:lnTo>
                  <a:lnTo>
                    <a:pt x="40233" y="526859"/>
                  </a:lnTo>
                  <a:lnTo>
                    <a:pt x="40246" y="529069"/>
                  </a:lnTo>
                  <a:lnTo>
                    <a:pt x="41490" y="531202"/>
                  </a:lnTo>
                  <a:lnTo>
                    <a:pt x="43040" y="531876"/>
                  </a:lnTo>
                  <a:lnTo>
                    <a:pt x="44221" y="532765"/>
                  </a:lnTo>
                  <a:lnTo>
                    <a:pt x="45504" y="529869"/>
                  </a:lnTo>
                  <a:close/>
                </a:path>
                <a:path w="755015" h="635000">
                  <a:moveTo>
                    <a:pt x="59220" y="556336"/>
                  </a:moveTo>
                  <a:lnTo>
                    <a:pt x="51485" y="547966"/>
                  </a:lnTo>
                  <a:lnTo>
                    <a:pt x="48234" y="550799"/>
                  </a:lnTo>
                  <a:lnTo>
                    <a:pt x="55460" y="559650"/>
                  </a:lnTo>
                  <a:lnTo>
                    <a:pt x="59220" y="556336"/>
                  </a:lnTo>
                  <a:close/>
                </a:path>
                <a:path w="755015" h="635000">
                  <a:moveTo>
                    <a:pt x="65024" y="633996"/>
                  </a:moveTo>
                  <a:lnTo>
                    <a:pt x="64579" y="619213"/>
                  </a:lnTo>
                  <a:lnTo>
                    <a:pt x="60210" y="619239"/>
                  </a:lnTo>
                  <a:lnTo>
                    <a:pt x="59817" y="633844"/>
                  </a:lnTo>
                  <a:lnTo>
                    <a:pt x="65024" y="633996"/>
                  </a:lnTo>
                  <a:close/>
                </a:path>
                <a:path w="755015" h="635000">
                  <a:moveTo>
                    <a:pt x="71069" y="482384"/>
                  </a:moveTo>
                  <a:lnTo>
                    <a:pt x="70853" y="481647"/>
                  </a:lnTo>
                  <a:lnTo>
                    <a:pt x="69672" y="477634"/>
                  </a:lnTo>
                  <a:lnTo>
                    <a:pt x="67360" y="473951"/>
                  </a:lnTo>
                  <a:lnTo>
                    <a:pt x="65430" y="470166"/>
                  </a:lnTo>
                  <a:lnTo>
                    <a:pt x="60058" y="472884"/>
                  </a:lnTo>
                  <a:lnTo>
                    <a:pt x="64427" y="486041"/>
                  </a:lnTo>
                  <a:lnTo>
                    <a:pt x="66687" y="484543"/>
                  </a:lnTo>
                  <a:lnTo>
                    <a:pt x="71069" y="482384"/>
                  </a:lnTo>
                  <a:close/>
                </a:path>
                <a:path w="755015" h="635000">
                  <a:moveTo>
                    <a:pt x="72567" y="582688"/>
                  </a:moveTo>
                  <a:lnTo>
                    <a:pt x="69532" y="577608"/>
                  </a:lnTo>
                  <a:lnTo>
                    <a:pt x="67525" y="578866"/>
                  </a:lnTo>
                  <a:lnTo>
                    <a:pt x="70637" y="583895"/>
                  </a:lnTo>
                  <a:lnTo>
                    <a:pt x="72567" y="582688"/>
                  </a:lnTo>
                  <a:close/>
                </a:path>
                <a:path w="755015" h="635000">
                  <a:moveTo>
                    <a:pt x="76784" y="505040"/>
                  </a:moveTo>
                  <a:lnTo>
                    <a:pt x="61074" y="501053"/>
                  </a:lnTo>
                  <a:lnTo>
                    <a:pt x="61112" y="517105"/>
                  </a:lnTo>
                  <a:lnTo>
                    <a:pt x="76784" y="505040"/>
                  </a:lnTo>
                  <a:close/>
                </a:path>
                <a:path w="755015" h="635000">
                  <a:moveTo>
                    <a:pt x="124320" y="484149"/>
                  </a:moveTo>
                  <a:lnTo>
                    <a:pt x="123977" y="482612"/>
                  </a:lnTo>
                  <a:lnTo>
                    <a:pt x="124053" y="481266"/>
                  </a:lnTo>
                  <a:lnTo>
                    <a:pt x="122897" y="480060"/>
                  </a:lnTo>
                  <a:lnTo>
                    <a:pt x="121208" y="479983"/>
                  </a:lnTo>
                  <a:lnTo>
                    <a:pt x="119926" y="480910"/>
                  </a:lnTo>
                  <a:lnTo>
                    <a:pt x="119913" y="482269"/>
                  </a:lnTo>
                  <a:lnTo>
                    <a:pt x="119621" y="483247"/>
                  </a:lnTo>
                  <a:lnTo>
                    <a:pt x="124320" y="484149"/>
                  </a:lnTo>
                  <a:close/>
                </a:path>
                <a:path w="755015" h="635000">
                  <a:moveTo>
                    <a:pt x="126009" y="458825"/>
                  </a:moveTo>
                  <a:lnTo>
                    <a:pt x="123659" y="459333"/>
                  </a:lnTo>
                  <a:lnTo>
                    <a:pt x="122237" y="459295"/>
                  </a:lnTo>
                  <a:lnTo>
                    <a:pt x="120789" y="460362"/>
                  </a:lnTo>
                  <a:lnTo>
                    <a:pt x="120599" y="462470"/>
                  </a:lnTo>
                  <a:lnTo>
                    <a:pt x="120967" y="462686"/>
                  </a:lnTo>
                  <a:lnTo>
                    <a:pt x="121958" y="463308"/>
                  </a:lnTo>
                  <a:lnTo>
                    <a:pt x="123647" y="463880"/>
                  </a:lnTo>
                  <a:lnTo>
                    <a:pt x="125260" y="462978"/>
                  </a:lnTo>
                  <a:lnTo>
                    <a:pt x="125285" y="461200"/>
                  </a:lnTo>
                  <a:lnTo>
                    <a:pt x="126009" y="458825"/>
                  </a:lnTo>
                  <a:close/>
                </a:path>
                <a:path w="755015" h="635000">
                  <a:moveTo>
                    <a:pt x="128841" y="590194"/>
                  </a:moveTo>
                  <a:lnTo>
                    <a:pt x="121881" y="586016"/>
                  </a:lnTo>
                  <a:lnTo>
                    <a:pt x="120624" y="596874"/>
                  </a:lnTo>
                  <a:lnTo>
                    <a:pt x="126111" y="592429"/>
                  </a:lnTo>
                  <a:lnTo>
                    <a:pt x="128841" y="590194"/>
                  </a:lnTo>
                  <a:close/>
                </a:path>
                <a:path w="755015" h="635000">
                  <a:moveTo>
                    <a:pt x="130289" y="541655"/>
                  </a:moveTo>
                  <a:lnTo>
                    <a:pt x="127088" y="542086"/>
                  </a:lnTo>
                  <a:lnTo>
                    <a:pt x="124561" y="541731"/>
                  </a:lnTo>
                  <a:lnTo>
                    <a:pt x="122237" y="543737"/>
                  </a:lnTo>
                  <a:lnTo>
                    <a:pt x="122669" y="546354"/>
                  </a:lnTo>
                  <a:lnTo>
                    <a:pt x="122440" y="548220"/>
                  </a:lnTo>
                  <a:lnTo>
                    <a:pt x="124421" y="548297"/>
                  </a:lnTo>
                  <a:lnTo>
                    <a:pt x="126949" y="549135"/>
                  </a:lnTo>
                  <a:lnTo>
                    <a:pt x="129476" y="547357"/>
                  </a:lnTo>
                  <a:lnTo>
                    <a:pt x="129451" y="544677"/>
                  </a:lnTo>
                  <a:lnTo>
                    <a:pt x="130289" y="541655"/>
                  </a:lnTo>
                  <a:close/>
                </a:path>
                <a:path w="755015" h="635000">
                  <a:moveTo>
                    <a:pt x="218097" y="308152"/>
                  </a:moveTo>
                  <a:lnTo>
                    <a:pt x="217017" y="306590"/>
                  </a:lnTo>
                  <a:lnTo>
                    <a:pt x="215252" y="306654"/>
                  </a:lnTo>
                  <a:lnTo>
                    <a:pt x="212775" y="306031"/>
                  </a:lnTo>
                  <a:lnTo>
                    <a:pt x="213461" y="308444"/>
                  </a:lnTo>
                  <a:lnTo>
                    <a:pt x="213512" y="309892"/>
                  </a:lnTo>
                  <a:lnTo>
                    <a:pt x="214249" y="310769"/>
                  </a:lnTo>
                  <a:lnTo>
                    <a:pt x="214693" y="311315"/>
                  </a:lnTo>
                  <a:lnTo>
                    <a:pt x="216928" y="311315"/>
                  </a:lnTo>
                  <a:lnTo>
                    <a:pt x="217614" y="309892"/>
                  </a:lnTo>
                  <a:lnTo>
                    <a:pt x="218097" y="308152"/>
                  </a:lnTo>
                  <a:close/>
                </a:path>
                <a:path w="755015" h="635000">
                  <a:moveTo>
                    <a:pt x="251714" y="313944"/>
                  </a:moveTo>
                  <a:lnTo>
                    <a:pt x="251358" y="313499"/>
                  </a:lnTo>
                  <a:lnTo>
                    <a:pt x="250609" y="312610"/>
                  </a:lnTo>
                  <a:lnTo>
                    <a:pt x="249250" y="312204"/>
                  </a:lnTo>
                  <a:lnTo>
                    <a:pt x="247586" y="311289"/>
                  </a:lnTo>
                  <a:lnTo>
                    <a:pt x="247319" y="313156"/>
                  </a:lnTo>
                  <a:lnTo>
                    <a:pt x="246748" y="314680"/>
                  </a:lnTo>
                  <a:lnTo>
                    <a:pt x="248081" y="315722"/>
                  </a:lnTo>
                  <a:lnTo>
                    <a:pt x="249466" y="315874"/>
                  </a:lnTo>
                  <a:lnTo>
                    <a:pt x="250685" y="316268"/>
                  </a:lnTo>
                  <a:lnTo>
                    <a:pt x="250939" y="315315"/>
                  </a:lnTo>
                  <a:lnTo>
                    <a:pt x="251714" y="313944"/>
                  </a:lnTo>
                  <a:close/>
                </a:path>
                <a:path w="755015" h="635000">
                  <a:moveTo>
                    <a:pt x="263842" y="348348"/>
                  </a:moveTo>
                  <a:lnTo>
                    <a:pt x="263486" y="340220"/>
                  </a:lnTo>
                  <a:lnTo>
                    <a:pt x="259689" y="335000"/>
                  </a:lnTo>
                  <a:lnTo>
                    <a:pt x="250202" y="334797"/>
                  </a:lnTo>
                  <a:lnTo>
                    <a:pt x="247586" y="341477"/>
                  </a:lnTo>
                  <a:lnTo>
                    <a:pt x="243878" y="346837"/>
                  </a:lnTo>
                  <a:lnTo>
                    <a:pt x="263842" y="348348"/>
                  </a:lnTo>
                  <a:close/>
                </a:path>
                <a:path w="755015" h="635000">
                  <a:moveTo>
                    <a:pt x="266522" y="263944"/>
                  </a:moveTo>
                  <a:lnTo>
                    <a:pt x="264858" y="264337"/>
                  </a:lnTo>
                  <a:lnTo>
                    <a:pt x="263842" y="264388"/>
                  </a:lnTo>
                  <a:lnTo>
                    <a:pt x="263067" y="264845"/>
                  </a:lnTo>
                  <a:lnTo>
                    <a:pt x="262597" y="265125"/>
                  </a:lnTo>
                  <a:lnTo>
                    <a:pt x="262521" y="266039"/>
                  </a:lnTo>
                  <a:lnTo>
                    <a:pt x="262255" y="266674"/>
                  </a:lnTo>
                  <a:lnTo>
                    <a:pt x="263156" y="266852"/>
                  </a:lnTo>
                  <a:lnTo>
                    <a:pt x="264287" y="267462"/>
                  </a:lnTo>
                  <a:lnTo>
                    <a:pt x="265582" y="266738"/>
                  </a:lnTo>
                  <a:lnTo>
                    <a:pt x="265772" y="265506"/>
                  </a:lnTo>
                  <a:lnTo>
                    <a:pt x="266522" y="263944"/>
                  </a:lnTo>
                  <a:close/>
                </a:path>
                <a:path w="755015" h="635000">
                  <a:moveTo>
                    <a:pt x="269824" y="282638"/>
                  </a:moveTo>
                  <a:lnTo>
                    <a:pt x="267766" y="282879"/>
                  </a:lnTo>
                  <a:lnTo>
                    <a:pt x="266992" y="284784"/>
                  </a:lnTo>
                  <a:lnTo>
                    <a:pt x="267627" y="284924"/>
                  </a:lnTo>
                  <a:lnTo>
                    <a:pt x="268693" y="285343"/>
                  </a:lnTo>
                  <a:lnTo>
                    <a:pt x="268820" y="285153"/>
                  </a:lnTo>
                  <a:lnTo>
                    <a:pt x="269328" y="284416"/>
                  </a:lnTo>
                  <a:lnTo>
                    <a:pt x="269506" y="283489"/>
                  </a:lnTo>
                  <a:lnTo>
                    <a:pt x="269824" y="282638"/>
                  </a:lnTo>
                  <a:close/>
                </a:path>
                <a:path w="755015" h="635000">
                  <a:moveTo>
                    <a:pt x="272529" y="416915"/>
                  </a:moveTo>
                  <a:lnTo>
                    <a:pt x="263029" y="414020"/>
                  </a:lnTo>
                  <a:lnTo>
                    <a:pt x="262648" y="414312"/>
                  </a:lnTo>
                  <a:lnTo>
                    <a:pt x="263601" y="423202"/>
                  </a:lnTo>
                  <a:lnTo>
                    <a:pt x="272529" y="416915"/>
                  </a:lnTo>
                  <a:close/>
                </a:path>
                <a:path w="755015" h="635000">
                  <a:moveTo>
                    <a:pt x="286689" y="362927"/>
                  </a:moveTo>
                  <a:lnTo>
                    <a:pt x="285572" y="364020"/>
                  </a:lnTo>
                  <a:lnTo>
                    <a:pt x="284480" y="365150"/>
                  </a:lnTo>
                  <a:lnTo>
                    <a:pt x="283362" y="366255"/>
                  </a:lnTo>
                  <a:lnTo>
                    <a:pt x="285788" y="369074"/>
                  </a:lnTo>
                  <a:lnTo>
                    <a:pt x="286080" y="367017"/>
                  </a:lnTo>
                  <a:lnTo>
                    <a:pt x="286397" y="364972"/>
                  </a:lnTo>
                  <a:lnTo>
                    <a:pt x="286689" y="362927"/>
                  </a:lnTo>
                  <a:close/>
                </a:path>
                <a:path w="755015" h="635000">
                  <a:moveTo>
                    <a:pt x="436587" y="135915"/>
                  </a:moveTo>
                  <a:lnTo>
                    <a:pt x="435343" y="135534"/>
                  </a:lnTo>
                  <a:lnTo>
                    <a:pt x="433920" y="134607"/>
                  </a:lnTo>
                  <a:lnTo>
                    <a:pt x="431939" y="135267"/>
                  </a:lnTo>
                  <a:lnTo>
                    <a:pt x="431419" y="136944"/>
                  </a:lnTo>
                  <a:lnTo>
                    <a:pt x="430072" y="139014"/>
                  </a:lnTo>
                  <a:lnTo>
                    <a:pt x="432460" y="139242"/>
                  </a:lnTo>
                  <a:lnTo>
                    <a:pt x="434060" y="139890"/>
                  </a:lnTo>
                  <a:lnTo>
                    <a:pt x="434911" y="139357"/>
                  </a:lnTo>
                  <a:lnTo>
                    <a:pt x="435813" y="138772"/>
                  </a:lnTo>
                  <a:lnTo>
                    <a:pt x="436067" y="137109"/>
                  </a:lnTo>
                  <a:lnTo>
                    <a:pt x="436587" y="135915"/>
                  </a:lnTo>
                  <a:close/>
                </a:path>
                <a:path w="755015" h="635000">
                  <a:moveTo>
                    <a:pt x="443153" y="480021"/>
                  </a:moveTo>
                  <a:lnTo>
                    <a:pt x="442112" y="480060"/>
                  </a:lnTo>
                  <a:lnTo>
                    <a:pt x="440067" y="480047"/>
                  </a:lnTo>
                  <a:lnTo>
                    <a:pt x="440537" y="483323"/>
                  </a:lnTo>
                  <a:lnTo>
                    <a:pt x="441172" y="486651"/>
                  </a:lnTo>
                  <a:lnTo>
                    <a:pt x="441972" y="489991"/>
                  </a:lnTo>
                  <a:lnTo>
                    <a:pt x="443153" y="480021"/>
                  </a:lnTo>
                  <a:close/>
                </a:path>
                <a:path w="755015" h="635000">
                  <a:moveTo>
                    <a:pt x="448297" y="128892"/>
                  </a:moveTo>
                  <a:lnTo>
                    <a:pt x="447967" y="128676"/>
                  </a:lnTo>
                  <a:lnTo>
                    <a:pt x="446976" y="128079"/>
                  </a:lnTo>
                  <a:lnTo>
                    <a:pt x="445630" y="128079"/>
                  </a:lnTo>
                  <a:lnTo>
                    <a:pt x="444030" y="127762"/>
                  </a:lnTo>
                  <a:lnTo>
                    <a:pt x="443865" y="129565"/>
                  </a:lnTo>
                  <a:lnTo>
                    <a:pt x="443763" y="130556"/>
                  </a:lnTo>
                  <a:lnTo>
                    <a:pt x="443674" y="131546"/>
                  </a:lnTo>
                  <a:lnTo>
                    <a:pt x="444969" y="131559"/>
                  </a:lnTo>
                  <a:lnTo>
                    <a:pt x="446341" y="131864"/>
                  </a:lnTo>
                  <a:lnTo>
                    <a:pt x="447929" y="131279"/>
                  </a:lnTo>
                  <a:lnTo>
                    <a:pt x="448297" y="128892"/>
                  </a:lnTo>
                  <a:close/>
                </a:path>
                <a:path w="755015" h="635000">
                  <a:moveTo>
                    <a:pt x="449999" y="212826"/>
                  </a:moveTo>
                  <a:lnTo>
                    <a:pt x="448652" y="212788"/>
                  </a:lnTo>
                  <a:lnTo>
                    <a:pt x="447382" y="212407"/>
                  </a:lnTo>
                  <a:lnTo>
                    <a:pt x="446786" y="212826"/>
                  </a:lnTo>
                  <a:lnTo>
                    <a:pt x="446786" y="213817"/>
                  </a:lnTo>
                  <a:lnTo>
                    <a:pt x="446722" y="214820"/>
                  </a:lnTo>
                  <a:lnTo>
                    <a:pt x="446722" y="215811"/>
                  </a:lnTo>
                  <a:lnTo>
                    <a:pt x="449453" y="216192"/>
                  </a:lnTo>
                  <a:lnTo>
                    <a:pt x="449783" y="214210"/>
                  </a:lnTo>
                  <a:lnTo>
                    <a:pt x="449999" y="212826"/>
                  </a:lnTo>
                  <a:close/>
                </a:path>
                <a:path w="755015" h="635000">
                  <a:moveTo>
                    <a:pt x="456984" y="248031"/>
                  </a:moveTo>
                  <a:lnTo>
                    <a:pt x="456653" y="246913"/>
                  </a:lnTo>
                  <a:lnTo>
                    <a:pt x="456565" y="246646"/>
                  </a:lnTo>
                  <a:lnTo>
                    <a:pt x="454812" y="246926"/>
                  </a:lnTo>
                  <a:lnTo>
                    <a:pt x="453377" y="246964"/>
                  </a:lnTo>
                  <a:lnTo>
                    <a:pt x="453567" y="248297"/>
                  </a:lnTo>
                  <a:lnTo>
                    <a:pt x="453351" y="249631"/>
                  </a:lnTo>
                  <a:lnTo>
                    <a:pt x="454533" y="250634"/>
                  </a:lnTo>
                  <a:lnTo>
                    <a:pt x="455828" y="250418"/>
                  </a:lnTo>
                  <a:lnTo>
                    <a:pt x="456844" y="250532"/>
                  </a:lnTo>
                  <a:lnTo>
                    <a:pt x="456819" y="249313"/>
                  </a:lnTo>
                  <a:lnTo>
                    <a:pt x="456984" y="248031"/>
                  </a:lnTo>
                  <a:close/>
                </a:path>
                <a:path w="755015" h="635000">
                  <a:moveTo>
                    <a:pt x="457060" y="469049"/>
                  </a:moveTo>
                  <a:lnTo>
                    <a:pt x="456615" y="467995"/>
                  </a:lnTo>
                  <a:lnTo>
                    <a:pt x="456399" y="466953"/>
                  </a:lnTo>
                  <a:lnTo>
                    <a:pt x="455472" y="467448"/>
                  </a:lnTo>
                  <a:lnTo>
                    <a:pt x="454558" y="467766"/>
                  </a:lnTo>
                  <a:lnTo>
                    <a:pt x="453948" y="468363"/>
                  </a:lnTo>
                  <a:lnTo>
                    <a:pt x="453732" y="468579"/>
                  </a:lnTo>
                  <a:lnTo>
                    <a:pt x="454202" y="469519"/>
                  </a:lnTo>
                  <a:lnTo>
                    <a:pt x="454367" y="470115"/>
                  </a:lnTo>
                  <a:lnTo>
                    <a:pt x="455218" y="469823"/>
                  </a:lnTo>
                  <a:lnTo>
                    <a:pt x="456120" y="469646"/>
                  </a:lnTo>
                  <a:lnTo>
                    <a:pt x="457060" y="469049"/>
                  </a:lnTo>
                  <a:close/>
                </a:path>
                <a:path w="755015" h="635000">
                  <a:moveTo>
                    <a:pt x="457200" y="158216"/>
                  </a:moveTo>
                  <a:lnTo>
                    <a:pt x="454939" y="158546"/>
                  </a:lnTo>
                  <a:lnTo>
                    <a:pt x="453186" y="158318"/>
                  </a:lnTo>
                  <a:lnTo>
                    <a:pt x="451891" y="159829"/>
                  </a:lnTo>
                  <a:lnTo>
                    <a:pt x="452247" y="161493"/>
                  </a:lnTo>
                  <a:lnTo>
                    <a:pt x="452170" y="162788"/>
                  </a:lnTo>
                  <a:lnTo>
                    <a:pt x="453466" y="162839"/>
                  </a:lnTo>
                  <a:lnTo>
                    <a:pt x="455142" y="163398"/>
                  </a:lnTo>
                  <a:lnTo>
                    <a:pt x="455993" y="162801"/>
                  </a:lnTo>
                  <a:lnTo>
                    <a:pt x="456755" y="162267"/>
                  </a:lnTo>
                  <a:lnTo>
                    <a:pt x="456653" y="160477"/>
                  </a:lnTo>
                  <a:lnTo>
                    <a:pt x="457200" y="158216"/>
                  </a:lnTo>
                  <a:close/>
                </a:path>
                <a:path w="755015" h="635000">
                  <a:moveTo>
                    <a:pt x="458355" y="122237"/>
                  </a:moveTo>
                  <a:lnTo>
                    <a:pt x="457860" y="120510"/>
                  </a:lnTo>
                  <a:lnTo>
                    <a:pt x="456120" y="120116"/>
                  </a:lnTo>
                  <a:lnTo>
                    <a:pt x="454063" y="118986"/>
                  </a:lnTo>
                  <a:lnTo>
                    <a:pt x="453898" y="121348"/>
                  </a:lnTo>
                  <a:lnTo>
                    <a:pt x="453466" y="122707"/>
                  </a:lnTo>
                  <a:lnTo>
                    <a:pt x="453847" y="123774"/>
                  </a:lnTo>
                  <a:lnTo>
                    <a:pt x="454037" y="124333"/>
                  </a:lnTo>
                  <a:lnTo>
                    <a:pt x="456120" y="124917"/>
                  </a:lnTo>
                  <a:lnTo>
                    <a:pt x="457365" y="123774"/>
                  </a:lnTo>
                  <a:lnTo>
                    <a:pt x="458355" y="122237"/>
                  </a:lnTo>
                  <a:close/>
                </a:path>
                <a:path w="755015" h="635000">
                  <a:moveTo>
                    <a:pt x="464312" y="208711"/>
                  </a:moveTo>
                  <a:lnTo>
                    <a:pt x="463931" y="206286"/>
                  </a:lnTo>
                  <a:lnTo>
                    <a:pt x="464185" y="204546"/>
                  </a:lnTo>
                  <a:lnTo>
                    <a:pt x="463410" y="203809"/>
                  </a:lnTo>
                  <a:lnTo>
                    <a:pt x="462724" y="203111"/>
                  </a:lnTo>
                  <a:lnTo>
                    <a:pt x="460933" y="203466"/>
                  </a:lnTo>
                  <a:lnTo>
                    <a:pt x="459638" y="203352"/>
                  </a:lnTo>
                  <a:lnTo>
                    <a:pt x="459613" y="204673"/>
                  </a:lnTo>
                  <a:lnTo>
                    <a:pt x="459092" y="206336"/>
                  </a:lnTo>
                  <a:lnTo>
                    <a:pt x="459701" y="207225"/>
                  </a:lnTo>
                  <a:lnTo>
                    <a:pt x="460248" y="208038"/>
                  </a:lnTo>
                  <a:lnTo>
                    <a:pt x="462013" y="208038"/>
                  </a:lnTo>
                  <a:lnTo>
                    <a:pt x="464312" y="208711"/>
                  </a:lnTo>
                  <a:close/>
                </a:path>
                <a:path w="755015" h="635000">
                  <a:moveTo>
                    <a:pt x="466102" y="147040"/>
                  </a:moveTo>
                  <a:lnTo>
                    <a:pt x="465696" y="145999"/>
                  </a:lnTo>
                  <a:lnTo>
                    <a:pt x="465442" y="144957"/>
                  </a:lnTo>
                  <a:lnTo>
                    <a:pt x="464540" y="145453"/>
                  </a:lnTo>
                  <a:lnTo>
                    <a:pt x="463600" y="145757"/>
                  </a:lnTo>
                  <a:lnTo>
                    <a:pt x="463003" y="146367"/>
                  </a:lnTo>
                  <a:lnTo>
                    <a:pt x="462775" y="146583"/>
                  </a:lnTo>
                  <a:lnTo>
                    <a:pt x="463270" y="147510"/>
                  </a:lnTo>
                  <a:lnTo>
                    <a:pt x="463435" y="148120"/>
                  </a:lnTo>
                  <a:lnTo>
                    <a:pt x="464261" y="147828"/>
                  </a:lnTo>
                  <a:lnTo>
                    <a:pt x="465201" y="147637"/>
                  </a:lnTo>
                  <a:lnTo>
                    <a:pt x="466102" y="147040"/>
                  </a:lnTo>
                  <a:close/>
                </a:path>
                <a:path w="755015" h="635000">
                  <a:moveTo>
                    <a:pt x="474713" y="428294"/>
                  </a:moveTo>
                  <a:lnTo>
                    <a:pt x="472643" y="428815"/>
                  </a:lnTo>
                  <a:lnTo>
                    <a:pt x="471157" y="428866"/>
                  </a:lnTo>
                  <a:lnTo>
                    <a:pt x="469569" y="429983"/>
                  </a:lnTo>
                  <a:lnTo>
                    <a:pt x="469785" y="431482"/>
                  </a:lnTo>
                  <a:lnTo>
                    <a:pt x="469620" y="432498"/>
                  </a:lnTo>
                  <a:lnTo>
                    <a:pt x="470966" y="432435"/>
                  </a:lnTo>
                  <a:lnTo>
                    <a:pt x="472427" y="432689"/>
                  </a:lnTo>
                  <a:lnTo>
                    <a:pt x="474179" y="431939"/>
                  </a:lnTo>
                  <a:lnTo>
                    <a:pt x="474179" y="430326"/>
                  </a:lnTo>
                  <a:lnTo>
                    <a:pt x="474713" y="428294"/>
                  </a:lnTo>
                  <a:close/>
                </a:path>
                <a:path w="755015" h="635000">
                  <a:moveTo>
                    <a:pt x="486638" y="172224"/>
                  </a:moveTo>
                  <a:lnTo>
                    <a:pt x="481469" y="166903"/>
                  </a:lnTo>
                  <a:lnTo>
                    <a:pt x="477672" y="168427"/>
                  </a:lnTo>
                  <a:lnTo>
                    <a:pt x="474624" y="173812"/>
                  </a:lnTo>
                  <a:lnTo>
                    <a:pt x="475043" y="175044"/>
                  </a:lnTo>
                  <a:lnTo>
                    <a:pt x="475919" y="177533"/>
                  </a:lnTo>
                  <a:lnTo>
                    <a:pt x="486638" y="172224"/>
                  </a:lnTo>
                  <a:close/>
                </a:path>
                <a:path w="755015" h="635000">
                  <a:moveTo>
                    <a:pt x="495985" y="248907"/>
                  </a:moveTo>
                  <a:lnTo>
                    <a:pt x="493725" y="249174"/>
                  </a:lnTo>
                  <a:lnTo>
                    <a:pt x="491947" y="248907"/>
                  </a:lnTo>
                  <a:lnTo>
                    <a:pt x="490753" y="250444"/>
                  </a:lnTo>
                  <a:lnTo>
                    <a:pt x="490651" y="252323"/>
                  </a:lnTo>
                  <a:lnTo>
                    <a:pt x="491172" y="253276"/>
                  </a:lnTo>
                  <a:lnTo>
                    <a:pt x="491502" y="253847"/>
                  </a:lnTo>
                  <a:lnTo>
                    <a:pt x="493839" y="253987"/>
                  </a:lnTo>
                  <a:lnTo>
                    <a:pt x="495401" y="252818"/>
                  </a:lnTo>
                  <a:lnTo>
                    <a:pt x="495350" y="251142"/>
                  </a:lnTo>
                  <a:lnTo>
                    <a:pt x="495985" y="248907"/>
                  </a:lnTo>
                  <a:close/>
                </a:path>
                <a:path w="755015" h="635000">
                  <a:moveTo>
                    <a:pt x="504342" y="166179"/>
                  </a:moveTo>
                  <a:lnTo>
                    <a:pt x="504151" y="165112"/>
                  </a:lnTo>
                  <a:lnTo>
                    <a:pt x="503948" y="164236"/>
                  </a:lnTo>
                  <a:lnTo>
                    <a:pt x="502310" y="163664"/>
                  </a:lnTo>
                  <a:lnTo>
                    <a:pt x="500519" y="162407"/>
                  </a:lnTo>
                  <a:lnTo>
                    <a:pt x="499935" y="164744"/>
                  </a:lnTo>
                  <a:lnTo>
                    <a:pt x="499084" y="166243"/>
                  </a:lnTo>
                  <a:lnTo>
                    <a:pt x="499808" y="168033"/>
                  </a:lnTo>
                  <a:lnTo>
                    <a:pt x="501611" y="168236"/>
                  </a:lnTo>
                  <a:lnTo>
                    <a:pt x="502767" y="168719"/>
                  </a:lnTo>
                  <a:lnTo>
                    <a:pt x="503288" y="167513"/>
                  </a:lnTo>
                  <a:lnTo>
                    <a:pt x="504342" y="166179"/>
                  </a:lnTo>
                  <a:close/>
                </a:path>
                <a:path w="755015" h="635000">
                  <a:moveTo>
                    <a:pt x="507936" y="201066"/>
                  </a:moveTo>
                  <a:lnTo>
                    <a:pt x="506514" y="200774"/>
                  </a:lnTo>
                  <a:lnTo>
                    <a:pt x="505244" y="200126"/>
                  </a:lnTo>
                  <a:lnTo>
                    <a:pt x="503986" y="201015"/>
                  </a:lnTo>
                  <a:lnTo>
                    <a:pt x="503783" y="202311"/>
                  </a:lnTo>
                  <a:lnTo>
                    <a:pt x="503377" y="203276"/>
                  </a:lnTo>
                  <a:lnTo>
                    <a:pt x="504278" y="203619"/>
                  </a:lnTo>
                  <a:lnTo>
                    <a:pt x="505434" y="204457"/>
                  </a:lnTo>
                  <a:lnTo>
                    <a:pt x="506780" y="203796"/>
                  </a:lnTo>
                  <a:lnTo>
                    <a:pt x="507111" y="202501"/>
                  </a:lnTo>
                  <a:lnTo>
                    <a:pt x="507936" y="201066"/>
                  </a:lnTo>
                  <a:close/>
                </a:path>
                <a:path w="755015" h="635000">
                  <a:moveTo>
                    <a:pt x="508901" y="220967"/>
                  </a:moveTo>
                  <a:lnTo>
                    <a:pt x="498538" y="208432"/>
                  </a:lnTo>
                  <a:lnTo>
                    <a:pt x="493814" y="212559"/>
                  </a:lnTo>
                  <a:lnTo>
                    <a:pt x="504698" y="224612"/>
                  </a:lnTo>
                  <a:lnTo>
                    <a:pt x="508901" y="220967"/>
                  </a:lnTo>
                  <a:close/>
                </a:path>
                <a:path w="755015" h="635000">
                  <a:moveTo>
                    <a:pt x="510171" y="143852"/>
                  </a:moveTo>
                  <a:lnTo>
                    <a:pt x="509206" y="142100"/>
                  </a:lnTo>
                  <a:lnTo>
                    <a:pt x="507504" y="141871"/>
                  </a:lnTo>
                  <a:lnTo>
                    <a:pt x="505333" y="140881"/>
                  </a:lnTo>
                  <a:lnTo>
                    <a:pt x="505358" y="143205"/>
                  </a:lnTo>
                  <a:lnTo>
                    <a:pt x="504863" y="144856"/>
                  </a:lnTo>
                  <a:lnTo>
                    <a:pt x="505498" y="145554"/>
                  </a:lnTo>
                  <a:lnTo>
                    <a:pt x="506183" y="146367"/>
                  </a:lnTo>
                  <a:lnTo>
                    <a:pt x="507885" y="146316"/>
                  </a:lnTo>
                  <a:lnTo>
                    <a:pt x="509117" y="146634"/>
                  </a:lnTo>
                  <a:lnTo>
                    <a:pt x="509371" y="145402"/>
                  </a:lnTo>
                  <a:lnTo>
                    <a:pt x="510171" y="143852"/>
                  </a:lnTo>
                  <a:close/>
                </a:path>
                <a:path w="755015" h="635000">
                  <a:moveTo>
                    <a:pt x="515442" y="185648"/>
                  </a:moveTo>
                  <a:lnTo>
                    <a:pt x="512991" y="185839"/>
                  </a:lnTo>
                  <a:lnTo>
                    <a:pt x="510959" y="185420"/>
                  </a:lnTo>
                  <a:lnTo>
                    <a:pt x="509892" y="186258"/>
                  </a:lnTo>
                  <a:lnTo>
                    <a:pt x="509117" y="186867"/>
                  </a:lnTo>
                  <a:lnTo>
                    <a:pt x="509612" y="189103"/>
                  </a:lnTo>
                  <a:lnTo>
                    <a:pt x="509562" y="190614"/>
                  </a:lnTo>
                  <a:lnTo>
                    <a:pt x="511187" y="190474"/>
                  </a:lnTo>
                  <a:lnTo>
                    <a:pt x="512991" y="190703"/>
                  </a:lnTo>
                  <a:lnTo>
                    <a:pt x="515086" y="189725"/>
                  </a:lnTo>
                  <a:lnTo>
                    <a:pt x="514997" y="187744"/>
                  </a:lnTo>
                  <a:lnTo>
                    <a:pt x="515442" y="185648"/>
                  </a:lnTo>
                  <a:close/>
                </a:path>
                <a:path w="755015" h="635000">
                  <a:moveTo>
                    <a:pt x="524649" y="251256"/>
                  </a:moveTo>
                  <a:lnTo>
                    <a:pt x="517944" y="238074"/>
                  </a:lnTo>
                  <a:lnTo>
                    <a:pt x="506641" y="249936"/>
                  </a:lnTo>
                  <a:lnTo>
                    <a:pt x="524649" y="251256"/>
                  </a:lnTo>
                  <a:close/>
                </a:path>
                <a:path w="755015" h="635000">
                  <a:moveTo>
                    <a:pt x="528027" y="156679"/>
                  </a:moveTo>
                  <a:lnTo>
                    <a:pt x="526465" y="156743"/>
                  </a:lnTo>
                  <a:lnTo>
                    <a:pt x="525475" y="156578"/>
                  </a:lnTo>
                  <a:lnTo>
                    <a:pt x="524243" y="157073"/>
                  </a:lnTo>
                  <a:lnTo>
                    <a:pt x="523824" y="158572"/>
                  </a:lnTo>
                  <a:lnTo>
                    <a:pt x="524738" y="159131"/>
                  </a:lnTo>
                  <a:lnTo>
                    <a:pt x="525754" y="159804"/>
                  </a:lnTo>
                  <a:lnTo>
                    <a:pt x="527075" y="159448"/>
                  </a:lnTo>
                  <a:lnTo>
                    <a:pt x="527342" y="158089"/>
                  </a:lnTo>
                  <a:lnTo>
                    <a:pt x="528027" y="156679"/>
                  </a:lnTo>
                  <a:close/>
                </a:path>
                <a:path w="755015" h="635000">
                  <a:moveTo>
                    <a:pt x="542899" y="243090"/>
                  </a:moveTo>
                  <a:lnTo>
                    <a:pt x="536740" y="241909"/>
                  </a:lnTo>
                  <a:lnTo>
                    <a:pt x="536689" y="245084"/>
                  </a:lnTo>
                  <a:lnTo>
                    <a:pt x="536359" y="247383"/>
                  </a:lnTo>
                  <a:lnTo>
                    <a:pt x="536854" y="249466"/>
                  </a:lnTo>
                  <a:lnTo>
                    <a:pt x="536994" y="249986"/>
                  </a:lnTo>
                  <a:lnTo>
                    <a:pt x="541007" y="250317"/>
                  </a:lnTo>
                  <a:lnTo>
                    <a:pt x="542163" y="247777"/>
                  </a:lnTo>
                  <a:lnTo>
                    <a:pt x="542404" y="245376"/>
                  </a:lnTo>
                  <a:lnTo>
                    <a:pt x="542899" y="243090"/>
                  </a:lnTo>
                  <a:close/>
                </a:path>
                <a:path w="755015" h="635000">
                  <a:moveTo>
                    <a:pt x="545426" y="222389"/>
                  </a:moveTo>
                  <a:lnTo>
                    <a:pt x="527888" y="222681"/>
                  </a:lnTo>
                  <a:lnTo>
                    <a:pt x="528193" y="225209"/>
                  </a:lnTo>
                  <a:lnTo>
                    <a:pt x="527951" y="229679"/>
                  </a:lnTo>
                  <a:lnTo>
                    <a:pt x="533260" y="231127"/>
                  </a:lnTo>
                  <a:lnTo>
                    <a:pt x="537984" y="231546"/>
                  </a:lnTo>
                  <a:lnTo>
                    <a:pt x="543445" y="231063"/>
                  </a:lnTo>
                  <a:lnTo>
                    <a:pt x="544106" y="226466"/>
                  </a:lnTo>
                  <a:lnTo>
                    <a:pt x="545426" y="222389"/>
                  </a:lnTo>
                  <a:close/>
                </a:path>
                <a:path w="755015" h="635000">
                  <a:moveTo>
                    <a:pt x="554202" y="337019"/>
                  </a:moveTo>
                  <a:lnTo>
                    <a:pt x="546061" y="335749"/>
                  </a:lnTo>
                  <a:lnTo>
                    <a:pt x="540677" y="337235"/>
                  </a:lnTo>
                  <a:lnTo>
                    <a:pt x="537591" y="341757"/>
                  </a:lnTo>
                  <a:lnTo>
                    <a:pt x="536359" y="349580"/>
                  </a:lnTo>
                  <a:lnTo>
                    <a:pt x="554202" y="337019"/>
                  </a:lnTo>
                  <a:close/>
                </a:path>
                <a:path w="755015" h="635000">
                  <a:moveTo>
                    <a:pt x="562965" y="489153"/>
                  </a:moveTo>
                  <a:lnTo>
                    <a:pt x="559562" y="487235"/>
                  </a:lnTo>
                  <a:lnTo>
                    <a:pt x="554443" y="494423"/>
                  </a:lnTo>
                  <a:lnTo>
                    <a:pt x="555434" y="494893"/>
                  </a:lnTo>
                  <a:lnTo>
                    <a:pt x="557136" y="495922"/>
                  </a:lnTo>
                  <a:lnTo>
                    <a:pt x="557301" y="495731"/>
                  </a:lnTo>
                  <a:lnTo>
                    <a:pt x="559308" y="493649"/>
                  </a:lnTo>
                  <a:lnTo>
                    <a:pt x="561098" y="491375"/>
                  </a:lnTo>
                  <a:lnTo>
                    <a:pt x="562965" y="489153"/>
                  </a:lnTo>
                  <a:close/>
                </a:path>
                <a:path w="755015" h="635000">
                  <a:moveTo>
                    <a:pt x="566483" y="517982"/>
                  </a:moveTo>
                  <a:lnTo>
                    <a:pt x="564400" y="513943"/>
                  </a:lnTo>
                  <a:lnTo>
                    <a:pt x="560717" y="515912"/>
                  </a:lnTo>
                  <a:lnTo>
                    <a:pt x="556996" y="517804"/>
                  </a:lnTo>
                  <a:lnTo>
                    <a:pt x="553262" y="520141"/>
                  </a:lnTo>
                  <a:lnTo>
                    <a:pt x="554672" y="522820"/>
                  </a:lnTo>
                  <a:lnTo>
                    <a:pt x="555294" y="524319"/>
                  </a:lnTo>
                  <a:lnTo>
                    <a:pt x="566483" y="517982"/>
                  </a:lnTo>
                  <a:close/>
                </a:path>
                <a:path w="755015" h="635000">
                  <a:moveTo>
                    <a:pt x="566483" y="437324"/>
                  </a:moveTo>
                  <a:lnTo>
                    <a:pt x="560463" y="424522"/>
                  </a:lnTo>
                  <a:lnTo>
                    <a:pt x="559447" y="424395"/>
                  </a:lnTo>
                  <a:lnTo>
                    <a:pt x="556971" y="433019"/>
                  </a:lnTo>
                  <a:lnTo>
                    <a:pt x="566483" y="437324"/>
                  </a:lnTo>
                  <a:close/>
                </a:path>
                <a:path w="755015" h="635000">
                  <a:moveTo>
                    <a:pt x="569125" y="341731"/>
                  </a:moveTo>
                  <a:lnTo>
                    <a:pt x="567499" y="341655"/>
                  </a:lnTo>
                  <a:lnTo>
                    <a:pt x="566483" y="341376"/>
                  </a:lnTo>
                  <a:lnTo>
                    <a:pt x="565188" y="341782"/>
                  </a:lnTo>
                  <a:lnTo>
                    <a:pt x="564616" y="343281"/>
                  </a:lnTo>
                  <a:lnTo>
                    <a:pt x="564781" y="343433"/>
                  </a:lnTo>
                  <a:lnTo>
                    <a:pt x="565442" y="344043"/>
                  </a:lnTo>
                  <a:lnTo>
                    <a:pt x="566508" y="344868"/>
                  </a:lnTo>
                  <a:lnTo>
                    <a:pt x="567855" y="344487"/>
                  </a:lnTo>
                  <a:lnTo>
                    <a:pt x="568248" y="343179"/>
                  </a:lnTo>
                  <a:lnTo>
                    <a:pt x="569125" y="341731"/>
                  </a:lnTo>
                  <a:close/>
                </a:path>
                <a:path w="755015" h="635000">
                  <a:moveTo>
                    <a:pt x="573468" y="369455"/>
                  </a:moveTo>
                  <a:lnTo>
                    <a:pt x="573087" y="368808"/>
                  </a:lnTo>
                  <a:lnTo>
                    <a:pt x="572693" y="368173"/>
                  </a:lnTo>
                  <a:lnTo>
                    <a:pt x="571322" y="368147"/>
                  </a:lnTo>
                  <a:lnTo>
                    <a:pt x="569836" y="367703"/>
                  </a:lnTo>
                  <a:lnTo>
                    <a:pt x="569785" y="369189"/>
                  </a:lnTo>
                  <a:lnTo>
                    <a:pt x="569315" y="370560"/>
                  </a:lnTo>
                  <a:lnTo>
                    <a:pt x="569785" y="371030"/>
                  </a:lnTo>
                  <a:lnTo>
                    <a:pt x="570395" y="371627"/>
                  </a:lnTo>
                  <a:lnTo>
                    <a:pt x="571703" y="371500"/>
                  </a:lnTo>
                  <a:lnTo>
                    <a:pt x="572719" y="371690"/>
                  </a:lnTo>
                  <a:lnTo>
                    <a:pt x="572884" y="370700"/>
                  </a:lnTo>
                  <a:lnTo>
                    <a:pt x="573468" y="369455"/>
                  </a:lnTo>
                  <a:close/>
                </a:path>
                <a:path w="755015" h="635000">
                  <a:moveTo>
                    <a:pt x="575525" y="195973"/>
                  </a:moveTo>
                  <a:lnTo>
                    <a:pt x="574154" y="193281"/>
                  </a:lnTo>
                  <a:lnTo>
                    <a:pt x="573443" y="191947"/>
                  </a:lnTo>
                  <a:lnTo>
                    <a:pt x="569760" y="193903"/>
                  </a:lnTo>
                  <a:lnTo>
                    <a:pt x="566051" y="195795"/>
                  </a:lnTo>
                  <a:lnTo>
                    <a:pt x="562533" y="198018"/>
                  </a:lnTo>
                  <a:lnTo>
                    <a:pt x="562330" y="198145"/>
                  </a:lnTo>
                  <a:lnTo>
                    <a:pt x="563714" y="200825"/>
                  </a:lnTo>
                  <a:lnTo>
                    <a:pt x="564375" y="202311"/>
                  </a:lnTo>
                  <a:lnTo>
                    <a:pt x="575525" y="195973"/>
                  </a:lnTo>
                  <a:close/>
                </a:path>
                <a:path w="755015" h="635000">
                  <a:moveTo>
                    <a:pt x="575805" y="397446"/>
                  </a:moveTo>
                  <a:lnTo>
                    <a:pt x="572973" y="394258"/>
                  </a:lnTo>
                  <a:lnTo>
                    <a:pt x="563054" y="394665"/>
                  </a:lnTo>
                  <a:lnTo>
                    <a:pt x="561073" y="400900"/>
                  </a:lnTo>
                  <a:lnTo>
                    <a:pt x="559498" y="410032"/>
                  </a:lnTo>
                  <a:lnTo>
                    <a:pt x="567563" y="407962"/>
                  </a:lnTo>
                  <a:lnTo>
                    <a:pt x="574725" y="407733"/>
                  </a:lnTo>
                  <a:lnTo>
                    <a:pt x="575640" y="398945"/>
                  </a:lnTo>
                  <a:lnTo>
                    <a:pt x="575805" y="397446"/>
                  </a:lnTo>
                  <a:close/>
                </a:path>
                <a:path w="755015" h="635000">
                  <a:moveTo>
                    <a:pt x="579894" y="320497"/>
                  </a:moveTo>
                  <a:lnTo>
                    <a:pt x="579539" y="318084"/>
                  </a:lnTo>
                  <a:lnTo>
                    <a:pt x="579793" y="316331"/>
                  </a:lnTo>
                  <a:lnTo>
                    <a:pt x="578256" y="314972"/>
                  </a:lnTo>
                  <a:lnTo>
                    <a:pt x="576516" y="315328"/>
                  </a:lnTo>
                  <a:lnTo>
                    <a:pt x="575221" y="315214"/>
                  </a:lnTo>
                  <a:lnTo>
                    <a:pt x="575170" y="316560"/>
                  </a:lnTo>
                  <a:lnTo>
                    <a:pt x="574649" y="318211"/>
                  </a:lnTo>
                  <a:lnTo>
                    <a:pt x="575259" y="319138"/>
                  </a:lnTo>
                  <a:lnTo>
                    <a:pt x="575754" y="319925"/>
                  </a:lnTo>
                  <a:lnTo>
                    <a:pt x="577557" y="319874"/>
                  </a:lnTo>
                  <a:lnTo>
                    <a:pt x="579894" y="320497"/>
                  </a:lnTo>
                  <a:close/>
                </a:path>
                <a:path w="755015" h="635000">
                  <a:moveTo>
                    <a:pt x="584708" y="205905"/>
                  </a:moveTo>
                  <a:lnTo>
                    <a:pt x="583196" y="205828"/>
                  </a:lnTo>
                  <a:lnTo>
                    <a:pt x="581875" y="205371"/>
                  </a:lnTo>
                  <a:lnTo>
                    <a:pt x="581240" y="205828"/>
                  </a:lnTo>
                  <a:lnTo>
                    <a:pt x="580669" y="206273"/>
                  </a:lnTo>
                  <a:lnTo>
                    <a:pt x="580783" y="207670"/>
                  </a:lnTo>
                  <a:lnTo>
                    <a:pt x="580580" y="208635"/>
                  </a:lnTo>
                  <a:lnTo>
                    <a:pt x="581571" y="208800"/>
                  </a:lnTo>
                  <a:lnTo>
                    <a:pt x="582790" y="209384"/>
                  </a:lnTo>
                  <a:lnTo>
                    <a:pt x="584136" y="208673"/>
                  </a:lnTo>
                  <a:lnTo>
                    <a:pt x="584212" y="207289"/>
                  </a:lnTo>
                  <a:lnTo>
                    <a:pt x="584708" y="205905"/>
                  </a:lnTo>
                  <a:close/>
                </a:path>
                <a:path w="755015" h="635000">
                  <a:moveTo>
                    <a:pt x="586168" y="186994"/>
                  </a:moveTo>
                  <a:lnTo>
                    <a:pt x="580148" y="179514"/>
                  </a:lnTo>
                  <a:lnTo>
                    <a:pt x="578942" y="180644"/>
                  </a:lnTo>
                  <a:lnTo>
                    <a:pt x="576516" y="182549"/>
                  </a:lnTo>
                  <a:lnTo>
                    <a:pt x="576681" y="182791"/>
                  </a:lnTo>
                  <a:lnTo>
                    <a:pt x="578358" y="185369"/>
                  </a:lnTo>
                  <a:lnTo>
                    <a:pt x="580415" y="187680"/>
                  </a:lnTo>
                  <a:lnTo>
                    <a:pt x="582371" y="190068"/>
                  </a:lnTo>
                  <a:lnTo>
                    <a:pt x="586168" y="186994"/>
                  </a:lnTo>
                  <a:close/>
                </a:path>
                <a:path w="755015" h="635000">
                  <a:moveTo>
                    <a:pt x="592239" y="422744"/>
                  </a:moveTo>
                  <a:lnTo>
                    <a:pt x="589546" y="417372"/>
                  </a:lnTo>
                  <a:lnTo>
                    <a:pt x="577672" y="423545"/>
                  </a:lnTo>
                  <a:lnTo>
                    <a:pt x="579983" y="428345"/>
                  </a:lnTo>
                  <a:lnTo>
                    <a:pt x="592239" y="422744"/>
                  </a:lnTo>
                  <a:close/>
                </a:path>
                <a:path w="755015" h="635000">
                  <a:moveTo>
                    <a:pt x="597331" y="361924"/>
                  </a:moveTo>
                  <a:lnTo>
                    <a:pt x="596773" y="361162"/>
                  </a:lnTo>
                  <a:lnTo>
                    <a:pt x="596252" y="360375"/>
                  </a:lnTo>
                  <a:lnTo>
                    <a:pt x="594461" y="360426"/>
                  </a:lnTo>
                  <a:lnTo>
                    <a:pt x="591997" y="359803"/>
                  </a:lnTo>
                  <a:lnTo>
                    <a:pt x="592683" y="362229"/>
                  </a:lnTo>
                  <a:lnTo>
                    <a:pt x="592734" y="363677"/>
                  </a:lnTo>
                  <a:lnTo>
                    <a:pt x="593483" y="364553"/>
                  </a:lnTo>
                  <a:lnTo>
                    <a:pt x="593915" y="365086"/>
                  </a:lnTo>
                  <a:lnTo>
                    <a:pt x="596138" y="365086"/>
                  </a:lnTo>
                  <a:lnTo>
                    <a:pt x="596836" y="363664"/>
                  </a:lnTo>
                  <a:lnTo>
                    <a:pt x="597331" y="361924"/>
                  </a:lnTo>
                  <a:close/>
                </a:path>
                <a:path w="755015" h="635000">
                  <a:moveTo>
                    <a:pt x="599935" y="186613"/>
                  </a:moveTo>
                  <a:lnTo>
                    <a:pt x="599440" y="185737"/>
                  </a:lnTo>
                  <a:lnTo>
                    <a:pt x="598919" y="184823"/>
                  </a:lnTo>
                  <a:lnTo>
                    <a:pt x="597242" y="184581"/>
                  </a:lnTo>
                  <a:lnTo>
                    <a:pt x="594956" y="183527"/>
                  </a:lnTo>
                  <a:lnTo>
                    <a:pt x="595122" y="185991"/>
                  </a:lnTo>
                  <a:lnTo>
                    <a:pt x="594741" y="187642"/>
                  </a:lnTo>
                  <a:lnTo>
                    <a:pt x="595401" y="188391"/>
                  </a:lnTo>
                  <a:lnTo>
                    <a:pt x="596112" y="189191"/>
                  </a:lnTo>
                  <a:lnTo>
                    <a:pt x="597789" y="189128"/>
                  </a:lnTo>
                  <a:lnTo>
                    <a:pt x="599033" y="189445"/>
                  </a:lnTo>
                  <a:lnTo>
                    <a:pt x="599224" y="188175"/>
                  </a:lnTo>
                  <a:lnTo>
                    <a:pt x="599935" y="186613"/>
                  </a:lnTo>
                  <a:close/>
                </a:path>
                <a:path w="755015" h="635000">
                  <a:moveTo>
                    <a:pt x="601472" y="378663"/>
                  </a:moveTo>
                  <a:lnTo>
                    <a:pt x="589076" y="374129"/>
                  </a:lnTo>
                  <a:lnTo>
                    <a:pt x="586968" y="379031"/>
                  </a:lnTo>
                  <a:lnTo>
                    <a:pt x="599249" y="384403"/>
                  </a:lnTo>
                  <a:lnTo>
                    <a:pt x="601472" y="378663"/>
                  </a:lnTo>
                  <a:close/>
                </a:path>
                <a:path w="755015" h="635000">
                  <a:moveTo>
                    <a:pt x="607796" y="230035"/>
                  </a:moveTo>
                  <a:lnTo>
                    <a:pt x="606831" y="228968"/>
                  </a:lnTo>
                  <a:lnTo>
                    <a:pt x="604939" y="226847"/>
                  </a:lnTo>
                  <a:lnTo>
                    <a:pt x="597522" y="232918"/>
                  </a:lnTo>
                  <a:lnTo>
                    <a:pt x="598208" y="233870"/>
                  </a:lnTo>
                  <a:lnTo>
                    <a:pt x="599630" y="235762"/>
                  </a:lnTo>
                  <a:lnTo>
                    <a:pt x="607796" y="230035"/>
                  </a:lnTo>
                  <a:close/>
                </a:path>
                <a:path w="755015" h="635000">
                  <a:moveTo>
                    <a:pt x="634403" y="1511"/>
                  </a:moveTo>
                  <a:lnTo>
                    <a:pt x="623544" y="0"/>
                  </a:lnTo>
                  <a:lnTo>
                    <a:pt x="623354" y="1320"/>
                  </a:lnTo>
                  <a:lnTo>
                    <a:pt x="623189" y="2641"/>
                  </a:lnTo>
                  <a:lnTo>
                    <a:pt x="622998" y="3949"/>
                  </a:lnTo>
                  <a:lnTo>
                    <a:pt x="634136" y="4406"/>
                  </a:lnTo>
                  <a:lnTo>
                    <a:pt x="634212" y="3441"/>
                  </a:lnTo>
                  <a:lnTo>
                    <a:pt x="634326" y="2476"/>
                  </a:lnTo>
                  <a:lnTo>
                    <a:pt x="634403" y="1511"/>
                  </a:lnTo>
                  <a:close/>
                </a:path>
                <a:path w="755015" h="635000">
                  <a:moveTo>
                    <a:pt x="637235" y="210108"/>
                  </a:moveTo>
                  <a:lnTo>
                    <a:pt x="633526" y="204343"/>
                  </a:lnTo>
                  <a:lnTo>
                    <a:pt x="629869" y="206336"/>
                  </a:lnTo>
                  <a:lnTo>
                    <a:pt x="625576" y="207733"/>
                  </a:lnTo>
                  <a:lnTo>
                    <a:pt x="622922" y="210616"/>
                  </a:lnTo>
                  <a:lnTo>
                    <a:pt x="621728" y="211899"/>
                  </a:lnTo>
                  <a:lnTo>
                    <a:pt x="623849" y="216179"/>
                  </a:lnTo>
                  <a:lnTo>
                    <a:pt x="624459" y="219087"/>
                  </a:lnTo>
                  <a:lnTo>
                    <a:pt x="637235" y="210108"/>
                  </a:lnTo>
                  <a:close/>
                </a:path>
                <a:path w="755015" h="635000">
                  <a:moveTo>
                    <a:pt x="656310" y="226834"/>
                  </a:moveTo>
                  <a:lnTo>
                    <a:pt x="655383" y="224739"/>
                  </a:lnTo>
                  <a:lnTo>
                    <a:pt x="654939" y="223685"/>
                  </a:lnTo>
                  <a:lnTo>
                    <a:pt x="647293" y="226631"/>
                  </a:lnTo>
                  <a:lnTo>
                    <a:pt x="647814" y="227914"/>
                  </a:lnTo>
                  <a:lnTo>
                    <a:pt x="648804" y="230505"/>
                  </a:lnTo>
                  <a:lnTo>
                    <a:pt x="656310" y="226834"/>
                  </a:lnTo>
                  <a:close/>
                </a:path>
                <a:path w="755015" h="635000">
                  <a:moveTo>
                    <a:pt x="671957" y="281203"/>
                  </a:moveTo>
                  <a:lnTo>
                    <a:pt x="671728" y="280974"/>
                  </a:lnTo>
                  <a:lnTo>
                    <a:pt x="671182" y="280365"/>
                  </a:lnTo>
                  <a:lnTo>
                    <a:pt x="670280" y="280047"/>
                  </a:lnTo>
                  <a:lnTo>
                    <a:pt x="669391" y="279552"/>
                  </a:lnTo>
                  <a:lnTo>
                    <a:pt x="669061" y="280581"/>
                  </a:lnTo>
                  <a:lnTo>
                    <a:pt x="668566" y="281635"/>
                  </a:lnTo>
                  <a:lnTo>
                    <a:pt x="669455" y="282219"/>
                  </a:lnTo>
                  <a:lnTo>
                    <a:pt x="670331" y="282435"/>
                  </a:lnTo>
                  <a:lnTo>
                    <a:pt x="671182" y="282740"/>
                  </a:lnTo>
                  <a:lnTo>
                    <a:pt x="671372" y="282130"/>
                  </a:lnTo>
                  <a:lnTo>
                    <a:pt x="671957" y="281203"/>
                  </a:lnTo>
                  <a:close/>
                </a:path>
                <a:path w="755015" h="635000">
                  <a:moveTo>
                    <a:pt x="678218" y="290855"/>
                  </a:moveTo>
                  <a:lnTo>
                    <a:pt x="675551" y="286562"/>
                  </a:lnTo>
                  <a:lnTo>
                    <a:pt x="660844" y="295719"/>
                  </a:lnTo>
                  <a:lnTo>
                    <a:pt x="659358" y="295262"/>
                  </a:lnTo>
                  <a:lnTo>
                    <a:pt x="653288" y="296265"/>
                  </a:lnTo>
                  <a:lnTo>
                    <a:pt x="654113" y="299364"/>
                  </a:lnTo>
                  <a:lnTo>
                    <a:pt x="653973" y="303872"/>
                  </a:lnTo>
                  <a:lnTo>
                    <a:pt x="658672" y="306946"/>
                  </a:lnTo>
                  <a:lnTo>
                    <a:pt x="663295" y="307124"/>
                  </a:lnTo>
                  <a:lnTo>
                    <a:pt x="668235" y="305612"/>
                  </a:lnTo>
                  <a:lnTo>
                    <a:pt x="668769" y="301117"/>
                  </a:lnTo>
                  <a:lnTo>
                    <a:pt x="669810" y="298424"/>
                  </a:lnTo>
                  <a:lnTo>
                    <a:pt x="667334" y="297675"/>
                  </a:lnTo>
                  <a:lnTo>
                    <a:pt x="678218" y="290855"/>
                  </a:lnTo>
                  <a:close/>
                </a:path>
                <a:path w="755015" h="635000">
                  <a:moveTo>
                    <a:pt x="736523" y="100812"/>
                  </a:moveTo>
                  <a:lnTo>
                    <a:pt x="733221" y="94475"/>
                  </a:lnTo>
                  <a:lnTo>
                    <a:pt x="731659" y="91287"/>
                  </a:lnTo>
                  <a:lnTo>
                    <a:pt x="728853" y="93573"/>
                  </a:lnTo>
                  <a:lnTo>
                    <a:pt x="731050" y="96278"/>
                  </a:lnTo>
                  <a:lnTo>
                    <a:pt x="733272" y="98971"/>
                  </a:lnTo>
                  <a:lnTo>
                    <a:pt x="735469" y="101676"/>
                  </a:lnTo>
                  <a:lnTo>
                    <a:pt x="736523" y="100812"/>
                  </a:lnTo>
                  <a:close/>
                </a:path>
                <a:path w="755015" h="635000">
                  <a:moveTo>
                    <a:pt x="746417" y="122834"/>
                  </a:moveTo>
                  <a:lnTo>
                    <a:pt x="746226" y="122428"/>
                  </a:lnTo>
                  <a:lnTo>
                    <a:pt x="746163" y="122123"/>
                  </a:lnTo>
                  <a:lnTo>
                    <a:pt x="745832" y="122174"/>
                  </a:lnTo>
                  <a:lnTo>
                    <a:pt x="745540" y="122237"/>
                  </a:lnTo>
                  <a:lnTo>
                    <a:pt x="745236" y="122288"/>
                  </a:lnTo>
                  <a:lnTo>
                    <a:pt x="745261" y="122605"/>
                  </a:lnTo>
                  <a:lnTo>
                    <a:pt x="745375" y="123228"/>
                  </a:lnTo>
                  <a:lnTo>
                    <a:pt x="745705" y="123164"/>
                  </a:lnTo>
                  <a:lnTo>
                    <a:pt x="746137" y="123202"/>
                  </a:lnTo>
                  <a:lnTo>
                    <a:pt x="746417" y="122834"/>
                  </a:lnTo>
                  <a:close/>
                </a:path>
                <a:path w="755015" h="635000">
                  <a:moveTo>
                    <a:pt x="754938" y="283121"/>
                  </a:moveTo>
                  <a:lnTo>
                    <a:pt x="753618" y="277063"/>
                  </a:lnTo>
                  <a:lnTo>
                    <a:pt x="740752" y="280377"/>
                  </a:lnTo>
                  <a:lnTo>
                    <a:pt x="741222" y="282333"/>
                  </a:lnTo>
                  <a:lnTo>
                    <a:pt x="741934" y="286016"/>
                  </a:lnTo>
                  <a:lnTo>
                    <a:pt x="742124" y="285978"/>
                  </a:lnTo>
                  <a:lnTo>
                    <a:pt x="746417" y="285267"/>
                  </a:lnTo>
                  <a:lnTo>
                    <a:pt x="750671" y="284149"/>
                  </a:lnTo>
                  <a:lnTo>
                    <a:pt x="754938" y="283121"/>
                  </a:lnTo>
                  <a:close/>
                </a:path>
              </a:pathLst>
            </a:custGeom>
            <a:solidFill>
              <a:srgbClr val="DE246E"/>
            </a:solidFill>
          </p:spPr>
          <p:txBody>
            <a:bodyPr wrap="square" lIns="0" tIns="0" rIns="0" bIns="0" rtlCol="0"/>
            <a:lstStyle/>
            <a:p>
              <a:endParaRPr/>
            </a:p>
          </p:txBody>
        </p:sp>
        <p:sp>
          <p:nvSpPr>
            <p:cNvPr id="104" name="object 104"/>
            <p:cNvSpPr/>
            <p:nvPr/>
          </p:nvSpPr>
          <p:spPr>
            <a:xfrm>
              <a:off x="7661287" y="1340967"/>
              <a:ext cx="305435" cy="461645"/>
            </a:xfrm>
            <a:custGeom>
              <a:avLst/>
              <a:gdLst/>
              <a:ahLst/>
              <a:cxnLst/>
              <a:rect l="l" t="t" r="r" b="b"/>
              <a:pathLst>
                <a:path w="305434" h="461644">
                  <a:moveTo>
                    <a:pt x="7251" y="152438"/>
                  </a:moveTo>
                  <a:lnTo>
                    <a:pt x="4533" y="151726"/>
                  </a:lnTo>
                  <a:lnTo>
                    <a:pt x="3238" y="151041"/>
                  </a:lnTo>
                  <a:lnTo>
                    <a:pt x="1320" y="151333"/>
                  </a:lnTo>
                  <a:lnTo>
                    <a:pt x="685" y="152666"/>
                  </a:lnTo>
                  <a:lnTo>
                    <a:pt x="0" y="153441"/>
                  </a:lnTo>
                  <a:lnTo>
                    <a:pt x="939" y="154254"/>
                  </a:lnTo>
                  <a:lnTo>
                    <a:pt x="1892" y="155727"/>
                  </a:lnTo>
                  <a:lnTo>
                    <a:pt x="2806" y="155689"/>
                  </a:lnTo>
                  <a:lnTo>
                    <a:pt x="3873" y="155638"/>
                  </a:lnTo>
                  <a:lnTo>
                    <a:pt x="4914" y="154254"/>
                  </a:lnTo>
                  <a:lnTo>
                    <a:pt x="7251" y="152438"/>
                  </a:lnTo>
                  <a:close/>
                </a:path>
                <a:path w="305434" h="461644">
                  <a:moveTo>
                    <a:pt x="16573" y="419"/>
                  </a:moveTo>
                  <a:lnTo>
                    <a:pt x="15151" y="406"/>
                  </a:lnTo>
                  <a:lnTo>
                    <a:pt x="13792" y="0"/>
                  </a:lnTo>
                  <a:lnTo>
                    <a:pt x="13144" y="495"/>
                  </a:lnTo>
                  <a:lnTo>
                    <a:pt x="12509" y="939"/>
                  </a:lnTo>
                  <a:lnTo>
                    <a:pt x="12560" y="2349"/>
                  </a:lnTo>
                  <a:lnTo>
                    <a:pt x="12319" y="3340"/>
                  </a:lnTo>
                  <a:lnTo>
                    <a:pt x="13576" y="3454"/>
                  </a:lnTo>
                  <a:lnTo>
                    <a:pt x="14871" y="3746"/>
                  </a:lnTo>
                  <a:lnTo>
                    <a:pt x="16357" y="3530"/>
                  </a:lnTo>
                  <a:lnTo>
                    <a:pt x="16383" y="1739"/>
                  </a:lnTo>
                  <a:lnTo>
                    <a:pt x="16573" y="419"/>
                  </a:lnTo>
                  <a:close/>
                </a:path>
                <a:path w="305434" h="461644">
                  <a:moveTo>
                    <a:pt x="45872" y="411556"/>
                  </a:moveTo>
                  <a:lnTo>
                    <a:pt x="44196" y="410883"/>
                  </a:lnTo>
                  <a:lnTo>
                    <a:pt x="42633" y="410019"/>
                  </a:lnTo>
                  <a:lnTo>
                    <a:pt x="42494" y="410222"/>
                  </a:lnTo>
                  <a:lnTo>
                    <a:pt x="41719" y="411226"/>
                  </a:lnTo>
                  <a:lnTo>
                    <a:pt x="41033" y="412483"/>
                  </a:lnTo>
                  <a:lnTo>
                    <a:pt x="40906" y="413689"/>
                  </a:lnTo>
                  <a:lnTo>
                    <a:pt x="40868" y="414121"/>
                  </a:lnTo>
                  <a:lnTo>
                    <a:pt x="42989" y="415290"/>
                  </a:lnTo>
                  <a:lnTo>
                    <a:pt x="43268" y="415061"/>
                  </a:lnTo>
                  <a:lnTo>
                    <a:pt x="44259" y="414286"/>
                  </a:lnTo>
                  <a:lnTo>
                    <a:pt x="44856" y="413029"/>
                  </a:lnTo>
                  <a:lnTo>
                    <a:pt x="45872" y="411556"/>
                  </a:lnTo>
                  <a:close/>
                </a:path>
                <a:path w="305434" h="461644">
                  <a:moveTo>
                    <a:pt x="47853" y="379222"/>
                  </a:moveTo>
                  <a:lnTo>
                    <a:pt x="46316" y="379272"/>
                  </a:lnTo>
                  <a:lnTo>
                    <a:pt x="45300" y="379107"/>
                  </a:lnTo>
                  <a:lnTo>
                    <a:pt x="44094" y="379603"/>
                  </a:lnTo>
                  <a:lnTo>
                    <a:pt x="43649" y="381101"/>
                  </a:lnTo>
                  <a:lnTo>
                    <a:pt x="44551" y="381660"/>
                  </a:lnTo>
                  <a:lnTo>
                    <a:pt x="45605" y="382346"/>
                  </a:lnTo>
                  <a:lnTo>
                    <a:pt x="46913" y="381977"/>
                  </a:lnTo>
                  <a:lnTo>
                    <a:pt x="47167" y="380619"/>
                  </a:lnTo>
                  <a:lnTo>
                    <a:pt x="47853" y="379222"/>
                  </a:lnTo>
                  <a:close/>
                </a:path>
                <a:path w="305434" h="461644">
                  <a:moveTo>
                    <a:pt x="50050" y="415124"/>
                  </a:moveTo>
                  <a:lnTo>
                    <a:pt x="49885" y="414807"/>
                  </a:lnTo>
                  <a:lnTo>
                    <a:pt x="49834" y="414540"/>
                  </a:lnTo>
                  <a:lnTo>
                    <a:pt x="49530" y="414642"/>
                  </a:lnTo>
                  <a:lnTo>
                    <a:pt x="49060" y="414705"/>
                  </a:lnTo>
                  <a:lnTo>
                    <a:pt x="48958" y="414883"/>
                  </a:lnTo>
                  <a:lnTo>
                    <a:pt x="48844" y="415099"/>
                  </a:lnTo>
                  <a:lnTo>
                    <a:pt x="49034" y="415417"/>
                  </a:lnTo>
                  <a:lnTo>
                    <a:pt x="49085" y="415683"/>
                  </a:lnTo>
                  <a:lnTo>
                    <a:pt x="49390" y="415582"/>
                  </a:lnTo>
                  <a:lnTo>
                    <a:pt x="49834" y="415518"/>
                  </a:lnTo>
                  <a:lnTo>
                    <a:pt x="49949" y="415340"/>
                  </a:lnTo>
                  <a:lnTo>
                    <a:pt x="50050" y="415124"/>
                  </a:lnTo>
                  <a:close/>
                </a:path>
                <a:path w="305434" h="461644">
                  <a:moveTo>
                    <a:pt x="54483" y="327380"/>
                  </a:moveTo>
                  <a:lnTo>
                    <a:pt x="50965" y="323773"/>
                  </a:lnTo>
                  <a:lnTo>
                    <a:pt x="40868" y="333387"/>
                  </a:lnTo>
                  <a:lnTo>
                    <a:pt x="44094" y="337515"/>
                  </a:lnTo>
                  <a:lnTo>
                    <a:pt x="54483" y="327380"/>
                  </a:lnTo>
                  <a:close/>
                </a:path>
                <a:path w="305434" h="461644">
                  <a:moveTo>
                    <a:pt x="63004" y="349377"/>
                  </a:moveTo>
                  <a:lnTo>
                    <a:pt x="62915" y="348627"/>
                  </a:lnTo>
                  <a:lnTo>
                    <a:pt x="62344" y="349034"/>
                  </a:lnTo>
                  <a:lnTo>
                    <a:pt x="63004" y="349377"/>
                  </a:lnTo>
                  <a:close/>
                </a:path>
                <a:path w="305434" h="461644">
                  <a:moveTo>
                    <a:pt x="68465" y="445617"/>
                  </a:moveTo>
                  <a:lnTo>
                    <a:pt x="67894" y="445477"/>
                  </a:lnTo>
                  <a:lnTo>
                    <a:pt x="67310" y="445465"/>
                  </a:lnTo>
                  <a:lnTo>
                    <a:pt x="66789" y="445414"/>
                  </a:lnTo>
                  <a:lnTo>
                    <a:pt x="66763" y="445719"/>
                  </a:lnTo>
                  <a:lnTo>
                    <a:pt x="66763" y="446036"/>
                  </a:lnTo>
                  <a:lnTo>
                    <a:pt x="66738" y="446341"/>
                  </a:lnTo>
                  <a:lnTo>
                    <a:pt x="67284" y="446392"/>
                  </a:lnTo>
                  <a:lnTo>
                    <a:pt x="68389" y="446493"/>
                  </a:lnTo>
                  <a:lnTo>
                    <a:pt x="68389" y="446176"/>
                  </a:lnTo>
                  <a:lnTo>
                    <a:pt x="68465" y="445617"/>
                  </a:lnTo>
                  <a:close/>
                </a:path>
                <a:path w="305434" h="461644">
                  <a:moveTo>
                    <a:pt x="70065" y="348754"/>
                  </a:moveTo>
                  <a:lnTo>
                    <a:pt x="64122" y="342315"/>
                  </a:lnTo>
                  <a:lnTo>
                    <a:pt x="61683" y="344474"/>
                  </a:lnTo>
                  <a:lnTo>
                    <a:pt x="63271" y="346748"/>
                  </a:lnTo>
                  <a:lnTo>
                    <a:pt x="64897" y="349034"/>
                  </a:lnTo>
                  <a:lnTo>
                    <a:pt x="66484" y="351307"/>
                  </a:lnTo>
                  <a:lnTo>
                    <a:pt x="70065" y="348754"/>
                  </a:lnTo>
                  <a:close/>
                </a:path>
                <a:path w="305434" h="461644">
                  <a:moveTo>
                    <a:pt x="73063" y="382828"/>
                  </a:moveTo>
                  <a:lnTo>
                    <a:pt x="73037" y="382206"/>
                  </a:lnTo>
                  <a:lnTo>
                    <a:pt x="73037" y="381584"/>
                  </a:lnTo>
                  <a:lnTo>
                    <a:pt x="71221" y="381635"/>
                  </a:lnTo>
                  <a:lnTo>
                    <a:pt x="71247" y="382244"/>
                  </a:lnTo>
                  <a:lnTo>
                    <a:pt x="71056" y="383032"/>
                  </a:lnTo>
                  <a:lnTo>
                    <a:pt x="71577" y="383692"/>
                  </a:lnTo>
                  <a:lnTo>
                    <a:pt x="72478" y="383451"/>
                  </a:lnTo>
                  <a:lnTo>
                    <a:pt x="73063" y="383438"/>
                  </a:lnTo>
                  <a:lnTo>
                    <a:pt x="73063" y="382828"/>
                  </a:lnTo>
                  <a:close/>
                </a:path>
                <a:path w="305434" h="461644">
                  <a:moveTo>
                    <a:pt x="74383" y="270103"/>
                  </a:moveTo>
                  <a:lnTo>
                    <a:pt x="72097" y="269278"/>
                  </a:lnTo>
                  <a:lnTo>
                    <a:pt x="70916" y="268528"/>
                  </a:lnTo>
                  <a:lnTo>
                    <a:pt x="69151" y="268592"/>
                  </a:lnTo>
                  <a:lnTo>
                    <a:pt x="67894" y="270357"/>
                  </a:lnTo>
                  <a:lnTo>
                    <a:pt x="68059" y="270675"/>
                  </a:lnTo>
                  <a:lnTo>
                    <a:pt x="68656" y="271741"/>
                  </a:lnTo>
                  <a:lnTo>
                    <a:pt x="69710" y="273050"/>
                  </a:lnTo>
                  <a:lnTo>
                    <a:pt x="71488" y="273304"/>
                  </a:lnTo>
                  <a:lnTo>
                    <a:pt x="72542" y="271741"/>
                  </a:lnTo>
                  <a:lnTo>
                    <a:pt x="74383" y="270103"/>
                  </a:lnTo>
                  <a:close/>
                </a:path>
                <a:path w="305434" h="461644">
                  <a:moveTo>
                    <a:pt x="76720" y="339217"/>
                  </a:moveTo>
                  <a:lnTo>
                    <a:pt x="74676" y="339293"/>
                  </a:lnTo>
                  <a:lnTo>
                    <a:pt x="72593" y="339242"/>
                  </a:lnTo>
                  <a:lnTo>
                    <a:pt x="70370" y="339661"/>
                  </a:lnTo>
                  <a:lnTo>
                    <a:pt x="70535" y="342049"/>
                  </a:lnTo>
                  <a:lnTo>
                    <a:pt x="70497" y="343344"/>
                  </a:lnTo>
                  <a:lnTo>
                    <a:pt x="76492" y="343115"/>
                  </a:lnTo>
                  <a:lnTo>
                    <a:pt x="76581" y="341807"/>
                  </a:lnTo>
                  <a:lnTo>
                    <a:pt x="76631" y="340512"/>
                  </a:lnTo>
                  <a:lnTo>
                    <a:pt x="76720" y="339217"/>
                  </a:lnTo>
                  <a:close/>
                </a:path>
                <a:path w="305434" h="461644">
                  <a:moveTo>
                    <a:pt x="76885" y="411607"/>
                  </a:moveTo>
                  <a:lnTo>
                    <a:pt x="71907" y="405345"/>
                  </a:lnTo>
                  <a:lnTo>
                    <a:pt x="66789" y="405561"/>
                  </a:lnTo>
                  <a:lnTo>
                    <a:pt x="58597" y="413905"/>
                  </a:lnTo>
                  <a:lnTo>
                    <a:pt x="64592" y="415836"/>
                  </a:lnTo>
                  <a:lnTo>
                    <a:pt x="68554" y="417664"/>
                  </a:lnTo>
                  <a:lnTo>
                    <a:pt x="72644" y="417995"/>
                  </a:lnTo>
                  <a:lnTo>
                    <a:pt x="73609" y="418071"/>
                  </a:lnTo>
                  <a:lnTo>
                    <a:pt x="76885" y="411607"/>
                  </a:lnTo>
                  <a:close/>
                </a:path>
                <a:path w="305434" h="461644">
                  <a:moveTo>
                    <a:pt x="86169" y="209804"/>
                  </a:moveTo>
                  <a:lnTo>
                    <a:pt x="78308" y="198602"/>
                  </a:lnTo>
                  <a:lnTo>
                    <a:pt x="74180" y="201434"/>
                  </a:lnTo>
                  <a:lnTo>
                    <a:pt x="82765" y="212407"/>
                  </a:lnTo>
                  <a:lnTo>
                    <a:pt x="86169" y="209804"/>
                  </a:lnTo>
                  <a:close/>
                </a:path>
                <a:path w="305434" h="461644">
                  <a:moveTo>
                    <a:pt x="91859" y="389686"/>
                  </a:moveTo>
                  <a:lnTo>
                    <a:pt x="88455" y="387769"/>
                  </a:lnTo>
                  <a:lnTo>
                    <a:pt x="83337" y="394957"/>
                  </a:lnTo>
                  <a:lnTo>
                    <a:pt x="84328" y="395427"/>
                  </a:lnTo>
                  <a:lnTo>
                    <a:pt x="86029" y="396455"/>
                  </a:lnTo>
                  <a:lnTo>
                    <a:pt x="86194" y="396265"/>
                  </a:lnTo>
                  <a:lnTo>
                    <a:pt x="88201" y="394182"/>
                  </a:lnTo>
                  <a:lnTo>
                    <a:pt x="89992" y="391909"/>
                  </a:lnTo>
                  <a:lnTo>
                    <a:pt x="91859" y="389686"/>
                  </a:lnTo>
                  <a:close/>
                </a:path>
                <a:path w="305434" h="461644">
                  <a:moveTo>
                    <a:pt x="133426" y="370840"/>
                  </a:moveTo>
                  <a:lnTo>
                    <a:pt x="132016" y="366077"/>
                  </a:lnTo>
                  <a:lnTo>
                    <a:pt x="129679" y="362407"/>
                  </a:lnTo>
                  <a:lnTo>
                    <a:pt x="127762" y="358609"/>
                  </a:lnTo>
                  <a:lnTo>
                    <a:pt x="122402" y="361340"/>
                  </a:lnTo>
                  <a:lnTo>
                    <a:pt x="126771" y="374497"/>
                  </a:lnTo>
                  <a:lnTo>
                    <a:pt x="129019" y="372999"/>
                  </a:lnTo>
                  <a:lnTo>
                    <a:pt x="133426" y="370840"/>
                  </a:lnTo>
                  <a:close/>
                </a:path>
                <a:path w="305434" h="461644">
                  <a:moveTo>
                    <a:pt x="136093" y="380314"/>
                  </a:moveTo>
                  <a:lnTo>
                    <a:pt x="129679" y="380098"/>
                  </a:lnTo>
                  <a:lnTo>
                    <a:pt x="123329" y="380161"/>
                  </a:lnTo>
                  <a:lnTo>
                    <a:pt x="117271" y="381685"/>
                  </a:lnTo>
                  <a:lnTo>
                    <a:pt x="111760" y="385826"/>
                  </a:lnTo>
                  <a:lnTo>
                    <a:pt x="118325" y="386765"/>
                  </a:lnTo>
                  <a:lnTo>
                    <a:pt x="124688" y="386765"/>
                  </a:lnTo>
                  <a:lnTo>
                    <a:pt x="130670" y="384911"/>
                  </a:lnTo>
                  <a:lnTo>
                    <a:pt x="136093" y="380314"/>
                  </a:lnTo>
                  <a:close/>
                </a:path>
                <a:path w="305434" h="461644">
                  <a:moveTo>
                    <a:pt x="140792" y="157480"/>
                  </a:moveTo>
                  <a:lnTo>
                    <a:pt x="140398" y="154584"/>
                  </a:lnTo>
                  <a:lnTo>
                    <a:pt x="140042" y="151688"/>
                  </a:lnTo>
                  <a:lnTo>
                    <a:pt x="139661" y="148793"/>
                  </a:lnTo>
                  <a:lnTo>
                    <a:pt x="135813" y="149428"/>
                  </a:lnTo>
                  <a:lnTo>
                    <a:pt x="136093" y="152298"/>
                  </a:lnTo>
                  <a:lnTo>
                    <a:pt x="136334" y="155168"/>
                  </a:lnTo>
                  <a:lnTo>
                    <a:pt x="136613" y="158038"/>
                  </a:lnTo>
                  <a:lnTo>
                    <a:pt x="140792" y="157480"/>
                  </a:lnTo>
                  <a:close/>
                </a:path>
                <a:path w="305434" h="461644">
                  <a:moveTo>
                    <a:pt x="141173" y="347357"/>
                  </a:moveTo>
                  <a:lnTo>
                    <a:pt x="140817" y="346036"/>
                  </a:lnTo>
                  <a:lnTo>
                    <a:pt x="140817" y="345109"/>
                  </a:lnTo>
                  <a:lnTo>
                    <a:pt x="137375" y="345363"/>
                  </a:lnTo>
                  <a:lnTo>
                    <a:pt x="137541" y="346633"/>
                  </a:lnTo>
                  <a:lnTo>
                    <a:pt x="137769" y="348513"/>
                  </a:lnTo>
                  <a:lnTo>
                    <a:pt x="138747" y="348297"/>
                  </a:lnTo>
                  <a:lnTo>
                    <a:pt x="140042" y="348386"/>
                  </a:lnTo>
                  <a:lnTo>
                    <a:pt x="140677" y="347789"/>
                  </a:lnTo>
                  <a:lnTo>
                    <a:pt x="141173" y="347357"/>
                  </a:lnTo>
                  <a:close/>
                </a:path>
                <a:path w="305434" h="461644">
                  <a:moveTo>
                    <a:pt x="147078" y="251358"/>
                  </a:moveTo>
                  <a:lnTo>
                    <a:pt x="145986" y="248272"/>
                  </a:lnTo>
                  <a:lnTo>
                    <a:pt x="145402" y="246722"/>
                  </a:lnTo>
                  <a:lnTo>
                    <a:pt x="142570" y="247992"/>
                  </a:lnTo>
                  <a:lnTo>
                    <a:pt x="139687" y="249161"/>
                  </a:lnTo>
                  <a:lnTo>
                    <a:pt x="136740" y="250799"/>
                  </a:lnTo>
                  <a:lnTo>
                    <a:pt x="137731" y="253136"/>
                  </a:lnTo>
                  <a:lnTo>
                    <a:pt x="138150" y="254444"/>
                  </a:lnTo>
                  <a:lnTo>
                    <a:pt x="147078" y="251358"/>
                  </a:lnTo>
                  <a:close/>
                </a:path>
                <a:path w="305434" h="461644">
                  <a:moveTo>
                    <a:pt x="147739" y="168681"/>
                  </a:moveTo>
                  <a:lnTo>
                    <a:pt x="142074" y="168630"/>
                  </a:lnTo>
                  <a:lnTo>
                    <a:pt x="142049" y="170180"/>
                  </a:lnTo>
                  <a:lnTo>
                    <a:pt x="141998" y="171729"/>
                  </a:lnTo>
                  <a:lnTo>
                    <a:pt x="141973" y="173278"/>
                  </a:lnTo>
                  <a:lnTo>
                    <a:pt x="143560" y="173215"/>
                  </a:lnTo>
                  <a:lnTo>
                    <a:pt x="145300" y="173532"/>
                  </a:lnTo>
                  <a:lnTo>
                    <a:pt x="147332" y="172681"/>
                  </a:lnTo>
                  <a:lnTo>
                    <a:pt x="147269" y="170700"/>
                  </a:lnTo>
                  <a:lnTo>
                    <a:pt x="147739" y="168681"/>
                  </a:lnTo>
                  <a:close/>
                </a:path>
                <a:path w="305434" h="461644">
                  <a:moveTo>
                    <a:pt x="148323" y="369163"/>
                  </a:moveTo>
                  <a:lnTo>
                    <a:pt x="147764" y="368338"/>
                  </a:lnTo>
                  <a:lnTo>
                    <a:pt x="147332" y="367690"/>
                  </a:lnTo>
                  <a:lnTo>
                    <a:pt x="145465" y="367690"/>
                  </a:lnTo>
                  <a:lnTo>
                    <a:pt x="143954" y="368058"/>
                  </a:lnTo>
                  <a:lnTo>
                    <a:pt x="143421" y="370001"/>
                  </a:lnTo>
                  <a:lnTo>
                    <a:pt x="143789" y="370611"/>
                  </a:lnTo>
                  <a:lnTo>
                    <a:pt x="144335" y="371513"/>
                  </a:lnTo>
                  <a:lnTo>
                    <a:pt x="145592" y="371970"/>
                  </a:lnTo>
                  <a:lnTo>
                    <a:pt x="147574" y="373291"/>
                  </a:lnTo>
                  <a:lnTo>
                    <a:pt x="147739" y="370713"/>
                  </a:lnTo>
                  <a:lnTo>
                    <a:pt x="148323" y="369163"/>
                  </a:lnTo>
                  <a:close/>
                </a:path>
                <a:path w="305434" h="461644">
                  <a:moveTo>
                    <a:pt x="150761" y="159562"/>
                  </a:moveTo>
                  <a:lnTo>
                    <a:pt x="149275" y="159473"/>
                  </a:lnTo>
                  <a:lnTo>
                    <a:pt x="147967" y="159004"/>
                  </a:lnTo>
                  <a:lnTo>
                    <a:pt x="147408" y="159461"/>
                  </a:lnTo>
                  <a:lnTo>
                    <a:pt x="146812" y="159969"/>
                  </a:lnTo>
                  <a:lnTo>
                    <a:pt x="146481" y="161632"/>
                  </a:lnTo>
                  <a:lnTo>
                    <a:pt x="146888" y="162242"/>
                  </a:lnTo>
                  <a:lnTo>
                    <a:pt x="147243" y="162826"/>
                  </a:lnTo>
                  <a:lnTo>
                    <a:pt x="148983" y="163131"/>
                  </a:lnTo>
                  <a:lnTo>
                    <a:pt x="150266" y="162382"/>
                  </a:lnTo>
                  <a:lnTo>
                    <a:pt x="150329" y="160972"/>
                  </a:lnTo>
                  <a:lnTo>
                    <a:pt x="150761" y="159562"/>
                  </a:lnTo>
                  <a:close/>
                </a:path>
                <a:path w="305434" h="461644">
                  <a:moveTo>
                    <a:pt x="158648" y="318770"/>
                  </a:moveTo>
                  <a:lnTo>
                    <a:pt x="158483" y="317766"/>
                  </a:lnTo>
                  <a:lnTo>
                    <a:pt x="158356" y="317030"/>
                  </a:lnTo>
                  <a:lnTo>
                    <a:pt x="156476" y="316649"/>
                  </a:lnTo>
                  <a:lnTo>
                    <a:pt x="154393" y="315607"/>
                  </a:lnTo>
                  <a:lnTo>
                    <a:pt x="154139" y="317969"/>
                  </a:lnTo>
                  <a:lnTo>
                    <a:pt x="153682" y="319341"/>
                  </a:lnTo>
                  <a:lnTo>
                    <a:pt x="154063" y="320395"/>
                  </a:lnTo>
                  <a:lnTo>
                    <a:pt x="154254" y="320954"/>
                  </a:lnTo>
                  <a:lnTo>
                    <a:pt x="156400" y="321475"/>
                  </a:lnTo>
                  <a:lnTo>
                    <a:pt x="157772" y="320319"/>
                  </a:lnTo>
                  <a:lnTo>
                    <a:pt x="158648" y="318770"/>
                  </a:lnTo>
                  <a:close/>
                </a:path>
                <a:path w="305434" h="461644">
                  <a:moveTo>
                    <a:pt x="159842" y="268262"/>
                  </a:moveTo>
                  <a:lnTo>
                    <a:pt x="159473" y="267817"/>
                  </a:lnTo>
                  <a:lnTo>
                    <a:pt x="158711" y="266915"/>
                  </a:lnTo>
                  <a:lnTo>
                    <a:pt x="157365" y="266522"/>
                  </a:lnTo>
                  <a:lnTo>
                    <a:pt x="155689" y="265595"/>
                  </a:lnTo>
                  <a:lnTo>
                    <a:pt x="155435" y="267474"/>
                  </a:lnTo>
                  <a:lnTo>
                    <a:pt x="154863" y="268998"/>
                  </a:lnTo>
                  <a:lnTo>
                    <a:pt x="155244" y="269303"/>
                  </a:lnTo>
                  <a:lnTo>
                    <a:pt x="156184" y="270040"/>
                  </a:lnTo>
                  <a:lnTo>
                    <a:pt x="157581" y="270192"/>
                  </a:lnTo>
                  <a:lnTo>
                    <a:pt x="158788" y="270573"/>
                  </a:lnTo>
                  <a:lnTo>
                    <a:pt x="159067" y="269621"/>
                  </a:lnTo>
                  <a:lnTo>
                    <a:pt x="159842" y="268262"/>
                  </a:lnTo>
                  <a:close/>
                </a:path>
                <a:path w="305434" h="461644">
                  <a:moveTo>
                    <a:pt x="174625" y="218249"/>
                  </a:moveTo>
                  <a:lnTo>
                    <a:pt x="172974" y="218643"/>
                  </a:lnTo>
                  <a:lnTo>
                    <a:pt x="171958" y="218694"/>
                  </a:lnTo>
                  <a:lnTo>
                    <a:pt x="170726" y="219430"/>
                  </a:lnTo>
                  <a:lnTo>
                    <a:pt x="170637" y="220357"/>
                  </a:lnTo>
                  <a:lnTo>
                    <a:pt x="170357" y="220992"/>
                  </a:lnTo>
                  <a:lnTo>
                    <a:pt x="171272" y="221170"/>
                  </a:lnTo>
                  <a:lnTo>
                    <a:pt x="172402" y="221767"/>
                  </a:lnTo>
                  <a:lnTo>
                    <a:pt x="173685" y="221056"/>
                  </a:lnTo>
                  <a:lnTo>
                    <a:pt x="173875" y="219811"/>
                  </a:lnTo>
                  <a:lnTo>
                    <a:pt x="174625" y="218249"/>
                  </a:lnTo>
                  <a:close/>
                </a:path>
                <a:path w="305434" h="461644">
                  <a:moveTo>
                    <a:pt x="176326" y="148551"/>
                  </a:moveTo>
                  <a:lnTo>
                    <a:pt x="173393" y="149339"/>
                  </a:lnTo>
                  <a:lnTo>
                    <a:pt x="171653" y="149352"/>
                  </a:lnTo>
                  <a:lnTo>
                    <a:pt x="169900" y="150876"/>
                  </a:lnTo>
                  <a:lnTo>
                    <a:pt x="169481" y="152984"/>
                  </a:lnTo>
                  <a:lnTo>
                    <a:pt x="169976" y="153758"/>
                  </a:lnTo>
                  <a:lnTo>
                    <a:pt x="170522" y="154609"/>
                  </a:lnTo>
                  <a:lnTo>
                    <a:pt x="172478" y="155194"/>
                  </a:lnTo>
                  <a:lnTo>
                    <a:pt x="174269" y="154597"/>
                  </a:lnTo>
                  <a:lnTo>
                    <a:pt x="174536" y="152730"/>
                  </a:lnTo>
                  <a:lnTo>
                    <a:pt x="176326" y="148551"/>
                  </a:lnTo>
                  <a:close/>
                </a:path>
                <a:path w="305434" h="461644">
                  <a:moveTo>
                    <a:pt x="184658" y="276199"/>
                  </a:moveTo>
                  <a:lnTo>
                    <a:pt x="183121" y="275513"/>
                  </a:lnTo>
                  <a:lnTo>
                    <a:pt x="182321" y="275183"/>
                  </a:lnTo>
                  <a:lnTo>
                    <a:pt x="179438" y="281698"/>
                  </a:lnTo>
                  <a:lnTo>
                    <a:pt x="181381" y="282536"/>
                  </a:lnTo>
                  <a:lnTo>
                    <a:pt x="183578" y="278307"/>
                  </a:lnTo>
                  <a:lnTo>
                    <a:pt x="184658" y="276199"/>
                  </a:lnTo>
                  <a:close/>
                </a:path>
                <a:path w="305434" h="461644">
                  <a:moveTo>
                    <a:pt x="185585" y="403390"/>
                  </a:moveTo>
                  <a:lnTo>
                    <a:pt x="184188" y="401167"/>
                  </a:lnTo>
                  <a:lnTo>
                    <a:pt x="180098" y="403326"/>
                  </a:lnTo>
                  <a:lnTo>
                    <a:pt x="180149" y="402463"/>
                  </a:lnTo>
                  <a:lnTo>
                    <a:pt x="179984" y="402221"/>
                  </a:lnTo>
                  <a:lnTo>
                    <a:pt x="179539" y="401612"/>
                  </a:lnTo>
                  <a:lnTo>
                    <a:pt x="178257" y="401612"/>
                  </a:lnTo>
                  <a:lnTo>
                    <a:pt x="177317" y="401332"/>
                  </a:lnTo>
                  <a:lnTo>
                    <a:pt x="177101" y="402501"/>
                  </a:lnTo>
                  <a:lnTo>
                    <a:pt x="176491" y="403771"/>
                  </a:lnTo>
                  <a:lnTo>
                    <a:pt x="176847" y="405091"/>
                  </a:lnTo>
                  <a:lnTo>
                    <a:pt x="177292" y="405307"/>
                  </a:lnTo>
                  <a:lnTo>
                    <a:pt x="177863" y="405536"/>
                  </a:lnTo>
                  <a:lnTo>
                    <a:pt x="178333" y="406323"/>
                  </a:lnTo>
                  <a:lnTo>
                    <a:pt x="178752" y="407111"/>
                  </a:lnTo>
                  <a:lnTo>
                    <a:pt x="179184" y="407885"/>
                  </a:lnTo>
                  <a:lnTo>
                    <a:pt x="185585" y="403390"/>
                  </a:lnTo>
                  <a:close/>
                </a:path>
                <a:path w="305434" h="461644">
                  <a:moveTo>
                    <a:pt x="186664" y="372592"/>
                  </a:moveTo>
                  <a:lnTo>
                    <a:pt x="186309" y="371068"/>
                  </a:lnTo>
                  <a:lnTo>
                    <a:pt x="186385" y="369709"/>
                  </a:lnTo>
                  <a:lnTo>
                    <a:pt x="185750" y="369049"/>
                  </a:lnTo>
                  <a:lnTo>
                    <a:pt x="185229" y="368515"/>
                  </a:lnTo>
                  <a:lnTo>
                    <a:pt x="183553" y="368439"/>
                  </a:lnTo>
                  <a:lnTo>
                    <a:pt x="182270" y="369366"/>
                  </a:lnTo>
                  <a:lnTo>
                    <a:pt x="182232" y="370725"/>
                  </a:lnTo>
                  <a:lnTo>
                    <a:pt x="181965" y="371703"/>
                  </a:lnTo>
                  <a:lnTo>
                    <a:pt x="186664" y="372592"/>
                  </a:lnTo>
                  <a:close/>
                </a:path>
                <a:path w="305434" h="461644">
                  <a:moveTo>
                    <a:pt x="193979" y="410641"/>
                  </a:moveTo>
                  <a:lnTo>
                    <a:pt x="192405" y="408533"/>
                  </a:lnTo>
                  <a:lnTo>
                    <a:pt x="190868" y="406425"/>
                  </a:lnTo>
                  <a:lnTo>
                    <a:pt x="189306" y="404304"/>
                  </a:lnTo>
                  <a:lnTo>
                    <a:pt x="187490" y="405777"/>
                  </a:lnTo>
                  <a:lnTo>
                    <a:pt x="186613" y="406514"/>
                  </a:lnTo>
                  <a:lnTo>
                    <a:pt x="188125" y="408584"/>
                  </a:lnTo>
                  <a:lnTo>
                    <a:pt x="189661" y="410654"/>
                  </a:lnTo>
                  <a:lnTo>
                    <a:pt x="191173" y="412724"/>
                  </a:lnTo>
                  <a:lnTo>
                    <a:pt x="193979" y="410641"/>
                  </a:lnTo>
                  <a:close/>
                </a:path>
                <a:path w="305434" h="461644">
                  <a:moveTo>
                    <a:pt x="201752" y="318287"/>
                  </a:moveTo>
                  <a:lnTo>
                    <a:pt x="200406" y="316979"/>
                  </a:lnTo>
                  <a:lnTo>
                    <a:pt x="198094" y="314375"/>
                  </a:lnTo>
                  <a:lnTo>
                    <a:pt x="197878" y="314540"/>
                  </a:lnTo>
                  <a:lnTo>
                    <a:pt x="195541" y="316293"/>
                  </a:lnTo>
                  <a:lnTo>
                    <a:pt x="193560" y="318490"/>
                  </a:lnTo>
                  <a:lnTo>
                    <a:pt x="191477" y="320560"/>
                  </a:lnTo>
                  <a:lnTo>
                    <a:pt x="193230" y="322630"/>
                  </a:lnTo>
                  <a:lnTo>
                    <a:pt x="194144" y="323659"/>
                  </a:lnTo>
                  <a:lnTo>
                    <a:pt x="201752" y="318287"/>
                  </a:lnTo>
                  <a:close/>
                </a:path>
                <a:path w="305434" h="461644">
                  <a:moveTo>
                    <a:pt x="205549" y="353606"/>
                  </a:moveTo>
                  <a:lnTo>
                    <a:pt x="203568" y="350215"/>
                  </a:lnTo>
                  <a:lnTo>
                    <a:pt x="199580" y="343420"/>
                  </a:lnTo>
                  <a:lnTo>
                    <a:pt x="196176" y="345630"/>
                  </a:lnTo>
                  <a:lnTo>
                    <a:pt x="202958" y="355282"/>
                  </a:lnTo>
                  <a:lnTo>
                    <a:pt x="205549" y="353606"/>
                  </a:lnTo>
                  <a:close/>
                </a:path>
                <a:path w="305434" h="461644">
                  <a:moveTo>
                    <a:pt x="206679" y="438378"/>
                  </a:moveTo>
                  <a:lnTo>
                    <a:pt x="201396" y="433400"/>
                  </a:lnTo>
                  <a:lnTo>
                    <a:pt x="198780" y="430898"/>
                  </a:lnTo>
                  <a:lnTo>
                    <a:pt x="195897" y="433743"/>
                  </a:lnTo>
                  <a:lnTo>
                    <a:pt x="203212" y="441960"/>
                  </a:lnTo>
                  <a:lnTo>
                    <a:pt x="206679" y="438378"/>
                  </a:lnTo>
                  <a:close/>
                </a:path>
                <a:path w="305434" h="461644">
                  <a:moveTo>
                    <a:pt x="206971" y="410781"/>
                  </a:moveTo>
                  <a:lnTo>
                    <a:pt x="206400" y="410552"/>
                  </a:lnTo>
                  <a:lnTo>
                    <a:pt x="205790" y="410324"/>
                  </a:lnTo>
                  <a:lnTo>
                    <a:pt x="205219" y="410095"/>
                  </a:lnTo>
                  <a:lnTo>
                    <a:pt x="204774" y="411264"/>
                  </a:lnTo>
                  <a:lnTo>
                    <a:pt x="204584" y="411861"/>
                  </a:lnTo>
                  <a:lnTo>
                    <a:pt x="205028" y="412038"/>
                  </a:lnTo>
                  <a:lnTo>
                    <a:pt x="205714" y="412470"/>
                  </a:lnTo>
                  <a:lnTo>
                    <a:pt x="205905" y="412330"/>
                  </a:lnTo>
                  <a:lnTo>
                    <a:pt x="206375" y="411949"/>
                  </a:lnTo>
                  <a:lnTo>
                    <a:pt x="206641" y="411314"/>
                  </a:lnTo>
                  <a:lnTo>
                    <a:pt x="206971" y="410781"/>
                  </a:lnTo>
                  <a:close/>
                </a:path>
                <a:path w="305434" h="461644">
                  <a:moveTo>
                    <a:pt x="208838" y="402907"/>
                  </a:moveTo>
                  <a:lnTo>
                    <a:pt x="208813" y="400367"/>
                  </a:lnTo>
                  <a:lnTo>
                    <a:pt x="208813" y="397827"/>
                  </a:lnTo>
                  <a:lnTo>
                    <a:pt x="208788" y="395274"/>
                  </a:lnTo>
                  <a:lnTo>
                    <a:pt x="206146" y="395274"/>
                  </a:lnTo>
                  <a:lnTo>
                    <a:pt x="205549" y="400278"/>
                  </a:lnTo>
                  <a:lnTo>
                    <a:pt x="205270" y="402767"/>
                  </a:lnTo>
                  <a:lnTo>
                    <a:pt x="208838" y="402907"/>
                  </a:lnTo>
                  <a:close/>
                </a:path>
                <a:path w="305434" h="461644">
                  <a:moveTo>
                    <a:pt x="209143" y="224205"/>
                  </a:moveTo>
                  <a:lnTo>
                    <a:pt x="208953" y="224015"/>
                  </a:lnTo>
                  <a:lnTo>
                    <a:pt x="208292" y="223393"/>
                  </a:lnTo>
                  <a:lnTo>
                    <a:pt x="207302" y="223100"/>
                  </a:lnTo>
                  <a:lnTo>
                    <a:pt x="206375" y="222631"/>
                  </a:lnTo>
                  <a:lnTo>
                    <a:pt x="205955" y="223735"/>
                  </a:lnTo>
                  <a:lnTo>
                    <a:pt x="205740" y="224396"/>
                  </a:lnTo>
                  <a:lnTo>
                    <a:pt x="205486" y="225069"/>
                  </a:lnTo>
                  <a:lnTo>
                    <a:pt x="206425" y="225348"/>
                  </a:lnTo>
                  <a:lnTo>
                    <a:pt x="207365" y="225742"/>
                  </a:lnTo>
                  <a:lnTo>
                    <a:pt x="208457" y="225856"/>
                  </a:lnTo>
                  <a:lnTo>
                    <a:pt x="209143" y="224205"/>
                  </a:lnTo>
                  <a:close/>
                </a:path>
                <a:path w="305434" h="461644">
                  <a:moveTo>
                    <a:pt x="220586" y="189623"/>
                  </a:moveTo>
                  <a:lnTo>
                    <a:pt x="215252" y="175577"/>
                  </a:lnTo>
                  <a:lnTo>
                    <a:pt x="212686" y="175107"/>
                  </a:lnTo>
                  <a:lnTo>
                    <a:pt x="207467" y="190677"/>
                  </a:lnTo>
                  <a:lnTo>
                    <a:pt x="220586" y="189623"/>
                  </a:lnTo>
                  <a:close/>
                </a:path>
                <a:path w="305434" h="461644">
                  <a:moveTo>
                    <a:pt x="220941" y="309397"/>
                  </a:moveTo>
                  <a:lnTo>
                    <a:pt x="214858" y="302463"/>
                  </a:lnTo>
                  <a:lnTo>
                    <a:pt x="212826" y="303974"/>
                  </a:lnTo>
                  <a:lnTo>
                    <a:pt x="217195" y="311315"/>
                  </a:lnTo>
                  <a:lnTo>
                    <a:pt x="209867" y="317258"/>
                  </a:lnTo>
                  <a:lnTo>
                    <a:pt x="212661" y="320484"/>
                  </a:lnTo>
                  <a:lnTo>
                    <a:pt x="220586" y="313359"/>
                  </a:lnTo>
                  <a:lnTo>
                    <a:pt x="218465" y="310946"/>
                  </a:lnTo>
                  <a:lnTo>
                    <a:pt x="220941" y="309397"/>
                  </a:lnTo>
                  <a:close/>
                </a:path>
                <a:path w="305434" h="461644">
                  <a:moveTo>
                    <a:pt x="222072" y="366522"/>
                  </a:moveTo>
                  <a:lnTo>
                    <a:pt x="221742" y="366141"/>
                  </a:lnTo>
                  <a:lnTo>
                    <a:pt x="221576" y="365861"/>
                  </a:lnTo>
                  <a:lnTo>
                    <a:pt x="221272" y="366052"/>
                  </a:lnTo>
                  <a:lnTo>
                    <a:pt x="220878" y="366179"/>
                  </a:lnTo>
                  <a:lnTo>
                    <a:pt x="220713" y="366445"/>
                  </a:lnTo>
                  <a:lnTo>
                    <a:pt x="220637" y="366572"/>
                  </a:lnTo>
                  <a:lnTo>
                    <a:pt x="220992" y="366966"/>
                  </a:lnTo>
                  <a:lnTo>
                    <a:pt x="221132" y="367233"/>
                  </a:lnTo>
                  <a:lnTo>
                    <a:pt x="221437" y="367042"/>
                  </a:lnTo>
                  <a:lnTo>
                    <a:pt x="221818" y="366915"/>
                  </a:lnTo>
                  <a:lnTo>
                    <a:pt x="221983" y="366649"/>
                  </a:lnTo>
                  <a:lnTo>
                    <a:pt x="222072" y="366522"/>
                  </a:lnTo>
                  <a:close/>
                </a:path>
                <a:path w="305434" h="461644">
                  <a:moveTo>
                    <a:pt x="222694" y="379755"/>
                  </a:moveTo>
                  <a:lnTo>
                    <a:pt x="222097" y="379615"/>
                  </a:lnTo>
                  <a:lnTo>
                    <a:pt x="221538" y="379603"/>
                  </a:lnTo>
                  <a:lnTo>
                    <a:pt x="221018" y="379552"/>
                  </a:lnTo>
                  <a:lnTo>
                    <a:pt x="220967" y="380174"/>
                  </a:lnTo>
                  <a:lnTo>
                    <a:pt x="220967" y="380479"/>
                  </a:lnTo>
                  <a:lnTo>
                    <a:pt x="221513" y="380542"/>
                  </a:lnTo>
                  <a:lnTo>
                    <a:pt x="222618" y="380631"/>
                  </a:lnTo>
                  <a:lnTo>
                    <a:pt x="222618" y="380314"/>
                  </a:lnTo>
                  <a:lnTo>
                    <a:pt x="222694" y="379755"/>
                  </a:lnTo>
                  <a:close/>
                </a:path>
                <a:path w="305434" h="461644">
                  <a:moveTo>
                    <a:pt x="224180" y="385279"/>
                  </a:moveTo>
                  <a:lnTo>
                    <a:pt x="220878" y="384644"/>
                  </a:lnTo>
                  <a:lnTo>
                    <a:pt x="220167" y="386562"/>
                  </a:lnTo>
                  <a:lnTo>
                    <a:pt x="219481" y="388493"/>
                  </a:lnTo>
                  <a:lnTo>
                    <a:pt x="218770" y="390423"/>
                  </a:lnTo>
                  <a:lnTo>
                    <a:pt x="221183" y="390956"/>
                  </a:lnTo>
                  <a:lnTo>
                    <a:pt x="222173" y="389064"/>
                  </a:lnTo>
                  <a:lnTo>
                    <a:pt x="223189" y="387172"/>
                  </a:lnTo>
                  <a:lnTo>
                    <a:pt x="224180" y="385279"/>
                  </a:lnTo>
                  <a:close/>
                </a:path>
                <a:path w="305434" h="461644">
                  <a:moveTo>
                    <a:pt x="243420" y="336270"/>
                  </a:moveTo>
                  <a:lnTo>
                    <a:pt x="243065" y="335178"/>
                  </a:lnTo>
                  <a:lnTo>
                    <a:pt x="242989" y="333794"/>
                  </a:lnTo>
                  <a:lnTo>
                    <a:pt x="241719" y="332536"/>
                  </a:lnTo>
                  <a:lnTo>
                    <a:pt x="239598" y="332549"/>
                  </a:lnTo>
                  <a:lnTo>
                    <a:pt x="239407" y="332917"/>
                  </a:lnTo>
                  <a:lnTo>
                    <a:pt x="238887" y="333971"/>
                  </a:lnTo>
                  <a:lnTo>
                    <a:pt x="238442" y="335610"/>
                  </a:lnTo>
                  <a:lnTo>
                    <a:pt x="238912" y="336499"/>
                  </a:lnTo>
                  <a:lnTo>
                    <a:pt x="239522" y="337604"/>
                  </a:lnTo>
                  <a:lnTo>
                    <a:pt x="241058" y="338188"/>
                  </a:lnTo>
                  <a:lnTo>
                    <a:pt x="242189" y="339001"/>
                  </a:lnTo>
                  <a:lnTo>
                    <a:pt x="243420" y="336270"/>
                  </a:lnTo>
                  <a:close/>
                </a:path>
                <a:path w="305434" h="461644">
                  <a:moveTo>
                    <a:pt x="243941" y="245656"/>
                  </a:moveTo>
                  <a:lnTo>
                    <a:pt x="233616" y="244703"/>
                  </a:lnTo>
                  <a:lnTo>
                    <a:pt x="232956" y="249123"/>
                  </a:lnTo>
                  <a:lnTo>
                    <a:pt x="242900" y="251028"/>
                  </a:lnTo>
                  <a:lnTo>
                    <a:pt x="243230" y="249237"/>
                  </a:lnTo>
                  <a:lnTo>
                    <a:pt x="243941" y="245656"/>
                  </a:lnTo>
                  <a:close/>
                </a:path>
                <a:path w="305434" h="461644">
                  <a:moveTo>
                    <a:pt x="244767" y="390512"/>
                  </a:moveTo>
                  <a:lnTo>
                    <a:pt x="244462" y="390410"/>
                  </a:lnTo>
                  <a:lnTo>
                    <a:pt x="243967" y="390144"/>
                  </a:lnTo>
                  <a:lnTo>
                    <a:pt x="243446" y="390664"/>
                  </a:lnTo>
                  <a:lnTo>
                    <a:pt x="243179" y="391198"/>
                  </a:lnTo>
                  <a:lnTo>
                    <a:pt x="242824" y="391693"/>
                  </a:lnTo>
                  <a:lnTo>
                    <a:pt x="243154" y="391795"/>
                  </a:lnTo>
                  <a:lnTo>
                    <a:pt x="243611" y="392061"/>
                  </a:lnTo>
                  <a:lnTo>
                    <a:pt x="244132" y="391541"/>
                  </a:lnTo>
                  <a:lnTo>
                    <a:pt x="244436" y="391007"/>
                  </a:lnTo>
                  <a:lnTo>
                    <a:pt x="244767" y="390512"/>
                  </a:lnTo>
                  <a:close/>
                </a:path>
                <a:path w="305434" h="461644">
                  <a:moveTo>
                    <a:pt x="244932" y="294309"/>
                  </a:moveTo>
                  <a:lnTo>
                    <a:pt x="244690" y="293636"/>
                  </a:lnTo>
                  <a:lnTo>
                    <a:pt x="244500" y="293052"/>
                  </a:lnTo>
                  <a:lnTo>
                    <a:pt x="243179" y="292900"/>
                  </a:lnTo>
                  <a:lnTo>
                    <a:pt x="240512" y="291807"/>
                  </a:lnTo>
                  <a:lnTo>
                    <a:pt x="240893" y="293662"/>
                  </a:lnTo>
                  <a:lnTo>
                    <a:pt x="240842" y="294843"/>
                  </a:lnTo>
                  <a:lnTo>
                    <a:pt x="241858" y="296062"/>
                  </a:lnTo>
                  <a:lnTo>
                    <a:pt x="243344" y="296468"/>
                  </a:lnTo>
                  <a:lnTo>
                    <a:pt x="243865" y="296125"/>
                  </a:lnTo>
                  <a:lnTo>
                    <a:pt x="244500" y="295732"/>
                  </a:lnTo>
                  <a:lnTo>
                    <a:pt x="244932" y="294309"/>
                  </a:lnTo>
                  <a:close/>
                </a:path>
                <a:path w="305434" h="461644">
                  <a:moveTo>
                    <a:pt x="248678" y="411086"/>
                  </a:moveTo>
                  <a:lnTo>
                    <a:pt x="246037" y="410845"/>
                  </a:lnTo>
                  <a:lnTo>
                    <a:pt x="243941" y="410032"/>
                  </a:lnTo>
                  <a:lnTo>
                    <a:pt x="241960" y="411391"/>
                  </a:lnTo>
                  <a:lnTo>
                    <a:pt x="241414" y="414223"/>
                  </a:lnTo>
                  <a:lnTo>
                    <a:pt x="242049" y="415112"/>
                  </a:lnTo>
                  <a:lnTo>
                    <a:pt x="242760" y="416115"/>
                  </a:lnTo>
                  <a:lnTo>
                    <a:pt x="245325" y="416687"/>
                  </a:lnTo>
                  <a:lnTo>
                    <a:pt x="247523" y="415721"/>
                  </a:lnTo>
                  <a:lnTo>
                    <a:pt x="247738" y="413435"/>
                  </a:lnTo>
                  <a:lnTo>
                    <a:pt x="248678" y="411086"/>
                  </a:lnTo>
                  <a:close/>
                </a:path>
                <a:path w="305434" h="461644">
                  <a:moveTo>
                    <a:pt x="250075" y="392658"/>
                  </a:moveTo>
                  <a:lnTo>
                    <a:pt x="248894" y="391121"/>
                  </a:lnTo>
                  <a:lnTo>
                    <a:pt x="247167" y="392404"/>
                  </a:lnTo>
                  <a:lnTo>
                    <a:pt x="245402" y="393687"/>
                  </a:lnTo>
                  <a:lnTo>
                    <a:pt x="243674" y="394970"/>
                  </a:lnTo>
                  <a:lnTo>
                    <a:pt x="244436" y="396011"/>
                  </a:lnTo>
                  <a:lnTo>
                    <a:pt x="244856" y="396519"/>
                  </a:lnTo>
                  <a:lnTo>
                    <a:pt x="246583" y="395236"/>
                  </a:lnTo>
                  <a:lnTo>
                    <a:pt x="248348" y="393954"/>
                  </a:lnTo>
                  <a:lnTo>
                    <a:pt x="250075" y="392658"/>
                  </a:lnTo>
                  <a:close/>
                </a:path>
                <a:path w="305434" h="461644">
                  <a:moveTo>
                    <a:pt x="252628" y="205524"/>
                  </a:moveTo>
                  <a:lnTo>
                    <a:pt x="241477" y="198069"/>
                  </a:lnTo>
                  <a:lnTo>
                    <a:pt x="239661" y="198678"/>
                  </a:lnTo>
                  <a:lnTo>
                    <a:pt x="237350" y="210197"/>
                  </a:lnTo>
                  <a:lnTo>
                    <a:pt x="252628" y="205524"/>
                  </a:lnTo>
                  <a:close/>
                </a:path>
                <a:path w="305434" h="461644">
                  <a:moveTo>
                    <a:pt x="258597" y="233641"/>
                  </a:moveTo>
                  <a:lnTo>
                    <a:pt x="258178" y="231228"/>
                  </a:lnTo>
                  <a:lnTo>
                    <a:pt x="258406" y="229476"/>
                  </a:lnTo>
                  <a:lnTo>
                    <a:pt x="256870" y="228079"/>
                  </a:lnTo>
                  <a:lnTo>
                    <a:pt x="255104" y="228384"/>
                  </a:lnTo>
                  <a:lnTo>
                    <a:pt x="253784" y="228244"/>
                  </a:lnTo>
                  <a:lnTo>
                    <a:pt x="253758" y="229590"/>
                  </a:lnTo>
                  <a:lnTo>
                    <a:pt x="253238" y="231279"/>
                  </a:lnTo>
                  <a:lnTo>
                    <a:pt x="254393" y="232994"/>
                  </a:lnTo>
                  <a:lnTo>
                    <a:pt x="256209" y="232968"/>
                  </a:lnTo>
                  <a:lnTo>
                    <a:pt x="258597" y="233641"/>
                  </a:lnTo>
                  <a:close/>
                </a:path>
                <a:path w="305434" h="461644">
                  <a:moveTo>
                    <a:pt x="258813" y="321348"/>
                  </a:moveTo>
                  <a:lnTo>
                    <a:pt x="252107" y="313321"/>
                  </a:lnTo>
                  <a:lnTo>
                    <a:pt x="248704" y="316103"/>
                  </a:lnTo>
                  <a:lnTo>
                    <a:pt x="249415" y="317017"/>
                  </a:lnTo>
                  <a:lnTo>
                    <a:pt x="249796" y="317461"/>
                  </a:lnTo>
                  <a:lnTo>
                    <a:pt x="249720" y="318020"/>
                  </a:lnTo>
                  <a:lnTo>
                    <a:pt x="249745" y="318592"/>
                  </a:lnTo>
                  <a:lnTo>
                    <a:pt x="250126" y="319252"/>
                  </a:lnTo>
                  <a:lnTo>
                    <a:pt x="250786" y="319405"/>
                  </a:lnTo>
                  <a:lnTo>
                    <a:pt x="251421" y="319443"/>
                  </a:lnTo>
                  <a:lnTo>
                    <a:pt x="255295" y="324205"/>
                  </a:lnTo>
                  <a:lnTo>
                    <a:pt x="257657" y="322300"/>
                  </a:lnTo>
                  <a:lnTo>
                    <a:pt x="258813" y="321348"/>
                  </a:lnTo>
                  <a:close/>
                </a:path>
                <a:path w="305434" h="461644">
                  <a:moveTo>
                    <a:pt x="259588" y="355180"/>
                  </a:moveTo>
                  <a:lnTo>
                    <a:pt x="259168" y="352132"/>
                  </a:lnTo>
                  <a:lnTo>
                    <a:pt x="258711" y="349313"/>
                  </a:lnTo>
                  <a:lnTo>
                    <a:pt x="253669" y="344957"/>
                  </a:lnTo>
                  <a:lnTo>
                    <a:pt x="249529" y="342861"/>
                  </a:lnTo>
                  <a:lnTo>
                    <a:pt x="244741" y="339826"/>
                  </a:lnTo>
                  <a:lnTo>
                    <a:pt x="237680" y="363537"/>
                  </a:lnTo>
                  <a:lnTo>
                    <a:pt x="246062" y="365594"/>
                  </a:lnTo>
                  <a:lnTo>
                    <a:pt x="248348" y="358203"/>
                  </a:lnTo>
                  <a:lnTo>
                    <a:pt x="251866" y="352640"/>
                  </a:lnTo>
                  <a:lnTo>
                    <a:pt x="255790" y="357695"/>
                  </a:lnTo>
                  <a:lnTo>
                    <a:pt x="257086" y="356628"/>
                  </a:lnTo>
                  <a:lnTo>
                    <a:pt x="259588" y="355180"/>
                  </a:lnTo>
                  <a:close/>
                </a:path>
                <a:path w="305434" h="461644">
                  <a:moveTo>
                    <a:pt x="260908" y="421640"/>
                  </a:moveTo>
                  <a:lnTo>
                    <a:pt x="258381" y="419138"/>
                  </a:lnTo>
                  <a:lnTo>
                    <a:pt x="254825" y="417588"/>
                  </a:lnTo>
                  <a:lnTo>
                    <a:pt x="252298" y="423938"/>
                  </a:lnTo>
                  <a:lnTo>
                    <a:pt x="251117" y="422008"/>
                  </a:lnTo>
                  <a:lnTo>
                    <a:pt x="250710" y="421246"/>
                  </a:lnTo>
                  <a:lnTo>
                    <a:pt x="240322" y="429793"/>
                  </a:lnTo>
                  <a:lnTo>
                    <a:pt x="243281" y="433641"/>
                  </a:lnTo>
                  <a:lnTo>
                    <a:pt x="248704" y="429882"/>
                  </a:lnTo>
                  <a:lnTo>
                    <a:pt x="251256" y="427863"/>
                  </a:lnTo>
                  <a:lnTo>
                    <a:pt x="252768" y="428955"/>
                  </a:lnTo>
                  <a:lnTo>
                    <a:pt x="255320" y="427062"/>
                  </a:lnTo>
                  <a:lnTo>
                    <a:pt x="258902" y="425462"/>
                  </a:lnTo>
                  <a:lnTo>
                    <a:pt x="260908" y="421640"/>
                  </a:lnTo>
                  <a:close/>
                </a:path>
                <a:path w="305434" h="461644">
                  <a:moveTo>
                    <a:pt x="261213" y="255016"/>
                  </a:moveTo>
                  <a:lnTo>
                    <a:pt x="257937" y="254609"/>
                  </a:lnTo>
                  <a:lnTo>
                    <a:pt x="258127" y="256019"/>
                  </a:lnTo>
                  <a:lnTo>
                    <a:pt x="258102" y="257009"/>
                  </a:lnTo>
                  <a:lnTo>
                    <a:pt x="258483" y="257797"/>
                  </a:lnTo>
                  <a:lnTo>
                    <a:pt x="258597" y="258064"/>
                  </a:lnTo>
                  <a:lnTo>
                    <a:pt x="260184" y="258076"/>
                  </a:lnTo>
                  <a:lnTo>
                    <a:pt x="260388" y="257759"/>
                  </a:lnTo>
                  <a:lnTo>
                    <a:pt x="260883" y="256984"/>
                  </a:lnTo>
                  <a:lnTo>
                    <a:pt x="260959" y="255943"/>
                  </a:lnTo>
                  <a:lnTo>
                    <a:pt x="261213" y="255016"/>
                  </a:lnTo>
                  <a:close/>
                </a:path>
                <a:path w="305434" h="461644">
                  <a:moveTo>
                    <a:pt x="263740" y="179514"/>
                  </a:moveTo>
                  <a:lnTo>
                    <a:pt x="261950" y="175539"/>
                  </a:lnTo>
                  <a:lnTo>
                    <a:pt x="234708" y="172758"/>
                  </a:lnTo>
                  <a:lnTo>
                    <a:pt x="233006" y="177038"/>
                  </a:lnTo>
                  <a:lnTo>
                    <a:pt x="239433" y="181457"/>
                  </a:lnTo>
                  <a:lnTo>
                    <a:pt x="245427" y="186956"/>
                  </a:lnTo>
                  <a:lnTo>
                    <a:pt x="254584" y="190423"/>
                  </a:lnTo>
                  <a:lnTo>
                    <a:pt x="259918" y="183108"/>
                  </a:lnTo>
                  <a:lnTo>
                    <a:pt x="263740" y="179514"/>
                  </a:lnTo>
                  <a:close/>
                </a:path>
                <a:path w="305434" h="461644">
                  <a:moveTo>
                    <a:pt x="264172" y="225831"/>
                  </a:moveTo>
                  <a:lnTo>
                    <a:pt x="263156" y="213499"/>
                  </a:lnTo>
                  <a:lnTo>
                    <a:pt x="260273" y="211696"/>
                  </a:lnTo>
                  <a:lnTo>
                    <a:pt x="246367" y="214680"/>
                  </a:lnTo>
                  <a:lnTo>
                    <a:pt x="249008" y="220306"/>
                  </a:lnTo>
                  <a:lnTo>
                    <a:pt x="252272" y="224904"/>
                  </a:lnTo>
                  <a:lnTo>
                    <a:pt x="257022" y="227177"/>
                  </a:lnTo>
                  <a:lnTo>
                    <a:pt x="264172" y="225831"/>
                  </a:lnTo>
                  <a:close/>
                </a:path>
                <a:path w="305434" h="461644">
                  <a:moveTo>
                    <a:pt x="264731" y="270129"/>
                  </a:moveTo>
                  <a:lnTo>
                    <a:pt x="264566" y="259930"/>
                  </a:lnTo>
                  <a:lnTo>
                    <a:pt x="253568" y="258470"/>
                  </a:lnTo>
                  <a:lnTo>
                    <a:pt x="254609" y="255854"/>
                  </a:lnTo>
                  <a:lnTo>
                    <a:pt x="251117" y="255574"/>
                  </a:lnTo>
                  <a:lnTo>
                    <a:pt x="250405" y="258038"/>
                  </a:lnTo>
                  <a:lnTo>
                    <a:pt x="236905" y="256247"/>
                  </a:lnTo>
                  <a:lnTo>
                    <a:pt x="239052" y="262940"/>
                  </a:lnTo>
                  <a:lnTo>
                    <a:pt x="240322" y="268528"/>
                  </a:lnTo>
                  <a:lnTo>
                    <a:pt x="243840" y="276123"/>
                  </a:lnTo>
                  <a:lnTo>
                    <a:pt x="246799" y="278015"/>
                  </a:lnTo>
                  <a:lnTo>
                    <a:pt x="249936" y="279895"/>
                  </a:lnTo>
                  <a:lnTo>
                    <a:pt x="247434" y="279692"/>
                  </a:lnTo>
                  <a:lnTo>
                    <a:pt x="247383" y="280377"/>
                  </a:lnTo>
                  <a:lnTo>
                    <a:pt x="247053" y="281470"/>
                  </a:lnTo>
                  <a:lnTo>
                    <a:pt x="247332" y="281660"/>
                  </a:lnTo>
                  <a:lnTo>
                    <a:pt x="248043" y="282143"/>
                  </a:lnTo>
                  <a:lnTo>
                    <a:pt x="249059" y="282219"/>
                  </a:lnTo>
                  <a:lnTo>
                    <a:pt x="249961" y="282460"/>
                  </a:lnTo>
                  <a:lnTo>
                    <a:pt x="250024" y="281076"/>
                  </a:lnTo>
                  <a:lnTo>
                    <a:pt x="250063" y="279933"/>
                  </a:lnTo>
                  <a:lnTo>
                    <a:pt x="252222" y="277901"/>
                  </a:lnTo>
                  <a:lnTo>
                    <a:pt x="253733" y="276987"/>
                  </a:lnTo>
                  <a:lnTo>
                    <a:pt x="249174" y="270243"/>
                  </a:lnTo>
                  <a:lnTo>
                    <a:pt x="256095" y="269074"/>
                  </a:lnTo>
                  <a:lnTo>
                    <a:pt x="264731" y="270129"/>
                  </a:lnTo>
                  <a:close/>
                </a:path>
                <a:path w="305434" h="461644">
                  <a:moveTo>
                    <a:pt x="266242" y="345363"/>
                  </a:moveTo>
                  <a:lnTo>
                    <a:pt x="266039" y="344970"/>
                  </a:lnTo>
                  <a:lnTo>
                    <a:pt x="266014" y="344652"/>
                  </a:lnTo>
                  <a:lnTo>
                    <a:pt x="265684" y="344716"/>
                  </a:lnTo>
                  <a:lnTo>
                    <a:pt x="265379" y="344766"/>
                  </a:lnTo>
                  <a:lnTo>
                    <a:pt x="265061" y="344830"/>
                  </a:lnTo>
                  <a:lnTo>
                    <a:pt x="265214" y="345757"/>
                  </a:lnTo>
                  <a:lnTo>
                    <a:pt x="265518" y="345706"/>
                  </a:lnTo>
                  <a:lnTo>
                    <a:pt x="265988" y="345732"/>
                  </a:lnTo>
                  <a:lnTo>
                    <a:pt x="266103" y="345554"/>
                  </a:lnTo>
                  <a:lnTo>
                    <a:pt x="266242" y="345363"/>
                  </a:lnTo>
                  <a:close/>
                </a:path>
                <a:path w="305434" h="461644">
                  <a:moveTo>
                    <a:pt x="267309" y="245795"/>
                  </a:moveTo>
                  <a:lnTo>
                    <a:pt x="266954" y="245427"/>
                  </a:lnTo>
                  <a:lnTo>
                    <a:pt x="266788" y="245148"/>
                  </a:lnTo>
                  <a:lnTo>
                    <a:pt x="266509" y="245338"/>
                  </a:lnTo>
                  <a:lnTo>
                    <a:pt x="266103" y="245452"/>
                  </a:lnTo>
                  <a:lnTo>
                    <a:pt x="265963" y="245719"/>
                  </a:lnTo>
                  <a:lnTo>
                    <a:pt x="265874" y="245846"/>
                  </a:lnTo>
                  <a:lnTo>
                    <a:pt x="266204" y="246227"/>
                  </a:lnTo>
                  <a:lnTo>
                    <a:pt x="266369" y="246494"/>
                  </a:lnTo>
                  <a:lnTo>
                    <a:pt x="266674" y="246316"/>
                  </a:lnTo>
                  <a:lnTo>
                    <a:pt x="267093" y="246202"/>
                  </a:lnTo>
                  <a:lnTo>
                    <a:pt x="267220" y="245948"/>
                  </a:lnTo>
                  <a:lnTo>
                    <a:pt x="267309" y="245795"/>
                  </a:lnTo>
                  <a:close/>
                </a:path>
                <a:path w="305434" h="461644">
                  <a:moveTo>
                    <a:pt x="268135" y="141414"/>
                  </a:moveTo>
                  <a:lnTo>
                    <a:pt x="266039" y="139814"/>
                  </a:lnTo>
                  <a:lnTo>
                    <a:pt x="263867" y="138493"/>
                  </a:lnTo>
                  <a:lnTo>
                    <a:pt x="261759" y="137134"/>
                  </a:lnTo>
                  <a:lnTo>
                    <a:pt x="259613" y="140411"/>
                  </a:lnTo>
                  <a:lnTo>
                    <a:pt x="266014" y="144475"/>
                  </a:lnTo>
                  <a:lnTo>
                    <a:pt x="266738" y="143383"/>
                  </a:lnTo>
                  <a:lnTo>
                    <a:pt x="268135" y="141414"/>
                  </a:lnTo>
                  <a:close/>
                </a:path>
                <a:path w="305434" h="461644">
                  <a:moveTo>
                    <a:pt x="268300" y="402056"/>
                  </a:moveTo>
                  <a:lnTo>
                    <a:pt x="265988" y="401142"/>
                  </a:lnTo>
                  <a:lnTo>
                    <a:pt x="265061" y="402691"/>
                  </a:lnTo>
                  <a:lnTo>
                    <a:pt x="264033" y="404215"/>
                  </a:lnTo>
                  <a:lnTo>
                    <a:pt x="263245" y="405803"/>
                  </a:lnTo>
                  <a:lnTo>
                    <a:pt x="263182" y="405942"/>
                  </a:lnTo>
                  <a:lnTo>
                    <a:pt x="264566" y="406450"/>
                  </a:lnTo>
                  <a:lnTo>
                    <a:pt x="265277" y="406793"/>
                  </a:lnTo>
                  <a:lnTo>
                    <a:pt x="266268" y="405218"/>
                  </a:lnTo>
                  <a:lnTo>
                    <a:pt x="268300" y="402056"/>
                  </a:lnTo>
                  <a:close/>
                </a:path>
                <a:path w="305434" h="461644">
                  <a:moveTo>
                    <a:pt x="270522" y="446036"/>
                  </a:moveTo>
                  <a:lnTo>
                    <a:pt x="270141" y="445287"/>
                  </a:lnTo>
                  <a:lnTo>
                    <a:pt x="269925" y="444487"/>
                  </a:lnTo>
                  <a:lnTo>
                    <a:pt x="269392" y="443992"/>
                  </a:lnTo>
                  <a:lnTo>
                    <a:pt x="269201" y="443814"/>
                  </a:lnTo>
                  <a:lnTo>
                    <a:pt x="268249" y="444334"/>
                  </a:lnTo>
                  <a:lnTo>
                    <a:pt x="267639" y="444538"/>
                  </a:lnTo>
                  <a:lnTo>
                    <a:pt x="267855" y="445287"/>
                  </a:lnTo>
                  <a:lnTo>
                    <a:pt x="267944" y="446100"/>
                  </a:lnTo>
                  <a:lnTo>
                    <a:pt x="268351" y="446709"/>
                  </a:lnTo>
                  <a:lnTo>
                    <a:pt x="268465" y="446862"/>
                  </a:lnTo>
                  <a:lnTo>
                    <a:pt x="269506" y="446366"/>
                  </a:lnTo>
                  <a:lnTo>
                    <a:pt x="270522" y="446036"/>
                  </a:lnTo>
                  <a:close/>
                </a:path>
                <a:path w="305434" h="461644">
                  <a:moveTo>
                    <a:pt x="270586" y="414261"/>
                  </a:moveTo>
                  <a:lnTo>
                    <a:pt x="270141" y="414020"/>
                  </a:lnTo>
                  <a:lnTo>
                    <a:pt x="269506" y="413461"/>
                  </a:lnTo>
                  <a:lnTo>
                    <a:pt x="269265" y="413600"/>
                  </a:lnTo>
                  <a:lnTo>
                    <a:pt x="268516" y="414096"/>
                  </a:lnTo>
                  <a:lnTo>
                    <a:pt x="267919" y="414832"/>
                  </a:lnTo>
                  <a:lnTo>
                    <a:pt x="267169" y="415531"/>
                  </a:lnTo>
                  <a:lnTo>
                    <a:pt x="267919" y="415886"/>
                  </a:lnTo>
                  <a:lnTo>
                    <a:pt x="268681" y="416433"/>
                  </a:lnTo>
                  <a:lnTo>
                    <a:pt x="268820" y="416306"/>
                  </a:lnTo>
                  <a:lnTo>
                    <a:pt x="269506" y="415721"/>
                  </a:lnTo>
                  <a:lnTo>
                    <a:pt x="270002" y="414959"/>
                  </a:lnTo>
                  <a:lnTo>
                    <a:pt x="270586" y="414261"/>
                  </a:lnTo>
                  <a:close/>
                </a:path>
                <a:path w="305434" h="461644">
                  <a:moveTo>
                    <a:pt x="278853" y="407149"/>
                  </a:moveTo>
                  <a:lnTo>
                    <a:pt x="278638" y="406057"/>
                  </a:lnTo>
                  <a:lnTo>
                    <a:pt x="278549" y="405726"/>
                  </a:lnTo>
                  <a:lnTo>
                    <a:pt x="276821" y="405790"/>
                  </a:lnTo>
                  <a:lnTo>
                    <a:pt x="275412" y="405625"/>
                  </a:lnTo>
                  <a:lnTo>
                    <a:pt x="275412" y="406971"/>
                  </a:lnTo>
                  <a:lnTo>
                    <a:pt x="275005" y="408279"/>
                  </a:lnTo>
                  <a:lnTo>
                    <a:pt x="275501" y="408825"/>
                  </a:lnTo>
                  <a:lnTo>
                    <a:pt x="276021" y="409435"/>
                  </a:lnTo>
                  <a:lnTo>
                    <a:pt x="277368" y="409346"/>
                  </a:lnTo>
                  <a:lnTo>
                    <a:pt x="278358" y="409549"/>
                  </a:lnTo>
                  <a:lnTo>
                    <a:pt x="278498" y="408381"/>
                  </a:lnTo>
                  <a:lnTo>
                    <a:pt x="278853" y="407149"/>
                  </a:lnTo>
                  <a:close/>
                </a:path>
                <a:path w="305434" h="461644">
                  <a:moveTo>
                    <a:pt x="283857" y="437972"/>
                  </a:moveTo>
                  <a:lnTo>
                    <a:pt x="276961" y="434187"/>
                  </a:lnTo>
                  <a:lnTo>
                    <a:pt x="275551" y="435470"/>
                  </a:lnTo>
                  <a:lnTo>
                    <a:pt x="276212" y="436359"/>
                  </a:lnTo>
                  <a:lnTo>
                    <a:pt x="276656" y="437565"/>
                  </a:lnTo>
                  <a:lnTo>
                    <a:pt x="278447" y="438467"/>
                  </a:lnTo>
                  <a:lnTo>
                    <a:pt x="279895" y="438073"/>
                  </a:lnTo>
                  <a:lnTo>
                    <a:pt x="283857" y="437972"/>
                  </a:lnTo>
                  <a:close/>
                </a:path>
                <a:path w="305434" h="461644">
                  <a:moveTo>
                    <a:pt x="285229" y="374929"/>
                  </a:moveTo>
                  <a:lnTo>
                    <a:pt x="278282" y="367271"/>
                  </a:lnTo>
                  <a:lnTo>
                    <a:pt x="271894" y="370624"/>
                  </a:lnTo>
                  <a:lnTo>
                    <a:pt x="270306" y="375564"/>
                  </a:lnTo>
                  <a:lnTo>
                    <a:pt x="273075" y="381965"/>
                  </a:lnTo>
                  <a:lnTo>
                    <a:pt x="274815" y="377063"/>
                  </a:lnTo>
                  <a:lnTo>
                    <a:pt x="285229" y="374929"/>
                  </a:lnTo>
                  <a:close/>
                </a:path>
                <a:path w="305434" h="461644">
                  <a:moveTo>
                    <a:pt x="288480" y="452818"/>
                  </a:moveTo>
                  <a:lnTo>
                    <a:pt x="284734" y="447497"/>
                  </a:lnTo>
                  <a:lnTo>
                    <a:pt x="283603" y="448297"/>
                  </a:lnTo>
                  <a:lnTo>
                    <a:pt x="284137" y="446151"/>
                  </a:lnTo>
                  <a:lnTo>
                    <a:pt x="284353" y="444906"/>
                  </a:lnTo>
                  <a:lnTo>
                    <a:pt x="267525" y="456742"/>
                  </a:lnTo>
                  <a:lnTo>
                    <a:pt x="275285" y="461314"/>
                  </a:lnTo>
                  <a:lnTo>
                    <a:pt x="280581" y="459143"/>
                  </a:lnTo>
                  <a:lnTo>
                    <a:pt x="283337" y="449453"/>
                  </a:lnTo>
                  <a:lnTo>
                    <a:pt x="286600" y="454113"/>
                  </a:lnTo>
                  <a:lnTo>
                    <a:pt x="288480" y="452818"/>
                  </a:lnTo>
                  <a:close/>
                </a:path>
                <a:path w="305434" h="461644">
                  <a:moveTo>
                    <a:pt x="290614" y="353339"/>
                  </a:moveTo>
                  <a:lnTo>
                    <a:pt x="287210" y="348475"/>
                  </a:lnTo>
                  <a:lnTo>
                    <a:pt x="284594" y="351104"/>
                  </a:lnTo>
                  <a:lnTo>
                    <a:pt x="282867" y="349059"/>
                  </a:lnTo>
                  <a:lnTo>
                    <a:pt x="280860" y="347091"/>
                  </a:lnTo>
                  <a:lnTo>
                    <a:pt x="279234" y="345020"/>
                  </a:lnTo>
                  <a:lnTo>
                    <a:pt x="278333" y="349504"/>
                  </a:lnTo>
                  <a:lnTo>
                    <a:pt x="273329" y="351612"/>
                  </a:lnTo>
                  <a:lnTo>
                    <a:pt x="268160" y="353377"/>
                  </a:lnTo>
                  <a:lnTo>
                    <a:pt x="259499" y="357949"/>
                  </a:lnTo>
                  <a:lnTo>
                    <a:pt x="256070" y="360908"/>
                  </a:lnTo>
                  <a:lnTo>
                    <a:pt x="251536" y="364096"/>
                  </a:lnTo>
                  <a:lnTo>
                    <a:pt x="278193" y="367157"/>
                  </a:lnTo>
                  <a:lnTo>
                    <a:pt x="281901" y="364020"/>
                  </a:lnTo>
                  <a:lnTo>
                    <a:pt x="289077" y="359981"/>
                  </a:lnTo>
                  <a:lnTo>
                    <a:pt x="288366" y="356997"/>
                  </a:lnTo>
                  <a:lnTo>
                    <a:pt x="287451" y="355282"/>
                  </a:lnTo>
                  <a:lnTo>
                    <a:pt x="290614" y="353339"/>
                  </a:lnTo>
                  <a:close/>
                </a:path>
                <a:path w="305434" h="461644">
                  <a:moveTo>
                    <a:pt x="294551" y="307708"/>
                  </a:moveTo>
                  <a:lnTo>
                    <a:pt x="292100" y="307848"/>
                  </a:lnTo>
                  <a:lnTo>
                    <a:pt x="290512" y="307479"/>
                  </a:lnTo>
                  <a:lnTo>
                    <a:pt x="289763" y="308102"/>
                  </a:lnTo>
                  <a:lnTo>
                    <a:pt x="288912" y="308838"/>
                  </a:lnTo>
                  <a:lnTo>
                    <a:pt x="288747" y="310426"/>
                  </a:lnTo>
                  <a:lnTo>
                    <a:pt x="288277" y="311645"/>
                  </a:lnTo>
                  <a:lnTo>
                    <a:pt x="289521" y="311861"/>
                  </a:lnTo>
                  <a:lnTo>
                    <a:pt x="291033" y="312597"/>
                  </a:lnTo>
                  <a:lnTo>
                    <a:pt x="291934" y="312140"/>
                  </a:lnTo>
                  <a:lnTo>
                    <a:pt x="292900" y="311645"/>
                  </a:lnTo>
                  <a:lnTo>
                    <a:pt x="293281" y="310007"/>
                  </a:lnTo>
                  <a:lnTo>
                    <a:pt x="294551" y="307708"/>
                  </a:lnTo>
                  <a:close/>
                </a:path>
                <a:path w="305434" h="461644">
                  <a:moveTo>
                    <a:pt x="304965" y="311099"/>
                  </a:moveTo>
                  <a:lnTo>
                    <a:pt x="304774" y="310159"/>
                  </a:lnTo>
                  <a:lnTo>
                    <a:pt x="304558" y="308394"/>
                  </a:lnTo>
                  <a:lnTo>
                    <a:pt x="302437" y="308508"/>
                  </a:lnTo>
                  <a:lnTo>
                    <a:pt x="300545" y="308876"/>
                  </a:lnTo>
                  <a:lnTo>
                    <a:pt x="298615" y="309168"/>
                  </a:lnTo>
                  <a:lnTo>
                    <a:pt x="298894" y="311150"/>
                  </a:lnTo>
                  <a:lnTo>
                    <a:pt x="299059" y="312140"/>
                  </a:lnTo>
                  <a:lnTo>
                    <a:pt x="304965" y="311099"/>
                  </a:lnTo>
                  <a:close/>
                </a:path>
              </a:pathLst>
            </a:custGeom>
            <a:solidFill>
              <a:srgbClr val="DE246E"/>
            </a:solidFill>
          </p:spPr>
          <p:txBody>
            <a:bodyPr wrap="square" lIns="0" tIns="0" rIns="0" bIns="0" rtlCol="0"/>
            <a:lstStyle/>
            <a:p>
              <a:endParaRPr/>
            </a:p>
          </p:txBody>
        </p:sp>
        <p:sp>
          <p:nvSpPr>
            <p:cNvPr id="105" name="object 105"/>
            <p:cNvSpPr/>
            <p:nvPr/>
          </p:nvSpPr>
          <p:spPr>
            <a:xfrm>
              <a:off x="7472413" y="1509597"/>
              <a:ext cx="495934" cy="296545"/>
            </a:xfrm>
            <a:custGeom>
              <a:avLst/>
              <a:gdLst/>
              <a:ahLst/>
              <a:cxnLst/>
              <a:rect l="l" t="t" r="r" b="b"/>
              <a:pathLst>
                <a:path w="495934" h="296544">
                  <a:moveTo>
                    <a:pt x="10871" y="22275"/>
                  </a:moveTo>
                  <a:lnTo>
                    <a:pt x="660" y="20180"/>
                  </a:lnTo>
                  <a:lnTo>
                    <a:pt x="0" y="25019"/>
                  </a:lnTo>
                  <a:lnTo>
                    <a:pt x="10706" y="26377"/>
                  </a:lnTo>
                  <a:lnTo>
                    <a:pt x="10871" y="22275"/>
                  </a:lnTo>
                  <a:close/>
                </a:path>
                <a:path w="495934" h="296544">
                  <a:moveTo>
                    <a:pt x="209511" y="190487"/>
                  </a:moveTo>
                  <a:lnTo>
                    <a:pt x="208495" y="188925"/>
                  </a:lnTo>
                  <a:lnTo>
                    <a:pt x="199847" y="191668"/>
                  </a:lnTo>
                  <a:lnTo>
                    <a:pt x="200012" y="192379"/>
                  </a:lnTo>
                  <a:lnTo>
                    <a:pt x="200279" y="193802"/>
                  </a:lnTo>
                  <a:lnTo>
                    <a:pt x="202069" y="193903"/>
                  </a:lnTo>
                  <a:lnTo>
                    <a:pt x="204025" y="194500"/>
                  </a:lnTo>
                  <a:lnTo>
                    <a:pt x="207098" y="193408"/>
                  </a:lnTo>
                  <a:lnTo>
                    <a:pt x="208229" y="191681"/>
                  </a:lnTo>
                  <a:lnTo>
                    <a:pt x="209511" y="190487"/>
                  </a:lnTo>
                  <a:close/>
                </a:path>
                <a:path w="495934" h="296544">
                  <a:moveTo>
                    <a:pt x="213067" y="220078"/>
                  </a:moveTo>
                  <a:lnTo>
                    <a:pt x="212839" y="219024"/>
                  </a:lnTo>
                  <a:lnTo>
                    <a:pt x="212674" y="218135"/>
                  </a:lnTo>
                  <a:lnTo>
                    <a:pt x="211023" y="217576"/>
                  </a:lnTo>
                  <a:lnTo>
                    <a:pt x="209245" y="216306"/>
                  </a:lnTo>
                  <a:lnTo>
                    <a:pt x="208661" y="218643"/>
                  </a:lnTo>
                  <a:lnTo>
                    <a:pt x="207784" y="220154"/>
                  </a:lnTo>
                  <a:lnTo>
                    <a:pt x="208203" y="221119"/>
                  </a:lnTo>
                  <a:lnTo>
                    <a:pt x="208521" y="221945"/>
                  </a:lnTo>
                  <a:lnTo>
                    <a:pt x="210312" y="222148"/>
                  </a:lnTo>
                  <a:lnTo>
                    <a:pt x="211467" y="222618"/>
                  </a:lnTo>
                  <a:lnTo>
                    <a:pt x="211988" y="221411"/>
                  </a:lnTo>
                  <a:lnTo>
                    <a:pt x="213067" y="220078"/>
                  </a:lnTo>
                  <a:close/>
                </a:path>
                <a:path w="495934" h="296544">
                  <a:moveTo>
                    <a:pt x="217601" y="274866"/>
                  </a:moveTo>
                  <a:lnTo>
                    <a:pt x="207238" y="262331"/>
                  </a:lnTo>
                  <a:lnTo>
                    <a:pt x="202514" y="266458"/>
                  </a:lnTo>
                  <a:lnTo>
                    <a:pt x="213398" y="278523"/>
                  </a:lnTo>
                  <a:lnTo>
                    <a:pt x="217601" y="274866"/>
                  </a:lnTo>
                  <a:close/>
                </a:path>
                <a:path w="495934" h="296544">
                  <a:moveTo>
                    <a:pt x="218871" y="143217"/>
                  </a:moveTo>
                  <a:lnTo>
                    <a:pt x="218808" y="136779"/>
                  </a:lnTo>
                  <a:lnTo>
                    <a:pt x="212864" y="140957"/>
                  </a:lnTo>
                  <a:lnTo>
                    <a:pt x="201980" y="148615"/>
                  </a:lnTo>
                  <a:lnTo>
                    <a:pt x="210566" y="149186"/>
                  </a:lnTo>
                  <a:lnTo>
                    <a:pt x="216154" y="147370"/>
                  </a:lnTo>
                  <a:lnTo>
                    <a:pt x="218871" y="143217"/>
                  </a:lnTo>
                  <a:close/>
                </a:path>
                <a:path w="495934" h="296544">
                  <a:moveTo>
                    <a:pt x="218884" y="197751"/>
                  </a:moveTo>
                  <a:lnTo>
                    <a:pt x="218427" y="196913"/>
                  </a:lnTo>
                  <a:lnTo>
                    <a:pt x="217906" y="196011"/>
                  </a:lnTo>
                  <a:lnTo>
                    <a:pt x="216230" y="195770"/>
                  </a:lnTo>
                  <a:lnTo>
                    <a:pt x="214020" y="194792"/>
                  </a:lnTo>
                  <a:lnTo>
                    <a:pt x="214058" y="197104"/>
                  </a:lnTo>
                  <a:lnTo>
                    <a:pt x="213588" y="198755"/>
                  </a:lnTo>
                  <a:lnTo>
                    <a:pt x="214185" y="199466"/>
                  </a:lnTo>
                  <a:lnTo>
                    <a:pt x="214909" y="200266"/>
                  </a:lnTo>
                  <a:lnTo>
                    <a:pt x="216585" y="200215"/>
                  </a:lnTo>
                  <a:lnTo>
                    <a:pt x="217843" y="200545"/>
                  </a:lnTo>
                  <a:lnTo>
                    <a:pt x="218097" y="199301"/>
                  </a:lnTo>
                  <a:lnTo>
                    <a:pt x="218884" y="197751"/>
                  </a:lnTo>
                  <a:close/>
                </a:path>
                <a:path w="495934" h="296544">
                  <a:moveTo>
                    <a:pt x="221310" y="269824"/>
                  </a:moveTo>
                  <a:lnTo>
                    <a:pt x="220980" y="268300"/>
                  </a:lnTo>
                  <a:lnTo>
                    <a:pt x="221030" y="266941"/>
                  </a:lnTo>
                  <a:lnTo>
                    <a:pt x="220395" y="266280"/>
                  </a:lnTo>
                  <a:lnTo>
                    <a:pt x="219875" y="265747"/>
                  </a:lnTo>
                  <a:lnTo>
                    <a:pt x="218198" y="265658"/>
                  </a:lnTo>
                  <a:lnTo>
                    <a:pt x="216916" y="266585"/>
                  </a:lnTo>
                  <a:lnTo>
                    <a:pt x="216916" y="267957"/>
                  </a:lnTo>
                  <a:lnTo>
                    <a:pt x="216611" y="268922"/>
                  </a:lnTo>
                  <a:lnTo>
                    <a:pt x="221310" y="269824"/>
                  </a:lnTo>
                  <a:close/>
                </a:path>
                <a:path w="495934" h="296544">
                  <a:moveTo>
                    <a:pt x="222986" y="244500"/>
                  </a:moveTo>
                  <a:lnTo>
                    <a:pt x="221335" y="244856"/>
                  </a:lnTo>
                  <a:lnTo>
                    <a:pt x="220268" y="245008"/>
                  </a:lnTo>
                  <a:lnTo>
                    <a:pt x="219379" y="245262"/>
                  </a:lnTo>
                  <a:lnTo>
                    <a:pt x="218808" y="244970"/>
                  </a:lnTo>
                  <a:lnTo>
                    <a:pt x="218198" y="244665"/>
                  </a:lnTo>
                  <a:lnTo>
                    <a:pt x="217627" y="244360"/>
                  </a:lnTo>
                  <a:lnTo>
                    <a:pt x="217182" y="245503"/>
                  </a:lnTo>
                  <a:lnTo>
                    <a:pt x="216966" y="246126"/>
                  </a:lnTo>
                  <a:lnTo>
                    <a:pt x="217297" y="246291"/>
                  </a:lnTo>
                  <a:lnTo>
                    <a:pt x="217627" y="246507"/>
                  </a:lnTo>
                  <a:lnTo>
                    <a:pt x="217957" y="246684"/>
                  </a:lnTo>
                  <a:lnTo>
                    <a:pt x="217792" y="247421"/>
                  </a:lnTo>
                  <a:lnTo>
                    <a:pt x="217703" y="248234"/>
                  </a:lnTo>
                  <a:lnTo>
                    <a:pt x="217957" y="248373"/>
                  </a:lnTo>
                  <a:lnTo>
                    <a:pt x="218948" y="248983"/>
                  </a:lnTo>
                  <a:lnTo>
                    <a:pt x="220649" y="249567"/>
                  </a:lnTo>
                  <a:lnTo>
                    <a:pt x="222237" y="248666"/>
                  </a:lnTo>
                  <a:lnTo>
                    <a:pt x="222275" y="246875"/>
                  </a:lnTo>
                  <a:lnTo>
                    <a:pt x="222986" y="244500"/>
                  </a:lnTo>
                  <a:close/>
                </a:path>
                <a:path w="495934" h="296544">
                  <a:moveTo>
                    <a:pt x="224167" y="239547"/>
                  </a:moveTo>
                  <a:lnTo>
                    <a:pt x="222135" y="239699"/>
                  </a:lnTo>
                  <a:lnTo>
                    <a:pt x="220535" y="239598"/>
                  </a:lnTo>
                  <a:lnTo>
                    <a:pt x="219417" y="239966"/>
                  </a:lnTo>
                  <a:lnTo>
                    <a:pt x="219278" y="239471"/>
                  </a:lnTo>
                  <a:lnTo>
                    <a:pt x="208470" y="241998"/>
                  </a:lnTo>
                  <a:lnTo>
                    <a:pt x="209346" y="246913"/>
                  </a:lnTo>
                  <a:lnTo>
                    <a:pt x="218262" y="244043"/>
                  </a:lnTo>
                  <a:lnTo>
                    <a:pt x="218287" y="244373"/>
                  </a:lnTo>
                  <a:lnTo>
                    <a:pt x="218262" y="244513"/>
                  </a:lnTo>
                  <a:lnTo>
                    <a:pt x="219913" y="244373"/>
                  </a:lnTo>
                  <a:lnTo>
                    <a:pt x="221716" y="244614"/>
                  </a:lnTo>
                  <a:lnTo>
                    <a:pt x="223786" y="243624"/>
                  </a:lnTo>
                  <a:lnTo>
                    <a:pt x="223697" y="241655"/>
                  </a:lnTo>
                  <a:lnTo>
                    <a:pt x="224167" y="239547"/>
                  </a:lnTo>
                  <a:close/>
                </a:path>
                <a:path w="495934" h="296544">
                  <a:moveTo>
                    <a:pt x="232994" y="223685"/>
                  </a:moveTo>
                  <a:lnTo>
                    <a:pt x="230022" y="223342"/>
                  </a:lnTo>
                  <a:lnTo>
                    <a:pt x="227711" y="222402"/>
                  </a:lnTo>
                  <a:lnTo>
                    <a:pt x="225539" y="224294"/>
                  </a:lnTo>
                  <a:lnTo>
                    <a:pt x="225158" y="226542"/>
                  </a:lnTo>
                  <a:lnTo>
                    <a:pt x="224358" y="228346"/>
                  </a:lnTo>
                  <a:lnTo>
                    <a:pt x="225869" y="228739"/>
                  </a:lnTo>
                  <a:lnTo>
                    <a:pt x="227876" y="229920"/>
                  </a:lnTo>
                  <a:lnTo>
                    <a:pt x="228841" y="229349"/>
                  </a:lnTo>
                  <a:lnTo>
                    <a:pt x="230352" y="228422"/>
                  </a:lnTo>
                  <a:lnTo>
                    <a:pt x="231152" y="226339"/>
                  </a:lnTo>
                  <a:lnTo>
                    <a:pt x="232994" y="223685"/>
                  </a:lnTo>
                  <a:close/>
                </a:path>
                <a:path w="495934" h="296544">
                  <a:moveTo>
                    <a:pt x="233705" y="274866"/>
                  </a:moveTo>
                  <a:lnTo>
                    <a:pt x="230352" y="274701"/>
                  </a:lnTo>
                  <a:lnTo>
                    <a:pt x="230797" y="276034"/>
                  </a:lnTo>
                  <a:lnTo>
                    <a:pt x="230873" y="276987"/>
                  </a:lnTo>
                  <a:lnTo>
                    <a:pt x="231394" y="277609"/>
                  </a:lnTo>
                  <a:lnTo>
                    <a:pt x="231648" y="277926"/>
                  </a:lnTo>
                  <a:lnTo>
                    <a:pt x="233133" y="277812"/>
                  </a:lnTo>
                  <a:lnTo>
                    <a:pt x="233235" y="277533"/>
                  </a:lnTo>
                  <a:lnTo>
                    <a:pt x="233629" y="276733"/>
                  </a:lnTo>
                  <a:lnTo>
                    <a:pt x="233565" y="275767"/>
                  </a:lnTo>
                  <a:lnTo>
                    <a:pt x="233705" y="274866"/>
                  </a:lnTo>
                  <a:close/>
                </a:path>
                <a:path w="495934" h="296544">
                  <a:moveTo>
                    <a:pt x="235267" y="63563"/>
                  </a:moveTo>
                  <a:lnTo>
                    <a:pt x="232194" y="59893"/>
                  </a:lnTo>
                  <a:lnTo>
                    <a:pt x="224942" y="61544"/>
                  </a:lnTo>
                  <a:lnTo>
                    <a:pt x="219303" y="64173"/>
                  </a:lnTo>
                  <a:lnTo>
                    <a:pt x="220205" y="73101"/>
                  </a:lnTo>
                  <a:lnTo>
                    <a:pt x="226618" y="72390"/>
                  </a:lnTo>
                  <a:lnTo>
                    <a:pt x="233654" y="74028"/>
                  </a:lnTo>
                  <a:lnTo>
                    <a:pt x="235026" y="65138"/>
                  </a:lnTo>
                  <a:lnTo>
                    <a:pt x="235267" y="63563"/>
                  </a:lnTo>
                  <a:close/>
                </a:path>
                <a:path w="495934" h="296544">
                  <a:moveTo>
                    <a:pt x="239839" y="127050"/>
                  </a:moveTo>
                  <a:lnTo>
                    <a:pt x="239179" y="122682"/>
                  </a:lnTo>
                  <a:lnTo>
                    <a:pt x="232079" y="124371"/>
                  </a:lnTo>
                  <a:lnTo>
                    <a:pt x="232359" y="125603"/>
                  </a:lnTo>
                  <a:lnTo>
                    <a:pt x="232638" y="127914"/>
                  </a:lnTo>
                  <a:lnTo>
                    <a:pt x="232905" y="127914"/>
                  </a:lnTo>
                  <a:lnTo>
                    <a:pt x="235216" y="127876"/>
                  </a:lnTo>
                  <a:lnTo>
                    <a:pt x="237528" y="127393"/>
                  </a:lnTo>
                  <a:lnTo>
                    <a:pt x="239839" y="127050"/>
                  </a:lnTo>
                  <a:close/>
                </a:path>
                <a:path w="495934" h="296544">
                  <a:moveTo>
                    <a:pt x="244805" y="85598"/>
                  </a:moveTo>
                  <a:lnTo>
                    <a:pt x="242887" y="85090"/>
                  </a:lnTo>
                  <a:lnTo>
                    <a:pt x="241515" y="84340"/>
                  </a:lnTo>
                  <a:lnTo>
                    <a:pt x="240106" y="85483"/>
                  </a:lnTo>
                  <a:lnTo>
                    <a:pt x="239649" y="86855"/>
                  </a:lnTo>
                  <a:lnTo>
                    <a:pt x="238950" y="87985"/>
                  </a:lnTo>
                  <a:lnTo>
                    <a:pt x="239864" y="88353"/>
                  </a:lnTo>
                  <a:lnTo>
                    <a:pt x="241046" y="89281"/>
                  </a:lnTo>
                  <a:lnTo>
                    <a:pt x="241592" y="88988"/>
                  </a:lnTo>
                  <a:lnTo>
                    <a:pt x="242671" y="88417"/>
                  </a:lnTo>
                  <a:lnTo>
                    <a:pt x="243408" y="87160"/>
                  </a:lnTo>
                  <a:lnTo>
                    <a:pt x="244805" y="85598"/>
                  </a:lnTo>
                  <a:close/>
                </a:path>
                <a:path w="495934" h="296544">
                  <a:moveTo>
                    <a:pt x="245579" y="244259"/>
                  </a:moveTo>
                  <a:lnTo>
                    <a:pt x="245224" y="241642"/>
                  </a:lnTo>
                  <a:lnTo>
                    <a:pt x="244563" y="236410"/>
                  </a:lnTo>
                  <a:lnTo>
                    <a:pt x="240080" y="237121"/>
                  </a:lnTo>
                  <a:lnTo>
                    <a:pt x="242138" y="245135"/>
                  </a:lnTo>
                  <a:lnTo>
                    <a:pt x="245579" y="244259"/>
                  </a:lnTo>
                  <a:close/>
                </a:path>
                <a:path w="495934" h="296544">
                  <a:moveTo>
                    <a:pt x="252234" y="295148"/>
                  </a:moveTo>
                  <a:lnTo>
                    <a:pt x="251599" y="295465"/>
                  </a:lnTo>
                  <a:lnTo>
                    <a:pt x="250939" y="295783"/>
                  </a:lnTo>
                  <a:lnTo>
                    <a:pt x="250304" y="296087"/>
                  </a:lnTo>
                  <a:lnTo>
                    <a:pt x="250723" y="296227"/>
                  </a:lnTo>
                  <a:lnTo>
                    <a:pt x="251129" y="296367"/>
                  </a:lnTo>
                  <a:lnTo>
                    <a:pt x="251574" y="296506"/>
                  </a:lnTo>
                  <a:lnTo>
                    <a:pt x="251764" y="296037"/>
                  </a:lnTo>
                  <a:lnTo>
                    <a:pt x="251955" y="295579"/>
                  </a:lnTo>
                  <a:lnTo>
                    <a:pt x="252234" y="295148"/>
                  </a:lnTo>
                  <a:close/>
                </a:path>
                <a:path w="495934" h="296544">
                  <a:moveTo>
                    <a:pt x="336613" y="50"/>
                  </a:moveTo>
                  <a:lnTo>
                    <a:pt x="330949" y="0"/>
                  </a:lnTo>
                  <a:lnTo>
                    <a:pt x="330923" y="1549"/>
                  </a:lnTo>
                  <a:lnTo>
                    <a:pt x="330873" y="3098"/>
                  </a:lnTo>
                  <a:lnTo>
                    <a:pt x="330847" y="4648"/>
                  </a:lnTo>
                  <a:lnTo>
                    <a:pt x="332435" y="4584"/>
                  </a:lnTo>
                  <a:lnTo>
                    <a:pt x="334175" y="4902"/>
                  </a:lnTo>
                  <a:lnTo>
                    <a:pt x="336207" y="4051"/>
                  </a:lnTo>
                  <a:lnTo>
                    <a:pt x="336143" y="2070"/>
                  </a:lnTo>
                  <a:lnTo>
                    <a:pt x="336613" y="50"/>
                  </a:lnTo>
                  <a:close/>
                </a:path>
                <a:path w="495934" h="296544">
                  <a:moveTo>
                    <a:pt x="343128" y="55410"/>
                  </a:moveTo>
                  <a:lnTo>
                    <a:pt x="332270" y="53911"/>
                  </a:lnTo>
                  <a:lnTo>
                    <a:pt x="331889" y="56540"/>
                  </a:lnTo>
                  <a:lnTo>
                    <a:pt x="331724" y="57861"/>
                  </a:lnTo>
                  <a:lnTo>
                    <a:pt x="342861" y="58305"/>
                  </a:lnTo>
                  <a:lnTo>
                    <a:pt x="343014" y="56375"/>
                  </a:lnTo>
                  <a:lnTo>
                    <a:pt x="343128" y="55410"/>
                  </a:lnTo>
                  <a:close/>
                </a:path>
                <a:path w="495934" h="296544">
                  <a:moveTo>
                    <a:pt x="346125" y="114414"/>
                  </a:moveTo>
                  <a:lnTo>
                    <a:pt x="343217" y="114363"/>
                  </a:lnTo>
                  <a:lnTo>
                    <a:pt x="341871" y="113944"/>
                  </a:lnTo>
                  <a:lnTo>
                    <a:pt x="341210" y="114427"/>
                  </a:lnTo>
                  <a:lnTo>
                    <a:pt x="340575" y="114909"/>
                  </a:lnTo>
                  <a:lnTo>
                    <a:pt x="340601" y="116319"/>
                  </a:lnTo>
                  <a:lnTo>
                    <a:pt x="340360" y="117309"/>
                  </a:lnTo>
                  <a:lnTo>
                    <a:pt x="341591" y="117398"/>
                  </a:lnTo>
                  <a:lnTo>
                    <a:pt x="342963" y="117843"/>
                  </a:lnTo>
                  <a:lnTo>
                    <a:pt x="344805" y="117195"/>
                  </a:lnTo>
                  <a:lnTo>
                    <a:pt x="345224" y="115824"/>
                  </a:lnTo>
                  <a:lnTo>
                    <a:pt x="346125" y="114414"/>
                  </a:lnTo>
                  <a:close/>
                </a:path>
                <a:path w="495934" h="296544">
                  <a:moveTo>
                    <a:pt x="366801" y="68313"/>
                  </a:moveTo>
                  <a:lnTo>
                    <a:pt x="365455" y="68478"/>
                  </a:lnTo>
                  <a:lnTo>
                    <a:pt x="364756" y="68554"/>
                  </a:lnTo>
                  <a:lnTo>
                    <a:pt x="364490" y="69202"/>
                  </a:lnTo>
                  <a:lnTo>
                    <a:pt x="363994" y="70459"/>
                  </a:lnTo>
                  <a:lnTo>
                    <a:pt x="364629" y="70599"/>
                  </a:lnTo>
                  <a:lnTo>
                    <a:pt x="365671" y="71018"/>
                  </a:lnTo>
                  <a:lnTo>
                    <a:pt x="365810" y="70827"/>
                  </a:lnTo>
                  <a:lnTo>
                    <a:pt x="366306" y="70104"/>
                  </a:lnTo>
                  <a:lnTo>
                    <a:pt x="366496" y="69176"/>
                  </a:lnTo>
                  <a:lnTo>
                    <a:pt x="366801" y="68313"/>
                  </a:lnTo>
                  <a:close/>
                </a:path>
                <a:path w="495934" h="296544">
                  <a:moveTo>
                    <a:pt x="373316" y="91541"/>
                  </a:moveTo>
                  <a:lnTo>
                    <a:pt x="370090" y="91643"/>
                  </a:lnTo>
                  <a:lnTo>
                    <a:pt x="367207" y="90957"/>
                  </a:lnTo>
                  <a:lnTo>
                    <a:pt x="366382" y="91935"/>
                  </a:lnTo>
                  <a:lnTo>
                    <a:pt x="365061" y="93548"/>
                  </a:lnTo>
                  <a:lnTo>
                    <a:pt x="365086" y="96266"/>
                  </a:lnTo>
                  <a:lnTo>
                    <a:pt x="364566" y="98501"/>
                  </a:lnTo>
                  <a:lnTo>
                    <a:pt x="366547" y="98399"/>
                  </a:lnTo>
                  <a:lnTo>
                    <a:pt x="369023" y="98958"/>
                  </a:lnTo>
                  <a:lnTo>
                    <a:pt x="370446" y="97993"/>
                  </a:lnTo>
                  <a:lnTo>
                    <a:pt x="371805" y="97053"/>
                  </a:lnTo>
                  <a:lnTo>
                    <a:pt x="372071" y="94526"/>
                  </a:lnTo>
                  <a:lnTo>
                    <a:pt x="373316" y="91541"/>
                  </a:lnTo>
                  <a:close/>
                </a:path>
                <a:path w="495934" h="296544">
                  <a:moveTo>
                    <a:pt x="374573" y="104203"/>
                  </a:moveTo>
                  <a:lnTo>
                    <a:pt x="373722" y="103657"/>
                  </a:lnTo>
                  <a:lnTo>
                    <a:pt x="373202" y="103314"/>
                  </a:lnTo>
                  <a:lnTo>
                    <a:pt x="372656" y="102971"/>
                  </a:lnTo>
                  <a:lnTo>
                    <a:pt x="372211" y="103771"/>
                  </a:lnTo>
                  <a:lnTo>
                    <a:pt x="371640" y="104533"/>
                  </a:lnTo>
                  <a:lnTo>
                    <a:pt x="371386" y="105397"/>
                  </a:lnTo>
                  <a:lnTo>
                    <a:pt x="371309" y="105613"/>
                  </a:lnTo>
                  <a:lnTo>
                    <a:pt x="372706" y="106489"/>
                  </a:lnTo>
                  <a:lnTo>
                    <a:pt x="373481" y="105791"/>
                  </a:lnTo>
                  <a:lnTo>
                    <a:pt x="373976" y="104990"/>
                  </a:lnTo>
                  <a:lnTo>
                    <a:pt x="374573" y="104203"/>
                  </a:lnTo>
                  <a:close/>
                </a:path>
                <a:path w="495934" h="296544">
                  <a:moveTo>
                    <a:pt x="467258" y="198551"/>
                  </a:moveTo>
                  <a:lnTo>
                    <a:pt x="467067" y="198526"/>
                  </a:lnTo>
                  <a:lnTo>
                    <a:pt x="467207" y="198615"/>
                  </a:lnTo>
                  <a:close/>
                </a:path>
                <a:path w="495934" h="296544">
                  <a:moveTo>
                    <a:pt x="469328" y="27978"/>
                  </a:moveTo>
                  <a:lnTo>
                    <a:pt x="468769" y="27203"/>
                  </a:lnTo>
                  <a:lnTo>
                    <a:pt x="468223" y="26416"/>
                  </a:lnTo>
                  <a:lnTo>
                    <a:pt x="466458" y="26479"/>
                  </a:lnTo>
                  <a:lnTo>
                    <a:pt x="463994" y="25844"/>
                  </a:lnTo>
                  <a:lnTo>
                    <a:pt x="464680" y="28270"/>
                  </a:lnTo>
                  <a:lnTo>
                    <a:pt x="464731" y="29718"/>
                  </a:lnTo>
                  <a:lnTo>
                    <a:pt x="465442" y="30594"/>
                  </a:lnTo>
                  <a:lnTo>
                    <a:pt x="465912" y="31127"/>
                  </a:lnTo>
                  <a:lnTo>
                    <a:pt x="468134" y="31140"/>
                  </a:lnTo>
                  <a:lnTo>
                    <a:pt x="468833" y="29705"/>
                  </a:lnTo>
                  <a:lnTo>
                    <a:pt x="469328" y="27978"/>
                  </a:lnTo>
                  <a:close/>
                </a:path>
                <a:path w="495934" h="296544">
                  <a:moveTo>
                    <a:pt x="470941" y="152831"/>
                  </a:moveTo>
                  <a:lnTo>
                    <a:pt x="468109" y="153479"/>
                  </a:lnTo>
                  <a:lnTo>
                    <a:pt x="466242" y="153517"/>
                  </a:lnTo>
                  <a:lnTo>
                    <a:pt x="464286" y="154800"/>
                  </a:lnTo>
                  <a:lnTo>
                    <a:pt x="464731" y="156819"/>
                  </a:lnTo>
                  <a:lnTo>
                    <a:pt x="464705" y="158115"/>
                  </a:lnTo>
                  <a:lnTo>
                    <a:pt x="466382" y="158000"/>
                  </a:lnTo>
                  <a:lnTo>
                    <a:pt x="468198" y="158280"/>
                  </a:lnTo>
                  <a:lnTo>
                    <a:pt x="470369" y="157314"/>
                  </a:lnTo>
                  <a:lnTo>
                    <a:pt x="470344" y="155308"/>
                  </a:lnTo>
                  <a:lnTo>
                    <a:pt x="470941" y="152831"/>
                  </a:lnTo>
                  <a:close/>
                </a:path>
                <a:path w="495934" h="296544">
                  <a:moveTo>
                    <a:pt x="476326" y="142811"/>
                  </a:moveTo>
                  <a:lnTo>
                    <a:pt x="473252" y="139103"/>
                  </a:lnTo>
                  <a:lnTo>
                    <a:pt x="470420" y="135140"/>
                  </a:lnTo>
                  <a:lnTo>
                    <a:pt x="465797" y="130708"/>
                  </a:lnTo>
                  <a:lnTo>
                    <a:pt x="462864" y="130619"/>
                  </a:lnTo>
                  <a:lnTo>
                    <a:pt x="460006" y="131635"/>
                  </a:lnTo>
                  <a:lnTo>
                    <a:pt x="458711" y="135293"/>
                  </a:lnTo>
                  <a:lnTo>
                    <a:pt x="459092" y="135623"/>
                  </a:lnTo>
                  <a:lnTo>
                    <a:pt x="463740" y="139547"/>
                  </a:lnTo>
                  <a:lnTo>
                    <a:pt x="468693" y="143103"/>
                  </a:lnTo>
                  <a:lnTo>
                    <a:pt x="473583" y="146761"/>
                  </a:lnTo>
                  <a:lnTo>
                    <a:pt x="476326" y="142811"/>
                  </a:lnTo>
                  <a:close/>
                </a:path>
                <a:path w="495934" h="296544">
                  <a:moveTo>
                    <a:pt x="490181" y="16865"/>
                  </a:moveTo>
                  <a:lnTo>
                    <a:pt x="489635" y="15328"/>
                  </a:lnTo>
                  <a:lnTo>
                    <a:pt x="489064" y="13779"/>
                  </a:lnTo>
                  <a:lnTo>
                    <a:pt x="488505" y="12230"/>
                  </a:lnTo>
                  <a:lnTo>
                    <a:pt x="485673" y="13500"/>
                  </a:lnTo>
                  <a:lnTo>
                    <a:pt x="482790" y="14681"/>
                  </a:lnTo>
                  <a:lnTo>
                    <a:pt x="480098" y="16179"/>
                  </a:lnTo>
                  <a:lnTo>
                    <a:pt x="479844" y="16319"/>
                  </a:lnTo>
                  <a:lnTo>
                    <a:pt x="480834" y="18643"/>
                  </a:lnTo>
                  <a:lnTo>
                    <a:pt x="481253" y="19951"/>
                  </a:lnTo>
                  <a:lnTo>
                    <a:pt x="490181" y="16865"/>
                  </a:lnTo>
                  <a:close/>
                </a:path>
                <a:path w="495934" h="296544">
                  <a:moveTo>
                    <a:pt x="494423" y="38773"/>
                  </a:moveTo>
                  <a:lnTo>
                    <a:pt x="491756" y="39154"/>
                  </a:lnTo>
                  <a:lnTo>
                    <a:pt x="490016" y="38912"/>
                  </a:lnTo>
                  <a:lnTo>
                    <a:pt x="488696" y="40157"/>
                  </a:lnTo>
                  <a:lnTo>
                    <a:pt x="482422" y="36499"/>
                  </a:lnTo>
                  <a:lnTo>
                    <a:pt x="476592" y="35521"/>
                  </a:lnTo>
                  <a:lnTo>
                    <a:pt x="471652" y="37350"/>
                  </a:lnTo>
                  <a:lnTo>
                    <a:pt x="468033" y="42037"/>
                  </a:lnTo>
                  <a:lnTo>
                    <a:pt x="488289" y="43281"/>
                  </a:lnTo>
                  <a:lnTo>
                    <a:pt x="488581" y="41021"/>
                  </a:lnTo>
                  <a:lnTo>
                    <a:pt x="488759" y="42113"/>
                  </a:lnTo>
                  <a:lnTo>
                    <a:pt x="488594" y="43383"/>
                  </a:lnTo>
                  <a:lnTo>
                    <a:pt x="489915" y="43383"/>
                  </a:lnTo>
                  <a:lnTo>
                    <a:pt x="491477" y="43827"/>
                  </a:lnTo>
                  <a:lnTo>
                    <a:pt x="493318" y="42748"/>
                  </a:lnTo>
                  <a:lnTo>
                    <a:pt x="493458" y="41084"/>
                  </a:lnTo>
                  <a:lnTo>
                    <a:pt x="494423" y="38773"/>
                  </a:lnTo>
                  <a:close/>
                </a:path>
                <a:path w="495934" h="296544">
                  <a:moveTo>
                    <a:pt x="494753" y="115354"/>
                  </a:moveTo>
                  <a:lnTo>
                    <a:pt x="493763" y="113842"/>
                  </a:lnTo>
                  <a:lnTo>
                    <a:pt x="493064" y="111582"/>
                  </a:lnTo>
                  <a:lnTo>
                    <a:pt x="488480" y="109791"/>
                  </a:lnTo>
                  <a:lnTo>
                    <a:pt x="484936" y="109410"/>
                  </a:lnTo>
                  <a:lnTo>
                    <a:pt x="481558" y="108673"/>
                  </a:lnTo>
                  <a:lnTo>
                    <a:pt x="481939" y="110934"/>
                  </a:lnTo>
                  <a:lnTo>
                    <a:pt x="481914" y="113588"/>
                  </a:lnTo>
                  <a:lnTo>
                    <a:pt x="482295" y="115862"/>
                  </a:lnTo>
                  <a:lnTo>
                    <a:pt x="480758" y="116928"/>
                  </a:lnTo>
                  <a:lnTo>
                    <a:pt x="482155" y="118973"/>
                  </a:lnTo>
                  <a:lnTo>
                    <a:pt x="483095" y="118325"/>
                  </a:lnTo>
                  <a:lnTo>
                    <a:pt x="483285" y="118681"/>
                  </a:lnTo>
                  <a:lnTo>
                    <a:pt x="483400" y="119100"/>
                  </a:lnTo>
                  <a:lnTo>
                    <a:pt x="489470" y="125755"/>
                  </a:lnTo>
                  <a:lnTo>
                    <a:pt x="492912" y="121932"/>
                  </a:lnTo>
                  <a:lnTo>
                    <a:pt x="494753" y="115354"/>
                  </a:lnTo>
                  <a:close/>
                </a:path>
                <a:path w="495934" h="296544">
                  <a:moveTo>
                    <a:pt x="495896" y="50888"/>
                  </a:moveTo>
                  <a:lnTo>
                    <a:pt x="494639" y="50279"/>
                  </a:lnTo>
                  <a:lnTo>
                    <a:pt x="493369" y="50050"/>
                  </a:lnTo>
                  <a:lnTo>
                    <a:pt x="491337" y="49517"/>
                  </a:lnTo>
                  <a:lnTo>
                    <a:pt x="491693" y="51308"/>
                  </a:lnTo>
                  <a:lnTo>
                    <a:pt x="491591" y="52578"/>
                  </a:lnTo>
                  <a:lnTo>
                    <a:pt x="492086" y="52882"/>
                  </a:lnTo>
                  <a:lnTo>
                    <a:pt x="492848" y="53365"/>
                  </a:lnTo>
                  <a:lnTo>
                    <a:pt x="494169" y="53517"/>
                  </a:lnTo>
                  <a:lnTo>
                    <a:pt x="495541" y="52997"/>
                  </a:lnTo>
                  <a:lnTo>
                    <a:pt x="495896" y="50888"/>
                  </a:lnTo>
                  <a:close/>
                </a:path>
              </a:pathLst>
            </a:custGeom>
            <a:solidFill>
              <a:srgbClr val="DE246E"/>
            </a:solidFill>
          </p:spPr>
          <p:txBody>
            <a:bodyPr wrap="square" lIns="0" tIns="0" rIns="0" bIns="0" rtlCol="0"/>
            <a:lstStyle/>
            <a:p>
              <a:endParaRPr/>
            </a:p>
          </p:txBody>
        </p:sp>
        <p:sp>
          <p:nvSpPr>
            <p:cNvPr id="106" name="object 106"/>
            <p:cNvSpPr/>
            <p:nvPr/>
          </p:nvSpPr>
          <p:spPr>
            <a:xfrm>
              <a:off x="7533317" y="2275319"/>
              <a:ext cx="1386840" cy="1905000"/>
            </a:xfrm>
            <a:custGeom>
              <a:avLst/>
              <a:gdLst/>
              <a:ahLst/>
              <a:cxnLst/>
              <a:rect l="l" t="t" r="r" b="b"/>
              <a:pathLst>
                <a:path w="1386840" h="1905000">
                  <a:moveTo>
                    <a:pt x="224399" y="292100"/>
                  </a:moveTo>
                  <a:lnTo>
                    <a:pt x="73131" y="292100"/>
                  </a:lnTo>
                  <a:lnTo>
                    <a:pt x="66615" y="330200"/>
                  </a:lnTo>
                  <a:lnTo>
                    <a:pt x="62747" y="355600"/>
                  </a:lnTo>
                  <a:lnTo>
                    <a:pt x="61469" y="381000"/>
                  </a:lnTo>
                  <a:lnTo>
                    <a:pt x="62724" y="406400"/>
                  </a:lnTo>
                  <a:lnTo>
                    <a:pt x="66139" y="419100"/>
                  </a:lnTo>
                  <a:lnTo>
                    <a:pt x="73348" y="419100"/>
                  </a:lnTo>
                  <a:lnTo>
                    <a:pt x="83525" y="431800"/>
                  </a:lnTo>
                  <a:lnTo>
                    <a:pt x="95843" y="431800"/>
                  </a:lnTo>
                  <a:lnTo>
                    <a:pt x="113640" y="444500"/>
                  </a:lnTo>
                  <a:lnTo>
                    <a:pt x="152439" y="444500"/>
                  </a:lnTo>
                  <a:lnTo>
                    <a:pt x="172833" y="457200"/>
                  </a:lnTo>
                  <a:lnTo>
                    <a:pt x="174318" y="457200"/>
                  </a:lnTo>
                  <a:lnTo>
                    <a:pt x="208936" y="469900"/>
                  </a:lnTo>
                  <a:lnTo>
                    <a:pt x="224151" y="508000"/>
                  </a:lnTo>
                  <a:lnTo>
                    <a:pt x="220215" y="546100"/>
                  </a:lnTo>
                  <a:lnTo>
                    <a:pt x="197380" y="584200"/>
                  </a:lnTo>
                  <a:lnTo>
                    <a:pt x="155173" y="635000"/>
                  </a:lnTo>
                  <a:lnTo>
                    <a:pt x="120905" y="685800"/>
                  </a:lnTo>
                  <a:lnTo>
                    <a:pt x="93440" y="723900"/>
                  </a:lnTo>
                  <a:lnTo>
                    <a:pt x="71644" y="762000"/>
                  </a:lnTo>
                  <a:lnTo>
                    <a:pt x="54381" y="800100"/>
                  </a:lnTo>
                  <a:lnTo>
                    <a:pt x="40515" y="838200"/>
                  </a:lnTo>
                  <a:lnTo>
                    <a:pt x="28911" y="876300"/>
                  </a:lnTo>
                  <a:lnTo>
                    <a:pt x="18130" y="914400"/>
                  </a:lnTo>
                  <a:lnTo>
                    <a:pt x="9804" y="952500"/>
                  </a:lnTo>
                  <a:lnTo>
                    <a:pt x="3977" y="990600"/>
                  </a:lnTo>
                  <a:lnTo>
                    <a:pt x="693" y="1041400"/>
                  </a:lnTo>
                  <a:lnTo>
                    <a:pt x="0" y="1079500"/>
                  </a:lnTo>
                  <a:lnTo>
                    <a:pt x="1940" y="1117600"/>
                  </a:lnTo>
                  <a:lnTo>
                    <a:pt x="6559" y="1155700"/>
                  </a:lnTo>
                  <a:lnTo>
                    <a:pt x="13901" y="1193800"/>
                  </a:lnTo>
                  <a:lnTo>
                    <a:pt x="24013" y="1231900"/>
                  </a:lnTo>
                  <a:lnTo>
                    <a:pt x="36939" y="1282700"/>
                  </a:lnTo>
                  <a:lnTo>
                    <a:pt x="52723" y="1320800"/>
                  </a:lnTo>
                  <a:lnTo>
                    <a:pt x="71412" y="1358900"/>
                  </a:lnTo>
                  <a:lnTo>
                    <a:pt x="93049" y="1397000"/>
                  </a:lnTo>
                  <a:lnTo>
                    <a:pt x="117679" y="1435100"/>
                  </a:lnTo>
                  <a:lnTo>
                    <a:pt x="145349" y="1485900"/>
                  </a:lnTo>
                  <a:lnTo>
                    <a:pt x="176101" y="1524000"/>
                  </a:lnTo>
                  <a:lnTo>
                    <a:pt x="209983" y="1562100"/>
                  </a:lnTo>
                  <a:lnTo>
                    <a:pt x="247038" y="1612900"/>
                  </a:lnTo>
                  <a:lnTo>
                    <a:pt x="287311" y="1651000"/>
                  </a:lnTo>
                  <a:lnTo>
                    <a:pt x="330848" y="1701800"/>
                  </a:lnTo>
                  <a:lnTo>
                    <a:pt x="377693" y="1739900"/>
                  </a:lnTo>
                  <a:lnTo>
                    <a:pt x="402378" y="1765300"/>
                  </a:lnTo>
                  <a:lnTo>
                    <a:pt x="433601" y="1790700"/>
                  </a:lnTo>
                  <a:lnTo>
                    <a:pt x="470590" y="1816100"/>
                  </a:lnTo>
                  <a:lnTo>
                    <a:pt x="512572" y="1854200"/>
                  </a:lnTo>
                  <a:lnTo>
                    <a:pt x="558776" y="1879600"/>
                  </a:lnTo>
                  <a:lnTo>
                    <a:pt x="588794" y="1892300"/>
                  </a:lnTo>
                  <a:lnTo>
                    <a:pt x="620027" y="1905000"/>
                  </a:lnTo>
                  <a:lnTo>
                    <a:pt x="754362" y="1905000"/>
                  </a:lnTo>
                  <a:lnTo>
                    <a:pt x="785594" y="1892300"/>
                  </a:lnTo>
                  <a:lnTo>
                    <a:pt x="815613" y="1879600"/>
                  </a:lnTo>
                  <a:lnTo>
                    <a:pt x="861817" y="1854200"/>
                  </a:lnTo>
                  <a:lnTo>
                    <a:pt x="903799" y="1816100"/>
                  </a:lnTo>
                  <a:lnTo>
                    <a:pt x="940788" y="1790700"/>
                  </a:lnTo>
                  <a:lnTo>
                    <a:pt x="972010" y="1765300"/>
                  </a:lnTo>
                  <a:lnTo>
                    <a:pt x="996696" y="1739900"/>
                  </a:lnTo>
                  <a:lnTo>
                    <a:pt x="1044236" y="1689100"/>
                  </a:lnTo>
                  <a:lnTo>
                    <a:pt x="1058947" y="1676400"/>
                  </a:lnTo>
                  <a:lnTo>
                    <a:pt x="686975" y="1676400"/>
                  </a:lnTo>
                  <a:lnTo>
                    <a:pt x="650110" y="1663700"/>
                  </a:lnTo>
                  <a:lnTo>
                    <a:pt x="611833" y="1638300"/>
                  </a:lnTo>
                  <a:lnTo>
                    <a:pt x="493756" y="1562100"/>
                  </a:lnTo>
                  <a:lnTo>
                    <a:pt x="455059" y="1536700"/>
                  </a:lnTo>
                  <a:lnTo>
                    <a:pt x="417564" y="1498600"/>
                  </a:lnTo>
                  <a:lnTo>
                    <a:pt x="381795" y="1460500"/>
                  </a:lnTo>
                  <a:lnTo>
                    <a:pt x="348276" y="1422400"/>
                  </a:lnTo>
                  <a:lnTo>
                    <a:pt x="317528" y="1384300"/>
                  </a:lnTo>
                  <a:lnTo>
                    <a:pt x="290076" y="1346200"/>
                  </a:lnTo>
                  <a:lnTo>
                    <a:pt x="266442" y="1308100"/>
                  </a:lnTo>
                  <a:lnTo>
                    <a:pt x="232721" y="1219200"/>
                  </a:lnTo>
                  <a:lnTo>
                    <a:pt x="223681" y="1181100"/>
                  </a:lnTo>
                  <a:lnTo>
                    <a:pt x="220551" y="1130300"/>
                  </a:lnTo>
                  <a:lnTo>
                    <a:pt x="223979" y="1092200"/>
                  </a:lnTo>
                  <a:lnTo>
                    <a:pt x="234057" y="1041400"/>
                  </a:lnTo>
                  <a:lnTo>
                    <a:pt x="250477" y="1003300"/>
                  </a:lnTo>
                  <a:lnTo>
                    <a:pt x="272929" y="965200"/>
                  </a:lnTo>
                  <a:lnTo>
                    <a:pt x="301103" y="927100"/>
                  </a:lnTo>
                  <a:lnTo>
                    <a:pt x="334692" y="901700"/>
                  </a:lnTo>
                  <a:lnTo>
                    <a:pt x="373386" y="889000"/>
                  </a:lnTo>
                  <a:lnTo>
                    <a:pt x="416876" y="876300"/>
                  </a:lnTo>
                  <a:lnTo>
                    <a:pt x="464853" y="863600"/>
                  </a:lnTo>
                  <a:lnTo>
                    <a:pt x="1341655" y="863600"/>
                  </a:lnTo>
                  <a:lnTo>
                    <a:pt x="1327462" y="825500"/>
                  </a:lnTo>
                  <a:lnTo>
                    <a:pt x="1310844" y="774700"/>
                  </a:lnTo>
                  <a:lnTo>
                    <a:pt x="1291849" y="736600"/>
                  </a:lnTo>
                  <a:lnTo>
                    <a:pt x="1287121" y="723900"/>
                  </a:lnTo>
                  <a:lnTo>
                    <a:pt x="1289314" y="698500"/>
                  </a:lnTo>
                  <a:lnTo>
                    <a:pt x="1298073" y="685800"/>
                  </a:lnTo>
                  <a:lnTo>
                    <a:pt x="1313042" y="673100"/>
                  </a:lnTo>
                  <a:lnTo>
                    <a:pt x="1335983" y="673100"/>
                  </a:lnTo>
                  <a:lnTo>
                    <a:pt x="1346751" y="660400"/>
                  </a:lnTo>
                  <a:lnTo>
                    <a:pt x="1357047" y="660400"/>
                  </a:lnTo>
                  <a:lnTo>
                    <a:pt x="1371677" y="647700"/>
                  </a:lnTo>
                  <a:lnTo>
                    <a:pt x="1381992" y="635000"/>
                  </a:lnTo>
                  <a:lnTo>
                    <a:pt x="1386618" y="622300"/>
                  </a:lnTo>
                  <a:lnTo>
                    <a:pt x="1384177" y="596900"/>
                  </a:lnTo>
                  <a:lnTo>
                    <a:pt x="1377927" y="584200"/>
                  </a:lnTo>
                  <a:lnTo>
                    <a:pt x="1369097" y="558800"/>
                  </a:lnTo>
                  <a:lnTo>
                    <a:pt x="1357974" y="546100"/>
                  </a:lnTo>
                  <a:lnTo>
                    <a:pt x="1164668" y="546100"/>
                  </a:lnTo>
                  <a:lnTo>
                    <a:pt x="1161734" y="508000"/>
                  </a:lnTo>
                  <a:lnTo>
                    <a:pt x="1154759" y="469900"/>
                  </a:lnTo>
                  <a:lnTo>
                    <a:pt x="1143949" y="431800"/>
                  </a:lnTo>
                  <a:lnTo>
                    <a:pt x="1129512" y="393700"/>
                  </a:lnTo>
                  <a:lnTo>
                    <a:pt x="1127942" y="381000"/>
                  </a:lnTo>
                  <a:lnTo>
                    <a:pt x="1129155" y="368300"/>
                  </a:lnTo>
                  <a:lnTo>
                    <a:pt x="1135975" y="355600"/>
                  </a:lnTo>
                  <a:lnTo>
                    <a:pt x="343361" y="355600"/>
                  </a:lnTo>
                  <a:lnTo>
                    <a:pt x="313456" y="342900"/>
                  </a:lnTo>
                  <a:lnTo>
                    <a:pt x="283303" y="317500"/>
                  </a:lnTo>
                  <a:lnTo>
                    <a:pt x="253439" y="304800"/>
                  </a:lnTo>
                  <a:lnTo>
                    <a:pt x="224399" y="292100"/>
                  </a:lnTo>
                  <a:close/>
                </a:path>
                <a:path w="1386840" h="1905000">
                  <a:moveTo>
                    <a:pt x="1341655" y="863600"/>
                  </a:moveTo>
                  <a:lnTo>
                    <a:pt x="909068" y="863600"/>
                  </a:lnTo>
                  <a:lnTo>
                    <a:pt x="957045" y="876300"/>
                  </a:lnTo>
                  <a:lnTo>
                    <a:pt x="1000535" y="889000"/>
                  </a:lnTo>
                  <a:lnTo>
                    <a:pt x="1039229" y="901700"/>
                  </a:lnTo>
                  <a:lnTo>
                    <a:pt x="1072818" y="927100"/>
                  </a:lnTo>
                  <a:lnTo>
                    <a:pt x="1100993" y="965200"/>
                  </a:lnTo>
                  <a:lnTo>
                    <a:pt x="1123445" y="1003300"/>
                  </a:lnTo>
                  <a:lnTo>
                    <a:pt x="1139864" y="1041400"/>
                  </a:lnTo>
                  <a:lnTo>
                    <a:pt x="1149943" y="1092200"/>
                  </a:lnTo>
                  <a:lnTo>
                    <a:pt x="1153371" y="1130300"/>
                  </a:lnTo>
                  <a:lnTo>
                    <a:pt x="1150241" y="1181100"/>
                  </a:lnTo>
                  <a:lnTo>
                    <a:pt x="1141201" y="1219200"/>
                  </a:lnTo>
                  <a:lnTo>
                    <a:pt x="1107480" y="1308100"/>
                  </a:lnTo>
                  <a:lnTo>
                    <a:pt x="1083847" y="1346200"/>
                  </a:lnTo>
                  <a:lnTo>
                    <a:pt x="1056395" y="1384300"/>
                  </a:lnTo>
                  <a:lnTo>
                    <a:pt x="1025648" y="1422400"/>
                  </a:lnTo>
                  <a:lnTo>
                    <a:pt x="992130" y="1460500"/>
                  </a:lnTo>
                  <a:lnTo>
                    <a:pt x="956362" y="1498600"/>
                  </a:lnTo>
                  <a:lnTo>
                    <a:pt x="918870" y="1536700"/>
                  </a:lnTo>
                  <a:lnTo>
                    <a:pt x="880175" y="1562100"/>
                  </a:lnTo>
                  <a:lnTo>
                    <a:pt x="762107" y="1638300"/>
                  </a:lnTo>
                  <a:lnTo>
                    <a:pt x="723834" y="1663700"/>
                  </a:lnTo>
                  <a:lnTo>
                    <a:pt x="686975" y="1676400"/>
                  </a:lnTo>
                  <a:lnTo>
                    <a:pt x="1058947" y="1676400"/>
                  </a:lnTo>
                  <a:lnTo>
                    <a:pt x="1088369" y="1651000"/>
                  </a:lnTo>
                  <a:lnTo>
                    <a:pt x="1129140" y="1612900"/>
                  </a:lnTo>
                  <a:lnTo>
                    <a:pt x="1166597" y="1562100"/>
                  </a:lnTo>
                  <a:lnTo>
                    <a:pt x="1200786" y="1524000"/>
                  </a:lnTo>
                  <a:lnTo>
                    <a:pt x="1231755" y="1473200"/>
                  </a:lnTo>
                  <a:lnTo>
                    <a:pt x="1259550" y="1435100"/>
                  </a:lnTo>
                  <a:lnTo>
                    <a:pt x="1284218" y="1397000"/>
                  </a:lnTo>
                  <a:lnTo>
                    <a:pt x="1305806" y="1358900"/>
                  </a:lnTo>
                  <a:lnTo>
                    <a:pt x="1324361" y="1308100"/>
                  </a:lnTo>
                  <a:lnTo>
                    <a:pt x="1339929" y="1270000"/>
                  </a:lnTo>
                  <a:lnTo>
                    <a:pt x="1352557" y="1231900"/>
                  </a:lnTo>
                  <a:lnTo>
                    <a:pt x="1362293" y="1193800"/>
                  </a:lnTo>
                  <a:lnTo>
                    <a:pt x="1369183" y="1143000"/>
                  </a:lnTo>
                  <a:lnTo>
                    <a:pt x="1373273" y="1104900"/>
                  </a:lnTo>
                  <a:lnTo>
                    <a:pt x="1374611" y="1066800"/>
                  </a:lnTo>
                  <a:lnTo>
                    <a:pt x="1373243" y="1028700"/>
                  </a:lnTo>
                  <a:lnTo>
                    <a:pt x="1369217" y="990600"/>
                  </a:lnTo>
                  <a:lnTo>
                    <a:pt x="1362579" y="939800"/>
                  </a:lnTo>
                  <a:lnTo>
                    <a:pt x="1353376" y="901700"/>
                  </a:lnTo>
                  <a:lnTo>
                    <a:pt x="1341655" y="863600"/>
                  </a:lnTo>
                  <a:close/>
                </a:path>
                <a:path w="1386840" h="1905000">
                  <a:moveTo>
                    <a:pt x="909068" y="863600"/>
                  </a:moveTo>
                  <a:lnTo>
                    <a:pt x="464853" y="863600"/>
                  </a:lnTo>
                  <a:lnTo>
                    <a:pt x="517072" y="876300"/>
                  </a:lnTo>
                  <a:lnTo>
                    <a:pt x="565799" y="889000"/>
                  </a:lnTo>
                  <a:lnTo>
                    <a:pt x="610628" y="901700"/>
                  </a:lnTo>
                  <a:lnTo>
                    <a:pt x="651156" y="939800"/>
                  </a:lnTo>
                  <a:lnTo>
                    <a:pt x="686975" y="965200"/>
                  </a:lnTo>
                  <a:lnTo>
                    <a:pt x="722783" y="939800"/>
                  </a:lnTo>
                  <a:lnTo>
                    <a:pt x="763307" y="901700"/>
                  </a:lnTo>
                  <a:lnTo>
                    <a:pt x="808136" y="889000"/>
                  </a:lnTo>
                  <a:lnTo>
                    <a:pt x="856860" y="876300"/>
                  </a:lnTo>
                  <a:lnTo>
                    <a:pt x="909068" y="863600"/>
                  </a:lnTo>
                  <a:close/>
                </a:path>
                <a:path w="1386840" h="1905000">
                  <a:moveTo>
                    <a:pt x="1331771" y="508000"/>
                  </a:moveTo>
                  <a:lnTo>
                    <a:pt x="1282723" y="508000"/>
                  </a:lnTo>
                  <a:lnTo>
                    <a:pt x="1259154" y="520700"/>
                  </a:lnTo>
                  <a:lnTo>
                    <a:pt x="1231736" y="533400"/>
                  </a:lnTo>
                  <a:lnTo>
                    <a:pt x="1200338" y="546100"/>
                  </a:lnTo>
                  <a:lnTo>
                    <a:pt x="1357974" y="546100"/>
                  </a:lnTo>
                  <a:lnTo>
                    <a:pt x="1344844" y="520700"/>
                  </a:lnTo>
                  <a:lnTo>
                    <a:pt x="1331771" y="508000"/>
                  </a:lnTo>
                  <a:close/>
                </a:path>
                <a:path w="1386840" h="1905000">
                  <a:moveTo>
                    <a:pt x="368831" y="0"/>
                  </a:moveTo>
                  <a:lnTo>
                    <a:pt x="327529" y="0"/>
                  </a:lnTo>
                  <a:lnTo>
                    <a:pt x="305177" y="12700"/>
                  </a:lnTo>
                  <a:lnTo>
                    <a:pt x="263647" y="38100"/>
                  </a:lnTo>
                  <a:lnTo>
                    <a:pt x="229412" y="76200"/>
                  </a:lnTo>
                  <a:lnTo>
                    <a:pt x="222894" y="101600"/>
                  </a:lnTo>
                  <a:lnTo>
                    <a:pt x="225107" y="127000"/>
                  </a:lnTo>
                  <a:lnTo>
                    <a:pt x="236246" y="139700"/>
                  </a:lnTo>
                  <a:lnTo>
                    <a:pt x="259783" y="177800"/>
                  </a:lnTo>
                  <a:lnTo>
                    <a:pt x="283830" y="215900"/>
                  </a:lnTo>
                  <a:lnTo>
                    <a:pt x="306821" y="254000"/>
                  </a:lnTo>
                  <a:lnTo>
                    <a:pt x="327187" y="304800"/>
                  </a:lnTo>
                  <a:lnTo>
                    <a:pt x="343361" y="355600"/>
                  </a:lnTo>
                  <a:lnTo>
                    <a:pt x="1135975" y="355600"/>
                  </a:lnTo>
                  <a:lnTo>
                    <a:pt x="1151226" y="342900"/>
                  </a:lnTo>
                  <a:lnTo>
                    <a:pt x="1209630" y="304800"/>
                  </a:lnTo>
                  <a:lnTo>
                    <a:pt x="549404" y="304800"/>
                  </a:lnTo>
                  <a:lnTo>
                    <a:pt x="537682" y="266700"/>
                  </a:lnTo>
                  <a:lnTo>
                    <a:pt x="522404" y="228600"/>
                  </a:lnTo>
                  <a:lnTo>
                    <a:pt x="504890" y="190500"/>
                  </a:lnTo>
                  <a:lnTo>
                    <a:pt x="486459" y="152400"/>
                  </a:lnTo>
                  <a:lnTo>
                    <a:pt x="466222" y="114300"/>
                  </a:lnTo>
                  <a:lnTo>
                    <a:pt x="445225" y="88900"/>
                  </a:lnTo>
                  <a:lnTo>
                    <a:pt x="424037" y="50800"/>
                  </a:lnTo>
                  <a:lnTo>
                    <a:pt x="403228" y="25400"/>
                  </a:lnTo>
                  <a:lnTo>
                    <a:pt x="387732" y="12700"/>
                  </a:lnTo>
                  <a:lnTo>
                    <a:pt x="368831" y="0"/>
                  </a:lnTo>
                  <a:close/>
                </a:path>
                <a:path w="1386840" h="1905000">
                  <a:moveTo>
                    <a:pt x="1229097" y="292100"/>
                  </a:moveTo>
                  <a:lnTo>
                    <a:pt x="558776" y="292100"/>
                  </a:lnTo>
                  <a:lnTo>
                    <a:pt x="554598" y="304800"/>
                  </a:lnTo>
                  <a:lnTo>
                    <a:pt x="1209630" y="304800"/>
                  </a:lnTo>
                  <a:lnTo>
                    <a:pt x="1229097" y="292100"/>
                  </a:lnTo>
                  <a:close/>
                </a:path>
                <a:path w="1386840" h="1905000">
                  <a:moveTo>
                    <a:pt x="165423" y="279400"/>
                  </a:moveTo>
                  <a:lnTo>
                    <a:pt x="87847" y="279400"/>
                  </a:lnTo>
                  <a:lnTo>
                    <a:pt x="78876" y="292100"/>
                  </a:lnTo>
                  <a:lnTo>
                    <a:pt x="194430" y="292100"/>
                  </a:lnTo>
                  <a:lnTo>
                    <a:pt x="165423" y="279400"/>
                  </a:lnTo>
                  <a:close/>
                </a:path>
                <a:path w="1386840" h="1905000">
                  <a:moveTo>
                    <a:pt x="1050495" y="114300"/>
                  </a:moveTo>
                  <a:lnTo>
                    <a:pt x="1033657" y="114300"/>
                  </a:lnTo>
                  <a:lnTo>
                    <a:pt x="1016624" y="127000"/>
                  </a:lnTo>
                  <a:lnTo>
                    <a:pt x="1006342" y="139700"/>
                  </a:lnTo>
                  <a:lnTo>
                    <a:pt x="980077" y="165100"/>
                  </a:lnTo>
                  <a:lnTo>
                    <a:pt x="944694" y="203200"/>
                  </a:lnTo>
                  <a:lnTo>
                    <a:pt x="709984" y="203200"/>
                  </a:lnTo>
                  <a:lnTo>
                    <a:pt x="685705" y="215900"/>
                  </a:lnTo>
                  <a:lnTo>
                    <a:pt x="664078" y="228600"/>
                  </a:lnTo>
                  <a:lnTo>
                    <a:pt x="628924" y="241300"/>
                  </a:lnTo>
                  <a:lnTo>
                    <a:pt x="600996" y="254000"/>
                  </a:lnTo>
                  <a:lnTo>
                    <a:pt x="579334" y="279400"/>
                  </a:lnTo>
                  <a:lnTo>
                    <a:pt x="563037" y="292100"/>
                  </a:lnTo>
                  <a:lnTo>
                    <a:pt x="1232464" y="292100"/>
                  </a:lnTo>
                  <a:lnTo>
                    <a:pt x="1238449" y="279400"/>
                  </a:lnTo>
                  <a:lnTo>
                    <a:pt x="1032758" y="279400"/>
                  </a:lnTo>
                  <a:lnTo>
                    <a:pt x="1039588" y="266700"/>
                  </a:lnTo>
                  <a:lnTo>
                    <a:pt x="1055875" y="241300"/>
                  </a:lnTo>
                  <a:lnTo>
                    <a:pt x="1075316" y="215900"/>
                  </a:lnTo>
                  <a:lnTo>
                    <a:pt x="1091607" y="190500"/>
                  </a:lnTo>
                  <a:lnTo>
                    <a:pt x="1093799" y="190500"/>
                  </a:lnTo>
                  <a:lnTo>
                    <a:pt x="1097414" y="177800"/>
                  </a:lnTo>
                  <a:lnTo>
                    <a:pt x="1098009" y="165100"/>
                  </a:lnTo>
                  <a:lnTo>
                    <a:pt x="1091141" y="152400"/>
                  </a:lnTo>
                  <a:lnTo>
                    <a:pt x="1068492" y="127000"/>
                  </a:lnTo>
                  <a:lnTo>
                    <a:pt x="1063364" y="127000"/>
                  </a:lnTo>
                  <a:lnTo>
                    <a:pt x="1050495" y="114300"/>
                  </a:lnTo>
                  <a:close/>
                </a:path>
                <a:path w="1386840" h="1905000">
                  <a:moveTo>
                    <a:pt x="111786" y="266700"/>
                  </a:moveTo>
                  <a:lnTo>
                    <a:pt x="99123" y="279400"/>
                  </a:lnTo>
                  <a:lnTo>
                    <a:pt x="137750" y="279400"/>
                  </a:lnTo>
                  <a:lnTo>
                    <a:pt x="111786" y="266700"/>
                  </a:lnTo>
                  <a:close/>
                </a:path>
                <a:path w="1386840" h="1905000">
                  <a:moveTo>
                    <a:pt x="1217471" y="215900"/>
                  </a:moveTo>
                  <a:lnTo>
                    <a:pt x="1153349" y="215900"/>
                  </a:lnTo>
                  <a:lnTo>
                    <a:pt x="1129745" y="241300"/>
                  </a:lnTo>
                  <a:lnTo>
                    <a:pt x="1089732" y="254000"/>
                  </a:lnTo>
                  <a:lnTo>
                    <a:pt x="1032758" y="279400"/>
                  </a:lnTo>
                  <a:lnTo>
                    <a:pt x="1238449" y="279400"/>
                  </a:lnTo>
                  <a:lnTo>
                    <a:pt x="1240878" y="266700"/>
                  </a:lnTo>
                  <a:lnTo>
                    <a:pt x="1233577" y="241300"/>
                  </a:lnTo>
                  <a:lnTo>
                    <a:pt x="1230984" y="241300"/>
                  </a:lnTo>
                  <a:lnTo>
                    <a:pt x="1224812" y="228600"/>
                  </a:lnTo>
                  <a:lnTo>
                    <a:pt x="1217471" y="215900"/>
                  </a:lnTo>
                  <a:close/>
                </a:path>
                <a:path w="1386840" h="1905000">
                  <a:moveTo>
                    <a:pt x="1193281" y="190500"/>
                  </a:moveTo>
                  <a:lnTo>
                    <a:pt x="1178636" y="203200"/>
                  </a:lnTo>
                  <a:lnTo>
                    <a:pt x="1161094" y="215900"/>
                  </a:lnTo>
                  <a:lnTo>
                    <a:pt x="1211368" y="215900"/>
                  </a:lnTo>
                  <a:lnTo>
                    <a:pt x="1204402" y="203200"/>
                  </a:lnTo>
                  <a:lnTo>
                    <a:pt x="1193281" y="190500"/>
                  </a:lnTo>
                  <a:close/>
                </a:path>
                <a:path w="1386840" h="1905000">
                  <a:moveTo>
                    <a:pt x="884879" y="63500"/>
                  </a:moveTo>
                  <a:lnTo>
                    <a:pt x="866992" y="63500"/>
                  </a:lnTo>
                  <a:lnTo>
                    <a:pt x="853269" y="76200"/>
                  </a:lnTo>
                  <a:lnTo>
                    <a:pt x="844035" y="88900"/>
                  </a:lnTo>
                  <a:lnTo>
                    <a:pt x="829493" y="127000"/>
                  </a:lnTo>
                  <a:lnTo>
                    <a:pt x="827308" y="127000"/>
                  </a:lnTo>
                  <a:lnTo>
                    <a:pt x="820935" y="152400"/>
                  </a:lnTo>
                  <a:lnTo>
                    <a:pt x="810650" y="165100"/>
                  </a:lnTo>
                  <a:lnTo>
                    <a:pt x="796730" y="190500"/>
                  </a:lnTo>
                  <a:lnTo>
                    <a:pt x="781556" y="190500"/>
                  </a:lnTo>
                  <a:lnTo>
                    <a:pt x="774032" y="203200"/>
                  </a:lnTo>
                  <a:lnTo>
                    <a:pt x="907061" y="203200"/>
                  </a:lnTo>
                  <a:lnTo>
                    <a:pt x="941200" y="114300"/>
                  </a:lnTo>
                  <a:lnTo>
                    <a:pt x="942048" y="114300"/>
                  </a:lnTo>
                  <a:lnTo>
                    <a:pt x="941694" y="101600"/>
                  </a:lnTo>
                  <a:lnTo>
                    <a:pt x="935796" y="88900"/>
                  </a:lnTo>
                  <a:lnTo>
                    <a:pt x="920007" y="76200"/>
                  </a:lnTo>
                  <a:lnTo>
                    <a:pt x="884879" y="63500"/>
                  </a:lnTo>
                  <a:close/>
                </a:path>
              </a:pathLst>
            </a:custGeom>
            <a:solidFill>
              <a:srgbClr val="F1584A"/>
            </a:solidFill>
          </p:spPr>
          <p:txBody>
            <a:bodyPr wrap="square" lIns="0" tIns="0" rIns="0" bIns="0" rtlCol="0"/>
            <a:lstStyle/>
            <a:p>
              <a:endParaRPr/>
            </a:p>
          </p:txBody>
        </p:sp>
        <p:sp>
          <p:nvSpPr>
            <p:cNvPr id="107" name="object 107"/>
            <p:cNvSpPr/>
            <p:nvPr/>
          </p:nvSpPr>
          <p:spPr>
            <a:xfrm>
              <a:off x="7535646" y="2463444"/>
              <a:ext cx="704850" cy="1660525"/>
            </a:xfrm>
            <a:custGeom>
              <a:avLst/>
              <a:gdLst/>
              <a:ahLst/>
              <a:cxnLst/>
              <a:rect l="l" t="t" r="r" b="b"/>
              <a:pathLst>
                <a:path w="704850" h="1660525">
                  <a:moveTo>
                    <a:pt x="4838" y="817626"/>
                  </a:moveTo>
                  <a:lnTo>
                    <a:pt x="2044" y="813231"/>
                  </a:lnTo>
                  <a:lnTo>
                    <a:pt x="749" y="811225"/>
                  </a:lnTo>
                  <a:lnTo>
                    <a:pt x="457" y="814108"/>
                  </a:lnTo>
                  <a:lnTo>
                    <a:pt x="241" y="816991"/>
                  </a:lnTo>
                  <a:lnTo>
                    <a:pt x="0" y="819886"/>
                  </a:lnTo>
                  <a:lnTo>
                    <a:pt x="1397" y="819607"/>
                  </a:lnTo>
                  <a:lnTo>
                    <a:pt x="812" y="817816"/>
                  </a:lnTo>
                  <a:lnTo>
                    <a:pt x="3479" y="817651"/>
                  </a:lnTo>
                  <a:lnTo>
                    <a:pt x="4838" y="817626"/>
                  </a:lnTo>
                  <a:close/>
                </a:path>
                <a:path w="704850" h="1660525">
                  <a:moveTo>
                    <a:pt x="125730" y="1049312"/>
                  </a:moveTo>
                  <a:lnTo>
                    <a:pt x="125590" y="1047381"/>
                  </a:lnTo>
                  <a:lnTo>
                    <a:pt x="125526" y="1046264"/>
                  </a:lnTo>
                  <a:lnTo>
                    <a:pt x="123164" y="1045273"/>
                  </a:lnTo>
                  <a:lnTo>
                    <a:pt x="121843" y="1044232"/>
                  </a:lnTo>
                  <a:lnTo>
                    <a:pt x="120751" y="1046073"/>
                  </a:lnTo>
                  <a:lnTo>
                    <a:pt x="119075" y="1047800"/>
                  </a:lnTo>
                  <a:lnTo>
                    <a:pt x="118579" y="1050709"/>
                  </a:lnTo>
                  <a:lnTo>
                    <a:pt x="120853" y="1052118"/>
                  </a:lnTo>
                  <a:lnTo>
                    <a:pt x="123278" y="1054557"/>
                  </a:lnTo>
                  <a:lnTo>
                    <a:pt x="124409" y="1051344"/>
                  </a:lnTo>
                  <a:lnTo>
                    <a:pt x="125730" y="1049312"/>
                  </a:lnTo>
                  <a:close/>
                </a:path>
                <a:path w="704850" h="1660525">
                  <a:moveTo>
                    <a:pt x="139928" y="1049121"/>
                  </a:moveTo>
                  <a:lnTo>
                    <a:pt x="134442" y="1043292"/>
                  </a:lnTo>
                  <a:lnTo>
                    <a:pt x="120421" y="1059370"/>
                  </a:lnTo>
                  <a:lnTo>
                    <a:pt x="123685" y="1061377"/>
                  </a:lnTo>
                  <a:lnTo>
                    <a:pt x="128714" y="1066139"/>
                  </a:lnTo>
                  <a:lnTo>
                    <a:pt x="133997" y="1060780"/>
                  </a:lnTo>
                  <a:lnTo>
                    <a:pt x="136715" y="1054531"/>
                  </a:lnTo>
                  <a:lnTo>
                    <a:pt x="139928" y="1049121"/>
                  </a:lnTo>
                  <a:close/>
                </a:path>
                <a:path w="704850" h="1660525">
                  <a:moveTo>
                    <a:pt x="162255" y="682777"/>
                  </a:moveTo>
                  <a:lnTo>
                    <a:pt x="162115" y="682663"/>
                  </a:lnTo>
                  <a:lnTo>
                    <a:pt x="161455" y="682205"/>
                  </a:lnTo>
                  <a:lnTo>
                    <a:pt x="160718" y="681951"/>
                  </a:lnTo>
                  <a:lnTo>
                    <a:pt x="159994" y="681621"/>
                  </a:lnTo>
                  <a:lnTo>
                    <a:pt x="159893" y="682561"/>
                  </a:lnTo>
                  <a:lnTo>
                    <a:pt x="159804" y="683463"/>
                  </a:lnTo>
                  <a:lnTo>
                    <a:pt x="159702" y="684403"/>
                  </a:lnTo>
                  <a:lnTo>
                    <a:pt x="160439" y="684314"/>
                  </a:lnTo>
                  <a:lnTo>
                    <a:pt x="161213" y="684339"/>
                  </a:lnTo>
                  <a:lnTo>
                    <a:pt x="161950" y="684098"/>
                  </a:lnTo>
                  <a:lnTo>
                    <a:pt x="162090" y="684047"/>
                  </a:lnTo>
                  <a:lnTo>
                    <a:pt x="162255" y="682777"/>
                  </a:lnTo>
                  <a:close/>
                </a:path>
                <a:path w="704850" h="1660525">
                  <a:moveTo>
                    <a:pt x="166103" y="1058354"/>
                  </a:moveTo>
                  <a:lnTo>
                    <a:pt x="164617" y="1055192"/>
                  </a:lnTo>
                  <a:lnTo>
                    <a:pt x="162369" y="1053985"/>
                  </a:lnTo>
                  <a:lnTo>
                    <a:pt x="158623" y="1050632"/>
                  </a:lnTo>
                  <a:lnTo>
                    <a:pt x="158242" y="1055878"/>
                  </a:lnTo>
                  <a:lnTo>
                    <a:pt x="157200" y="1058773"/>
                  </a:lnTo>
                  <a:lnTo>
                    <a:pt x="158153" y="1060386"/>
                  </a:lnTo>
                  <a:lnTo>
                    <a:pt x="159004" y="1061821"/>
                  </a:lnTo>
                  <a:lnTo>
                    <a:pt x="162140" y="1061796"/>
                  </a:lnTo>
                  <a:lnTo>
                    <a:pt x="164261" y="1062393"/>
                  </a:lnTo>
                  <a:lnTo>
                    <a:pt x="164757" y="1060577"/>
                  </a:lnTo>
                  <a:lnTo>
                    <a:pt x="166103" y="1058354"/>
                  </a:lnTo>
                  <a:close/>
                </a:path>
                <a:path w="704850" h="1660525">
                  <a:moveTo>
                    <a:pt x="167030" y="1070673"/>
                  </a:moveTo>
                  <a:lnTo>
                    <a:pt x="147193" y="1050023"/>
                  </a:lnTo>
                  <a:lnTo>
                    <a:pt x="132486" y="1062812"/>
                  </a:lnTo>
                  <a:lnTo>
                    <a:pt x="143256" y="1071372"/>
                  </a:lnTo>
                  <a:lnTo>
                    <a:pt x="148767" y="1075372"/>
                  </a:lnTo>
                  <a:lnTo>
                    <a:pt x="154584" y="1078725"/>
                  </a:lnTo>
                  <a:lnTo>
                    <a:pt x="156972" y="1079881"/>
                  </a:lnTo>
                  <a:lnTo>
                    <a:pt x="162775" y="1073581"/>
                  </a:lnTo>
                  <a:lnTo>
                    <a:pt x="167030" y="1070673"/>
                  </a:lnTo>
                  <a:close/>
                </a:path>
                <a:path w="704850" h="1660525">
                  <a:moveTo>
                    <a:pt x="167970" y="1065745"/>
                  </a:moveTo>
                  <a:lnTo>
                    <a:pt x="167830" y="1065034"/>
                  </a:lnTo>
                  <a:lnTo>
                    <a:pt x="167665" y="1064260"/>
                  </a:lnTo>
                  <a:lnTo>
                    <a:pt x="166598" y="1063739"/>
                  </a:lnTo>
                  <a:lnTo>
                    <a:pt x="165912" y="1063142"/>
                  </a:lnTo>
                  <a:lnTo>
                    <a:pt x="165493" y="1064018"/>
                  </a:lnTo>
                  <a:lnTo>
                    <a:pt x="165061" y="1064895"/>
                  </a:lnTo>
                  <a:lnTo>
                    <a:pt x="164592" y="1065860"/>
                  </a:lnTo>
                  <a:lnTo>
                    <a:pt x="165277" y="1066469"/>
                  </a:lnTo>
                  <a:lnTo>
                    <a:pt x="165989" y="1067066"/>
                  </a:lnTo>
                  <a:lnTo>
                    <a:pt x="166674" y="1067676"/>
                  </a:lnTo>
                  <a:lnTo>
                    <a:pt x="167093" y="1066787"/>
                  </a:lnTo>
                  <a:lnTo>
                    <a:pt x="167970" y="1065745"/>
                  </a:lnTo>
                  <a:close/>
                </a:path>
                <a:path w="704850" h="1660525">
                  <a:moveTo>
                    <a:pt x="168059" y="695693"/>
                  </a:moveTo>
                  <a:lnTo>
                    <a:pt x="166903" y="693966"/>
                  </a:lnTo>
                  <a:lnTo>
                    <a:pt x="165912" y="691134"/>
                  </a:lnTo>
                  <a:lnTo>
                    <a:pt x="163080" y="690473"/>
                  </a:lnTo>
                  <a:lnTo>
                    <a:pt x="161264" y="692505"/>
                  </a:lnTo>
                  <a:lnTo>
                    <a:pt x="158216" y="694372"/>
                  </a:lnTo>
                  <a:lnTo>
                    <a:pt x="160794" y="696963"/>
                  </a:lnTo>
                  <a:lnTo>
                    <a:pt x="162204" y="699439"/>
                  </a:lnTo>
                  <a:lnTo>
                    <a:pt x="163576" y="699401"/>
                  </a:lnTo>
                  <a:lnTo>
                    <a:pt x="165087" y="699376"/>
                  </a:lnTo>
                  <a:lnTo>
                    <a:pt x="166573" y="697039"/>
                  </a:lnTo>
                  <a:lnTo>
                    <a:pt x="168059" y="695693"/>
                  </a:lnTo>
                  <a:close/>
                </a:path>
                <a:path w="704850" h="1660525">
                  <a:moveTo>
                    <a:pt x="168605" y="1039533"/>
                  </a:moveTo>
                  <a:lnTo>
                    <a:pt x="166928" y="1037158"/>
                  </a:lnTo>
                  <a:lnTo>
                    <a:pt x="166268" y="1035519"/>
                  </a:lnTo>
                  <a:lnTo>
                    <a:pt x="164147" y="1036447"/>
                  </a:lnTo>
                  <a:lnTo>
                    <a:pt x="161759" y="1037082"/>
                  </a:lnTo>
                  <a:lnTo>
                    <a:pt x="159537" y="1038923"/>
                  </a:lnTo>
                  <a:lnTo>
                    <a:pt x="160883" y="1041666"/>
                  </a:lnTo>
                  <a:lnTo>
                    <a:pt x="161836" y="1044917"/>
                  </a:lnTo>
                  <a:lnTo>
                    <a:pt x="164566" y="1043012"/>
                  </a:lnTo>
                  <a:lnTo>
                    <a:pt x="166839" y="1042060"/>
                  </a:lnTo>
                  <a:lnTo>
                    <a:pt x="168084" y="1040295"/>
                  </a:lnTo>
                  <a:lnTo>
                    <a:pt x="168605" y="1039533"/>
                  </a:lnTo>
                  <a:close/>
                </a:path>
                <a:path w="704850" h="1660525">
                  <a:moveTo>
                    <a:pt x="179374" y="647725"/>
                  </a:moveTo>
                  <a:lnTo>
                    <a:pt x="177457" y="644702"/>
                  </a:lnTo>
                  <a:lnTo>
                    <a:pt x="176631" y="643445"/>
                  </a:lnTo>
                  <a:lnTo>
                    <a:pt x="175387" y="644766"/>
                  </a:lnTo>
                  <a:lnTo>
                    <a:pt x="172859" y="647407"/>
                  </a:lnTo>
                  <a:lnTo>
                    <a:pt x="173824" y="648550"/>
                  </a:lnTo>
                  <a:lnTo>
                    <a:pt x="174726" y="650506"/>
                  </a:lnTo>
                  <a:lnTo>
                    <a:pt x="175755" y="650646"/>
                  </a:lnTo>
                  <a:lnTo>
                    <a:pt x="176771" y="650786"/>
                  </a:lnTo>
                  <a:lnTo>
                    <a:pt x="177888" y="649020"/>
                  </a:lnTo>
                  <a:lnTo>
                    <a:pt x="179374" y="647725"/>
                  </a:lnTo>
                  <a:close/>
                </a:path>
                <a:path w="704850" h="1660525">
                  <a:moveTo>
                    <a:pt x="180555" y="732231"/>
                  </a:moveTo>
                  <a:lnTo>
                    <a:pt x="179654" y="727773"/>
                  </a:lnTo>
                  <a:lnTo>
                    <a:pt x="166624" y="732091"/>
                  </a:lnTo>
                  <a:lnTo>
                    <a:pt x="167474" y="736409"/>
                  </a:lnTo>
                  <a:lnTo>
                    <a:pt x="169570" y="735749"/>
                  </a:lnTo>
                  <a:lnTo>
                    <a:pt x="169951" y="736155"/>
                  </a:lnTo>
                  <a:lnTo>
                    <a:pt x="170637" y="736815"/>
                  </a:lnTo>
                  <a:lnTo>
                    <a:pt x="171424" y="736130"/>
                  </a:lnTo>
                  <a:lnTo>
                    <a:pt x="171716" y="735749"/>
                  </a:lnTo>
                  <a:lnTo>
                    <a:pt x="171958" y="735444"/>
                  </a:lnTo>
                  <a:lnTo>
                    <a:pt x="172554" y="734783"/>
                  </a:lnTo>
                  <a:lnTo>
                    <a:pt x="180555" y="732231"/>
                  </a:lnTo>
                  <a:close/>
                </a:path>
                <a:path w="704850" h="1660525">
                  <a:moveTo>
                    <a:pt x="181190" y="680300"/>
                  </a:moveTo>
                  <a:lnTo>
                    <a:pt x="177558" y="677443"/>
                  </a:lnTo>
                  <a:lnTo>
                    <a:pt x="175590" y="674865"/>
                  </a:lnTo>
                  <a:lnTo>
                    <a:pt x="171678" y="674065"/>
                  </a:lnTo>
                  <a:lnTo>
                    <a:pt x="167944" y="677164"/>
                  </a:lnTo>
                  <a:lnTo>
                    <a:pt x="168084" y="678408"/>
                  </a:lnTo>
                  <a:lnTo>
                    <a:pt x="168351" y="681012"/>
                  </a:lnTo>
                  <a:lnTo>
                    <a:pt x="170522" y="683437"/>
                  </a:lnTo>
                  <a:lnTo>
                    <a:pt x="171958" y="685914"/>
                  </a:lnTo>
                  <a:lnTo>
                    <a:pt x="181190" y="680300"/>
                  </a:lnTo>
                  <a:close/>
                </a:path>
                <a:path w="704850" h="1660525">
                  <a:moveTo>
                    <a:pt x="184429" y="712546"/>
                  </a:moveTo>
                  <a:lnTo>
                    <a:pt x="181241" y="708647"/>
                  </a:lnTo>
                  <a:lnTo>
                    <a:pt x="179324" y="708507"/>
                  </a:lnTo>
                  <a:lnTo>
                    <a:pt x="177101" y="708317"/>
                  </a:lnTo>
                  <a:lnTo>
                    <a:pt x="174625" y="711365"/>
                  </a:lnTo>
                  <a:lnTo>
                    <a:pt x="170916" y="713943"/>
                  </a:lnTo>
                  <a:lnTo>
                    <a:pt x="174409" y="717003"/>
                  </a:lnTo>
                  <a:lnTo>
                    <a:pt x="176606" y="720356"/>
                  </a:lnTo>
                  <a:lnTo>
                    <a:pt x="178803" y="720356"/>
                  </a:lnTo>
                  <a:lnTo>
                    <a:pt x="180746" y="720382"/>
                  </a:lnTo>
                  <a:lnTo>
                    <a:pt x="184137" y="716749"/>
                  </a:lnTo>
                  <a:lnTo>
                    <a:pt x="184429" y="712546"/>
                  </a:lnTo>
                  <a:close/>
                </a:path>
                <a:path w="704850" h="1660525">
                  <a:moveTo>
                    <a:pt x="191173" y="940816"/>
                  </a:moveTo>
                  <a:lnTo>
                    <a:pt x="176796" y="926414"/>
                  </a:lnTo>
                  <a:lnTo>
                    <a:pt x="177393" y="925728"/>
                  </a:lnTo>
                  <a:lnTo>
                    <a:pt x="177698" y="925461"/>
                  </a:lnTo>
                  <a:lnTo>
                    <a:pt x="176466" y="923721"/>
                  </a:lnTo>
                  <a:lnTo>
                    <a:pt x="175450" y="921004"/>
                  </a:lnTo>
                  <a:lnTo>
                    <a:pt x="172618" y="920153"/>
                  </a:lnTo>
                  <a:lnTo>
                    <a:pt x="170776" y="922185"/>
                  </a:lnTo>
                  <a:lnTo>
                    <a:pt x="167690" y="924001"/>
                  </a:lnTo>
                  <a:lnTo>
                    <a:pt x="169037" y="925372"/>
                  </a:lnTo>
                  <a:lnTo>
                    <a:pt x="170091" y="926693"/>
                  </a:lnTo>
                  <a:lnTo>
                    <a:pt x="170942" y="927684"/>
                  </a:lnTo>
                  <a:lnTo>
                    <a:pt x="168795" y="928649"/>
                  </a:lnTo>
                  <a:lnTo>
                    <a:pt x="170497" y="934364"/>
                  </a:lnTo>
                  <a:lnTo>
                    <a:pt x="170688" y="941679"/>
                  </a:lnTo>
                  <a:lnTo>
                    <a:pt x="174345" y="945273"/>
                  </a:lnTo>
                  <a:lnTo>
                    <a:pt x="177152" y="948029"/>
                  </a:lnTo>
                  <a:lnTo>
                    <a:pt x="184353" y="946073"/>
                  </a:lnTo>
                  <a:lnTo>
                    <a:pt x="189598" y="946238"/>
                  </a:lnTo>
                  <a:lnTo>
                    <a:pt x="191173" y="940816"/>
                  </a:lnTo>
                  <a:close/>
                </a:path>
                <a:path w="704850" h="1660525">
                  <a:moveTo>
                    <a:pt x="194614" y="844562"/>
                  </a:moveTo>
                  <a:lnTo>
                    <a:pt x="174980" y="834288"/>
                  </a:lnTo>
                  <a:lnTo>
                    <a:pt x="174510" y="834313"/>
                  </a:lnTo>
                  <a:lnTo>
                    <a:pt x="174294" y="834288"/>
                  </a:lnTo>
                  <a:lnTo>
                    <a:pt x="173939" y="834288"/>
                  </a:lnTo>
                  <a:lnTo>
                    <a:pt x="174536" y="834999"/>
                  </a:lnTo>
                  <a:lnTo>
                    <a:pt x="173418" y="837552"/>
                  </a:lnTo>
                  <a:lnTo>
                    <a:pt x="172453" y="839558"/>
                  </a:lnTo>
                  <a:lnTo>
                    <a:pt x="171538" y="841514"/>
                  </a:lnTo>
                  <a:lnTo>
                    <a:pt x="170688" y="841629"/>
                  </a:lnTo>
                  <a:lnTo>
                    <a:pt x="170091" y="843000"/>
                  </a:lnTo>
                  <a:lnTo>
                    <a:pt x="169367" y="843851"/>
                  </a:lnTo>
                  <a:lnTo>
                    <a:pt x="170421" y="844562"/>
                  </a:lnTo>
                  <a:lnTo>
                    <a:pt x="169811" y="846099"/>
                  </a:lnTo>
                  <a:lnTo>
                    <a:pt x="169176" y="847636"/>
                  </a:lnTo>
                  <a:lnTo>
                    <a:pt x="168846" y="850303"/>
                  </a:lnTo>
                  <a:lnTo>
                    <a:pt x="173050" y="853655"/>
                  </a:lnTo>
                  <a:lnTo>
                    <a:pt x="175666" y="854024"/>
                  </a:lnTo>
                  <a:lnTo>
                    <a:pt x="175196" y="855306"/>
                  </a:lnTo>
                  <a:lnTo>
                    <a:pt x="174205" y="857872"/>
                  </a:lnTo>
                  <a:lnTo>
                    <a:pt x="190398" y="864679"/>
                  </a:lnTo>
                  <a:lnTo>
                    <a:pt x="192786" y="858329"/>
                  </a:lnTo>
                  <a:lnTo>
                    <a:pt x="178689" y="852728"/>
                  </a:lnTo>
                  <a:lnTo>
                    <a:pt x="180454" y="850938"/>
                  </a:lnTo>
                  <a:lnTo>
                    <a:pt x="182130" y="847915"/>
                  </a:lnTo>
                  <a:lnTo>
                    <a:pt x="181991" y="844283"/>
                  </a:lnTo>
                  <a:lnTo>
                    <a:pt x="181076" y="842721"/>
                  </a:lnTo>
                  <a:lnTo>
                    <a:pt x="180213" y="841514"/>
                  </a:lnTo>
                  <a:lnTo>
                    <a:pt x="179730" y="840854"/>
                  </a:lnTo>
                  <a:lnTo>
                    <a:pt x="188125" y="850392"/>
                  </a:lnTo>
                  <a:lnTo>
                    <a:pt x="191998" y="854760"/>
                  </a:lnTo>
                  <a:lnTo>
                    <a:pt x="194614" y="844562"/>
                  </a:lnTo>
                  <a:close/>
                </a:path>
                <a:path w="704850" h="1660525">
                  <a:moveTo>
                    <a:pt x="197662" y="1128826"/>
                  </a:moveTo>
                  <a:lnTo>
                    <a:pt x="195427" y="1126490"/>
                  </a:lnTo>
                  <a:lnTo>
                    <a:pt x="194170" y="1124927"/>
                  </a:lnTo>
                  <a:lnTo>
                    <a:pt x="192659" y="1123886"/>
                  </a:lnTo>
                  <a:lnTo>
                    <a:pt x="192430" y="1123746"/>
                  </a:lnTo>
                  <a:lnTo>
                    <a:pt x="190322" y="1126363"/>
                  </a:lnTo>
                  <a:lnTo>
                    <a:pt x="190487" y="1127239"/>
                  </a:lnTo>
                  <a:lnTo>
                    <a:pt x="190779" y="1128776"/>
                  </a:lnTo>
                  <a:lnTo>
                    <a:pt x="192024" y="1130477"/>
                  </a:lnTo>
                  <a:lnTo>
                    <a:pt x="193941" y="1131493"/>
                  </a:lnTo>
                  <a:lnTo>
                    <a:pt x="195326" y="1130096"/>
                  </a:lnTo>
                  <a:lnTo>
                    <a:pt x="197662" y="1128826"/>
                  </a:lnTo>
                  <a:close/>
                </a:path>
                <a:path w="704850" h="1660525">
                  <a:moveTo>
                    <a:pt x="203644" y="978750"/>
                  </a:moveTo>
                  <a:lnTo>
                    <a:pt x="203314" y="977493"/>
                  </a:lnTo>
                  <a:lnTo>
                    <a:pt x="202298" y="976998"/>
                  </a:lnTo>
                  <a:lnTo>
                    <a:pt x="201612" y="976337"/>
                  </a:lnTo>
                  <a:lnTo>
                    <a:pt x="200875" y="977874"/>
                  </a:lnTo>
                  <a:lnTo>
                    <a:pt x="174536" y="975067"/>
                  </a:lnTo>
                  <a:lnTo>
                    <a:pt x="173304" y="984504"/>
                  </a:lnTo>
                  <a:lnTo>
                    <a:pt x="170256" y="984796"/>
                  </a:lnTo>
                  <a:lnTo>
                    <a:pt x="170967" y="994664"/>
                  </a:lnTo>
                  <a:lnTo>
                    <a:pt x="189471" y="993762"/>
                  </a:lnTo>
                  <a:lnTo>
                    <a:pt x="187490" y="995578"/>
                  </a:lnTo>
                  <a:lnTo>
                    <a:pt x="186080" y="996670"/>
                  </a:lnTo>
                  <a:lnTo>
                    <a:pt x="189928" y="998651"/>
                  </a:lnTo>
                  <a:lnTo>
                    <a:pt x="192189" y="1000823"/>
                  </a:lnTo>
                  <a:lnTo>
                    <a:pt x="193979" y="1000467"/>
                  </a:lnTo>
                  <a:lnTo>
                    <a:pt x="195846" y="1000112"/>
                  </a:lnTo>
                  <a:lnTo>
                    <a:pt x="197243" y="997305"/>
                  </a:lnTo>
                  <a:lnTo>
                    <a:pt x="198869" y="995553"/>
                  </a:lnTo>
                  <a:lnTo>
                    <a:pt x="198069" y="994943"/>
                  </a:lnTo>
                  <a:lnTo>
                    <a:pt x="196532" y="993406"/>
                  </a:lnTo>
                  <a:lnTo>
                    <a:pt x="199821" y="993241"/>
                  </a:lnTo>
                  <a:lnTo>
                    <a:pt x="199504" y="988847"/>
                  </a:lnTo>
                  <a:lnTo>
                    <a:pt x="201803" y="989203"/>
                  </a:lnTo>
                  <a:lnTo>
                    <a:pt x="203047" y="979932"/>
                  </a:lnTo>
                  <a:lnTo>
                    <a:pt x="203644" y="978750"/>
                  </a:lnTo>
                  <a:close/>
                </a:path>
                <a:path w="704850" h="1660525">
                  <a:moveTo>
                    <a:pt x="242100" y="290347"/>
                  </a:moveTo>
                  <a:lnTo>
                    <a:pt x="241833" y="285610"/>
                  </a:lnTo>
                  <a:lnTo>
                    <a:pt x="238861" y="282105"/>
                  </a:lnTo>
                  <a:lnTo>
                    <a:pt x="236435" y="281406"/>
                  </a:lnTo>
                  <a:lnTo>
                    <a:pt x="234759" y="280911"/>
                  </a:lnTo>
                  <a:lnTo>
                    <a:pt x="231990" y="284353"/>
                  </a:lnTo>
                  <a:lnTo>
                    <a:pt x="228142" y="287172"/>
                  </a:lnTo>
                  <a:lnTo>
                    <a:pt x="237045" y="295211"/>
                  </a:lnTo>
                  <a:lnTo>
                    <a:pt x="238836" y="292836"/>
                  </a:lnTo>
                  <a:lnTo>
                    <a:pt x="242100" y="290347"/>
                  </a:lnTo>
                  <a:close/>
                </a:path>
                <a:path w="704850" h="1660525">
                  <a:moveTo>
                    <a:pt x="406996" y="264960"/>
                  </a:moveTo>
                  <a:lnTo>
                    <a:pt x="405701" y="263105"/>
                  </a:lnTo>
                  <a:lnTo>
                    <a:pt x="404050" y="263309"/>
                  </a:lnTo>
                  <a:lnTo>
                    <a:pt x="403009" y="264350"/>
                  </a:lnTo>
                  <a:lnTo>
                    <a:pt x="401193" y="265455"/>
                  </a:lnTo>
                  <a:lnTo>
                    <a:pt x="404876" y="269303"/>
                  </a:lnTo>
                  <a:lnTo>
                    <a:pt x="405599" y="268058"/>
                  </a:lnTo>
                  <a:lnTo>
                    <a:pt x="406552" y="266928"/>
                  </a:lnTo>
                  <a:lnTo>
                    <a:pt x="406882" y="265544"/>
                  </a:lnTo>
                  <a:lnTo>
                    <a:pt x="406996" y="264960"/>
                  </a:lnTo>
                  <a:close/>
                </a:path>
                <a:path w="704850" h="1660525">
                  <a:moveTo>
                    <a:pt x="414997" y="222529"/>
                  </a:moveTo>
                  <a:lnTo>
                    <a:pt x="411581" y="219798"/>
                  </a:lnTo>
                  <a:lnTo>
                    <a:pt x="409854" y="217284"/>
                  </a:lnTo>
                  <a:lnTo>
                    <a:pt x="406196" y="217284"/>
                  </a:lnTo>
                  <a:lnTo>
                    <a:pt x="404329" y="219646"/>
                  </a:lnTo>
                  <a:lnTo>
                    <a:pt x="402437" y="220967"/>
                  </a:lnTo>
                  <a:lnTo>
                    <a:pt x="403885" y="222732"/>
                  </a:lnTo>
                  <a:lnTo>
                    <a:pt x="405104" y="225590"/>
                  </a:lnTo>
                  <a:lnTo>
                    <a:pt x="406831" y="225958"/>
                  </a:lnTo>
                  <a:lnTo>
                    <a:pt x="408647" y="226352"/>
                  </a:lnTo>
                  <a:lnTo>
                    <a:pt x="410959" y="224370"/>
                  </a:lnTo>
                  <a:lnTo>
                    <a:pt x="414997" y="222529"/>
                  </a:lnTo>
                  <a:close/>
                </a:path>
                <a:path w="704850" h="1660525">
                  <a:moveTo>
                    <a:pt x="424256" y="293801"/>
                  </a:moveTo>
                  <a:lnTo>
                    <a:pt x="411886" y="299808"/>
                  </a:lnTo>
                  <a:lnTo>
                    <a:pt x="406196" y="303987"/>
                  </a:lnTo>
                  <a:lnTo>
                    <a:pt x="405803" y="308279"/>
                  </a:lnTo>
                  <a:lnTo>
                    <a:pt x="409282" y="314655"/>
                  </a:lnTo>
                  <a:lnTo>
                    <a:pt x="414769" y="321970"/>
                  </a:lnTo>
                  <a:lnTo>
                    <a:pt x="420789" y="315315"/>
                  </a:lnTo>
                  <a:lnTo>
                    <a:pt x="413092" y="310883"/>
                  </a:lnTo>
                  <a:lnTo>
                    <a:pt x="424256" y="293801"/>
                  </a:lnTo>
                  <a:close/>
                </a:path>
                <a:path w="704850" h="1660525">
                  <a:moveTo>
                    <a:pt x="432752" y="327469"/>
                  </a:moveTo>
                  <a:lnTo>
                    <a:pt x="431292" y="325996"/>
                  </a:lnTo>
                  <a:lnTo>
                    <a:pt x="429996" y="323672"/>
                  </a:lnTo>
                  <a:lnTo>
                    <a:pt x="428853" y="325882"/>
                  </a:lnTo>
                  <a:lnTo>
                    <a:pt x="427418" y="327406"/>
                  </a:lnTo>
                  <a:lnTo>
                    <a:pt x="427532" y="328676"/>
                  </a:lnTo>
                  <a:lnTo>
                    <a:pt x="427697" y="330149"/>
                  </a:lnTo>
                  <a:lnTo>
                    <a:pt x="429209" y="331406"/>
                  </a:lnTo>
                  <a:lnTo>
                    <a:pt x="430110" y="332765"/>
                  </a:lnTo>
                  <a:lnTo>
                    <a:pt x="431050" y="331470"/>
                  </a:lnTo>
                  <a:lnTo>
                    <a:pt x="432663" y="330212"/>
                  </a:lnTo>
                  <a:lnTo>
                    <a:pt x="432701" y="328891"/>
                  </a:lnTo>
                  <a:lnTo>
                    <a:pt x="432752" y="327469"/>
                  </a:lnTo>
                  <a:close/>
                </a:path>
                <a:path w="704850" h="1660525">
                  <a:moveTo>
                    <a:pt x="437667" y="137756"/>
                  </a:moveTo>
                  <a:lnTo>
                    <a:pt x="436956" y="137109"/>
                  </a:lnTo>
                  <a:lnTo>
                    <a:pt x="435584" y="135813"/>
                  </a:lnTo>
                  <a:lnTo>
                    <a:pt x="435254" y="136245"/>
                  </a:lnTo>
                  <a:lnTo>
                    <a:pt x="434568" y="136982"/>
                  </a:lnTo>
                  <a:lnTo>
                    <a:pt x="435203" y="137769"/>
                  </a:lnTo>
                  <a:lnTo>
                    <a:pt x="435940" y="138366"/>
                  </a:lnTo>
                  <a:lnTo>
                    <a:pt x="436626" y="139001"/>
                  </a:lnTo>
                  <a:lnTo>
                    <a:pt x="436956" y="138582"/>
                  </a:lnTo>
                  <a:lnTo>
                    <a:pt x="437667" y="137756"/>
                  </a:lnTo>
                  <a:close/>
                </a:path>
                <a:path w="704850" h="1660525">
                  <a:moveTo>
                    <a:pt x="453364" y="276402"/>
                  </a:moveTo>
                  <a:lnTo>
                    <a:pt x="450316" y="273786"/>
                  </a:lnTo>
                  <a:lnTo>
                    <a:pt x="448830" y="271780"/>
                  </a:lnTo>
                  <a:lnTo>
                    <a:pt x="446049" y="270903"/>
                  </a:lnTo>
                  <a:lnTo>
                    <a:pt x="443166" y="273570"/>
                  </a:lnTo>
                  <a:lnTo>
                    <a:pt x="443471" y="276847"/>
                  </a:lnTo>
                  <a:lnTo>
                    <a:pt x="445173" y="278828"/>
                  </a:lnTo>
                  <a:lnTo>
                    <a:pt x="446252" y="280885"/>
                  </a:lnTo>
                  <a:lnTo>
                    <a:pt x="453364" y="276402"/>
                  </a:lnTo>
                  <a:close/>
                </a:path>
                <a:path w="704850" h="1660525">
                  <a:moveTo>
                    <a:pt x="461505" y="89471"/>
                  </a:moveTo>
                  <a:lnTo>
                    <a:pt x="460844" y="88658"/>
                  </a:lnTo>
                  <a:lnTo>
                    <a:pt x="460235" y="87312"/>
                  </a:lnTo>
                  <a:lnTo>
                    <a:pt x="459498" y="87198"/>
                  </a:lnTo>
                  <a:lnTo>
                    <a:pt x="458838" y="87083"/>
                  </a:lnTo>
                  <a:lnTo>
                    <a:pt x="458012" y="88290"/>
                  </a:lnTo>
                  <a:lnTo>
                    <a:pt x="457263" y="88912"/>
                  </a:lnTo>
                  <a:lnTo>
                    <a:pt x="457682" y="89916"/>
                  </a:lnTo>
                  <a:lnTo>
                    <a:pt x="458558" y="91909"/>
                  </a:lnTo>
                  <a:lnTo>
                    <a:pt x="460540" y="90284"/>
                  </a:lnTo>
                  <a:lnTo>
                    <a:pt x="461505" y="89471"/>
                  </a:lnTo>
                  <a:close/>
                </a:path>
                <a:path w="704850" h="1660525">
                  <a:moveTo>
                    <a:pt x="464642" y="327787"/>
                  </a:moveTo>
                  <a:lnTo>
                    <a:pt x="463613" y="325640"/>
                  </a:lnTo>
                  <a:lnTo>
                    <a:pt x="462661" y="321475"/>
                  </a:lnTo>
                  <a:lnTo>
                    <a:pt x="460159" y="324777"/>
                  </a:lnTo>
                  <a:lnTo>
                    <a:pt x="457962" y="326351"/>
                  </a:lnTo>
                  <a:lnTo>
                    <a:pt x="457923" y="327990"/>
                  </a:lnTo>
                  <a:lnTo>
                    <a:pt x="457923" y="329641"/>
                  </a:lnTo>
                  <a:lnTo>
                    <a:pt x="459854" y="331724"/>
                  </a:lnTo>
                  <a:lnTo>
                    <a:pt x="461276" y="332790"/>
                  </a:lnTo>
                  <a:lnTo>
                    <a:pt x="461746" y="333133"/>
                  </a:lnTo>
                  <a:lnTo>
                    <a:pt x="464223" y="330974"/>
                  </a:lnTo>
                  <a:lnTo>
                    <a:pt x="464642" y="327787"/>
                  </a:lnTo>
                  <a:close/>
                </a:path>
                <a:path w="704850" h="1660525">
                  <a:moveTo>
                    <a:pt x="471868" y="117259"/>
                  </a:moveTo>
                  <a:lnTo>
                    <a:pt x="458724" y="100241"/>
                  </a:lnTo>
                  <a:lnTo>
                    <a:pt x="438581" y="121615"/>
                  </a:lnTo>
                  <a:lnTo>
                    <a:pt x="443687" y="126580"/>
                  </a:lnTo>
                  <a:lnTo>
                    <a:pt x="450862" y="136639"/>
                  </a:lnTo>
                  <a:lnTo>
                    <a:pt x="453529" y="135509"/>
                  </a:lnTo>
                  <a:lnTo>
                    <a:pt x="458228" y="132524"/>
                  </a:lnTo>
                  <a:lnTo>
                    <a:pt x="462572" y="128143"/>
                  </a:lnTo>
                  <a:lnTo>
                    <a:pt x="466979" y="122885"/>
                  </a:lnTo>
                  <a:lnTo>
                    <a:pt x="471868" y="117259"/>
                  </a:lnTo>
                  <a:close/>
                </a:path>
                <a:path w="704850" h="1660525">
                  <a:moveTo>
                    <a:pt x="480085" y="154609"/>
                  </a:moveTo>
                  <a:lnTo>
                    <a:pt x="479971" y="153670"/>
                  </a:lnTo>
                  <a:lnTo>
                    <a:pt x="479920" y="152730"/>
                  </a:lnTo>
                  <a:lnTo>
                    <a:pt x="479399" y="152793"/>
                  </a:lnTo>
                  <a:lnTo>
                    <a:pt x="478434" y="152831"/>
                  </a:lnTo>
                  <a:lnTo>
                    <a:pt x="478383" y="153847"/>
                  </a:lnTo>
                  <a:lnTo>
                    <a:pt x="478485" y="154787"/>
                  </a:lnTo>
                  <a:lnTo>
                    <a:pt x="478548" y="155714"/>
                  </a:lnTo>
                  <a:lnTo>
                    <a:pt x="479069" y="155663"/>
                  </a:lnTo>
                  <a:lnTo>
                    <a:pt x="480034" y="155625"/>
                  </a:lnTo>
                  <a:lnTo>
                    <a:pt x="480085" y="154609"/>
                  </a:lnTo>
                  <a:close/>
                </a:path>
                <a:path w="704850" h="1660525">
                  <a:moveTo>
                    <a:pt x="481406" y="172008"/>
                  </a:moveTo>
                  <a:lnTo>
                    <a:pt x="480390" y="170726"/>
                  </a:lnTo>
                  <a:lnTo>
                    <a:pt x="479971" y="169710"/>
                  </a:lnTo>
                  <a:lnTo>
                    <a:pt x="476097" y="171754"/>
                  </a:lnTo>
                  <a:lnTo>
                    <a:pt x="476783" y="172580"/>
                  </a:lnTo>
                  <a:lnTo>
                    <a:pt x="477494" y="173393"/>
                  </a:lnTo>
                  <a:lnTo>
                    <a:pt x="478218" y="174256"/>
                  </a:lnTo>
                  <a:lnTo>
                    <a:pt x="479259" y="173736"/>
                  </a:lnTo>
                  <a:lnTo>
                    <a:pt x="480745" y="173482"/>
                  </a:lnTo>
                  <a:lnTo>
                    <a:pt x="481406" y="172008"/>
                  </a:lnTo>
                  <a:close/>
                </a:path>
                <a:path w="704850" h="1660525">
                  <a:moveTo>
                    <a:pt x="488302" y="35229"/>
                  </a:moveTo>
                  <a:lnTo>
                    <a:pt x="486575" y="32791"/>
                  </a:lnTo>
                  <a:lnTo>
                    <a:pt x="483628" y="28054"/>
                  </a:lnTo>
                  <a:lnTo>
                    <a:pt x="483273" y="28244"/>
                  </a:lnTo>
                  <a:lnTo>
                    <a:pt x="479399" y="30403"/>
                  </a:lnTo>
                  <a:lnTo>
                    <a:pt x="475716" y="32905"/>
                  </a:lnTo>
                  <a:lnTo>
                    <a:pt x="471970" y="35318"/>
                  </a:lnTo>
                  <a:lnTo>
                    <a:pt x="471538" y="34963"/>
                  </a:lnTo>
                  <a:lnTo>
                    <a:pt x="471182" y="35826"/>
                  </a:lnTo>
                  <a:lnTo>
                    <a:pt x="468871" y="37325"/>
                  </a:lnTo>
                  <a:lnTo>
                    <a:pt x="466509" y="38696"/>
                  </a:lnTo>
                  <a:lnTo>
                    <a:pt x="464197" y="40195"/>
                  </a:lnTo>
                  <a:lnTo>
                    <a:pt x="469938" y="48818"/>
                  </a:lnTo>
                  <a:lnTo>
                    <a:pt x="488302" y="35229"/>
                  </a:lnTo>
                  <a:close/>
                </a:path>
                <a:path w="704850" h="1660525">
                  <a:moveTo>
                    <a:pt x="489864" y="3086"/>
                  </a:moveTo>
                  <a:lnTo>
                    <a:pt x="487895" y="1765"/>
                  </a:lnTo>
                  <a:lnTo>
                    <a:pt x="486410" y="0"/>
                  </a:lnTo>
                  <a:lnTo>
                    <a:pt x="485140" y="152"/>
                  </a:lnTo>
                  <a:lnTo>
                    <a:pt x="483743" y="330"/>
                  </a:lnTo>
                  <a:lnTo>
                    <a:pt x="482523" y="2247"/>
                  </a:lnTo>
                  <a:lnTo>
                    <a:pt x="481215" y="3403"/>
                  </a:lnTo>
                  <a:lnTo>
                    <a:pt x="482892" y="4724"/>
                  </a:lnTo>
                  <a:lnTo>
                    <a:pt x="484454" y="6362"/>
                  </a:lnTo>
                  <a:lnTo>
                    <a:pt x="486791" y="7366"/>
                  </a:lnTo>
                  <a:lnTo>
                    <a:pt x="488353" y="4889"/>
                  </a:lnTo>
                  <a:lnTo>
                    <a:pt x="489864" y="3086"/>
                  </a:lnTo>
                  <a:close/>
                </a:path>
                <a:path w="704850" h="1660525">
                  <a:moveTo>
                    <a:pt x="500913" y="12065"/>
                  </a:moveTo>
                  <a:lnTo>
                    <a:pt x="497484" y="8267"/>
                  </a:lnTo>
                  <a:lnTo>
                    <a:pt x="493356" y="8178"/>
                  </a:lnTo>
                  <a:lnTo>
                    <a:pt x="489813" y="11188"/>
                  </a:lnTo>
                  <a:lnTo>
                    <a:pt x="488848" y="15367"/>
                  </a:lnTo>
                  <a:lnTo>
                    <a:pt x="491871" y="18110"/>
                  </a:lnTo>
                  <a:lnTo>
                    <a:pt x="494233" y="21920"/>
                  </a:lnTo>
                  <a:lnTo>
                    <a:pt x="497370" y="18415"/>
                  </a:lnTo>
                  <a:lnTo>
                    <a:pt x="500748" y="16319"/>
                  </a:lnTo>
                  <a:lnTo>
                    <a:pt x="500837" y="14084"/>
                  </a:lnTo>
                  <a:lnTo>
                    <a:pt x="500913" y="12065"/>
                  </a:lnTo>
                  <a:close/>
                </a:path>
                <a:path w="704850" h="1660525">
                  <a:moveTo>
                    <a:pt x="505701" y="210731"/>
                  </a:moveTo>
                  <a:lnTo>
                    <a:pt x="495808" y="203085"/>
                  </a:lnTo>
                  <a:lnTo>
                    <a:pt x="495858" y="201295"/>
                  </a:lnTo>
                  <a:lnTo>
                    <a:pt x="478129" y="200787"/>
                  </a:lnTo>
                  <a:lnTo>
                    <a:pt x="478028" y="204393"/>
                  </a:lnTo>
                  <a:lnTo>
                    <a:pt x="476046" y="199694"/>
                  </a:lnTo>
                  <a:lnTo>
                    <a:pt x="473875" y="202780"/>
                  </a:lnTo>
                  <a:lnTo>
                    <a:pt x="471678" y="204597"/>
                  </a:lnTo>
                  <a:lnTo>
                    <a:pt x="471805" y="206019"/>
                  </a:lnTo>
                  <a:lnTo>
                    <a:pt x="472033" y="208064"/>
                  </a:lnTo>
                  <a:lnTo>
                    <a:pt x="473684" y="210743"/>
                  </a:lnTo>
                  <a:lnTo>
                    <a:pt x="476402" y="211963"/>
                  </a:lnTo>
                  <a:lnTo>
                    <a:pt x="478358" y="209880"/>
                  </a:lnTo>
                  <a:lnTo>
                    <a:pt x="479945" y="208953"/>
                  </a:lnTo>
                  <a:lnTo>
                    <a:pt x="478650" y="205930"/>
                  </a:lnTo>
                  <a:lnTo>
                    <a:pt x="491629" y="206298"/>
                  </a:lnTo>
                  <a:lnTo>
                    <a:pt x="491020" y="207479"/>
                  </a:lnTo>
                  <a:lnTo>
                    <a:pt x="491248" y="207670"/>
                  </a:lnTo>
                  <a:lnTo>
                    <a:pt x="490664" y="208203"/>
                  </a:lnTo>
                  <a:lnTo>
                    <a:pt x="490029" y="208699"/>
                  </a:lnTo>
                  <a:lnTo>
                    <a:pt x="489432" y="209600"/>
                  </a:lnTo>
                  <a:lnTo>
                    <a:pt x="490829" y="210947"/>
                  </a:lnTo>
                  <a:lnTo>
                    <a:pt x="491655" y="211963"/>
                  </a:lnTo>
                  <a:lnTo>
                    <a:pt x="492455" y="211137"/>
                  </a:lnTo>
                  <a:lnTo>
                    <a:pt x="493255" y="210489"/>
                  </a:lnTo>
                  <a:lnTo>
                    <a:pt x="493661" y="209804"/>
                  </a:lnTo>
                  <a:lnTo>
                    <a:pt x="502793" y="217843"/>
                  </a:lnTo>
                  <a:lnTo>
                    <a:pt x="505701" y="210731"/>
                  </a:lnTo>
                  <a:close/>
                </a:path>
                <a:path w="704850" h="1660525">
                  <a:moveTo>
                    <a:pt x="520026" y="450862"/>
                  </a:moveTo>
                  <a:lnTo>
                    <a:pt x="519201" y="450735"/>
                  </a:lnTo>
                  <a:lnTo>
                    <a:pt x="519061" y="450837"/>
                  </a:lnTo>
                  <a:lnTo>
                    <a:pt x="518896" y="450977"/>
                  </a:lnTo>
                  <a:lnTo>
                    <a:pt x="519061" y="451002"/>
                  </a:lnTo>
                  <a:lnTo>
                    <a:pt x="519252" y="451027"/>
                  </a:lnTo>
                  <a:lnTo>
                    <a:pt x="519417" y="451040"/>
                  </a:lnTo>
                  <a:lnTo>
                    <a:pt x="520026" y="450862"/>
                  </a:lnTo>
                  <a:close/>
                </a:path>
                <a:path w="704850" h="1660525">
                  <a:moveTo>
                    <a:pt x="520077" y="128549"/>
                  </a:moveTo>
                  <a:lnTo>
                    <a:pt x="517410" y="119227"/>
                  </a:lnTo>
                  <a:lnTo>
                    <a:pt x="518121" y="118249"/>
                  </a:lnTo>
                  <a:lnTo>
                    <a:pt x="518731" y="117094"/>
                  </a:lnTo>
                  <a:lnTo>
                    <a:pt x="517982" y="116027"/>
                  </a:lnTo>
                  <a:lnTo>
                    <a:pt x="517004" y="115582"/>
                  </a:lnTo>
                  <a:lnTo>
                    <a:pt x="516204" y="114922"/>
                  </a:lnTo>
                  <a:lnTo>
                    <a:pt x="513842" y="106591"/>
                  </a:lnTo>
                  <a:lnTo>
                    <a:pt x="502678" y="107378"/>
                  </a:lnTo>
                  <a:lnTo>
                    <a:pt x="495808" y="135191"/>
                  </a:lnTo>
                  <a:lnTo>
                    <a:pt x="520077" y="128549"/>
                  </a:lnTo>
                  <a:close/>
                </a:path>
                <a:path w="704850" h="1660525">
                  <a:moveTo>
                    <a:pt x="534314" y="90474"/>
                  </a:moveTo>
                  <a:lnTo>
                    <a:pt x="532168" y="83756"/>
                  </a:lnTo>
                  <a:lnTo>
                    <a:pt x="516610" y="87198"/>
                  </a:lnTo>
                  <a:lnTo>
                    <a:pt x="519823" y="96888"/>
                  </a:lnTo>
                  <a:lnTo>
                    <a:pt x="534314" y="90474"/>
                  </a:lnTo>
                  <a:close/>
                </a:path>
                <a:path w="704850" h="1660525">
                  <a:moveTo>
                    <a:pt x="538746" y="454050"/>
                  </a:moveTo>
                  <a:lnTo>
                    <a:pt x="537997" y="445223"/>
                  </a:lnTo>
                  <a:lnTo>
                    <a:pt x="520026" y="450862"/>
                  </a:lnTo>
                  <a:lnTo>
                    <a:pt x="538746" y="454050"/>
                  </a:lnTo>
                  <a:close/>
                </a:path>
                <a:path w="704850" h="1660525">
                  <a:moveTo>
                    <a:pt x="541769" y="96291"/>
                  </a:moveTo>
                  <a:lnTo>
                    <a:pt x="538988" y="93484"/>
                  </a:lnTo>
                  <a:lnTo>
                    <a:pt x="537591" y="91871"/>
                  </a:lnTo>
                  <a:lnTo>
                    <a:pt x="528154" y="107899"/>
                  </a:lnTo>
                  <a:lnTo>
                    <a:pt x="532358" y="111747"/>
                  </a:lnTo>
                  <a:lnTo>
                    <a:pt x="535495" y="106743"/>
                  </a:lnTo>
                  <a:lnTo>
                    <a:pt x="538708" y="101803"/>
                  </a:lnTo>
                  <a:lnTo>
                    <a:pt x="541769" y="96291"/>
                  </a:lnTo>
                  <a:close/>
                </a:path>
                <a:path w="704850" h="1660525">
                  <a:moveTo>
                    <a:pt x="541896" y="319074"/>
                  </a:moveTo>
                  <a:lnTo>
                    <a:pt x="539953" y="316052"/>
                  </a:lnTo>
                  <a:lnTo>
                    <a:pt x="539153" y="314782"/>
                  </a:lnTo>
                  <a:lnTo>
                    <a:pt x="537883" y="316103"/>
                  </a:lnTo>
                  <a:lnTo>
                    <a:pt x="536651" y="317423"/>
                  </a:lnTo>
                  <a:lnTo>
                    <a:pt x="535381" y="318757"/>
                  </a:lnTo>
                  <a:lnTo>
                    <a:pt x="536346" y="319900"/>
                  </a:lnTo>
                  <a:lnTo>
                    <a:pt x="537222" y="321843"/>
                  </a:lnTo>
                  <a:lnTo>
                    <a:pt x="539267" y="322110"/>
                  </a:lnTo>
                  <a:lnTo>
                    <a:pt x="540423" y="320357"/>
                  </a:lnTo>
                  <a:lnTo>
                    <a:pt x="541896" y="319074"/>
                  </a:lnTo>
                  <a:close/>
                </a:path>
                <a:path w="704850" h="1660525">
                  <a:moveTo>
                    <a:pt x="542340" y="143344"/>
                  </a:moveTo>
                  <a:lnTo>
                    <a:pt x="540359" y="130009"/>
                  </a:lnTo>
                  <a:lnTo>
                    <a:pt x="532942" y="130098"/>
                  </a:lnTo>
                  <a:lnTo>
                    <a:pt x="532561" y="134404"/>
                  </a:lnTo>
                  <a:lnTo>
                    <a:pt x="532193" y="138709"/>
                  </a:lnTo>
                  <a:lnTo>
                    <a:pt x="531812" y="143002"/>
                  </a:lnTo>
                  <a:lnTo>
                    <a:pt x="542340" y="143344"/>
                  </a:lnTo>
                  <a:close/>
                </a:path>
                <a:path w="704850" h="1660525">
                  <a:moveTo>
                    <a:pt x="550583" y="602107"/>
                  </a:moveTo>
                  <a:lnTo>
                    <a:pt x="550456" y="601357"/>
                  </a:lnTo>
                  <a:lnTo>
                    <a:pt x="550151" y="599871"/>
                  </a:lnTo>
                  <a:lnTo>
                    <a:pt x="549135" y="598639"/>
                  </a:lnTo>
                  <a:lnTo>
                    <a:pt x="547916" y="596417"/>
                  </a:lnTo>
                  <a:lnTo>
                    <a:pt x="546874" y="598728"/>
                  </a:lnTo>
                  <a:lnTo>
                    <a:pt x="545553" y="600456"/>
                  </a:lnTo>
                  <a:lnTo>
                    <a:pt x="545833" y="601383"/>
                  </a:lnTo>
                  <a:lnTo>
                    <a:pt x="546239" y="602653"/>
                  </a:lnTo>
                  <a:lnTo>
                    <a:pt x="547814" y="603453"/>
                  </a:lnTo>
                  <a:lnTo>
                    <a:pt x="549021" y="604088"/>
                  </a:lnTo>
                  <a:lnTo>
                    <a:pt x="549186" y="604189"/>
                  </a:lnTo>
                  <a:lnTo>
                    <a:pt x="550583" y="602107"/>
                  </a:lnTo>
                  <a:close/>
                </a:path>
                <a:path w="704850" h="1660525">
                  <a:moveTo>
                    <a:pt x="552919" y="550405"/>
                  </a:moveTo>
                  <a:lnTo>
                    <a:pt x="549706" y="549109"/>
                  </a:lnTo>
                  <a:lnTo>
                    <a:pt x="547700" y="547674"/>
                  </a:lnTo>
                  <a:lnTo>
                    <a:pt x="545719" y="547712"/>
                  </a:lnTo>
                  <a:lnTo>
                    <a:pt x="544652" y="547738"/>
                  </a:lnTo>
                  <a:lnTo>
                    <a:pt x="543636" y="550240"/>
                  </a:lnTo>
                  <a:lnTo>
                    <a:pt x="542594" y="551637"/>
                  </a:lnTo>
                  <a:lnTo>
                    <a:pt x="544436" y="552843"/>
                  </a:lnTo>
                  <a:lnTo>
                    <a:pt x="546163" y="554583"/>
                  </a:lnTo>
                  <a:lnTo>
                    <a:pt x="548170" y="555015"/>
                  </a:lnTo>
                  <a:lnTo>
                    <a:pt x="549071" y="555244"/>
                  </a:lnTo>
                  <a:lnTo>
                    <a:pt x="550506" y="552843"/>
                  </a:lnTo>
                  <a:lnTo>
                    <a:pt x="552919" y="550405"/>
                  </a:lnTo>
                  <a:close/>
                </a:path>
                <a:path w="704850" h="1660525">
                  <a:moveTo>
                    <a:pt x="562076" y="449503"/>
                  </a:moveTo>
                  <a:lnTo>
                    <a:pt x="560425" y="447014"/>
                  </a:lnTo>
                  <a:lnTo>
                    <a:pt x="559244" y="443522"/>
                  </a:lnTo>
                  <a:lnTo>
                    <a:pt x="555320" y="441604"/>
                  </a:lnTo>
                  <a:lnTo>
                    <a:pt x="552208" y="444017"/>
                  </a:lnTo>
                  <a:lnTo>
                    <a:pt x="548030" y="445681"/>
                  </a:lnTo>
                  <a:lnTo>
                    <a:pt x="551218" y="449364"/>
                  </a:lnTo>
                  <a:lnTo>
                    <a:pt x="552843" y="452818"/>
                  </a:lnTo>
                  <a:lnTo>
                    <a:pt x="557047" y="453771"/>
                  </a:lnTo>
                  <a:lnTo>
                    <a:pt x="559739" y="450900"/>
                  </a:lnTo>
                  <a:lnTo>
                    <a:pt x="562076" y="449503"/>
                  </a:lnTo>
                  <a:close/>
                </a:path>
                <a:path w="704850" h="1660525">
                  <a:moveTo>
                    <a:pt x="564984" y="383235"/>
                  </a:moveTo>
                  <a:lnTo>
                    <a:pt x="564794" y="383324"/>
                  </a:lnTo>
                  <a:lnTo>
                    <a:pt x="564603" y="383425"/>
                  </a:lnTo>
                  <a:lnTo>
                    <a:pt x="564413" y="383527"/>
                  </a:lnTo>
                  <a:lnTo>
                    <a:pt x="564413" y="383654"/>
                  </a:lnTo>
                  <a:lnTo>
                    <a:pt x="564464" y="383794"/>
                  </a:lnTo>
                  <a:lnTo>
                    <a:pt x="564464" y="383921"/>
                  </a:lnTo>
                  <a:lnTo>
                    <a:pt x="564603" y="383870"/>
                  </a:lnTo>
                  <a:lnTo>
                    <a:pt x="564984" y="383235"/>
                  </a:lnTo>
                  <a:close/>
                </a:path>
                <a:path w="704850" h="1660525">
                  <a:moveTo>
                    <a:pt x="568972" y="437515"/>
                  </a:moveTo>
                  <a:lnTo>
                    <a:pt x="565950" y="427443"/>
                  </a:lnTo>
                  <a:lnTo>
                    <a:pt x="565734" y="417893"/>
                  </a:lnTo>
                  <a:lnTo>
                    <a:pt x="559435" y="414718"/>
                  </a:lnTo>
                  <a:lnTo>
                    <a:pt x="556145" y="414553"/>
                  </a:lnTo>
                  <a:lnTo>
                    <a:pt x="552780" y="415010"/>
                  </a:lnTo>
                  <a:lnTo>
                    <a:pt x="551992" y="414147"/>
                  </a:lnTo>
                  <a:lnTo>
                    <a:pt x="551243" y="415302"/>
                  </a:lnTo>
                  <a:lnTo>
                    <a:pt x="549922" y="415620"/>
                  </a:lnTo>
                  <a:lnTo>
                    <a:pt x="551243" y="413829"/>
                  </a:lnTo>
                  <a:lnTo>
                    <a:pt x="548449" y="411721"/>
                  </a:lnTo>
                  <a:lnTo>
                    <a:pt x="545858" y="408495"/>
                  </a:lnTo>
                  <a:lnTo>
                    <a:pt x="541108" y="407619"/>
                  </a:lnTo>
                  <a:lnTo>
                    <a:pt x="536676" y="412115"/>
                  </a:lnTo>
                  <a:lnTo>
                    <a:pt x="536956" y="413893"/>
                  </a:lnTo>
                  <a:lnTo>
                    <a:pt x="537286" y="415963"/>
                  </a:lnTo>
                  <a:lnTo>
                    <a:pt x="540969" y="420408"/>
                  </a:lnTo>
                  <a:lnTo>
                    <a:pt x="539267" y="423659"/>
                  </a:lnTo>
                  <a:lnTo>
                    <a:pt x="538988" y="429501"/>
                  </a:lnTo>
                  <a:lnTo>
                    <a:pt x="537832" y="433743"/>
                  </a:lnTo>
                  <a:lnTo>
                    <a:pt x="568972" y="437515"/>
                  </a:lnTo>
                  <a:close/>
                </a:path>
                <a:path w="704850" h="1660525">
                  <a:moveTo>
                    <a:pt x="575627" y="626783"/>
                  </a:moveTo>
                  <a:lnTo>
                    <a:pt x="575487" y="626681"/>
                  </a:lnTo>
                  <a:lnTo>
                    <a:pt x="574941" y="628269"/>
                  </a:lnTo>
                  <a:lnTo>
                    <a:pt x="575602" y="626846"/>
                  </a:lnTo>
                  <a:close/>
                </a:path>
                <a:path w="704850" h="1660525">
                  <a:moveTo>
                    <a:pt x="577189" y="650621"/>
                  </a:moveTo>
                  <a:lnTo>
                    <a:pt x="572465" y="647725"/>
                  </a:lnTo>
                  <a:lnTo>
                    <a:pt x="566508" y="653224"/>
                  </a:lnTo>
                  <a:lnTo>
                    <a:pt x="560603" y="658787"/>
                  </a:lnTo>
                  <a:lnTo>
                    <a:pt x="554545" y="664121"/>
                  </a:lnTo>
                  <a:lnTo>
                    <a:pt x="548144" y="668921"/>
                  </a:lnTo>
                  <a:lnTo>
                    <a:pt x="542124" y="672909"/>
                  </a:lnTo>
                  <a:lnTo>
                    <a:pt x="539597" y="677087"/>
                  </a:lnTo>
                  <a:lnTo>
                    <a:pt x="539229" y="681812"/>
                  </a:lnTo>
                  <a:lnTo>
                    <a:pt x="544322" y="683183"/>
                  </a:lnTo>
                  <a:lnTo>
                    <a:pt x="549351" y="684695"/>
                  </a:lnTo>
                  <a:lnTo>
                    <a:pt x="554329" y="686346"/>
                  </a:lnTo>
                  <a:lnTo>
                    <a:pt x="577189" y="650621"/>
                  </a:lnTo>
                  <a:close/>
                </a:path>
                <a:path w="704850" h="1660525">
                  <a:moveTo>
                    <a:pt x="577519" y="376631"/>
                  </a:moveTo>
                  <a:lnTo>
                    <a:pt x="571398" y="370344"/>
                  </a:lnTo>
                  <a:lnTo>
                    <a:pt x="569087" y="375005"/>
                  </a:lnTo>
                  <a:lnTo>
                    <a:pt x="567740" y="371767"/>
                  </a:lnTo>
                  <a:lnTo>
                    <a:pt x="554189" y="379564"/>
                  </a:lnTo>
                  <a:lnTo>
                    <a:pt x="556602" y="386486"/>
                  </a:lnTo>
                  <a:lnTo>
                    <a:pt x="566204" y="380796"/>
                  </a:lnTo>
                  <a:lnTo>
                    <a:pt x="564984" y="383235"/>
                  </a:lnTo>
                  <a:lnTo>
                    <a:pt x="577519" y="376631"/>
                  </a:lnTo>
                  <a:close/>
                </a:path>
                <a:path w="704850" h="1660525">
                  <a:moveTo>
                    <a:pt x="584225" y="419633"/>
                  </a:moveTo>
                  <a:lnTo>
                    <a:pt x="583158" y="419049"/>
                  </a:lnTo>
                  <a:lnTo>
                    <a:pt x="583298" y="420560"/>
                  </a:lnTo>
                  <a:lnTo>
                    <a:pt x="584225" y="419633"/>
                  </a:lnTo>
                  <a:close/>
                </a:path>
                <a:path w="704850" h="1660525">
                  <a:moveTo>
                    <a:pt x="584339" y="368096"/>
                  </a:moveTo>
                  <a:lnTo>
                    <a:pt x="581863" y="364718"/>
                  </a:lnTo>
                  <a:lnTo>
                    <a:pt x="578599" y="364680"/>
                  </a:lnTo>
                  <a:lnTo>
                    <a:pt x="575716" y="366737"/>
                  </a:lnTo>
                  <a:lnTo>
                    <a:pt x="574471" y="369989"/>
                  </a:lnTo>
                  <a:lnTo>
                    <a:pt x="576757" y="372478"/>
                  </a:lnTo>
                  <a:lnTo>
                    <a:pt x="578599" y="376047"/>
                  </a:lnTo>
                  <a:lnTo>
                    <a:pt x="581406" y="373138"/>
                  </a:lnTo>
                  <a:lnTo>
                    <a:pt x="584123" y="371576"/>
                  </a:lnTo>
                  <a:lnTo>
                    <a:pt x="584225" y="369836"/>
                  </a:lnTo>
                  <a:lnTo>
                    <a:pt x="584339" y="368096"/>
                  </a:lnTo>
                  <a:close/>
                </a:path>
                <a:path w="704850" h="1660525">
                  <a:moveTo>
                    <a:pt x="584974" y="398576"/>
                  </a:moveTo>
                  <a:lnTo>
                    <a:pt x="570128" y="397192"/>
                  </a:lnTo>
                  <a:lnTo>
                    <a:pt x="570382" y="395135"/>
                  </a:lnTo>
                  <a:lnTo>
                    <a:pt x="566204" y="394169"/>
                  </a:lnTo>
                  <a:lnTo>
                    <a:pt x="565734" y="390766"/>
                  </a:lnTo>
                  <a:lnTo>
                    <a:pt x="564883" y="387286"/>
                  </a:lnTo>
                  <a:lnTo>
                    <a:pt x="564464" y="383921"/>
                  </a:lnTo>
                  <a:lnTo>
                    <a:pt x="558444" y="385902"/>
                  </a:lnTo>
                  <a:lnTo>
                    <a:pt x="554596" y="388099"/>
                  </a:lnTo>
                  <a:lnTo>
                    <a:pt x="552653" y="391045"/>
                  </a:lnTo>
                  <a:lnTo>
                    <a:pt x="550125" y="390461"/>
                  </a:lnTo>
                  <a:lnTo>
                    <a:pt x="547065" y="404685"/>
                  </a:lnTo>
                  <a:lnTo>
                    <a:pt x="553389" y="404876"/>
                  </a:lnTo>
                  <a:lnTo>
                    <a:pt x="554329" y="407085"/>
                  </a:lnTo>
                  <a:lnTo>
                    <a:pt x="555447" y="409435"/>
                  </a:lnTo>
                  <a:lnTo>
                    <a:pt x="556996" y="412165"/>
                  </a:lnTo>
                  <a:lnTo>
                    <a:pt x="561276" y="410273"/>
                  </a:lnTo>
                  <a:lnTo>
                    <a:pt x="563638" y="407873"/>
                  </a:lnTo>
                  <a:lnTo>
                    <a:pt x="565023" y="405206"/>
                  </a:lnTo>
                  <a:lnTo>
                    <a:pt x="568896" y="405320"/>
                  </a:lnTo>
                  <a:lnTo>
                    <a:pt x="568871" y="405714"/>
                  </a:lnTo>
                  <a:lnTo>
                    <a:pt x="584390" y="407276"/>
                  </a:lnTo>
                  <a:lnTo>
                    <a:pt x="584974" y="398576"/>
                  </a:lnTo>
                  <a:close/>
                </a:path>
                <a:path w="704850" h="1660525">
                  <a:moveTo>
                    <a:pt x="585901" y="630085"/>
                  </a:moveTo>
                  <a:lnTo>
                    <a:pt x="584619" y="626427"/>
                  </a:lnTo>
                  <a:lnTo>
                    <a:pt x="582091" y="619061"/>
                  </a:lnTo>
                  <a:lnTo>
                    <a:pt x="575627" y="626783"/>
                  </a:lnTo>
                  <a:lnTo>
                    <a:pt x="583082" y="632142"/>
                  </a:lnTo>
                  <a:lnTo>
                    <a:pt x="585901" y="630085"/>
                  </a:lnTo>
                  <a:close/>
                </a:path>
                <a:path w="704850" h="1660525">
                  <a:moveTo>
                    <a:pt x="607568" y="564337"/>
                  </a:moveTo>
                  <a:lnTo>
                    <a:pt x="607148" y="563981"/>
                  </a:lnTo>
                  <a:lnTo>
                    <a:pt x="606717" y="563651"/>
                  </a:lnTo>
                  <a:lnTo>
                    <a:pt x="606298" y="563295"/>
                  </a:lnTo>
                  <a:lnTo>
                    <a:pt x="605637" y="564007"/>
                  </a:lnTo>
                  <a:lnTo>
                    <a:pt x="604354" y="565467"/>
                  </a:lnTo>
                  <a:lnTo>
                    <a:pt x="604761" y="565823"/>
                  </a:lnTo>
                  <a:lnTo>
                    <a:pt x="605510" y="566508"/>
                  </a:lnTo>
                  <a:lnTo>
                    <a:pt x="606298" y="565823"/>
                  </a:lnTo>
                  <a:lnTo>
                    <a:pt x="606933" y="565048"/>
                  </a:lnTo>
                  <a:lnTo>
                    <a:pt x="607568" y="564337"/>
                  </a:lnTo>
                  <a:close/>
                </a:path>
                <a:path w="704850" h="1660525">
                  <a:moveTo>
                    <a:pt x="616394" y="605294"/>
                  </a:moveTo>
                  <a:lnTo>
                    <a:pt x="614273" y="604189"/>
                  </a:lnTo>
                  <a:lnTo>
                    <a:pt x="610514" y="601827"/>
                  </a:lnTo>
                  <a:lnTo>
                    <a:pt x="606958" y="606552"/>
                  </a:lnTo>
                  <a:lnTo>
                    <a:pt x="604189" y="611339"/>
                  </a:lnTo>
                  <a:lnTo>
                    <a:pt x="601268" y="616013"/>
                  </a:lnTo>
                  <a:lnTo>
                    <a:pt x="608698" y="620433"/>
                  </a:lnTo>
                  <a:lnTo>
                    <a:pt x="616394" y="605294"/>
                  </a:lnTo>
                  <a:close/>
                </a:path>
                <a:path w="704850" h="1660525">
                  <a:moveTo>
                    <a:pt x="636130" y="453656"/>
                  </a:moveTo>
                  <a:lnTo>
                    <a:pt x="626859" y="446303"/>
                  </a:lnTo>
                  <a:lnTo>
                    <a:pt x="634009" y="436854"/>
                  </a:lnTo>
                  <a:lnTo>
                    <a:pt x="627608" y="431990"/>
                  </a:lnTo>
                  <a:lnTo>
                    <a:pt x="621118" y="441744"/>
                  </a:lnTo>
                  <a:lnTo>
                    <a:pt x="618807" y="439928"/>
                  </a:lnTo>
                  <a:lnTo>
                    <a:pt x="613117" y="446938"/>
                  </a:lnTo>
                  <a:lnTo>
                    <a:pt x="621233" y="454393"/>
                  </a:lnTo>
                  <a:lnTo>
                    <a:pt x="620433" y="455371"/>
                  </a:lnTo>
                  <a:lnTo>
                    <a:pt x="619772" y="456565"/>
                  </a:lnTo>
                  <a:lnTo>
                    <a:pt x="619798" y="459143"/>
                  </a:lnTo>
                  <a:lnTo>
                    <a:pt x="622223" y="460883"/>
                  </a:lnTo>
                  <a:lnTo>
                    <a:pt x="624751" y="464146"/>
                  </a:lnTo>
                  <a:lnTo>
                    <a:pt x="625678" y="462508"/>
                  </a:lnTo>
                  <a:lnTo>
                    <a:pt x="627418" y="460057"/>
                  </a:lnTo>
                  <a:lnTo>
                    <a:pt x="629754" y="462216"/>
                  </a:lnTo>
                  <a:lnTo>
                    <a:pt x="636130" y="453656"/>
                  </a:lnTo>
                  <a:close/>
                </a:path>
                <a:path w="704850" h="1660525">
                  <a:moveTo>
                    <a:pt x="644944" y="702030"/>
                  </a:moveTo>
                  <a:lnTo>
                    <a:pt x="644563" y="691680"/>
                  </a:lnTo>
                  <a:lnTo>
                    <a:pt x="637844" y="698347"/>
                  </a:lnTo>
                  <a:lnTo>
                    <a:pt x="631964" y="705396"/>
                  </a:lnTo>
                  <a:lnTo>
                    <a:pt x="627646" y="713168"/>
                  </a:lnTo>
                  <a:lnTo>
                    <a:pt x="625627" y="722033"/>
                  </a:lnTo>
                  <a:lnTo>
                    <a:pt x="627545" y="723353"/>
                  </a:lnTo>
                  <a:lnTo>
                    <a:pt x="631317" y="726147"/>
                  </a:lnTo>
                  <a:lnTo>
                    <a:pt x="637222" y="718756"/>
                  </a:lnTo>
                  <a:lnTo>
                    <a:pt x="642137" y="710882"/>
                  </a:lnTo>
                  <a:lnTo>
                    <a:pt x="644944" y="702030"/>
                  </a:lnTo>
                  <a:close/>
                </a:path>
                <a:path w="704850" h="1660525">
                  <a:moveTo>
                    <a:pt x="644944" y="445173"/>
                  </a:moveTo>
                  <a:lnTo>
                    <a:pt x="643801" y="444360"/>
                  </a:lnTo>
                  <a:lnTo>
                    <a:pt x="641540" y="442722"/>
                  </a:lnTo>
                  <a:lnTo>
                    <a:pt x="641159" y="443776"/>
                  </a:lnTo>
                  <a:lnTo>
                    <a:pt x="640308" y="444944"/>
                  </a:lnTo>
                  <a:lnTo>
                    <a:pt x="640524" y="445833"/>
                  </a:lnTo>
                  <a:lnTo>
                    <a:pt x="640715" y="446684"/>
                  </a:lnTo>
                  <a:lnTo>
                    <a:pt x="642035" y="447243"/>
                  </a:lnTo>
                  <a:lnTo>
                    <a:pt x="642937" y="447979"/>
                  </a:lnTo>
                  <a:lnTo>
                    <a:pt x="643636" y="447001"/>
                  </a:lnTo>
                  <a:lnTo>
                    <a:pt x="644944" y="445173"/>
                  </a:lnTo>
                  <a:close/>
                </a:path>
                <a:path w="704850" h="1660525">
                  <a:moveTo>
                    <a:pt x="661962" y="599236"/>
                  </a:moveTo>
                  <a:lnTo>
                    <a:pt x="661111" y="586193"/>
                  </a:lnTo>
                  <a:lnTo>
                    <a:pt x="649122" y="594398"/>
                  </a:lnTo>
                  <a:lnTo>
                    <a:pt x="644347" y="598004"/>
                  </a:lnTo>
                  <a:lnTo>
                    <a:pt x="640334" y="601853"/>
                  </a:lnTo>
                  <a:lnTo>
                    <a:pt x="639229" y="603123"/>
                  </a:lnTo>
                  <a:lnTo>
                    <a:pt x="644944" y="614641"/>
                  </a:lnTo>
                  <a:lnTo>
                    <a:pt x="647369" y="614578"/>
                  </a:lnTo>
                  <a:lnTo>
                    <a:pt x="654926" y="612889"/>
                  </a:lnTo>
                  <a:lnTo>
                    <a:pt x="659841" y="607961"/>
                  </a:lnTo>
                  <a:lnTo>
                    <a:pt x="661962" y="599236"/>
                  </a:lnTo>
                  <a:close/>
                </a:path>
                <a:path w="704850" h="1660525">
                  <a:moveTo>
                    <a:pt x="663282" y="520052"/>
                  </a:moveTo>
                  <a:lnTo>
                    <a:pt x="661365" y="518566"/>
                  </a:lnTo>
                  <a:lnTo>
                    <a:pt x="660285" y="517118"/>
                  </a:lnTo>
                  <a:lnTo>
                    <a:pt x="653986" y="522859"/>
                  </a:lnTo>
                  <a:lnTo>
                    <a:pt x="656526" y="523989"/>
                  </a:lnTo>
                  <a:lnTo>
                    <a:pt x="658393" y="525551"/>
                  </a:lnTo>
                  <a:lnTo>
                    <a:pt x="661301" y="525195"/>
                  </a:lnTo>
                  <a:lnTo>
                    <a:pt x="663232" y="522859"/>
                  </a:lnTo>
                  <a:lnTo>
                    <a:pt x="663282" y="520052"/>
                  </a:lnTo>
                  <a:close/>
                </a:path>
                <a:path w="704850" h="1660525">
                  <a:moveTo>
                    <a:pt x="666584" y="656450"/>
                  </a:moveTo>
                  <a:lnTo>
                    <a:pt x="661771" y="641553"/>
                  </a:lnTo>
                  <a:lnTo>
                    <a:pt x="660069" y="642454"/>
                  </a:lnTo>
                  <a:lnTo>
                    <a:pt x="656793" y="643775"/>
                  </a:lnTo>
                  <a:lnTo>
                    <a:pt x="656856" y="644245"/>
                  </a:lnTo>
                  <a:lnTo>
                    <a:pt x="657682" y="649325"/>
                  </a:lnTo>
                  <a:lnTo>
                    <a:pt x="659028" y="654278"/>
                  </a:lnTo>
                  <a:lnTo>
                    <a:pt x="660209" y="659282"/>
                  </a:lnTo>
                  <a:lnTo>
                    <a:pt x="666584" y="656450"/>
                  </a:lnTo>
                  <a:close/>
                </a:path>
                <a:path w="704850" h="1660525">
                  <a:moveTo>
                    <a:pt x="670102" y="571792"/>
                  </a:moveTo>
                  <a:lnTo>
                    <a:pt x="669963" y="571461"/>
                  </a:lnTo>
                  <a:lnTo>
                    <a:pt x="669798" y="571042"/>
                  </a:lnTo>
                  <a:lnTo>
                    <a:pt x="669137" y="570992"/>
                  </a:lnTo>
                  <a:lnTo>
                    <a:pt x="668693" y="570763"/>
                  </a:lnTo>
                  <a:lnTo>
                    <a:pt x="668528" y="571322"/>
                  </a:lnTo>
                  <a:lnTo>
                    <a:pt x="668121" y="572033"/>
                  </a:lnTo>
                  <a:lnTo>
                    <a:pt x="668286" y="572363"/>
                  </a:lnTo>
                  <a:lnTo>
                    <a:pt x="668451" y="572770"/>
                  </a:lnTo>
                  <a:lnTo>
                    <a:pt x="669086" y="572858"/>
                  </a:lnTo>
                  <a:lnTo>
                    <a:pt x="669518" y="573074"/>
                  </a:lnTo>
                  <a:lnTo>
                    <a:pt x="669683" y="572528"/>
                  </a:lnTo>
                  <a:lnTo>
                    <a:pt x="670102" y="571792"/>
                  </a:lnTo>
                  <a:close/>
                </a:path>
                <a:path w="704850" h="1660525">
                  <a:moveTo>
                    <a:pt x="680567" y="584377"/>
                  </a:moveTo>
                  <a:lnTo>
                    <a:pt x="666965" y="578764"/>
                  </a:lnTo>
                  <a:lnTo>
                    <a:pt x="664578" y="584568"/>
                  </a:lnTo>
                  <a:lnTo>
                    <a:pt x="676808" y="591489"/>
                  </a:lnTo>
                  <a:lnTo>
                    <a:pt x="680567" y="584377"/>
                  </a:lnTo>
                  <a:close/>
                </a:path>
                <a:path w="704850" h="1660525">
                  <a:moveTo>
                    <a:pt x="683628" y="567613"/>
                  </a:moveTo>
                  <a:lnTo>
                    <a:pt x="679665" y="560730"/>
                  </a:lnTo>
                  <a:lnTo>
                    <a:pt x="675767" y="562495"/>
                  </a:lnTo>
                  <a:lnTo>
                    <a:pt x="675767" y="563156"/>
                  </a:lnTo>
                  <a:lnTo>
                    <a:pt x="675843" y="565378"/>
                  </a:lnTo>
                  <a:lnTo>
                    <a:pt x="676973" y="567550"/>
                  </a:lnTo>
                  <a:lnTo>
                    <a:pt x="677989" y="570572"/>
                  </a:lnTo>
                  <a:lnTo>
                    <a:pt x="680732" y="568921"/>
                  </a:lnTo>
                  <a:lnTo>
                    <a:pt x="683628" y="567613"/>
                  </a:lnTo>
                  <a:close/>
                </a:path>
                <a:path w="704850" h="1660525">
                  <a:moveTo>
                    <a:pt x="696810" y="1535988"/>
                  </a:moveTo>
                  <a:lnTo>
                    <a:pt x="695667" y="1534972"/>
                  </a:lnTo>
                  <a:lnTo>
                    <a:pt x="695413" y="1536534"/>
                  </a:lnTo>
                  <a:lnTo>
                    <a:pt x="696810" y="1535988"/>
                  </a:lnTo>
                  <a:close/>
                </a:path>
                <a:path w="704850" h="1660525">
                  <a:moveTo>
                    <a:pt x="696976" y="1557782"/>
                  </a:moveTo>
                  <a:lnTo>
                    <a:pt x="696569" y="1548777"/>
                  </a:lnTo>
                  <a:lnTo>
                    <a:pt x="676783" y="1549730"/>
                  </a:lnTo>
                  <a:lnTo>
                    <a:pt x="677164" y="1558645"/>
                  </a:lnTo>
                  <a:lnTo>
                    <a:pt x="678954" y="1558556"/>
                  </a:lnTo>
                  <a:lnTo>
                    <a:pt x="674090" y="1575816"/>
                  </a:lnTo>
                  <a:lnTo>
                    <a:pt x="682904" y="1578622"/>
                  </a:lnTo>
                  <a:lnTo>
                    <a:pt x="684784" y="1571586"/>
                  </a:lnTo>
                  <a:lnTo>
                    <a:pt x="685050" y="1571726"/>
                  </a:lnTo>
                  <a:lnTo>
                    <a:pt x="685355" y="1572082"/>
                  </a:lnTo>
                  <a:lnTo>
                    <a:pt x="686841" y="1572107"/>
                  </a:lnTo>
                  <a:lnTo>
                    <a:pt x="688098" y="1570126"/>
                  </a:lnTo>
                  <a:lnTo>
                    <a:pt x="689343" y="1569059"/>
                  </a:lnTo>
                  <a:lnTo>
                    <a:pt x="688263" y="1567903"/>
                  </a:lnTo>
                  <a:lnTo>
                    <a:pt x="687273" y="1566252"/>
                  </a:lnTo>
                  <a:lnTo>
                    <a:pt x="686092" y="1565783"/>
                  </a:lnTo>
                  <a:lnTo>
                    <a:pt x="686917" y="1562354"/>
                  </a:lnTo>
                  <a:lnTo>
                    <a:pt x="687247" y="1560156"/>
                  </a:lnTo>
                  <a:lnTo>
                    <a:pt x="682282" y="1558417"/>
                  </a:lnTo>
                  <a:lnTo>
                    <a:pt x="696976" y="1557782"/>
                  </a:lnTo>
                  <a:close/>
                </a:path>
                <a:path w="704850" h="1660525">
                  <a:moveTo>
                    <a:pt x="697839" y="1498282"/>
                  </a:moveTo>
                  <a:lnTo>
                    <a:pt x="695998" y="1496872"/>
                  </a:lnTo>
                  <a:lnTo>
                    <a:pt x="695007" y="1495501"/>
                  </a:lnTo>
                  <a:lnTo>
                    <a:pt x="693521" y="1496987"/>
                  </a:lnTo>
                  <a:lnTo>
                    <a:pt x="691400" y="1498257"/>
                  </a:lnTo>
                  <a:lnTo>
                    <a:pt x="690359" y="1501254"/>
                  </a:lnTo>
                  <a:lnTo>
                    <a:pt x="692086" y="1503197"/>
                  </a:lnTo>
                  <a:lnTo>
                    <a:pt x="693293" y="1505673"/>
                  </a:lnTo>
                  <a:lnTo>
                    <a:pt x="695883" y="1502346"/>
                  </a:lnTo>
                  <a:lnTo>
                    <a:pt x="697750" y="1501025"/>
                  </a:lnTo>
                  <a:lnTo>
                    <a:pt x="697776" y="1499628"/>
                  </a:lnTo>
                  <a:lnTo>
                    <a:pt x="697839" y="1498282"/>
                  </a:lnTo>
                  <a:close/>
                </a:path>
                <a:path w="704850" h="1660525">
                  <a:moveTo>
                    <a:pt x="704430" y="1655013"/>
                  </a:moveTo>
                  <a:lnTo>
                    <a:pt x="704126" y="1652943"/>
                  </a:lnTo>
                  <a:lnTo>
                    <a:pt x="702284" y="1652638"/>
                  </a:lnTo>
                  <a:lnTo>
                    <a:pt x="701268" y="1652231"/>
                  </a:lnTo>
                  <a:lnTo>
                    <a:pt x="700773" y="1653743"/>
                  </a:lnTo>
                  <a:lnTo>
                    <a:pt x="700062" y="1655254"/>
                  </a:lnTo>
                  <a:lnTo>
                    <a:pt x="699947" y="1657184"/>
                  </a:lnTo>
                  <a:lnTo>
                    <a:pt x="701878" y="1657705"/>
                  </a:lnTo>
                  <a:lnTo>
                    <a:pt x="703605" y="1658467"/>
                  </a:lnTo>
                  <a:lnTo>
                    <a:pt x="703884" y="1656626"/>
                  </a:lnTo>
                  <a:lnTo>
                    <a:pt x="704430" y="1655013"/>
                  </a:lnTo>
                  <a:close/>
                </a:path>
                <a:path w="704850" h="1660525">
                  <a:moveTo>
                    <a:pt x="704545" y="1637030"/>
                  </a:moveTo>
                  <a:lnTo>
                    <a:pt x="701649" y="1632254"/>
                  </a:lnTo>
                  <a:lnTo>
                    <a:pt x="696925" y="1633321"/>
                  </a:lnTo>
                  <a:lnTo>
                    <a:pt x="692251" y="1634693"/>
                  </a:lnTo>
                  <a:lnTo>
                    <a:pt x="684911" y="1635734"/>
                  </a:lnTo>
                  <a:lnTo>
                    <a:pt x="682282" y="1635848"/>
                  </a:lnTo>
                  <a:lnTo>
                    <a:pt x="679665" y="1636064"/>
                  </a:lnTo>
                  <a:lnTo>
                    <a:pt x="677964" y="1634197"/>
                  </a:lnTo>
                  <a:lnTo>
                    <a:pt x="677049" y="1632991"/>
                  </a:lnTo>
                  <a:lnTo>
                    <a:pt x="675894" y="1634388"/>
                  </a:lnTo>
                  <a:lnTo>
                    <a:pt x="673722" y="1636598"/>
                  </a:lnTo>
                  <a:lnTo>
                    <a:pt x="672185" y="1636699"/>
                  </a:lnTo>
                  <a:lnTo>
                    <a:pt x="670674" y="1636890"/>
                  </a:lnTo>
                  <a:lnTo>
                    <a:pt x="669137" y="1637004"/>
                  </a:lnTo>
                  <a:lnTo>
                    <a:pt x="677659" y="1660258"/>
                  </a:lnTo>
                  <a:lnTo>
                    <a:pt x="704545" y="1637030"/>
                  </a:lnTo>
                  <a:close/>
                </a:path>
              </a:pathLst>
            </a:custGeom>
            <a:solidFill>
              <a:srgbClr val="DE246E"/>
            </a:solidFill>
          </p:spPr>
          <p:txBody>
            <a:bodyPr wrap="square" lIns="0" tIns="0" rIns="0" bIns="0" rtlCol="0"/>
            <a:lstStyle/>
            <a:p>
              <a:endParaRPr/>
            </a:p>
          </p:txBody>
        </p:sp>
        <p:sp>
          <p:nvSpPr>
            <p:cNvPr id="108" name="object 108"/>
            <p:cNvSpPr/>
            <p:nvPr/>
          </p:nvSpPr>
          <p:spPr>
            <a:xfrm>
              <a:off x="7535646" y="2725838"/>
              <a:ext cx="572135" cy="1311910"/>
            </a:xfrm>
            <a:custGeom>
              <a:avLst/>
              <a:gdLst/>
              <a:ahLst/>
              <a:cxnLst/>
              <a:rect l="l" t="t" r="r" b="b"/>
              <a:pathLst>
                <a:path w="572134" h="1311910">
                  <a:moveTo>
                    <a:pt x="1828" y="546709"/>
                  </a:moveTo>
                  <a:lnTo>
                    <a:pt x="1739" y="544017"/>
                  </a:lnTo>
                  <a:lnTo>
                    <a:pt x="1778" y="543877"/>
                  </a:lnTo>
                  <a:lnTo>
                    <a:pt x="1727" y="543712"/>
                  </a:lnTo>
                  <a:lnTo>
                    <a:pt x="1638" y="541159"/>
                  </a:lnTo>
                  <a:lnTo>
                    <a:pt x="1460" y="542747"/>
                  </a:lnTo>
                  <a:lnTo>
                    <a:pt x="1244" y="544347"/>
                  </a:lnTo>
                  <a:lnTo>
                    <a:pt x="1079" y="545947"/>
                  </a:lnTo>
                  <a:lnTo>
                    <a:pt x="1524" y="546404"/>
                  </a:lnTo>
                  <a:lnTo>
                    <a:pt x="1828" y="546709"/>
                  </a:lnTo>
                  <a:close/>
                </a:path>
                <a:path w="572134" h="1311910">
                  <a:moveTo>
                    <a:pt x="4838" y="555231"/>
                  </a:moveTo>
                  <a:lnTo>
                    <a:pt x="2044" y="550837"/>
                  </a:lnTo>
                  <a:lnTo>
                    <a:pt x="749" y="548830"/>
                  </a:lnTo>
                  <a:lnTo>
                    <a:pt x="457" y="551713"/>
                  </a:lnTo>
                  <a:lnTo>
                    <a:pt x="241" y="554596"/>
                  </a:lnTo>
                  <a:lnTo>
                    <a:pt x="0" y="557491"/>
                  </a:lnTo>
                  <a:lnTo>
                    <a:pt x="1397" y="557212"/>
                  </a:lnTo>
                  <a:lnTo>
                    <a:pt x="812" y="555421"/>
                  </a:lnTo>
                  <a:lnTo>
                    <a:pt x="3479" y="555256"/>
                  </a:lnTo>
                  <a:lnTo>
                    <a:pt x="4838" y="555231"/>
                  </a:lnTo>
                  <a:close/>
                </a:path>
                <a:path w="572134" h="1311910">
                  <a:moveTo>
                    <a:pt x="4991" y="522859"/>
                  </a:moveTo>
                  <a:lnTo>
                    <a:pt x="4457" y="521563"/>
                  </a:lnTo>
                  <a:lnTo>
                    <a:pt x="4165" y="520877"/>
                  </a:lnTo>
                  <a:lnTo>
                    <a:pt x="4051" y="521665"/>
                  </a:lnTo>
                  <a:lnTo>
                    <a:pt x="3898" y="522490"/>
                  </a:lnTo>
                  <a:lnTo>
                    <a:pt x="3784" y="523316"/>
                  </a:lnTo>
                  <a:lnTo>
                    <a:pt x="4191" y="523151"/>
                  </a:lnTo>
                  <a:lnTo>
                    <a:pt x="4597" y="523024"/>
                  </a:lnTo>
                  <a:lnTo>
                    <a:pt x="4991" y="522859"/>
                  </a:lnTo>
                  <a:close/>
                </a:path>
                <a:path w="572134" h="1311910">
                  <a:moveTo>
                    <a:pt x="17881" y="492150"/>
                  </a:moveTo>
                  <a:lnTo>
                    <a:pt x="10998" y="481761"/>
                  </a:lnTo>
                  <a:lnTo>
                    <a:pt x="9867" y="487337"/>
                  </a:lnTo>
                  <a:lnTo>
                    <a:pt x="9334" y="490143"/>
                  </a:lnTo>
                  <a:lnTo>
                    <a:pt x="13766" y="495452"/>
                  </a:lnTo>
                  <a:lnTo>
                    <a:pt x="17881" y="492150"/>
                  </a:lnTo>
                  <a:close/>
                </a:path>
                <a:path w="572134" h="1311910">
                  <a:moveTo>
                    <a:pt x="19659" y="565264"/>
                  </a:moveTo>
                  <a:lnTo>
                    <a:pt x="18148" y="563511"/>
                  </a:lnTo>
                  <a:lnTo>
                    <a:pt x="17411" y="561886"/>
                  </a:lnTo>
                  <a:lnTo>
                    <a:pt x="15925" y="562927"/>
                  </a:lnTo>
                  <a:lnTo>
                    <a:pt x="13754" y="563638"/>
                  </a:lnTo>
                  <a:lnTo>
                    <a:pt x="12700" y="566254"/>
                  </a:lnTo>
                  <a:lnTo>
                    <a:pt x="14097" y="568236"/>
                  </a:lnTo>
                  <a:lnTo>
                    <a:pt x="15036" y="570877"/>
                  </a:lnTo>
                  <a:lnTo>
                    <a:pt x="17056" y="569036"/>
                  </a:lnTo>
                  <a:lnTo>
                    <a:pt x="19151" y="568007"/>
                  </a:lnTo>
                  <a:lnTo>
                    <a:pt x="19659" y="565264"/>
                  </a:lnTo>
                  <a:close/>
                </a:path>
                <a:path w="572134" h="1311910">
                  <a:moveTo>
                    <a:pt x="30607" y="508749"/>
                  </a:moveTo>
                  <a:lnTo>
                    <a:pt x="29819" y="506603"/>
                  </a:lnTo>
                  <a:lnTo>
                    <a:pt x="28917" y="504545"/>
                  </a:lnTo>
                  <a:lnTo>
                    <a:pt x="28130" y="502399"/>
                  </a:lnTo>
                  <a:lnTo>
                    <a:pt x="27381" y="498995"/>
                  </a:lnTo>
                  <a:lnTo>
                    <a:pt x="26822" y="499071"/>
                  </a:lnTo>
                  <a:lnTo>
                    <a:pt x="26263" y="497674"/>
                  </a:lnTo>
                  <a:lnTo>
                    <a:pt x="25806" y="496189"/>
                  </a:lnTo>
                  <a:lnTo>
                    <a:pt x="24942" y="494347"/>
                  </a:lnTo>
                  <a:lnTo>
                    <a:pt x="21729" y="496138"/>
                  </a:lnTo>
                  <a:lnTo>
                    <a:pt x="19913" y="496874"/>
                  </a:lnTo>
                  <a:lnTo>
                    <a:pt x="21856" y="503885"/>
                  </a:lnTo>
                  <a:lnTo>
                    <a:pt x="22047" y="505345"/>
                  </a:lnTo>
                  <a:lnTo>
                    <a:pt x="21488" y="504825"/>
                  </a:lnTo>
                  <a:lnTo>
                    <a:pt x="20942" y="504215"/>
                  </a:lnTo>
                  <a:lnTo>
                    <a:pt x="19126" y="504240"/>
                  </a:lnTo>
                  <a:lnTo>
                    <a:pt x="16700" y="506996"/>
                  </a:lnTo>
                  <a:lnTo>
                    <a:pt x="16789" y="508279"/>
                  </a:lnTo>
                  <a:lnTo>
                    <a:pt x="16929" y="510120"/>
                  </a:lnTo>
                  <a:lnTo>
                    <a:pt x="18732" y="512711"/>
                  </a:lnTo>
                  <a:lnTo>
                    <a:pt x="20853" y="513346"/>
                  </a:lnTo>
                  <a:lnTo>
                    <a:pt x="21767" y="512622"/>
                  </a:lnTo>
                  <a:lnTo>
                    <a:pt x="22872" y="511632"/>
                  </a:lnTo>
                  <a:lnTo>
                    <a:pt x="23266" y="514718"/>
                  </a:lnTo>
                  <a:lnTo>
                    <a:pt x="30492" y="513181"/>
                  </a:lnTo>
                  <a:lnTo>
                    <a:pt x="29629" y="509219"/>
                  </a:lnTo>
                  <a:lnTo>
                    <a:pt x="30607" y="508749"/>
                  </a:lnTo>
                  <a:close/>
                </a:path>
                <a:path w="572134" h="1311910">
                  <a:moveTo>
                    <a:pt x="31076" y="571284"/>
                  </a:moveTo>
                  <a:lnTo>
                    <a:pt x="30708" y="571068"/>
                  </a:lnTo>
                  <a:lnTo>
                    <a:pt x="30391" y="570877"/>
                  </a:lnTo>
                  <a:lnTo>
                    <a:pt x="29679" y="570509"/>
                  </a:lnTo>
                  <a:lnTo>
                    <a:pt x="28956" y="570217"/>
                  </a:lnTo>
                  <a:lnTo>
                    <a:pt x="24892" y="567080"/>
                  </a:lnTo>
                  <a:lnTo>
                    <a:pt x="27317" y="572300"/>
                  </a:lnTo>
                  <a:lnTo>
                    <a:pt x="29832" y="571639"/>
                  </a:lnTo>
                  <a:lnTo>
                    <a:pt x="31076" y="571284"/>
                  </a:lnTo>
                  <a:close/>
                </a:path>
                <a:path w="572134" h="1311910">
                  <a:moveTo>
                    <a:pt x="31470" y="571258"/>
                  </a:moveTo>
                  <a:lnTo>
                    <a:pt x="31191" y="571258"/>
                  </a:lnTo>
                  <a:lnTo>
                    <a:pt x="31292" y="571398"/>
                  </a:lnTo>
                  <a:lnTo>
                    <a:pt x="31419" y="571309"/>
                  </a:lnTo>
                  <a:close/>
                </a:path>
                <a:path w="572134" h="1311910">
                  <a:moveTo>
                    <a:pt x="32613" y="516864"/>
                  </a:moveTo>
                  <a:lnTo>
                    <a:pt x="32232" y="516305"/>
                  </a:lnTo>
                  <a:lnTo>
                    <a:pt x="32080" y="515810"/>
                  </a:lnTo>
                  <a:lnTo>
                    <a:pt x="31572" y="515810"/>
                  </a:lnTo>
                  <a:lnTo>
                    <a:pt x="30568" y="515874"/>
                  </a:lnTo>
                  <a:lnTo>
                    <a:pt x="30835" y="516636"/>
                  </a:lnTo>
                  <a:lnTo>
                    <a:pt x="31089" y="517436"/>
                  </a:lnTo>
                  <a:lnTo>
                    <a:pt x="31356" y="518210"/>
                  </a:lnTo>
                  <a:lnTo>
                    <a:pt x="31750" y="517906"/>
                  </a:lnTo>
                  <a:lnTo>
                    <a:pt x="32397" y="517690"/>
                  </a:lnTo>
                  <a:lnTo>
                    <a:pt x="32499" y="517296"/>
                  </a:lnTo>
                  <a:lnTo>
                    <a:pt x="32613" y="516864"/>
                  </a:lnTo>
                  <a:close/>
                </a:path>
                <a:path w="572134" h="1311910">
                  <a:moveTo>
                    <a:pt x="44818" y="543331"/>
                  </a:moveTo>
                  <a:lnTo>
                    <a:pt x="42316" y="539648"/>
                  </a:lnTo>
                  <a:lnTo>
                    <a:pt x="42024" y="539203"/>
                  </a:lnTo>
                  <a:lnTo>
                    <a:pt x="41173" y="537946"/>
                  </a:lnTo>
                  <a:lnTo>
                    <a:pt x="40119" y="536409"/>
                  </a:lnTo>
                  <a:lnTo>
                    <a:pt x="36931" y="531672"/>
                  </a:lnTo>
                  <a:lnTo>
                    <a:pt x="35953" y="530250"/>
                  </a:lnTo>
                  <a:lnTo>
                    <a:pt x="31089" y="526567"/>
                  </a:lnTo>
                  <a:lnTo>
                    <a:pt x="28651" y="524700"/>
                  </a:lnTo>
                  <a:lnTo>
                    <a:pt x="27927" y="527024"/>
                  </a:lnTo>
                  <a:lnTo>
                    <a:pt x="26987" y="529336"/>
                  </a:lnTo>
                  <a:lnTo>
                    <a:pt x="26593" y="530377"/>
                  </a:lnTo>
                  <a:lnTo>
                    <a:pt x="26593" y="548970"/>
                  </a:lnTo>
                  <a:lnTo>
                    <a:pt x="24930" y="552869"/>
                  </a:lnTo>
                  <a:lnTo>
                    <a:pt x="24003" y="551878"/>
                  </a:lnTo>
                  <a:lnTo>
                    <a:pt x="22987" y="550887"/>
                  </a:lnTo>
                  <a:lnTo>
                    <a:pt x="22212" y="549897"/>
                  </a:lnTo>
                  <a:lnTo>
                    <a:pt x="20053" y="551992"/>
                  </a:lnTo>
                  <a:lnTo>
                    <a:pt x="16878" y="553694"/>
                  </a:lnTo>
                  <a:lnTo>
                    <a:pt x="19443" y="549516"/>
                  </a:lnTo>
                  <a:lnTo>
                    <a:pt x="22123" y="546519"/>
                  </a:lnTo>
                  <a:lnTo>
                    <a:pt x="22644" y="544398"/>
                  </a:lnTo>
                  <a:lnTo>
                    <a:pt x="23634" y="544347"/>
                  </a:lnTo>
                  <a:lnTo>
                    <a:pt x="24130" y="544296"/>
                  </a:lnTo>
                  <a:lnTo>
                    <a:pt x="24612" y="545833"/>
                  </a:lnTo>
                  <a:lnTo>
                    <a:pt x="25590" y="547509"/>
                  </a:lnTo>
                  <a:lnTo>
                    <a:pt x="26593" y="548970"/>
                  </a:lnTo>
                  <a:lnTo>
                    <a:pt x="26593" y="530377"/>
                  </a:lnTo>
                  <a:lnTo>
                    <a:pt x="26098" y="531672"/>
                  </a:lnTo>
                  <a:lnTo>
                    <a:pt x="26365" y="522490"/>
                  </a:lnTo>
                  <a:lnTo>
                    <a:pt x="19773" y="522973"/>
                  </a:lnTo>
                  <a:lnTo>
                    <a:pt x="19773" y="539648"/>
                  </a:lnTo>
                  <a:lnTo>
                    <a:pt x="19596" y="539508"/>
                  </a:lnTo>
                  <a:lnTo>
                    <a:pt x="19443" y="539318"/>
                  </a:lnTo>
                  <a:lnTo>
                    <a:pt x="19265" y="539203"/>
                  </a:lnTo>
                  <a:lnTo>
                    <a:pt x="19431" y="539229"/>
                  </a:lnTo>
                  <a:lnTo>
                    <a:pt x="19583" y="539229"/>
                  </a:lnTo>
                  <a:lnTo>
                    <a:pt x="19748" y="539267"/>
                  </a:lnTo>
                  <a:lnTo>
                    <a:pt x="19773" y="539648"/>
                  </a:lnTo>
                  <a:lnTo>
                    <a:pt x="19773" y="522973"/>
                  </a:lnTo>
                  <a:lnTo>
                    <a:pt x="18249" y="523074"/>
                  </a:lnTo>
                  <a:lnTo>
                    <a:pt x="18745" y="528345"/>
                  </a:lnTo>
                  <a:lnTo>
                    <a:pt x="15430" y="528345"/>
                  </a:lnTo>
                  <a:lnTo>
                    <a:pt x="11468" y="530987"/>
                  </a:lnTo>
                  <a:lnTo>
                    <a:pt x="6070" y="536409"/>
                  </a:lnTo>
                  <a:lnTo>
                    <a:pt x="5207" y="535800"/>
                  </a:lnTo>
                  <a:lnTo>
                    <a:pt x="4368" y="535139"/>
                  </a:lnTo>
                  <a:lnTo>
                    <a:pt x="3505" y="534885"/>
                  </a:lnTo>
                  <a:lnTo>
                    <a:pt x="3213" y="534784"/>
                  </a:lnTo>
                  <a:lnTo>
                    <a:pt x="2044" y="537197"/>
                  </a:lnTo>
                  <a:lnTo>
                    <a:pt x="2984" y="538543"/>
                  </a:lnTo>
                  <a:lnTo>
                    <a:pt x="4076" y="539318"/>
                  </a:lnTo>
                  <a:lnTo>
                    <a:pt x="5067" y="540219"/>
                  </a:lnTo>
                  <a:lnTo>
                    <a:pt x="6324" y="537946"/>
                  </a:lnTo>
                  <a:lnTo>
                    <a:pt x="15913" y="538873"/>
                  </a:lnTo>
                  <a:lnTo>
                    <a:pt x="13792" y="539864"/>
                  </a:lnTo>
                  <a:lnTo>
                    <a:pt x="11493" y="542505"/>
                  </a:lnTo>
                  <a:lnTo>
                    <a:pt x="10706" y="547509"/>
                  </a:lnTo>
                  <a:lnTo>
                    <a:pt x="12814" y="550697"/>
                  </a:lnTo>
                  <a:lnTo>
                    <a:pt x="14897" y="556907"/>
                  </a:lnTo>
                  <a:lnTo>
                    <a:pt x="16598" y="554151"/>
                  </a:lnTo>
                  <a:lnTo>
                    <a:pt x="15633" y="558342"/>
                  </a:lnTo>
                  <a:lnTo>
                    <a:pt x="18440" y="561200"/>
                  </a:lnTo>
                  <a:lnTo>
                    <a:pt x="20815" y="565594"/>
                  </a:lnTo>
                  <a:lnTo>
                    <a:pt x="22923" y="562787"/>
                  </a:lnTo>
                  <a:lnTo>
                    <a:pt x="24942" y="560844"/>
                  </a:lnTo>
                  <a:lnTo>
                    <a:pt x="26111" y="559104"/>
                  </a:lnTo>
                  <a:lnTo>
                    <a:pt x="27203" y="560425"/>
                  </a:lnTo>
                  <a:lnTo>
                    <a:pt x="27470" y="560095"/>
                  </a:lnTo>
                  <a:lnTo>
                    <a:pt x="37871" y="566331"/>
                  </a:lnTo>
                  <a:lnTo>
                    <a:pt x="31470" y="571258"/>
                  </a:lnTo>
                  <a:lnTo>
                    <a:pt x="38239" y="571309"/>
                  </a:lnTo>
                  <a:lnTo>
                    <a:pt x="41617" y="571309"/>
                  </a:lnTo>
                  <a:lnTo>
                    <a:pt x="40932" y="568172"/>
                  </a:lnTo>
                  <a:lnTo>
                    <a:pt x="41287" y="568401"/>
                  </a:lnTo>
                  <a:lnTo>
                    <a:pt x="41414" y="568172"/>
                  </a:lnTo>
                  <a:lnTo>
                    <a:pt x="44589" y="562597"/>
                  </a:lnTo>
                  <a:lnTo>
                    <a:pt x="40271" y="560095"/>
                  </a:lnTo>
                  <a:lnTo>
                    <a:pt x="38557" y="559104"/>
                  </a:lnTo>
                  <a:lnTo>
                    <a:pt x="31483" y="555015"/>
                  </a:lnTo>
                  <a:lnTo>
                    <a:pt x="33172" y="552869"/>
                  </a:lnTo>
                  <a:lnTo>
                    <a:pt x="33909" y="551929"/>
                  </a:lnTo>
                  <a:lnTo>
                    <a:pt x="37680" y="549986"/>
                  </a:lnTo>
                  <a:lnTo>
                    <a:pt x="41173" y="546163"/>
                  </a:lnTo>
                  <a:lnTo>
                    <a:pt x="43573" y="544296"/>
                  </a:lnTo>
                  <a:lnTo>
                    <a:pt x="44818" y="543331"/>
                  </a:lnTo>
                  <a:close/>
                </a:path>
                <a:path w="572134" h="1311910">
                  <a:moveTo>
                    <a:pt x="47269" y="826554"/>
                  </a:moveTo>
                  <a:lnTo>
                    <a:pt x="46596" y="825804"/>
                  </a:lnTo>
                  <a:lnTo>
                    <a:pt x="45923" y="825042"/>
                  </a:lnTo>
                  <a:lnTo>
                    <a:pt x="45250" y="824293"/>
                  </a:lnTo>
                  <a:lnTo>
                    <a:pt x="44729" y="825182"/>
                  </a:lnTo>
                  <a:lnTo>
                    <a:pt x="44107" y="826008"/>
                  </a:lnTo>
                  <a:lnTo>
                    <a:pt x="43688" y="827214"/>
                  </a:lnTo>
                  <a:lnTo>
                    <a:pt x="44640" y="828230"/>
                  </a:lnTo>
                  <a:lnTo>
                    <a:pt x="44767" y="828179"/>
                  </a:lnTo>
                  <a:lnTo>
                    <a:pt x="45669" y="827735"/>
                  </a:lnTo>
                  <a:lnTo>
                    <a:pt x="46482" y="827100"/>
                  </a:lnTo>
                  <a:lnTo>
                    <a:pt x="47269" y="826554"/>
                  </a:lnTo>
                  <a:close/>
                </a:path>
                <a:path w="572134" h="1311910">
                  <a:moveTo>
                    <a:pt x="47853" y="838098"/>
                  </a:moveTo>
                  <a:lnTo>
                    <a:pt x="45783" y="836752"/>
                  </a:lnTo>
                  <a:lnTo>
                    <a:pt x="44627" y="835431"/>
                  </a:lnTo>
                  <a:lnTo>
                    <a:pt x="43522" y="836637"/>
                  </a:lnTo>
                  <a:lnTo>
                    <a:pt x="41313" y="839114"/>
                  </a:lnTo>
                  <a:lnTo>
                    <a:pt x="42748" y="842848"/>
                  </a:lnTo>
                  <a:lnTo>
                    <a:pt x="43561" y="843597"/>
                  </a:lnTo>
                  <a:lnTo>
                    <a:pt x="44081" y="844092"/>
                  </a:lnTo>
                  <a:lnTo>
                    <a:pt x="44056" y="844499"/>
                  </a:lnTo>
                  <a:lnTo>
                    <a:pt x="44107" y="845413"/>
                  </a:lnTo>
                  <a:lnTo>
                    <a:pt x="44526" y="845375"/>
                  </a:lnTo>
                  <a:lnTo>
                    <a:pt x="45250" y="845489"/>
                  </a:lnTo>
                  <a:lnTo>
                    <a:pt x="45504" y="844753"/>
                  </a:lnTo>
                  <a:lnTo>
                    <a:pt x="45339" y="844067"/>
                  </a:lnTo>
                  <a:lnTo>
                    <a:pt x="45313" y="843457"/>
                  </a:lnTo>
                  <a:lnTo>
                    <a:pt x="45148" y="843483"/>
                  </a:lnTo>
                  <a:lnTo>
                    <a:pt x="46482" y="841946"/>
                  </a:lnTo>
                  <a:lnTo>
                    <a:pt x="47840" y="840651"/>
                  </a:lnTo>
                  <a:lnTo>
                    <a:pt x="47853" y="838098"/>
                  </a:lnTo>
                  <a:close/>
                </a:path>
                <a:path w="572134" h="1311910">
                  <a:moveTo>
                    <a:pt x="64046" y="864349"/>
                  </a:moveTo>
                  <a:lnTo>
                    <a:pt x="62458" y="862952"/>
                  </a:lnTo>
                  <a:lnTo>
                    <a:pt x="61150" y="860882"/>
                  </a:lnTo>
                  <a:lnTo>
                    <a:pt x="60909" y="861301"/>
                  </a:lnTo>
                  <a:lnTo>
                    <a:pt x="60401" y="861987"/>
                  </a:lnTo>
                  <a:lnTo>
                    <a:pt x="59715" y="845654"/>
                  </a:lnTo>
                  <a:lnTo>
                    <a:pt x="53403" y="845654"/>
                  </a:lnTo>
                  <a:lnTo>
                    <a:pt x="52882" y="863358"/>
                  </a:lnTo>
                  <a:lnTo>
                    <a:pt x="59880" y="862749"/>
                  </a:lnTo>
                  <a:lnTo>
                    <a:pt x="58369" y="864895"/>
                  </a:lnTo>
                  <a:lnTo>
                    <a:pt x="58572" y="867092"/>
                  </a:lnTo>
                  <a:lnTo>
                    <a:pt x="60261" y="868248"/>
                  </a:lnTo>
                  <a:lnTo>
                    <a:pt x="61277" y="869492"/>
                  </a:lnTo>
                  <a:lnTo>
                    <a:pt x="62242" y="868222"/>
                  </a:lnTo>
                  <a:lnTo>
                    <a:pt x="63931" y="866990"/>
                  </a:lnTo>
                  <a:lnTo>
                    <a:pt x="64046" y="864349"/>
                  </a:lnTo>
                  <a:close/>
                </a:path>
                <a:path w="572134" h="1311910">
                  <a:moveTo>
                    <a:pt x="114388" y="264807"/>
                  </a:moveTo>
                  <a:lnTo>
                    <a:pt x="114236" y="264477"/>
                  </a:lnTo>
                  <a:lnTo>
                    <a:pt x="112585" y="261734"/>
                  </a:lnTo>
                  <a:lnTo>
                    <a:pt x="109232" y="261264"/>
                  </a:lnTo>
                  <a:lnTo>
                    <a:pt x="107226" y="263740"/>
                  </a:lnTo>
                  <a:lnTo>
                    <a:pt x="105689" y="264807"/>
                  </a:lnTo>
                  <a:lnTo>
                    <a:pt x="114388" y="264807"/>
                  </a:lnTo>
                  <a:close/>
                </a:path>
                <a:path w="572134" h="1311910">
                  <a:moveTo>
                    <a:pt x="116624" y="234353"/>
                  </a:moveTo>
                  <a:lnTo>
                    <a:pt x="115658" y="233286"/>
                  </a:lnTo>
                  <a:lnTo>
                    <a:pt x="114731" y="231800"/>
                  </a:lnTo>
                  <a:lnTo>
                    <a:pt x="113690" y="231216"/>
                  </a:lnTo>
                  <a:lnTo>
                    <a:pt x="112585" y="232816"/>
                  </a:lnTo>
                  <a:lnTo>
                    <a:pt x="110464" y="235940"/>
                  </a:lnTo>
                  <a:lnTo>
                    <a:pt x="111353" y="236829"/>
                  </a:lnTo>
                  <a:lnTo>
                    <a:pt x="112141" y="237540"/>
                  </a:lnTo>
                  <a:lnTo>
                    <a:pt x="112890" y="237540"/>
                  </a:lnTo>
                  <a:lnTo>
                    <a:pt x="114147" y="237515"/>
                  </a:lnTo>
                  <a:lnTo>
                    <a:pt x="115392" y="235508"/>
                  </a:lnTo>
                  <a:lnTo>
                    <a:pt x="116624" y="234353"/>
                  </a:lnTo>
                  <a:close/>
                </a:path>
                <a:path w="572134" h="1311910">
                  <a:moveTo>
                    <a:pt x="117424" y="275221"/>
                  </a:moveTo>
                  <a:lnTo>
                    <a:pt x="116573" y="273164"/>
                  </a:lnTo>
                  <a:lnTo>
                    <a:pt x="115379" y="270421"/>
                  </a:lnTo>
                  <a:lnTo>
                    <a:pt x="114312" y="267855"/>
                  </a:lnTo>
                  <a:lnTo>
                    <a:pt x="114871" y="267258"/>
                  </a:lnTo>
                  <a:lnTo>
                    <a:pt x="115277" y="266649"/>
                  </a:lnTo>
                  <a:lnTo>
                    <a:pt x="115138" y="266433"/>
                  </a:lnTo>
                  <a:lnTo>
                    <a:pt x="110655" y="266433"/>
                  </a:lnTo>
                  <a:lnTo>
                    <a:pt x="110655" y="269621"/>
                  </a:lnTo>
                  <a:lnTo>
                    <a:pt x="110413" y="269925"/>
                  </a:lnTo>
                  <a:lnTo>
                    <a:pt x="110337" y="270281"/>
                  </a:lnTo>
                  <a:lnTo>
                    <a:pt x="110248" y="270421"/>
                  </a:lnTo>
                  <a:lnTo>
                    <a:pt x="108051" y="269125"/>
                  </a:lnTo>
                  <a:lnTo>
                    <a:pt x="105829" y="267855"/>
                  </a:lnTo>
                  <a:lnTo>
                    <a:pt x="103619" y="266573"/>
                  </a:lnTo>
                  <a:lnTo>
                    <a:pt x="107010" y="268109"/>
                  </a:lnTo>
                  <a:lnTo>
                    <a:pt x="108927" y="269290"/>
                  </a:lnTo>
                  <a:lnTo>
                    <a:pt x="110655" y="269621"/>
                  </a:lnTo>
                  <a:lnTo>
                    <a:pt x="110655" y="266433"/>
                  </a:lnTo>
                  <a:lnTo>
                    <a:pt x="103352" y="266433"/>
                  </a:lnTo>
                  <a:lnTo>
                    <a:pt x="99568" y="266433"/>
                  </a:lnTo>
                  <a:lnTo>
                    <a:pt x="97218" y="270281"/>
                  </a:lnTo>
                  <a:lnTo>
                    <a:pt x="111569" y="278904"/>
                  </a:lnTo>
                  <a:lnTo>
                    <a:pt x="112420" y="277418"/>
                  </a:lnTo>
                  <a:lnTo>
                    <a:pt x="112610" y="277672"/>
                  </a:lnTo>
                  <a:lnTo>
                    <a:pt x="113880" y="278244"/>
                  </a:lnTo>
                  <a:lnTo>
                    <a:pt x="114642" y="277418"/>
                  </a:lnTo>
                  <a:lnTo>
                    <a:pt x="115824" y="276161"/>
                  </a:lnTo>
                  <a:lnTo>
                    <a:pt x="117424" y="275221"/>
                  </a:lnTo>
                  <a:close/>
                </a:path>
                <a:path w="572134" h="1311910">
                  <a:moveTo>
                    <a:pt x="123228" y="278638"/>
                  </a:moveTo>
                  <a:lnTo>
                    <a:pt x="121907" y="276275"/>
                  </a:lnTo>
                  <a:lnTo>
                    <a:pt x="121272" y="275082"/>
                  </a:lnTo>
                  <a:lnTo>
                    <a:pt x="120688" y="275971"/>
                  </a:lnTo>
                  <a:lnTo>
                    <a:pt x="119710" y="276821"/>
                  </a:lnTo>
                  <a:lnTo>
                    <a:pt x="119595" y="278599"/>
                  </a:lnTo>
                  <a:lnTo>
                    <a:pt x="120561" y="279539"/>
                  </a:lnTo>
                  <a:lnTo>
                    <a:pt x="121081" y="280454"/>
                  </a:lnTo>
                  <a:lnTo>
                    <a:pt x="123228" y="278638"/>
                  </a:lnTo>
                  <a:close/>
                </a:path>
                <a:path w="572134" h="1311910">
                  <a:moveTo>
                    <a:pt x="146278" y="295541"/>
                  </a:moveTo>
                  <a:lnTo>
                    <a:pt x="143230" y="291363"/>
                  </a:lnTo>
                  <a:lnTo>
                    <a:pt x="139877" y="292163"/>
                  </a:lnTo>
                  <a:lnTo>
                    <a:pt x="136334" y="293839"/>
                  </a:lnTo>
                  <a:lnTo>
                    <a:pt x="135623" y="295808"/>
                  </a:lnTo>
                  <a:lnTo>
                    <a:pt x="131610" y="291198"/>
                  </a:lnTo>
                  <a:lnTo>
                    <a:pt x="130784" y="292239"/>
                  </a:lnTo>
                  <a:lnTo>
                    <a:pt x="130924" y="290283"/>
                  </a:lnTo>
                  <a:lnTo>
                    <a:pt x="125882" y="289458"/>
                  </a:lnTo>
                  <a:lnTo>
                    <a:pt x="125806" y="289102"/>
                  </a:lnTo>
                  <a:lnTo>
                    <a:pt x="125336" y="289356"/>
                  </a:lnTo>
                  <a:lnTo>
                    <a:pt x="118491" y="288251"/>
                  </a:lnTo>
                  <a:lnTo>
                    <a:pt x="118135" y="293179"/>
                  </a:lnTo>
                  <a:lnTo>
                    <a:pt x="112229" y="296303"/>
                  </a:lnTo>
                  <a:lnTo>
                    <a:pt x="114922" y="304609"/>
                  </a:lnTo>
                  <a:lnTo>
                    <a:pt x="119240" y="302183"/>
                  </a:lnTo>
                  <a:lnTo>
                    <a:pt x="123659" y="300012"/>
                  </a:lnTo>
                  <a:lnTo>
                    <a:pt x="127838" y="296964"/>
                  </a:lnTo>
                  <a:lnTo>
                    <a:pt x="127787" y="296443"/>
                  </a:lnTo>
                  <a:lnTo>
                    <a:pt x="127622" y="295783"/>
                  </a:lnTo>
                  <a:lnTo>
                    <a:pt x="128828" y="295783"/>
                  </a:lnTo>
                  <a:lnTo>
                    <a:pt x="134188" y="302323"/>
                  </a:lnTo>
                  <a:lnTo>
                    <a:pt x="136385" y="299466"/>
                  </a:lnTo>
                  <a:lnTo>
                    <a:pt x="137299" y="301231"/>
                  </a:lnTo>
                  <a:lnTo>
                    <a:pt x="138671" y="303339"/>
                  </a:lnTo>
                  <a:lnTo>
                    <a:pt x="139992" y="306095"/>
                  </a:lnTo>
                  <a:lnTo>
                    <a:pt x="143040" y="301917"/>
                  </a:lnTo>
                  <a:lnTo>
                    <a:pt x="145618" y="299796"/>
                  </a:lnTo>
                  <a:lnTo>
                    <a:pt x="146278" y="295541"/>
                  </a:lnTo>
                  <a:close/>
                </a:path>
                <a:path w="572134" h="1311910">
                  <a:moveTo>
                    <a:pt x="180416" y="484454"/>
                  </a:moveTo>
                  <a:lnTo>
                    <a:pt x="179603" y="483184"/>
                  </a:lnTo>
                  <a:lnTo>
                    <a:pt x="178498" y="483552"/>
                  </a:lnTo>
                  <a:lnTo>
                    <a:pt x="177558" y="484047"/>
                  </a:lnTo>
                  <a:lnTo>
                    <a:pt x="176606" y="484505"/>
                  </a:lnTo>
                  <a:lnTo>
                    <a:pt x="177698" y="486435"/>
                  </a:lnTo>
                  <a:lnTo>
                    <a:pt x="178282" y="487400"/>
                  </a:lnTo>
                  <a:lnTo>
                    <a:pt x="178968" y="486511"/>
                  </a:lnTo>
                  <a:lnTo>
                    <a:pt x="179768" y="485749"/>
                  </a:lnTo>
                  <a:lnTo>
                    <a:pt x="180263" y="484784"/>
                  </a:lnTo>
                  <a:lnTo>
                    <a:pt x="180416" y="484454"/>
                  </a:lnTo>
                  <a:close/>
                </a:path>
                <a:path w="572134" h="1311910">
                  <a:moveTo>
                    <a:pt x="183972" y="153619"/>
                  </a:moveTo>
                  <a:lnTo>
                    <a:pt x="183553" y="153416"/>
                  </a:lnTo>
                  <a:lnTo>
                    <a:pt x="183083" y="152996"/>
                  </a:lnTo>
                  <a:lnTo>
                    <a:pt x="182727" y="153111"/>
                  </a:lnTo>
                  <a:lnTo>
                    <a:pt x="182422" y="153212"/>
                  </a:lnTo>
                  <a:lnTo>
                    <a:pt x="182206" y="153898"/>
                  </a:lnTo>
                  <a:lnTo>
                    <a:pt x="181940" y="154330"/>
                  </a:lnTo>
                  <a:lnTo>
                    <a:pt x="182587" y="154622"/>
                  </a:lnTo>
                  <a:lnTo>
                    <a:pt x="183222" y="154927"/>
                  </a:lnTo>
                  <a:lnTo>
                    <a:pt x="183883" y="155219"/>
                  </a:lnTo>
                  <a:lnTo>
                    <a:pt x="183972" y="153619"/>
                  </a:lnTo>
                  <a:close/>
                </a:path>
                <a:path w="572134" h="1311910">
                  <a:moveTo>
                    <a:pt x="186550" y="471639"/>
                  </a:moveTo>
                  <a:lnTo>
                    <a:pt x="184734" y="471258"/>
                  </a:lnTo>
                  <a:lnTo>
                    <a:pt x="183057" y="470598"/>
                  </a:lnTo>
                  <a:lnTo>
                    <a:pt x="181470" y="470738"/>
                  </a:lnTo>
                  <a:lnTo>
                    <a:pt x="180949" y="470789"/>
                  </a:lnTo>
                  <a:lnTo>
                    <a:pt x="180581" y="472909"/>
                  </a:lnTo>
                  <a:lnTo>
                    <a:pt x="180149" y="474091"/>
                  </a:lnTo>
                  <a:lnTo>
                    <a:pt x="181711" y="474700"/>
                  </a:lnTo>
                  <a:lnTo>
                    <a:pt x="183286" y="475462"/>
                  </a:lnTo>
                  <a:lnTo>
                    <a:pt x="184924" y="475767"/>
                  </a:lnTo>
                  <a:lnTo>
                    <a:pt x="185178" y="475792"/>
                  </a:lnTo>
                  <a:lnTo>
                    <a:pt x="185813" y="473595"/>
                  </a:lnTo>
                  <a:lnTo>
                    <a:pt x="186550" y="471639"/>
                  </a:lnTo>
                  <a:close/>
                </a:path>
                <a:path w="572134" h="1311910">
                  <a:moveTo>
                    <a:pt x="192989" y="625627"/>
                  </a:moveTo>
                  <a:lnTo>
                    <a:pt x="190919" y="624471"/>
                  </a:lnTo>
                  <a:lnTo>
                    <a:pt x="189242" y="622744"/>
                  </a:lnTo>
                  <a:lnTo>
                    <a:pt x="188010" y="623011"/>
                  </a:lnTo>
                  <a:lnTo>
                    <a:pt x="186550" y="623366"/>
                  </a:lnTo>
                  <a:lnTo>
                    <a:pt x="185483" y="625436"/>
                  </a:lnTo>
                  <a:lnTo>
                    <a:pt x="184238" y="626757"/>
                  </a:lnTo>
                  <a:lnTo>
                    <a:pt x="186004" y="628015"/>
                  </a:lnTo>
                  <a:lnTo>
                    <a:pt x="187655" y="629615"/>
                  </a:lnTo>
                  <a:lnTo>
                    <a:pt x="190068" y="630491"/>
                  </a:lnTo>
                  <a:lnTo>
                    <a:pt x="191554" y="627684"/>
                  </a:lnTo>
                  <a:lnTo>
                    <a:pt x="192989" y="625627"/>
                  </a:lnTo>
                  <a:close/>
                </a:path>
                <a:path w="572134" h="1311910">
                  <a:moveTo>
                    <a:pt x="200926" y="135077"/>
                  </a:moveTo>
                  <a:lnTo>
                    <a:pt x="197243" y="130263"/>
                  </a:lnTo>
                  <a:lnTo>
                    <a:pt x="196469" y="131114"/>
                  </a:lnTo>
                  <a:lnTo>
                    <a:pt x="195846" y="132016"/>
                  </a:lnTo>
                  <a:lnTo>
                    <a:pt x="191439" y="136652"/>
                  </a:lnTo>
                  <a:lnTo>
                    <a:pt x="188150" y="140335"/>
                  </a:lnTo>
                  <a:lnTo>
                    <a:pt x="184708" y="144068"/>
                  </a:lnTo>
                  <a:lnTo>
                    <a:pt x="198780" y="137464"/>
                  </a:lnTo>
                  <a:lnTo>
                    <a:pt x="198589" y="137287"/>
                  </a:lnTo>
                  <a:lnTo>
                    <a:pt x="198450" y="137109"/>
                  </a:lnTo>
                  <a:lnTo>
                    <a:pt x="198259" y="136931"/>
                  </a:lnTo>
                  <a:lnTo>
                    <a:pt x="200926" y="135077"/>
                  </a:lnTo>
                  <a:close/>
                </a:path>
                <a:path w="572134" h="1311910">
                  <a:moveTo>
                    <a:pt x="201587" y="813828"/>
                  </a:moveTo>
                  <a:lnTo>
                    <a:pt x="200050" y="811187"/>
                  </a:lnTo>
                  <a:lnTo>
                    <a:pt x="198208" y="809269"/>
                  </a:lnTo>
                  <a:lnTo>
                    <a:pt x="200761" y="804392"/>
                  </a:lnTo>
                  <a:lnTo>
                    <a:pt x="187185" y="798817"/>
                  </a:lnTo>
                  <a:lnTo>
                    <a:pt x="184797" y="804595"/>
                  </a:lnTo>
                  <a:lnTo>
                    <a:pt x="190449" y="807808"/>
                  </a:lnTo>
                  <a:lnTo>
                    <a:pt x="187655" y="808990"/>
                  </a:lnTo>
                  <a:lnTo>
                    <a:pt x="184873" y="810882"/>
                  </a:lnTo>
                  <a:lnTo>
                    <a:pt x="185153" y="813168"/>
                  </a:lnTo>
                  <a:lnTo>
                    <a:pt x="185623" y="814590"/>
                  </a:lnTo>
                  <a:lnTo>
                    <a:pt x="186220" y="816051"/>
                  </a:lnTo>
                  <a:lnTo>
                    <a:pt x="184823" y="816711"/>
                  </a:lnTo>
                  <a:lnTo>
                    <a:pt x="182156" y="818527"/>
                  </a:lnTo>
                  <a:lnTo>
                    <a:pt x="182295" y="815060"/>
                  </a:lnTo>
                  <a:lnTo>
                    <a:pt x="182041" y="811047"/>
                  </a:lnTo>
                  <a:lnTo>
                    <a:pt x="159423" y="823150"/>
                  </a:lnTo>
                  <a:lnTo>
                    <a:pt x="165138" y="834694"/>
                  </a:lnTo>
                  <a:lnTo>
                    <a:pt x="168440" y="834580"/>
                  </a:lnTo>
                  <a:lnTo>
                    <a:pt x="169976" y="834326"/>
                  </a:lnTo>
                  <a:lnTo>
                    <a:pt x="170332" y="835431"/>
                  </a:lnTo>
                  <a:lnTo>
                    <a:pt x="170916" y="836752"/>
                  </a:lnTo>
                  <a:lnTo>
                    <a:pt x="171513" y="838504"/>
                  </a:lnTo>
                  <a:lnTo>
                    <a:pt x="172783" y="837082"/>
                  </a:lnTo>
                  <a:lnTo>
                    <a:pt x="173748" y="836117"/>
                  </a:lnTo>
                  <a:lnTo>
                    <a:pt x="174485" y="835190"/>
                  </a:lnTo>
                  <a:lnTo>
                    <a:pt x="175691" y="834771"/>
                  </a:lnTo>
                  <a:lnTo>
                    <a:pt x="175310" y="834059"/>
                  </a:lnTo>
                  <a:lnTo>
                    <a:pt x="175475" y="833869"/>
                  </a:lnTo>
                  <a:lnTo>
                    <a:pt x="175590" y="833564"/>
                  </a:lnTo>
                  <a:lnTo>
                    <a:pt x="175260" y="832815"/>
                  </a:lnTo>
                  <a:lnTo>
                    <a:pt x="179324" y="830681"/>
                  </a:lnTo>
                  <a:lnTo>
                    <a:pt x="181711" y="826414"/>
                  </a:lnTo>
                  <a:lnTo>
                    <a:pt x="182156" y="819327"/>
                  </a:lnTo>
                  <a:lnTo>
                    <a:pt x="183146" y="820674"/>
                  </a:lnTo>
                  <a:lnTo>
                    <a:pt x="184048" y="822350"/>
                  </a:lnTo>
                  <a:lnTo>
                    <a:pt x="186194" y="822985"/>
                  </a:lnTo>
                  <a:lnTo>
                    <a:pt x="188810" y="821334"/>
                  </a:lnTo>
                  <a:lnTo>
                    <a:pt x="190817" y="825119"/>
                  </a:lnTo>
                  <a:lnTo>
                    <a:pt x="191935" y="827455"/>
                  </a:lnTo>
                  <a:lnTo>
                    <a:pt x="196723" y="821855"/>
                  </a:lnTo>
                  <a:lnTo>
                    <a:pt x="201180" y="818908"/>
                  </a:lnTo>
                  <a:lnTo>
                    <a:pt x="201587" y="813828"/>
                  </a:lnTo>
                  <a:close/>
                </a:path>
                <a:path w="572134" h="1311910">
                  <a:moveTo>
                    <a:pt x="203428" y="307657"/>
                  </a:moveTo>
                  <a:lnTo>
                    <a:pt x="200571" y="305549"/>
                  </a:lnTo>
                  <a:lnTo>
                    <a:pt x="198945" y="303403"/>
                  </a:lnTo>
                  <a:lnTo>
                    <a:pt x="196202" y="303733"/>
                  </a:lnTo>
                  <a:lnTo>
                    <a:pt x="195046" y="306400"/>
                  </a:lnTo>
                  <a:lnTo>
                    <a:pt x="193814" y="307962"/>
                  </a:lnTo>
                  <a:lnTo>
                    <a:pt x="195186" y="309422"/>
                  </a:lnTo>
                  <a:lnTo>
                    <a:pt x="196469" y="311810"/>
                  </a:lnTo>
                  <a:lnTo>
                    <a:pt x="197954" y="312026"/>
                  </a:lnTo>
                  <a:lnTo>
                    <a:pt x="199250" y="312191"/>
                  </a:lnTo>
                  <a:lnTo>
                    <a:pt x="200761" y="309918"/>
                  </a:lnTo>
                  <a:lnTo>
                    <a:pt x="203428" y="307657"/>
                  </a:lnTo>
                  <a:close/>
                </a:path>
                <a:path w="572134" h="1311910">
                  <a:moveTo>
                    <a:pt x="204558" y="746480"/>
                  </a:moveTo>
                  <a:lnTo>
                    <a:pt x="202933" y="744829"/>
                  </a:lnTo>
                  <a:lnTo>
                    <a:pt x="202031" y="743216"/>
                  </a:lnTo>
                  <a:lnTo>
                    <a:pt x="200571" y="744143"/>
                  </a:lnTo>
                  <a:lnTo>
                    <a:pt x="198120" y="744893"/>
                  </a:lnTo>
                  <a:lnTo>
                    <a:pt x="197904" y="746048"/>
                  </a:lnTo>
                  <a:lnTo>
                    <a:pt x="197624" y="747534"/>
                  </a:lnTo>
                  <a:lnTo>
                    <a:pt x="199136" y="749376"/>
                  </a:lnTo>
                  <a:lnTo>
                    <a:pt x="200291" y="752030"/>
                  </a:lnTo>
                  <a:lnTo>
                    <a:pt x="202247" y="750328"/>
                  </a:lnTo>
                  <a:lnTo>
                    <a:pt x="204495" y="749236"/>
                  </a:lnTo>
                  <a:lnTo>
                    <a:pt x="204558" y="746480"/>
                  </a:lnTo>
                  <a:close/>
                </a:path>
                <a:path w="572134" h="1311910">
                  <a:moveTo>
                    <a:pt x="204800" y="394843"/>
                  </a:moveTo>
                  <a:lnTo>
                    <a:pt x="203619" y="391109"/>
                  </a:lnTo>
                  <a:lnTo>
                    <a:pt x="202984" y="391058"/>
                  </a:lnTo>
                  <a:lnTo>
                    <a:pt x="200812" y="390804"/>
                  </a:lnTo>
                  <a:lnTo>
                    <a:pt x="197980" y="390918"/>
                  </a:lnTo>
                  <a:lnTo>
                    <a:pt x="195567" y="393001"/>
                  </a:lnTo>
                  <a:lnTo>
                    <a:pt x="196557" y="396163"/>
                  </a:lnTo>
                  <a:lnTo>
                    <a:pt x="196837" y="400265"/>
                  </a:lnTo>
                  <a:lnTo>
                    <a:pt x="200545" y="398005"/>
                  </a:lnTo>
                  <a:lnTo>
                    <a:pt x="202857" y="397179"/>
                  </a:lnTo>
                  <a:lnTo>
                    <a:pt x="204800" y="394843"/>
                  </a:lnTo>
                  <a:close/>
                </a:path>
                <a:path w="572134" h="1311910">
                  <a:moveTo>
                    <a:pt x="207556" y="401142"/>
                  </a:moveTo>
                  <a:lnTo>
                    <a:pt x="207365" y="400977"/>
                  </a:lnTo>
                  <a:lnTo>
                    <a:pt x="206375" y="400037"/>
                  </a:lnTo>
                  <a:lnTo>
                    <a:pt x="205130" y="399516"/>
                  </a:lnTo>
                  <a:lnTo>
                    <a:pt x="203974" y="398856"/>
                  </a:lnTo>
                  <a:lnTo>
                    <a:pt x="202653" y="402767"/>
                  </a:lnTo>
                  <a:lnTo>
                    <a:pt x="203974" y="403225"/>
                  </a:lnTo>
                  <a:lnTo>
                    <a:pt x="205193" y="403885"/>
                  </a:lnTo>
                  <a:lnTo>
                    <a:pt x="206375" y="403885"/>
                  </a:lnTo>
                  <a:lnTo>
                    <a:pt x="206730" y="403860"/>
                  </a:lnTo>
                  <a:lnTo>
                    <a:pt x="207556" y="401142"/>
                  </a:lnTo>
                  <a:close/>
                </a:path>
                <a:path w="572134" h="1311910">
                  <a:moveTo>
                    <a:pt x="209003" y="697661"/>
                  </a:moveTo>
                  <a:lnTo>
                    <a:pt x="206806" y="696429"/>
                  </a:lnTo>
                  <a:lnTo>
                    <a:pt x="204965" y="694613"/>
                  </a:lnTo>
                  <a:lnTo>
                    <a:pt x="203644" y="697204"/>
                  </a:lnTo>
                  <a:lnTo>
                    <a:pt x="202031" y="698957"/>
                  </a:lnTo>
                  <a:lnTo>
                    <a:pt x="202247" y="700443"/>
                  </a:lnTo>
                  <a:lnTo>
                    <a:pt x="202387" y="701624"/>
                  </a:lnTo>
                  <a:lnTo>
                    <a:pt x="204774" y="702500"/>
                  </a:lnTo>
                  <a:lnTo>
                    <a:pt x="206171" y="703516"/>
                  </a:lnTo>
                  <a:lnTo>
                    <a:pt x="207200" y="701954"/>
                  </a:lnTo>
                  <a:lnTo>
                    <a:pt x="208902" y="700417"/>
                  </a:lnTo>
                  <a:lnTo>
                    <a:pt x="208953" y="698792"/>
                  </a:lnTo>
                  <a:lnTo>
                    <a:pt x="209003" y="697661"/>
                  </a:lnTo>
                  <a:close/>
                </a:path>
                <a:path w="572134" h="1311910">
                  <a:moveTo>
                    <a:pt x="212852" y="837882"/>
                  </a:moveTo>
                  <a:lnTo>
                    <a:pt x="210464" y="836422"/>
                  </a:lnTo>
                  <a:lnTo>
                    <a:pt x="208927" y="834910"/>
                  </a:lnTo>
                  <a:lnTo>
                    <a:pt x="206502" y="834656"/>
                  </a:lnTo>
                  <a:lnTo>
                    <a:pt x="205574" y="837107"/>
                  </a:lnTo>
                  <a:lnTo>
                    <a:pt x="204660" y="838403"/>
                  </a:lnTo>
                  <a:lnTo>
                    <a:pt x="206095" y="839724"/>
                  </a:lnTo>
                  <a:lnTo>
                    <a:pt x="207391" y="841527"/>
                  </a:lnTo>
                  <a:lnTo>
                    <a:pt x="208953" y="842137"/>
                  </a:lnTo>
                  <a:lnTo>
                    <a:pt x="209638" y="842391"/>
                  </a:lnTo>
                  <a:lnTo>
                    <a:pt x="210908" y="840079"/>
                  </a:lnTo>
                  <a:lnTo>
                    <a:pt x="212852" y="837882"/>
                  </a:lnTo>
                  <a:close/>
                </a:path>
                <a:path w="572134" h="1311910">
                  <a:moveTo>
                    <a:pt x="216128" y="333222"/>
                  </a:moveTo>
                  <a:lnTo>
                    <a:pt x="215747" y="332651"/>
                  </a:lnTo>
                  <a:lnTo>
                    <a:pt x="215582" y="332117"/>
                  </a:lnTo>
                  <a:lnTo>
                    <a:pt x="214528" y="332117"/>
                  </a:lnTo>
                  <a:lnTo>
                    <a:pt x="214007" y="332155"/>
                  </a:lnTo>
                  <a:lnTo>
                    <a:pt x="214287" y="332943"/>
                  </a:lnTo>
                  <a:lnTo>
                    <a:pt x="214528" y="333768"/>
                  </a:lnTo>
                  <a:lnTo>
                    <a:pt x="214807" y="334594"/>
                  </a:lnTo>
                  <a:lnTo>
                    <a:pt x="215226" y="334264"/>
                  </a:lnTo>
                  <a:lnTo>
                    <a:pt x="215874" y="334048"/>
                  </a:lnTo>
                  <a:lnTo>
                    <a:pt x="215988" y="333667"/>
                  </a:lnTo>
                  <a:lnTo>
                    <a:pt x="216128" y="333222"/>
                  </a:lnTo>
                  <a:close/>
                </a:path>
                <a:path w="572134" h="1311910">
                  <a:moveTo>
                    <a:pt x="219202" y="652868"/>
                  </a:moveTo>
                  <a:lnTo>
                    <a:pt x="214172" y="652119"/>
                  </a:lnTo>
                  <a:lnTo>
                    <a:pt x="216369" y="649592"/>
                  </a:lnTo>
                  <a:lnTo>
                    <a:pt x="211785" y="644182"/>
                  </a:lnTo>
                  <a:lnTo>
                    <a:pt x="202552" y="650938"/>
                  </a:lnTo>
                  <a:lnTo>
                    <a:pt x="201993" y="650913"/>
                  </a:lnTo>
                  <a:lnTo>
                    <a:pt x="214731" y="623366"/>
                  </a:lnTo>
                  <a:lnTo>
                    <a:pt x="204749" y="628878"/>
                  </a:lnTo>
                  <a:lnTo>
                    <a:pt x="197980" y="635355"/>
                  </a:lnTo>
                  <a:lnTo>
                    <a:pt x="194335" y="642670"/>
                  </a:lnTo>
                  <a:lnTo>
                    <a:pt x="193776" y="650748"/>
                  </a:lnTo>
                  <a:lnTo>
                    <a:pt x="188810" y="650887"/>
                  </a:lnTo>
                  <a:lnTo>
                    <a:pt x="186334" y="650862"/>
                  </a:lnTo>
                  <a:lnTo>
                    <a:pt x="185508" y="660400"/>
                  </a:lnTo>
                  <a:lnTo>
                    <a:pt x="217068" y="671449"/>
                  </a:lnTo>
                  <a:lnTo>
                    <a:pt x="214858" y="673481"/>
                  </a:lnTo>
                  <a:lnTo>
                    <a:pt x="214972" y="674217"/>
                  </a:lnTo>
                  <a:lnTo>
                    <a:pt x="215303" y="676643"/>
                  </a:lnTo>
                  <a:lnTo>
                    <a:pt x="216979" y="678840"/>
                  </a:lnTo>
                  <a:lnTo>
                    <a:pt x="218351" y="681088"/>
                  </a:lnTo>
                  <a:lnTo>
                    <a:pt x="218211" y="677468"/>
                  </a:lnTo>
                  <a:lnTo>
                    <a:pt x="218211" y="669163"/>
                  </a:lnTo>
                  <a:lnTo>
                    <a:pt x="218605" y="660971"/>
                  </a:lnTo>
                  <a:lnTo>
                    <a:pt x="219202" y="652868"/>
                  </a:lnTo>
                  <a:close/>
                </a:path>
                <a:path w="572134" h="1311910">
                  <a:moveTo>
                    <a:pt x="219506" y="115176"/>
                  </a:moveTo>
                  <a:lnTo>
                    <a:pt x="210223" y="112090"/>
                  </a:lnTo>
                  <a:lnTo>
                    <a:pt x="207365" y="117208"/>
                  </a:lnTo>
                  <a:lnTo>
                    <a:pt x="203974" y="122148"/>
                  </a:lnTo>
                  <a:lnTo>
                    <a:pt x="200101" y="126885"/>
                  </a:lnTo>
                  <a:lnTo>
                    <a:pt x="204774" y="128689"/>
                  </a:lnTo>
                  <a:lnTo>
                    <a:pt x="204863" y="130479"/>
                  </a:lnTo>
                  <a:lnTo>
                    <a:pt x="207492" y="133781"/>
                  </a:lnTo>
                  <a:lnTo>
                    <a:pt x="209969" y="133781"/>
                  </a:lnTo>
                  <a:lnTo>
                    <a:pt x="211175" y="132930"/>
                  </a:lnTo>
                  <a:lnTo>
                    <a:pt x="212191" y="131838"/>
                  </a:lnTo>
                  <a:lnTo>
                    <a:pt x="212852" y="132029"/>
                  </a:lnTo>
                  <a:lnTo>
                    <a:pt x="213601" y="132384"/>
                  </a:lnTo>
                  <a:lnTo>
                    <a:pt x="215988" y="132054"/>
                  </a:lnTo>
                  <a:lnTo>
                    <a:pt x="218541" y="129400"/>
                  </a:lnTo>
                  <a:lnTo>
                    <a:pt x="218821" y="126834"/>
                  </a:lnTo>
                  <a:lnTo>
                    <a:pt x="217754" y="125171"/>
                  </a:lnTo>
                  <a:lnTo>
                    <a:pt x="219506" y="115176"/>
                  </a:lnTo>
                  <a:close/>
                </a:path>
                <a:path w="572134" h="1311910">
                  <a:moveTo>
                    <a:pt x="228307" y="755281"/>
                  </a:moveTo>
                  <a:lnTo>
                    <a:pt x="227952" y="753719"/>
                  </a:lnTo>
                  <a:lnTo>
                    <a:pt x="227368" y="754405"/>
                  </a:lnTo>
                  <a:lnTo>
                    <a:pt x="227418" y="754265"/>
                  </a:lnTo>
                  <a:lnTo>
                    <a:pt x="220472" y="750747"/>
                  </a:lnTo>
                  <a:lnTo>
                    <a:pt x="220967" y="750023"/>
                  </a:lnTo>
                  <a:lnTo>
                    <a:pt x="221272" y="749096"/>
                  </a:lnTo>
                  <a:lnTo>
                    <a:pt x="219151" y="746594"/>
                  </a:lnTo>
                  <a:lnTo>
                    <a:pt x="226275" y="746899"/>
                  </a:lnTo>
                  <a:lnTo>
                    <a:pt x="225196" y="742111"/>
                  </a:lnTo>
                  <a:lnTo>
                    <a:pt x="223443" y="732599"/>
                  </a:lnTo>
                  <a:lnTo>
                    <a:pt x="219125" y="733679"/>
                  </a:lnTo>
                  <a:lnTo>
                    <a:pt x="223354" y="732053"/>
                  </a:lnTo>
                  <a:lnTo>
                    <a:pt x="222034" y="724255"/>
                  </a:lnTo>
                  <a:lnTo>
                    <a:pt x="220878" y="716445"/>
                  </a:lnTo>
                  <a:lnTo>
                    <a:pt x="219925" y="708634"/>
                  </a:lnTo>
                  <a:lnTo>
                    <a:pt x="219202" y="700798"/>
                  </a:lnTo>
                  <a:lnTo>
                    <a:pt x="209397" y="703084"/>
                  </a:lnTo>
                  <a:lnTo>
                    <a:pt x="212331" y="717651"/>
                  </a:lnTo>
                  <a:lnTo>
                    <a:pt x="210654" y="720839"/>
                  </a:lnTo>
                  <a:lnTo>
                    <a:pt x="210464" y="723557"/>
                  </a:lnTo>
                  <a:lnTo>
                    <a:pt x="212610" y="725982"/>
                  </a:lnTo>
                  <a:lnTo>
                    <a:pt x="213512" y="725703"/>
                  </a:lnTo>
                  <a:lnTo>
                    <a:pt x="213906" y="725322"/>
                  </a:lnTo>
                  <a:lnTo>
                    <a:pt x="215747" y="734529"/>
                  </a:lnTo>
                  <a:lnTo>
                    <a:pt x="208711" y="736257"/>
                  </a:lnTo>
                  <a:lnTo>
                    <a:pt x="209397" y="746150"/>
                  </a:lnTo>
                  <a:lnTo>
                    <a:pt x="217424" y="746544"/>
                  </a:lnTo>
                  <a:lnTo>
                    <a:pt x="215087" y="748677"/>
                  </a:lnTo>
                  <a:lnTo>
                    <a:pt x="215684" y="751052"/>
                  </a:lnTo>
                  <a:lnTo>
                    <a:pt x="216979" y="752640"/>
                  </a:lnTo>
                  <a:lnTo>
                    <a:pt x="217944" y="754316"/>
                  </a:lnTo>
                  <a:lnTo>
                    <a:pt x="218249" y="753960"/>
                  </a:lnTo>
                  <a:lnTo>
                    <a:pt x="214147" y="765975"/>
                  </a:lnTo>
                  <a:lnTo>
                    <a:pt x="213461" y="765505"/>
                  </a:lnTo>
                  <a:lnTo>
                    <a:pt x="211924" y="767956"/>
                  </a:lnTo>
                  <a:lnTo>
                    <a:pt x="209664" y="770293"/>
                  </a:lnTo>
                  <a:lnTo>
                    <a:pt x="208838" y="774306"/>
                  </a:lnTo>
                  <a:lnTo>
                    <a:pt x="211734" y="776274"/>
                  </a:lnTo>
                  <a:lnTo>
                    <a:pt x="214261" y="779170"/>
                  </a:lnTo>
                  <a:lnTo>
                    <a:pt x="216179" y="776109"/>
                  </a:lnTo>
                  <a:lnTo>
                    <a:pt x="218020" y="773938"/>
                  </a:lnTo>
                  <a:lnTo>
                    <a:pt x="218706" y="771931"/>
                  </a:lnTo>
                  <a:lnTo>
                    <a:pt x="219557" y="772261"/>
                  </a:lnTo>
                  <a:lnTo>
                    <a:pt x="227342" y="754507"/>
                  </a:lnTo>
                  <a:lnTo>
                    <a:pt x="228307" y="755281"/>
                  </a:lnTo>
                  <a:close/>
                </a:path>
                <a:path w="572134" h="1311910">
                  <a:moveTo>
                    <a:pt x="229095" y="550697"/>
                  </a:moveTo>
                  <a:lnTo>
                    <a:pt x="225221" y="541020"/>
                  </a:lnTo>
                  <a:lnTo>
                    <a:pt x="220649" y="533831"/>
                  </a:lnTo>
                  <a:lnTo>
                    <a:pt x="215468" y="529069"/>
                  </a:lnTo>
                  <a:lnTo>
                    <a:pt x="209804" y="526669"/>
                  </a:lnTo>
                  <a:lnTo>
                    <a:pt x="207962" y="522084"/>
                  </a:lnTo>
                  <a:lnTo>
                    <a:pt x="205295" y="516509"/>
                  </a:lnTo>
                  <a:lnTo>
                    <a:pt x="203377" y="510781"/>
                  </a:lnTo>
                  <a:lnTo>
                    <a:pt x="190982" y="524992"/>
                  </a:lnTo>
                  <a:lnTo>
                    <a:pt x="185978" y="520687"/>
                  </a:lnTo>
                  <a:lnTo>
                    <a:pt x="175526" y="533958"/>
                  </a:lnTo>
                  <a:lnTo>
                    <a:pt x="180124" y="537883"/>
                  </a:lnTo>
                  <a:lnTo>
                    <a:pt x="186905" y="541388"/>
                  </a:lnTo>
                  <a:lnTo>
                    <a:pt x="193306" y="543255"/>
                  </a:lnTo>
                  <a:lnTo>
                    <a:pt x="199364" y="543267"/>
                  </a:lnTo>
                  <a:lnTo>
                    <a:pt x="204939" y="541324"/>
                  </a:lnTo>
                  <a:lnTo>
                    <a:pt x="212090" y="544106"/>
                  </a:lnTo>
                  <a:lnTo>
                    <a:pt x="211861" y="544461"/>
                  </a:lnTo>
                  <a:lnTo>
                    <a:pt x="211099" y="547458"/>
                  </a:lnTo>
                  <a:lnTo>
                    <a:pt x="212445" y="547725"/>
                  </a:lnTo>
                  <a:lnTo>
                    <a:pt x="213677" y="548246"/>
                  </a:lnTo>
                  <a:lnTo>
                    <a:pt x="215188" y="548081"/>
                  </a:lnTo>
                  <a:lnTo>
                    <a:pt x="215658" y="545858"/>
                  </a:lnTo>
                  <a:lnTo>
                    <a:pt x="215607" y="545452"/>
                  </a:lnTo>
                  <a:lnTo>
                    <a:pt x="229095" y="550697"/>
                  </a:lnTo>
                  <a:close/>
                </a:path>
                <a:path w="572134" h="1311910">
                  <a:moveTo>
                    <a:pt x="230619" y="388556"/>
                  </a:moveTo>
                  <a:lnTo>
                    <a:pt x="214947" y="370738"/>
                  </a:lnTo>
                  <a:lnTo>
                    <a:pt x="215607" y="367220"/>
                  </a:lnTo>
                  <a:lnTo>
                    <a:pt x="215963" y="367931"/>
                  </a:lnTo>
                  <a:lnTo>
                    <a:pt x="216204" y="368681"/>
                  </a:lnTo>
                  <a:lnTo>
                    <a:pt x="216573" y="369455"/>
                  </a:lnTo>
                  <a:lnTo>
                    <a:pt x="219506" y="366953"/>
                  </a:lnTo>
                  <a:lnTo>
                    <a:pt x="218681" y="365658"/>
                  </a:lnTo>
                  <a:lnTo>
                    <a:pt x="217944" y="364147"/>
                  </a:lnTo>
                  <a:lnTo>
                    <a:pt x="216839" y="363156"/>
                  </a:lnTo>
                  <a:lnTo>
                    <a:pt x="216319" y="363562"/>
                  </a:lnTo>
                  <a:lnTo>
                    <a:pt x="216408" y="362826"/>
                  </a:lnTo>
                  <a:lnTo>
                    <a:pt x="216649" y="362115"/>
                  </a:lnTo>
                  <a:lnTo>
                    <a:pt x="216865" y="359968"/>
                  </a:lnTo>
                  <a:lnTo>
                    <a:pt x="215938" y="358432"/>
                  </a:lnTo>
                  <a:lnTo>
                    <a:pt x="214757" y="356882"/>
                  </a:lnTo>
                  <a:lnTo>
                    <a:pt x="214337" y="352513"/>
                  </a:lnTo>
                  <a:lnTo>
                    <a:pt x="211150" y="352767"/>
                  </a:lnTo>
                  <a:lnTo>
                    <a:pt x="209308" y="350761"/>
                  </a:lnTo>
                  <a:lnTo>
                    <a:pt x="208597" y="349796"/>
                  </a:lnTo>
                  <a:lnTo>
                    <a:pt x="207581" y="351002"/>
                  </a:lnTo>
                  <a:lnTo>
                    <a:pt x="205130" y="353428"/>
                  </a:lnTo>
                  <a:lnTo>
                    <a:pt x="201422" y="353860"/>
                  </a:lnTo>
                  <a:lnTo>
                    <a:pt x="199110" y="354660"/>
                  </a:lnTo>
                  <a:lnTo>
                    <a:pt x="199275" y="360845"/>
                  </a:lnTo>
                  <a:lnTo>
                    <a:pt x="199059" y="361391"/>
                  </a:lnTo>
                  <a:lnTo>
                    <a:pt x="198704" y="361975"/>
                  </a:lnTo>
                  <a:lnTo>
                    <a:pt x="198310" y="367550"/>
                  </a:lnTo>
                  <a:lnTo>
                    <a:pt x="199034" y="372643"/>
                  </a:lnTo>
                  <a:lnTo>
                    <a:pt x="199936" y="377723"/>
                  </a:lnTo>
                  <a:lnTo>
                    <a:pt x="198513" y="378269"/>
                  </a:lnTo>
                  <a:lnTo>
                    <a:pt x="197358" y="379564"/>
                  </a:lnTo>
                  <a:lnTo>
                    <a:pt x="196088" y="380555"/>
                  </a:lnTo>
                  <a:lnTo>
                    <a:pt x="199605" y="383489"/>
                  </a:lnTo>
                  <a:lnTo>
                    <a:pt x="200736" y="382181"/>
                  </a:lnTo>
                  <a:lnTo>
                    <a:pt x="201637" y="387045"/>
                  </a:lnTo>
                  <a:lnTo>
                    <a:pt x="201968" y="389458"/>
                  </a:lnTo>
                  <a:lnTo>
                    <a:pt x="208597" y="391134"/>
                  </a:lnTo>
                  <a:lnTo>
                    <a:pt x="208927" y="391604"/>
                  </a:lnTo>
                  <a:lnTo>
                    <a:pt x="209143" y="391274"/>
                  </a:lnTo>
                  <a:lnTo>
                    <a:pt x="209918" y="391464"/>
                  </a:lnTo>
                  <a:lnTo>
                    <a:pt x="210413" y="389572"/>
                  </a:lnTo>
                  <a:lnTo>
                    <a:pt x="211074" y="388696"/>
                  </a:lnTo>
                  <a:lnTo>
                    <a:pt x="213106" y="388988"/>
                  </a:lnTo>
                  <a:lnTo>
                    <a:pt x="215163" y="389178"/>
                  </a:lnTo>
                  <a:lnTo>
                    <a:pt x="220916" y="390423"/>
                  </a:lnTo>
                  <a:lnTo>
                    <a:pt x="224536" y="391909"/>
                  </a:lnTo>
                  <a:lnTo>
                    <a:pt x="228219" y="393090"/>
                  </a:lnTo>
                  <a:lnTo>
                    <a:pt x="230619" y="388556"/>
                  </a:lnTo>
                  <a:close/>
                </a:path>
                <a:path w="572134" h="1311910">
                  <a:moveTo>
                    <a:pt x="231025" y="371208"/>
                  </a:moveTo>
                  <a:lnTo>
                    <a:pt x="230670" y="369620"/>
                  </a:lnTo>
                  <a:lnTo>
                    <a:pt x="230505" y="367830"/>
                  </a:lnTo>
                  <a:lnTo>
                    <a:pt x="229133" y="368515"/>
                  </a:lnTo>
                  <a:lnTo>
                    <a:pt x="227584" y="368960"/>
                  </a:lnTo>
                  <a:lnTo>
                    <a:pt x="227584" y="369341"/>
                  </a:lnTo>
                  <a:lnTo>
                    <a:pt x="227622" y="370827"/>
                  </a:lnTo>
                  <a:lnTo>
                    <a:pt x="228142" y="372313"/>
                  </a:lnTo>
                  <a:lnTo>
                    <a:pt x="228473" y="373761"/>
                  </a:lnTo>
                  <a:lnTo>
                    <a:pt x="229298" y="373405"/>
                  </a:lnTo>
                  <a:lnTo>
                    <a:pt x="230746" y="373189"/>
                  </a:lnTo>
                  <a:lnTo>
                    <a:pt x="230835" y="372668"/>
                  </a:lnTo>
                  <a:lnTo>
                    <a:pt x="231025" y="371208"/>
                  </a:lnTo>
                  <a:close/>
                </a:path>
                <a:path w="572134" h="1311910">
                  <a:moveTo>
                    <a:pt x="231051" y="476618"/>
                  </a:moveTo>
                  <a:lnTo>
                    <a:pt x="227838" y="469138"/>
                  </a:lnTo>
                  <a:lnTo>
                    <a:pt x="222097" y="470496"/>
                  </a:lnTo>
                  <a:lnTo>
                    <a:pt x="222453" y="464858"/>
                  </a:lnTo>
                  <a:lnTo>
                    <a:pt x="210908" y="463753"/>
                  </a:lnTo>
                  <a:lnTo>
                    <a:pt x="214858" y="462267"/>
                  </a:lnTo>
                  <a:lnTo>
                    <a:pt x="214668" y="460133"/>
                  </a:lnTo>
                  <a:lnTo>
                    <a:pt x="214122" y="456806"/>
                  </a:lnTo>
                  <a:lnTo>
                    <a:pt x="215087" y="456361"/>
                  </a:lnTo>
                  <a:lnTo>
                    <a:pt x="215874" y="454799"/>
                  </a:lnTo>
                  <a:lnTo>
                    <a:pt x="216763" y="453720"/>
                  </a:lnTo>
                  <a:lnTo>
                    <a:pt x="215823" y="452628"/>
                  </a:lnTo>
                  <a:lnTo>
                    <a:pt x="214896" y="450672"/>
                  </a:lnTo>
                  <a:lnTo>
                    <a:pt x="213702" y="450672"/>
                  </a:lnTo>
                  <a:lnTo>
                    <a:pt x="213461" y="451002"/>
                  </a:lnTo>
                  <a:lnTo>
                    <a:pt x="213245" y="451142"/>
                  </a:lnTo>
                  <a:lnTo>
                    <a:pt x="211975" y="444296"/>
                  </a:lnTo>
                  <a:lnTo>
                    <a:pt x="204965" y="446709"/>
                  </a:lnTo>
                  <a:lnTo>
                    <a:pt x="208318" y="463537"/>
                  </a:lnTo>
                  <a:lnTo>
                    <a:pt x="206921" y="463397"/>
                  </a:lnTo>
                  <a:lnTo>
                    <a:pt x="206336" y="471970"/>
                  </a:lnTo>
                  <a:lnTo>
                    <a:pt x="212661" y="472605"/>
                  </a:lnTo>
                  <a:lnTo>
                    <a:pt x="207035" y="473951"/>
                  </a:lnTo>
                  <a:lnTo>
                    <a:pt x="201561" y="475551"/>
                  </a:lnTo>
                  <a:lnTo>
                    <a:pt x="193116" y="480225"/>
                  </a:lnTo>
                  <a:lnTo>
                    <a:pt x="192405" y="487527"/>
                  </a:lnTo>
                  <a:lnTo>
                    <a:pt x="191147" y="493801"/>
                  </a:lnTo>
                  <a:lnTo>
                    <a:pt x="189268" y="496443"/>
                  </a:lnTo>
                  <a:lnTo>
                    <a:pt x="188861" y="498830"/>
                  </a:lnTo>
                  <a:lnTo>
                    <a:pt x="191173" y="500227"/>
                  </a:lnTo>
                  <a:lnTo>
                    <a:pt x="193560" y="502678"/>
                  </a:lnTo>
                  <a:lnTo>
                    <a:pt x="194691" y="499872"/>
                  </a:lnTo>
                  <a:lnTo>
                    <a:pt x="197548" y="501472"/>
                  </a:lnTo>
                  <a:lnTo>
                    <a:pt x="231051" y="476618"/>
                  </a:lnTo>
                  <a:close/>
                </a:path>
                <a:path w="572134" h="1311910">
                  <a:moveTo>
                    <a:pt x="233476" y="344436"/>
                  </a:moveTo>
                  <a:lnTo>
                    <a:pt x="232676" y="344106"/>
                  </a:lnTo>
                  <a:lnTo>
                    <a:pt x="232067" y="343890"/>
                  </a:lnTo>
                  <a:lnTo>
                    <a:pt x="231470" y="343636"/>
                  </a:lnTo>
                  <a:lnTo>
                    <a:pt x="231597" y="344081"/>
                  </a:lnTo>
                  <a:lnTo>
                    <a:pt x="231762" y="344525"/>
                  </a:lnTo>
                  <a:lnTo>
                    <a:pt x="231902" y="344982"/>
                  </a:lnTo>
                  <a:lnTo>
                    <a:pt x="232321" y="344817"/>
                  </a:lnTo>
                  <a:lnTo>
                    <a:pt x="232752" y="344678"/>
                  </a:lnTo>
                  <a:lnTo>
                    <a:pt x="233476" y="344436"/>
                  </a:lnTo>
                  <a:close/>
                </a:path>
                <a:path w="572134" h="1311910">
                  <a:moveTo>
                    <a:pt x="235724" y="281876"/>
                  </a:moveTo>
                  <a:lnTo>
                    <a:pt x="221246" y="262826"/>
                  </a:lnTo>
                  <a:lnTo>
                    <a:pt x="220878" y="264172"/>
                  </a:lnTo>
                  <a:lnTo>
                    <a:pt x="219811" y="266649"/>
                  </a:lnTo>
                  <a:lnTo>
                    <a:pt x="220218" y="262966"/>
                  </a:lnTo>
                  <a:lnTo>
                    <a:pt x="211950" y="262420"/>
                  </a:lnTo>
                  <a:lnTo>
                    <a:pt x="209778" y="284734"/>
                  </a:lnTo>
                  <a:lnTo>
                    <a:pt x="210464" y="284822"/>
                  </a:lnTo>
                  <a:lnTo>
                    <a:pt x="206705" y="292430"/>
                  </a:lnTo>
                  <a:lnTo>
                    <a:pt x="204457" y="300494"/>
                  </a:lnTo>
                  <a:lnTo>
                    <a:pt x="204508" y="309359"/>
                  </a:lnTo>
                  <a:lnTo>
                    <a:pt x="207657" y="319366"/>
                  </a:lnTo>
                  <a:lnTo>
                    <a:pt x="206997" y="324129"/>
                  </a:lnTo>
                  <a:lnTo>
                    <a:pt x="206311" y="333768"/>
                  </a:lnTo>
                  <a:lnTo>
                    <a:pt x="211480" y="333667"/>
                  </a:lnTo>
                  <a:lnTo>
                    <a:pt x="212610" y="320967"/>
                  </a:lnTo>
                  <a:lnTo>
                    <a:pt x="235724" y="281876"/>
                  </a:lnTo>
                  <a:close/>
                </a:path>
                <a:path w="572134" h="1311910">
                  <a:moveTo>
                    <a:pt x="235839" y="441553"/>
                  </a:moveTo>
                  <a:lnTo>
                    <a:pt x="235648" y="440067"/>
                  </a:lnTo>
                  <a:lnTo>
                    <a:pt x="235419" y="439978"/>
                  </a:lnTo>
                  <a:lnTo>
                    <a:pt x="234429" y="439674"/>
                  </a:lnTo>
                  <a:lnTo>
                    <a:pt x="233337" y="439674"/>
                  </a:lnTo>
                  <a:lnTo>
                    <a:pt x="232295" y="439572"/>
                  </a:lnTo>
                  <a:lnTo>
                    <a:pt x="232511" y="441769"/>
                  </a:lnTo>
                  <a:lnTo>
                    <a:pt x="232587" y="442861"/>
                  </a:lnTo>
                  <a:lnTo>
                    <a:pt x="233641" y="442480"/>
                  </a:lnTo>
                  <a:lnTo>
                    <a:pt x="234708" y="442201"/>
                  </a:lnTo>
                  <a:lnTo>
                    <a:pt x="235648" y="441680"/>
                  </a:lnTo>
                  <a:lnTo>
                    <a:pt x="235839" y="441553"/>
                  </a:lnTo>
                  <a:close/>
                </a:path>
                <a:path w="572134" h="1311910">
                  <a:moveTo>
                    <a:pt x="238887" y="487641"/>
                  </a:moveTo>
                  <a:lnTo>
                    <a:pt x="237210" y="485279"/>
                  </a:lnTo>
                  <a:lnTo>
                    <a:pt x="236550" y="483628"/>
                  </a:lnTo>
                  <a:lnTo>
                    <a:pt x="234429" y="484568"/>
                  </a:lnTo>
                  <a:lnTo>
                    <a:pt x="232041" y="485165"/>
                  </a:lnTo>
                  <a:lnTo>
                    <a:pt x="229819" y="487032"/>
                  </a:lnTo>
                  <a:lnTo>
                    <a:pt x="231165" y="489788"/>
                  </a:lnTo>
                  <a:lnTo>
                    <a:pt x="232130" y="493026"/>
                  </a:lnTo>
                  <a:lnTo>
                    <a:pt x="234848" y="491134"/>
                  </a:lnTo>
                  <a:lnTo>
                    <a:pt x="237121" y="490143"/>
                  </a:lnTo>
                  <a:lnTo>
                    <a:pt x="238887" y="487641"/>
                  </a:lnTo>
                  <a:close/>
                </a:path>
                <a:path w="572134" h="1311910">
                  <a:moveTo>
                    <a:pt x="239763" y="366699"/>
                  </a:moveTo>
                  <a:lnTo>
                    <a:pt x="237731" y="365213"/>
                  </a:lnTo>
                  <a:lnTo>
                    <a:pt x="236245" y="363347"/>
                  </a:lnTo>
                  <a:lnTo>
                    <a:pt x="234873" y="363397"/>
                  </a:lnTo>
                  <a:lnTo>
                    <a:pt x="233438" y="363486"/>
                  </a:lnTo>
                  <a:lnTo>
                    <a:pt x="232130" y="365467"/>
                  </a:lnTo>
                  <a:lnTo>
                    <a:pt x="230746" y="366585"/>
                  </a:lnTo>
                  <a:lnTo>
                    <a:pt x="232397" y="368071"/>
                  </a:lnTo>
                  <a:lnTo>
                    <a:pt x="233934" y="369862"/>
                  </a:lnTo>
                  <a:lnTo>
                    <a:pt x="236334" y="371017"/>
                  </a:lnTo>
                  <a:lnTo>
                    <a:pt x="238086" y="368490"/>
                  </a:lnTo>
                  <a:lnTo>
                    <a:pt x="239763" y="366699"/>
                  </a:lnTo>
                  <a:close/>
                </a:path>
                <a:path w="572134" h="1311910">
                  <a:moveTo>
                    <a:pt x="240042" y="280390"/>
                  </a:moveTo>
                  <a:lnTo>
                    <a:pt x="238772" y="280314"/>
                  </a:lnTo>
                  <a:lnTo>
                    <a:pt x="238607" y="280835"/>
                  </a:lnTo>
                  <a:lnTo>
                    <a:pt x="238277" y="281432"/>
                  </a:lnTo>
                  <a:lnTo>
                    <a:pt x="238391" y="281876"/>
                  </a:lnTo>
                  <a:lnTo>
                    <a:pt x="238480" y="282295"/>
                  </a:lnTo>
                  <a:lnTo>
                    <a:pt x="239026" y="282511"/>
                  </a:lnTo>
                  <a:lnTo>
                    <a:pt x="239382" y="282841"/>
                  </a:lnTo>
                  <a:lnTo>
                    <a:pt x="239598" y="282016"/>
                  </a:lnTo>
                  <a:lnTo>
                    <a:pt x="239826" y="281216"/>
                  </a:lnTo>
                  <a:lnTo>
                    <a:pt x="240042" y="280390"/>
                  </a:lnTo>
                  <a:close/>
                </a:path>
                <a:path w="572134" h="1311910">
                  <a:moveTo>
                    <a:pt x="245046" y="20777"/>
                  </a:moveTo>
                  <a:lnTo>
                    <a:pt x="244132" y="20154"/>
                  </a:lnTo>
                  <a:lnTo>
                    <a:pt x="243230" y="19050"/>
                  </a:lnTo>
                  <a:lnTo>
                    <a:pt x="241719" y="19100"/>
                  </a:lnTo>
                  <a:lnTo>
                    <a:pt x="241109" y="20624"/>
                  </a:lnTo>
                  <a:lnTo>
                    <a:pt x="240512" y="21463"/>
                  </a:lnTo>
                  <a:lnTo>
                    <a:pt x="241388" y="22110"/>
                  </a:lnTo>
                  <a:lnTo>
                    <a:pt x="242290" y="22745"/>
                  </a:lnTo>
                  <a:lnTo>
                    <a:pt x="243179" y="23393"/>
                  </a:lnTo>
                  <a:lnTo>
                    <a:pt x="245046" y="20777"/>
                  </a:lnTo>
                  <a:close/>
                </a:path>
                <a:path w="572134" h="1311910">
                  <a:moveTo>
                    <a:pt x="255714" y="304444"/>
                  </a:moveTo>
                  <a:lnTo>
                    <a:pt x="255409" y="303428"/>
                  </a:lnTo>
                  <a:lnTo>
                    <a:pt x="254850" y="301396"/>
                  </a:lnTo>
                  <a:lnTo>
                    <a:pt x="254114" y="301917"/>
                  </a:lnTo>
                  <a:lnTo>
                    <a:pt x="253339" y="302348"/>
                  </a:lnTo>
                  <a:lnTo>
                    <a:pt x="252577" y="303123"/>
                  </a:lnTo>
                  <a:lnTo>
                    <a:pt x="252933" y="304520"/>
                  </a:lnTo>
                  <a:lnTo>
                    <a:pt x="253149" y="304584"/>
                  </a:lnTo>
                  <a:lnTo>
                    <a:pt x="254000" y="304685"/>
                  </a:lnTo>
                  <a:lnTo>
                    <a:pt x="254850" y="304495"/>
                  </a:lnTo>
                  <a:lnTo>
                    <a:pt x="255714" y="304444"/>
                  </a:lnTo>
                  <a:close/>
                </a:path>
                <a:path w="572134" h="1311910">
                  <a:moveTo>
                    <a:pt x="257441" y="40030"/>
                  </a:moveTo>
                  <a:lnTo>
                    <a:pt x="253834" y="37769"/>
                  </a:lnTo>
                  <a:lnTo>
                    <a:pt x="251561" y="39446"/>
                  </a:lnTo>
                  <a:lnTo>
                    <a:pt x="250126" y="41516"/>
                  </a:lnTo>
                  <a:lnTo>
                    <a:pt x="249110" y="44081"/>
                  </a:lnTo>
                  <a:lnTo>
                    <a:pt x="251777" y="45770"/>
                  </a:lnTo>
                  <a:lnTo>
                    <a:pt x="254393" y="47955"/>
                  </a:lnTo>
                  <a:lnTo>
                    <a:pt x="255739" y="45021"/>
                  </a:lnTo>
                  <a:lnTo>
                    <a:pt x="257225" y="43014"/>
                  </a:lnTo>
                  <a:lnTo>
                    <a:pt x="257390" y="40894"/>
                  </a:lnTo>
                  <a:lnTo>
                    <a:pt x="257441" y="40030"/>
                  </a:lnTo>
                  <a:close/>
                </a:path>
                <a:path w="572134" h="1311910">
                  <a:moveTo>
                    <a:pt x="268541" y="325716"/>
                  </a:moveTo>
                  <a:lnTo>
                    <a:pt x="268490" y="319341"/>
                  </a:lnTo>
                  <a:lnTo>
                    <a:pt x="267690" y="319316"/>
                  </a:lnTo>
                  <a:lnTo>
                    <a:pt x="266979" y="318439"/>
                  </a:lnTo>
                  <a:lnTo>
                    <a:pt x="265912" y="317334"/>
                  </a:lnTo>
                  <a:lnTo>
                    <a:pt x="264591" y="315772"/>
                  </a:lnTo>
                  <a:lnTo>
                    <a:pt x="263575" y="318350"/>
                  </a:lnTo>
                  <a:lnTo>
                    <a:pt x="261975" y="316458"/>
                  </a:lnTo>
                  <a:lnTo>
                    <a:pt x="259562" y="317258"/>
                  </a:lnTo>
                  <a:lnTo>
                    <a:pt x="255574" y="318960"/>
                  </a:lnTo>
                  <a:lnTo>
                    <a:pt x="254990" y="318960"/>
                  </a:lnTo>
                  <a:lnTo>
                    <a:pt x="258102" y="315137"/>
                  </a:lnTo>
                  <a:lnTo>
                    <a:pt x="245846" y="298780"/>
                  </a:lnTo>
                  <a:lnTo>
                    <a:pt x="240398" y="305015"/>
                  </a:lnTo>
                  <a:lnTo>
                    <a:pt x="250812" y="318820"/>
                  </a:lnTo>
                  <a:lnTo>
                    <a:pt x="250456" y="318820"/>
                  </a:lnTo>
                  <a:lnTo>
                    <a:pt x="250431" y="321233"/>
                  </a:lnTo>
                  <a:lnTo>
                    <a:pt x="246722" y="322948"/>
                  </a:lnTo>
                  <a:lnTo>
                    <a:pt x="254495" y="331927"/>
                  </a:lnTo>
                  <a:lnTo>
                    <a:pt x="256667" y="329984"/>
                  </a:lnTo>
                  <a:lnTo>
                    <a:pt x="258737" y="327939"/>
                  </a:lnTo>
                  <a:lnTo>
                    <a:pt x="260870" y="325970"/>
                  </a:lnTo>
                  <a:lnTo>
                    <a:pt x="265214" y="325831"/>
                  </a:lnTo>
                  <a:lnTo>
                    <a:pt x="265442" y="326021"/>
                  </a:lnTo>
                  <a:lnTo>
                    <a:pt x="265582" y="325831"/>
                  </a:lnTo>
                  <a:lnTo>
                    <a:pt x="268541" y="325716"/>
                  </a:lnTo>
                  <a:close/>
                </a:path>
                <a:path w="572134" h="1311910">
                  <a:moveTo>
                    <a:pt x="268897" y="75742"/>
                  </a:moveTo>
                  <a:lnTo>
                    <a:pt x="268795" y="74510"/>
                  </a:lnTo>
                  <a:lnTo>
                    <a:pt x="268655" y="73164"/>
                  </a:lnTo>
                  <a:lnTo>
                    <a:pt x="266649" y="72021"/>
                  </a:lnTo>
                  <a:lnTo>
                    <a:pt x="265468" y="70789"/>
                  </a:lnTo>
                  <a:lnTo>
                    <a:pt x="264388" y="72047"/>
                  </a:lnTo>
                  <a:lnTo>
                    <a:pt x="263296" y="73304"/>
                  </a:lnTo>
                  <a:lnTo>
                    <a:pt x="261759" y="75107"/>
                  </a:lnTo>
                  <a:lnTo>
                    <a:pt x="264718" y="77495"/>
                  </a:lnTo>
                  <a:lnTo>
                    <a:pt x="265963" y="78511"/>
                  </a:lnTo>
                  <a:lnTo>
                    <a:pt x="267004" y="77177"/>
                  </a:lnTo>
                  <a:lnTo>
                    <a:pt x="268897" y="75742"/>
                  </a:lnTo>
                  <a:close/>
                </a:path>
                <a:path w="572134" h="1311910">
                  <a:moveTo>
                    <a:pt x="273634" y="352221"/>
                  </a:moveTo>
                  <a:lnTo>
                    <a:pt x="269506" y="348284"/>
                  </a:lnTo>
                  <a:lnTo>
                    <a:pt x="261404" y="356692"/>
                  </a:lnTo>
                  <a:lnTo>
                    <a:pt x="252603" y="356387"/>
                  </a:lnTo>
                  <a:lnTo>
                    <a:pt x="250888" y="373430"/>
                  </a:lnTo>
                  <a:lnTo>
                    <a:pt x="250151" y="381952"/>
                  </a:lnTo>
                  <a:lnTo>
                    <a:pt x="249605" y="391960"/>
                  </a:lnTo>
                  <a:lnTo>
                    <a:pt x="254584" y="394881"/>
                  </a:lnTo>
                  <a:lnTo>
                    <a:pt x="258572" y="394766"/>
                  </a:lnTo>
                  <a:lnTo>
                    <a:pt x="260629" y="393522"/>
                  </a:lnTo>
                  <a:lnTo>
                    <a:pt x="262089" y="392176"/>
                  </a:lnTo>
                  <a:lnTo>
                    <a:pt x="264287" y="392709"/>
                  </a:lnTo>
                  <a:lnTo>
                    <a:pt x="268871" y="379349"/>
                  </a:lnTo>
                  <a:lnTo>
                    <a:pt x="264972" y="378218"/>
                  </a:lnTo>
                  <a:lnTo>
                    <a:pt x="263867" y="377012"/>
                  </a:lnTo>
                  <a:lnTo>
                    <a:pt x="263271" y="376656"/>
                  </a:lnTo>
                  <a:lnTo>
                    <a:pt x="262470" y="362496"/>
                  </a:lnTo>
                  <a:lnTo>
                    <a:pt x="263702" y="363512"/>
                  </a:lnTo>
                  <a:lnTo>
                    <a:pt x="264147" y="363372"/>
                  </a:lnTo>
                  <a:lnTo>
                    <a:pt x="264312" y="363181"/>
                  </a:lnTo>
                  <a:lnTo>
                    <a:pt x="264807" y="362800"/>
                  </a:lnTo>
                  <a:lnTo>
                    <a:pt x="266039" y="362000"/>
                  </a:lnTo>
                  <a:lnTo>
                    <a:pt x="267220" y="360514"/>
                  </a:lnTo>
                  <a:lnTo>
                    <a:pt x="269367" y="358368"/>
                  </a:lnTo>
                  <a:lnTo>
                    <a:pt x="268820" y="357987"/>
                  </a:lnTo>
                  <a:lnTo>
                    <a:pt x="273634" y="352221"/>
                  </a:lnTo>
                  <a:close/>
                </a:path>
                <a:path w="572134" h="1311910">
                  <a:moveTo>
                    <a:pt x="275805" y="29629"/>
                  </a:moveTo>
                  <a:lnTo>
                    <a:pt x="274701" y="24701"/>
                  </a:lnTo>
                  <a:lnTo>
                    <a:pt x="271703" y="22047"/>
                  </a:lnTo>
                  <a:lnTo>
                    <a:pt x="268770" y="17894"/>
                  </a:lnTo>
                  <a:lnTo>
                    <a:pt x="265912" y="21628"/>
                  </a:lnTo>
                  <a:lnTo>
                    <a:pt x="262191" y="25069"/>
                  </a:lnTo>
                  <a:lnTo>
                    <a:pt x="262712" y="26035"/>
                  </a:lnTo>
                  <a:lnTo>
                    <a:pt x="264528" y="29324"/>
                  </a:lnTo>
                  <a:lnTo>
                    <a:pt x="267855" y="31750"/>
                  </a:lnTo>
                  <a:lnTo>
                    <a:pt x="270573" y="34493"/>
                  </a:lnTo>
                  <a:lnTo>
                    <a:pt x="272338" y="32270"/>
                  </a:lnTo>
                  <a:lnTo>
                    <a:pt x="275805" y="29629"/>
                  </a:lnTo>
                  <a:close/>
                </a:path>
                <a:path w="572134" h="1311910">
                  <a:moveTo>
                    <a:pt x="277342" y="104546"/>
                  </a:moveTo>
                  <a:lnTo>
                    <a:pt x="276186" y="96291"/>
                  </a:lnTo>
                  <a:lnTo>
                    <a:pt x="270979" y="89065"/>
                  </a:lnTo>
                  <a:lnTo>
                    <a:pt x="262115" y="83235"/>
                  </a:lnTo>
                  <a:lnTo>
                    <a:pt x="260350" y="77597"/>
                  </a:lnTo>
                  <a:lnTo>
                    <a:pt x="258343" y="72440"/>
                  </a:lnTo>
                  <a:lnTo>
                    <a:pt x="255841" y="68148"/>
                  </a:lnTo>
                  <a:lnTo>
                    <a:pt x="257606" y="68414"/>
                  </a:lnTo>
                  <a:lnTo>
                    <a:pt x="260083" y="63487"/>
                  </a:lnTo>
                  <a:lnTo>
                    <a:pt x="245567" y="41605"/>
                  </a:lnTo>
                  <a:lnTo>
                    <a:pt x="242570" y="51803"/>
                  </a:lnTo>
                  <a:lnTo>
                    <a:pt x="240487" y="49898"/>
                  </a:lnTo>
                  <a:lnTo>
                    <a:pt x="235839" y="46558"/>
                  </a:lnTo>
                  <a:lnTo>
                    <a:pt x="236169" y="46405"/>
                  </a:lnTo>
                  <a:lnTo>
                    <a:pt x="232651" y="36830"/>
                  </a:lnTo>
                  <a:lnTo>
                    <a:pt x="229323" y="37909"/>
                  </a:lnTo>
                  <a:lnTo>
                    <a:pt x="216433" y="23901"/>
                  </a:lnTo>
                  <a:lnTo>
                    <a:pt x="209308" y="22961"/>
                  </a:lnTo>
                  <a:lnTo>
                    <a:pt x="215138" y="32905"/>
                  </a:lnTo>
                  <a:lnTo>
                    <a:pt x="219278" y="43624"/>
                  </a:lnTo>
                  <a:lnTo>
                    <a:pt x="221754" y="54952"/>
                  </a:lnTo>
                  <a:lnTo>
                    <a:pt x="222529" y="66700"/>
                  </a:lnTo>
                  <a:lnTo>
                    <a:pt x="231305" y="72009"/>
                  </a:lnTo>
                  <a:lnTo>
                    <a:pt x="236385" y="74333"/>
                  </a:lnTo>
                  <a:lnTo>
                    <a:pt x="237591" y="73990"/>
                  </a:lnTo>
                  <a:lnTo>
                    <a:pt x="238887" y="73431"/>
                  </a:lnTo>
                  <a:lnTo>
                    <a:pt x="243611" y="75641"/>
                  </a:lnTo>
                  <a:lnTo>
                    <a:pt x="248208" y="79349"/>
                  </a:lnTo>
                  <a:lnTo>
                    <a:pt x="253314" y="83832"/>
                  </a:lnTo>
                  <a:lnTo>
                    <a:pt x="252361" y="84658"/>
                  </a:lnTo>
                  <a:lnTo>
                    <a:pt x="262610" y="98259"/>
                  </a:lnTo>
                  <a:lnTo>
                    <a:pt x="262140" y="108305"/>
                  </a:lnTo>
                  <a:lnTo>
                    <a:pt x="266839" y="108242"/>
                  </a:lnTo>
                  <a:lnTo>
                    <a:pt x="267144" y="110756"/>
                  </a:lnTo>
                  <a:lnTo>
                    <a:pt x="270573" y="108826"/>
                  </a:lnTo>
                  <a:lnTo>
                    <a:pt x="274040" y="113449"/>
                  </a:lnTo>
                  <a:lnTo>
                    <a:pt x="277342" y="104546"/>
                  </a:lnTo>
                  <a:close/>
                </a:path>
                <a:path w="572134" h="1311910">
                  <a:moveTo>
                    <a:pt x="277647" y="18199"/>
                  </a:moveTo>
                  <a:lnTo>
                    <a:pt x="273850" y="16002"/>
                  </a:lnTo>
                  <a:lnTo>
                    <a:pt x="273469" y="17119"/>
                  </a:lnTo>
                  <a:lnTo>
                    <a:pt x="272580" y="18415"/>
                  </a:lnTo>
                  <a:lnTo>
                    <a:pt x="272859" y="19329"/>
                  </a:lnTo>
                  <a:lnTo>
                    <a:pt x="273138" y="20154"/>
                  </a:lnTo>
                  <a:lnTo>
                    <a:pt x="274650" y="20561"/>
                  </a:lnTo>
                  <a:lnTo>
                    <a:pt x="275640" y="21158"/>
                  </a:lnTo>
                  <a:lnTo>
                    <a:pt x="276301" y="20167"/>
                  </a:lnTo>
                  <a:lnTo>
                    <a:pt x="276987" y="19189"/>
                  </a:lnTo>
                  <a:lnTo>
                    <a:pt x="277647" y="18199"/>
                  </a:lnTo>
                  <a:close/>
                </a:path>
                <a:path w="572134" h="1311910">
                  <a:moveTo>
                    <a:pt x="286054" y="32385"/>
                  </a:moveTo>
                  <a:lnTo>
                    <a:pt x="284683" y="29756"/>
                  </a:lnTo>
                  <a:lnTo>
                    <a:pt x="282536" y="28486"/>
                  </a:lnTo>
                  <a:lnTo>
                    <a:pt x="280860" y="26974"/>
                  </a:lnTo>
                  <a:lnTo>
                    <a:pt x="279755" y="28384"/>
                  </a:lnTo>
                  <a:lnTo>
                    <a:pt x="276567" y="32397"/>
                  </a:lnTo>
                  <a:lnTo>
                    <a:pt x="279095" y="33883"/>
                  </a:lnTo>
                  <a:lnTo>
                    <a:pt x="280911" y="35496"/>
                  </a:lnTo>
                  <a:lnTo>
                    <a:pt x="283692" y="35902"/>
                  </a:lnTo>
                  <a:lnTo>
                    <a:pt x="286054" y="32385"/>
                  </a:lnTo>
                  <a:close/>
                </a:path>
                <a:path w="572134" h="1311910">
                  <a:moveTo>
                    <a:pt x="288963" y="482777"/>
                  </a:moveTo>
                  <a:lnTo>
                    <a:pt x="288277" y="482333"/>
                  </a:lnTo>
                  <a:lnTo>
                    <a:pt x="287566" y="481926"/>
                  </a:lnTo>
                  <a:lnTo>
                    <a:pt x="286956" y="481457"/>
                  </a:lnTo>
                  <a:lnTo>
                    <a:pt x="285724" y="483273"/>
                  </a:lnTo>
                  <a:lnTo>
                    <a:pt x="283629" y="485000"/>
                  </a:lnTo>
                  <a:lnTo>
                    <a:pt x="283476" y="487362"/>
                  </a:lnTo>
                  <a:lnTo>
                    <a:pt x="283629" y="488353"/>
                  </a:lnTo>
                  <a:lnTo>
                    <a:pt x="285343" y="486410"/>
                  </a:lnTo>
                  <a:lnTo>
                    <a:pt x="287210" y="484670"/>
                  </a:lnTo>
                  <a:lnTo>
                    <a:pt x="288963" y="482777"/>
                  </a:lnTo>
                  <a:close/>
                </a:path>
                <a:path w="572134" h="1311910">
                  <a:moveTo>
                    <a:pt x="295262" y="19316"/>
                  </a:moveTo>
                  <a:lnTo>
                    <a:pt x="291363" y="17068"/>
                  </a:lnTo>
                  <a:lnTo>
                    <a:pt x="289001" y="14503"/>
                  </a:lnTo>
                  <a:lnTo>
                    <a:pt x="285775" y="15709"/>
                  </a:lnTo>
                  <a:lnTo>
                    <a:pt x="284594" y="19431"/>
                  </a:lnTo>
                  <a:lnTo>
                    <a:pt x="284073" y="22034"/>
                  </a:lnTo>
                  <a:lnTo>
                    <a:pt x="283933" y="22720"/>
                  </a:lnTo>
                  <a:lnTo>
                    <a:pt x="287159" y="25641"/>
                  </a:lnTo>
                  <a:lnTo>
                    <a:pt x="290423" y="24803"/>
                  </a:lnTo>
                  <a:lnTo>
                    <a:pt x="292023" y="22313"/>
                  </a:lnTo>
                  <a:lnTo>
                    <a:pt x="295262" y="19316"/>
                  </a:lnTo>
                  <a:close/>
                </a:path>
                <a:path w="572134" h="1311910">
                  <a:moveTo>
                    <a:pt x="296037" y="87553"/>
                  </a:moveTo>
                  <a:lnTo>
                    <a:pt x="294855" y="79222"/>
                  </a:lnTo>
                  <a:lnTo>
                    <a:pt x="290233" y="79590"/>
                  </a:lnTo>
                  <a:lnTo>
                    <a:pt x="286435" y="75907"/>
                  </a:lnTo>
                  <a:lnTo>
                    <a:pt x="284683" y="74066"/>
                  </a:lnTo>
                  <a:lnTo>
                    <a:pt x="282181" y="72885"/>
                  </a:lnTo>
                  <a:lnTo>
                    <a:pt x="278688" y="78168"/>
                  </a:lnTo>
                  <a:lnTo>
                    <a:pt x="279234" y="79806"/>
                  </a:lnTo>
                  <a:lnTo>
                    <a:pt x="279514" y="80111"/>
                  </a:lnTo>
                  <a:lnTo>
                    <a:pt x="279654" y="80454"/>
                  </a:lnTo>
                  <a:lnTo>
                    <a:pt x="275361" y="80810"/>
                  </a:lnTo>
                  <a:lnTo>
                    <a:pt x="276428" y="91198"/>
                  </a:lnTo>
                  <a:lnTo>
                    <a:pt x="296037" y="87553"/>
                  </a:lnTo>
                  <a:close/>
                </a:path>
                <a:path w="572134" h="1311910">
                  <a:moveTo>
                    <a:pt x="298119" y="3276"/>
                  </a:moveTo>
                  <a:lnTo>
                    <a:pt x="295592" y="1765"/>
                  </a:lnTo>
                  <a:lnTo>
                    <a:pt x="294030" y="254"/>
                  </a:lnTo>
                  <a:lnTo>
                    <a:pt x="291553" y="0"/>
                  </a:lnTo>
                  <a:lnTo>
                    <a:pt x="290563" y="2451"/>
                  </a:lnTo>
                  <a:lnTo>
                    <a:pt x="289687" y="3746"/>
                  </a:lnTo>
                  <a:lnTo>
                    <a:pt x="291134" y="5105"/>
                  </a:lnTo>
                  <a:lnTo>
                    <a:pt x="292481" y="6921"/>
                  </a:lnTo>
                  <a:lnTo>
                    <a:pt x="294792" y="7835"/>
                  </a:lnTo>
                  <a:lnTo>
                    <a:pt x="296113" y="5537"/>
                  </a:lnTo>
                  <a:lnTo>
                    <a:pt x="298119" y="3276"/>
                  </a:lnTo>
                  <a:close/>
                </a:path>
                <a:path w="572134" h="1311910">
                  <a:moveTo>
                    <a:pt x="301498" y="1144549"/>
                  </a:moveTo>
                  <a:lnTo>
                    <a:pt x="301307" y="1144219"/>
                  </a:lnTo>
                  <a:lnTo>
                    <a:pt x="301498" y="1144549"/>
                  </a:lnTo>
                  <a:close/>
                </a:path>
                <a:path w="572134" h="1311910">
                  <a:moveTo>
                    <a:pt x="301967" y="1144104"/>
                  </a:moveTo>
                  <a:lnTo>
                    <a:pt x="301523" y="1144155"/>
                  </a:lnTo>
                  <a:lnTo>
                    <a:pt x="301307" y="1144219"/>
                  </a:lnTo>
                  <a:lnTo>
                    <a:pt x="301523" y="1144524"/>
                  </a:lnTo>
                  <a:lnTo>
                    <a:pt x="301967" y="1144104"/>
                  </a:lnTo>
                  <a:close/>
                </a:path>
                <a:path w="572134" h="1311910">
                  <a:moveTo>
                    <a:pt x="307543" y="105410"/>
                  </a:moveTo>
                  <a:lnTo>
                    <a:pt x="301701" y="98234"/>
                  </a:lnTo>
                  <a:lnTo>
                    <a:pt x="297053" y="95440"/>
                  </a:lnTo>
                  <a:lnTo>
                    <a:pt x="291185" y="96723"/>
                  </a:lnTo>
                  <a:lnTo>
                    <a:pt x="281660" y="101701"/>
                  </a:lnTo>
                  <a:lnTo>
                    <a:pt x="306260" y="106743"/>
                  </a:lnTo>
                  <a:lnTo>
                    <a:pt x="307543" y="105410"/>
                  </a:lnTo>
                  <a:close/>
                </a:path>
                <a:path w="572134" h="1311910">
                  <a:moveTo>
                    <a:pt x="314058" y="459435"/>
                  </a:moveTo>
                  <a:lnTo>
                    <a:pt x="311975" y="453974"/>
                  </a:lnTo>
                  <a:lnTo>
                    <a:pt x="303009" y="451053"/>
                  </a:lnTo>
                  <a:lnTo>
                    <a:pt x="264172" y="428028"/>
                  </a:lnTo>
                  <a:lnTo>
                    <a:pt x="253009" y="432638"/>
                  </a:lnTo>
                  <a:lnTo>
                    <a:pt x="247611" y="423951"/>
                  </a:lnTo>
                  <a:lnTo>
                    <a:pt x="243268" y="414451"/>
                  </a:lnTo>
                  <a:lnTo>
                    <a:pt x="238074" y="406450"/>
                  </a:lnTo>
                  <a:lnTo>
                    <a:pt x="230174" y="402247"/>
                  </a:lnTo>
                  <a:lnTo>
                    <a:pt x="225666" y="394982"/>
                  </a:lnTo>
                  <a:lnTo>
                    <a:pt x="223989" y="397370"/>
                  </a:lnTo>
                  <a:lnTo>
                    <a:pt x="221843" y="392480"/>
                  </a:lnTo>
                  <a:lnTo>
                    <a:pt x="219671" y="395427"/>
                  </a:lnTo>
                  <a:lnTo>
                    <a:pt x="217525" y="397040"/>
                  </a:lnTo>
                  <a:lnTo>
                    <a:pt x="217525" y="400177"/>
                  </a:lnTo>
                  <a:lnTo>
                    <a:pt x="219976" y="403199"/>
                  </a:lnTo>
                  <a:lnTo>
                    <a:pt x="219887" y="403390"/>
                  </a:lnTo>
                  <a:lnTo>
                    <a:pt x="218871" y="403783"/>
                  </a:lnTo>
                  <a:lnTo>
                    <a:pt x="218160" y="403809"/>
                  </a:lnTo>
                  <a:lnTo>
                    <a:pt x="199555" y="412280"/>
                  </a:lnTo>
                  <a:lnTo>
                    <a:pt x="189915" y="420700"/>
                  </a:lnTo>
                  <a:lnTo>
                    <a:pt x="186842" y="431927"/>
                  </a:lnTo>
                  <a:lnTo>
                    <a:pt x="188937" y="448449"/>
                  </a:lnTo>
                  <a:lnTo>
                    <a:pt x="189877" y="448094"/>
                  </a:lnTo>
                  <a:lnTo>
                    <a:pt x="190373" y="470852"/>
                  </a:lnTo>
                  <a:lnTo>
                    <a:pt x="196951" y="464273"/>
                  </a:lnTo>
                  <a:lnTo>
                    <a:pt x="200672" y="458444"/>
                  </a:lnTo>
                  <a:lnTo>
                    <a:pt x="202018" y="453186"/>
                  </a:lnTo>
                  <a:lnTo>
                    <a:pt x="201510" y="448360"/>
                  </a:lnTo>
                  <a:lnTo>
                    <a:pt x="207911" y="444538"/>
                  </a:lnTo>
                  <a:lnTo>
                    <a:pt x="206590" y="441325"/>
                  </a:lnTo>
                  <a:lnTo>
                    <a:pt x="212750" y="438797"/>
                  </a:lnTo>
                  <a:lnTo>
                    <a:pt x="217144" y="436600"/>
                  </a:lnTo>
                  <a:lnTo>
                    <a:pt x="218414" y="436384"/>
                  </a:lnTo>
                  <a:lnTo>
                    <a:pt x="219786" y="435851"/>
                  </a:lnTo>
                  <a:lnTo>
                    <a:pt x="219760" y="439839"/>
                  </a:lnTo>
                  <a:lnTo>
                    <a:pt x="225615" y="440118"/>
                  </a:lnTo>
                  <a:lnTo>
                    <a:pt x="225907" y="433692"/>
                  </a:lnTo>
                  <a:lnTo>
                    <a:pt x="235153" y="431812"/>
                  </a:lnTo>
                  <a:lnTo>
                    <a:pt x="242214" y="434924"/>
                  </a:lnTo>
                  <a:lnTo>
                    <a:pt x="246557" y="442785"/>
                  </a:lnTo>
                  <a:lnTo>
                    <a:pt x="246011" y="449135"/>
                  </a:lnTo>
                  <a:lnTo>
                    <a:pt x="245262" y="450316"/>
                  </a:lnTo>
                  <a:lnTo>
                    <a:pt x="245287" y="451091"/>
                  </a:lnTo>
                  <a:lnTo>
                    <a:pt x="245846" y="452348"/>
                  </a:lnTo>
                  <a:lnTo>
                    <a:pt x="246138" y="452348"/>
                  </a:lnTo>
                  <a:lnTo>
                    <a:pt x="246913" y="453415"/>
                  </a:lnTo>
                  <a:lnTo>
                    <a:pt x="247980" y="454444"/>
                  </a:lnTo>
                  <a:lnTo>
                    <a:pt x="249224" y="455104"/>
                  </a:lnTo>
                  <a:lnTo>
                    <a:pt x="250266" y="454075"/>
                  </a:lnTo>
                  <a:lnTo>
                    <a:pt x="250977" y="457796"/>
                  </a:lnTo>
                  <a:lnTo>
                    <a:pt x="248310" y="456971"/>
                  </a:lnTo>
                  <a:lnTo>
                    <a:pt x="244741" y="456171"/>
                  </a:lnTo>
                  <a:lnTo>
                    <a:pt x="240449" y="460209"/>
                  </a:lnTo>
                  <a:lnTo>
                    <a:pt x="236524" y="462051"/>
                  </a:lnTo>
                  <a:lnTo>
                    <a:pt x="238252" y="466318"/>
                  </a:lnTo>
                  <a:lnTo>
                    <a:pt x="239166" y="472414"/>
                  </a:lnTo>
                  <a:lnTo>
                    <a:pt x="247586" y="478370"/>
                  </a:lnTo>
                  <a:lnTo>
                    <a:pt x="266814" y="489788"/>
                  </a:lnTo>
                  <a:lnTo>
                    <a:pt x="260591" y="489661"/>
                  </a:lnTo>
                  <a:lnTo>
                    <a:pt x="247700" y="490753"/>
                  </a:lnTo>
                  <a:lnTo>
                    <a:pt x="241249" y="490829"/>
                  </a:lnTo>
                  <a:lnTo>
                    <a:pt x="246418" y="498132"/>
                  </a:lnTo>
                  <a:lnTo>
                    <a:pt x="252869" y="503288"/>
                  </a:lnTo>
                  <a:lnTo>
                    <a:pt x="260438" y="506272"/>
                  </a:lnTo>
                  <a:lnTo>
                    <a:pt x="268960" y="507072"/>
                  </a:lnTo>
                  <a:lnTo>
                    <a:pt x="271983" y="502793"/>
                  </a:lnTo>
                  <a:lnTo>
                    <a:pt x="278638" y="494703"/>
                  </a:lnTo>
                  <a:lnTo>
                    <a:pt x="276301" y="492645"/>
                  </a:lnTo>
                  <a:lnTo>
                    <a:pt x="273773" y="491324"/>
                  </a:lnTo>
                  <a:lnTo>
                    <a:pt x="271106" y="490550"/>
                  </a:lnTo>
                  <a:lnTo>
                    <a:pt x="270611" y="483387"/>
                  </a:lnTo>
                  <a:lnTo>
                    <a:pt x="269316" y="477608"/>
                  </a:lnTo>
                  <a:lnTo>
                    <a:pt x="267385" y="472986"/>
                  </a:lnTo>
                  <a:lnTo>
                    <a:pt x="280365" y="465455"/>
                  </a:lnTo>
                  <a:lnTo>
                    <a:pt x="288747" y="469747"/>
                  </a:lnTo>
                  <a:lnTo>
                    <a:pt x="292925" y="472503"/>
                  </a:lnTo>
                  <a:lnTo>
                    <a:pt x="297053" y="474421"/>
                  </a:lnTo>
                  <a:lnTo>
                    <a:pt x="302463" y="469138"/>
                  </a:lnTo>
                  <a:lnTo>
                    <a:pt x="308127" y="464172"/>
                  </a:lnTo>
                  <a:lnTo>
                    <a:pt x="314058" y="459435"/>
                  </a:lnTo>
                  <a:close/>
                </a:path>
                <a:path w="572134" h="1311910">
                  <a:moveTo>
                    <a:pt x="319481" y="437667"/>
                  </a:moveTo>
                  <a:lnTo>
                    <a:pt x="318020" y="436219"/>
                  </a:lnTo>
                  <a:lnTo>
                    <a:pt x="316979" y="434314"/>
                  </a:lnTo>
                  <a:lnTo>
                    <a:pt x="315493" y="435889"/>
                  </a:lnTo>
                  <a:lnTo>
                    <a:pt x="314452" y="437007"/>
                  </a:lnTo>
                  <a:lnTo>
                    <a:pt x="313372" y="438137"/>
                  </a:lnTo>
                  <a:lnTo>
                    <a:pt x="314553" y="439699"/>
                  </a:lnTo>
                  <a:lnTo>
                    <a:pt x="316865" y="442899"/>
                  </a:lnTo>
                  <a:lnTo>
                    <a:pt x="317779" y="441604"/>
                  </a:lnTo>
                  <a:lnTo>
                    <a:pt x="319341" y="440359"/>
                  </a:lnTo>
                  <a:lnTo>
                    <a:pt x="319392" y="439013"/>
                  </a:lnTo>
                  <a:lnTo>
                    <a:pt x="319481" y="437667"/>
                  </a:lnTo>
                  <a:close/>
                </a:path>
                <a:path w="572134" h="1311910">
                  <a:moveTo>
                    <a:pt x="378853" y="1038834"/>
                  </a:moveTo>
                  <a:lnTo>
                    <a:pt x="377558" y="1036294"/>
                  </a:lnTo>
                  <a:lnTo>
                    <a:pt x="376593" y="1037564"/>
                  </a:lnTo>
                  <a:lnTo>
                    <a:pt x="375551" y="1038834"/>
                  </a:lnTo>
                  <a:lnTo>
                    <a:pt x="378853" y="1038834"/>
                  </a:lnTo>
                  <a:close/>
                </a:path>
                <a:path w="572134" h="1311910">
                  <a:moveTo>
                    <a:pt x="414883" y="1082014"/>
                  </a:moveTo>
                  <a:lnTo>
                    <a:pt x="413016" y="1080744"/>
                  </a:lnTo>
                  <a:lnTo>
                    <a:pt x="411226" y="1078204"/>
                  </a:lnTo>
                  <a:lnTo>
                    <a:pt x="407606" y="1078204"/>
                  </a:lnTo>
                  <a:lnTo>
                    <a:pt x="405765" y="1080744"/>
                  </a:lnTo>
                  <a:lnTo>
                    <a:pt x="402412" y="1083284"/>
                  </a:lnTo>
                  <a:lnTo>
                    <a:pt x="404876" y="1084554"/>
                  </a:lnTo>
                  <a:lnTo>
                    <a:pt x="406552" y="1085824"/>
                  </a:lnTo>
                  <a:lnTo>
                    <a:pt x="412661" y="1085824"/>
                  </a:lnTo>
                  <a:lnTo>
                    <a:pt x="414121" y="1083284"/>
                  </a:lnTo>
                  <a:lnTo>
                    <a:pt x="414883" y="1082014"/>
                  </a:lnTo>
                  <a:close/>
                </a:path>
                <a:path w="572134" h="1311910">
                  <a:moveTo>
                    <a:pt x="444322" y="361035"/>
                  </a:moveTo>
                  <a:lnTo>
                    <a:pt x="441579" y="358343"/>
                  </a:lnTo>
                  <a:lnTo>
                    <a:pt x="440093" y="355701"/>
                  </a:lnTo>
                  <a:lnTo>
                    <a:pt x="436880" y="355206"/>
                  </a:lnTo>
                  <a:lnTo>
                    <a:pt x="435254" y="356692"/>
                  </a:lnTo>
                  <a:lnTo>
                    <a:pt x="433654" y="357873"/>
                  </a:lnTo>
                  <a:lnTo>
                    <a:pt x="432142" y="356450"/>
                  </a:lnTo>
                  <a:lnTo>
                    <a:pt x="431482" y="355701"/>
                  </a:lnTo>
                  <a:lnTo>
                    <a:pt x="430060" y="357517"/>
                  </a:lnTo>
                  <a:lnTo>
                    <a:pt x="427723" y="359257"/>
                  </a:lnTo>
                  <a:lnTo>
                    <a:pt x="427469" y="361200"/>
                  </a:lnTo>
                  <a:lnTo>
                    <a:pt x="427278" y="362991"/>
                  </a:lnTo>
                  <a:lnTo>
                    <a:pt x="429374" y="365074"/>
                  </a:lnTo>
                  <a:lnTo>
                    <a:pt x="431190" y="368350"/>
                  </a:lnTo>
                  <a:lnTo>
                    <a:pt x="432993" y="366255"/>
                  </a:lnTo>
                  <a:lnTo>
                    <a:pt x="434975" y="364553"/>
                  </a:lnTo>
                  <a:lnTo>
                    <a:pt x="435965" y="363321"/>
                  </a:lnTo>
                  <a:lnTo>
                    <a:pt x="436486" y="363956"/>
                  </a:lnTo>
                  <a:lnTo>
                    <a:pt x="436930" y="364642"/>
                  </a:lnTo>
                  <a:lnTo>
                    <a:pt x="437591" y="365048"/>
                  </a:lnTo>
                  <a:lnTo>
                    <a:pt x="438391" y="365607"/>
                  </a:lnTo>
                  <a:lnTo>
                    <a:pt x="441223" y="362991"/>
                  </a:lnTo>
                  <a:lnTo>
                    <a:pt x="444322" y="361035"/>
                  </a:lnTo>
                  <a:close/>
                </a:path>
                <a:path w="572134" h="1311910">
                  <a:moveTo>
                    <a:pt x="454406" y="338467"/>
                  </a:moveTo>
                  <a:lnTo>
                    <a:pt x="452843" y="329349"/>
                  </a:lnTo>
                  <a:lnTo>
                    <a:pt x="443141" y="328358"/>
                  </a:lnTo>
                  <a:lnTo>
                    <a:pt x="437667" y="326593"/>
                  </a:lnTo>
                  <a:lnTo>
                    <a:pt x="434479" y="331406"/>
                  </a:lnTo>
                  <a:lnTo>
                    <a:pt x="443776" y="352983"/>
                  </a:lnTo>
                  <a:lnTo>
                    <a:pt x="449770" y="352653"/>
                  </a:lnTo>
                  <a:lnTo>
                    <a:pt x="451218" y="345732"/>
                  </a:lnTo>
                  <a:lnTo>
                    <a:pt x="454406" y="338467"/>
                  </a:lnTo>
                  <a:close/>
                </a:path>
                <a:path w="572134" h="1311910">
                  <a:moveTo>
                    <a:pt x="454736" y="398233"/>
                  </a:moveTo>
                  <a:lnTo>
                    <a:pt x="453644" y="394055"/>
                  </a:lnTo>
                  <a:lnTo>
                    <a:pt x="451688" y="391299"/>
                  </a:lnTo>
                  <a:lnTo>
                    <a:pt x="449326" y="386791"/>
                  </a:lnTo>
                  <a:lnTo>
                    <a:pt x="447040" y="390753"/>
                  </a:lnTo>
                  <a:lnTo>
                    <a:pt x="444182" y="394055"/>
                  </a:lnTo>
                  <a:lnTo>
                    <a:pt x="444627" y="395147"/>
                  </a:lnTo>
                  <a:lnTo>
                    <a:pt x="445833" y="397979"/>
                  </a:lnTo>
                  <a:lnTo>
                    <a:pt x="448310" y="400265"/>
                  </a:lnTo>
                  <a:lnTo>
                    <a:pt x="451218" y="402209"/>
                  </a:lnTo>
                  <a:lnTo>
                    <a:pt x="454736" y="398233"/>
                  </a:lnTo>
                  <a:close/>
                </a:path>
                <a:path w="572134" h="1311910">
                  <a:moveTo>
                    <a:pt x="464439" y="1085824"/>
                  </a:moveTo>
                  <a:lnTo>
                    <a:pt x="460819" y="1083284"/>
                  </a:lnTo>
                  <a:lnTo>
                    <a:pt x="455396" y="1078204"/>
                  </a:lnTo>
                  <a:lnTo>
                    <a:pt x="450011" y="1074394"/>
                  </a:lnTo>
                  <a:lnTo>
                    <a:pt x="446163" y="1073124"/>
                  </a:lnTo>
                  <a:lnTo>
                    <a:pt x="440613" y="1073124"/>
                  </a:lnTo>
                  <a:lnTo>
                    <a:pt x="438556" y="1068044"/>
                  </a:lnTo>
                  <a:lnTo>
                    <a:pt x="438023" y="1065504"/>
                  </a:lnTo>
                  <a:lnTo>
                    <a:pt x="437426" y="1062964"/>
                  </a:lnTo>
                  <a:lnTo>
                    <a:pt x="428459" y="1055344"/>
                  </a:lnTo>
                  <a:lnTo>
                    <a:pt x="413181" y="1073124"/>
                  </a:lnTo>
                  <a:lnTo>
                    <a:pt x="416534" y="1076934"/>
                  </a:lnTo>
                  <a:lnTo>
                    <a:pt x="420433" y="1080744"/>
                  </a:lnTo>
                  <a:lnTo>
                    <a:pt x="423875" y="1083284"/>
                  </a:lnTo>
                  <a:lnTo>
                    <a:pt x="420522" y="1083284"/>
                  </a:lnTo>
                  <a:lnTo>
                    <a:pt x="412661" y="1085824"/>
                  </a:lnTo>
                  <a:lnTo>
                    <a:pt x="464439" y="1085824"/>
                  </a:lnTo>
                  <a:close/>
                </a:path>
                <a:path w="572134" h="1311910">
                  <a:moveTo>
                    <a:pt x="466255" y="1087094"/>
                  </a:moveTo>
                  <a:lnTo>
                    <a:pt x="408012" y="1087094"/>
                  </a:lnTo>
                  <a:lnTo>
                    <a:pt x="407733" y="1087094"/>
                  </a:lnTo>
                  <a:lnTo>
                    <a:pt x="405231" y="1087094"/>
                  </a:lnTo>
                  <a:lnTo>
                    <a:pt x="403098" y="1088364"/>
                  </a:lnTo>
                  <a:lnTo>
                    <a:pt x="398919" y="1088364"/>
                  </a:lnTo>
                  <a:lnTo>
                    <a:pt x="392049" y="1089634"/>
                  </a:lnTo>
                  <a:lnTo>
                    <a:pt x="381927" y="1092174"/>
                  </a:lnTo>
                  <a:lnTo>
                    <a:pt x="378790" y="1088364"/>
                  </a:lnTo>
                  <a:lnTo>
                    <a:pt x="374446" y="1083284"/>
                  </a:lnTo>
                  <a:lnTo>
                    <a:pt x="374180" y="1074394"/>
                  </a:lnTo>
                  <a:lnTo>
                    <a:pt x="374180" y="1060424"/>
                  </a:lnTo>
                  <a:lnTo>
                    <a:pt x="376491" y="1048994"/>
                  </a:lnTo>
                  <a:lnTo>
                    <a:pt x="376872" y="1048994"/>
                  </a:lnTo>
                  <a:lnTo>
                    <a:pt x="382117" y="1043914"/>
                  </a:lnTo>
                  <a:lnTo>
                    <a:pt x="380796" y="1042644"/>
                  </a:lnTo>
                  <a:lnTo>
                    <a:pt x="379501" y="1040104"/>
                  </a:lnTo>
                  <a:lnTo>
                    <a:pt x="374777" y="1040104"/>
                  </a:lnTo>
                  <a:lnTo>
                    <a:pt x="369976" y="1040104"/>
                  </a:lnTo>
                  <a:lnTo>
                    <a:pt x="365467" y="1042644"/>
                  </a:lnTo>
                  <a:lnTo>
                    <a:pt x="365404" y="1041374"/>
                  </a:lnTo>
                  <a:lnTo>
                    <a:pt x="365379" y="1040104"/>
                  </a:lnTo>
                  <a:lnTo>
                    <a:pt x="363677" y="1040104"/>
                  </a:lnTo>
                  <a:lnTo>
                    <a:pt x="363677" y="1109954"/>
                  </a:lnTo>
                  <a:lnTo>
                    <a:pt x="358787" y="1112494"/>
                  </a:lnTo>
                  <a:lnTo>
                    <a:pt x="354114" y="1117574"/>
                  </a:lnTo>
                  <a:lnTo>
                    <a:pt x="350520" y="1121105"/>
                  </a:lnTo>
                  <a:lnTo>
                    <a:pt x="350405" y="1118844"/>
                  </a:lnTo>
                  <a:lnTo>
                    <a:pt x="349491" y="1117574"/>
                  </a:lnTo>
                  <a:lnTo>
                    <a:pt x="348449" y="1115034"/>
                  </a:lnTo>
                  <a:lnTo>
                    <a:pt x="346849" y="1117574"/>
                  </a:lnTo>
                  <a:lnTo>
                    <a:pt x="345236" y="1118844"/>
                  </a:lnTo>
                  <a:lnTo>
                    <a:pt x="345313" y="1120114"/>
                  </a:lnTo>
                  <a:lnTo>
                    <a:pt x="345427" y="1121384"/>
                  </a:lnTo>
                  <a:lnTo>
                    <a:pt x="347383" y="1122654"/>
                  </a:lnTo>
                  <a:lnTo>
                    <a:pt x="348526" y="1123924"/>
                  </a:lnTo>
                  <a:lnTo>
                    <a:pt x="344932" y="1126464"/>
                  </a:lnTo>
                  <a:lnTo>
                    <a:pt x="341325" y="1130274"/>
                  </a:lnTo>
                  <a:lnTo>
                    <a:pt x="337680" y="1132814"/>
                  </a:lnTo>
                  <a:lnTo>
                    <a:pt x="330822" y="1127734"/>
                  </a:lnTo>
                  <a:lnTo>
                    <a:pt x="326517" y="1122654"/>
                  </a:lnTo>
                  <a:lnTo>
                    <a:pt x="324789" y="1117574"/>
                  </a:lnTo>
                  <a:lnTo>
                    <a:pt x="325666" y="1112494"/>
                  </a:lnTo>
                  <a:lnTo>
                    <a:pt x="338696" y="1099794"/>
                  </a:lnTo>
                  <a:lnTo>
                    <a:pt x="336410" y="1097254"/>
                  </a:lnTo>
                  <a:lnTo>
                    <a:pt x="337350" y="1095984"/>
                  </a:lnTo>
                  <a:lnTo>
                    <a:pt x="338112" y="1095984"/>
                  </a:lnTo>
                  <a:lnTo>
                    <a:pt x="339153" y="1094714"/>
                  </a:lnTo>
                  <a:lnTo>
                    <a:pt x="344131" y="1099794"/>
                  </a:lnTo>
                  <a:lnTo>
                    <a:pt x="359206" y="1102334"/>
                  </a:lnTo>
                  <a:lnTo>
                    <a:pt x="363677" y="1109954"/>
                  </a:lnTo>
                  <a:lnTo>
                    <a:pt x="363677" y="1040104"/>
                  </a:lnTo>
                  <a:lnTo>
                    <a:pt x="356387" y="1040104"/>
                  </a:lnTo>
                  <a:lnTo>
                    <a:pt x="356641" y="1050264"/>
                  </a:lnTo>
                  <a:lnTo>
                    <a:pt x="355295" y="1050264"/>
                  </a:lnTo>
                  <a:lnTo>
                    <a:pt x="353783" y="1051534"/>
                  </a:lnTo>
                  <a:lnTo>
                    <a:pt x="343636" y="1062964"/>
                  </a:lnTo>
                  <a:lnTo>
                    <a:pt x="334035" y="1070584"/>
                  </a:lnTo>
                  <a:lnTo>
                    <a:pt x="322770" y="1074394"/>
                  </a:lnTo>
                  <a:lnTo>
                    <a:pt x="308762" y="1073124"/>
                  </a:lnTo>
                  <a:lnTo>
                    <a:pt x="305155" y="1071854"/>
                  </a:lnTo>
                  <a:lnTo>
                    <a:pt x="296468" y="1074369"/>
                  </a:lnTo>
                  <a:lnTo>
                    <a:pt x="296341" y="1073124"/>
                  </a:lnTo>
                  <a:lnTo>
                    <a:pt x="296087" y="1070584"/>
                  </a:lnTo>
                  <a:lnTo>
                    <a:pt x="291604" y="1069314"/>
                  </a:lnTo>
                  <a:lnTo>
                    <a:pt x="288912" y="1066774"/>
                  </a:lnTo>
                  <a:lnTo>
                    <a:pt x="286931" y="1069314"/>
                  </a:lnTo>
                  <a:lnTo>
                    <a:pt x="283222" y="1073124"/>
                  </a:lnTo>
                  <a:lnTo>
                    <a:pt x="283387" y="1075664"/>
                  </a:lnTo>
                  <a:lnTo>
                    <a:pt x="283502" y="1076934"/>
                  </a:lnTo>
                  <a:lnTo>
                    <a:pt x="284353" y="1078204"/>
                  </a:lnTo>
                  <a:lnTo>
                    <a:pt x="285508" y="1079474"/>
                  </a:lnTo>
                  <a:lnTo>
                    <a:pt x="279146" y="1083284"/>
                  </a:lnTo>
                  <a:lnTo>
                    <a:pt x="274434" y="1088364"/>
                  </a:lnTo>
                  <a:lnTo>
                    <a:pt x="271399" y="1093444"/>
                  </a:lnTo>
                  <a:lnTo>
                    <a:pt x="270078" y="1099794"/>
                  </a:lnTo>
                  <a:lnTo>
                    <a:pt x="266395" y="1095984"/>
                  </a:lnTo>
                  <a:lnTo>
                    <a:pt x="263156" y="1099794"/>
                  </a:lnTo>
                  <a:lnTo>
                    <a:pt x="264502" y="1102334"/>
                  </a:lnTo>
                  <a:lnTo>
                    <a:pt x="267169" y="1104874"/>
                  </a:lnTo>
                  <a:lnTo>
                    <a:pt x="265303" y="1107414"/>
                  </a:lnTo>
                  <a:lnTo>
                    <a:pt x="267690" y="1108684"/>
                  </a:lnTo>
                  <a:lnTo>
                    <a:pt x="266319" y="1109954"/>
                  </a:lnTo>
                  <a:lnTo>
                    <a:pt x="264668" y="1111224"/>
                  </a:lnTo>
                  <a:lnTo>
                    <a:pt x="264363" y="1112494"/>
                  </a:lnTo>
                  <a:lnTo>
                    <a:pt x="264096" y="1113764"/>
                  </a:lnTo>
                  <a:lnTo>
                    <a:pt x="265988" y="1115034"/>
                  </a:lnTo>
                  <a:lnTo>
                    <a:pt x="267385" y="1117574"/>
                  </a:lnTo>
                  <a:lnTo>
                    <a:pt x="269125" y="1115034"/>
                  </a:lnTo>
                  <a:lnTo>
                    <a:pt x="270903" y="1113764"/>
                  </a:lnTo>
                  <a:lnTo>
                    <a:pt x="271183" y="1112494"/>
                  </a:lnTo>
                  <a:lnTo>
                    <a:pt x="271462" y="1112494"/>
                  </a:lnTo>
                  <a:lnTo>
                    <a:pt x="271957" y="1113764"/>
                  </a:lnTo>
                  <a:lnTo>
                    <a:pt x="272288" y="1113764"/>
                  </a:lnTo>
                  <a:lnTo>
                    <a:pt x="272884" y="1112494"/>
                  </a:lnTo>
                  <a:lnTo>
                    <a:pt x="274840" y="1116304"/>
                  </a:lnTo>
                  <a:lnTo>
                    <a:pt x="277482" y="1120114"/>
                  </a:lnTo>
                  <a:lnTo>
                    <a:pt x="286829" y="1127734"/>
                  </a:lnTo>
                  <a:lnTo>
                    <a:pt x="293179" y="1131544"/>
                  </a:lnTo>
                  <a:lnTo>
                    <a:pt x="301828" y="1136624"/>
                  </a:lnTo>
                  <a:lnTo>
                    <a:pt x="303949" y="1139164"/>
                  </a:lnTo>
                  <a:lnTo>
                    <a:pt x="305790" y="1140434"/>
                  </a:lnTo>
                  <a:lnTo>
                    <a:pt x="301967" y="1144244"/>
                  </a:lnTo>
                  <a:lnTo>
                    <a:pt x="308127" y="1144244"/>
                  </a:lnTo>
                  <a:lnTo>
                    <a:pt x="311340" y="1148054"/>
                  </a:lnTo>
                  <a:lnTo>
                    <a:pt x="312610" y="1153134"/>
                  </a:lnTo>
                  <a:lnTo>
                    <a:pt x="312140" y="1158214"/>
                  </a:lnTo>
                  <a:lnTo>
                    <a:pt x="308622" y="1154404"/>
                  </a:lnTo>
                  <a:lnTo>
                    <a:pt x="305155" y="1149324"/>
                  </a:lnTo>
                  <a:lnTo>
                    <a:pt x="303949" y="1148054"/>
                  </a:lnTo>
                  <a:lnTo>
                    <a:pt x="301523" y="1145514"/>
                  </a:lnTo>
                  <a:lnTo>
                    <a:pt x="299910" y="1144244"/>
                  </a:lnTo>
                  <a:lnTo>
                    <a:pt x="296697" y="1144244"/>
                  </a:lnTo>
                  <a:lnTo>
                    <a:pt x="296760" y="1141704"/>
                  </a:lnTo>
                  <a:lnTo>
                    <a:pt x="296964" y="1134084"/>
                  </a:lnTo>
                  <a:lnTo>
                    <a:pt x="294132" y="1136624"/>
                  </a:lnTo>
                  <a:lnTo>
                    <a:pt x="291934" y="1139164"/>
                  </a:lnTo>
                  <a:lnTo>
                    <a:pt x="290042" y="1141704"/>
                  </a:lnTo>
                  <a:lnTo>
                    <a:pt x="274015" y="1137894"/>
                  </a:lnTo>
                  <a:lnTo>
                    <a:pt x="272745" y="1137894"/>
                  </a:lnTo>
                  <a:lnTo>
                    <a:pt x="271602" y="1135354"/>
                  </a:lnTo>
                  <a:lnTo>
                    <a:pt x="268109" y="1132814"/>
                  </a:lnTo>
                  <a:lnTo>
                    <a:pt x="265658" y="1129004"/>
                  </a:lnTo>
                  <a:lnTo>
                    <a:pt x="263842" y="1132814"/>
                  </a:lnTo>
                  <a:lnTo>
                    <a:pt x="260934" y="1135354"/>
                  </a:lnTo>
                  <a:lnTo>
                    <a:pt x="260324" y="1137894"/>
                  </a:lnTo>
                  <a:lnTo>
                    <a:pt x="257632" y="1141704"/>
                  </a:lnTo>
                  <a:lnTo>
                    <a:pt x="254914" y="1144244"/>
                  </a:lnTo>
                  <a:lnTo>
                    <a:pt x="254469" y="1149324"/>
                  </a:lnTo>
                  <a:lnTo>
                    <a:pt x="257302" y="1151864"/>
                  </a:lnTo>
                  <a:lnTo>
                    <a:pt x="258787" y="1154404"/>
                  </a:lnTo>
                  <a:lnTo>
                    <a:pt x="259448" y="1154404"/>
                  </a:lnTo>
                  <a:lnTo>
                    <a:pt x="261035" y="1153134"/>
                  </a:lnTo>
                  <a:lnTo>
                    <a:pt x="263766" y="1154404"/>
                  </a:lnTo>
                  <a:lnTo>
                    <a:pt x="266865" y="1154404"/>
                  </a:lnTo>
                  <a:lnTo>
                    <a:pt x="268541" y="1153134"/>
                  </a:lnTo>
                  <a:lnTo>
                    <a:pt x="275221" y="1148054"/>
                  </a:lnTo>
                  <a:lnTo>
                    <a:pt x="282778" y="1148054"/>
                  </a:lnTo>
                  <a:lnTo>
                    <a:pt x="284149" y="1159484"/>
                  </a:lnTo>
                  <a:lnTo>
                    <a:pt x="284213" y="1162024"/>
                  </a:lnTo>
                  <a:lnTo>
                    <a:pt x="280276" y="1167104"/>
                  </a:lnTo>
                  <a:lnTo>
                    <a:pt x="278307" y="1168374"/>
                  </a:lnTo>
                  <a:lnTo>
                    <a:pt x="282892" y="1173454"/>
                  </a:lnTo>
                  <a:lnTo>
                    <a:pt x="281952" y="1177264"/>
                  </a:lnTo>
                  <a:lnTo>
                    <a:pt x="280670" y="1179804"/>
                  </a:lnTo>
                  <a:lnTo>
                    <a:pt x="278638" y="1181074"/>
                  </a:lnTo>
                  <a:lnTo>
                    <a:pt x="278079" y="1181074"/>
                  </a:lnTo>
                  <a:lnTo>
                    <a:pt x="264502" y="1169644"/>
                  </a:lnTo>
                  <a:lnTo>
                    <a:pt x="262686" y="1172184"/>
                  </a:lnTo>
                  <a:lnTo>
                    <a:pt x="271081" y="1181074"/>
                  </a:lnTo>
                  <a:lnTo>
                    <a:pt x="279615" y="1189964"/>
                  </a:lnTo>
                  <a:lnTo>
                    <a:pt x="288302" y="1198854"/>
                  </a:lnTo>
                  <a:lnTo>
                    <a:pt x="297103" y="1209014"/>
                  </a:lnTo>
                  <a:lnTo>
                    <a:pt x="297408" y="1207744"/>
                  </a:lnTo>
                  <a:lnTo>
                    <a:pt x="298043" y="1206474"/>
                  </a:lnTo>
                  <a:lnTo>
                    <a:pt x="298665" y="1206474"/>
                  </a:lnTo>
                  <a:lnTo>
                    <a:pt x="300456" y="1210284"/>
                  </a:lnTo>
                  <a:lnTo>
                    <a:pt x="301358" y="1212824"/>
                  </a:lnTo>
                  <a:lnTo>
                    <a:pt x="304990" y="1216634"/>
                  </a:lnTo>
                  <a:lnTo>
                    <a:pt x="308571" y="1220444"/>
                  </a:lnTo>
                  <a:lnTo>
                    <a:pt x="312280" y="1224254"/>
                  </a:lnTo>
                  <a:lnTo>
                    <a:pt x="321983" y="1224254"/>
                  </a:lnTo>
                  <a:lnTo>
                    <a:pt x="328688" y="1220444"/>
                  </a:lnTo>
                  <a:lnTo>
                    <a:pt x="331330" y="1219174"/>
                  </a:lnTo>
                  <a:lnTo>
                    <a:pt x="332333" y="1218044"/>
                  </a:lnTo>
                  <a:lnTo>
                    <a:pt x="331355" y="1220444"/>
                  </a:lnTo>
                  <a:lnTo>
                    <a:pt x="330415" y="1222984"/>
                  </a:lnTo>
                  <a:lnTo>
                    <a:pt x="330695" y="1224254"/>
                  </a:lnTo>
                  <a:lnTo>
                    <a:pt x="331216" y="1225524"/>
                  </a:lnTo>
                  <a:lnTo>
                    <a:pt x="329984" y="1230604"/>
                  </a:lnTo>
                  <a:lnTo>
                    <a:pt x="327863" y="1233144"/>
                  </a:lnTo>
                  <a:lnTo>
                    <a:pt x="326986" y="1234414"/>
                  </a:lnTo>
                  <a:lnTo>
                    <a:pt x="327774" y="1235684"/>
                  </a:lnTo>
                  <a:lnTo>
                    <a:pt x="328714" y="1236954"/>
                  </a:lnTo>
                  <a:lnTo>
                    <a:pt x="328523" y="1236954"/>
                  </a:lnTo>
                  <a:lnTo>
                    <a:pt x="328333" y="1238224"/>
                  </a:lnTo>
                  <a:lnTo>
                    <a:pt x="328168" y="1239494"/>
                  </a:lnTo>
                  <a:lnTo>
                    <a:pt x="337743" y="1248384"/>
                  </a:lnTo>
                  <a:lnTo>
                    <a:pt x="342582" y="1253464"/>
                  </a:lnTo>
                  <a:lnTo>
                    <a:pt x="347484" y="1257274"/>
                  </a:lnTo>
                  <a:lnTo>
                    <a:pt x="346608" y="1250924"/>
                  </a:lnTo>
                  <a:lnTo>
                    <a:pt x="345681" y="1244574"/>
                  </a:lnTo>
                  <a:lnTo>
                    <a:pt x="344716" y="1236954"/>
                  </a:lnTo>
                  <a:lnTo>
                    <a:pt x="343725" y="1230604"/>
                  </a:lnTo>
                  <a:lnTo>
                    <a:pt x="349719" y="1226794"/>
                  </a:lnTo>
                  <a:lnTo>
                    <a:pt x="349681" y="1233144"/>
                  </a:lnTo>
                  <a:lnTo>
                    <a:pt x="354685" y="1226794"/>
                  </a:lnTo>
                  <a:lnTo>
                    <a:pt x="357682" y="1222984"/>
                  </a:lnTo>
                  <a:lnTo>
                    <a:pt x="359638" y="1216634"/>
                  </a:lnTo>
                  <a:lnTo>
                    <a:pt x="360426" y="1214094"/>
                  </a:lnTo>
                  <a:lnTo>
                    <a:pt x="359689" y="1211554"/>
                  </a:lnTo>
                  <a:lnTo>
                    <a:pt x="358952" y="1209014"/>
                  </a:lnTo>
                  <a:lnTo>
                    <a:pt x="357847" y="1205204"/>
                  </a:lnTo>
                  <a:lnTo>
                    <a:pt x="349910" y="1195044"/>
                  </a:lnTo>
                  <a:lnTo>
                    <a:pt x="349821" y="1209014"/>
                  </a:lnTo>
                  <a:lnTo>
                    <a:pt x="347383" y="1207744"/>
                  </a:lnTo>
                  <a:lnTo>
                    <a:pt x="345071" y="1207744"/>
                  </a:lnTo>
                  <a:lnTo>
                    <a:pt x="341439" y="1209014"/>
                  </a:lnTo>
                  <a:lnTo>
                    <a:pt x="339737" y="1210284"/>
                  </a:lnTo>
                  <a:lnTo>
                    <a:pt x="338112" y="1211554"/>
                  </a:lnTo>
                  <a:lnTo>
                    <a:pt x="340309" y="1206474"/>
                  </a:lnTo>
                  <a:lnTo>
                    <a:pt x="340855" y="1205204"/>
                  </a:lnTo>
                  <a:lnTo>
                    <a:pt x="341236" y="1198854"/>
                  </a:lnTo>
                  <a:lnTo>
                    <a:pt x="339280" y="1192504"/>
                  </a:lnTo>
                  <a:lnTo>
                    <a:pt x="335038" y="1184884"/>
                  </a:lnTo>
                  <a:lnTo>
                    <a:pt x="335343" y="1184884"/>
                  </a:lnTo>
                  <a:lnTo>
                    <a:pt x="335610" y="1183614"/>
                  </a:lnTo>
                  <a:lnTo>
                    <a:pt x="335305" y="1182344"/>
                  </a:lnTo>
                  <a:lnTo>
                    <a:pt x="334238" y="1181074"/>
                  </a:lnTo>
                  <a:lnTo>
                    <a:pt x="335838" y="1172184"/>
                  </a:lnTo>
                  <a:lnTo>
                    <a:pt x="337286" y="1158214"/>
                  </a:lnTo>
                  <a:lnTo>
                    <a:pt x="343204" y="1156944"/>
                  </a:lnTo>
                  <a:lnTo>
                    <a:pt x="343827" y="1155674"/>
                  </a:lnTo>
                  <a:lnTo>
                    <a:pt x="344678" y="1155674"/>
                  </a:lnTo>
                  <a:lnTo>
                    <a:pt x="348564" y="1160754"/>
                  </a:lnTo>
                  <a:lnTo>
                    <a:pt x="354914" y="1164564"/>
                  </a:lnTo>
                  <a:lnTo>
                    <a:pt x="360019" y="1168374"/>
                  </a:lnTo>
                  <a:lnTo>
                    <a:pt x="360349" y="1168374"/>
                  </a:lnTo>
                  <a:lnTo>
                    <a:pt x="365302" y="1162024"/>
                  </a:lnTo>
                  <a:lnTo>
                    <a:pt x="368096" y="1159484"/>
                  </a:lnTo>
                  <a:lnTo>
                    <a:pt x="367880" y="1159484"/>
                  </a:lnTo>
                  <a:lnTo>
                    <a:pt x="370624" y="1155674"/>
                  </a:lnTo>
                  <a:lnTo>
                    <a:pt x="371538" y="1154404"/>
                  </a:lnTo>
                  <a:lnTo>
                    <a:pt x="378104" y="1149324"/>
                  </a:lnTo>
                  <a:lnTo>
                    <a:pt x="378206" y="1146784"/>
                  </a:lnTo>
                  <a:lnTo>
                    <a:pt x="378079" y="1134084"/>
                  </a:lnTo>
                  <a:lnTo>
                    <a:pt x="378002" y="1132814"/>
                  </a:lnTo>
                  <a:lnTo>
                    <a:pt x="377850" y="1130274"/>
                  </a:lnTo>
                  <a:lnTo>
                    <a:pt x="377240" y="1123924"/>
                  </a:lnTo>
                  <a:lnTo>
                    <a:pt x="377113" y="1122654"/>
                  </a:lnTo>
                  <a:lnTo>
                    <a:pt x="376237" y="1116304"/>
                  </a:lnTo>
                  <a:lnTo>
                    <a:pt x="382689" y="1121384"/>
                  </a:lnTo>
                  <a:lnTo>
                    <a:pt x="385267" y="1127734"/>
                  </a:lnTo>
                  <a:lnTo>
                    <a:pt x="384517" y="1136624"/>
                  </a:lnTo>
                  <a:lnTo>
                    <a:pt x="381000" y="1149324"/>
                  </a:lnTo>
                  <a:lnTo>
                    <a:pt x="378663" y="1155674"/>
                  </a:lnTo>
                  <a:lnTo>
                    <a:pt x="379234" y="1164564"/>
                  </a:lnTo>
                  <a:lnTo>
                    <a:pt x="376948" y="1179804"/>
                  </a:lnTo>
                  <a:lnTo>
                    <a:pt x="376428" y="1187424"/>
                  </a:lnTo>
                  <a:lnTo>
                    <a:pt x="371817" y="1197584"/>
                  </a:lnTo>
                  <a:lnTo>
                    <a:pt x="370306" y="1201394"/>
                  </a:lnTo>
                  <a:lnTo>
                    <a:pt x="369252" y="1206474"/>
                  </a:lnTo>
                  <a:lnTo>
                    <a:pt x="367004" y="1203934"/>
                  </a:lnTo>
                  <a:lnTo>
                    <a:pt x="365594" y="1202664"/>
                  </a:lnTo>
                  <a:lnTo>
                    <a:pt x="366890" y="1231874"/>
                  </a:lnTo>
                  <a:lnTo>
                    <a:pt x="367804" y="1230604"/>
                  </a:lnTo>
                  <a:lnTo>
                    <a:pt x="369290" y="1229334"/>
                  </a:lnTo>
                  <a:lnTo>
                    <a:pt x="369887" y="1231874"/>
                  </a:lnTo>
                  <a:lnTo>
                    <a:pt x="370687" y="1234414"/>
                  </a:lnTo>
                  <a:lnTo>
                    <a:pt x="371703" y="1236954"/>
                  </a:lnTo>
                  <a:lnTo>
                    <a:pt x="367195" y="1235684"/>
                  </a:lnTo>
                  <a:lnTo>
                    <a:pt x="366229" y="1242034"/>
                  </a:lnTo>
                  <a:lnTo>
                    <a:pt x="364337" y="1252194"/>
                  </a:lnTo>
                  <a:lnTo>
                    <a:pt x="363753" y="1252194"/>
                  </a:lnTo>
                  <a:lnTo>
                    <a:pt x="363270" y="1250924"/>
                  </a:lnTo>
                  <a:lnTo>
                    <a:pt x="361645" y="1250924"/>
                  </a:lnTo>
                  <a:lnTo>
                    <a:pt x="360375" y="1252194"/>
                  </a:lnTo>
                  <a:lnTo>
                    <a:pt x="359054" y="1253464"/>
                  </a:lnTo>
                  <a:lnTo>
                    <a:pt x="359714" y="1254734"/>
                  </a:lnTo>
                  <a:lnTo>
                    <a:pt x="360438" y="1256004"/>
                  </a:lnTo>
                  <a:lnTo>
                    <a:pt x="362902" y="1256004"/>
                  </a:lnTo>
                  <a:lnTo>
                    <a:pt x="363893" y="1254734"/>
                  </a:lnTo>
                  <a:lnTo>
                    <a:pt x="361200" y="1269974"/>
                  </a:lnTo>
                  <a:lnTo>
                    <a:pt x="365823" y="1275054"/>
                  </a:lnTo>
                  <a:lnTo>
                    <a:pt x="370306" y="1278864"/>
                  </a:lnTo>
                  <a:lnTo>
                    <a:pt x="375005" y="1283944"/>
                  </a:lnTo>
                  <a:lnTo>
                    <a:pt x="374561" y="1281404"/>
                  </a:lnTo>
                  <a:lnTo>
                    <a:pt x="373824" y="1278864"/>
                  </a:lnTo>
                  <a:lnTo>
                    <a:pt x="372389" y="1276324"/>
                  </a:lnTo>
                  <a:lnTo>
                    <a:pt x="372579" y="1276324"/>
                  </a:lnTo>
                  <a:lnTo>
                    <a:pt x="372999" y="1275054"/>
                  </a:lnTo>
                  <a:lnTo>
                    <a:pt x="373214" y="1275054"/>
                  </a:lnTo>
                  <a:lnTo>
                    <a:pt x="373570" y="1273784"/>
                  </a:lnTo>
                  <a:lnTo>
                    <a:pt x="378104" y="1283944"/>
                  </a:lnTo>
                  <a:lnTo>
                    <a:pt x="380504" y="1286484"/>
                  </a:lnTo>
                  <a:lnTo>
                    <a:pt x="380301" y="1287754"/>
                  </a:lnTo>
                  <a:lnTo>
                    <a:pt x="380746" y="1287754"/>
                  </a:lnTo>
                  <a:lnTo>
                    <a:pt x="381000" y="1289024"/>
                  </a:lnTo>
                  <a:lnTo>
                    <a:pt x="386549" y="1294104"/>
                  </a:lnTo>
                  <a:lnTo>
                    <a:pt x="388226" y="1292834"/>
                  </a:lnTo>
                  <a:lnTo>
                    <a:pt x="390893" y="1290294"/>
                  </a:lnTo>
                  <a:lnTo>
                    <a:pt x="390893" y="1287754"/>
                  </a:lnTo>
                  <a:lnTo>
                    <a:pt x="393687" y="1287754"/>
                  </a:lnTo>
                  <a:lnTo>
                    <a:pt x="395198" y="1286484"/>
                  </a:lnTo>
                  <a:lnTo>
                    <a:pt x="392506" y="1289024"/>
                  </a:lnTo>
                  <a:lnTo>
                    <a:pt x="386930" y="1294104"/>
                  </a:lnTo>
                  <a:lnTo>
                    <a:pt x="401332" y="1308074"/>
                  </a:lnTo>
                  <a:lnTo>
                    <a:pt x="406577" y="1311884"/>
                  </a:lnTo>
                  <a:lnTo>
                    <a:pt x="410679" y="1306804"/>
                  </a:lnTo>
                  <a:lnTo>
                    <a:pt x="413359" y="1299184"/>
                  </a:lnTo>
                  <a:lnTo>
                    <a:pt x="415848" y="1292834"/>
                  </a:lnTo>
                  <a:lnTo>
                    <a:pt x="419341" y="1286484"/>
                  </a:lnTo>
                  <a:lnTo>
                    <a:pt x="419506" y="1285214"/>
                  </a:lnTo>
                  <a:lnTo>
                    <a:pt x="419747" y="1286484"/>
                  </a:lnTo>
                  <a:lnTo>
                    <a:pt x="420027" y="1286484"/>
                  </a:lnTo>
                  <a:lnTo>
                    <a:pt x="420268" y="1287754"/>
                  </a:lnTo>
                  <a:lnTo>
                    <a:pt x="425881" y="1285214"/>
                  </a:lnTo>
                  <a:lnTo>
                    <a:pt x="437121" y="1282674"/>
                  </a:lnTo>
                  <a:lnTo>
                    <a:pt x="438442" y="1283944"/>
                  </a:lnTo>
                  <a:lnTo>
                    <a:pt x="440194" y="1286484"/>
                  </a:lnTo>
                  <a:lnTo>
                    <a:pt x="442290" y="1289024"/>
                  </a:lnTo>
                  <a:lnTo>
                    <a:pt x="445592" y="1285214"/>
                  </a:lnTo>
                  <a:lnTo>
                    <a:pt x="447649" y="1282674"/>
                  </a:lnTo>
                  <a:lnTo>
                    <a:pt x="449732" y="1278864"/>
                  </a:lnTo>
                  <a:lnTo>
                    <a:pt x="446938" y="1277594"/>
                  </a:lnTo>
                  <a:lnTo>
                    <a:pt x="446074" y="1276324"/>
                  </a:lnTo>
                  <a:lnTo>
                    <a:pt x="444347" y="1273784"/>
                  </a:lnTo>
                  <a:lnTo>
                    <a:pt x="440778" y="1273784"/>
                  </a:lnTo>
                  <a:lnTo>
                    <a:pt x="439953" y="1271244"/>
                  </a:lnTo>
                  <a:lnTo>
                    <a:pt x="439216" y="1269974"/>
                  </a:lnTo>
                  <a:lnTo>
                    <a:pt x="431838" y="1271244"/>
                  </a:lnTo>
                  <a:lnTo>
                    <a:pt x="418122" y="1276324"/>
                  </a:lnTo>
                  <a:lnTo>
                    <a:pt x="417220" y="1273784"/>
                  </a:lnTo>
                  <a:lnTo>
                    <a:pt x="417969" y="1272514"/>
                  </a:lnTo>
                  <a:lnTo>
                    <a:pt x="417766" y="1269974"/>
                  </a:lnTo>
                  <a:lnTo>
                    <a:pt x="417004" y="1268704"/>
                  </a:lnTo>
                  <a:lnTo>
                    <a:pt x="416064" y="1267434"/>
                  </a:lnTo>
                  <a:lnTo>
                    <a:pt x="415544" y="1261084"/>
                  </a:lnTo>
                  <a:lnTo>
                    <a:pt x="413473" y="1254734"/>
                  </a:lnTo>
                  <a:lnTo>
                    <a:pt x="410070" y="1249654"/>
                  </a:lnTo>
                  <a:lnTo>
                    <a:pt x="405561" y="1243304"/>
                  </a:lnTo>
                  <a:lnTo>
                    <a:pt x="402590" y="1249654"/>
                  </a:lnTo>
                  <a:lnTo>
                    <a:pt x="400050" y="1257274"/>
                  </a:lnTo>
                  <a:lnTo>
                    <a:pt x="397141" y="1262354"/>
                  </a:lnTo>
                  <a:lnTo>
                    <a:pt x="393026" y="1267434"/>
                  </a:lnTo>
                  <a:lnTo>
                    <a:pt x="395173" y="1261084"/>
                  </a:lnTo>
                  <a:lnTo>
                    <a:pt x="396189" y="1256004"/>
                  </a:lnTo>
                  <a:lnTo>
                    <a:pt x="395706" y="1254734"/>
                  </a:lnTo>
                  <a:lnTo>
                    <a:pt x="394754" y="1252194"/>
                  </a:lnTo>
                  <a:lnTo>
                    <a:pt x="394271" y="1250924"/>
                  </a:lnTo>
                  <a:lnTo>
                    <a:pt x="393827" y="1248384"/>
                  </a:lnTo>
                  <a:lnTo>
                    <a:pt x="393166" y="1245844"/>
                  </a:lnTo>
                  <a:lnTo>
                    <a:pt x="392430" y="1243304"/>
                  </a:lnTo>
                  <a:lnTo>
                    <a:pt x="392125" y="1243304"/>
                  </a:lnTo>
                  <a:lnTo>
                    <a:pt x="389737" y="1242034"/>
                  </a:lnTo>
                  <a:lnTo>
                    <a:pt x="386689" y="1242034"/>
                  </a:lnTo>
                  <a:lnTo>
                    <a:pt x="385965" y="1240764"/>
                  </a:lnTo>
                  <a:lnTo>
                    <a:pt x="385038" y="1240764"/>
                  </a:lnTo>
                  <a:lnTo>
                    <a:pt x="382778" y="1244574"/>
                  </a:lnTo>
                  <a:lnTo>
                    <a:pt x="379945" y="1248384"/>
                  </a:lnTo>
                  <a:lnTo>
                    <a:pt x="377964" y="1252194"/>
                  </a:lnTo>
                  <a:lnTo>
                    <a:pt x="377558" y="1248384"/>
                  </a:lnTo>
                  <a:lnTo>
                    <a:pt x="376453" y="1243304"/>
                  </a:lnTo>
                  <a:lnTo>
                    <a:pt x="374510" y="1239494"/>
                  </a:lnTo>
                  <a:lnTo>
                    <a:pt x="377202" y="1236954"/>
                  </a:lnTo>
                  <a:lnTo>
                    <a:pt x="382016" y="1230604"/>
                  </a:lnTo>
                  <a:lnTo>
                    <a:pt x="383006" y="1231874"/>
                  </a:lnTo>
                  <a:lnTo>
                    <a:pt x="384073" y="1233144"/>
                  </a:lnTo>
                  <a:lnTo>
                    <a:pt x="385254" y="1235684"/>
                  </a:lnTo>
                  <a:lnTo>
                    <a:pt x="388200" y="1230604"/>
                  </a:lnTo>
                  <a:lnTo>
                    <a:pt x="389242" y="1229334"/>
                  </a:lnTo>
                  <a:lnTo>
                    <a:pt x="391325" y="1226794"/>
                  </a:lnTo>
                  <a:lnTo>
                    <a:pt x="391490" y="1222984"/>
                  </a:lnTo>
                  <a:lnTo>
                    <a:pt x="390702" y="1221714"/>
                  </a:lnTo>
                  <a:lnTo>
                    <a:pt x="389674" y="1220444"/>
                  </a:lnTo>
                  <a:lnTo>
                    <a:pt x="411124" y="1245844"/>
                  </a:lnTo>
                  <a:lnTo>
                    <a:pt x="412381" y="1240764"/>
                  </a:lnTo>
                  <a:lnTo>
                    <a:pt x="416204" y="1231874"/>
                  </a:lnTo>
                  <a:lnTo>
                    <a:pt x="412470" y="1225524"/>
                  </a:lnTo>
                  <a:lnTo>
                    <a:pt x="411480" y="1221714"/>
                  </a:lnTo>
                  <a:lnTo>
                    <a:pt x="411213" y="1220444"/>
                  </a:lnTo>
                  <a:lnTo>
                    <a:pt x="410425" y="1216634"/>
                  </a:lnTo>
                  <a:lnTo>
                    <a:pt x="411086" y="1216634"/>
                  </a:lnTo>
                  <a:lnTo>
                    <a:pt x="410425" y="1215364"/>
                  </a:lnTo>
                  <a:lnTo>
                    <a:pt x="410070" y="1215364"/>
                  </a:lnTo>
                  <a:lnTo>
                    <a:pt x="408978" y="1210284"/>
                  </a:lnTo>
                  <a:lnTo>
                    <a:pt x="407733" y="1206474"/>
                  </a:lnTo>
                  <a:lnTo>
                    <a:pt x="405104" y="1202664"/>
                  </a:lnTo>
                  <a:lnTo>
                    <a:pt x="405955" y="1202664"/>
                  </a:lnTo>
                  <a:lnTo>
                    <a:pt x="407162" y="1203934"/>
                  </a:lnTo>
                  <a:lnTo>
                    <a:pt x="408571" y="1202664"/>
                  </a:lnTo>
                  <a:lnTo>
                    <a:pt x="409994" y="1201394"/>
                  </a:lnTo>
                  <a:lnTo>
                    <a:pt x="413092" y="1198854"/>
                  </a:lnTo>
                  <a:lnTo>
                    <a:pt x="410349" y="1196314"/>
                  </a:lnTo>
                  <a:lnTo>
                    <a:pt x="408863" y="1193774"/>
                  </a:lnTo>
                  <a:lnTo>
                    <a:pt x="405460" y="1193774"/>
                  </a:lnTo>
                  <a:lnTo>
                    <a:pt x="403555" y="1195044"/>
                  </a:lnTo>
                  <a:lnTo>
                    <a:pt x="401777" y="1196314"/>
                  </a:lnTo>
                  <a:lnTo>
                    <a:pt x="401523" y="1196314"/>
                  </a:lnTo>
                  <a:lnTo>
                    <a:pt x="402628" y="1193774"/>
                  </a:lnTo>
                  <a:lnTo>
                    <a:pt x="403669" y="1191234"/>
                  </a:lnTo>
                  <a:lnTo>
                    <a:pt x="404825" y="1188694"/>
                  </a:lnTo>
                  <a:lnTo>
                    <a:pt x="405485" y="1188694"/>
                  </a:lnTo>
                  <a:lnTo>
                    <a:pt x="405180" y="1187945"/>
                  </a:lnTo>
                  <a:lnTo>
                    <a:pt x="405523" y="1187424"/>
                  </a:lnTo>
                  <a:lnTo>
                    <a:pt x="407187" y="1184884"/>
                  </a:lnTo>
                  <a:lnTo>
                    <a:pt x="409879" y="1182344"/>
                  </a:lnTo>
                  <a:lnTo>
                    <a:pt x="412470" y="1179804"/>
                  </a:lnTo>
                  <a:lnTo>
                    <a:pt x="410984" y="1189964"/>
                  </a:lnTo>
                  <a:lnTo>
                    <a:pt x="405485" y="1188694"/>
                  </a:lnTo>
                  <a:lnTo>
                    <a:pt x="416509" y="1197584"/>
                  </a:lnTo>
                  <a:lnTo>
                    <a:pt x="417499" y="1195044"/>
                  </a:lnTo>
                  <a:lnTo>
                    <a:pt x="418452" y="1193774"/>
                  </a:lnTo>
                  <a:lnTo>
                    <a:pt x="419442" y="1191234"/>
                  </a:lnTo>
                  <a:lnTo>
                    <a:pt x="416775" y="1191234"/>
                  </a:lnTo>
                  <a:lnTo>
                    <a:pt x="415429" y="1189964"/>
                  </a:lnTo>
                  <a:lnTo>
                    <a:pt x="420128" y="1191234"/>
                  </a:lnTo>
                  <a:lnTo>
                    <a:pt x="421030" y="1179804"/>
                  </a:lnTo>
                  <a:lnTo>
                    <a:pt x="421119" y="1178534"/>
                  </a:lnTo>
                  <a:lnTo>
                    <a:pt x="421754" y="1177264"/>
                  </a:lnTo>
                  <a:lnTo>
                    <a:pt x="422465" y="1177264"/>
                  </a:lnTo>
                  <a:lnTo>
                    <a:pt x="423354" y="1175994"/>
                  </a:lnTo>
                  <a:lnTo>
                    <a:pt x="422503" y="1175994"/>
                  </a:lnTo>
                  <a:lnTo>
                    <a:pt x="421424" y="1173454"/>
                  </a:lnTo>
                  <a:lnTo>
                    <a:pt x="421513" y="1172184"/>
                  </a:lnTo>
                  <a:lnTo>
                    <a:pt x="418706" y="1172184"/>
                  </a:lnTo>
                  <a:lnTo>
                    <a:pt x="419087" y="1170914"/>
                  </a:lnTo>
                  <a:lnTo>
                    <a:pt x="419608" y="1170914"/>
                  </a:lnTo>
                  <a:lnTo>
                    <a:pt x="423621" y="1163294"/>
                  </a:lnTo>
                  <a:lnTo>
                    <a:pt x="425932" y="1156944"/>
                  </a:lnTo>
                  <a:lnTo>
                    <a:pt x="427113" y="1149324"/>
                  </a:lnTo>
                  <a:lnTo>
                    <a:pt x="428002" y="1140434"/>
                  </a:lnTo>
                  <a:lnTo>
                    <a:pt x="428409" y="1131544"/>
                  </a:lnTo>
                  <a:lnTo>
                    <a:pt x="429158" y="1122654"/>
                  </a:lnTo>
                  <a:lnTo>
                    <a:pt x="430733" y="1116304"/>
                  </a:lnTo>
                  <a:lnTo>
                    <a:pt x="431050" y="1115034"/>
                  </a:lnTo>
                  <a:lnTo>
                    <a:pt x="432968" y="1108684"/>
                  </a:lnTo>
                  <a:lnTo>
                    <a:pt x="435063" y="1103604"/>
                  </a:lnTo>
                  <a:lnTo>
                    <a:pt x="435470" y="1098524"/>
                  </a:lnTo>
                  <a:lnTo>
                    <a:pt x="440753" y="1102334"/>
                  </a:lnTo>
                  <a:lnTo>
                    <a:pt x="446659" y="1099794"/>
                  </a:lnTo>
                  <a:lnTo>
                    <a:pt x="448005" y="1098524"/>
                  </a:lnTo>
                  <a:lnTo>
                    <a:pt x="452018" y="1094714"/>
                  </a:lnTo>
                  <a:lnTo>
                    <a:pt x="452272" y="1095984"/>
                  </a:lnTo>
                  <a:lnTo>
                    <a:pt x="452374" y="1097254"/>
                  </a:lnTo>
                  <a:lnTo>
                    <a:pt x="452767" y="1098524"/>
                  </a:lnTo>
                  <a:lnTo>
                    <a:pt x="457263" y="1094714"/>
                  </a:lnTo>
                  <a:lnTo>
                    <a:pt x="460260" y="1092174"/>
                  </a:lnTo>
                  <a:lnTo>
                    <a:pt x="466255" y="1087094"/>
                  </a:lnTo>
                  <a:close/>
                </a:path>
                <a:path w="572134" h="1311910">
                  <a:moveTo>
                    <a:pt x="498195" y="198666"/>
                  </a:moveTo>
                  <a:lnTo>
                    <a:pt x="492950" y="204889"/>
                  </a:lnTo>
                  <a:lnTo>
                    <a:pt x="490169" y="210908"/>
                  </a:lnTo>
                  <a:lnTo>
                    <a:pt x="488772" y="216827"/>
                  </a:lnTo>
                  <a:lnTo>
                    <a:pt x="497674" y="216636"/>
                  </a:lnTo>
                  <a:lnTo>
                    <a:pt x="498195" y="198666"/>
                  </a:lnTo>
                  <a:close/>
                </a:path>
                <a:path w="572134" h="1311910">
                  <a:moveTo>
                    <a:pt x="507022" y="72047"/>
                  </a:moveTo>
                  <a:lnTo>
                    <a:pt x="503783" y="69735"/>
                  </a:lnTo>
                  <a:lnTo>
                    <a:pt x="502018" y="67475"/>
                  </a:lnTo>
                  <a:lnTo>
                    <a:pt x="499846" y="69570"/>
                  </a:lnTo>
                  <a:lnTo>
                    <a:pt x="496468" y="71374"/>
                  </a:lnTo>
                  <a:lnTo>
                    <a:pt x="495922" y="73837"/>
                  </a:lnTo>
                  <a:lnTo>
                    <a:pt x="495427" y="75907"/>
                  </a:lnTo>
                  <a:lnTo>
                    <a:pt x="498246" y="78765"/>
                  </a:lnTo>
                  <a:lnTo>
                    <a:pt x="500621" y="83172"/>
                  </a:lnTo>
                  <a:lnTo>
                    <a:pt x="503745" y="78994"/>
                  </a:lnTo>
                  <a:lnTo>
                    <a:pt x="506857" y="76669"/>
                  </a:lnTo>
                  <a:lnTo>
                    <a:pt x="507022" y="72047"/>
                  </a:lnTo>
                  <a:close/>
                </a:path>
                <a:path w="572134" h="1311910">
                  <a:moveTo>
                    <a:pt x="514057" y="395198"/>
                  </a:moveTo>
                  <a:lnTo>
                    <a:pt x="511581" y="391820"/>
                  </a:lnTo>
                  <a:lnTo>
                    <a:pt x="508279" y="391769"/>
                  </a:lnTo>
                  <a:lnTo>
                    <a:pt x="505421" y="393827"/>
                  </a:lnTo>
                  <a:lnTo>
                    <a:pt x="504190" y="397078"/>
                  </a:lnTo>
                  <a:lnTo>
                    <a:pt x="506476" y="399580"/>
                  </a:lnTo>
                  <a:lnTo>
                    <a:pt x="508317" y="403148"/>
                  </a:lnTo>
                  <a:lnTo>
                    <a:pt x="511111" y="400240"/>
                  </a:lnTo>
                  <a:lnTo>
                    <a:pt x="513842" y="398665"/>
                  </a:lnTo>
                  <a:lnTo>
                    <a:pt x="513943" y="396938"/>
                  </a:lnTo>
                  <a:lnTo>
                    <a:pt x="514057" y="395198"/>
                  </a:lnTo>
                  <a:close/>
                </a:path>
                <a:path w="572134" h="1311910">
                  <a:moveTo>
                    <a:pt x="518071" y="118567"/>
                  </a:moveTo>
                  <a:lnTo>
                    <a:pt x="516801" y="117182"/>
                  </a:lnTo>
                  <a:lnTo>
                    <a:pt x="514604" y="112966"/>
                  </a:lnTo>
                  <a:lnTo>
                    <a:pt x="513727" y="115798"/>
                  </a:lnTo>
                  <a:lnTo>
                    <a:pt x="512762" y="117424"/>
                  </a:lnTo>
                  <a:lnTo>
                    <a:pt x="513041" y="120180"/>
                  </a:lnTo>
                  <a:lnTo>
                    <a:pt x="514248" y="122072"/>
                  </a:lnTo>
                  <a:lnTo>
                    <a:pt x="516064" y="122453"/>
                  </a:lnTo>
                  <a:lnTo>
                    <a:pt x="517956" y="120802"/>
                  </a:lnTo>
                  <a:lnTo>
                    <a:pt x="518020" y="119862"/>
                  </a:lnTo>
                  <a:lnTo>
                    <a:pt x="518071" y="118567"/>
                  </a:lnTo>
                  <a:close/>
                </a:path>
                <a:path w="572134" h="1311910">
                  <a:moveTo>
                    <a:pt x="571868" y="1167409"/>
                  </a:moveTo>
                  <a:lnTo>
                    <a:pt x="571588" y="1166368"/>
                  </a:lnTo>
                  <a:lnTo>
                    <a:pt x="571423" y="1165352"/>
                  </a:lnTo>
                  <a:lnTo>
                    <a:pt x="569391" y="1166126"/>
                  </a:lnTo>
                  <a:lnTo>
                    <a:pt x="568401" y="1166533"/>
                  </a:lnTo>
                  <a:lnTo>
                    <a:pt x="569036" y="1167447"/>
                  </a:lnTo>
                  <a:lnTo>
                    <a:pt x="569607" y="1168400"/>
                  </a:lnTo>
                  <a:lnTo>
                    <a:pt x="570344" y="1169200"/>
                  </a:lnTo>
                  <a:lnTo>
                    <a:pt x="570484" y="1169339"/>
                  </a:lnTo>
                  <a:lnTo>
                    <a:pt x="571804" y="1168730"/>
                  </a:lnTo>
                  <a:lnTo>
                    <a:pt x="571830" y="1168438"/>
                  </a:lnTo>
                  <a:lnTo>
                    <a:pt x="571868" y="1167409"/>
                  </a:lnTo>
                  <a:close/>
                </a:path>
              </a:pathLst>
            </a:custGeom>
            <a:solidFill>
              <a:srgbClr val="DE246E"/>
            </a:solidFill>
          </p:spPr>
          <p:txBody>
            <a:bodyPr wrap="square" lIns="0" tIns="0" rIns="0" bIns="0" rtlCol="0"/>
            <a:lstStyle/>
            <a:p>
              <a:endParaRPr/>
            </a:p>
          </p:txBody>
        </p:sp>
        <p:sp>
          <p:nvSpPr>
            <p:cNvPr id="109" name="object 109"/>
            <p:cNvSpPr/>
            <p:nvPr/>
          </p:nvSpPr>
          <p:spPr>
            <a:xfrm>
              <a:off x="7610780" y="2273045"/>
              <a:ext cx="894715" cy="1883410"/>
            </a:xfrm>
            <a:custGeom>
              <a:avLst/>
              <a:gdLst/>
              <a:ahLst/>
              <a:cxnLst/>
              <a:rect l="l" t="t" r="r" b="b"/>
              <a:pathLst>
                <a:path w="894715" h="1883410">
                  <a:moveTo>
                    <a:pt x="6362" y="744016"/>
                  </a:moveTo>
                  <a:lnTo>
                    <a:pt x="5270" y="742950"/>
                  </a:lnTo>
                  <a:lnTo>
                    <a:pt x="4279" y="741845"/>
                  </a:lnTo>
                  <a:lnTo>
                    <a:pt x="3289" y="740778"/>
                  </a:lnTo>
                  <a:lnTo>
                    <a:pt x="2146" y="742861"/>
                  </a:lnTo>
                  <a:lnTo>
                    <a:pt x="1104" y="744918"/>
                  </a:lnTo>
                  <a:lnTo>
                    <a:pt x="0" y="747014"/>
                  </a:lnTo>
                  <a:lnTo>
                    <a:pt x="1930" y="746099"/>
                  </a:lnTo>
                  <a:lnTo>
                    <a:pt x="4000" y="745109"/>
                  </a:lnTo>
                  <a:lnTo>
                    <a:pt x="6362" y="744016"/>
                  </a:lnTo>
                  <a:close/>
                </a:path>
                <a:path w="894715" h="1883410">
                  <a:moveTo>
                    <a:pt x="32727" y="702945"/>
                  </a:moveTo>
                  <a:lnTo>
                    <a:pt x="32537" y="702449"/>
                  </a:lnTo>
                  <a:lnTo>
                    <a:pt x="32448" y="702183"/>
                  </a:lnTo>
                  <a:lnTo>
                    <a:pt x="31508" y="702259"/>
                  </a:lnTo>
                  <a:lnTo>
                    <a:pt x="30988" y="702208"/>
                  </a:lnTo>
                  <a:lnTo>
                    <a:pt x="30937" y="702843"/>
                  </a:lnTo>
                  <a:lnTo>
                    <a:pt x="30695" y="703529"/>
                  </a:lnTo>
                  <a:lnTo>
                    <a:pt x="30886" y="704024"/>
                  </a:lnTo>
                  <a:lnTo>
                    <a:pt x="30988" y="704291"/>
                  </a:lnTo>
                  <a:lnTo>
                    <a:pt x="31902" y="704215"/>
                  </a:lnTo>
                  <a:lnTo>
                    <a:pt x="32448" y="704291"/>
                  </a:lnTo>
                  <a:lnTo>
                    <a:pt x="32499" y="703668"/>
                  </a:lnTo>
                  <a:lnTo>
                    <a:pt x="32727" y="702945"/>
                  </a:lnTo>
                  <a:close/>
                </a:path>
                <a:path w="894715" h="1883410">
                  <a:moveTo>
                    <a:pt x="148310" y="524865"/>
                  </a:moveTo>
                  <a:lnTo>
                    <a:pt x="148031" y="522871"/>
                  </a:lnTo>
                  <a:lnTo>
                    <a:pt x="148005" y="522655"/>
                  </a:lnTo>
                  <a:lnTo>
                    <a:pt x="147535" y="522503"/>
                  </a:lnTo>
                  <a:lnTo>
                    <a:pt x="147294" y="522312"/>
                  </a:lnTo>
                  <a:lnTo>
                    <a:pt x="147129" y="526859"/>
                  </a:lnTo>
                  <a:lnTo>
                    <a:pt x="146850" y="529132"/>
                  </a:lnTo>
                  <a:lnTo>
                    <a:pt x="147091" y="529183"/>
                  </a:lnTo>
                  <a:lnTo>
                    <a:pt x="147535" y="527088"/>
                  </a:lnTo>
                  <a:lnTo>
                    <a:pt x="148310" y="524865"/>
                  </a:lnTo>
                  <a:close/>
                </a:path>
                <a:path w="894715" h="1883410">
                  <a:moveTo>
                    <a:pt x="183210" y="871829"/>
                  </a:moveTo>
                  <a:lnTo>
                    <a:pt x="182168" y="871829"/>
                  </a:lnTo>
                  <a:lnTo>
                    <a:pt x="180936" y="871474"/>
                  </a:lnTo>
                  <a:lnTo>
                    <a:pt x="180187" y="871943"/>
                  </a:lnTo>
                  <a:lnTo>
                    <a:pt x="179717" y="872236"/>
                  </a:lnTo>
                  <a:lnTo>
                    <a:pt x="180047" y="873785"/>
                  </a:lnTo>
                  <a:lnTo>
                    <a:pt x="180022" y="874737"/>
                  </a:lnTo>
                  <a:lnTo>
                    <a:pt x="182054" y="874801"/>
                  </a:lnTo>
                  <a:lnTo>
                    <a:pt x="183134" y="874852"/>
                  </a:lnTo>
                  <a:lnTo>
                    <a:pt x="183210" y="871829"/>
                  </a:lnTo>
                  <a:close/>
                </a:path>
                <a:path w="894715" h="1883410">
                  <a:moveTo>
                    <a:pt x="193141" y="858304"/>
                  </a:moveTo>
                  <a:lnTo>
                    <a:pt x="192341" y="854900"/>
                  </a:lnTo>
                  <a:lnTo>
                    <a:pt x="190144" y="853795"/>
                  </a:lnTo>
                  <a:lnTo>
                    <a:pt x="188709" y="852398"/>
                  </a:lnTo>
                  <a:lnTo>
                    <a:pt x="187744" y="854316"/>
                  </a:lnTo>
                  <a:lnTo>
                    <a:pt x="186042" y="856297"/>
                  </a:lnTo>
                  <a:lnTo>
                    <a:pt x="186105" y="858164"/>
                  </a:lnTo>
                  <a:lnTo>
                    <a:pt x="186156" y="859866"/>
                  </a:lnTo>
                  <a:lnTo>
                    <a:pt x="188163" y="861466"/>
                  </a:lnTo>
                  <a:lnTo>
                    <a:pt x="190360" y="864628"/>
                  </a:lnTo>
                  <a:lnTo>
                    <a:pt x="191630" y="860691"/>
                  </a:lnTo>
                  <a:lnTo>
                    <a:pt x="193141" y="858304"/>
                  </a:lnTo>
                  <a:close/>
                </a:path>
                <a:path w="894715" h="1883410">
                  <a:moveTo>
                    <a:pt x="212953" y="202069"/>
                  </a:moveTo>
                  <a:lnTo>
                    <a:pt x="212547" y="201828"/>
                  </a:lnTo>
                  <a:lnTo>
                    <a:pt x="212153" y="201460"/>
                  </a:lnTo>
                  <a:lnTo>
                    <a:pt x="211302" y="201307"/>
                  </a:lnTo>
                  <a:lnTo>
                    <a:pt x="210832" y="201498"/>
                  </a:lnTo>
                  <a:lnTo>
                    <a:pt x="210400" y="201574"/>
                  </a:lnTo>
                  <a:lnTo>
                    <a:pt x="210426" y="201980"/>
                  </a:lnTo>
                  <a:lnTo>
                    <a:pt x="210426" y="202780"/>
                  </a:lnTo>
                  <a:lnTo>
                    <a:pt x="211251" y="202552"/>
                  </a:lnTo>
                  <a:lnTo>
                    <a:pt x="212953" y="202069"/>
                  </a:lnTo>
                  <a:close/>
                </a:path>
                <a:path w="894715" h="1883410">
                  <a:moveTo>
                    <a:pt x="213537" y="820178"/>
                  </a:moveTo>
                  <a:lnTo>
                    <a:pt x="213499" y="814438"/>
                  </a:lnTo>
                  <a:lnTo>
                    <a:pt x="210045" y="811657"/>
                  </a:lnTo>
                  <a:lnTo>
                    <a:pt x="208114" y="808863"/>
                  </a:lnTo>
                  <a:lnTo>
                    <a:pt x="205803" y="811606"/>
                  </a:lnTo>
                  <a:lnTo>
                    <a:pt x="202095" y="814108"/>
                  </a:lnTo>
                  <a:lnTo>
                    <a:pt x="201193" y="819823"/>
                  </a:lnTo>
                  <a:lnTo>
                    <a:pt x="204330" y="823099"/>
                  </a:lnTo>
                  <a:lnTo>
                    <a:pt x="207073" y="828370"/>
                  </a:lnTo>
                  <a:lnTo>
                    <a:pt x="210261" y="823175"/>
                  </a:lnTo>
                  <a:lnTo>
                    <a:pt x="213537" y="820178"/>
                  </a:lnTo>
                  <a:close/>
                </a:path>
                <a:path w="894715" h="1883410">
                  <a:moveTo>
                    <a:pt x="224637" y="826909"/>
                  </a:moveTo>
                  <a:lnTo>
                    <a:pt x="223266" y="825868"/>
                  </a:lnTo>
                  <a:lnTo>
                    <a:pt x="221970" y="824636"/>
                  </a:lnTo>
                  <a:lnTo>
                    <a:pt x="220459" y="823976"/>
                  </a:lnTo>
                  <a:lnTo>
                    <a:pt x="220129" y="823810"/>
                  </a:lnTo>
                  <a:lnTo>
                    <a:pt x="218948" y="825703"/>
                  </a:lnTo>
                  <a:lnTo>
                    <a:pt x="217741" y="827189"/>
                  </a:lnTo>
                  <a:lnTo>
                    <a:pt x="219392" y="828154"/>
                  </a:lnTo>
                  <a:lnTo>
                    <a:pt x="220814" y="829284"/>
                  </a:lnTo>
                  <a:lnTo>
                    <a:pt x="222465" y="829741"/>
                  </a:lnTo>
                  <a:lnTo>
                    <a:pt x="222910" y="829881"/>
                  </a:lnTo>
                  <a:lnTo>
                    <a:pt x="223901" y="827900"/>
                  </a:lnTo>
                  <a:lnTo>
                    <a:pt x="224637" y="826909"/>
                  </a:lnTo>
                  <a:close/>
                </a:path>
                <a:path w="894715" h="1883410">
                  <a:moveTo>
                    <a:pt x="224942" y="776427"/>
                  </a:moveTo>
                  <a:lnTo>
                    <a:pt x="223507" y="776363"/>
                  </a:lnTo>
                  <a:lnTo>
                    <a:pt x="224193" y="777824"/>
                  </a:lnTo>
                  <a:lnTo>
                    <a:pt x="224942" y="776427"/>
                  </a:lnTo>
                  <a:close/>
                </a:path>
                <a:path w="894715" h="1883410">
                  <a:moveTo>
                    <a:pt x="241465" y="782904"/>
                  </a:moveTo>
                  <a:lnTo>
                    <a:pt x="238137" y="778840"/>
                  </a:lnTo>
                  <a:lnTo>
                    <a:pt x="234124" y="779221"/>
                  </a:lnTo>
                  <a:lnTo>
                    <a:pt x="231673" y="781532"/>
                  </a:lnTo>
                  <a:lnTo>
                    <a:pt x="229146" y="782993"/>
                  </a:lnTo>
                  <a:lnTo>
                    <a:pt x="232194" y="787882"/>
                  </a:lnTo>
                  <a:lnTo>
                    <a:pt x="217627" y="802970"/>
                  </a:lnTo>
                  <a:lnTo>
                    <a:pt x="222326" y="807923"/>
                  </a:lnTo>
                  <a:lnTo>
                    <a:pt x="240385" y="791870"/>
                  </a:lnTo>
                  <a:lnTo>
                    <a:pt x="237172" y="788733"/>
                  </a:lnTo>
                  <a:lnTo>
                    <a:pt x="240474" y="785634"/>
                  </a:lnTo>
                  <a:lnTo>
                    <a:pt x="241465" y="782904"/>
                  </a:lnTo>
                  <a:close/>
                </a:path>
                <a:path w="894715" h="1883410">
                  <a:moveTo>
                    <a:pt x="248170" y="812952"/>
                  </a:moveTo>
                  <a:lnTo>
                    <a:pt x="247256" y="812380"/>
                  </a:lnTo>
                  <a:lnTo>
                    <a:pt x="246430" y="811822"/>
                  </a:lnTo>
                  <a:lnTo>
                    <a:pt x="245579" y="811276"/>
                  </a:lnTo>
                  <a:lnTo>
                    <a:pt x="245148" y="812241"/>
                  </a:lnTo>
                  <a:lnTo>
                    <a:pt x="244208" y="813333"/>
                  </a:lnTo>
                  <a:lnTo>
                    <a:pt x="244563" y="814908"/>
                  </a:lnTo>
                  <a:lnTo>
                    <a:pt x="245960" y="815340"/>
                  </a:lnTo>
                  <a:lnTo>
                    <a:pt x="246824" y="815898"/>
                  </a:lnTo>
                  <a:lnTo>
                    <a:pt x="247281" y="814933"/>
                  </a:lnTo>
                  <a:lnTo>
                    <a:pt x="248170" y="812952"/>
                  </a:lnTo>
                  <a:close/>
                </a:path>
                <a:path w="894715" h="1883410">
                  <a:moveTo>
                    <a:pt x="252120" y="779640"/>
                  </a:moveTo>
                  <a:lnTo>
                    <a:pt x="251688" y="777963"/>
                  </a:lnTo>
                  <a:lnTo>
                    <a:pt x="251460" y="776173"/>
                  </a:lnTo>
                  <a:lnTo>
                    <a:pt x="249974" y="776833"/>
                  </a:lnTo>
                  <a:lnTo>
                    <a:pt x="248297" y="777354"/>
                  </a:lnTo>
                  <a:lnTo>
                    <a:pt x="248462" y="779284"/>
                  </a:lnTo>
                  <a:lnTo>
                    <a:pt x="248996" y="780872"/>
                  </a:lnTo>
                  <a:lnTo>
                    <a:pt x="249402" y="782497"/>
                  </a:lnTo>
                  <a:lnTo>
                    <a:pt x="250304" y="782078"/>
                  </a:lnTo>
                  <a:lnTo>
                    <a:pt x="251879" y="781786"/>
                  </a:lnTo>
                  <a:lnTo>
                    <a:pt x="251955" y="781227"/>
                  </a:lnTo>
                  <a:lnTo>
                    <a:pt x="252120" y="779640"/>
                  </a:lnTo>
                  <a:close/>
                </a:path>
                <a:path w="894715" h="1883410">
                  <a:moveTo>
                    <a:pt x="263690" y="825563"/>
                  </a:moveTo>
                  <a:lnTo>
                    <a:pt x="261493" y="824636"/>
                  </a:lnTo>
                  <a:lnTo>
                    <a:pt x="257708" y="822515"/>
                  </a:lnTo>
                  <a:lnTo>
                    <a:pt x="255041" y="826262"/>
                  </a:lnTo>
                  <a:lnTo>
                    <a:pt x="253390" y="830021"/>
                  </a:lnTo>
                  <a:lnTo>
                    <a:pt x="251548" y="833628"/>
                  </a:lnTo>
                  <a:lnTo>
                    <a:pt x="249897" y="831126"/>
                  </a:lnTo>
                  <a:lnTo>
                    <a:pt x="248500" y="832167"/>
                  </a:lnTo>
                  <a:lnTo>
                    <a:pt x="246989" y="833069"/>
                  </a:lnTo>
                  <a:lnTo>
                    <a:pt x="245833" y="834313"/>
                  </a:lnTo>
                  <a:lnTo>
                    <a:pt x="246189" y="835164"/>
                  </a:lnTo>
                  <a:lnTo>
                    <a:pt x="245173" y="834275"/>
                  </a:lnTo>
                  <a:lnTo>
                    <a:pt x="246075" y="833018"/>
                  </a:lnTo>
                  <a:lnTo>
                    <a:pt x="246456" y="831583"/>
                  </a:lnTo>
                  <a:lnTo>
                    <a:pt x="244919" y="829411"/>
                  </a:lnTo>
                  <a:lnTo>
                    <a:pt x="243471" y="829805"/>
                  </a:lnTo>
                  <a:lnTo>
                    <a:pt x="242176" y="830351"/>
                  </a:lnTo>
                  <a:lnTo>
                    <a:pt x="241376" y="831037"/>
                  </a:lnTo>
                  <a:lnTo>
                    <a:pt x="235610" y="826173"/>
                  </a:lnTo>
                  <a:lnTo>
                    <a:pt x="231228" y="832523"/>
                  </a:lnTo>
                  <a:lnTo>
                    <a:pt x="224967" y="838428"/>
                  </a:lnTo>
                  <a:lnTo>
                    <a:pt x="223240" y="845388"/>
                  </a:lnTo>
                  <a:lnTo>
                    <a:pt x="222021" y="837387"/>
                  </a:lnTo>
                  <a:lnTo>
                    <a:pt x="199288" y="839863"/>
                  </a:lnTo>
                  <a:lnTo>
                    <a:pt x="200317" y="850607"/>
                  </a:lnTo>
                  <a:lnTo>
                    <a:pt x="223291" y="846759"/>
                  </a:lnTo>
                  <a:lnTo>
                    <a:pt x="223621" y="850493"/>
                  </a:lnTo>
                  <a:lnTo>
                    <a:pt x="230403" y="855687"/>
                  </a:lnTo>
                  <a:lnTo>
                    <a:pt x="234086" y="860171"/>
                  </a:lnTo>
                  <a:lnTo>
                    <a:pt x="253111" y="841019"/>
                  </a:lnTo>
                  <a:lnTo>
                    <a:pt x="248297" y="836942"/>
                  </a:lnTo>
                  <a:lnTo>
                    <a:pt x="249682" y="836536"/>
                  </a:lnTo>
                  <a:lnTo>
                    <a:pt x="251002" y="835710"/>
                  </a:lnTo>
                  <a:lnTo>
                    <a:pt x="252450" y="834974"/>
                  </a:lnTo>
                  <a:lnTo>
                    <a:pt x="251955" y="834224"/>
                  </a:lnTo>
                  <a:lnTo>
                    <a:pt x="258724" y="837412"/>
                  </a:lnTo>
                  <a:lnTo>
                    <a:pt x="263690" y="825563"/>
                  </a:lnTo>
                  <a:close/>
                </a:path>
                <a:path w="894715" h="1883410">
                  <a:moveTo>
                    <a:pt x="273812" y="56807"/>
                  </a:moveTo>
                  <a:lnTo>
                    <a:pt x="272351" y="53340"/>
                  </a:lnTo>
                  <a:lnTo>
                    <a:pt x="267766" y="49403"/>
                  </a:lnTo>
                  <a:lnTo>
                    <a:pt x="266750" y="50101"/>
                  </a:lnTo>
                  <a:lnTo>
                    <a:pt x="266611" y="48361"/>
                  </a:lnTo>
                  <a:lnTo>
                    <a:pt x="267296" y="41478"/>
                  </a:lnTo>
                  <a:lnTo>
                    <a:pt x="265074" y="41465"/>
                  </a:lnTo>
                  <a:lnTo>
                    <a:pt x="262458" y="32753"/>
                  </a:lnTo>
                  <a:lnTo>
                    <a:pt x="257505" y="24968"/>
                  </a:lnTo>
                  <a:lnTo>
                    <a:pt x="251548" y="21247"/>
                  </a:lnTo>
                  <a:lnTo>
                    <a:pt x="251091" y="19227"/>
                  </a:lnTo>
                  <a:lnTo>
                    <a:pt x="250202" y="15214"/>
                  </a:lnTo>
                  <a:lnTo>
                    <a:pt x="249618" y="14122"/>
                  </a:lnTo>
                  <a:lnTo>
                    <a:pt x="248462" y="11976"/>
                  </a:lnTo>
                  <a:lnTo>
                    <a:pt x="246494" y="10363"/>
                  </a:lnTo>
                  <a:lnTo>
                    <a:pt x="254647" y="8978"/>
                  </a:lnTo>
                  <a:lnTo>
                    <a:pt x="253301" y="0"/>
                  </a:lnTo>
                  <a:lnTo>
                    <a:pt x="252234" y="381"/>
                  </a:lnTo>
                  <a:lnTo>
                    <a:pt x="251129" y="596"/>
                  </a:lnTo>
                  <a:lnTo>
                    <a:pt x="223977" y="14122"/>
                  </a:lnTo>
                  <a:lnTo>
                    <a:pt x="223672" y="13779"/>
                  </a:lnTo>
                  <a:lnTo>
                    <a:pt x="223024" y="14122"/>
                  </a:lnTo>
                  <a:lnTo>
                    <a:pt x="222440" y="14478"/>
                  </a:lnTo>
                  <a:lnTo>
                    <a:pt x="221830" y="14820"/>
                  </a:lnTo>
                  <a:lnTo>
                    <a:pt x="221068" y="16649"/>
                  </a:lnTo>
                  <a:lnTo>
                    <a:pt x="219583" y="20307"/>
                  </a:lnTo>
                  <a:lnTo>
                    <a:pt x="220929" y="21805"/>
                  </a:lnTo>
                  <a:lnTo>
                    <a:pt x="223037" y="19227"/>
                  </a:lnTo>
                  <a:lnTo>
                    <a:pt x="222110" y="24282"/>
                  </a:lnTo>
                  <a:lnTo>
                    <a:pt x="221615" y="26797"/>
                  </a:lnTo>
                  <a:lnTo>
                    <a:pt x="226199" y="25247"/>
                  </a:lnTo>
                  <a:lnTo>
                    <a:pt x="229501" y="23431"/>
                  </a:lnTo>
                  <a:lnTo>
                    <a:pt x="232194" y="21463"/>
                  </a:lnTo>
                  <a:lnTo>
                    <a:pt x="251269" y="21602"/>
                  </a:lnTo>
                  <a:lnTo>
                    <a:pt x="244373" y="37693"/>
                  </a:lnTo>
                  <a:lnTo>
                    <a:pt x="247675" y="41389"/>
                  </a:lnTo>
                  <a:lnTo>
                    <a:pt x="235242" y="45389"/>
                  </a:lnTo>
                  <a:lnTo>
                    <a:pt x="235546" y="41541"/>
                  </a:lnTo>
                  <a:lnTo>
                    <a:pt x="224993" y="41884"/>
                  </a:lnTo>
                  <a:lnTo>
                    <a:pt x="228104" y="56438"/>
                  </a:lnTo>
                  <a:lnTo>
                    <a:pt x="234391" y="56019"/>
                  </a:lnTo>
                  <a:lnTo>
                    <a:pt x="234670" y="52692"/>
                  </a:lnTo>
                  <a:lnTo>
                    <a:pt x="235712" y="52984"/>
                  </a:lnTo>
                  <a:lnTo>
                    <a:pt x="236791" y="53162"/>
                  </a:lnTo>
                  <a:lnTo>
                    <a:pt x="237883" y="53213"/>
                  </a:lnTo>
                  <a:lnTo>
                    <a:pt x="237998" y="58559"/>
                  </a:lnTo>
                  <a:lnTo>
                    <a:pt x="244119" y="57950"/>
                  </a:lnTo>
                  <a:lnTo>
                    <a:pt x="243382" y="52882"/>
                  </a:lnTo>
                  <a:lnTo>
                    <a:pt x="248742" y="52158"/>
                  </a:lnTo>
                  <a:lnTo>
                    <a:pt x="254025" y="50888"/>
                  </a:lnTo>
                  <a:lnTo>
                    <a:pt x="257975" y="53771"/>
                  </a:lnTo>
                  <a:lnTo>
                    <a:pt x="257924" y="56248"/>
                  </a:lnTo>
                  <a:lnTo>
                    <a:pt x="260591" y="56718"/>
                  </a:lnTo>
                  <a:lnTo>
                    <a:pt x="262128" y="59182"/>
                  </a:lnTo>
                  <a:lnTo>
                    <a:pt x="263309" y="62788"/>
                  </a:lnTo>
                  <a:lnTo>
                    <a:pt x="263969" y="68199"/>
                  </a:lnTo>
                  <a:lnTo>
                    <a:pt x="265366" y="65506"/>
                  </a:lnTo>
                  <a:lnTo>
                    <a:pt x="266115" y="62458"/>
                  </a:lnTo>
                  <a:lnTo>
                    <a:pt x="266560" y="59321"/>
                  </a:lnTo>
                  <a:lnTo>
                    <a:pt x="268033" y="62738"/>
                  </a:lnTo>
                  <a:lnTo>
                    <a:pt x="270891" y="59207"/>
                  </a:lnTo>
                  <a:lnTo>
                    <a:pt x="273812" y="56807"/>
                  </a:lnTo>
                  <a:close/>
                </a:path>
                <a:path w="894715" h="1883410">
                  <a:moveTo>
                    <a:pt x="331863" y="236169"/>
                  </a:moveTo>
                  <a:lnTo>
                    <a:pt x="331749" y="232359"/>
                  </a:lnTo>
                  <a:lnTo>
                    <a:pt x="331635" y="226009"/>
                  </a:lnTo>
                  <a:lnTo>
                    <a:pt x="331558" y="223469"/>
                  </a:lnTo>
                  <a:lnTo>
                    <a:pt x="312648" y="223469"/>
                  </a:lnTo>
                  <a:lnTo>
                    <a:pt x="314579" y="219659"/>
                  </a:lnTo>
                  <a:lnTo>
                    <a:pt x="316522" y="214566"/>
                  </a:lnTo>
                  <a:lnTo>
                    <a:pt x="317207" y="210769"/>
                  </a:lnTo>
                  <a:lnTo>
                    <a:pt x="316801" y="209486"/>
                  </a:lnTo>
                  <a:lnTo>
                    <a:pt x="317601" y="209486"/>
                  </a:lnTo>
                  <a:lnTo>
                    <a:pt x="317957" y="205676"/>
                  </a:lnTo>
                  <a:lnTo>
                    <a:pt x="319874" y="200609"/>
                  </a:lnTo>
                  <a:lnTo>
                    <a:pt x="313359" y="195516"/>
                  </a:lnTo>
                  <a:lnTo>
                    <a:pt x="308000" y="191719"/>
                  </a:lnTo>
                  <a:lnTo>
                    <a:pt x="302425" y="190436"/>
                  </a:lnTo>
                  <a:lnTo>
                    <a:pt x="302615" y="190436"/>
                  </a:lnTo>
                  <a:lnTo>
                    <a:pt x="301459" y="189166"/>
                  </a:lnTo>
                  <a:lnTo>
                    <a:pt x="300202" y="186626"/>
                  </a:lnTo>
                  <a:lnTo>
                    <a:pt x="298030" y="186626"/>
                  </a:lnTo>
                  <a:lnTo>
                    <a:pt x="296875" y="187909"/>
                  </a:lnTo>
                  <a:lnTo>
                    <a:pt x="295579" y="189166"/>
                  </a:lnTo>
                  <a:lnTo>
                    <a:pt x="294119" y="185369"/>
                  </a:lnTo>
                  <a:lnTo>
                    <a:pt x="291096" y="180276"/>
                  </a:lnTo>
                  <a:lnTo>
                    <a:pt x="292696" y="179019"/>
                  </a:lnTo>
                  <a:lnTo>
                    <a:pt x="293903" y="177736"/>
                  </a:lnTo>
                  <a:lnTo>
                    <a:pt x="294119" y="176466"/>
                  </a:lnTo>
                  <a:lnTo>
                    <a:pt x="294576" y="166319"/>
                  </a:lnTo>
                  <a:lnTo>
                    <a:pt x="294563" y="162509"/>
                  </a:lnTo>
                  <a:lnTo>
                    <a:pt x="294055" y="157416"/>
                  </a:lnTo>
                  <a:lnTo>
                    <a:pt x="293420" y="151066"/>
                  </a:lnTo>
                  <a:lnTo>
                    <a:pt x="292049" y="143459"/>
                  </a:lnTo>
                  <a:lnTo>
                    <a:pt x="290906" y="137109"/>
                  </a:lnTo>
                  <a:lnTo>
                    <a:pt x="290664" y="135826"/>
                  </a:lnTo>
                  <a:lnTo>
                    <a:pt x="289979" y="132016"/>
                  </a:lnTo>
                  <a:lnTo>
                    <a:pt x="289509" y="129476"/>
                  </a:lnTo>
                  <a:lnTo>
                    <a:pt x="288353" y="123126"/>
                  </a:lnTo>
                  <a:lnTo>
                    <a:pt x="286613" y="121869"/>
                  </a:lnTo>
                  <a:lnTo>
                    <a:pt x="284480" y="120586"/>
                  </a:lnTo>
                  <a:lnTo>
                    <a:pt x="286677" y="118059"/>
                  </a:lnTo>
                  <a:lnTo>
                    <a:pt x="288302" y="115519"/>
                  </a:lnTo>
                  <a:lnTo>
                    <a:pt x="289534" y="109169"/>
                  </a:lnTo>
                  <a:lnTo>
                    <a:pt x="284251" y="102819"/>
                  </a:lnTo>
                  <a:lnTo>
                    <a:pt x="281647" y="97726"/>
                  </a:lnTo>
                  <a:lnTo>
                    <a:pt x="276339" y="102819"/>
                  </a:lnTo>
                  <a:lnTo>
                    <a:pt x="269303" y="106616"/>
                  </a:lnTo>
                  <a:lnTo>
                    <a:pt x="266395" y="111709"/>
                  </a:lnTo>
                  <a:lnTo>
                    <a:pt x="266420" y="112966"/>
                  </a:lnTo>
                  <a:lnTo>
                    <a:pt x="265341" y="112966"/>
                  </a:lnTo>
                  <a:lnTo>
                    <a:pt x="264744" y="114236"/>
                  </a:lnTo>
                  <a:lnTo>
                    <a:pt x="266280" y="116776"/>
                  </a:lnTo>
                  <a:lnTo>
                    <a:pt x="266852" y="116776"/>
                  </a:lnTo>
                  <a:lnTo>
                    <a:pt x="267462" y="118059"/>
                  </a:lnTo>
                  <a:lnTo>
                    <a:pt x="269709" y="123126"/>
                  </a:lnTo>
                  <a:lnTo>
                    <a:pt x="258889" y="129476"/>
                  </a:lnTo>
                  <a:lnTo>
                    <a:pt x="255917" y="125666"/>
                  </a:lnTo>
                  <a:lnTo>
                    <a:pt x="252425" y="123126"/>
                  </a:lnTo>
                  <a:lnTo>
                    <a:pt x="248081" y="120586"/>
                  </a:lnTo>
                  <a:lnTo>
                    <a:pt x="248297" y="118059"/>
                  </a:lnTo>
                  <a:lnTo>
                    <a:pt x="248602" y="114236"/>
                  </a:lnTo>
                  <a:lnTo>
                    <a:pt x="249783" y="106616"/>
                  </a:lnTo>
                  <a:lnTo>
                    <a:pt x="249758" y="100266"/>
                  </a:lnTo>
                  <a:lnTo>
                    <a:pt x="258165" y="97726"/>
                  </a:lnTo>
                  <a:lnTo>
                    <a:pt x="266344" y="93916"/>
                  </a:lnTo>
                  <a:lnTo>
                    <a:pt x="274320" y="87566"/>
                  </a:lnTo>
                  <a:lnTo>
                    <a:pt x="282143" y="79959"/>
                  </a:lnTo>
                  <a:lnTo>
                    <a:pt x="277329" y="78676"/>
                  </a:lnTo>
                  <a:lnTo>
                    <a:pt x="274142" y="76136"/>
                  </a:lnTo>
                  <a:lnTo>
                    <a:pt x="271614" y="76136"/>
                  </a:lnTo>
                  <a:lnTo>
                    <a:pt x="261150" y="78676"/>
                  </a:lnTo>
                  <a:lnTo>
                    <a:pt x="251155" y="78676"/>
                  </a:lnTo>
                  <a:lnTo>
                    <a:pt x="241630" y="74866"/>
                  </a:lnTo>
                  <a:lnTo>
                    <a:pt x="240499" y="74079"/>
                  </a:lnTo>
                  <a:lnTo>
                    <a:pt x="240499" y="140919"/>
                  </a:lnTo>
                  <a:lnTo>
                    <a:pt x="237553" y="143459"/>
                  </a:lnTo>
                  <a:lnTo>
                    <a:pt x="236423" y="140919"/>
                  </a:lnTo>
                  <a:lnTo>
                    <a:pt x="234975" y="139636"/>
                  </a:lnTo>
                  <a:lnTo>
                    <a:pt x="233540" y="137109"/>
                  </a:lnTo>
                  <a:lnTo>
                    <a:pt x="235800" y="138366"/>
                  </a:lnTo>
                  <a:lnTo>
                    <a:pt x="240499" y="140919"/>
                  </a:lnTo>
                  <a:lnTo>
                    <a:pt x="240499" y="74079"/>
                  </a:lnTo>
                  <a:lnTo>
                    <a:pt x="232613" y="68516"/>
                  </a:lnTo>
                  <a:lnTo>
                    <a:pt x="231101" y="67259"/>
                  </a:lnTo>
                  <a:lnTo>
                    <a:pt x="219278" y="71069"/>
                  </a:lnTo>
                  <a:lnTo>
                    <a:pt x="216090" y="77419"/>
                  </a:lnTo>
                  <a:lnTo>
                    <a:pt x="215404" y="78676"/>
                  </a:lnTo>
                  <a:lnTo>
                    <a:pt x="216484" y="76136"/>
                  </a:lnTo>
                  <a:lnTo>
                    <a:pt x="217017" y="74866"/>
                  </a:lnTo>
                  <a:lnTo>
                    <a:pt x="217208" y="72326"/>
                  </a:lnTo>
                  <a:lnTo>
                    <a:pt x="217297" y="71069"/>
                  </a:lnTo>
                  <a:lnTo>
                    <a:pt x="216725" y="67259"/>
                  </a:lnTo>
                  <a:lnTo>
                    <a:pt x="217601" y="67259"/>
                  </a:lnTo>
                  <a:lnTo>
                    <a:pt x="218592" y="65976"/>
                  </a:lnTo>
                  <a:lnTo>
                    <a:pt x="219798" y="64719"/>
                  </a:lnTo>
                  <a:lnTo>
                    <a:pt x="217601" y="62166"/>
                  </a:lnTo>
                  <a:lnTo>
                    <a:pt x="214845" y="58369"/>
                  </a:lnTo>
                  <a:lnTo>
                    <a:pt x="217652" y="53276"/>
                  </a:lnTo>
                  <a:lnTo>
                    <a:pt x="220243" y="48209"/>
                  </a:lnTo>
                  <a:lnTo>
                    <a:pt x="218338" y="43116"/>
                  </a:lnTo>
                  <a:lnTo>
                    <a:pt x="217906" y="39319"/>
                  </a:lnTo>
                  <a:lnTo>
                    <a:pt x="217601" y="39319"/>
                  </a:lnTo>
                  <a:lnTo>
                    <a:pt x="220154" y="35509"/>
                  </a:lnTo>
                  <a:lnTo>
                    <a:pt x="220179" y="27876"/>
                  </a:lnTo>
                  <a:lnTo>
                    <a:pt x="220929" y="22809"/>
                  </a:lnTo>
                  <a:lnTo>
                    <a:pt x="220484" y="21526"/>
                  </a:lnTo>
                  <a:lnTo>
                    <a:pt x="219583" y="21526"/>
                  </a:lnTo>
                  <a:lnTo>
                    <a:pt x="215265" y="18986"/>
                  </a:lnTo>
                  <a:lnTo>
                    <a:pt x="209905" y="22809"/>
                  </a:lnTo>
                  <a:lnTo>
                    <a:pt x="204647" y="25336"/>
                  </a:lnTo>
                  <a:lnTo>
                    <a:pt x="199517" y="29159"/>
                  </a:lnTo>
                  <a:lnTo>
                    <a:pt x="202539" y="32969"/>
                  </a:lnTo>
                  <a:lnTo>
                    <a:pt x="205701" y="36766"/>
                  </a:lnTo>
                  <a:lnTo>
                    <a:pt x="209321" y="39319"/>
                  </a:lnTo>
                  <a:lnTo>
                    <a:pt x="210451" y="39319"/>
                  </a:lnTo>
                  <a:lnTo>
                    <a:pt x="211366" y="40576"/>
                  </a:lnTo>
                  <a:lnTo>
                    <a:pt x="210502" y="40576"/>
                  </a:lnTo>
                  <a:lnTo>
                    <a:pt x="208940" y="41859"/>
                  </a:lnTo>
                  <a:lnTo>
                    <a:pt x="208089" y="43116"/>
                  </a:lnTo>
                  <a:lnTo>
                    <a:pt x="203669" y="49466"/>
                  </a:lnTo>
                  <a:lnTo>
                    <a:pt x="199415" y="57086"/>
                  </a:lnTo>
                  <a:lnTo>
                    <a:pt x="191135" y="72326"/>
                  </a:lnTo>
                  <a:lnTo>
                    <a:pt x="190690" y="72326"/>
                  </a:lnTo>
                  <a:lnTo>
                    <a:pt x="188899" y="71069"/>
                  </a:lnTo>
                  <a:lnTo>
                    <a:pt x="186893" y="73609"/>
                  </a:lnTo>
                  <a:lnTo>
                    <a:pt x="182918" y="76136"/>
                  </a:lnTo>
                  <a:lnTo>
                    <a:pt x="185801" y="77419"/>
                  </a:lnTo>
                  <a:lnTo>
                    <a:pt x="187579" y="78676"/>
                  </a:lnTo>
                  <a:lnTo>
                    <a:pt x="189090" y="78676"/>
                  </a:lnTo>
                  <a:lnTo>
                    <a:pt x="189484" y="79959"/>
                  </a:lnTo>
                  <a:lnTo>
                    <a:pt x="189890" y="81216"/>
                  </a:lnTo>
                  <a:lnTo>
                    <a:pt x="190284" y="82486"/>
                  </a:lnTo>
                  <a:lnTo>
                    <a:pt x="194043" y="79959"/>
                  </a:lnTo>
                  <a:lnTo>
                    <a:pt x="198031" y="77419"/>
                  </a:lnTo>
                  <a:lnTo>
                    <a:pt x="201549" y="74866"/>
                  </a:lnTo>
                  <a:lnTo>
                    <a:pt x="203720" y="77419"/>
                  </a:lnTo>
                  <a:lnTo>
                    <a:pt x="204495" y="78676"/>
                  </a:lnTo>
                  <a:lnTo>
                    <a:pt x="206578" y="76136"/>
                  </a:lnTo>
                  <a:lnTo>
                    <a:pt x="208013" y="78676"/>
                  </a:lnTo>
                  <a:lnTo>
                    <a:pt x="209359" y="81216"/>
                  </a:lnTo>
                  <a:lnTo>
                    <a:pt x="210718" y="83667"/>
                  </a:lnTo>
                  <a:lnTo>
                    <a:pt x="208724" y="90690"/>
                  </a:lnTo>
                  <a:lnTo>
                    <a:pt x="211366" y="91173"/>
                  </a:lnTo>
                  <a:lnTo>
                    <a:pt x="210947" y="83769"/>
                  </a:lnTo>
                  <a:lnTo>
                    <a:pt x="212712" y="82486"/>
                  </a:lnTo>
                  <a:lnTo>
                    <a:pt x="213410" y="81800"/>
                  </a:lnTo>
                  <a:lnTo>
                    <a:pt x="211747" y="85026"/>
                  </a:lnTo>
                  <a:lnTo>
                    <a:pt x="211251" y="93916"/>
                  </a:lnTo>
                  <a:lnTo>
                    <a:pt x="224663" y="99009"/>
                  </a:lnTo>
                  <a:lnTo>
                    <a:pt x="227469" y="99009"/>
                  </a:lnTo>
                  <a:lnTo>
                    <a:pt x="230276" y="100266"/>
                  </a:lnTo>
                  <a:lnTo>
                    <a:pt x="229120" y="102819"/>
                  </a:lnTo>
                  <a:lnTo>
                    <a:pt x="228803" y="105359"/>
                  </a:lnTo>
                  <a:lnTo>
                    <a:pt x="228777" y="107886"/>
                  </a:lnTo>
                  <a:lnTo>
                    <a:pt x="229387" y="114236"/>
                  </a:lnTo>
                  <a:lnTo>
                    <a:pt x="237388" y="106616"/>
                  </a:lnTo>
                  <a:lnTo>
                    <a:pt x="238137" y="118059"/>
                  </a:lnTo>
                  <a:lnTo>
                    <a:pt x="233680" y="116776"/>
                  </a:lnTo>
                  <a:lnTo>
                    <a:pt x="230441" y="119087"/>
                  </a:lnTo>
                  <a:lnTo>
                    <a:pt x="230441" y="195516"/>
                  </a:lnTo>
                  <a:lnTo>
                    <a:pt x="226060" y="196786"/>
                  </a:lnTo>
                  <a:lnTo>
                    <a:pt x="226644" y="200609"/>
                  </a:lnTo>
                  <a:lnTo>
                    <a:pt x="225513" y="201866"/>
                  </a:lnTo>
                  <a:lnTo>
                    <a:pt x="223342" y="201866"/>
                  </a:lnTo>
                  <a:lnTo>
                    <a:pt x="224358" y="217119"/>
                  </a:lnTo>
                  <a:lnTo>
                    <a:pt x="206273" y="209486"/>
                  </a:lnTo>
                  <a:lnTo>
                    <a:pt x="205613" y="208216"/>
                  </a:lnTo>
                  <a:lnTo>
                    <a:pt x="204622" y="205676"/>
                  </a:lnTo>
                  <a:lnTo>
                    <a:pt x="203339" y="204419"/>
                  </a:lnTo>
                  <a:lnTo>
                    <a:pt x="207238" y="187909"/>
                  </a:lnTo>
                  <a:lnTo>
                    <a:pt x="201904" y="185369"/>
                  </a:lnTo>
                  <a:lnTo>
                    <a:pt x="202425" y="184086"/>
                  </a:lnTo>
                  <a:lnTo>
                    <a:pt x="202895" y="184086"/>
                  </a:lnTo>
                  <a:lnTo>
                    <a:pt x="202946" y="181559"/>
                  </a:lnTo>
                  <a:lnTo>
                    <a:pt x="201193" y="180276"/>
                  </a:lnTo>
                  <a:lnTo>
                    <a:pt x="199593" y="177736"/>
                  </a:lnTo>
                  <a:lnTo>
                    <a:pt x="198793" y="176466"/>
                  </a:lnTo>
                  <a:lnTo>
                    <a:pt x="198602" y="176466"/>
                  </a:lnTo>
                  <a:lnTo>
                    <a:pt x="198247" y="177736"/>
                  </a:lnTo>
                  <a:lnTo>
                    <a:pt x="195249" y="172669"/>
                  </a:lnTo>
                  <a:lnTo>
                    <a:pt x="189230" y="162509"/>
                  </a:lnTo>
                  <a:lnTo>
                    <a:pt x="199263" y="158686"/>
                  </a:lnTo>
                  <a:lnTo>
                    <a:pt x="200418" y="161226"/>
                  </a:lnTo>
                  <a:lnTo>
                    <a:pt x="202095" y="161226"/>
                  </a:lnTo>
                  <a:lnTo>
                    <a:pt x="201295" y="159969"/>
                  </a:lnTo>
                  <a:lnTo>
                    <a:pt x="200837" y="158686"/>
                  </a:lnTo>
                  <a:lnTo>
                    <a:pt x="202425" y="158686"/>
                  </a:lnTo>
                  <a:lnTo>
                    <a:pt x="203200" y="157416"/>
                  </a:lnTo>
                  <a:lnTo>
                    <a:pt x="203835" y="158686"/>
                  </a:lnTo>
                  <a:lnTo>
                    <a:pt x="204520" y="159969"/>
                  </a:lnTo>
                  <a:lnTo>
                    <a:pt x="205308" y="161226"/>
                  </a:lnTo>
                  <a:lnTo>
                    <a:pt x="195668" y="162509"/>
                  </a:lnTo>
                  <a:lnTo>
                    <a:pt x="193929" y="170116"/>
                  </a:lnTo>
                  <a:lnTo>
                    <a:pt x="219417" y="180276"/>
                  </a:lnTo>
                  <a:lnTo>
                    <a:pt x="221996" y="180276"/>
                  </a:lnTo>
                  <a:lnTo>
                    <a:pt x="225679" y="179019"/>
                  </a:lnTo>
                  <a:lnTo>
                    <a:pt x="229120" y="177736"/>
                  </a:lnTo>
                  <a:lnTo>
                    <a:pt x="227520" y="179019"/>
                  </a:lnTo>
                  <a:lnTo>
                    <a:pt x="227939" y="184086"/>
                  </a:lnTo>
                  <a:lnTo>
                    <a:pt x="226783" y="191719"/>
                  </a:lnTo>
                  <a:lnTo>
                    <a:pt x="229527" y="194259"/>
                  </a:lnTo>
                  <a:lnTo>
                    <a:pt x="230022" y="195516"/>
                  </a:lnTo>
                  <a:lnTo>
                    <a:pt x="230441" y="195516"/>
                  </a:lnTo>
                  <a:lnTo>
                    <a:pt x="230441" y="119087"/>
                  </a:lnTo>
                  <a:lnTo>
                    <a:pt x="228320" y="120586"/>
                  </a:lnTo>
                  <a:lnTo>
                    <a:pt x="223405" y="121869"/>
                  </a:lnTo>
                  <a:lnTo>
                    <a:pt x="224878" y="125666"/>
                  </a:lnTo>
                  <a:lnTo>
                    <a:pt x="225844" y="129476"/>
                  </a:lnTo>
                  <a:lnTo>
                    <a:pt x="227469" y="132016"/>
                  </a:lnTo>
                  <a:lnTo>
                    <a:pt x="223481" y="130759"/>
                  </a:lnTo>
                  <a:lnTo>
                    <a:pt x="219024" y="129476"/>
                  </a:lnTo>
                  <a:lnTo>
                    <a:pt x="214388" y="132016"/>
                  </a:lnTo>
                  <a:lnTo>
                    <a:pt x="214464" y="130759"/>
                  </a:lnTo>
                  <a:lnTo>
                    <a:pt x="214604" y="130759"/>
                  </a:lnTo>
                  <a:lnTo>
                    <a:pt x="214490" y="129476"/>
                  </a:lnTo>
                  <a:lnTo>
                    <a:pt x="214249" y="129476"/>
                  </a:lnTo>
                  <a:lnTo>
                    <a:pt x="210781" y="126936"/>
                  </a:lnTo>
                  <a:lnTo>
                    <a:pt x="210451" y="129476"/>
                  </a:lnTo>
                  <a:lnTo>
                    <a:pt x="209765" y="132016"/>
                  </a:lnTo>
                  <a:lnTo>
                    <a:pt x="210235" y="133286"/>
                  </a:lnTo>
                  <a:lnTo>
                    <a:pt x="209575" y="133286"/>
                  </a:lnTo>
                  <a:lnTo>
                    <a:pt x="208800" y="134569"/>
                  </a:lnTo>
                  <a:lnTo>
                    <a:pt x="208038" y="134569"/>
                  </a:lnTo>
                  <a:lnTo>
                    <a:pt x="207098" y="133286"/>
                  </a:lnTo>
                  <a:lnTo>
                    <a:pt x="206006" y="132016"/>
                  </a:lnTo>
                  <a:lnTo>
                    <a:pt x="204787" y="132016"/>
                  </a:lnTo>
                  <a:lnTo>
                    <a:pt x="205447" y="124409"/>
                  </a:lnTo>
                  <a:lnTo>
                    <a:pt x="185712" y="123126"/>
                  </a:lnTo>
                  <a:lnTo>
                    <a:pt x="184810" y="132016"/>
                  </a:lnTo>
                  <a:lnTo>
                    <a:pt x="193167" y="133286"/>
                  </a:lnTo>
                  <a:lnTo>
                    <a:pt x="191490" y="133286"/>
                  </a:lnTo>
                  <a:lnTo>
                    <a:pt x="189699" y="134569"/>
                  </a:lnTo>
                  <a:lnTo>
                    <a:pt x="186893" y="134569"/>
                  </a:lnTo>
                  <a:lnTo>
                    <a:pt x="186105" y="135826"/>
                  </a:lnTo>
                  <a:lnTo>
                    <a:pt x="185356" y="135826"/>
                  </a:lnTo>
                  <a:lnTo>
                    <a:pt x="184950" y="134569"/>
                  </a:lnTo>
                  <a:lnTo>
                    <a:pt x="184645" y="134569"/>
                  </a:lnTo>
                  <a:lnTo>
                    <a:pt x="182587" y="130759"/>
                  </a:lnTo>
                  <a:lnTo>
                    <a:pt x="177800" y="132016"/>
                  </a:lnTo>
                  <a:lnTo>
                    <a:pt x="171805" y="135826"/>
                  </a:lnTo>
                  <a:lnTo>
                    <a:pt x="174066" y="139636"/>
                  </a:lnTo>
                  <a:lnTo>
                    <a:pt x="172389" y="139636"/>
                  </a:lnTo>
                  <a:lnTo>
                    <a:pt x="170573" y="140919"/>
                  </a:lnTo>
                  <a:lnTo>
                    <a:pt x="168871" y="140919"/>
                  </a:lnTo>
                  <a:lnTo>
                    <a:pt x="167297" y="138366"/>
                  </a:lnTo>
                  <a:lnTo>
                    <a:pt x="165646" y="135826"/>
                  </a:lnTo>
                  <a:lnTo>
                    <a:pt x="164388" y="132016"/>
                  </a:lnTo>
                  <a:lnTo>
                    <a:pt x="164109" y="130759"/>
                  </a:lnTo>
                  <a:lnTo>
                    <a:pt x="166751" y="129476"/>
                  </a:lnTo>
                  <a:lnTo>
                    <a:pt x="166611" y="129476"/>
                  </a:lnTo>
                  <a:lnTo>
                    <a:pt x="166535" y="128219"/>
                  </a:lnTo>
                  <a:lnTo>
                    <a:pt x="169202" y="126936"/>
                  </a:lnTo>
                  <a:lnTo>
                    <a:pt x="165519" y="121869"/>
                  </a:lnTo>
                  <a:lnTo>
                    <a:pt x="161988" y="116776"/>
                  </a:lnTo>
                  <a:lnTo>
                    <a:pt x="160947" y="116776"/>
                  </a:lnTo>
                  <a:lnTo>
                    <a:pt x="159385" y="106616"/>
                  </a:lnTo>
                  <a:lnTo>
                    <a:pt x="163969" y="102819"/>
                  </a:lnTo>
                  <a:lnTo>
                    <a:pt x="163283" y="100266"/>
                  </a:lnTo>
                  <a:lnTo>
                    <a:pt x="161861" y="95186"/>
                  </a:lnTo>
                  <a:lnTo>
                    <a:pt x="159486" y="88836"/>
                  </a:lnTo>
                  <a:lnTo>
                    <a:pt x="156578" y="82486"/>
                  </a:lnTo>
                  <a:lnTo>
                    <a:pt x="153174" y="74866"/>
                  </a:lnTo>
                  <a:lnTo>
                    <a:pt x="152565" y="76136"/>
                  </a:lnTo>
                  <a:lnTo>
                    <a:pt x="151384" y="77419"/>
                  </a:lnTo>
                  <a:lnTo>
                    <a:pt x="150037" y="77419"/>
                  </a:lnTo>
                  <a:lnTo>
                    <a:pt x="147281" y="86309"/>
                  </a:lnTo>
                  <a:lnTo>
                    <a:pt x="145757" y="95186"/>
                  </a:lnTo>
                  <a:lnTo>
                    <a:pt x="145465" y="104076"/>
                  </a:lnTo>
                  <a:lnTo>
                    <a:pt x="146405" y="112966"/>
                  </a:lnTo>
                  <a:lnTo>
                    <a:pt x="146799" y="110426"/>
                  </a:lnTo>
                  <a:lnTo>
                    <a:pt x="146964" y="110426"/>
                  </a:lnTo>
                  <a:lnTo>
                    <a:pt x="148412" y="109169"/>
                  </a:lnTo>
                  <a:lnTo>
                    <a:pt x="149047" y="107886"/>
                  </a:lnTo>
                  <a:lnTo>
                    <a:pt x="147891" y="105359"/>
                  </a:lnTo>
                  <a:lnTo>
                    <a:pt x="148310" y="104076"/>
                  </a:lnTo>
                  <a:lnTo>
                    <a:pt x="149186" y="100266"/>
                  </a:lnTo>
                  <a:lnTo>
                    <a:pt x="150558" y="101536"/>
                  </a:lnTo>
                  <a:lnTo>
                    <a:pt x="151904" y="104076"/>
                  </a:lnTo>
                  <a:lnTo>
                    <a:pt x="153365" y="106616"/>
                  </a:lnTo>
                  <a:lnTo>
                    <a:pt x="148005" y="115519"/>
                  </a:lnTo>
                  <a:lnTo>
                    <a:pt x="146926" y="115519"/>
                  </a:lnTo>
                  <a:lnTo>
                    <a:pt x="148793" y="121869"/>
                  </a:lnTo>
                  <a:lnTo>
                    <a:pt x="170649" y="156159"/>
                  </a:lnTo>
                  <a:lnTo>
                    <a:pt x="176733" y="165036"/>
                  </a:lnTo>
                  <a:lnTo>
                    <a:pt x="182854" y="173926"/>
                  </a:lnTo>
                  <a:lnTo>
                    <a:pt x="183680" y="172669"/>
                  </a:lnTo>
                  <a:lnTo>
                    <a:pt x="184429" y="173926"/>
                  </a:lnTo>
                  <a:lnTo>
                    <a:pt x="185712" y="176466"/>
                  </a:lnTo>
                  <a:lnTo>
                    <a:pt x="187223" y="177736"/>
                  </a:lnTo>
                  <a:lnTo>
                    <a:pt x="184531" y="176466"/>
                  </a:lnTo>
                  <a:lnTo>
                    <a:pt x="200901" y="201866"/>
                  </a:lnTo>
                  <a:lnTo>
                    <a:pt x="209003" y="215836"/>
                  </a:lnTo>
                  <a:lnTo>
                    <a:pt x="216966" y="229819"/>
                  </a:lnTo>
                  <a:lnTo>
                    <a:pt x="219938" y="228536"/>
                  </a:lnTo>
                  <a:lnTo>
                    <a:pt x="222681" y="226009"/>
                  </a:lnTo>
                  <a:lnTo>
                    <a:pt x="224828" y="224726"/>
                  </a:lnTo>
                  <a:lnTo>
                    <a:pt x="229362" y="224726"/>
                  </a:lnTo>
                  <a:lnTo>
                    <a:pt x="224688" y="234886"/>
                  </a:lnTo>
                  <a:lnTo>
                    <a:pt x="222377" y="239966"/>
                  </a:lnTo>
                  <a:lnTo>
                    <a:pt x="231457" y="247586"/>
                  </a:lnTo>
                  <a:lnTo>
                    <a:pt x="232905" y="245059"/>
                  </a:lnTo>
                  <a:lnTo>
                    <a:pt x="234200" y="242519"/>
                  </a:lnTo>
                  <a:lnTo>
                    <a:pt x="235546" y="239966"/>
                  </a:lnTo>
                  <a:lnTo>
                    <a:pt x="238823" y="242519"/>
                  </a:lnTo>
                  <a:lnTo>
                    <a:pt x="240969" y="242519"/>
                  </a:lnTo>
                  <a:lnTo>
                    <a:pt x="242582" y="239966"/>
                  </a:lnTo>
                  <a:lnTo>
                    <a:pt x="244208" y="237426"/>
                  </a:lnTo>
                  <a:lnTo>
                    <a:pt x="242506" y="236169"/>
                  </a:lnTo>
                  <a:lnTo>
                    <a:pt x="240855" y="234886"/>
                  </a:lnTo>
                  <a:lnTo>
                    <a:pt x="239255" y="233616"/>
                  </a:lnTo>
                  <a:lnTo>
                    <a:pt x="240436" y="232359"/>
                  </a:lnTo>
                  <a:lnTo>
                    <a:pt x="241515" y="229819"/>
                  </a:lnTo>
                  <a:lnTo>
                    <a:pt x="243001" y="228536"/>
                  </a:lnTo>
                  <a:lnTo>
                    <a:pt x="245275" y="224726"/>
                  </a:lnTo>
                  <a:lnTo>
                    <a:pt x="247548" y="220916"/>
                  </a:lnTo>
                  <a:lnTo>
                    <a:pt x="248577" y="217119"/>
                  </a:lnTo>
                  <a:lnTo>
                    <a:pt x="249262" y="214566"/>
                  </a:lnTo>
                  <a:lnTo>
                    <a:pt x="247992" y="208216"/>
                  </a:lnTo>
                  <a:lnTo>
                    <a:pt x="243624" y="201866"/>
                  </a:lnTo>
                  <a:lnTo>
                    <a:pt x="242354" y="200609"/>
                  </a:lnTo>
                  <a:lnTo>
                    <a:pt x="244208" y="200609"/>
                  </a:lnTo>
                  <a:lnTo>
                    <a:pt x="244424" y="201866"/>
                  </a:lnTo>
                  <a:lnTo>
                    <a:pt x="245313" y="200609"/>
                  </a:lnTo>
                  <a:lnTo>
                    <a:pt x="246735" y="200609"/>
                  </a:lnTo>
                  <a:lnTo>
                    <a:pt x="247065" y="199326"/>
                  </a:lnTo>
                  <a:lnTo>
                    <a:pt x="246291" y="198069"/>
                  </a:lnTo>
                  <a:lnTo>
                    <a:pt x="245694" y="196786"/>
                  </a:lnTo>
                  <a:lnTo>
                    <a:pt x="247205" y="192976"/>
                  </a:lnTo>
                  <a:lnTo>
                    <a:pt x="240538" y="185483"/>
                  </a:lnTo>
                  <a:lnTo>
                    <a:pt x="240538" y="199466"/>
                  </a:lnTo>
                  <a:lnTo>
                    <a:pt x="235991" y="200609"/>
                  </a:lnTo>
                  <a:lnTo>
                    <a:pt x="230847" y="200609"/>
                  </a:lnTo>
                  <a:lnTo>
                    <a:pt x="238379" y="199326"/>
                  </a:lnTo>
                  <a:lnTo>
                    <a:pt x="240334" y="199326"/>
                  </a:lnTo>
                  <a:lnTo>
                    <a:pt x="240538" y="199466"/>
                  </a:lnTo>
                  <a:lnTo>
                    <a:pt x="240538" y="185483"/>
                  </a:lnTo>
                  <a:lnTo>
                    <a:pt x="233654" y="177736"/>
                  </a:lnTo>
                  <a:lnTo>
                    <a:pt x="236956" y="179019"/>
                  </a:lnTo>
                  <a:lnTo>
                    <a:pt x="240995" y="177736"/>
                  </a:lnTo>
                  <a:lnTo>
                    <a:pt x="245148" y="176466"/>
                  </a:lnTo>
                  <a:lnTo>
                    <a:pt x="245960" y="173926"/>
                  </a:lnTo>
                  <a:lnTo>
                    <a:pt x="246761" y="171386"/>
                  </a:lnTo>
                  <a:lnTo>
                    <a:pt x="247586" y="168859"/>
                  </a:lnTo>
                  <a:lnTo>
                    <a:pt x="236867" y="166319"/>
                  </a:lnTo>
                  <a:lnTo>
                    <a:pt x="236232" y="163766"/>
                  </a:lnTo>
                  <a:lnTo>
                    <a:pt x="235496" y="161226"/>
                  </a:lnTo>
                  <a:lnTo>
                    <a:pt x="234619" y="158686"/>
                  </a:lnTo>
                  <a:lnTo>
                    <a:pt x="236321" y="157416"/>
                  </a:lnTo>
                  <a:lnTo>
                    <a:pt x="239153" y="157416"/>
                  </a:lnTo>
                  <a:lnTo>
                    <a:pt x="245694" y="161226"/>
                  </a:lnTo>
                  <a:lnTo>
                    <a:pt x="252031" y="163766"/>
                  </a:lnTo>
                  <a:lnTo>
                    <a:pt x="258343" y="168859"/>
                  </a:lnTo>
                  <a:lnTo>
                    <a:pt x="264795" y="172669"/>
                  </a:lnTo>
                  <a:lnTo>
                    <a:pt x="264515" y="175209"/>
                  </a:lnTo>
                  <a:lnTo>
                    <a:pt x="263499" y="175209"/>
                  </a:lnTo>
                  <a:lnTo>
                    <a:pt x="263753" y="176466"/>
                  </a:lnTo>
                  <a:lnTo>
                    <a:pt x="264325" y="176466"/>
                  </a:lnTo>
                  <a:lnTo>
                    <a:pt x="261912" y="196786"/>
                  </a:lnTo>
                  <a:lnTo>
                    <a:pt x="263994" y="195516"/>
                  </a:lnTo>
                  <a:lnTo>
                    <a:pt x="268363" y="192976"/>
                  </a:lnTo>
                  <a:lnTo>
                    <a:pt x="265925" y="195516"/>
                  </a:lnTo>
                  <a:lnTo>
                    <a:pt x="266255" y="198069"/>
                  </a:lnTo>
                  <a:lnTo>
                    <a:pt x="268198" y="199326"/>
                  </a:lnTo>
                  <a:lnTo>
                    <a:pt x="269379" y="200609"/>
                  </a:lnTo>
                  <a:lnTo>
                    <a:pt x="270598" y="199326"/>
                  </a:lnTo>
                  <a:lnTo>
                    <a:pt x="272707" y="198069"/>
                  </a:lnTo>
                  <a:lnTo>
                    <a:pt x="272796" y="195516"/>
                  </a:lnTo>
                  <a:lnTo>
                    <a:pt x="271195" y="194259"/>
                  </a:lnTo>
                  <a:lnTo>
                    <a:pt x="270446" y="192976"/>
                  </a:lnTo>
                  <a:lnTo>
                    <a:pt x="269684" y="191719"/>
                  </a:lnTo>
                  <a:lnTo>
                    <a:pt x="273977" y="190436"/>
                  </a:lnTo>
                  <a:lnTo>
                    <a:pt x="278206" y="187909"/>
                  </a:lnTo>
                  <a:lnTo>
                    <a:pt x="281952" y="186626"/>
                  </a:lnTo>
                  <a:lnTo>
                    <a:pt x="282194" y="186626"/>
                  </a:lnTo>
                  <a:lnTo>
                    <a:pt x="286893" y="185369"/>
                  </a:lnTo>
                  <a:lnTo>
                    <a:pt x="288099" y="187909"/>
                  </a:lnTo>
                  <a:lnTo>
                    <a:pt x="289255" y="190436"/>
                  </a:lnTo>
                  <a:lnTo>
                    <a:pt x="290525" y="192976"/>
                  </a:lnTo>
                  <a:lnTo>
                    <a:pt x="293166" y="190436"/>
                  </a:lnTo>
                  <a:lnTo>
                    <a:pt x="294182" y="191719"/>
                  </a:lnTo>
                  <a:lnTo>
                    <a:pt x="294614" y="192976"/>
                  </a:lnTo>
                  <a:lnTo>
                    <a:pt x="293192" y="192976"/>
                  </a:lnTo>
                  <a:lnTo>
                    <a:pt x="290309" y="195516"/>
                  </a:lnTo>
                  <a:lnTo>
                    <a:pt x="289039" y="204419"/>
                  </a:lnTo>
                  <a:lnTo>
                    <a:pt x="307009" y="206959"/>
                  </a:lnTo>
                  <a:lnTo>
                    <a:pt x="301218" y="223469"/>
                  </a:lnTo>
                  <a:lnTo>
                    <a:pt x="300532" y="222186"/>
                  </a:lnTo>
                  <a:lnTo>
                    <a:pt x="300202" y="223469"/>
                  </a:lnTo>
                  <a:lnTo>
                    <a:pt x="294398" y="223469"/>
                  </a:lnTo>
                  <a:lnTo>
                    <a:pt x="291515" y="227266"/>
                  </a:lnTo>
                  <a:lnTo>
                    <a:pt x="289725" y="231076"/>
                  </a:lnTo>
                  <a:lnTo>
                    <a:pt x="292112" y="236169"/>
                  </a:lnTo>
                  <a:lnTo>
                    <a:pt x="303276" y="236169"/>
                  </a:lnTo>
                  <a:lnTo>
                    <a:pt x="301929" y="237426"/>
                  </a:lnTo>
                  <a:lnTo>
                    <a:pt x="301244" y="238709"/>
                  </a:lnTo>
                  <a:lnTo>
                    <a:pt x="303555" y="239966"/>
                  </a:lnTo>
                  <a:lnTo>
                    <a:pt x="305943" y="242519"/>
                  </a:lnTo>
                  <a:lnTo>
                    <a:pt x="310502" y="242519"/>
                  </a:lnTo>
                  <a:lnTo>
                    <a:pt x="312674" y="239966"/>
                  </a:lnTo>
                  <a:lnTo>
                    <a:pt x="316776" y="236169"/>
                  </a:lnTo>
                  <a:lnTo>
                    <a:pt x="331863" y="236169"/>
                  </a:lnTo>
                  <a:close/>
                </a:path>
                <a:path w="894715" h="1883410">
                  <a:moveTo>
                    <a:pt x="339585" y="735330"/>
                  </a:moveTo>
                  <a:lnTo>
                    <a:pt x="333286" y="735406"/>
                  </a:lnTo>
                  <a:lnTo>
                    <a:pt x="328066" y="735609"/>
                  </a:lnTo>
                  <a:lnTo>
                    <a:pt x="323837" y="736015"/>
                  </a:lnTo>
                  <a:lnTo>
                    <a:pt x="324802" y="731037"/>
                  </a:lnTo>
                  <a:lnTo>
                    <a:pt x="323430" y="726478"/>
                  </a:lnTo>
                  <a:lnTo>
                    <a:pt x="315429" y="722630"/>
                  </a:lnTo>
                  <a:lnTo>
                    <a:pt x="307009" y="712152"/>
                  </a:lnTo>
                  <a:lnTo>
                    <a:pt x="304736" y="716534"/>
                  </a:lnTo>
                  <a:lnTo>
                    <a:pt x="315341" y="722744"/>
                  </a:lnTo>
                  <a:lnTo>
                    <a:pt x="314083" y="725017"/>
                  </a:lnTo>
                  <a:lnTo>
                    <a:pt x="313004" y="727303"/>
                  </a:lnTo>
                  <a:lnTo>
                    <a:pt x="312153" y="729526"/>
                  </a:lnTo>
                  <a:lnTo>
                    <a:pt x="310337" y="728078"/>
                  </a:lnTo>
                  <a:lnTo>
                    <a:pt x="308610" y="726503"/>
                  </a:lnTo>
                  <a:lnTo>
                    <a:pt x="306793" y="725055"/>
                  </a:lnTo>
                  <a:lnTo>
                    <a:pt x="301980" y="731240"/>
                  </a:lnTo>
                  <a:lnTo>
                    <a:pt x="310616" y="737336"/>
                  </a:lnTo>
                  <a:lnTo>
                    <a:pt x="310616" y="738403"/>
                  </a:lnTo>
                  <a:lnTo>
                    <a:pt x="310730" y="739457"/>
                  </a:lnTo>
                  <a:lnTo>
                    <a:pt x="310946" y="740473"/>
                  </a:lnTo>
                  <a:lnTo>
                    <a:pt x="309003" y="744131"/>
                  </a:lnTo>
                  <a:lnTo>
                    <a:pt x="309206" y="749249"/>
                  </a:lnTo>
                  <a:lnTo>
                    <a:pt x="311454" y="756132"/>
                  </a:lnTo>
                  <a:lnTo>
                    <a:pt x="315645" y="765098"/>
                  </a:lnTo>
                  <a:lnTo>
                    <a:pt x="339585" y="735330"/>
                  </a:lnTo>
                  <a:close/>
                </a:path>
                <a:path w="894715" h="1883410">
                  <a:moveTo>
                    <a:pt x="358914" y="791400"/>
                  </a:moveTo>
                  <a:lnTo>
                    <a:pt x="358686" y="789647"/>
                  </a:lnTo>
                  <a:lnTo>
                    <a:pt x="358254" y="789419"/>
                  </a:lnTo>
                  <a:lnTo>
                    <a:pt x="358025" y="789152"/>
                  </a:lnTo>
                  <a:lnTo>
                    <a:pt x="358394" y="788022"/>
                  </a:lnTo>
                  <a:lnTo>
                    <a:pt x="351459" y="784885"/>
                  </a:lnTo>
                  <a:lnTo>
                    <a:pt x="354317" y="780872"/>
                  </a:lnTo>
                  <a:lnTo>
                    <a:pt x="351878" y="779360"/>
                  </a:lnTo>
                  <a:lnTo>
                    <a:pt x="347662" y="776173"/>
                  </a:lnTo>
                  <a:lnTo>
                    <a:pt x="347281" y="776617"/>
                  </a:lnTo>
                  <a:lnTo>
                    <a:pt x="343738" y="780567"/>
                  </a:lnTo>
                  <a:lnTo>
                    <a:pt x="340829" y="785164"/>
                  </a:lnTo>
                  <a:lnTo>
                    <a:pt x="337743" y="789584"/>
                  </a:lnTo>
                  <a:lnTo>
                    <a:pt x="344614" y="794512"/>
                  </a:lnTo>
                  <a:lnTo>
                    <a:pt x="347421" y="790549"/>
                  </a:lnTo>
                  <a:lnTo>
                    <a:pt x="349211" y="791375"/>
                  </a:lnTo>
                  <a:lnTo>
                    <a:pt x="352780" y="792886"/>
                  </a:lnTo>
                  <a:lnTo>
                    <a:pt x="354291" y="793877"/>
                  </a:lnTo>
                  <a:lnTo>
                    <a:pt x="355663" y="794867"/>
                  </a:lnTo>
                  <a:lnTo>
                    <a:pt x="356158" y="794562"/>
                  </a:lnTo>
                  <a:lnTo>
                    <a:pt x="357505" y="793623"/>
                  </a:lnTo>
                  <a:lnTo>
                    <a:pt x="358914" y="791400"/>
                  </a:lnTo>
                  <a:close/>
                </a:path>
                <a:path w="894715" h="1883410">
                  <a:moveTo>
                    <a:pt x="372795" y="727798"/>
                  </a:moveTo>
                  <a:lnTo>
                    <a:pt x="369074" y="726173"/>
                  </a:lnTo>
                  <a:lnTo>
                    <a:pt x="366877" y="724331"/>
                  </a:lnTo>
                  <a:lnTo>
                    <a:pt x="363054" y="725131"/>
                  </a:lnTo>
                  <a:lnTo>
                    <a:pt x="361353" y="727468"/>
                  </a:lnTo>
                  <a:lnTo>
                    <a:pt x="359486" y="728980"/>
                  </a:lnTo>
                  <a:lnTo>
                    <a:pt x="361683" y="730631"/>
                  </a:lnTo>
                  <a:lnTo>
                    <a:pt x="363753" y="733158"/>
                  </a:lnTo>
                  <a:lnTo>
                    <a:pt x="367538" y="733844"/>
                  </a:lnTo>
                  <a:lnTo>
                    <a:pt x="369544" y="730770"/>
                  </a:lnTo>
                  <a:lnTo>
                    <a:pt x="372795" y="727798"/>
                  </a:lnTo>
                  <a:close/>
                </a:path>
                <a:path w="894715" h="1883410">
                  <a:moveTo>
                    <a:pt x="384530" y="767880"/>
                  </a:moveTo>
                  <a:lnTo>
                    <a:pt x="364159" y="751763"/>
                  </a:lnTo>
                  <a:lnTo>
                    <a:pt x="363258" y="752894"/>
                  </a:lnTo>
                  <a:lnTo>
                    <a:pt x="363054" y="752259"/>
                  </a:lnTo>
                  <a:lnTo>
                    <a:pt x="362889" y="751903"/>
                  </a:lnTo>
                  <a:lnTo>
                    <a:pt x="362673" y="751166"/>
                  </a:lnTo>
                  <a:lnTo>
                    <a:pt x="361188" y="754240"/>
                  </a:lnTo>
                  <a:lnTo>
                    <a:pt x="360235" y="755891"/>
                  </a:lnTo>
                  <a:lnTo>
                    <a:pt x="359676" y="757402"/>
                  </a:lnTo>
                  <a:lnTo>
                    <a:pt x="358419" y="759028"/>
                  </a:lnTo>
                  <a:lnTo>
                    <a:pt x="359460" y="759764"/>
                  </a:lnTo>
                  <a:lnTo>
                    <a:pt x="359816" y="760895"/>
                  </a:lnTo>
                  <a:lnTo>
                    <a:pt x="360641" y="762076"/>
                  </a:lnTo>
                  <a:lnTo>
                    <a:pt x="361213" y="763231"/>
                  </a:lnTo>
                  <a:lnTo>
                    <a:pt x="361657" y="762812"/>
                  </a:lnTo>
                  <a:lnTo>
                    <a:pt x="362724" y="762050"/>
                  </a:lnTo>
                  <a:lnTo>
                    <a:pt x="379907" y="774115"/>
                  </a:lnTo>
                  <a:lnTo>
                    <a:pt x="384530" y="767880"/>
                  </a:lnTo>
                  <a:close/>
                </a:path>
                <a:path w="894715" h="1883410">
                  <a:moveTo>
                    <a:pt x="393484" y="861542"/>
                  </a:moveTo>
                  <a:lnTo>
                    <a:pt x="393319" y="859383"/>
                  </a:lnTo>
                  <a:lnTo>
                    <a:pt x="390766" y="856551"/>
                  </a:lnTo>
                  <a:lnTo>
                    <a:pt x="387362" y="856297"/>
                  </a:lnTo>
                  <a:lnTo>
                    <a:pt x="384416" y="858469"/>
                  </a:lnTo>
                  <a:lnTo>
                    <a:pt x="383844" y="860259"/>
                  </a:lnTo>
                  <a:lnTo>
                    <a:pt x="383705" y="860729"/>
                  </a:lnTo>
                  <a:lnTo>
                    <a:pt x="383971" y="861441"/>
                  </a:lnTo>
                  <a:lnTo>
                    <a:pt x="384441" y="862291"/>
                  </a:lnTo>
                  <a:lnTo>
                    <a:pt x="385457" y="862291"/>
                  </a:lnTo>
                  <a:lnTo>
                    <a:pt x="386397" y="862152"/>
                  </a:lnTo>
                  <a:lnTo>
                    <a:pt x="389394" y="862152"/>
                  </a:lnTo>
                  <a:lnTo>
                    <a:pt x="391350" y="862266"/>
                  </a:lnTo>
                  <a:lnTo>
                    <a:pt x="393319" y="862317"/>
                  </a:lnTo>
                  <a:lnTo>
                    <a:pt x="393484" y="861542"/>
                  </a:lnTo>
                  <a:close/>
                </a:path>
                <a:path w="894715" h="1883410">
                  <a:moveTo>
                    <a:pt x="397637" y="800912"/>
                  </a:moveTo>
                  <a:lnTo>
                    <a:pt x="391185" y="795794"/>
                  </a:lnTo>
                  <a:lnTo>
                    <a:pt x="389559" y="798131"/>
                  </a:lnTo>
                  <a:lnTo>
                    <a:pt x="387248" y="800277"/>
                  </a:lnTo>
                  <a:lnTo>
                    <a:pt x="386308" y="804075"/>
                  </a:lnTo>
                  <a:lnTo>
                    <a:pt x="389178" y="806107"/>
                  </a:lnTo>
                  <a:lnTo>
                    <a:pt x="391566" y="808939"/>
                  </a:lnTo>
                  <a:lnTo>
                    <a:pt x="397637" y="800912"/>
                  </a:lnTo>
                  <a:close/>
                </a:path>
                <a:path w="894715" h="1883410">
                  <a:moveTo>
                    <a:pt x="431634" y="812431"/>
                  </a:moveTo>
                  <a:lnTo>
                    <a:pt x="418553" y="804379"/>
                  </a:lnTo>
                  <a:lnTo>
                    <a:pt x="416115" y="808723"/>
                  </a:lnTo>
                  <a:lnTo>
                    <a:pt x="414896" y="810920"/>
                  </a:lnTo>
                  <a:lnTo>
                    <a:pt x="428447" y="818591"/>
                  </a:lnTo>
                  <a:lnTo>
                    <a:pt x="431634" y="812431"/>
                  </a:lnTo>
                  <a:close/>
                </a:path>
                <a:path w="894715" h="1883410">
                  <a:moveTo>
                    <a:pt x="433235" y="570001"/>
                  </a:moveTo>
                  <a:lnTo>
                    <a:pt x="432981" y="565162"/>
                  </a:lnTo>
                  <a:lnTo>
                    <a:pt x="430923" y="562178"/>
                  </a:lnTo>
                  <a:lnTo>
                    <a:pt x="428866" y="557161"/>
                  </a:lnTo>
                  <a:lnTo>
                    <a:pt x="426364" y="561098"/>
                  </a:lnTo>
                  <a:lnTo>
                    <a:pt x="423583" y="563676"/>
                  </a:lnTo>
                  <a:lnTo>
                    <a:pt x="424472" y="568452"/>
                  </a:lnTo>
                  <a:lnTo>
                    <a:pt x="426834" y="571030"/>
                  </a:lnTo>
                  <a:lnTo>
                    <a:pt x="428447" y="573836"/>
                  </a:lnTo>
                  <a:lnTo>
                    <a:pt x="430123" y="571982"/>
                  </a:lnTo>
                  <a:lnTo>
                    <a:pt x="433235" y="570001"/>
                  </a:lnTo>
                  <a:close/>
                </a:path>
                <a:path w="894715" h="1883410">
                  <a:moveTo>
                    <a:pt x="434174" y="821194"/>
                  </a:moveTo>
                  <a:lnTo>
                    <a:pt x="423722" y="820293"/>
                  </a:lnTo>
                  <a:lnTo>
                    <a:pt x="423392" y="824306"/>
                  </a:lnTo>
                  <a:lnTo>
                    <a:pt x="426859" y="824661"/>
                  </a:lnTo>
                  <a:lnTo>
                    <a:pt x="430352" y="825042"/>
                  </a:lnTo>
                  <a:lnTo>
                    <a:pt x="433844" y="825398"/>
                  </a:lnTo>
                  <a:lnTo>
                    <a:pt x="434174" y="821194"/>
                  </a:lnTo>
                  <a:close/>
                </a:path>
                <a:path w="894715" h="1883410">
                  <a:moveTo>
                    <a:pt x="436613" y="745604"/>
                  </a:moveTo>
                  <a:lnTo>
                    <a:pt x="435216" y="745769"/>
                  </a:lnTo>
                  <a:lnTo>
                    <a:pt x="433971" y="745998"/>
                  </a:lnTo>
                  <a:lnTo>
                    <a:pt x="432435" y="746137"/>
                  </a:lnTo>
                  <a:lnTo>
                    <a:pt x="433946" y="746467"/>
                  </a:lnTo>
                  <a:lnTo>
                    <a:pt x="435127" y="746823"/>
                  </a:lnTo>
                  <a:lnTo>
                    <a:pt x="436448" y="747153"/>
                  </a:lnTo>
                  <a:lnTo>
                    <a:pt x="436613" y="745604"/>
                  </a:lnTo>
                  <a:close/>
                </a:path>
                <a:path w="894715" h="1883410">
                  <a:moveTo>
                    <a:pt x="442937" y="571360"/>
                  </a:moveTo>
                  <a:lnTo>
                    <a:pt x="441667" y="569976"/>
                  </a:lnTo>
                  <a:lnTo>
                    <a:pt x="439470" y="565759"/>
                  </a:lnTo>
                  <a:lnTo>
                    <a:pt x="438594" y="568591"/>
                  </a:lnTo>
                  <a:lnTo>
                    <a:pt x="437629" y="570217"/>
                  </a:lnTo>
                  <a:lnTo>
                    <a:pt x="437908" y="572973"/>
                  </a:lnTo>
                  <a:lnTo>
                    <a:pt x="439115" y="574865"/>
                  </a:lnTo>
                  <a:lnTo>
                    <a:pt x="440931" y="575246"/>
                  </a:lnTo>
                  <a:lnTo>
                    <a:pt x="442823" y="573595"/>
                  </a:lnTo>
                  <a:lnTo>
                    <a:pt x="442887" y="572655"/>
                  </a:lnTo>
                  <a:lnTo>
                    <a:pt x="442937" y="571360"/>
                  </a:lnTo>
                  <a:close/>
                </a:path>
                <a:path w="894715" h="1883410">
                  <a:moveTo>
                    <a:pt x="449478" y="513689"/>
                  </a:moveTo>
                  <a:lnTo>
                    <a:pt x="440626" y="500621"/>
                  </a:lnTo>
                  <a:lnTo>
                    <a:pt x="433311" y="495058"/>
                  </a:lnTo>
                  <a:lnTo>
                    <a:pt x="432600" y="497382"/>
                  </a:lnTo>
                  <a:lnTo>
                    <a:pt x="430758" y="502031"/>
                  </a:lnTo>
                  <a:lnTo>
                    <a:pt x="431038" y="492861"/>
                  </a:lnTo>
                  <a:lnTo>
                    <a:pt x="422922" y="493420"/>
                  </a:lnTo>
                  <a:lnTo>
                    <a:pt x="424903" y="514946"/>
                  </a:lnTo>
                  <a:lnTo>
                    <a:pt x="428802" y="514654"/>
                  </a:lnTo>
                  <a:lnTo>
                    <a:pt x="430047" y="518617"/>
                  </a:lnTo>
                  <a:lnTo>
                    <a:pt x="434174" y="523811"/>
                  </a:lnTo>
                  <a:lnTo>
                    <a:pt x="440817" y="522249"/>
                  </a:lnTo>
                  <a:lnTo>
                    <a:pt x="445020" y="517156"/>
                  </a:lnTo>
                  <a:lnTo>
                    <a:pt x="449478" y="513689"/>
                  </a:lnTo>
                  <a:close/>
                </a:path>
                <a:path w="894715" h="1883410">
                  <a:moveTo>
                    <a:pt x="463664" y="872109"/>
                  </a:moveTo>
                  <a:lnTo>
                    <a:pt x="462483" y="864514"/>
                  </a:lnTo>
                  <a:lnTo>
                    <a:pt x="457339" y="863663"/>
                  </a:lnTo>
                  <a:lnTo>
                    <a:pt x="456844" y="864908"/>
                  </a:lnTo>
                  <a:lnTo>
                    <a:pt x="455612" y="867346"/>
                  </a:lnTo>
                  <a:lnTo>
                    <a:pt x="453301" y="864793"/>
                  </a:lnTo>
                  <a:lnTo>
                    <a:pt x="451104" y="862533"/>
                  </a:lnTo>
                  <a:lnTo>
                    <a:pt x="448246" y="860259"/>
                  </a:lnTo>
                  <a:lnTo>
                    <a:pt x="445439" y="864412"/>
                  </a:lnTo>
                  <a:lnTo>
                    <a:pt x="443179" y="867435"/>
                  </a:lnTo>
                  <a:lnTo>
                    <a:pt x="450113" y="868756"/>
                  </a:lnTo>
                  <a:lnTo>
                    <a:pt x="456958" y="870292"/>
                  </a:lnTo>
                  <a:lnTo>
                    <a:pt x="463664" y="872109"/>
                  </a:lnTo>
                  <a:close/>
                </a:path>
                <a:path w="894715" h="1883410">
                  <a:moveTo>
                    <a:pt x="465086" y="833043"/>
                  </a:moveTo>
                  <a:lnTo>
                    <a:pt x="464375" y="816000"/>
                  </a:lnTo>
                  <a:lnTo>
                    <a:pt x="458050" y="816025"/>
                  </a:lnTo>
                  <a:lnTo>
                    <a:pt x="457555" y="833729"/>
                  </a:lnTo>
                  <a:lnTo>
                    <a:pt x="465086" y="833043"/>
                  </a:lnTo>
                  <a:close/>
                </a:path>
                <a:path w="894715" h="1883410">
                  <a:moveTo>
                    <a:pt x="564159" y="1828584"/>
                  </a:moveTo>
                  <a:lnTo>
                    <a:pt x="562343" y="1827212"/>
                  </a:lnTo>
                  <a:lnTo>
                    <a:pt x="560933" y="1825345"/>
                  </a:lnTo>
                  <a:lnTo>
                    <a:pt x="559676" y="1825421"/>
                  </a:lnTo>
                  <a:lnTo>
                    <a:pt x="558330" y="1825536"/>
                  </a:lnTo>
                  <a:lnTo>
                    <a:pt x="557149" y="1827491"/>
                  </a:lnTo>
                  <a:lnTo>
                    <a:pt x="555879" y="1828634"/>
                  </a:lnTo>
                  <a:lnTo>
                    <a:pt x="558965" y="1831492"/>
                  </a:lnTo>
                  <a:lnTo>
                    <a:pt x="560527" y="1832902"/>
                  </a:lnTo>
                  <a:lnTo>
                    <a:pt x="561594" y="1831632"/>
                  </a:lnTo>
                  <a:lnTo>
                    <a:pt x="564159" y="1828584"/>
                  </a:lnTo>
                  <a:close/>
                </a:path>
                <a:path w="894715" h="1883410">
                  <a:moveTo>
                    <a:pt x="566356" y="1880235"/>
                  </a:moveTo>
                  <a:lnTo>
                    <a:pt x="563626" y="1876933"/>
                  </a:lnTo>
                  <a:lnTo>
                    <a:pt x="562419" y="1874075"/>
                  </a:lnTo>
                  <a:lnTo>
                    <a:pt x="559092" y="1873224"/>
                  </a:lnTo>
                  <a:lnTo>
                    <a:pt x="556869" y="1875561"/>
                  </a:lnTo>
                  <a:lnTo>
                    <a:pt x="554977" y="1876717"/>
                  </a:lnTo>
                  <a:lnTo>
                    <a:pt x="556158" y="1878723"/>
                  </a:lnTo>
                  <a:lnTo>
                    <a:pt x="556920" y="1881657"/>
                  </a:lnTo>
                  <a:lnTo>
                    <a:pt x="558634" y="1882482"/>
                  </a:lnTo>
                  <a:lnTo>
                    <a:pt x="560082" y="1883168"/>
                  </a:lnTo>
                  <a:lnTo>
                    <a:pt x="562648" y="1881416"/>
                  </a:lnTo>
                  <a:lnTo>
                    <a:pt x="566356" y="1880235"/>
                  </a:lnTo>
                  <a:close/>
                </a:path>
                <a:path w="894715" h="1883410">
                  <a:moveTo>
                    <a:pt x="620801" y="303580"/>
                  </a:moveTo>
                  <a:lnTo>
                    <a:pt x="620420" y="302996"/>
                  </a:lnTo>
                  <a:lnTo>
                    <a:pt x="620229" y="302475"/>
                  </a:lnTo>
                  <a:lnTo>
                    <a:pt x="618693" y="302501"/>
                  </a:lnTo>
                  <a:lnTo>
                    <a:pt x="618959" y="303314"/>
                  </a:lnTo>
                  <a:lnTo>
                    <a:pt x="619213" y="304126"/>
                  </a:lnTo>
                  <a:lnTo>
                    <a:pt x="619480" y="304939"/>
                  </a:lnTo>
                  <a:lnTo>
                    <a:pt x="619899" y="304634"/>
                  </a:lnTo>
                  <a:lnTo>
                    <a:pt x="620560" y="304406"/>
                  </a:lnTo>
                  <a:lnTo>
                    <a:pt x="620661" y="304012"/>
                  </a:lnTo>
                  <a:lnTo>
                    <a:pt x="620801" y="303580"/>
                  </a:lnTo>
                  <a:close/>
                </a:path>
                <a:path w="894715" h="1883410">
                  <a:moveTo>
                    <a:pt x="631913" y="391896"/>
                  </a:moveTo>
                  <a:lnTo>
                    <a:pt x="629678" y="390677"/>
                  </a:lnTo>
                  <a:lnTo>
                    <a:pt x="628307" y="389572"/>
                  </a:lnTo>
                  <a:lnTo>
                    <a:pt x="626795" y="389280"/>
                  </a:lnTo>
                  <a:lnTo>
                    <a:pt x="626275" y="389178"/>
                  </a:lnTo>
                  <a:lnTo>
                    <a:pt x="624573" y="391439"/>
                  </a:lnTo>
                  <a:lnTo>
                    <a:pt x="624789" y="392049"/>
                  </a:lnTo>
                  <a:lnTo>
                    <a:pt x="625398" y="393573"/>
                  </a:lnTo>
                  <a:lnTo>
                    <a:pt x="626795" y="394792"/>
                  </a:lnTo>
                  <a:lnTo>
                    <a:pt x="627837" y="396125"/>
                  </a:lnTo>
                  <a:lnTo>
                    <a:pt x="631913" y="391896"/>
                  </a:lnTo>
                  <a:close/>
                </a:path>
                <a:path w="894715" h="1883410">
                  <a:moveTo>
                    <a:pt x="633780" y="521055"/>
                  </a:moveTo>
                  <a:lnTo>
                    <a:pt x="626262" y="505269"/>
                  </a:lnTo>
                  <a:lnTo>
                    <a:pt x="616724" y="497433"/>
                  </a:lnTo>
                  <a:lnTo>
                    <a:pt x="605739" y="497547"/>
                  </a:lnTo>
                  <a:lnTo>
                    <a:pt x="593890" y="505587"/>
                  </a:lnTo>
                  <a:lnTo>
                    <a:pt x="633780" y="521055"/>
                  </a:lnTo>
                  <a:close/>
                </a:path>
                <a:path w="894715" h="1883410">
                  <a:moveTo>
                    <a:pt x="640105" y="346075"/>
                  </a:moveTo>
                  <a:lnTo>
                    <a:pt x="638949" y="345262"/>
                  </a:lnTo>
                  <a:lnTo>
                    <a:pt x="636689" y="343636"/>
                  </a:lnTo>
                  <a:lnTo>
                    <a:pt x="636308" y="344678"/>
                  </a:lnTo>
                  <a:lnTo>
                    <a:pt x="635457" y="345846"/>
                  </a:lnTo>
                  <a:lnTo>
                    <a:pt x="635673" y="346748"/>
                  </a:lnTo>
                  <a:lnTo>
                    <a:pt x="635863" y="347586"/>
                  </a:lnTo>
                  <a:lnTo>
                    <a:pt x="637209" y="348145"/>
                  </a:lnTo>
                  <a:lnTo>
                    <a:pt x="638098" y="348881"/>
                  </a:lnTo>
                  <a:lnTo>
                    <a:pt x="638784" y="347903"/>
                  </a:lnTo>
                  <a:lnTo>
                    <a:pt x="640105" y="346075"/>
                  </a:lnTo>
                  <a:close/>
                </a:path>
                <a:path w="894715" h="1883410">
                  <a:moveTo>
                    <a:pt x="643559" y="457987"/>
                  </a:moveTo>
                  <a:lnTo>
                    <a:pt x="641883" y="455625"/>
                  </a:lnTo>
                  <a:lnTo>
                    <a:pt x="641223" y="453986"/>
                  </a:lnTo>
                  <a:lnTo>
                    <a:pt x="639089" y="454914"/>
                  </a:lnTo>
                  <a:lnTo>
                    <a:pt x="636714" y="455536"/>
                  </a:lnTo>
                  <a:lnTo>
                    <a:pt x="634492" y="457390"/>
                  </a:lnTo>
                  <a:lnTo>
                    <a:pt x="635838" y="460133"/>
                  </a:lnTo>
                  <a:lnTo>
                    <a:pt x="636778" y="463397"/>
                  </a:lnTo>
                  <a:lnTo>
                    <a:pt x="639521" y="461492"/>
                  </a:lnTo>
                  <a:lnTo>
                    <a:pt x="641807" y="460514"/>
                  </a:lnTo>
                  <a:lnTo>
                    <a:pt x="643039" y="458762"/>
                  </a:lnTo>
                  <a:lnTo>
                    <a:pt x="643559" y="457987"/>
                  </a:lnTo>
                  <a:close/>
                </a:path>
                <a:path w="894715" h="1883410">
                  <a:moveTo>
                    <a:pt x="650659" y="515645"/>
                  </a:moveTo>
                  <a:lnTo>
                    <a:pt x="650163" y="514680"/>
                  </a:lnTo>
                  <a:lnTo>
                    <a:pt x="649719" y="513676"/>
                  </a:lnTo>
                  <a:lnTo>
                    <a:pt x="648982" y="512660"/>
                  </a:lnTo>
                  <a:lnTo>
                    <a:pt x="648068" y="513130"/>
                  </a:lnTo>
                  <a:lnTo>
                    <a:pt x="647522" y="513321"/>
                  </a:lnTo>
                  <a:lnTo>
                    <a:pt x="649008" y="516191"/>
                  </a:lnTo>
                  <a:lnTo>
                    <a:pt x="649554" y="516013"/>
                  </a:lnTo>
                  <a:lnTo>
                    <a:pt x="650659" y="515645"/>
                  </a:lnTo>
                  <a:close/>
                </a:path>
                <a:path w="894715" h="1883410">
                  <a:moveTo>
                    <a:pt x="662990" y="389394"/>
                  </a:moveTo>
                  <a:lnTo>
                    <a:pt x="661974" y="389394"/>
                  </a:lnTo>
                  <a:lnTo>
                    <a:pt x="660717" y="389039"/>
                  </a:lnTo>
                  <a:lnTo>
                    <a:pt x="659968" y="389509"/>
                  </a:lnTo>
                  <a:lnTo>
                    <a:pt x="659536" y="389801"/>
                  </a:lnTo>
                  <a:lnTo>
                    <a:pt x="659841" y="391363"/>
                  </a:lnTo>
                  <a:lnTo>
                    <a:pt x="659803" y="392315"/>
                  </a:lnTo>
                  <a:lnTo>
                    <a:pt x="662914" y="392404"/>
                  </a:lnTo>
                  <a:lnTo>
                    <a:pt x="662990" y="389394"/>
                  </a:lnTo>
                  <a:close/>
                </a:path>
                <a:path w="894715" h="1883410">
                  <a:moveTo>
                    <a:pt x="667753" y="276796"/>
                  </a:moveTo>
                  <a:lnTo>
                    <a:pt x="651446" y="270332"/>
                  </a:lnTo>
                  <a:lnTo>
                    <a:pt x="649173" y="276339"/>
                  </a:lnTo>
                  <a:lnTo>
                    <a:pt x="665327" y="283171"/>
                  </a:lnTo>
                  <a:lnTo>
                    <a:pt x="667753" y="276796"/>
                  </a:lnTo>
                  <a:close/>
                </a:path>
                <a:path w="894715" h="1883410">
                  <a:moveTo>
                    <a:pt x="668299" y="233172"/>
                  </a:moveTo>
                  <a:lnTo>
                    <a:pt x="666788" y="231749"/>
                  </a:lnTo>
                  <a:lnTo>
                    <a:pt x="666102" y="232511"/>
                  </a:lnTo>
                  <a:lnTo>
                    <a:pt x="664667" y="234086"/>
                  </a:lnTo>
                  <a:lnTo>
                    <a:pt x="665111" y="234492"/>
                  </a:lnTo>
                  <a:lnTo>
                    <a:pt x="665822" y="235305"/>
                  </a:lnTo>
                  <a:lnTo>
                    <a:pt x="666813" y="234645"/>
                  </a:lnTo>
                  <a:lnTo>
                    <a:pt x="667537" y="233870"/>
                  </a:lnTo>
                  <a:lnTo>
                    <a:pt x="668299" y="233172"/>
                  </a:lnTo>
                  <a:close/>
                </a:path>
                <a:path w="894715" h="1883410">
                  <a:moveTo>
                    <a:pt x="670496" y="291680"/>
                  </a:moveTo>
                  <a:lnTo>
                    <a:pt x="667092" y="286677"/>
                  </a:lnTo>
                  <a:lnTo>
                    <a:pt x="666292" y="286931"/>
                  </a:lnTo>
                  <a:lnTo>
                    <a:pt x="661187" y="288582"/>
                  </a:lnTo>
                  <a:lnTo>
                    <a:pt x="656323" y="291084"/>
                  </a:lnTo>
                  <a:lnTo>
                    <a:pt x="651395" y="293293"/>
                  </a:lnTo>
                  <a:lnTo>
                    <a:pt x="659142" y="302285"/>
                  </a:lnTo>
                  <a:lnTo>
                    <a:pt x="662940" y="298894"/>
                  </a:lnTo>
                  <a:lnTo>
                    <a:pt x="666813" y="295567"/>
                  </a:lnTo>
                  <a:lnTo>
                    <a:pt x="670496" y="291680"/>
                  </a:lnTo>
                  <a:close/>
                </a:path>
                <a:path w="894715" h="1883410">
                  <a:moveTo>
                    <a:pt x="673823" y="414032"/>
                  </a:moveTo>
                  <a:lnTo>
                    <a:pt x="671957" y="412559"/>
                  </a:lnTo>
                  <a:lnTo>
                    <a:pt x="670115" y="410019"/>
                  </a:lnTo>
                  <a:lnTo>
                    <a:pt x="666432" y="409867"/>
                  </a:lnTo>
                  <a:lnTo>
                    <a:pt x="664540" y="412445"/>
                  </a:lnTo>
                  <a:lnTo>
                    <a:pt x="661047" y="415137"/>
                  </a:lnTo>
                  <a:lnTo>
                    <a:pt x="664895" y="417131"/>
                  </a:lnTo>
                  <a:lnTo>
                    <a:pt x="667143" y="419303"/>
                  </a:lnTo>
                  <a:lnTo>
                    <a:pt x="670801" y="418566"/>
                  </a:lnTo>
                  <a:lnTo>
                    <a:pt x="672211" y="415772"/>
                  </a:lnTo>
                  <a:lnTo>
                    <a:pt x="673823" y="414032"/>
                  </a:lnTo>
                  <a:close/>
                </a:path>
                <a:path w="894715" h="1883410">
                  <a:moveTo>
                    <a:pt x="678776" y="468515"/>
                  </a:moveTo>
                  <a:lnTo>
                    <a:pt x="678065" y="465924"/>
                  </a:lnTo>
                  <a:lnTo>
                    <a:pt x="676986" y="463626"/>
                  </a:lnTo>
                  <a:lnTo>
                    <a:pt x="674839" y="461632"/>
                  </a:lnTo>
                  <a:lnTo>
                    <a:pt x="670915" y="463410"/>
                  </a:lnTo>
                  <a:lnTo>
                    <a:pt x="670941" y="464058"/>
                  </a:lnTo>
                  <a:lnTo>
                    <a:pt x="670991" y="466280"/>
                  </a:lnTo>
                  <a:lnTo>
                    <a:pt x="672147" y="468464"/>
                  </a:lnTo>
                  <a:lnTo>
                    <a:pt x="673138" y="471487"/>
                  </a:lnTo>
                  <a:lnTo>
                    <a:pt x="675919" y="469823"/>
                  </a:lnTo>
                  <a:lnTo>
                    <a:pt x="678776" y="468515"/>
                  </a:lnTo>
                  <a:close/>
                </a:path>
                <a:path w="894715" h="1883410">
                  <a:moveTo>
                    <a:pt x="684936" y="1721802"/>
                  </a:moveTo>
                  <a:lnTo>
                    <a:pt x="646976" y="1739061"/>
                  </a:lnTo>
                  <a:lnTo>
                    <a:pt x="641997" y="1747367"/>
                  </a:lnTo>
                  <a:lnTo>
                    <a:pt x="639610" y="1751672"/>
                  </a:lnTo>
                  <a:lnTo>
                    <a:pt x="644575" y="1753743"/>
                  </a:lnTo>
                  <a:lnTo>
                    <a:pt x="649859" y="1758111"/>
                  </a:lnTo>
                  <a:lnTo>
                    <a:pt x="654418" y="1757426"/>
                  </a:lnTo>
                  <a:lnTo>
                    <a:pt x="665924" y="1754149"/>
                  </a:lnTo>
                  <a:lnTo>
                    <a:pt x="675081" y="1747621"/>
                  </a:lnTo>
                  <a:lnTo>
                    <a:pt x="681532" y="1737093"/>
                  </a:lnTo>
                  <a:lnTo>
                    <a:pt x="684936" y="1721802"/>
                  </a:lnTo>
                  <a:close/>
                </a:path>
                <a:path w="894715" h="1883410">
                  <a:moveTo>
                    <a:pt x="686993" y="528396"/>
                  </a:moveTo>
                  <a:lnTo>
                    <a:pt x="686714" y="526605"/>
                  </a:lnTo>
                  <a:lnTo>
                    <a:pt x="684999" y="518909"/>
                  </a:lnTo>
                  <a:lnTo>
                    <a:pt x="682523" y="511340"/>
                  </a:lnTo>
                  <a:lnTo>
                    <a:pt x="676846" y="496316"/>
                  </a:lnTo>
                  <a:lnTo>
                    <a:pt x="659917" y="512318"/>
                  </a:lnTo>
                  <a:lnTo>
                    <a:pt x="662470" y="515048"/>
                  </a:lnTo>
                  <a:lnTo>
                    <a:pt x="644220" y="517207"/>
                  </a:lnTo>
                  <a:lnTo>
                    <a:pt x="642518" y="524167"/>
                  </a:lnTo>
                  <a:lnTo>
                    <a:pt x="648843" y="527215"/>
                  </a:lnTo>
                  <a:lnTo>
                    <a:pt x="655154" y="530377"/>
                  </a:lnTo>
                  <a:lnTo>
                    <a:pt x="661517" y="533044"/>
                  </a:lnTo>
                  <a:lnTo>
                    <a:pt x="667994" y="534530"/>
                  </a:lnTo>
                  <a:lnTo>
                    <a:pt x="674217" y="535203"/>
                  </a:lnTo>
                  <a:lnTo>
                    <a:pt x="686993" y="528396"/>
                  </a:lnTo>
                  <a:close/>
                </a:path>
                <a:path w="894715" h="1883410">
                  <a:moveTo>
                    <a:pt x="691337" y="330441"/>
                  </a:moveTo>
                  <a:lnTo>
                    <a:pt x="686739" y="325043"/>
                  </a:lnTo>
                  <a:lnTo>
                    <a:pt x="673722" y="334556"/>
                  </a:lnTo>
                  <a:lnTo>
                    <a:pt x="680593" y="342798"/>
                  </a:lnTo>
                  <a:lnTo>
                    <a:pt x="691337" y="330441"/>
                  </a:lnTo>
                  <a:close/>
                </a:path>
                <a:path w="894715" h="1883410">
                  <a:moveTo>
                    <a:pt x="724979" y="234734"/>
                  </a:moveTo>
                  <a:lnTo>
                    <a:pt x="722591" y="232371"/>
                  </a:lnTo>
                  <a:lnTo>
                    <a:pt x="721042" y="229933"/>
                  </a:lnTo>
                  <a:lnTo>
                    <a:pt x="720191" y="230162"/>
                  </a:lnTo>
                  <a:lnTo>
                    <a:pt x="718159" y="230720"/>
                  </a:lnTo>
                  <a:lnTo>
                    <a:pt x="716457" y="232549"/>
                  </a:lnTo>
                  <a:lnTo>
                    <a:pt x="714616" y="233857"/>
                  </a:lnTo>
                  <a:lnTo>
                    <a:pt x="715683" y="235229"/>
                  </a:lnTo>
                  <a:lnTo>
                    <a:pt x="716813" y="237782"/>
                  </a:lnTo>
                  <a:lnTo>
                    <a:pt x="719899" y="237642"/>
                  </a:lnTo>
                  <a:lnTo>
                    <a:pt x="721906" y="236143"/>
                  </a:lnTo>
                  <a:lnTo>
                    <a:pt x="724979" y="234734"/>
                  </a:lnTo>
                  <a:close/>
                </a:path>
                <a:path w="894715" h="1883410">
                  <a:moveTo>
                    <a:pt x="737819" y="620331"/>
                  </a:moveTo>
                  <a:lnTo>
                    <a:pt x="734237" y="617867"/>
                  </a:lnTo>
                  <a:lnTo>
                    <a:pt x="731685" y="615086"/>
                  </a:lnTo>
                  <a:lnTo>
                    <a:pt x="728167" y="616712"/>
                  </a:lnTo>
                  <a:lnTo>
                    <a:pt x="726490" y="619480"/>
                  </a:lnTo>
                  <a:lnTo>
                    <a:pt x="724484" y="621588"/>
                  </a:lnTo>
                  <a:lnTo>
                    <a:pt x="726249" y="623138"/>
                  </a:lnTo>
                  <a:lnTo>
                    <a:pt x="728218" y="626160"/>
                  </a:lnTo>
                  <a:lnTo>
                    <a:pt x="729678" y="625919"/>
                  </a:lnTo>
                  <a:lnTo>
                    <a:pt x="732104" y="625513"/>
                  </a:lnTo>
                  <a:lnTo>
                    <a:pt x="734161" y="622998"/>
                  </a:lnTo>
                  <a:lnTo>
                    <a:pt x="737819" y="620331"/>
                  </a:lnTo>
                  <a:close/>
                </a:path>
                <a:path w="894715" h="1883410">
                  <a:moveTo>
                    <a:pt x="743153" y="321500"/>
                  </a:moveTo>
                  <a:lnTo>
                    <a:pt x="742784" y="320776"/>
                  </a:lnTo>
                  <a:lnTo>
                    <a:pt x="742683" y="320167"/>
                  </a:lnTo>
                  <a:lnTo>
                    <a:pt x="741857" y="320636"/>
                  </a:lnTo>
                  <a:lnTo>
                    <a:pt x="740257" y="321602"/>
                  </a:lnTo>
                  <a:lnTo>
                    <a:pt x="740676" y="322008"/>
                  </a:lnTo>
                  <a:lnTo>
                    <a:pt x="741438" y="322859"/>
                  </a:lnTo>
                  <a:lnTo>
                    <a:pt x="741972" y="322580"/>
                  </a:lnTo>
                  <a:lnTo>
                    <a:pt x="742734" y="322402"/>
                  </a:lnTo>
                  <a:lnTo>
                    <a:pt x="742950" y="321957"/>
                  </a:lnTo>
                  <a:lnTo>
                    <a:pt x="743153" y="321500"/>
                  </a:lnTo>
                  <a:close/>
                </a:path>
                <a:path w="894715" h="1883410">
                  <a:moveTo>
                    <a:pt x="743978" y="293662"/>
                  </a:moveTo>
                  <a:lnTo>
                    <a:pt x="742048" y="290550"/>
                  </a:lnTo>
                  <a:lnTo>
                    <a:pt x="741197" y="291299"/>
                  </a:lnTo>
                  <a:lnTo>
                    <a:pt x="739470" y="292366"/>
                  </a:lnTo>
                  <a:lnTo>
                    <a:pt x="740130" y="294246"/>
                  </a:lnTo>
                  <a:lnTo>
                    <a:pt x="741222" y="295503"/>
                  </a:lnTo>
                  <a:lnTo>
                    <a:pt x="742099" y="296849"/>
                  </a:lnTo>
                  <a:lnTo>
                    <a:pt x="742708" y="295795"/>
                  </a:lnTo>
                  <a:lnTo>
                    <a:pt x="743343" y="294754"/>
                  </a:lnTo>
                  <a:lnTo>
                    <a:pt x="743978" y="293662"/>
                  </a:lnTo>
                  <a:close/>
                </a:path>
                <a:path w="894715" h="1883410">
                  <a:moveTo>
                    <a:pt x="744626" y="460133"/>
                  </a:moveTo>
                  <a:lnTo>
                    <a:pt x="742594" y="458749"/>
                  </a:lnTo>
                  <a:lnTo>
                    <a:pt x="741438" y="457365"/>
                  </a:lnTo>
                  <a:lnTo>
                    <a:pt x="740206" y="458685"/>
                  </a:lnTo>
                  <a:lnTo>
                    <a:pt x="738149" y="459879"/>
                  </a:lnTo>
                  <a:lnTo>
                    <a:pt x="737958" y="461352"/>
                  </a:lnTo>
                  <a:lnTo>
                    <a:pt x="737755" y="462699"/>
                  </a:lnTo>
                  <a:lnTo>
                    <a:pt x="739546" y="464337"/>
                  </a:lnTo>
                  <a:lnTo>
                    <a:pt x="740981" y="466623"/>
                  </a:lnTo>
                  <a:lnTo>
                    <a:pt x="742683" y="464400"/>
                  </a:lnTo>
                  <a:lnTo>
                    <a:pt x="744626" y="462953"/>
                  </a:lnTo>
                  <a:lnTo>
                    <a:pt x="744626" y="460133"/>
                  </a:lnTo>
                  <a:close/>
                </a:path>
                <a:path w="894715" h="1883410">
                  <a:moveTo>
                    <a:pt x="754227" y="359486"/>
                  </a:moveTo>
                  <a:lnTo>
                    <a:pt x="751344" y="356857"/>
                  </a:lnTo>
                  <a:lnTo>
                    <a:pt x="749909" y="354888"/>
                  </a:lnTo>
                  <a:lnTo>
                    <a:pt x="747293" y="353809"/>
                  </a:lnTo>
                  <a:lnTo>
                    <a:pt x="744308" y="356450"/>
                  </a:lnTo>
                  <a:lnTo>
                    <a:pt x="744435" y="357441"/>
                  </a:lnTo>
                  <a:lnTo>
                    <a:pt x="744740" y="359676"/>
                  </a:lnTo>
                  <a:lnTo>
                    <a:pt x="746366" y="361721"/>
                  </a:lnTo>
                  <a:lnTo>
                    <a:pt x="747458" y="363842"/>
                  </a:lnTo>
                  <a:lnTo>
                    <a:pt x="754227" y="359486"/>
                  </a:lnTo>
                  <a:close/>
                </a:path>
                <a:path w="894715" h="1883410">
                  <a:moveTo>
                    <a:pt x="755954" y="649630"/>
                  </a:moveTo>
                  <a:lnTo>
                    <a:pt x="753872" y="647814"/>
                  </a:lnTo>
                  <a:lnTo>
                    <a:pt x="753592" y="647992"/>
                  </a:lnTo>
                  <a:lnTo>
                    <a:pt x="752360" y="648779"/>
                  </a:lnTo>
                  <a:lnTo>
                    <a:pt x="751370" y="650049"/>
                  </a:lnTo>
                  <a:lnTo>
                    <a:pt x="750316" y="651141"/>
                  </a:lnTo>
                  <a:lnTo>
                    <a:pt x="751116" y="651891"/>
                  </a:lnTo>
                  <a:lnTo>
                    <a:pt x="753313" y="653910"/>
                  </a:lnTo>
                  <a:lnTo>
                    <a:pt x="754278" y="652538"/>
                  </a:lnTo>
                  <a:lnTo>
                    <a:pt x="755383" y="651395"/>
                  </a:lnTo>
                  <a:lnTo>
                    <a:pt x="755815" y="650036"/>
                  </a:lnTo>
                  <a:lnTo>
                    <a:pt x="755954" y="649630"/>
                  </a:lnTo>
                  <a:close/>
                </a:path>
                <a:path w="894715" h="1883410">
                  <a:moveTo>
                    <a:pt x="761873" y="436181"/>
                  </a:moveTo>
                  <a:lnTo>
                    <a:pt x="761784" y="434632"/>
                  </a:lnTo>
                  <a:lnTo>
                    <a:pt x="761784" y="434162"/>
                  </a:lnTo>
                  <a:lnTo>
                    <a:pt x="759828" y="433793"/>
                  </a:lnTo>
                  <a:lnTo>
                    <a:pt x="758786" y="433374"/>
                  </a:lnTo>
                  <a:lnTo>
                    <a:pt x="757631" y="436460"/>
                  </a:lnTo>
                  <a:lnTo>
                    <a:pt x="757085" y="438010"/>
                  </a:lnTo>
                  <a:lnTo>
                    <a:pt x="760907" y="439470"/>
                  </a:lnTo>
                  <a:lnTo>
                    <a:pt x="761263" y="437769"/>
                  </a:lnTo>
                  <a:lnTo>
                    <a:pt x="761873" y="436181"/>
                  </a:lnTo>
                  <a:close/>
                </a:path>
                <a:path w="894715" h="1883410">
                  <a:moveTo>
                    <a:pt x="762520" y="685025"/>
                  </a:moveTo>
                  <a:lnTo>
                    <a:pt x="762088" y="680377"/>
                  </a:lnTo>
                  <a:lnTo>
                    <a:pt x="760984" y="676211"/>
                  </a:lnTo>
                  <a:lnTo>
                    <a:pt x="760107" y="672033"/>
                  </a:lnTo>
                  <a:lnTo>
                    <a:pt x="752817" y="674077"/>
                  </a:lnTo>
                  <a:lnTo>
                    <a:pt x="756069" y="686511"/>
                  </a:lnTo>
                  <a:lnTo>
                    <a:pt x="758317" y="685876"/>
                  </a:lnTo>
                  <a:lnTo>
                    <a:pt x="762520" y="685025"/>
                  </a:lnTo>
                  <a:close/>
                </a:path>
                <a:path w="894715" h="1883410">
                  <a:moveTo>
                    <a:pt x="771893" y="814654"/>
                  </a:moveTo>
                  <a:lnTo>
                    <a:pt x="761961" y="826262"/>
                  </a:lnTo>
                  <a:lnTo>
                    <a:pt x="758596" y="836168"/>
                  </a:lnTo>
                  <a:lnTo>
                    <a:pt x="761619" y="844448"/>
                  </a:lnTo>
                  <a:lnTo>
                    <a:pt x="770851" y="851192"/>
                  </a:lnTo>
                  <a:lnTo>
                    <a:pt x="771245" y="838263"/>
                  </a:lnTo>
                  <a:lnTo>
                    <a:pt x="771245" y="838073"/>
                  </a:lnTo>
                  <a:lnTo>
                    <a:pt x="771893" y="814654"/>
                  </a:lnTo>
                  <a:close/>
                </a:path>
                <a:path w="894715" h="1883410">
                  <a:moveTo>
                    <a:pt x="774065" y="794842"/>
                  </a:moveTo>
                  <a:lnTo>
                    <a:pt x="772007" y="793432"/>
                  </a:lnTo>
                  <a:lnTo>
                    <a:pt x="770851" y="792035"/>
                  </a:lnTo>
                  <a:lnTo>
                    <a:pt x="769340" y="793711"/>
                  </a:lnTo>
                  <a:lnTo>
                    <a:pt x="767562" y="795223"/>
                  </a:lnTo>
                  <a:lnTo>
                    <a:pt x="766292" y="797585"/>
                  </a:lnTo>
                  <a:lnTo>
                    <a:pt x="768794" y="799541"/>
                  </a:lnTo>
                  <a:lnTo>
                    <a:pt x="770496" y="801217"/>
                  </a:lnTo>
                  <a:lnTo>
                    <a:pt x="772033" y="799185"/>
                  </a:lnTo>
                  <a:lnTo>
                    <a:pt x="774014" y="797725"/>
                  </a:lnTo>
                  <a:lnTo>
                    <a:pt x="774065" y="794842"/>
                  </a:lnTo>
                  <a:close/>
                </a:path>
                <a:path w="894715" h="1883410">
                  <a:moveTo>
                    <a:pt x="777227" y="709434"/>
                  </a:moveTo>
                  <a:lnTo>
                    <a:pt x="773544" y="706081"/>
                  </a:lnTo>
                  <a:lnTo>
                    <a:pt x="772223" y="704926"/>
                  </a:lnTo>
                  <a:lnTo>
                    <a:pt x="770851" y="706742"/>
                  </a:lnTo>
                  <a:lnTo>
                    <a:pt x="768959" y="708367"/>
                  </a:lnTo>
                  <a:lnTo>
                    <a:pt x="768083" y="711276"/>
                  </a:lnTo>
                  <a:lnTo>
                    <a:pt x="771105" y="714298"/>
                  </a:lnTo>
                  <a:lnTo>
                    <a:pt x="771766" y="714057"/>
                  </a:lnTo>
                  <a:lnTo>
                    <a:pt x="773658" y="713308"/>
                  </a:lnTo>
                  <a:lnTo>
                    <a:pt x="775093" y="711390"/>
                  </a:lnTo>
                  <a:lnTo>
                    <a:pt x="777227" y="709434"/>
                  </a:lnTo>
                  <a:close/>
                </a:path>
                <a:path w="894715" h="1883410">
                  <a:moveTo>
                    <a:pt x="779043" y="733082"/>
                  </a:moveTo>
                  <a:lnTo>
                    <a:pt x="775881" y="730300"/>
                  </a:lnTo>
                  <a:lnTo>
                    <a:pt x="774395" y="728243"/>
                  </a:lnTo>
                  <a:lnTo>
                    <a:pt x="772477" y="727633"/>
                  </a:lnTo>
                  <a:lnTo>
                    <a:pt x="771461" y="727329"/>
                  </a:lnTo>
                  <a:lnTo>
                    <a:pt x="768438" y="729665"/>
                  </a:lnTo>
                  <a:lnTo>
                    <a:pt x="768705" y="732663"/>
                  </a:lnTo>
                  <a:lnTo>
                    <a:pt x="769886" y="735685"/>
                  </a:lnTo>
                  <a:lnTo>
                    <a:pt x="771410" y="736295"/>
                  </a:lnTo>
                  <a:lnTo>
                    <a:pt x="772858" y="736841"/>
                  </a:lnTo>
                  <a:lnTo>
                    <a:pt x="775284" y="734783"/>
                  </a:lnTo>
                  <a:lnTo>
                    <a:pt x="779043" y="733082"/>
                  </a:lnTo>
                  <a:close/>
                </a:path>
                <a:path w="894715" h="1883410">
                  <a:moveTo>
                    <a:pt x="794931" y="274688"/>
                  </a:moveTo>
                  <a:lnTo>
                    <a:pt x="793864" y="273659"/>
                  </a:lnTo>
                  <a:lnTo>
                    <a:pt x="792784" y="275882"/>
                  </a:lnTo>
                  <a:lnTo>
                    <a:pt x="793280" y="275958"/>
                  </a:lnTo>
                  <a:lnTo>
                    <a:pt x="793889" y="276250"/>
                  </a:lnTo>
                  <a:lnTo>
                    <a:pt x="794219" y="276059"/>
                  </a:lnTo>
                  <a:lnTo>
                    <a:pt x="794600" y="275844"/>
                  </a:lnTo>
                  <a:lnTo>
                    <a:pt x="794715" y="275170"/>
                  </a:lnTo>
                  <a:lnTo>
                    <a:pt x="794931" y="274688"/>
                  </a:lnTo>
                  <a:close/>
                </a:path>
                <a:path w="894715" h="1883410">
                  <a:moveTo>
                    <a:pt x="797052" y="603123"/>
                  </a:moveTo>
                  <a:lnTo>
                    <a:pt x="796086" y="602703"/>
                  </a:lnTo>
                  <a:lnTo>
                    <a:pt x="795121" y="602195"/>
                  </a:lnTo>
                  <a:lnTo>
                    <a:pt x="794131" y="601967"/>
                  </a:lnTo>
                  <a:lnTo>
                    <a:pt x="793940" y="601916"/>
                  </a:lnTo>
                  <a:lnTo>
                    <a:pt x="793115" y="603173"/>
                  </a:lnTo>
                  <a:lnTo>
                    <a:pt x="793254" y="603440"/>
                  </a:lnTo>
                  <a:lnTo>
                    <a:pt x="793775" y="604380"/>
                  </a:lnTo>
                  <a:lnTo>
                    <a:pt x="794575" y="605155"/>
                  </a:lnTo>
                  <a:lnTo>
                    <a:pt x="795286" y="605993"/>
                  </a:lnTo>
                  <a:lnTo>
                    <a:pt x="795896" y="605028"/>
                  </a:lnTo>
                  <a:lnTo>
                    <a:pt x="797052" y="603123"/>
                  </a:lnTo>
                  <a:close/>
                </a:path>
                <a:path w="894715" h="1883410">
                  <a:moveTo>
                    <a:pt x="811098" y="683463"/>
                  </a:moveTo>
                  <a:lnTo>
                    <a:pt x="809028" y="681532"/>
                  </a:lnTo>
                  <a:lnTo>
                    <a:pt x="808672" y="681964"/>
                  </a:lnTo>
                  <a:lnTo>
                    <a:pt x="807986" y="682688"/>
                  </a:lnTo>
                  <a:lnTo>
                    <a:pt x="808647" y="683463"/>
                  </a:lnTo>
                  <a:lnTo>
                    <a:pt x="809358" y="684072"/>
                  </a:lnTo>
                  <a:lnTo>
                    <a:pt x="810056" y="684695"/>
                  </a:lnTo>
                  <a:lnTo>
                    <a:pt x="810768" y="683869"/>
                  </a:lnTo>
                  <a:lnTo>
                    <a:pt x="811098" y="683463"/>
                  </a:lnTo>
                  <a:close/>
                </a:path>
                <a:path w="894715" h="1883410">
                  <a:moveTo>
                    <a:pt x="811733" y="199885"/>
                  </a:moveTo>
                  <a:lnTo>
                    <a:pt x="807681" y="194081"/>
                  </a:lnTo>
                  <a:lnTo>
                    <a:pt x="802982" y="189496"/>
                  </a:lnTo>
                  <a:lnTo>
                    <a:pt x="797877" y="187591"/>
                  </a:lnTo>
                  <a:lnTo>
                    <a:pt x="795845" y="186842"/>
                  </a:lnTo>
                  <a:lnTo>
                    <a:pt x="787946" y="194589"/>
                  </a:lnTo>
                  <a:lnTo>
                    <a:pt x="790536" y="201041"/>
                  </a:lnTo>
                  <a:lnTo>
                    <a:pt x="795070" y="205016"/>
                  </a:lnTo>
                  <a:lnTo>
                    <a:pt x="801281" y="212598"/>
                  </a:lnTo>
                  <a:lnTo>
                    <a:pt x="806310" y="205536"/>
                  </a:lnTo>
                  <a:lnTo>
                    <a:pt x="811733" y="199885"/>
                  </a:lnTo>
                  <a:close/>
                </a:path>
                <a:path w="894715" h="1883410">
                  <a:moveTo>
                    <a:pt x="867575" y="754049"/>
                  </a:moveTo>
                  <a:lnTo>
                    <a:pt x="866622" y="752919"/>
                  </a:lnTo>
                  <a:lnTo>
                    <a:pt x="866152" y="751878"/>
                  </a:lnTo>
                  <a:lnTo>
                    <a:pt x="865085" y="752919"/>
                  </a:lnTo>
                  <a:lnTo>
                    <a:pt x="863841" y="753833"/>
                  </a:lnTo>
                  <a:lnTo>
                    <a:pt x="862876" y="755307"/>
                  </a:lnTo>
                  <a:lnTo>
                    <a:pt x="864285" y="756653"/>
                  </a:lnTo>
                  <a:lnTo>
                    <a:pt x="865111" y="757682"/>
                  </a:lnTo>
                  <a:lnTo>
                    <a:pt x="866063" y="756627"/>
                  </a:lnTo>
                  <a:lnTo>
                    <a:pt x="867333" y="755891"/>
                  </a:lnTo>
                  <a:lnTo>
                    <a:pt x="867473" y="755015"/>
                  </a:lnTo>
                  <a:lnTo>
                    <a:pt x="867575" y="754049"/>
                  </a:lnTo>
                  <a:close/>
                </a:path>
                <a:path w="894715" h="1883410">
                  <a:moveTo>
                    <a:pt x="874369" y="557784"/>
                  </a:moveTo>
                  <a:lnTo>
                    <a:pt x="870902" y="553986"/>
                  </a:lnTo>
                  <a:lnTo>
                    <a:pt x="868959" y="553935"/>
                  </a:lnTo>
                  <a:lnTo>
                    <a:pt x="866787" y="553885"/>
                  </a:lnTo>
                  <a:lnTo>
                    <a:pt x="863269" y="556907"/>
                  </a:lnTo>
                  <a:lnTo>
                    <a:pt x="862304" y="561073"/>
                  </a:lnTo>
                  <a:lnTo>
                    <a:pt x="865301" y="563816"/>
                  </a:lnTo>
                  <a:lnTo>
                    <a:pt x="867689" y="567626"/>
                  </a:lnTo>
                  <a:lnTo>
                    <a:pt x="870826" y="564134"/>
                  </a:lnTo>
                  <a:lnTo>
                    <a:pt x="874179" y="562025"/>
                  </a:lnTo>
                  <a:lnTo>
                    <a:pt x="874369" y="557784"/>
                  </a:lnTo>
                  <a:close/>
                </a:path>
                <a:path w="894715" h="1883410">
                  <a:moveTo>
                    <a:pt x="885634" y="701903"/>
                  </a:moveTo>
                  <a:lnTo>
                    <a:pt x="878598" y="700316"/>
                  </a:lnTo>
                  <a:lnTo>
                    <a:pt x="872553" y="724090"/>
                  </a:lnTo>
                  <a:lnTo>
                    <a:pt x="880440" y="726147"/>
                  </a:lnTo>
                  <a:lnTo>
                    <a:pt x="885634" y="701903"/>
                  </a:lnTo>
                  <a:close/>
                </a:path>
                <a:path w="894715" h="1883410">
                  <a:moveTo>
                    <a:pt x="892403" y="537375"/>
                  </a:moveTo>
                  <a:lnTo>
                    <a:pt x="889762" y="534174"/>
                  </a:lnTo>
                  <a:lnTo>
                    <a:pt x="886498" y="534060"/>
                  </a:lnTo>
                  <a:lnTo>
                    <a:pt x="883602" y="536257"/>
                  </a:lnTo>
                  <a:lnTo>
                    <a:pt x="882611" y="539559"/>
                  </a:lnTo>
                  <a:lnTo>
                    <a:pt x="884872" y="541909"/>
                  </a:lnTo>
                  <a:lnTo>
                    <a:pt x="886688" y="545312"/>
                  </a:lnTo>
                  <a:lnTo>
                    <a:pt x="889431" y="542378"/>
                  </a:lnTo>
                  <a:lnTo>
                    <a:pt x="892098" y="540791"/>
                  </a:lnTo>
                  <a:lnTo>
                    <a:pt x="892263" y="538962"/>
                  </a:lnTo>
                  <a:lnTo>
                    <a:pt x="892403" y="537375"/>
                  </a:lnTo>
                  <a:close/>
                </a:path>
                <a:path w="894715" h="1883410">
                  <a:moveTo>
                    <a:pt x="893495" y="674268"/>
                  </a:moveTo>
                  <a:lnTo>
                    <a:pt x="887260" y="652310"/>
                  </a:lnTo>
                  <a:lnTo>
                    <a:pt x="876134" y="653084"/>
                  </a:lnTo>
                  <a:lnTo>
                    <a:pt x="869251" y="680897"/>
                  </a:lnTo>
                  <a:lnTo>
                    <a:pt x="893495" y="674268"/>
                  </a:lnTo>
                  <a:close/>
                </a:path>
                <a:path w="894715" h="1883410">
                  <a:moveTo>
                    <a:pt x="894626" y="773290"/>
                  </a:moveTo>
                  <a:lnTo>
                    <a:pt x="880770" y="765873"/>
                  </a:lnTo>
                  <a:lnTo>
                    <a:pt x="877481" y="775538"/>
                  </a:lnTo>
                  <a:lnTo>
                    <a:pt x="892187" y="779754"/>
                  </a:lnTo>
                  <a:lnTo>
                    <a:pt x="894626" y="773290"/>
                  </a:lnTo>
                  <a:close/>
                </a:path>
              </a:pathLst>
            </a:custGeom>
            <a:solidFill>
              <a:srgbClr val="DE246E"/>
            </a:solidFill>
          </p:spPr>
          <p:txBody>
            <a:bodyPr wrap="square" lIns="0" tIns="0" rIns="0" bIns="0" rtlCol="0"/>
            <a:lstStyle/>
            <a:p>
              <a:endParaRPr/>
            </a:p>
          </p:txBody>
        </p:sp>
        <p:sp>
          <p:nvSpPr>
            <p:cNvPr id="110" name="object 110"/>
            <p:cNvSpPr/>
            <p:nvPr/>
          </p:nvSpPr>
          <p:spPr>
            <a:xfrm>
              <a:off x="8008633" y="2367800"/>
              <a:ext cx="825500" cy="1617980"/>
            </a:xfrm>
            <a:custGeom>
              <a:avLst/>
              <a:gdLst/>
              <a:ahLst/>
              <a:cxnLst/>
              <a:rect l="l" t="t" r="r" b="b"/>
              <a:pathLst>
                <a:path w="825500" h="1617979">
                  <a:moveTo>
                    <a:pt x="7264" y="724738"/>
                  </a:moveTo>
                  <a:lnTo>
                    <a:pt x="7175" y="723480"/>
                  </a:lnTo>
                  <a:lnTo>
                    <a:pt x="7124" y="722071"/>
                  </a:lnTo>
                  <a:lnTo>
                    <a:pt x="5092" y="719874"/>
                  </a:lnTo>
                  <a:lnTo>
                    <a:pt x="3797" y="719759"/>
                  </a:lnTo>
                  <a:lnTo>
                    <a:pt x="2565" y="719683"/>
                  </a:lnTo>
                  <a:lnTo>
                    <a:pt x="304" y="721804"/>
                  </a:lnTo>
                  <a:lnTo>
                    <a:pt x="139" y="723150"/>
                  </a:lnTo>
                  <a:lnTo>
                    <a:pt x="0" y="724458"/>
                  </a:lnTo>
                  <a:lnTo>
                    <a:pt x="1930" y="726008"/>
                  </a:lnTo>
                  <a:lnTo>
                    <a:pt x="3467" y="728141"/>
                  </a:lnTo>
                  <a:lnTo>
                    <a:pt x="5143" y="726173"/>
                  </a:lnTo>
                  <a:lnTo>
                    <a:pt x="7264" y="724738"/>
                  </a:lnTo>
                  <a:close/>
                </a:path>
                <a:path w="825500" h="1617979">
                  <a:moveTo>
                    <a:pt x="220611" y="734136"/>
                  </a:moveTo>
                  <a:lnTo>
                    <a:pt x="219735" y="733513"/>
                  </a:lnTo>
                  <a:lnTo>
                    <a:pt x="218833" y="732409"/>
                  </a:lnTo>
                  <a:lnTo>
                    <a:pt x="217944" y="732434"/>
                  </a:lnTo>
                  <a:lnTo>
                    <a:pt x="217322" y="732434"/>
                  </a:lnTo>
                  <a:lnTo>
                    <a:pt x="216712" y="733971"/>
                  </a:lnTo>
                  <a:lnTo>
                    <a:pt x="216103" y="734822"/>
                  </a:lnTo>
                  <a:lnTo>
                    <a:pt x="216992" y="735457"/>
                  </a:lnTo>
                  <a:lnTo>
                    <a:pt x="217893" y="736092"/>
                  </a:lnTo>
                  <a:lnTo>
                    <a:pt x="218770" y="736752"/>
                  </a:lnTo>
                  <a:lnTo>
                    <a:pt x="220611" y="734136"/>
                  </a:lnTo>
                  <a:close/>
                </a:path>
                <a:path w="825500" h="1617979">
                  <a:moveTo>
                    <a:pt x="290601" y="119087"/>
                  </a:moveTo>
                  <a:lnTo>
                    <a:pt x="285648" y="110197"/>
                  </a:lnTo>
                  <a:lnTo>
                    <a:pt x="281914" y="100571"/>
                  </a:lnTo>
                  <a:lnTo>
                    <a:pt x="276606" y="101346"/>
                  </a:lnTo>
                  <a:lnTo>
                    <a:pt x="257111" y="123710"/>
                  </a:lnTo>
                  <a:lnTo>
                    <a:pt x="265925" y="128282"/>
                  </a:lnTo>
                  <a:lnTo>
                    <a:pt x="274281" y="129641"/>
                  </a:lnTo>
                  <a:lnTo>
                    <a:pt x="281863" y="127609"/>
                  </a:lnTo>
                  <a:lnTo>
                    <a:pt x="288366" y="121970"/>
                  </a:lnTo>
                  <a:lnTo>
                    <a:pt x="290601" y="119087"/>
                  </a:lnTo>
                  <a:close/>
                </a:path>
                <a:path w="825500" h="1617979">
                  <a:moveTo>
                    <a:pt x="306895" y="199224"/>
                  </a:moveTo>
                  <a:lnTo>
                    <a:pt x="305473" y="199174"/>
                  </a:lnTo>
                  <a:lnTo>
                    <a:pt x="306158" y="200647"/>
                  </a:lnTo>
                  <a:lnTo>
                    <a:pt x="306895" y="199224"/>
                  </a:lnTo>
                  <a:close/>
                </a:path>
                <a:path w="825500" h="1617979">
                  <a:moveTo>
                    <a:pt x="322338" y="214693"/>
                  </a:moveTo>
                  <a:lnTo>
                    <a:pt x="316153" y="208610"/>
                  </a:lnTo>
                  <a:lnTo>
                    <a:pt x="299554" y="225780"/>
                  </a:lnTo>
                  <a:lnTo>
                    <a:pt x="304279" y="230720"/>
                  </a:lnTo>
                  <a:lnTo>
                    <a:pt x="322338" y="214693"/>
                  </a:lnTo>
                  <a:close/>
                </a:path>
                <a:path w="825500" h="1617979">
                  <a:moveTo>
                    <a:pt x="346748" y="466661"/>
                  </a:moveTo>
                  <a:lnTo>
                    <a:pt x="345541" y="467245"/>
                  </a:lnTo>
                  <a:lnTo>
                    <a:pt x="346697" y="467918"/>
                  </a:lnTo>
                  <a:lnTo>
                    <a:pt x="346748" y="466661"/>
                  </a:lnTo>
                  <a:close/>
                </a:path>
                <a:path w="825500" h="1617979">
                  <a:moveTo>
                    <a:pt x="347967" y="589889"/>
                  </a:moveTo>
                  <a:lnTo>
                    <a:pt x="345821" y="589610"/>
                  </a:lnTo>
                  <a:lnTo>
                    <a:pt x="341503" y="589089"/>
                  </a:lnTo>
                  <a:lnTo>
                    <a:pt x="341147" y="601929"/>
                  </a:lnTo>
                  <a:lnTo>
                    <a:pt x="343789" y="602373"/>
                  </a:lnTo>
                  <a:lnTo>
                    <a:pt x="345097" y="602564"/>
                  </a:lnTo>
                  <a:lnTo>
                    <a:pt x="346036" y="598322"/>
                  </a:lnTo>
                  <a:lnTo>
                    <a:pt x="347967" y="589889"/>
                  </a:lnTo>
                  <a:close/>
                </a:path>
                <a:path w="825500" h="1617979">
                  <a:moveTo>
                    <a:pt x="351561" y="488048"/>
                  </a:moveTo>
                  <a:lnTo>
                    <a:pt x="347992" y="485736"/>
                  </a:lnTo>
                  <a:lnTo>
                    <a:pt x="346176" y="484301"/>
                  </a:lnTo>
                  <a:lnTo>
                    <a:pt x="340131" y="493102"/>
                  </a:lnTo>
                  <a:lnTo>
                    <a:pt x="345427" y="497560"/>
                  </a:lnTo>
                  <a:lnTo>
                    <a:pt x="347497" y="494563"/>
                  </a:lnTo>
                  <a:lnTo>
                    <a:pt x="349770" y="491680"/>
                  </a:lnTo>
                  <a:lnTo>
                    <a:pt x="351561" y="488048"/>
                  </a:lnTo>
                  <a:close/>
                </a:path>
                <a:path w="825500" h="1617979">
                  <a:moveTo>
                    <a:pt x="353352" y="450608"/>
                  </a:moveTo>
                  <a:lnTo>
                    <a:pt x="352196" y="449262"/>
                  </a:lnTo>
                  <a:lnTo>
                    <a:pt x="350926" y="446760"/>
                  </a:lnTo>
                  <a:lnTo>
                    <a:pt x="347992" y="447027"/>
                  </a:lnTo>
                  <a:lnTo>
                    <a:pt x="346202" y="448716"/>
                  </a:lnTo>
                  <a:lnTo>
                    <a:pt x="343420" y="450329"/>
                  </a:lnTo>
                  <a:lnTo>
                    <a:pt x="345846" y="452577"/>
                  </a:lnTo>
                  <a:lnTo>
                    <a:pt x="347548" y="454964"/>
                  </a:lnTo>
                  <a:lnTo>
                    <a:pt x="350189" y="453948"/>
                  </a:lnTo>
                  <a:lnTo>
                    <a:pt x="351675" y="452043"/>
                  </a:lnTo>
                  <a:lnTo>
                    <a:pt x="353352" y="450608"/>
                  </a:lnTo>
                  <a:close/>
                </a:path>
                <a:path w="825500" h="1617979">
                  <a:moveTo>
                    <a:pt x="365252" y="682548"/>
                  </a:moveTo>
                  <a:lnTo>
                    <a:pt x="358876" y="675678"/>
                  </a:lnTo>
                  <a:lnTo>
                    <a:pt x="342404" y="692251"/>
                  </a:lnTo>
                  <a:lnTo>
                    <a:pt x="349059" y="698931"/>
                  </a:lnTo>
                  <a:lnTo>
                    <a:pt x="365252" y="682548"/>
                  </a:lnTo>
                  <a:close/>
                </a:path>
                <a:path w="825500" h="1617979">
                  <a:moveTo>
                    <a:pt x="370725" y="684936"/>
                  </a:moveTo>
                  <a:lnTo>
                    <a:pt x="368388" y="683641"/>
                  </a:lnTo>
                  <a:lnTo>
                    <a:pt x="367118" y="682358"/>
                  </a:lnTo>
                  <a:lnTo>
                    <a:pt x="365772" y="684339"/>
                  </a:lnTo>
                  <a:lnTo>
                    <a:pt x="363855" y="686142"/>
                  </a:lnTo>
                  <a:lnTo>
                    <a:pt x="363321" y="688352"/>
                  </a:lnTo>
                  <a:lnTo>
                    <a:pt x="363054" y="689419"/>
                  </a:lnTo>
                  <a:lnTo>
                    <a:pt x="365366" y="691146"/>
                  </a:lnTo>
                  <a:lnTo>
                    <a:pt x="367703" y="694067"/>
                  </a:lnTo>
                  <a:lnTo>
                    <a:pt x="369125" y="690549"/>
                  </a:lnTo>
                  <a:lnTo>
                    <a:pt x="370636" y="688403"/>
                  </a:lnTo>
                  <a:lnTo>
                    <a:pt x="370725" y="684936"/>
                  </a:lnTo>
                  <a:close/>
                </a:path>
                <a:path w="825500" h="1617979">
                  <a:moveTo>
                    <a:pt x="372033" y="512254"/>
                  </a:moveTo>
                  <a:lnTo>
                    <a:pt x="370522" y="512800"/>
                  </a:lnTo>
                  <a:lnTo>
                    <a:pt x="370687" y="513334"/>
                  </a:lnTo>
                  <a:lnTo>
                    <a:pt x="370890" y="513867"/>
                  </a:lnTo>
                  <a:lnTo>
                    <a:pt x="371182" y="514743"/>
                  </a:lnTo>
                  <a:lnTo>
                    <a:pt x="371551" y="513727"/>
                  </a:lnTo>
                  <a:lnTo>
                    <a:pt x="372033" y="512254"/>
                  </a:lnTo>
                  <a:close/>
                </a:path>
                <a:path w="825500" h="1617979">
                  <a:moveTo>
                    <a:pt x="376847" y="210439"/>
                  </a:moveTo>
                  <a:lnTo>
                    <a:pt x="375640" y="209334"/>
                  </a:lnTo>
                  <a:lnTo>
                    <a:pt x="375005" y="208292"/>
                  </a:lnTo>
                  <a:lnTo>
                    <a:pt x="373799" y="209384"/>
                  </a:lnTo>
                  <a:lnTo>
                    <a:pt x="371741" y="210362"/>
                  </a:lnTo>
                  <a:lnTo>
                    <a:pt x="371386" y="212953"/>
                  </a:lnTo>
                  <a:lnTo>
                    <a:pt x="372948" y="214553"/>
                  </a:lnTo>
                  <a:lnTo>
                    <a:pt x="374370" y="217284"/>
                  </a:lnTo>
                  <a:lnTo>
                    <a:pt x="375564" y="214490"/>
                  </a:lnTo>
                  <a:lnTo>
                    <a:pt x="376605" y="212991"/>
                  </a:lnTo>
                  <a:lnTo>
                    <a:pt x="376770" y="211404"/>
                  </a:lnTo>
                  <a:lnTo>
                    <a:pt x="376847" y="210439"/>
                  </a:lnTo>
                  <a:close/>
                </a:path>
                <a:path w="825500" h="1617979">
                  <a:moveTo>
                    <a:pt x="381546" y="589508"/>
                  </a:moveTo>
                  <a:lnTo>
                    <a:pt x="379730" y="586981"/>
                  </a:lnTo>
                  <a:lnTo>
                    <a:pt x="378218" y="582853"/>
                  </a:lnTo>
                  <a:lnTo>
                    <a:pt x="375335" y="586016"/>
                  </a:lnTo>
                  <a:lnTo>
                    <a:pt x="372732" y="587590"/>
                  </a:lnTo>
                  <a:lnTo>
                    <a:pt x="372452" y="591286"/>
                  </a:lnTo>
                  <a:lnTo>
                    <a:pt x="374573" y="593407"/>
                  </a:lnTo>
                  <a:lnTo>
                    <a:pt x="375691" y="595414"/>
                  </a:lnTo>
                  <a:lnTo>
                    <a:pt x="377571" y="594042"/>
                  </a:lnTo>
                  <a:lnTo>
                    <a:pt x="380390" y="593026"/>
                  </a:lnTo>
                  <a:lnTo>
                    <a:pt x="381000" y="591210"/>
                  </a:lnTo>
                  <a:lnTo>
                    <a:pt x="381546" y="589508"/>
                  </a:lnTo>
                  <a:close/>
                </a:path>
                <a:path w="825500" h="1617979">
                  <a:moveTo>
                    <a:pt x="385343" y="5702"/>
                  </a:moveTo>
                  <a:lnTo>
                    <a:pt x="383387" y="3708"/>
                  </a:lnTo>
                  <a:lnTo>
                    <a:pt x="381355" y="0"/>
                  </a:lnTo>
                  <a:lnTo>
                    <a:pt x="379514" y="114"/>
                  </a:lnTo>
                  <a:lnTo>
                    <a:pt x="376605" y="304"/>
                  </a:lnTo>
                  <a:lnTo>
                    <a:pt x="373849" y="3048"/>
                  </a:lnTo>
                  <a:lnTo>
                    <a:pt x="369290" y="5715"/>
                  </a:lnTo>
                  <a:lnTo>
                    <a:pt x="373062" y="8902"/>
                  </a:lnTo>
                  <a:lnTo>
                    <a:pt x="375729" y="12534"/>
                  </a:lnTo>
                  <a:lnTo>
                    <a:pt x="380199" y="11023"/>
                  </a:lnTo>
                  <a:lnTo>
                    <a:pt x="382651" y="7950"/>
                  </a:lnTo>
                  <a:lnTo>
                    <a:pt x="385343" y="5702"/>
                  </a:lnTo>
                  <a:close/>
                </a:path>
                <a:path w="825500" h="1617979">
                  <a:moveTo>
                    <a:pt x="386778" y="544957"/>
                  </a:moveTo>
                  <a:lnTo>
                    <a:pt x="381736" y="540397"/>
                  </a:lnTo>
                  <a:lnTo>
                    <a:pt x="376110" y="541464"/>
                  </a:lnTo>
                  <a:lnTo>
                    <a:pt x="372999" y="545071"/>
                  </a:lnTo>
                  <a:lnTo>
                    <a:pt x="369671" y="547458"/>
                  </a:lnTo>
                  <a:lnTo>
                    <a:pt x="381050" y="560870"/>
                  </a:lnTo>
                  <a:lnTo>
                    <a:pt x="383578" y="555142"/>
                  </a:lnTo>
                  <a:lnTo>
                    <a:pt x="386499" y="551192"/>
                  </a:lnTo>
                  <a:lnTo>
                    <a:pt x="386778" y="544957"/>
                  </a:lnTo>
                  <a:close/>
                </a:path>
                <a:path w="825500" h="1617979">
                  <a:moveTo>
                    <a:pt x="389521" y="622935"/>
                  </a:moveTo>
                  <a:lnTo>
                    <a:pt x="387464" y="620039"/>
                  </a:lnTo>
                  <a:lnTo>
                    <a:pt x="384238" y="618858"/>
                  </a:lnTo>
                  <a:lnTo>
                    <a:pt x="381876" y="621118"/>
                  </a:lnTo>
                  <a:lnTo>
                    <a:pt x="378358" y="622985"/>
                  </a:lnTo>
                  <a:lnTo>
                    <a:pt x="381279" y="625817"/>
                  </a:lnTo>
                  <a:lnTo>
                    <a:pt x="382816" y="628535"/>
                  </a:lnTo>
                  <a:lnTo>
                    <a:pt x="384543" y="628675"/>
                  </a:lnTo>
                  <a:lnTo>
                    <a:pt x="386219" y="628789"/>
                  </a:lnTo>
                  <a:lnTo>
                    <a:pt x="389521" y="626224"/>
                  </a:lnTo>
                  <a:lnTo>
                    <a:pt x="389521" y="622935"/>
                  </a:lnTo>
                  <a:close/>
                </a:path>
                <a:path w="825500" h="1617979">
                  <a:moveTo>
                    <a:pt x="389801" y="259829"/>
                  </a:moveTo>
                  <a:lnTo>
                    <a:pt x="380784" y="259054"/>
                  </a:lnTo>
                  <a:lnTo>
                    <a:pt x="378028" y="292074"/>
                  </a:lnTo>
                  <a:lnTo>
                    <a:pt x="387019" y="292823"/>
                  </a:lnTo>
                  <a:lnTo>
                    <a:pt x="389801" y="259829"/>
                  </a:lnTo>
                  <a:close/>
                </a:path>
                <a:path w="825500" h="1617979">
                  <a:moveTo>
                    <a:pt x="462000" y="27355"/>
                  </a:moveTo>
                  <a:lnTo>
                    <a:pt x="461479" y="26136"/>
                  </a:lnTo>
                  <a:lnTo>
                    <a:pt x="460844" y="24917"/>
                  </a:lnTo>
                  <a:lnTo>
                    <a:pt x="460082" y="23685"/>
                  </a:lnTo>
                  <a:lnTo>
                    <a:pt x="452132" y="22885"/>
                  </a:lnTo>
                  <a:lnTo>
                    <a:pt x="449529" y="53200"/>
                  </a:lnTo>
                  <a:lnTo>
                    <a:pt x="451180" y="52006"/>
                  </a:lnTo>
                  <a:lnTo>
                    <a:pt x="453872" y="49707"/>
                  </a:lnTo>
                  <a:lnTo>
                    <a:pt x="462000" y="27355"/>
                  </a:lnTo>
                  <a:close/>
                </a:path>
                <a:path w="825500" h="1617979">
                  <a:moveTo>
                    <a:pt x="474649" y="119329"/>
                  </a:moveTo>
                  <a:lnTo>
                    <a:pt x="472998" y="117271"/>
                  </a:lnTo>
                  <a:lnTo>
                    <a:pt x="471652" y="114668"/>
                  </a:lnTo>
                  <a:lnTo>
                    <a:pt x="469557" y="113461"/>
                  </a:lnTo>
                  <a:lnTo>
                    <a:pt x="468820" y="113030"/>
                  </a:lnTo>
                  <a:lnTo>
                    <a:pt x="466178" y="116039"/>
                  </a:lnTo>
                  <a:lnTo>
                    <a:pt x="463296" y="118402"/>
                  </a:lnTo>
                  <a:lnTo>
                    <a:pt x="465937" y="120675"/>
                  </a:lnTo>
                  <a:lnTo>
                    <a:pt x="467639" y="123291"/>
                  </a:lnTo>
                  <a:lnTo>
                    <a:pt x="471081" y="123139"/>
                  </a:lnTo>
                  <a:lnTo>
                    <a:pt x="472833" y="120738"/>
                  </a:lnTo>
                  <a:lnTo>
                    <a:pt x="474649" y="119329"/>
                  </a:lnTo>
                  <a:close/>
                </a:path>
                <a:path w="825500" h="1617979">
                  <a:moveTo>
                    <a:pt x="478688" y="493509"/>
                  </a:moveTo>
                  <a:lnTo>
                    <a:pt x="477888" y="484644"/>
                  </a:lnTo>
                  <a:lnTo>
                    <a:pt x="470547" y="484390"/>
                  </a:lnTo>
                  <a:lnTo>
                    <a:pt x="466572" y="483819"/>
                  </a:lnTo>
                  <a:lnTo>
                    <a:pt x="465848" y="508762"/>
                  </a:lnTo>
                  <a:lnTo>
                    <a:pt x="477837" y="509574"/>
                  </a:lnTo>
                  <a:lnTo>
                    <a:pt x="478053" y="501561"/>
                  </a:lnTo>
                  <a:lnTo>
                    <a:pt x="478688" y="493509"/>
                  </a:lnTo>
                  <a:close/>
                </a:path>
                <a:path w="825500" h="1617979">
                  <a:moveTo>
                    <a:pt x="487781" y="607148"/>
                  </a:moveTo>
                  <a:lnTo>
                    <a:pt x="480745" y="605561"/>
                  </a:lnTo>
                  <a:lnTo>
                    <a:pt x="474700" y="629335"/>
                  </a:lnTo>
                  <a:lnTo>
                    <a:pt x="482587" y="631393"/>
                  </a:lnTo>
                  <a:lnTo>
                    <a:pt x="487781" y="607148"/>
                  </a:lnTo>
                  <a:close/>
                </a:path>
                <a:path w="825500" h="1617979">
                  <a:moveTo>
                    <a:pt x="527151" y="1610804"/>
                  </a:moveTo>
                  <a:lnTo>
                    <a:pt x="524979" y="1604810"/>
                  </a:lnTo>
                  <a:lnTo>
                    <a:pt x="524319" y="1597113"/>
                  </a:lnTo>
                  <a:lnTo>
                    <a:pt x="516394" y="1589773"/>
                  </a:lnTo>
                  <a:lnTo>
                    <a:pt x="507111" y="1587436"/>
                  </a:lnTo>
                  <a:lnTo>
                    <a:pt x="503428" y="1589773"/>
                  </a:lnTo>
                  <a:lnTo>
                    <a:pt x="497065" y="1594561"/>
                  </a:lnTo>
                  <a:lnTo>
                    <a:pt x="491058" y="1600161"/>
                  </a:lnTo>
                  <a:lnTo>
                    <a:pt x="478904" y="1612506"/>
                  </a:lnTo>
                  <a:lnTo>
                    <a:pt x="487248" y="1614246"/>
                  </a:lnTo>
                  <a:lnTo>
                    <a:pt x="494703" y="1615897"/>
                  </a:lnTo>
                  <a:lnTo>
                    <a:pt x="501548" y="1617103"/>
                  </a:lnTo>
                  <a:lnTo>
                    <a:pt x="508101" y="1617510"/>
                  </a:lnTo>
                  <a:lnTo>
                    <a:pt x="514477" y="1617395"/>
                  </a:lnTo>
                  <a:lnTo>
                    <a:pt x="520801" y="1613192"/>
                  </a:lnTo>
                  <a:lnTo>
                    <a:pt x="527151" y="1610804"/>
                  </a:lnTo>
                  <a:close/>
                </a:path>
                <a:path w="825500" h="1617979">
                  <a:moveTo>
                    <a:pt x="530504" y="1490052"/>
                  </a:moveTo>
                  <a:lnTo>
                    <a:pt x="528929" y="1489202"/>
                  </a:lnTo>
                  <a:lnTo>
                    <a:pt x="527367" y="1488376"/>
                  </a:lnTo>
                  <a:lnTo>
                    <a:pt x="525830" y="1487525"/>
                  </a:lnTo>
                  <a:lnTo>
                    <a:pt x="524205" y="1490687"/>
                  </a:lnTo>
                  <a:lnTo>
                    <a:pt x="521017" y="1497063"/>
                  </a:lnTo>
                  <a:lnTo>
                    <a:pt x="522554" y="1497774"/>
                  </a:lnTo>
                  <a:lnTo>
                    <a:pt x="525310" y="1499336"/>
                  </a:lnTo>
                  <a:lnTo>
                    <a:pt x="525475" y="1499095"/>
                  </a:lnTo>
                  <a:lnTo>
                    <a:pt x="527367" y="1496237"/>
                  </a:lnTo>
                  <a:lnTo>
                    <a:pt x="528878" y="1493100"/>
                  </a:lnTo>
                  <a:lnTo>
                    <a:pt x="530504" y="1490052"/>
                  </a:lnTo>
                  <a:close/>
                </a:path>
                <a:path w="825500" h="1617979">
                  <a:moveTo>
                    <a:pt x="534847" y="1441919"/>
                  </a:moveTo>
                  <a:lnTo>
                    <a:pt x="531520" y="1440383"/>
                  </a:lnTo>
                  <a:lnTo>
                    <a:pt x="529729" y="1438948"/>
                  </a:lnTo>
                  <a:lnTo>
                    <a:pt x="528104" y="1441450"/>
                  </a:lnTo>
                  <a:lnTo>
                    <a:pt x="525780" y="1443761"/>
                  </a:lnTo>
                  <a:lnTo>
                    <a:pt x="524865" y="1447863"/>
                  </a:lnTo>
                  <a:lnTo>
                    <a:pt x="527748" y="1449946"/>
                  </a:lnTo>
                  <a:lnTo>
                    <a:pt x="530606" y="1453438"/>
                  </a:lnTo>
                  <a:lnTo>
                    <a:pt x="532701" y="1448739"/>
                  </a:lnTo>
                  <a:lnTo>
                    <a:pt x="534619" y="1446047"/>
                  </a:lnTo>
                  <a:lnTo>
                    <a:pt x="534784" y="1443240"/>
                  </a:lnTo>
                  <a:lnTo>
                    <a:pt x="534847" y="1441919"/>
                  </a:lnTo>
                  <a:close/>
                </a:path>
                <a:path w="825500" h="1617979">
                  <a:moveTo>
                    <a:pt x="555459" y="705167"/>
                  </a:moveTo>
                  <a:lnTo>
                    <a:pt x="553618" y="702995"/>
                  </a:lnTo>
                  <a:lnTo>
                    <a:pt x="552132" y="700112"/>
                  </a:lnTo>
                  <a:lnTo>
                    <a:pt x="548665" y="698347"/>
                  </a:lnTo>
                  <a:lnTo>
                    <a:pt x="545998" y="700963"/>
                  </a:lnTo>
                  <a:lnTo>
                    <a:pt x="542290" y="703160"/>
                  </a:lnTo>
                  <a:lnTo>
                    <a:pt x="545807" y="706158"/>
                  </a:lnTo>
                  <a:lnTo>
                    <a:pt x="547738" y="708799"/>
                  </a:lnTo>
                  <a:lnTo>
                    <a:pt x="550151" y="709460"/>
                  </a:lnTo>
                  <a:lnTo>
                    <a:pt x="551472" y="709790"/>
                  </a:lnTo>
                  <a:lnTo>
                    <a:pt x="553643" y="706704"/>
                  </a:lnTo>
                  <a:lnTo>
                    <a:pt x="555459" y="705167"/>
                  </a:lnTo>
                  <a:close/>
                </a:path>
                <a:path w="825500" h="1617979">
                  <a:moveTo>
                    <a:pt x="558292" y="458292"/>
                  </a:moveTo>
                  <a:lnTo>
                    <a:pt x="557911" y="457733"/>
                  </a:lnTo>
                  <a:lnTo>
                    <a:pt x="557745" y="457225"/>
                  </a:lnTo>
                  <a:lnTo>
                    <a:pt x="556260" y="457288"/>
                  </a:lnTo>
                  <a:lnTo>
                    <a:pt x="556501" y="458076"/>
                  </a:lnTo>
                  <a:lnTo>
                    <a:pt x="556780" y="458863"/>
                  </a:lnTo>
                  <a:lnTo>
                    <a:pt x="557022" y="459638"/>
                  </a:lnTo>
                  <a:lnTo>
                    <a:pt x="557441" y="459333"/>
                  </a:lnTo>
                  <a:lnTo>
                    <a:pt x="558076" y="459105"/>
                  </a:lnTo>
                  <a:lnTo>
                    <a:pt x="558177" y="458724"/>
                  </a:lnTo>
                  <a:lnTo>
                    <a:pt x="558292" y="458292"/>
                  </a:lnTo>
                  <a:close/>
                </a:path>
                <a:path w="825500" h="1617979">
                  <a:moveTo>
                    <a:pt x="559752" y="163614"/>
                  </a:moveTo>
                  <a:lnTo>
                    <a:pt x="556526" y="162306"/>
                  </a:lnTo>
                  <a:lnTo>
                    <a:pt x="554520" y="160896"/>
                  </a:lnTo>
                  <a:lnTo>
                    <a:pt x="552513" y="160921"/>
                  </a:lnTo>
                  <a:lnTo>
                    <a:pt x="551472" y="160934"/>
                  </a:lnTo>
                  <a:lnTo>
                    <a:pt x="550430" y="163449"/>
                  </a:lnTo>
                  <a:lnTo>
                    <a:pt x="549389" y="164833"/>
                  </a:lnTo>
                  <a:lnTo>
                    <a:pt x="551256" y="166052"/>
                  </a:lnTo>
                  <a:lnTo>
                    <a:pt x="552983" y="167792"/>
                  </a:lnTo>
                  <a:lnTo>
                    <a:pt x="555866" y="168440"/>
                  </a:lnTo>
                  <a:lnTo>
                    <a:pt x="557326" y="166052"/>
                  </a:lnTo>
                  <a:lnTo>
                    <a:pt x="559752" y="163614"/>
                  </a:lnTo>
                  <a:close/>
                </a:path>
                <a:path w="825500" h="1617979">
                  <a:moveTo>
                    <a:pt x="561809" y="410997"/>
                  </a:moveTo>
                  <a:lnTo>
                    <a:pt x="553173" y="410654"/>
                  </a:lnTo>
                  <a:lnTo>
                    <a:pt x="552958" y="418160"/>
                  </a:lnTo>
                  <a:lnTo>
                    <a:pt x="552653" y="425665"/>
                  </a:lnTo>
                  <a:lnTo>
                    <a:pt x="552907" y="433158"/>
                  </a:lnTo>
                  <a:lnTo>
                    <a:pt x="552907" y="433451"/>
                  </a:lnTo>
                  <a:lnTo>
                    <a:pt x="558266" y="433552"/>
                  </a:lnTo>
                  <a:lnTo>
                    <a:pt x="561149" y="433743"/>
                  </a:lnTo>
                  <a:lnTo>
                    <a:pt x="561809" y="410997"/>
                  </a:lnTo>
                  <a:close/>
                </a:path>
                <a:path w="825500" h="1617979">
                  <a:moveTo>
                    <a:pt x="563270" y="481088"/>
                  </a:moveTo>
                  <a:lnTo>
                    <a:pt x="563067" y="480568"/>
                  </a:lnTo>
                  <a:lnTo>
                    <a:pt x="562965" y="480314"/>
                  </a:lnTo>
                  <a:lnTo>
                    <a:pt x="562051" y="480402"/>
                  </a:lnTo>
                  <a:lnTo>
                    <a:pt x="561505" y="480339"/>
                  </a:lnTo>
                  <a:lnTo>
                    <a:pt x="561454" y="480949"/>
                  </a:lnTo>
                  <a:lnTo>
                    <a:pt x="561200" y="481647"/>
                  </a:lnTo>
                  <a:lnTo>
                    <a:pt x="561428" y="482155"/>
                  </a:lnTo>
                  <a:lnTo>
                    <a:pt x="561530" y="482422"/>
                  </a:lnTo>
                  <a:lnTo>
                    <a:pt x="562444" y="482333"/>
                  </a:lnTo>
                  <a:lnTo>
                    <a:pt x="562965" y="482409"/>
                  </a:lnTo>
                  <a:lnTo>
                    <a:pt x="563041" y="481787"/>
                  </a:lnTo>
                  <a:lnTo>
                    <a:pt x="563270" y="481088"/>
                  </a:lnTo>
                  <a:close/>
                </a:path>
                <a:path w="825500" h="1617979">
                  <a:moveTo>
                    <a:pt x="572744" y="642607"/>
                  </a:moveTo>
                  <a:lnTo>
                    <a:pt x="572528" y="638873"/>
                  </a:lnTo>
                  <a:lnTo>
                    <a:pt x="570445" y="636943"/>
                  </a:lnTo>
                  <a:lnTo>
                    <a:pt x="569201" y="635000"/>
                  </a:lnTo>
                  <a:lnTo>
                    <a:pt x="567575" y="636536"/>
                  </a:lnTo>
                  <a:lnTo>
                    <a:pt x="564908" y="637908"/>
                  </a:lnTo>
                  <a:lnTo>
                    <a:pt x="564311" y="641565"/>
                  </a:lnTo>
                  <a:lnTo>
                    <a:pt x="566229" y="643851"/>
                  </a:lnTo>
                  <a:lnTo>
                    <a:pt x="568134" y="648081"/>
                  </a:lnTo>
                  <a:lnTo>
                    <a:pt x="570522" y="644448"/>
                  </a:lnTo>
                  <a:lnTo>
                    <a:pt x="572744" y="642607"/>
                  </a:lnTo>
                  <a:close/>
                </a:path>
                <a:path w="825500" h="1617979">
                  <a:moveTo>
                    <a:pt x="578624" y="75171"/>
                  </a:moveTo>
                  <a:lnTo>
                    <a:pt x="578243" y="69723"/>
                  </a:lnTo>
                  <a:lnTo>
                    <a:pt x="574040" y="67564"/>
                  </a:lnTo>
                  <a:lnTo>
                    <a:pt x="571652" y="65252"/>
                  </a:lnTo>
                  <a:lnTo>
                    <a:pt x="569417" y="67995"/>
                  </a:lnTo>
                  <a:lnTo>
                    <a:pt x="565543" y="70688"/>
                  </a:lnTo>
                  <a:lnTo>
                    <a:pt x="565378" y="76187"/>
                  </a:lnTo>
                  <a:lnTo>
                    <a:pt x="569226" y="78994"/>
                  </a:lnTo>
                  <a:lnTo>
                    <a:pt x="572643" y="83413"/>
                  </a:lnTo>
                  <a:lnTo>
                    <a:pt x="575411" y="78397"/>
                  </a:lnTo>
                  <a:lnTo>
                    <a:pt x="578624" y="75171"/>
                  </a:lnTo>
                  <a:close/>
                </a:path>
                <a:path w="825500" h="1617979">
                  <a:moveTo>
                    <a:pt x="609612" y="407898"/>
                  </a:moveTo>
                  <a:lnTo>
                    <a:pt x="607110" y="404050"/>
                  </a:lnTo>
                  <a:lnTo>
                    <a:pt x="599440" y="399072"/>
                  </a:lnTo>
                  <a:lnTo>
                    <a:pt x="598893" y="418465"/>
                  </a:lnTo>
                  <a:lnTo>
                    <a:pt x="606894" y="412178"/>
                  </a:lnTo>
                  <a:lnTo>
                    <a:pt x="609612" y="407898"/>
                  </a:lnTo>
                  <a:close/>
                </a:path>
                <a:path w="825500" h="1617979">
                  <a:moveTo>
                    <a:pt x="614387" y="177558"/>
                  </a:moveTo>
                  <a:lnTo>
                    <a:pt x="613956" y="177203"/>
                  </a:lnTo>
                  <a:lnTo>
                    <a:pt x="613130" y="176504"/>
                  </a:lnTo>
                  <a:lnTo>
                    <a:pt x="611809" y="177952"/>
                  </a:lnTo>
                  <a:lnTo>
                    <a:pt x="611174" y="178676"/>
                  </a:lnTo>
                  <a:lnTo>
                    <a:pt x="611581" y="179019"/>
                  </a:lnTo>
                  <a:lnTo>
                    <a:pt x="612305" y="179730"/>
                  </a:lnTo>
                  <a:lnTo>
                    <a:pt x="613130" y="179031"/>
                  </a:lnTo>
                  <a:lnTo>
                    <a:pt x="613727" y="178269"/>
                  </a:lnTo>
                  <a:lnTo>
                    <a:pt x="614387" y="177558"/>
                  </a:lnTo>
                  <a:close/>
                </a:path>
                <a:path w="825500" h="1617979">
                  <a:moveTo>
                    <a:pt x="618794" y="467791"/>
                  </a:moveTo>
                  <a:lnTo>
                    <a:pt x="597814" y="467194"/>
                  </a:lnTo>
                  <a:lnTo>
                    <a:pt x="597458" y="472643"/>
                  </a:lnTo>
                  <a:lnTo>
                    <a:pt x="618299" y="474967"/>
                  </a:lnTo>
                  <a:lnTo>
                    <a:pt x="618794" y="467791"/>
                  </a:lnTo>
                  <a:close/>
                </a:path>
                <a:path w="825500" h="1617979">
                  <a:moveTo>
                    <a:pt x="622604" y="496963"/>
                  </a:moveTo>
                  <a:lnTo>
                    <a:pt x="620217" y="493763"/>
                  </a:lnTo>
                  <a:lnTo>
                    <a:pt x="617804" y="488251"/>
                  </a:lnTo>
                  <a:lnTo>
                    <a:pt x="615403" y="488264"/>
                  </a:lnTo>
                  <a:lnTo>
                    <a:pt x="607479" y="488594"/>
                  </a:lnTo>
                  <a:lnTo>
                    <a:pt x="599528" y="489356"/>
                  </a:lnTo>
                  <a:lnTo>
                    <a:pt x="583552" y="491286"/>
                  </a:lnTo>
                  <a:lnTo>
                    <a:pt x="591832" y="500595"/>
                  </a:lnTo>
                  <a:lnTo>
                    <a:pt x="601675" y="501484"/>
                  </a:lnTo>
                  <a:lnTo>
                    <a:pt x="612228" y="498690"/>
                  </a:lnTo>
                  <a:lnTo>
                    <a:pt x="622604" y="496963"/>
                  </a:lnTo>
                  <a:close/>
                </a:path>
                <a:path w="825500" h="1617979">
                  <a:moveTo>
                    <a:pt x="623328" y="497446"/>
                  </a:moveTo>
                  <a:lnTo>
                    <a:pt x="623214" y="497281"/>
                  </a:lnTo>
                  <a:lnTo>
                    <a:pt x="623138" y="497103"/>
                  </a:lnTo>
                  <a:lnTo>
                    <a:pt x="623049" y="496938"/>
                  </a:lnTo>
                  <a:lnTo>
                    <a:pt x="622909" y="496925"/>
                  </a:lnTo>
                  <a:lnTo>
                    <a:pt x="622744" y="496976"/>
                  </a:lnTo>
                  <a:lnTo>
                    <a:pt x="622604" y="496963"/>
                  </a:lnTo>
                  <a:lnTo>
                    <a:pt x="622744" y="497166"/>
                  </a:lnTo>
                  <a:lnTo>
                    <a:pt x="622973" y="497319"/>
                  </a:lnTo>
                  <a:lnTo>
                    <a:pt x="623138" y="497382"/>
                  </a:lnTo>
                  <a:lnTo>
                    <a:pt x="623328" y="497446"/>
                  </a:lnTo>
                  <a:close/>
                </a:path>
                <a:path w="825500" h="1617979">
                  <a:moveTo>
                    <a:pt x="629119" y="1373530"/>
                  </a:moveTo>
                  <a:lnTo>
                    <a:pt x="613371" y="1371854"/>
                  </a:lnTo>
                  <a:lnTo>
                    <a:pt x="612800" y="1379283"/>
                  </a:lnTo>
                  <a:lnTo>
                    <a:pt x="629094" y="1378038"/>
                  </a:lnTo>
                  <a:lnTo>
                    <a:pt x="629119" y="1373530"/>
                  </a:lnTo>
                  <a:close/>
                </a:path>
                <a:path w="825500" h="1617979">
                  <a:moveTo>
                    <a:pt x="633984" y="501789"/>
                  </a:moveTo>
                  <a:lnTo>
                    <a:pt x="623328" y="497446"/>
                  </a:lnTo>
                  <a:lnTo>
                    <a:pt x="628764" y="507873"/>
                  </a:lnTo>
                  <a:lnTo>
                    <a:pt x="630529" y="505841"/>
                  </a:lnTo>
                  <a:lnTo>
                    <a:pt x="633984" y="501789"/>
                  </a:lnTo>
                  <a:close/>
                </a:path>
                <a:path w="825500" h="1617979">
                  <a:moveTo>
                    <a:pt x="648398" y="856564"/>
                  </a:moveTo>
                  <a:lnTo>
                    <a:pt x="646303" y="855383"/>
                  </a:lnTo>
                  <a:lnTo>
                    <a:pt x="644626" y="853655"/>
                  </a:lnTo>
                  <a:lnTo>
                    <a:pt x="643394" y="853948"/>
                  </a:lnTo>
                  <a:lnTo>
                    <a:pt x="641934" y="854278"/>
                  </a:lnTo>
                  <a:lnTo>
                    <a:pt x="640854" y="856348"/>
                  </a:lnTo>
                  <a:lnTo>
                    <a:pt x="639622" y="857669"/>
                  </a:lnTo>
                  <a:lnTo>
                    <a:pt x="641388" y="858951"/>
                  </a:lnTo>
                  <a:lnTo>
                    <a:pt x="643026" y="860526"/>
                  </a:lnTo>
                  <a:lnTo>
                    <a:pt x="644982" y="861237"/>
                  </a:lnTo>
                  <a:lnTo>
                    <a:pt x="645452" y="861428"/>
                  </a:lnTo>
                  <a:lnTo>
                    <a:pt x="646938" y="858596"/>
                  </a:lnTo>
                  <a:lnTo>
                    <a:pt x="648398" y="856564"/>
                  </a:lnTo>
                  <a:close/>
                </a:path>
                <a:path w="825500" h="1617979">
                  <a:moveTo>
                    <a:pt x="651383" y="728345"/>
                  </a:moveTo>
                  <a:lnTo>
                    <a:pt x="651281" y="726414"/>
                  </a:lnTo>
                  <a:lnTo>
                    <a:pt x="651192" y="725284"/>
                  </a:lnTo>
                  <a:lnTo>
                    <a:pt x="648855" y="724293"/>
                  </a:lnTo>
                  <a:lnTo>
                    <a:pt x="647534" y="723252"/>
                  </a:lnTo>
                  <a:lnTo>
                    <a:pt x="646417" y="725093"/>
                  </a:lnTo>
                  <a:lnTo>
                    <a:pt x="644766" y="726833"/>
                  </a:lnTo>
                  <a:lnTo>
                    <a:pt x="644245" y="729742"/>
                  </a:lnTo>
                  <a:lnTo>
                    <a:pt x="646557" y="731139"/>
                  </a:lnTo>
                  <a:lnTo>
                    <a:pt x="648970" y="733590"/>
                  </a:lnTo>
                  <a:lnTo>
                    <a:pt x="650100" y="730377"/>
                  </a:lnTo>
                  <a:lnTo>
                    <a:pt x="651383" y="728345"/>
                  </a:lnTo>
                  <a:close/>
                </a:path>
                <a:path w="825500" h="1617979">
                  <a:moveTo>
                    <a:pt x="657453" y="684377"/>
                  </a:moveTo>
                  <a:lnTo>
                    <a:pt x="656323" y="677367"/>
                  </a:lnTo>
                  <a:lnTo>
                    <a:pt x="652653" y="670839"/>
                  </a:lnTo>
                  <a:lnTo>
                    <a:pt x="645096" y="671055"/>
                  </a:lnTo>
                  <a:lnTo>
                    <a:pt x="645756" y="701763"/>
                  </a:lnTo>
                  <a:lnTo>
                    <a:pt x="654443" y="692365"/>
                  </a:lnTo>
                  <a:lnTo>
                    <a:pt x="657453" y="684377"/>
                  </a:lnTo>
                  <a:close/>
                </a:path>
                <a:path w="825500" h="1617979">
                  <a:moveTo>
                    <a:pt x="658126" y="610831"/>
                  </a:moveTo>
                  <a:lnTo>
                    <a:pt x="657186" y="610031"/>
                  </a:lnTo>
                  <a:lnTo>
                    <a:pt x="655980" y="608393"/>
                  </a:lnTo>
                  <a:lnTo>
                    <a:pt x="655396" y="608609"/>
                  </a:lnTo>
                  <a:lnTo>
                    <a:pt x="653948" y="609104"/>
                  </a:lnTo>
                  <a:lnTo>
                    <a:pt x="652767" y="610450"/>
                  </a:lnTo>
                  <a:lnTo>
                    <a:pt x="651471" y="611492"/>
                  </a:lnTo>
                  <a:lnTo>
                    <a:pt x="652437" y="612267"/>
                  </a:lnTo>
                  <a:lnTo>
                    <a:pt x="653389" y="613067"/>
                  </a:lnTo>
                  <a:lnTo>
                    <a:pt x="654989" y="614413"/>
                  </a:lnTo>
                  <a:lnTo>
                    <a:pt x="656031" y="613194"/>
                  </a:lnTo>
                  <a:lnTo>
                    <a:pt x="658126" y="610831"/>
                  </a:lnTo>
                  <a:close/>
                </a:path>
                <a:path w="825500" h="1617979">
                  <a:moveTo>
                    <a:pt x="661200" y="498081"/>
                  </a:moveTo>
                  <a:lnTo>
                    <a:pt x="660184" y="492925"/>
                  </a:lnTo>
                  <a:lnTo>
                    <a:pt x="659447" y="487756"/>
                  </a:lnTo>
                  <a:lnTo>
                    <a:pt x="652246" y="488251"/>
                  </a:lnTo>
                  <a:lnTo>
                    <a:pt x="651751" y="504799"/>
                  </a:lnTo>
                  <a:lnTo>
                    <a:pt x="655040" y="504278"/>
                  </a:lnTo>
                  <a:lnTo>
                    <a:pt x="661200" y="503758"/>
                  </a:lnTo>
                  <a:lnTo>
                    <a:pt x="661200" y="498081"/>
                  </a:lnTo>
                  <a:close/>
                </a:path>
                <a:path w="825500" h="1617979">
                  <a:moveTo>
                    <a:pt x="670102" y="133261"/>
                  </a:moveTo>
                  <a:lnTo>
                    <a:pt x="668185" y="131787"/>
                  </a:lnTo>
                  <a:lnTo>
                    <a:pt x="667105" y="130340"/>
                  </a:lnTo>
                  <a:lnTo>
                    <a:pt x="660819" y="136067"/>
                  </a:lnTo>
                  <a:lnTo>
                    <a:pt x="663346" y="137210"/>
                  </a:lnTo>
                  <a:lnTo>
                    <a:pt x="665187" y="138772"/>
                  </a:lnTo>
                  <a:lnTo>
                    <a:pt x="668121" y="138391"/>
                  </a:lnTo>
                  <a:lnTo>
                    <a:pt x="670052" y="136080"/>
                  </a:lnTo>
                  <a:lnTo>
                    <a:pt x="670102" y="133261"/>
                  </a:lnTo>
                  <a:close/>
                </a:path>
                <a:path w="825500" h="1617979">
                  <a:moveTo>
                    <a:pt x="698423" y="156337"/>
                  </a:moveTo>
                  <a:lnTo>
                    <a:pt x="695617" y="153822"/>
                  </a:lnTo>
                  <a:lnTo>
                    <a:pt x="692975" y="154876"/>
                  </a:lnTo>
                  <a:lnTo>
                    <a:pt x="690359" y="156654"/>
                  </a:lnTo>
                  <a:lnTo>
                    <a:pt x="690143" y="158330"/>
                  </a:lnTo>
                  <a:lnTo>
                    <a:pt x="689952" y="159905"/>
                  </a:lnTo>
                  <a:lnTo>
                    <a:pt x="692454" y="161848"/>
                  </a:lnTo>
                  <a:lnTo>
                    <a:pt x="695071" y="165404"/>
                  </a:lnTo>
                  <a:lnTo>
                    <a:pt x="696849" y="161505"/>
                  </a:lnTo>
                  <a:lnTo>
                    <a:pt x="698385" y="159537"/>
                  </a:lnTo>
                  <a:lnTo>
                    <a:pt x="698423" y="156337"/>
                  </a:lnTo>
                  <a:close/>
                </a:path>
                <a:path w="825500" h="1617979">
                  <a:moveTo>
                    <a:pt x="700976" y="1052957"/>
                  </a:moveTo>
                  <a:lnTo>
                    <a:pt x="699274" y="1050785"/>
                  </a:lnTo>
                  <a:lnTo>
                    <a:pt x="697509" y="1051471"/>
                  </a:lnTo>
                  <a:lnTo>
                    <a:pt x="695452" y="1052220"/>
                  </a:lnTo>
                  <a:lnTo>
                    <a:pt x="694956" y="1053503"/>
                  </a:lnTo>
                  <a:lnTo>
                    <a:pt x="694575" y="1054468"/>
                  </a:lnTo>
                  <a:lnTo>
                    <a:pt x="696214" y="1056284"/>
                  </a:lnTo>
                  <a:lnTo>
                    <a:pt x="697484" y="1058760"/>
                  </a:lnTo>
                  <a:lnTo>
                    <a:pt x="699046" y="1056474"/>
                  </a:lnTo>
                  <a:lnTo>
                    <a:pt x="700341" y="1055243"/>
                  </a:lnTo>
                  <a:lnTo>
                    <a:pt x="700976" y="1052957"/>
                  </a:lnTo>
                  <a:close/>
                </a:path>
                <a:path w="825500" h="1617979">
                  <a:moveTo>
                    <a:pt x="703783" y="911847"/>
                  </a:moveTo>
                  <a:lnTo>
                    <a:pt x="701941" y="910386"/>
                  </a:lnTo>
                  <a:lnTo>
                    <a:pt x="700151" y="907884"/>
                  </a:lnTo>
                  <a:lnTo>
                    <a:pt x="698220" y="907770"/>
                  </a:lnTo>
                  <a:lnTo>
                    <a:pt x="696493" y="907694"/>
                  </a:lnTo>
                  <a:lnTo>
                    <a:pt x="694601" y="910221"/>
                  </a:lnTo>
                  <a:lnTo>
                    <a:pt x="691222" y="912774"/>
                  </a:lnTo>
                  <a:lnTo>
                    <a:pt x="695032" y="914831"/>
                  </a:lnTo>
                  <a:lnTo>
                    <a:pt x="697268" y="917003"/>
                  </a:lnTo>
                  <a:lnTo>
                    <a:pt x="700887" y="916457"/>
                  </a:lnTo>
                  <a:lnTo>
                    <a:pt x="702233" y="913574"/>
                  </a:lnTo>
                  <a:lnTo>
                    <a:pt x="703783" y="911847"/>
                  </a:lnTo>
                  <a:close/>
                </a:path>
                <a:path w="825500" h="1617979">
                  <a:moveTo>
                    <a:pt x="718566" y="1013536"/>
                  </a:moveTo>
                  <a:lnTo>
                    <a:pt x="715873" y="1010246"/>
                  </a:lnTo>
                  <a:lnTo>
                    <a:pt x="714667" y="1007414"/>
                  </a:lnTo>
                  <a:lnTo>
                    <a:pt x="712851" y="1006944"/>
                  </a:lnTo>
                  <a:lnTo>
                    <a:pt x="711339" y="1006538"/>
                  </a:lnTo>
                  <a:lnTo>
                    <a:pt x="709104" y="1008900"/>
                  </a:lnTo>
                  <a:lnTo>
                    <a:pt x="707212" y="1010018"/>
                  </a:lnTo>
                  <a:lnTo>
                    <a:pt x="708393" y="1012063"/>
                  </a:lnTo>
                  <a:lnTo>
                    <a:pt x="709168" y="1014971"/>
                  </a:lnTo>
                  <a:lnTo>
                    <a:pt x="712330" y="1016508"/>
                  </a:lnTo>
                  <a:lnTo>
                    <a:pt x="714883" y="1014755"/>
                  </a:lnTo>
                  <a:lnTo>
                    <a:pt x="718566" y="1013536"/>
                  </a:lnTo>
                  <a:close/>
                </a:path>
                <a:path w="825500" h="1617979">
                  <a:moveTo>
                    <a:pt x="719391" y="983335"/>
                  </a:moveTo>
                  <a:lnTo>
                    <a:pt x="719226" y="983386"/>
                  </a:lnTo>
                  <a:lnTo>
                    <a:pt x="719340" y="983640"/>
                  </a:lnTo>
                  <a:lnTo>
                    <a:pt x="719391" y="983449"/>
                  </a:lnTo>
                  <a:close/>
                </a:path>
                <a:path w="825500" h="1617979">
                  <a:moveTo>
                    <a:pt x="724560" y="674573"/>
                  </a:moveTo>
                  <a:lnTo>
                    <a:pt x="722668" y="673125"/>
                  </a:lnTo>
                  <a:lnTo>
                    <a:pt x="720852" y="670560"/>
                  </a:lnTo>
                  <a:lnTo>
                    <a:pt x="717130" y="670420"/>
                  </a:lnTo>
                  <a:lnTo>
                    <a:pt x="715264" y="673011"/>
                  </a:lnTo>
                  <a:lnTo>
                    <a:pt x="711771" y="675703"/>
                  </a:lnTo>
                  <a:lnTo>
                    <a:pt x="715619" y="677684"/>
                  </a:lnTo>
                  <a:lnTo>
                    <a:pt x="717880" y="679856"/>
                  </a:lnTo>
                  <a:lnTo>
                    <a:pt x="719632" y="679500"/>
                  </a:lnTo>
                  <a:lnTo>
                    <a:pt x="721537" y="679145"/>
                  </a:lnTo>
                  <a:lnTo>
                    <a:pt x="722934" y="676338"/>
                  </a:lnTo>
                  <a:lnTo>
                    <a:pt x="724560" y="674573"/>
                  </a:lnTo>
                  <a:close/>
                </a:path>
                <a:path w="825500" h="1617979">
                  <a:moveTo>
                    <a:pt x="731964" y="971499"/>
                  </a:moveTo>
                  <a:lnTo>
                    <a:pt x="729919" y="964565"/>
                  </a:lnTo>
                  <a:lnTo>
                    <a:pt x="723239" y="962418"/>
                  </a:lnTo>
                  <a:lnTo>
                    <a:pt x="719391" y="983335"/>
                  </a:lnTo>
                  <a:lnTo>
                    <a:pt x="727163" y="981113"/>
                  </a:lnTo>
                  <a:lnTo>
                    <a:pt x="731202" y="977087"/>
                  </a:lnTo>
                  <a:lnTo>
                    <a:pt x="731964" y="971499"/>
                  </a:lnTo>
                  <a:close/>
                </a:path>
                <a:path w="825500" h="1617979">
                  <a:moveTo>
                    <a:pt x="737298" y="473532"/>
                  </a:moveTo>
                  <a:lnTo>
                    <a:pt x="735330" y="467639"/>
                  </a:lnTo>
                  <a:lnTo>
                    <a:pt x="732193" y="460311"/>
                  </a:lnTo>
                  <a:lnTo>
                    <a:pt x="729043" y="452221"/>
                  </a:lnTo>
                  <a:lnTo>
                    <a:pt x="705675" y="479031"/>
                  </a:lnTo>
                  <a:lnTo>
                    <a:pt x="714502" y="483590"/>
                  </a:lnTo>
                  <a:lnTo>
                    <a:pt x="722845" y="484962"/>
                  </a:lnTo>
                  <a:lnTo>
                    <a:pt x="730415" y="482917"/>
                  </a:lnTo>
                  <a:lnTo>
                    <a:pt x="736930" y="477278"/>
                  </a:lnTo>
                  <a:lnTo>
                    <a:pt x="737298" y="473532"/>
                  </a:lnTo>
                  <a:close/>
                </a:path>
                <a:path w="825500" h="1617979">
                  <a:moveTo>
                    <a:pt x="744105" y="1043254"/>
                  </a:moveTo>
                  <a:lnTo>
                    <a:pt x="740778" y="1040841"/>
                  </a:lnTo>
                  <a:lnTo>
                    <a:pt x="738936" y="1038390"/>
                  </a:lnTo>
                  <a:lnTo>
                    <a:pt x="735393" y="1038694"/>
                  </a:lnTo>
                  <a:lnTo>
                    <a:pt x="733653" y="1041107"/>
                  </a:lnTo>
                  <a:lnTo>
                    <a:pt x="731875" y="1042568"/>
                  </a:lnTo>
                  <a:lnTo>
                    <a:pt x="733386" y="1044219"/>
                  </a:lnTo>
                  <a:lnTo>
                    <a:pt x="734733" y="1047026"/>
                  </a:lnTo>
                  <a:lnTo>
                    <a:pt x="736434" y="1047242"/>
                  </a:lnTo>
                  <a:lnTo>
                    <a:pt x="738251" y="1047483"/>
                  </a:lnTo>
                  <a:lnTo>
                    <a:pt x="740384" y="1045349"/>
                  </a:lnTo>
                  <a:lnTo>
                    <a:pt x="744105" y="1043254"/>
                  </a:lnTo>
                  <a:close/>
                </a:path>
                <a:path w="825500" h="1617979">
                  <a:moveTo>
                    <a:pt x="761225" y="986497"/>
                  </a:moveTo>
                  <a:lnTo>
                    <a:pt x="741159" y="982484"/>
                  </a:lnTo>
                  <a:lnTo>
                    <a:pt x="741045" y="986739"/>
                  </a:lnTo>
                  <a:lnTo>
                    <a:pt x="739927" y="994359"/>
                  </a:lnTo>
                  <a:lnTo>
                    <a:pt x="746899" y="996556"/>
                  </a:lnTo>
                  <a:lnTo>
                    <a:pt x="753364" y="996632"/>
                  </a:lnTo>
                  <a:lnTo>
                    <a:pt x="759599" y="997331"/>
                  </a:lnTo>
                  <a:lnTo>
                    <a:pt x="761225" y="986497"/>
                  </a:lnTo>
                  <a:close/>
                </a:path>
                <a:path w="825500" h="1617979">
                  <a:moveTo>
                    <a:pt x="764387" y="883640"/>
                  </a:moveTo>
                  <a:lnTo>
                    <a:pt x="759167" y="882154"/>
                  </a:lnTo>
                  <a:lnTo>
                    <a:pt x="756412" y="881024"/>
                  </a:lnTo>
                  <a:lnTo>
                    <a:pt x="751192" y="899528"/>
                  </a:lnTo>
                  <a:lnTo>
                    <a:pt x="760018" y="902335"/>
                  </a:lnTo>
                  <a:lnTo>
                    <a:pt x="761555" y="896340"/>
                  </a:lnTo>
                  <a:lnTo>
                    <a:pt x="763397" y="890397"/>
                  </a:lnTo>
                  <a:lnTo>
                    <a:pt x="764387" y="883640"/>
                  </a:lnTo>
                  <a:close/>
                </a:path>
                <a:path w="825500" h="1617979">
                  <a:moveTo>
                    <a:pt x="764628" y="650062"/>
                  </a:moveTo>
                  <a:lnTo>
                    <a:pt x="761415" y="646264"/>
                  </a:lnTo>
                  <a:lnTo>
                    <a:pt x="759828" y="644347"/>
                  </a:lnTo>
                  <a:lnTo>
                    <a:pt x="745426" y="655091"/>
                  </a:lnTo>
                  <a:lnTo>
                    <a:pt x="751471" y="663003"/>
                  </a:lnTo>
                  <a:lnTo>
                    <a:pt x="764628" y="650062"/>
                  </a:lnTo>
                  <a:close/>
                </a:path>
                <a:path w="825500" h="1617979">
                  <a:moveTo>
                    <a:pt x="770902" y="570014"/>
                  </a:moveTo>
                  <a:lnTo>
                    <a:pt x="764717" y="563918"/>
                  </a:lnTo>
                  <a:lnTo>
                    <a:pt x="748144" y="581088"/>
                  </a:lnTo>
                  <a:lnTo>
                    <a:pt x="752843" y="586041"/>
                  </a:lnTo>
                  <a:lnTo>
                    <a:pt x="770902" y="570014"/>
                  </a:lnTo>
                  <a:close/>
                </a:path>
                <a:path w="825500" h="1617979">
                  <a:moveTo>
                    <a:pt x="773950" y="474497"/>
                  </a:moveTo>
                  <a:lnTo>
                    <a:pt x="773506" y="470789"/>
                  </a:lnTo>
                  <a:lnTo>
                    <a:pt x="770737" y="469315"/>
                  </a:lnTo>
                  <a:lnTo>
                    <a:pt x="769086" y="467715"/>
                  </a:lnTo>
                  <a:lnTo>
                    <a:pt x="767689" y="469582"/>
                  </a:lnTo>
                  <a:lnTo>
                    <a:pt x="765378" y="471360"/>
                  </a:lnTo>
                  <a:lnTo>
                    <a:pt x="765162" y="473354"/>
                  </a:lnTo>
                  <a:lnTo>
                    <a:pt x="764997" y="475107"/>
                  </a:lnTo>
                  <a:lnTo>
                    <a:pt x="767194" y="477100"/>
                  </a:lnTo>
                  <a:lnTo>
                    <a:pt x="769467" y="480898"/>
                  </a:lnTo>
                  <a:lnTo>
                    <a:pt x="771753" y="476719"/>
                  </a:lnTo>
                  <a:lnTo>
                    <a:pt x="773950" y="474497"/>
                  </a:lnTo>
                  <a:close/>
                </a:path>
                <a:path w="825500" h="1617979">
                  <a:moveTo>
                    <a:pt x="774750" y="950518"/>
                  </a:moveTo>
                  <a:lnTo>
                    <a:pt x="773976" y="947077"/>
                  </a:lnTo>
                  <a:lnTo>
                    <a:pt x="771207" y="945845"/>
                  </a:lnTo>
                  <a:lnTo>
                    <a:pt x="769467" y="944333"/>
                  </a:lnTo>
                  <a:lnTo>
                    <a:pt x="768019" y="946150"/>
                  </a:lnTo>
                  <a:lnTo>
                    <a:pt x="765454" y="947902"/>
                  </a:lnTo>
                  <a:lnTo>
                    <a:pt x="765378" y="949744"/>
                  </a:lnTo>
                  <a:lnTo>
                    <a:pt x="765327" y="951420"/>
                  </a:lnTo>
                  <a:lnTo>
                    <a:pt x="767981" y="953185"/>
                  </a:lnTo>
                  <a:lnTo>
                    <a:pt x="770623" y="956348"/>
                  </a:lnTo>
                  <a:lnTo>
                    <a:pt x="772553" y="952766"/>
                  </a:lnTo>
                  <a:lnTo>
                    <a:pt x="774750" y="950518"/>
                  </a:lnTo>
                  <a:close/>
                </a:path>
                <a:path w="825500" h="1617979">
                  <a:moveTo>
                    <a:pt x="775716" y="495287"/>
                  </a:moveTo>
                  <a:lnTo>
                    <a:pt x="773315" y="492925"/>
                  </a:lnTo>
                  <a:lnTo>
                    <a:pt x="771779" y="490486"/>
                  </a:lnTo>
                  <a:lnTo>
                    <a:pt x="768870" y="491274"/>
                  </a:lnTo>
                  <a:lnTo>
                    <a:pt x="767168" y="493102"/>
                  </a:lnTo>
                  <a:lnTo>
                    <a:pt x="765327" y="494411"/>
                  </a:lnTo>
                  <a:lnTo>
                    <a:pt x="766419" y="495795"/>
                  </a:lnTo>
                  <a:lnTo>
                    <a:pt x="767549" y="498348"/>
                  </a:lnTo>
                  <a:lnTo>
                    <a:pt x="770623" y="498195"/>
                  </a:lnTo>
                  <a:lnTo>
                    <a:pt x="772629" y="496697"/>
                  </a:lnTo>
                  <a:lnTo>
                    <a:pt x="775716" y="495287"/>
                  </a:lnTo>
                  <a:close/>
                </a:path>
                <a:path w="825500" h="1617979">
                  <a:moveTo>
                    <a:pt x="777684" y="928141"/>
                  </a:moveTo>
                  <a:lnTo>
                    <a:pt x="777163" y="907224"/>
                  </a:lnTo>
                  <a:lnTo>
                    <a:pt x="769747" y="907275"/>
                  </a:lnTo>
                  <a:lnTo>
                    <a:pt x="769137" y="927785"/>
                  </a:lnTo>
                  <a:lnTo>
                    <a:pt x="777684" y="928141"/>
                  </a:lnTo>
                  <a:close/>
                </a:path>
                <a:path w="825500" h="1617979">
                  <a:moveTo>
                    <a:pt x="781532" y="978712"/>
                  </a:moveTo>
                  <a:lnTo>
                    <a:pt x="781316" y="977201"/>
                  </a:lnTo>
                  <a:lnTo>
                    <a:pt x="781240" y="976655"/>
                  </a:lnTo>
                  <a:lnTo>
                    <a:pt x="779399" y="976350"/>
                  </a:lnTo>
                  <a:lnTo>
                    <a:pt x="778344" y="975944"/>
                  </a:lnTo>
                  <a:lnTo>
                    <a:pt x="777887" y="977480"/>
                  </a:lnTo>
                  <a:lnTo>
                    <a:pt x="777163" y="978966"/>
                  </a:lnTo>
                  <a:lnTo>
                    <a:pt x="777062" y="980909"/>
                  </a:lnTo>
                  <a:lnTo>
                    <a:pt x="778979" y="981443"/>
                  </a:lnTo>
                  <a:lnTo>
                    <a:pt x="780719" y="982205"/>
                  </a:lnTo>
                  <a:lnTo>
                    <a:pt x="780986" y="980338"/>
                  </a:lnTo>
                  <a:lnTo>
                    <a:pt x="781532" y="978712"/>
                  </a:lnTo>
                  <a:close/>
                </a:path>
                <a:path w="825500" h="1617979">
                  <a:moveTo>
                    <a:pt x="793877" y="582053"/>
                  </a:moveTo>
                  <a:lnTo>
                    <a:pt x="793496" y="581329"/>
                  </a:lnTo>
                  <a:lnTo>
                    <a:pt x="793381" y="580720"/>
                  </a:lnTo>
                  <a:lnTo>
                    <a:pt x="790994" y="582155"/>
                  </a:lnTo>
                  <a:lnTo>
                    <a:pt x="791375" y="582574"/>
                  </a:lnTo>
                  <a:lnTo>
                    <a:pt x="791794" y="582993"/>
                  </a:lnTo>
                  <a:lnTo>
                    <a:pt x="792149" y="583412"/>
                  </a:lnTo>
                  <a:lnTo>
                    <a:pt x="792670" y="583133"/>
                  </a:lnTo>
                  <a:lnTo>
                    <a:pt x="793470" y="582955"/>
                  </a:lnTo>
                  <a:lnTo>
                    <a:pt x="793661" y="582510"/>
                  </a:lnTo>
                  <a:lnTo>
                    <a:pt x="793877" y="582053"/>
                  </a:lnTo>
                  <a:close/>
                </a:path>
                <a:path w="825500" h="1617979">
                  <a:moveTo>
                    <a:pt x="794677" y="554215"/>
                  </a:moveTo>
                  <a:lnTo>
                    <a:pt x="794042" y="553161"/>
                  </a:lnTo>
                  <a:lnTo>
                    <a:pt x="792784" y="551103"/>
                  </a:lnTo>
                  <a:lnTo>
                    <a:pt x="791895" y="551853"/>
                  </a:lnTo>
                  <a:lnTo>
                    <a:pt x="790194" y="552919"/>
                  </a:lnTo>
                  <a:lnTo>
                    <a:pt x="790308" y="553313"/>
                  </a:lnTo>
                  <a:lnTo>
                    <a:pt x="790829" y="554799"/>
                  </a:lnTo>
                  <a:lnTo>
                    <a:pt x="791959" y="556056"/>
                  </a:lnTo>
                  <a:lnTo>
                    <a:pt x="792835" y="557403"/>
                  </a:lnTo>
                  <a:lnTo>
                    <a:pt x="794677" y="554215"/>
                  </a:lnTo>
                  <a:close/>
                </a:path>
                <a:path w="825500" h="1617979">
                  <a:moveTo>
                    <a:pt x="795362" y="720699"/>
                  </a:moveTo>
                  <a:lnTo>
                    <a:pt x="793330" y="719302"/>
                  </a:lnTo>
                  <a:lnTo>
                    <a:pt x="792175" y="717918"/>
                  </a:lnTo>
                  <a:lnTo>
                    <a:pt x="790943" y="719239"/>
                  </a:lnTo>
                  <a:lnTo>
                    <a:pt x="788873" y="720445"/>
                  </a:lnTo>
                  <a:lnTo>
                    <a:pt x="788657" y="721906"/>
                  </a:lnTo>
                  <a:lnTo>
                    <a:pt x="788466" y="723252"/>
                  </a:lnTo>
                  <a:lnTo>
                    <a:pt x="790282" y="724903"/>
                  </a:lnTo>
                  <a:lnTo>
                    <a:pt x="791679" y="727189"/>
                  </a:lnTo>
                  <a:lnTo>
                    <a:pt x="793381" y="724954"/>
                  </a:lnTo>
                  <a:lnTo>
                    <a:pt x="795362" y="723506"/>
                  </a:lnTo>
                  <a:lnTo>
                    <a:pt x="795362" y="720699"/>
                  </a:lnTo>
                  <a:close/>
                </a:path>
                <a:path w="825500" h="1617979">
                  <a:moveTo>
                    <a:pt x="813841" y="1037869"/>
                  </a:moveTo>
                  <a:lnTo>
                    <a:pt x="807453" y="1030973"/>
                  </a:lnTo>
                  <a:lnTo>
                    <a:pt x="790968" y="1047572"/>
                  </a:lnTo>
                  <a:lnTo>
                    <a:pt x="797648" y="1054252"/>
                  </a:lnTo>
                  <a:lnTo>
                    <a:pt x="813841" y="1037869"/>
                  </a:lnTo>
                  <a:close/>
                </a:path>
                <a:path w="825500" h="1617979">
                  <a:moveTo>
                    <a:pt x="816914" y="484073"/>
                  </a:moveTo>
                  <a:lnTo>
                    <a:pt x="812546" y="482993"/>
                  </a:lnTo>
                  <a:lnTo>
                    <a:pt x="810234" y="482193"/>
                  </a:lnTo>
                  <a:lnTo>
                    <a:pt x="805116" y="498182"/>
                  </a:lnTo>
                  <a:lnTo>
                    <a:pt x="813511" y="500722"/>
                  </a:lnTo>
                  <a:lnTo>
                    <a:pt x="814717" y="495350"/>
                  </a:lnTo>
                  <a:lnTo>
                    <a:pt x="816114" y="489991"/>
                  </a:lnTo>
                  <a:lnTo>
                    <a:pt x="816825" y="484543"/>
                  </a:lnTo>
                  <a:lnTo>
                    <a:pt x="816914" y="484073"/>
                  </a:lnTo>
                  <a:close/>
                </a:path>
                <a:path w="825500" h="1617979">
                  <a:moveTo>
                    <a:pt x="820216" y="451358"/>
                  </a:moveTo>
                  <a:lnTo>
                    <a:pt x="816038" y="449757"/>
                  </a:lnTo>
                  <a:lnTo>
                    <a:pt x="813917" y="448284"/>
                  </a:lnTo>
                  <a:lnTo>
                    <a:pt x="810641" y="448475"/>
                  </a:lnTo>
                  <a:lnTo>
                    <a:pt x="808278" y="451637"/>
                  </a:lnTo>
                  <a:lnTo>
                    <a:pt x="809574" y="454139"/>
                  </a:lnTo>
                  <a:lnTo>
                    <a:pt x="811530" y="456666"/>
                  </a:lnTo>
                  <a:lnTo>
                    <a:pt x="813181" y="456730"/>
                  </a:lnTo>
                  <a:lnTo>
                    <a:pt x="814882" y="456793"/>
                  </a:lnTo>
                  <a:lnTo>
                    <a:pt x="816698" y="454215"/>
                  </a:lnTo>
                  <a:lnTo>
                    <a:pt x="820216" y="451358"/>
                  </a:lnTo>
                  <a:close/>
                </a:path>
                <a:path w="825500" h="1617979">
                  <a:moveTo>
                    <a:pt x="825436" y="565759"/>
                  </a:moveTo>
                  <a:lnTo>
                    <a:pt x="824230" y="564654"/>
                  </a:lnTo>
                  <a:lnTo>
                    <a:pt x="823595" y="563613"/>
                  </a:lnTo>
                  <a:lnTo>
                    <a:pt x="822350" y="564705"/>
                  </a:lnTo>
                  <a:lnTo>
                    <a:pt x="820318" y="565670"/>
                  </a:lnTo>
                  <a:lnTo>
                    <a:pt x="819962" y="568261"/>
                  </a:lnTo>
                  <a:lnTo>
                    <a:pt x="821499" y="569874"/>
                  </a:lnTo>
                  <a:lnTo>
                    <a:pt x="822960" y="572592"/>
                  </a:lnTo>
                  <a:lnTo>
                    <a:pt x="824141" y="569810"/>
                  </a:lnTo>
                  <a:lnTo>
                    <a:pt x="825157" y="568312"/>
                  </a:lnTo>
                  <a:lnTo>
                    <a:pt x="825322" y="566724"/>
                  </a:lnTo>
                  <a:lnTo>
                    <a:pt x="825436" y="565759"/>
                  </a:lnTo>
                  <a:close/>
                </a:path>
              </a:pathLst>
            </a:custGeom>
            <a:solidFill>
              <a:srgbClr val="DE246E"/>
            </a:solidFill>
          </p:spPr>
          <p:txBody>
            <a:bodyPr wrap="square" lIns="0" tIns="0" rIns="0" bIns="0" rtlCol="0"/>
            <a:lstStyle/>
            <a:p>
              <a:endParaRPr/>
            </a:p>
          </p:txBody>
        </p:sp>
        <p:sp>
          <p:nvSpPr>
            <p:cNvPr id="111" name="object 111"/>
            <p:cNvSpPr/>
            <p:nvPr/>
          </p:nvSpPr>
          <p:spPr>
            <a:xfrm>
              <a:off x="7595222" y="2315984"/>
              <a:ext cx="863600" cy="1723389"/>
            </a:xfrm>
            <a:custGeom>
              <a:avLst/>
              <a:gdLst/>
              <a:ahLst/>
              <a:cxnLst/>
              <a:rect l="l" t="t" r="r" b="b"/>
              <a:pathLst>
                <a:path w="863600" h="1723389">
                  <a:moveTo>
                    <a:pt x="117487" y="270230"/>
                  </a:moveTo>
                  <a:lnTo>
                    <a:pt x="117297" y="270357"/>
                  </a:lnTo>
                  <a:lnTo>
                    <a:pt x="117436" y="270281"/>
                  </a:lnTo>
                  <a:close/>
                </a:path>
                <a:path w="863600" h="1723389">
                  <a:moveTo>
                    <a:pt x="135991" y="631685"/>
                  </a:moveTo>
                  <a:lnTo>
                    <a:pt x="135521" y="630961"/>
                  </a:lnTo>
                  <a:lnTo>
                    <a:pt x="135051" y="630237"/>
                  </a:lnTo>
                  <a:lnTo>
                    <a:pt x="134531" y="629577"/>
                  </a:lnTo>
                  <a:lnTo>
                    <a:pt x="133654" y="630428"/>
                  </a:lnTo>
                  <a:lnTo>
                    <a:pt x="134073" y="631240"/>
                  </a:lnTo>
                  <a:lnTo>
                    <a:pt x="134531" y="631926"/>
                  </a:lnTo>
                  <a:lnTo>
                    <a:pt x="135001" y="632637"/>
                  </a:lnTo>
                  <a:lnTo>
                    <a:pt x="135991" y="631685"/>
                  </a:lnTo>
                  <a:close/>
                </a:path>
                <a:path w="863600" h="1723389">
                  <a:moveTo>
                    <a:pt x="196659" y="363283"/>
                  </a:moveTo>
                  <a:lnTo>
                    <a:pt x="191592" y="358089"/>
                  </a:lnTo>
                  <a:lnTo>
                    <a:pt x="186486" y="355727"/>
                  </a:lnTo>
                  <a:lnTo>
                    <a:pt x="181787" y="352717"/>
                  </a:lnTo>
                  <a:lnTo>
                    <a:pt x="178206" y="362331"/>
                  </a:lnTo>
                  <a:lnTo>
                    <a:pt x="193497" y="373621"/>
                  </a:lnTo>
                  <a:lnTo>
                    <a:pt x="194297" y="369671"/>
                  </a:lnTo>
                  <a:lnTo>
                    <a:pt x="196659" y="363283"/>
                  </a:lnTo>
                  <a:close/>
                </a:path>
                <a:path w="863600" h="1723389">
                  <a:moveTo>
                    <a:pt x="199097" y="326313"/>
                  </a:moveTo>
                  <a:lnTo>
                    <a:pt x="191160" y="322376"/>
                  </a:lnTo>
                  <a:lnTo>
                    <a:pt x="184531" y="341744"/>
                  </a:lnTo>
                  <a:lnTo>
                    <a:pt x="191211" y="344385"/>
                  </a:lnTo>
                  <a:lnTo>
                    <a:pt x="199097" y="326313"/>
                  </a:lnTo>
                  <a:close/>
                </a:path>
                <a:path w="863600" h="1723389">
                  <a:moveTo>
                    <a:pt x="200012" y="322021"/>
                  </a:moveTo>
                  <a:lnTo>
                    <a:pt x="198361" y="318490"/>
                  </a:lnTo>
                  <a:lnTo>
                    <a:pt x="197700" y="317030"/>
                  </a:lnTo>
                  <a:lnTo>
                    <a:pt x="194983" y="319506"/>
                  </a:lnTo>
                  <a:lnTo>
                    <a:pt x="193636" y="320751"/>
                  </a:lnTo>
                  <a:lnTo>
                    <a:pt x="194538" y="322021"/>
                  </a:lnTo>
                  <a:lnTo>
                    <a:pt x="195275" y="323989"/>
                  </a:lnTo>
                  <a:lnTo>
                    <a:pt x="197231" y="324650"/>
                  </a:lnTo>
                  <a:lnTo>
                    <a:pt x="198526" y="323037"/>
                  </a:lnTo>
                  <a:lnTo>
                    <a:pt x="200012" y="322021"/>
                  </a:lnTo>
                  <a:close/>
                </a:path>
                <a:path w="863600" h="1723389">
                  <a:moveTo>
                    <a:pt x="204050" y="317169"/>
                  </a:moveTo>
                  <a:lnTo>
                    <a:pt x="203885" y="317055"/>
                  </a:lnTo>
                  <a:lnTo>
                    <a:pt x="203441" y="317893"/>
                  </a:lnTo>
                  <a:lnTo>
                    <a:pt x="203098" y="318744"/>
                  </a:lnTo>
                  <a:lnTo>
                    <a:pt x="204025" y="317220"/>
                  </a:lnTo>
                  <a:close/>
                </a:path>
                <a:path w="863600" h="1723389">
                  <a:moveTo>
                    <a:pt x="210045" y="530491"/>
                  </a:moveTo>
                  <a:lnTo>
                    <a:pt x="209384" y="530428"/>
                  </a:lnTo>
                  <a:lnTo>
                    <a:pt x="209816" y="530821"/>
                  </a:lnTo>
                  <a:lnTo>
                    <a:pt x="209956" y="530745"/>
                  </a:lnTo>
                  <a:lnTo>
                    <a:pt x="210019" y="530618"/>
                  </a:lnTo>
                  <a:lnTo>
                    <a:pt x="210045" y="530491"/>
                  </a:lnTo>
                  <a:close/>
                </a:path>
                <a:path w="863600" h="1723389">
                  <a:moveTo>
                    <a:pt x="210400" y="354152"/>
                  </a:moveTo>
                  <a:lnTo>
                    <a:pt x="208724" y="352628"/>
                  </a:lnTo>
                  <a:lnTo>
                    <a:pt x="208203" y="352869"/>
                  </a:lnTo>
                  <a:lnTo>
                    <a:pt x="207073" y="353352"/>
                  </a:lnTo>
                  <a:lnTo>
                    <a:pt x="206197" y="354647"/>
                  </a:lnTo>
                  <a:lnTo>
                    <a:pt x="204520" y="356323"/>
                  </a:lnTo>
                  <a:lnTo>
                    <a:pt x="206463" y="357327"/>
                  </a:lnTo>
                  <a:lnTo>
                    <a:pt x="207784" y="358648"/>
                  </a:lnTo>
                  <a:lnTo>
                    <a:pt x="209486" y="357860"/>
                  </a:lnTo>
                  <a:lnTo>
                    <a:pt x="210019" y="355854"/>
                  </a:lnTo>
                  <a:lnTo>
                    <a:pt x="210400" y="354152"/>
                  </a:lnTo>
                  <a:close/>
                </a:path>
                <a:path w="863600" h="1723389">
                  <a:moveTo>
                    <a:pt x="213258" y="376440"/>
                  </a:moveTo>
                  <a:lnTo>
                    <a:pt x="210972" y="373900"/>
                  </a:lnTo>
                  <a:lnTo>
                    <a:pt x="209550" y="372630"/>
                  </a:lnTo>
                  <a:lnTo>
                    <a:pt x="207810" y="373900"/>
                  </a:lnTo>
                  <a:lnTo>
                    <a:pt x="206451" y="374573"/>
                  </a:lnTo>
                  <a:lnTo>
                    <a:pt x="206133" y="370090"/>
                  </a:lnTo>
                  <a:lnTo>
                    <a:pt x="203365" y="367550"/>
                  </a:lnTo>
                  <a:lnTo>
                    <a:pt x="201625" y="363740"/>
                  </a:lnTo>
                  <a:lnTo>
                    <a:pt x="199453" y="366280"/>
                  </a:lnTo>
                  <a:lnTo>
                    <a:pt x="195643" y="367550"/>
                  </a:lnTo>
                  <a:lnTo>
                    <a:pt x="195224" y="371360"/>
                  </a:lnTo>
                  <a:lnTo>
                    <a:pt x="196596" y="375170"/>
                  </a:lnTo>
                  <a:lnTo>
                    <a:pt x="197561" y="377710"/>
                  </a:lnTo>
                  <a:lnTo>
                    <a:pt x="203073" y="377710"/>
                  </a:lnTo>
                  <a:lnTo>
                    <a:pt x="204381" y="376440"/>
                  </a:lnTo>
                  <a:lnTo>
                    <a:pt x="205498" y="375767"/>
                  </a:lnTo>
                  <a:lnTo>
                    <a:pt x="205752" y="376440"/>
                  </a:lnTo>
                  <a:lnTo>
                    <a:pt x="206362" y="377710"/>
                  </a:lnTo>
                  <a:lnTo>
                    <a:pt x="212267" y="377710"/>
                  </a:lnTo>
                  <a:lnTo>
                    <a:pt x="213258" y="376440"/>
                  </a:lnTo>
                  <a:close/>
                </a:path>
                <a:path w="863600" h="1723389">
                  <a:moveTo>
                    <a:pt x="227304" y="358495"/>
                  </a:moveTo>
                  <a:lnTo>
                    <a:pt x="226339" y="357162"/>
                  </a:lnTo>
                  <a:lnTo>
                    <a:pt x="224472" y="354507"/>
                  </a:lnTo>
                  <a:lnTo>
                    <a:pt x="221500" y="358368"/>
                  </a:lnTo>
                  <a:lnTo>
                    <a:pt x="224332" y="360489"/>
                  </a:lnTo>
                  <a:lnTo>
                    <a:pt x="225348" y="359803"/>
                  </a:lnTo>
                  <a:lnTo>
                    <a:pt x="226314" y="359143"/>
                  </a:lnTo>
                  <a:lnTo>
                    <a:pt x="227304" y="358495"/>
                  </a:lnTo>
                  <a:close/>
                </a:path>
                <a:path w="863600" h="1723389">
                  <a:moveTo>
                    <a:pt x="240004" y="349135"/>
                  </a:moveTo>
                  <a:lnTo>
                    <a:pt x="223812" y="319760"/>
                  </a:lnTo>
                  <a:lnTo>
                    <a:pt x="220789" y="323811"/>
                  </a:lnTo>
                  <a:lnTo>
                    <a:pt x="219773" y="324408"/>
                  </a:lnTo>
                  <a:lnTo>
                    <a:pt x="219938" y="324624"/>
                  </a:lnTo>
                  <a:lnTo>
                    <a:pt x="220675" y="323951"/>
                  </a:lnTo>
                  <a:lnTo>
                    <a:pt x="201333" y="349758"/>
                  </a:lnTo>
                  <a:lnTo>
                    <a:pt x="240004" y="349135"/>
                  </a:lnTo>
                  <a:close/>
                </a:path>
                <a:path w="863600" h="1723389">
                  <a:moveTo>
                    <a:pt x="243903" y="382790"/>
                  </a:moveTo>
                  <a:lnTo>
                    <a:pt x="240995" y="377710"/>
                  </a:lnTo>
                  <a:lnTo>
                    <a:pt x="236956" y="376440"/>
                  </a:lnTo>
                  <a:lnTo>
                    <a:pt x="233565" y="375170"/>
                  </a:lnTo>
                  <a:lnTo>
                    <a:pt x="226174" y="377710"/>
                  </a:lnTo>
                  <a:lnTo>
                    <a:pt x="211988" y="382790"/>
                  </a:lnTo>
                  <a:lnTo>
                    <a:pt x="210731" y="381520"/>
                  </a:lnTo>
                  <a:lnTo>
                    <a:pt x="209461" y="380250"/>
                  </a:lnTo>
                  <a:lnTo>
                    <a:pt x="210807" y="378980"/>
                  </a:lnTo>
                  <a:lnTo>
                    <a:pt x="207022" y="378980"/>
                  </a:lnTo>
                  <a:lnTo>
                    <a:pt x="201764" y="378980"/>
                  </a:lnTo>
                  <a:lnTo>
                    <a:pt x="198056" y="378980"/>
                  </a:lnTo>
                  <a:lnTo>
                    <a:pt x="192836" y="378980"/>
                  </a:lnTo>
                  <a:lnTo>
                    <a:pt x="179222" y="378980"/>
                  </a:lnTo>
                  <a:lnTo>
                    <a:pt x="170319" y="381520"/>
                  </a:lnTo>
                  <a:lnTo>
                    <a:pt x="172440" y="377710"/>
                  </a:lnTo>
                  <a:lnTo>
                    <a:pt x="169849" y="376440"/>
                  </a:lnTo>
                  <a:lnTo>
                    <a:pt x="170103" y="375170"/>
                  </a:lnTo>
                  <a:lnTo>
                    <a:pt x="170154" y="373900"/>
                  </a:lnTo>
                  <a:lnTo>
                    <a:pt x="167627" y="372630"/>
                  </a:lnTo>
                  <a:lnTo>
                    <a:pt x="166141" y="371360"/>
                  </a:lnTo>
                  <a:lnTo>
                    <a:pt x="168325" y="370090"/>
                  </a:lnTo>
                  <a:lnTo>
                    <a:pt x="170510" y="368820"/>
                  </a:lnTo>
                  <a:lnTo>
                    <a:pt x="174307" y="365010"/>
                  </a:lnTo>
                  <a:lnTo>
                    <a:pt x="177876" y="358660"/>
                  </a:lnTo>
                  <a:lnTo>
                    <a:pt x="176568" y="357390"/>
                  </a:lnTo>
                  <a:lnTo>
                    <a:pt x="173926" y="357390"/>
                  </a:lnTo>
                  <a:lnTo>
                    <a:pt x="173812" y="356120"/>
                  </a:lnTo>
                  <a:lnTo>
                    <a:pt x="178574" y="357390"/>
                  </a:lnTo>
                  <a:lnTo>
                    <a:pt x="179171" y="352310"/>
                  </a:lnTo>
                  <a:lnTo>
                    <a:pt x="179755" y="348500"/>
                  </a:lnTo>
                  <a:lnTo>
                    <a:pt x="180352" y="344690"/>
                  </a:lnTo>
                  <a:lnTo>
                    <a:pt x="181508" y="342150"/>
                  </a:lnTo>
                  <a:lnTo>
                    <a:pt x="182333" y="340880"/>
                  </a:lnTo>
                  <a:lnTo>
                    <a:pt x="182880" y="339610"/>
                  </a:lnTo>
                  <a:lnTo>
                    <a:pt x="185991" y="337070"/>
                  </a:lnTo>
                  <a:lnTo>
                    <a:pt x="185102" y="335800"/>
                  </a:lnTo>
                  <a:lnTo>
                    <a:pt x="184200" y="334530"/>
                  </a:lnTo>
                  <a:lnTo>
                    <a:pt x="183654" y="334530"/>
                  </a:lnTo>
                  <a:lnTo>
                    <a:pt x="182994" y="335800"/>
                  </a:lnTo>
                  <a:lnTo>
                    <a:pt x="182194" y="335800"/>
                  </a:lnTo>
                  <a:lnTo>
                    <a:pt x="182003" y="334530"/>
                  </a:lnTo>
                  <a:lnTo>
                    <a:pt x="181762" y="334530"/>
                  </a:lnTo>
                  <a:lnTo>
                    <a:pt x="183756" y="320560"/>
                  </a:lnTo>
                  <a:lnTo>
                    <a:pt x="184480" y="315480"/>
                  </a:lnTo>
                  <a:lnTo>
                    <a:pt x="190334" y="316750"/>
                  </a:lnTo>
                  <a:lnTo>
                    <a:pt x="195973" y="315480"/>
                  </a:lnTo>
                  <a:lnTo>
                    <a:pt x="201460" y="304050"/>
                  </a:lnTo>
                  <a:lnTo>
                    <a:pt x="201460" y="306590"/>
                  </a:lnTo>
                  <a:lnTo>
                    <a:pt x="200609" y="310400"/>
                  </a:lnTo>
                  <a:lnTo>
                    <a:pt x="201599" y="311670"/>
                  </a:lnTo>
                  <a:lnTo>
                    <a:pt x="202539" y="314210"/>
                  </a:lnTo>
                  <a:lnTo>
                    <a:pt x="203720" y="315480"/>
                  </a:lnTo>
                  <a:lnTo>
                    <a:pt x="204978" y="316750"/>
                  </a:lnTo>
                  <a:lnTo>
                    <a:pt x="204050" y="318020"/>
                  </a:lnTo>
                  <a:lnTo>
                    <a:pt x="207733" y="320560"/>
                  </a:lnTo>
                  <a:lnTo>
                    <a:pt x="208534" y="320560"/>
                  </a:lnTo>
                  <a:lnTo>
                    <a:pt x="208889" y="321830"/>
                  </a:lnTo>
                  <a:lnTo>
                    <a:pt x="209080" y="320560"/>
                  </a:lnTo>
                  <a:lnTo>
                    <a:pt x="213398" y="323100"/>
                  </a:lnTo>
                  <a:lnTo>
                    <a:pt x="215671" y="321830"/>
                  </a:lnTo>
                  <a:lnTo>
                    <a:pt x="216306" y="324370"/>
                  </a:lnTo>
                  <a:lnTo>
                    <a:pt x="217322" y="324370"/>
                  </a:lnTo>
                  <a:lnTo>
                    <a:pt x="218833" y="323100"/>
                  </a:lnTo>
                  <a:lnTo>
                    <a:pt x="219557" y="321830"/>
                  </a:lnTo>
                  <a:lnTo>
                    <a:pt x="218643" y="320560"/>
                  </a:lnTo>
                  <a:lnTo>
                    <a:pt x="218287" y="319290"/>
                  </a:lnTo>
                  <a:lnTo>
                    <a:pt x="216585" y="320560"/>
                  </a:lnTo>
                  <a:lnTo>
                    <a:pt x="215620" y="318020"/>
                  </a:lnTo>
                  <a:lnTo>
                    <a:pt x="213753" y="312940"/>
                  </a:lnTo>
                  <a:lnTo>
                    <a:pt x="214223" y="312940"/>
                  </a:lnTo>
                  <a:lnTo>
                    <a:pt x="214884" y="311670"/>
                  </a:lnTo>
                  <a:lnTo>
                    <a:pt x="215074" y="310400"/>
                  </a:lnTo>
                  <a:lnTo>
                    <a:pt x="216306" y="304050"/>
                  </a:lnTo>
                  <a:lnTo>
                    <a:pt x="216560" y="302780"/>
                  </a:lnTo>
                  <a:lnTo>
                    <a:pt x="216585" y="295160"/>
                  </a:lnTo>
                  <a:lnTo>
                    <a:pt x="217043" y="290080"/>
                  </a:lnTo>
                  <a:lnTo>
                    <a:pt x="217271" y="287540"/>
                  </a:lnTo>
                  <a:lnTo>
                    <a:pt x="215011" y="286270"/>
                  </a:lnTo>
                  <a:lnTo>
                    <a:pt x="212763" y="285000"/>
                  </a:lnTo>
                  <a:lnTo>
                    <a:pt x="206857" y="285000"/>
                  </a:lnTo>
                  <a:lnTo>
                    <a:pt x="200698" y="286270"/>
                  </a:lnTo>
                  <a:lnTo>
                    <a:pt x="202057" y="283730"/>
                  </a:lnTo>
                  <a:lnTo>
                    <a:pt x="202730" y="282460"/>
                  </a:lnTo>
                  <a:lnTo>
                    <a:pt x="212928" y="282460"/>
                  </a:lnTo>
                  <a:lnTo>
                    <a:pt x="223786" y="286270"/>
                  </a:lnTo>
                  <a:lnTo>
                    <a:pt x="224218" y="284975"/>
                  </a:lnTo>
                  <a:lnTo>
                    <a:pt x="225107" y="283730"/>
                  </a:lnTo>
                  <a:lnTo>
                    <a:pt x="229120" y="283730"/>
                  </a:lnTo>
                  <a:lnTo>
                    <a:pt x="228231" y="282460"/>
                  </a:lnTo>
                  <a:lnTo>
                    <a:pt x="226644" y="279920"/>
                  </a:lnTo>
                  <a:lnTo>
                    <a:pt x="227279" y="278650"/>
                  </a:lnTo>
                  <a:lnTo>
                    <a:pt x="228231" y="277380"/>
                  </a:lnTo>
                  <a:lnTo>
                    <a:pt x="212890" y="269760"/>
                  </a:lnTo>
                  <a:lnTo>
                    <a:pt x="194894" y="262216"/>
                  </a:lnTo>
                  <a:lnTo>
                    <a:pt x="194894" y="287540"/>
                  </a:lnTo>
                  <a:lnTo>
                    <a:pt x="193738" y="287540"/>
                  </a:lnTo>
                  <a:lnTo>
                    <a:pt x="193903" y="286270"/>
                  </a:lnTo>
                  <a:lnTo>
                    <a:pt x="194068" y="286270"/>
                  </a:lnTo>
                  <a:lnTo>
                    <a:pt x="193687" y="285000"/>
                  </a:lnTo>
                  <a:lnTo>
                    <a:pt x="194894" y="287540"/>
                  </a:lnTo>
                  <a:lnTo>
                    <a:pt x="194894" y="262216"/>
                  </a:lnTo>
                  <a:lnTo>
                    <a:pt x="193243" y="261518"/>
                  </a:lnTo>
                  <a:lnTo>
                    <a:pt x="193243" y="283730"/>
                  </a:lnTo>
                  <a:lnTo>
                    <a:pt x="193078" y="283730"/>
                  </a:lnTo>
                  <a:lnTo>
                    <a:pt x="193027" y="283273"/>
                  </a:lnTo>
                  <a:lnTo>
                    <a:pt x="193243" y="283730"/>
                  </a:lnTo>
                  <a:lnTo>
                    <a:pt x="193243" y="261518"/>
                  </a:lnTo>
                  <a:lnTo>
                    <a:pt x="182626" y="257060"/>
                  </a:lnTo>
                  <a:lnTo>
                    <a:pt x="167817" y="251980"/>
                  </a:lnTo>
                  <a:lnTo>
                    <a:pt x="166966" y="257060"/>
                  </a:lnTo>
                  <a:lnTo>
                    <a:pt x="168211" y="263410"/>
                  </a:lnTo>
                  <a:lnTo>
                    <a:pt x="171894" y="268490"/>
                  </a:lnTo>
                  <a:lnTo>
                    <a:pt x="176072" y="274840"/>
                  </a:lnTo>
                  <a:lnTo>
                    <a:pt x="184061" y="278650"/>
                  </a:lnTo>
                  <a:lnTo>
                    <a:pt x="192151" y="281190"/>
                  </a:lnTo>
                  <a:lnTo>
                    <a:pt x="192582" y="282460"/>
                  </a:lnTo>
                  <a:lnTo>
                    <a:pt x="191350" y="282460"/>
                  </a:lnTo>
                  <a:lnTo>
                    <a:pt x="189369" y="283552"/>
                  </a:lnTo>
                  <a:lnTo>
                    <a:pt x="189369" y="288810"/>
                  </a:lnTo>
                  <a:lnTo>
                    <a:pt x="188658" y="288810"/>
                  </a:lnTo>
                  <a:lnTo>
                    <a:pt x="188277" y="290080"/>
                  </a:lnTo>
                  <a:lnTo>
                    <a:pt x="188442" y="288810"/>
                  </a:lnTo>
                  <a:lnTo>
                    <a:pt x="188569" y="287540"/>
                  </a:lnTo>
                  <a:lnTo>
                    <a:pt x="188734" y="286270"/>
                  </a:lnTo>
                  <a:lnTo>
                    <a:pt x="188874" y="287540"/>
                  </a:lnTo>
                  <a:lnTo>
                    <a:pt x="189369" y="288810"/>
                  </a:lnTo>
                  <a:lnTo>
                    <a:pt x="189369" y="283552"/>
                  </a:lnTo>
                  <a:lnTo>
                    <a:pt x="189039" y="283730"/>
                  </a:lnTo>
                  <a:lnTo>
                    <a:pt x="188582" y="284975"/>
                  </a:lnTo>
                  <a:lnTo>
                    <a:pt x="183603" y="283730"/>
                  </a:lnTo>
                  <a:lnTo>
                    <a:pt x="173126" y="291350"/>
                  </a:lnTo>
                  <a:lnTo>
                    <a:pt x="171424" y="292620"/>
                  </a:lnTo>
                  <a:lnTo>
                    <a:pt x="170599" y="293890"/>
                  </a:lnTo>
                  <a:lnTo>
                    <a:pt x="170383" y="301510"/>
                  </a:lnTo>
                  <a:lnTo>
                    <a:pt x="169849" y="302069"/>
                  </a:lnTo>
                  <a:lnTo>
                    <a:pt x="169849" y="320560"/>
                  </a:lnTo>
                  <a:lnTo>
                    <a:pt x="168833" y="354850"/>
                  </a:lnTo>
                  <a:lnTo>
                    <a:pt x="168211" y="354850"/>
                  </a:lnTo>
                  <a:lnTo>
                    <a:pt x="168008" y="356120"/>
                  </a:lnTo>
                  <a:lnTo>
                    <a:pt x="165315" y="354901"/>
                  </a:lnTo>
                  <a:lnTo>
                    <a:pt x="165315" y="371360"/>
                  </a:lnTo>
                  <a:lnTo>
                    <a:pt x="164960" y="371665"/>
                  </a:lnTo>
                  <a:lnTo>
                    <a:pt x="164960" y="382790"/>
                  </a:lnTo>
                  <a:lnTo>
                    <a:pt x="161531" y="382790"/>
                  </a:lnTo>
                  <a:lnTo>
                    <a:pt x="154762" y="385330"/>
                  </a:lnTo>
                  <a:lnTo>
                    <a:pt x="154292" y="384060"/>
                  </a:lnTo>
                  <a:lnTo>
                    <a:pt x="153962" y="384060"/>
                  </a:lnTo>
                  <a:lnTo>
                    <a:pt x="153441" y="382790"/>
                  </a:lnTo>
                  <a:lnTo>
                    <a:pt x="153200" y="380250"/>
                  </a:lnTo>
                  <a:lnTo>
                    <a:pt x="152946" y="378980"/>
                  </a:lnTo>
                  <a:lnTo>
                    <a:pt x="152044" y="380250"/>
                  </a:lnTo>
                  <a:lnTo>
                    <a:pt x="149631" y="380250"/>
                  </a:lnTo>
                  <a:lnTo>
                    <a:pt x="152539" y="377710"/>
                  </a:lnTo>
                  <a:lnTo>
                    <a:pt x="154216" y="376440"/>
                  </a:lnTo>
                  <a:lnTo>
                    <a:pt x="152654" y="375170"/>
                  </a:lnTo>
                  <a:lnTo>
                    <a:pt x="151079" y="373900"/>
                  </a:lnTo>
                  <a:lnTo>
                    <a:pt x="150329" y="372630"/>
                  </a:lnTo>
                  <a:lnTo>
                    <a:pt x="149567" y="371360"/>
                  </a:lnTo>
                  <a:lnTo>
                    <a:pt x="152730" y="372630"/>
                  </a:lnTo>
                  <a:lnTo>
                    <a:pt x="158229" y="372630"/>
                  </a:lnTo>
                  <a:lnTo>
                    <a:pt x="156438" y="377710"/>
                  </a:lnTo>
                  <a:lnTo>
                    <a:pt x="164960" y="382790"/>
                  </a:lnTo>
                  <a:lnTo>
                    <a:pt x="164960" y="371665"/>
                  </a:lnTo>
                  <a:lnTo>
                    <a:pt x="163804" y="372630"/>
                  </a:lnTo>
                  <a:lnTo>
                    <a:pt x="163093" y="373900"/>
                  </a:lnTo>
                  <a:lnTo>
                    <a:pt x="161201" y="372630"/>
                  </a:lnTo>
                  <a:lnTo>
                    <a:pt x="162623" y="372630"/>
                  </a:lnTo>
                  <a:lnTo>
                    <a:pt x="163995" y="371360"/>
                  </a:lnTo>
                  <a:lnTo>
                    <a:pt x="165315" y="371360"/>
                  </a:lnTo>
                  <a:lnTo>
                    <a:pt x="165315" y="354901"/>
                  </a:lnTo>
                  <a:lnTo>
                    <a:pt x="162623" y="354850"/>
                  </a:lnTo>
                  <a:lnTo>
                    <a:pt x="160312" y="356120"/>
                  </a:lnTo>
                  <a:lnTo>
                    <a:pt x="159308" y="352310"/>
                  </a:lnTo>
                  <a:lnTo>
                    <a:pt x="158635" y="349770"/>
                  </a:lnTo>
                  <a:lnTo>
                    <a:pt x="156794" y="343420"/>
                  </a:lnTo>
                  <a:lnTo>
                    <a:pt x="153530" y="335800"/>
                  </a:lnTo>
                  <a:lnTo>
                    <a:pt x="143611" y="339610"/>
                  </a:lnTo>
                  <a:lnTo>
                    <a:pt x="137922" y="342150"/>
                  </a:lnTo>
                  <a:lnTo>
                    <a:pt x="137756" y="348500"/>
                  </a:lnTo>
                  <a:lnTo>
                    <a:pt x="139319" y="349770"/>
                  </a:lnTo>
                  <a:lnTo>
                    <a:pt x="136728" y="351040"/>
                  </a:lnTo>
                  <a:lnTo>
                    <a:pt x="138544" y="353580"/>
                  </a:lnTo>
                  <a:lnTo>
                    <a:pt x="141135" y="353580"/>
                  </a:lnTo>
                  <a:lnTo>
                    <a:pt x="141566" y="352310"/>
                  </a:lnTo>
                  <a:lnTo>
                    <a:pt x="150368" y="363740"/>
                  </a:lnTo>
                  <a:lnTo>
                    <a:pt x="149186" y="365010"/>
                  </a:lnTo>
                  <a:lnTo>
                    <a:pt x="148145" y="367550"/>
                  </a:lnTo>
                  <a:lnTo>
                    <a:pt x="147154" y="370090"/>
                  </a:lnTo>
                  <a:lnTo>
                    <a:pt x="143827" y="366280"/>
                  </a:lnTo>
                  <a:lnTo>
                    <a:pt x="140665" y="363740"/>
                  </a:lnTo>
                  <a:lnTo>
                    <a:pt x="136537" y="361200"/>
                  </a:lnTo>
                  <a:lnTo>
                    <a:pt x="131622" y="366280"/>
                  </a:lnTo>
                  <a:lnTo>
                    <a:pt x="128625" y="370090"/>
                  </a:lnTo>
                  <a:lnTo>
                    <a:pt x="130797" y="371360"/>
                  </a:lnTo>
                  <a:lnTo>
                    <a:pt x="127520" y="371360"/>
                  </a:lnTo>
                  <a:lnTo>
                    <a:pt x="124117" y="372630"/>
                  </a:lnTo>
                  <a:lnTo>
                    <a:pt x="122085" y="372630"/>
                  </a:lnTo>
                  <a:lnTo>
                    <a:pt x="122085" y="382790"/>
                  </a:lnTo>
                  <a:lnTo>
                    <a:pt x="110947" y="386600"/>
                  </a:lnTo>
                  <a:lnTo>
                    <a:pt x="103149" y="389140"/>
                  </a:lnTo>
                  <a:lnTo>
                    <a:pt x="98247" y="390410"/>
                  </a:lnTo>
                  <a:lnTo>
                    <a:pt x="98247" y="389140"/>
                  </a:lnTo>
                  <a:lnTo>
                    <a:pt x="98450" y="387870"/>
                  </a:lnTo>
                  <a:lnTo>
                    <a:pt x="121894" y="382790"/>
                  </a:lnTo>
                  <a:lnTo>
                    <a:pt x="122085" y="382790"/>
                  </a:lnTo>
                  <a:lnTo>
                    <a:pt x="122085" y="372630"/>
                  </a:lnTo>
                  <a:lnTo>
                    <a:pt x="120878" y="372630"/>
                  </a:lnTo>
                  <a:lnTo>
                    <a:pt x="120053" y="371360"/>
                  </a:lnTo>
                  <a:lnTo>
                    <a:pt x="118313" y="371360"/>
                  </a:lnTo>
                  <a:lnTo>
                    <a:pt x="119227" y="370090"/>
                  </a:lnTo>
                  <a:lnTo>
                    <a:pt x="119722" y="370090"/>
                  </a:lnTo>
                  <a:lnTo>
                    <a:pt x="116967" y="367550"/>
                  </a:lnTo>
                  <a:lnTo>
                    <a:pt x="115481" y="365010"/>
                  </a:lnTo>
                  <a:lnTo>
                    <a:pt x="112572" y="363740"/>
                  </a:lnTo>
                  <a:lnTo>
                    <a:pt x="110896" y="366280"/>
                  </a:lnTo>
                  <a:lnTo>
                    <a:pt x="109524" y="367550"/>
                  </a:lnTo>
                  <a:lnTo>
                    <a:pt x="110045" y="368820"/>
                  </a:lnTo>
                  <a:lnTo>
                    <a:pt x="111010" y="370090"/>
                  </a:lnTo>
                  <a:lnTo>
                    <a:pt x="106413" y="370090"/>
                  </a:lnTo>
                  <a:lnTo>
                    <a:pt x="102298" y="371360"/>
                  </a:lnTo>
                  <a:lnTo>
                    <a:pt x="98526" y="375170"/>
                  </a:lnTo>
                  <a:lnTo>
                    <a:pt x="96494" y="373900"/>
                  </a:lnTo>
                  <a:lnTo>
                    <a:pt x="93941" y="372630"/>
                  </a:lnTo>
                  <a:lnTo>
                    <a:pt x="91135" y="371360"/>
                  </a:lnTo>
                  <a:lnTo>
                    <a:pt x="90284" y="368820"/>
                  </a:lnTo>
                  <a:lnTo>
                    <a:pt x="89928" y="367550"/>
                  </a:lnTo>
                  <a:lnTo>
                    <a:pt x="89242" y="365010"/>
                  </a:lnTo>
                  <a:lnTo>
                    <a:pt x="87757" y="359930"/>
                  </a:lnTo>
                  <a:lnTo>
                    <a:pt x="93649" y="352310"/>
                  </a:lnTo>
                  <a:lnTo>
                    <a:pt x="105448" y="337070"/>
                  </a:lnTo>
                  <a:lnTo>
                    <a:pt x="101168" y="333260"/>
                  </a:lnTo>
                  <a:lnTo>
                    <a:pt x="94843" y="337070"/>
                  </a:lnTo>
                  <a:lnTo>
                    <a:pt x="93637" y="334530"/>
                  </a:lnTo>
                  <a:lnTo>
                    <a:pt x="93472" y="334530"/>
                  </a:lnTo>
                  <a:lnTo>
                    <a:pt x="93141" y="331990"/>
                  </a:lnTo>
                  <a:lnTo>
                    <a:pt x="92646" y="328180"/>
                  </a:lnTo>
                  <a:lnTo>
                    <a:pt x="96380" y="325640"/>
                  </a:lnTo>
                  <a:lnTo>
                    <a:pt x="100088" y="325640"/>
                  </a:lnTo>
                  <a:lnTo>
                    <a:pt x="103670" y="328180"/>
                  </a:lnTo>
                  <a:lnTo>
                    <a:pt x="104140" y="329450"/>
                  </a:lnTo>
                  <a:lnTo>
                    <a:pt x="104470" y="330720"/>
                  </a:lnTo>
                  <a:lnTo>
                    <a:pt x="105587" y="330720"/>
                  </a:lnTo>
                  <a:lnTo>
                    <a:pt x="106197" y="331990"/>
                  </a:lnTo>
                  <a:lnTo>
                    <a:pt x="106832" y="331990"/>
                  </a:lnTo>
                  <a:lnTo>
                    <a:pt x="107429" y="333260"/>
                  </a:lnTo>
                  <a:lnTo>
                    <a:pt x="107594" y="334530"/>
                  </a:lnTo>
                  <a:lnTo>
                    <a:pt x="108381" y="334530"/>
                  </a:lnTo>
                  <a:lnTo>
                    <a:pt x="104686" y="338340"/>
                  </a:lnTo>
                  <a:lnTo>
                    <a:pt x="112788" y="353580"/>
                  </a:lnTo>
                  <a:lnTo>
                    <a:pt x="117297" y="349770"/>
                  </a:lnTo>
                  <a:lnTo>
                    <a:pt x="112293" y="339610"/>
                  </a:lnTo>
                  <a:lnTo>
                    <a:pt x="110324" y="334530"/>
                  </a:lnTo>
                  <a:lnTo>
                    <a:pt x="109829" y="333260"/>
                  </a:lnTo>
                  <a:lnTo>
                    <a:pt x="112077" y="333260"/>
                  </a:lnTo>
                  <a:lnTo>
                    <a:pt x="115316" y="331990"/>
                  </a:lnTo>
                  <a:lnTo>
                    <a:pt x="117246" y="329450"/>
                  </a:lnTo>
                  <a:lnTo>
                    <a:pt x="118071" y="328180"/>
                  </a:lnTo>
                  <a:lnTo>
                    <a:pt x="121894" y="326910"/>
                  </a:lnTo>
                  <a:lnTo>
                    <a:pt x="120789" y="330720"/>
                  </a:lnTo>
                  <a:lnTo>
                    <a:pt x="121780" y="331990"/>
                  </a:lnTo>
                  <a:lnTo>
                    <a:pt x="121945" y="334530"/>
                  </a:lnTo>
                  <a:lnTo>
                    <a:pt x="128409" y="334530"/>
                  </a:lnTo>
                  <a:lnTo>
                    <a:pt x="133743" y="337070"/>
                  </a:lnTo>
                  <a:lnTo>
                    <a:pt x="134340" y="334530"/>
                  </a:lnTo>
                  <a:lnTo>
                    <a:pt x="140779" y="334530"/>
                  </a:lnTo>
                  <a:lnTo>
                    <a:pt x="140906" y="328180"/>
                  </a:lnTo>
                  <a:lnTo>
                    <a:pt x="140944" y="326910"/>
                  </a:lnTo>
                  <a:lnTo>
                    <a:pt x="131648" y="328180"/>
                  </a:lnTo>
                  <a:lnTo>
                    <a:pt x="129768" y="326910"/>
                  </a:lnTo>
                  <a:lnTo>
                    <a:pt x="127889" y="325640"/>
                  </a:lnTo>
                  <a:lnTo>
                    <a:pt x="146850" y="321830"/>
                  </a:lnTo>
                  <a:lnTo>
                    <a:pt x="163144" y="324370"/>
                  </a:lnTo>
                  <a:lnTo>
                    <a:pt x="162636" y="321830"/>
                  </a:lnTo>
                  <a:lnTo>
                    <a:pt x="164858" y="321830"/>
                  </a:lnTo>
                  <a:lnTo>
                    <a:pt x="169062" y="323100"/>
                  </a:lnTo>
                  <a:lnTo>
                    <a:pt x="169494" y="321830"/>
                  </a:lnTo>
                  <a:lnTo>
                    <a:pt x="169608" y="320560"/>
                  </a:lnTo>
                  <a:lnTo>
                    <a:pt x="169849" y="320560"/>
                  </a:lnTo>
                  <a:lnTo>
                    <a:pt x="169849" y="302069"/>
                  </a:lnTo>
                  <a:lnTo>
                    <a:pt x="169164" y="302780"/>
                  </a:lnTo>
                  <a:lnTo>
                    <a:pt x="168008" y="304050"/>
                  </a:lnTo>
                  <a:lnTo>
                    <a:pt x="167132" y="306590"/>
                  </a:lnTo>
                  <a:lnTo>
                    <a:pt x="165811" y="306590"/>
                  </a:lnTo>
                  <a:lnTo>
                    <a:pt x="163614" y="316750"/>
                  </a:lnTo>
                  <a:lnTo>
                    <a:pt x="162585" y="321602"/>
                  </a:lnTo>
                  <a:lnTo>
                    <a:pt x="162382" y="320560"/>
                  </a:lnTo>
                  <a:lnTo>
                    <a:pt x="161505" y="316750"/>
                  </a:lnTo>
                  <a:lnTo>
                    <a:pt x="161023" y="315480"/>
                  </a:lnTo>
                  <a:lnTo>
                    <a:pt x="160540" y="314210"/>
                  </a:lnTo>
                  <a:lnTo>
                    <a:pt x="162712" y="311670"/>
                  </a:lnTo>
                  <a:lnTo>
                    <a:pt x="164198" y="309130"/>
                  </a:lnTo>
                  <a:lnTo>
                    <a:pt x="164934" y="307860"/>
                  </a:lnTo>
                  <a:lnTo>
                    <a:pt x="164909" y="306590"/>
                  </a:lnTo>
                  <a:lnTo>
                    <a:pt x="164884" y="305320"/>
                  </a:lnTo>
                  <a:lnTo>
                    <a:pt x="164820" y="298970"/>
                  </a:lnTo>
                  <a:lnTo>
                    <a:pt x="163550" y="295160"/>
                  </a:lnTo>
                  <a:lnTo>
                    <a:pt x="163118" y="293890"/>
                  </a:lnTo>
                  <a:lnTo>
                    <a:pt x="160235" y="291350"/>
                  </a:lnTo>
                  <a:lnTo>
                    <a:pt x="160693" y="290080"/>
                  </a:lnTo>
                  <a:lnTo>
                    <a:pt x="161607" y="287540"/>
                  </a:lnTo>
                  <a:lnTo>
                    <a:pt x="161798" y="285292"/>
                  </a:lnTo>
                  <a:lnTo>
                    <a:pt x="166801" y="289915"/>
                  </a:lnTo>
                  <a:lnTo>
                    <a:pt x="167081" y="290855"/>
                  </a:lnTo>
                  <a:lnTo>
                    <a:pt x="168046" y="291490"/>
                  </a:lnTo>
                  <a:lnTo>
                    <a:pt x="169113" y="292049"/>
                  </a:lnTo>
                  <a:lnTo>
                    <a:pt x="170599" y="293420"/>
                  </a:lnTo>
                  <a:lnTo>
                    <a:pt x="171424" y="292608"/>
                  </a:lnTo>
                  <a:lnTo>
                    <a:pt x="173126" y="290995"/>
                  </a:lnTo>
                  <a:lnTo>
                    <a:pt x="172745" y="290487"/>
                  </a:lnTo>
                  <a:lnTo>
                    <a:pt x="172516" y="290233"/>
                  </a:lnTo>
                  <a:lnTo>
                    <a:pt x="172250" y="288556"/>
                  </a:lnTo>
                  <a:lnTo>
                    <a:pt x="170980" y="287248"/>
                  </a:lnTo>
                  <a:lnTo>
                    <a:pt x="169494" y="284886"/>
                  </a:lnTo>
                  <a:lnTo>
                    <a:pt x="169303" y="285203"/>
                  </a:lnTo>
                  <a:lnTo>
                    <a:pt x="169138" y="285407"/>
                  </a:lnTo>
                  <a:lnTo>
                    <a:pt x="168948" y="285711"/>
                  </a:lnTo>
                  <a:lnTo>
                    <a:pt x="165671" y="281533"/>
                  </a:lnTo>
                  <a:lnTo>
                    <a:pt x="161798" y="285280"/>
                  </a:lnTo>
                  <a:lnTo>
                    <a:pt x="162052" y="282460"/>
                  </a:lnTo>
                  <a:lnTo>
                    <a:pt x="161721" y="281190"/>
                  </a:lnTo>
                  <a:lnTo>
                    <a:pt x="160756" y="277380"/>
                  </a:lnTo>
                  <a:lnTo>
                    <a:pt x="160096" y="274840"/>
                  </a:lnTo>
                  <a:lnTo>
                    <a:pt x="159435" y="272300"/>
                  </a:lnTo>
                  <a:lnTo>
                    <a:pt x="158102" y="268490"/>
                  </a:lnTo>
                  <a:lnTo>
                    <a:pt x="157657" y="267220"/>
                  </a:lnTo>
                  <a:lnTo>
                    <a:pt x="155702" y="262140"/>
                  </a:lnTo>
                  <a:lnTo>
                    <a:pt x="156273" y="260870"/>
                  </a:lnTo>
                  <a:lnTo>
                    <a:pt x="156438" y="260870"/>
                  </a:lnTo>
                  <a:lnTo>
                    <a:pt x="156857" y="259600"/>
                  </a:lnTo>
                  <a:lnTo>
                    <a:pt x="159600" y="257060"/>
                  </a:lnTo>
                  <a:lnTo>
                    <a:pt x="161798" y="254520"/>
                  </a:lnTo>
                  <a:lnTo>
                    <a:pt x="161798" y="253250"/>
                  </a:lnTo>
                  <a:lnTo>
                    <a:pt x="161823" y="250710"/>
                  </a:lnTo>
                  <a:lnTo>
                    <a:pt x="161582" y="249440"/>
                  </a:lnTo>
                  <a:lnTo>
                    <a:pt x="161442" y="249440"/>
                  </a:lnTo>
                  <a:lnTo>
                    <a:pt x="150888" y="245630"/>
                  </a:lnTo>
                  <a:lnTo>
                    <a:pt x="147916" y="244906"/>
                  </a:lnTo>
                  <a:lnTo>
                    <a:pt x="147916" y="301510"/>
                  </a:lnTo>
                  <a:lnTo>
                    <a:pt x="146075" y="301510"/>
                  </a:lnTo>
                  <a:lnTo>
                    <a:pt x="144068" y="302780"/>
                  </a:lnTo>
                  <a:lnTo>
                    <a:pt x="141820" y="305320"/>
                  </a:lnTo>
                  <a:lnTo>
                    <a:pt x="140995" y="301510"/>
                  </a:lnTo>
                  <a:lnTo>
                    <a:pt x="140119" y="301828"/>
                  </a:lnTo>
                  <a:lnTo>
                    <a:pt x="140119" y="309130"/>
                  </a:lnTo>
                  <a:lnTo>
                    <a:pt x="139890" y="310400"/>
                  </a:lnTo>
                  <a:lnTo>
                    <a:pt x="139827" y="311670"/>
                  </a:lnTo>
                  <a:lnTo>
                    <a:pt x="139725" y="314210"/>
                  </a:lnTo>
                  <a:lnTo>
                    <a:pt x="135509" y="311670"/>
                  </a:lnTo>
                  <a:lnTo>
                    <a:pt x="133413" y="310400"/>
                  </a:lnTo>
                  <a:lnTo>
                    <a:pt x="140119" y="309130"/>
                  </a:lnTo>
                  <a:lnTo>
                    <a:pt x="140119" y="301828"/>
                  </a:lnTo>
                  <a:lnTo>
                    <a:pt x="126923" y="306590"/>
                  </a:lnTo>
                  <a:lnTo>
                    <a:pt x="124802" y="305320"/>
                  </a:lnTo>
                  <a:lnTo>
                    <a:pt x="137033" y="298970"/>
                  </a:lnTo>
                  <a:lnTo>
                    <a:pt x="144373" y="295160"/>
                  </a:lnTo>
                  <a:lnTo>
                    <a:pt x="145580" y="297700"/>
                  </a:lnTo>
                  <a:lnTo>
                    <a:pt x="147916" y="301510"/>
                  </a:lnTo>
                  <a:lnTo>
                    <a:pt x="147916" y="244906"/>
                  </a:lnTo>
                  <a:lnTo>
                    <a:pt x="131152" y="240792"/>
                  </a:lnTo>
                  <a:lnTo>
                    <a:pt x="131152" y="276910"/>
                  </a:lnTo>
                  <a:lnTo>
                    <a:pt x="129997" y="276110"/>
                  </a:lnTo>
                  <a:lnTo>
                    <a:pt x="130302" y="276110"/>
                  </a:lnTo>
                  <a:lnTo>
                    <a:pt x="130390" y="274840"/>
                  </a:lnTo>
                  <a:lnTo>
                    <a:pt x="130822" y="276110"/>
                  </a:lnTo>
                  <a:lnTo>
                    <a:pt x="131152" y="276910"/>
                  </a:lnTo>
                  <a:lnTo>
                    <a:pt x="131152" y="240792"/>
                  </a:lnTo>
                  <a:lnTo>
                    <a:pt x="120815" y="238239"/>
                  </a:lnTo>
                  <a:lnTo>
                    <a:pt x="120815" y="265950"/>
                  </a:lnTo>
                  <a:lnTo>
                    <a:pt x="117487" y="271030"/>
                  </a:lnTo>
                  <a:lnTo>
                    <a:pt x="120789" y="268490"/>
                  </a:lnTo>
                  <a:lnTo>
                    <a:pt x="120688" y="272300"/>
                  </a:lnTo>
                  <a:lnTo>
                    <a:pt x="117360" y="271030"/>
                  </a:lnTo>
                  <a:lnTo>
                    <a:pt x="117157" y="270776"/>
                  </a:lnTo>
                  <a:lnTo>
                    <a:pt x="117157" y="298970"/>
                  </a:lnTo>
                  <a:lnTo>
                    <a:pt x="115951" y="295160"/>
                  </a:lnTo>
                  <a:lnTo>
                    <a:pt x="113398" y="292620"/>
                  </a:lnTo>
                  <a:lnTo>
                    <a:pt x="110985" y="290080"/>
                  </a:lnTo>
                  <a:lnTo>
                    <a:pt x="114985" y="292620"/>
                  </a:lnTo>
                  <a:lnTo>
                    <a:pt x="116801" y="295160"/>
                  </a:lnTo>
                  <a:lnTo>
                    <a:pt x="117157" y="298970"/>
                  </a:lnTo>
                  <a:lnTo>
                    <a:pt x="117157" y="270776"/>
                  </a:lnTo>
                  <a:lnTo>
                    <a:pt x="114528" y="265950"/>
                  </a:lnTo>
                  <a:lnTo>
                    <a:pt x="117881" y="259600"/>
                  </a:lnTo>
                  <a:lnTo>
                    <a:pt x="118287" y="260870"/>
                  </a:lnTo>
                  <a:lnTo>
                    <a:pt x="119164" y="260870"/>
                  </a:lnTo>
                  <a:lnTo>
                    <a:pt x="120815" y="265950"/>
                  </a:lnTo>
                  <a:lnTo>
                    <a:pt x="120815" y="238239"/>
                  </a:lnTo>
                  <a:lnTo>
                    <a:pt x="119888" y="238010"/>
                  </a:lnTo>
                  <a:lnTo>
                    <a:pt x="120434" y="239280"/>
                  </a:lnTo>
                  <a:lnTo>
                    <a:pt x="120764" y="239280"/>
                  </a:lnTo>
                  <a:lnTo>
                    <a:pt x="119773" y="240550"/>
                  </a:lnTo>
                  <a:lnTo>
                    <a:pt x="118706" y="239280"/>
                  </a:lnTo>
                  <a:lnTo>
                    <a:pt x="119659" y="238010"/>
                  </a:lnTo>
                  <a:lnTo>
                    <a:pt x="105156" y="234200"/>
                  </a:lnTo>
                  <a:lnTo>
                    <a:pt x="108254" y="235470"/>
                  </a:lnTo>
                  <a:lnTo>
                    <a:pt x="104965" y="239280"/>
                  </a:lnTo>
                  <a:lnTo>
                    <a:pt x="105613" y="240550"/>
                  </a:lnTo>
                  <a:lnTo>
                    <a:pt x="104635" y="240550"/>
                  </a:lnTo>
                  <a:lnTo>
                    <a:pt x="103251" y="241820"/>
                  </a:lnTo>
                  <a:lnTo>
                    <a:pt x="102958" y="241820"/>
                  </a:lnTo>
                  <a:lnTo>
                    <a:pt x="102654" y="243090"/>
                  </a:lnTo>
                  <a:lnTo>
                    <a:pt x="103720" y="244360"/>
                  </a:lnTo>
                  <a:lnTo>
                    <a:pt x="104165" y="245630"/>
                  </a:lnTo>
                  <a:lnTo>
                    <a:pt x="107619" y="244360"/>
                  </a:lnTo>
                  <a:lnTo>
                    <a:pt x="106476" y="241820"/>
                  </a:lnTo>
                  <a:lnTo>
                    <a:pt x="105918" y="240550"/>
                  </a:lnTo>
                  <a:lnTo>
                    <a:pt x="112077" y="246900"/>
                  </a:lnTo>
                  <a:lnTo>
                    <a:pt x="111696" y="246900"/>
                  </a:lnTo>
                  <a:lnTo>
                    <a:pt x="111963" y="248170"/>
                  </a:lnTo>
                  <a:lnTo>
                    <a:pt x="112382" y="249440"/>
                  </a:lnTo>
                  <a:lnTo>
                    <a:pt x="112737" y="250710"/>
                  </a:lnTo>
                  <a:lnTo>
                    <a:pt x="108280" y="250710"/>
                  </a:lnTo>
                  <a:lnTo>
                    <a:pt x="106273" y="253250"/>
                  </a:lnTo>
                  <a:lnTo>
                    <a:pt x="101206" y="244360"/>
                  </a:lnTo>
                  <a:lnTo>
                    <a:pt x="100482" y="243090"/>
                  </a:lnTo>
                  <a:lnTo>
                    <a:pt x="101523" y="240550"/>
                  </a:lnTo>
                  <a:lnTo>
                    <a:pt x="102260" y="238010"/>
                  </a:lnTo>
                  <a:lnTo>
                    <a:pt x="102628" y="236740"/>
                  </a:lnTo>
                  <a:lnTo>
                    <a:pt x="103644" y="234200"/>
                  </a:lnTo>
                  <a:lnTo>
                    <a:pt x="98450" y="233311"/>
                  </a:lnTo>
                  <a:lnTo>
                    <a:pt x="98450" y="295160"/>
                  </a:lnTo>
                  <a:lnTo>
                    <a:pt x="93357" y="307860"/>
                  </a:lnTo>
                  <a:lnTo>
                    <a:pt x="88747" y="301510"/>
                  </a:lnTo>
                  <a:lnTo>
                    <a:pt x="91986" y="298970"/>
                  </a:lnTo>
                  <a:lnTo>
                    <a:pt x="95224" y="297700"/>
                  </a:lnTo>
                  <a:lnTo>
                    <a:pt x="98450" y="295160"/>
                  </a:lnTo>
                  <a:lnTo>
                    <a:pt x="98450" y="233311"/>
                  </a:lnTo>
                  <a:lnTo>
                    <a:pt x="86487" y="231228"/>
                  </a:lnTo>
                  <a:lnTo>
                    <a:pt x="86487" y="298970"/>
                  </a:lnTo>
                  <a:lnTo>
                    <a:pt x="83629" y="295160"/>
                  </a:lnTo>
                  <a:lnTo>
                    <a:pt x="81711" y="292620"/>
                  </a:lnTo>
                  <a:lnTo>
                    <a:pt x="79806" y="290080"/>
                  </a:lnTo>
                  <a:lnTo>
                    <a:pt x="82194" y="291350"/>
                  </a:lnTo>
                  <a:lnTo>
                    <a:pt x="83908" y="292620"/>
                  </a:lnTo>
                  <a:lnTo>
                    <a:pt x="85445" y="292620"/>
                  </a:lnTo>
                  <a:lnTo>
                    <a:pt x="86156" y="296430"/>
                  </a:lnTo>
                  <a:lnTo>
                    <a:pt x="86487" y="298970"/>
                  </a:lnTo>
                  <a:lnTo>
                    <a:pt x="86487" y="231228"/>
                  </a:lnTo>
                  <a:lnTo>
                    <a:pt x="74371" y="229120"/>
                  </a:lnTo>
                  <a:lnTo>
                    <a:pt x="73406" y="230047"/>
                  </a:lnTo>
                  <a:lnTo>
                    <a:pt x="73406" y="281190"/>
                  </a:lnTo>
                  <a:lnTo>
                    <a:pt x="72224" y="279920"/>
                  </a:lnTo>
                  <a:lnTo>
                    <a:pt x="71399" y="279920"/>
                  </a:lnTo>
                  <a:lnTo>
                    <a:pt x="71399" y="307860"/>
                  </a:lnTo>
                  <a:lnTo>
                    <a:pt x="70192" y="309130"/>
                  </a:lnTo>
                  <a:lnTo>
                    <a:pt x="69138" y="310400"/>
                  </a:lnTo>
                  <a:lnTo>
                    <a:pt x="68643" y="311670"/>
                  </a:lnTo>
                  <a:lnTo>
                    <a:pt x="60617" y="311670"/>
                  </a:lnTo>
                  <a:lnTo>
                    <a:pt x="62623" y="306590"/>
                  </a:lnTo>
                  <a:lnTo>
                    <a:pt x="63042" y="305320"/>
                  </a:lnTo>
                  <a:lnTo>
                    <a:pt x="64693" y="300240"/>
                  </a:lnTo>
                  <a:lnTo>
                    <a:pt x="66471" y="295160"/>
                  </a:lnTo>
                  <a:lnTo>
                    <a:pt x="67335" y="298970"/>
                  </a:lnTo>
                  <a:lnTo>
                    <a:pt x="69469" y="304050"/>
                  </a:lnTo>
                  <a:lnTo>
                    <a:pt x="71399" y="307860"/>
                  </a:lnTo>
                  <a:lnTo>
                    <a:pt x="71399" y="279920"/>
                  </a:lnTo>
                  <a:lnTo>
                    <a:pt x="71259" y="279920"/>
                  </a:lnTo>
                  <a:lnTo>
                    <a:pt x="69888" y="282460"/>
                  </a:lnTo>
                  <a:lnTo>
                    <a:pt x="70104" y="281190"/>
                  </a:lnTo>
                  <a:lnTo>
                    <a:pt x="70434" y="279920"/>
                  </a:lnTo>
                  <a:lnTo>
                    <a:pt x="70904" y="277380"/>
                  </a:lnTo>
                  <a:lnTo>
                    <a:pt x="67665" y="274840"/>
                  </a:lnTo>
                  <a:lnTo>
                    <a:pt x="63512" y="272300"/>
                  </a:lnTo>
                  <a:lnTo>
                    <a:pt x="64122" y="268490"/>
                  </a:lnTo>
                  <a:lnTo>
                    <a:pt x="65735" y="258330"/>
                  </a:lnTo>
                  <a:lnTo>
                    <a:pt x="66814" y="251980"/>
                  </a:lnTo>
                  <a:lnTo>
                    <a:pt x="67830" y="244360"/>
                  </a:lnTo>
                  <a:lnTo>
                    <a:pt x="67957" y="246900"/>
                  </a:lnTo>
                  <a:lnTo>
                    <a:pt x="68186" y="249440"/>
                  </a:lnTo>
                  <a:lnTo>
                    <a:pt x="69037" y="250710"/>
                  </a:lnTo>
                  <a:lnTo>
                    <a:pt x="68808" y="250710"/>
                  </a:lnTo>
                  <a:lnTo>
                    <a:pt x="69850" y="260870"/>
                  </a:lnTo>
                  <a:lnTo>
                    <a:pt x="70866" y="269760"/>
                  </a:lnTo>
                  <a:lnTo>
                    <a:pt x="71996" y="276110"/>
                  </a:lnTo>
                  <a:lnTo>
                    <a:pt x="73406" y="281190"/>
                  </a:lnTo>
                  <a:lnTo>
                    <a:pt x="73406" y="230047"/>
                  </a:lnTo>
                  <a:lnTo>
                    <a:pt x="71704" y="231660"/>
                  </a:lnTo>
                  <a:lnTo>
                    <a:pt x="69862" y="235470"/>
                  </a:lnTo>
                  <a:lnTo>
                    <a:pt x="68808" y="238010"/>
                  </a:lnTo>
                  <a:lnTo>
                    <a:pt x="69278" y="235470"/>
                  </a:lnTo>
                  <a:lnTo>
                    <a:pt x="69723" y="231660"/>
                  </a:lnTo>
                  <a:lnTo>
                    <a:pt x="70192" y="229120"/>
                  </a:lnTo>
                  <a:lnTo>
                    <a:pt x="68808" y="227850"/>
                  </a:lnTo>
                  <a:lnTo>
                    <a:pt x="60045" y="227850"/>
                  </a:lnTo>
                  <a:lnTo>
                    <a:pt x="54800" y="226580"/>
                  </a:lnTo>
                  <a:lnTo>
                    <a:pt x="45097" y="226580"/>
                  </a:lnTo>
                  <a:lnTo>
                    <a:pt x="45097" y="260870"/>
                  </a:lnTo>
                  <a:lnTo>
                    <a:pt x="41135" y="262026"/>
                  </a:lnTo>
                  <a:lnTo>
                    <a:pt x="41135" y="307860"/>
                  </a:lnTo>
                  <a:lnTo>
                    <a:pt x="39865" y="311670"/>
                  </a:lnTo>
                  <a:lnTo>
                    <a:pt x="36766" y="314210"/>
                  </a:lnTo>
                  <a:lnTo>
                    <a:pt x="33350" y="315417"/>
                  </a:lnTo>
                  <a:lnTo>
                    <a:pt x="32067" y="312940"/>
                  </a:lnTo>
                  <a:lnTo>
                    <a:pt x="30632" y="311670"/>
                  </a:lnTo>
                  <a:lnTo>
                    <a:pt x="31953" y="311670"/>
                  </a:lnTo>
                  <a:lnTo>
                    <a:pt x="33388" y="309130"/>
                  </a:lnTo>
                  <a:lnTo>
                    <a:pt x="33223" y="307860"/>
                  </a:lnTo>
                  <a:lnTo>
                    <a:pt x="32727" y="306590"/>
                  </a:lnTo>
                  <a:lnTo>
                    <a:pt x="35852" y="306590"/>
                  </a:lnTo>
                  <a:lnTo>
                    <a:pt x="36512" y="305320"/>
                  </a:lnTo>
                  <a:lnTo>
                    <a:pt x="37172" y="305320"/>
                  </a:lnTo>
                  <a:lnTo>
                    <a:pt x="38493" y="306590"/>
                  </a:lnTo>
                  <a:lnTo>
                    <a:pt x="39789" y="306590"/>
                  </a:lnTo>
                  <a:lnTo>
                    <a:pt x="41135" y="307860"/>
                  </a:lnTo>
                  <a:lnTo>
                    <a:pt x="41135" y="262026"/>
                  </a:lnTo>
                  <a:lnTo>
                    <a:pt x="26619" y="266242"/>
                  </a:lnTo>
                  <a:lnTo>
                    <a:pt x="26619" y="311670"/>
                  </a:lnTo>
                  <a:lnTo>
                    <a:pt x="24701" y="312940"/>
                  </a:lnTo>
                  <a:lnTo>
                    <a:pt x="22694" y="314210"/>
                  </a:lnTo>
                  <a:lnTo>
                    <a:pt x="19443" y="316750"/>
                  </a:lnTo>
                  <a:lnTo>
                    <a:pt x="20828" y="318020"/>
                  </a:lnTo>
                  <a:lnTo>
                    <a:pt x="23101" y="319290"/>
                  </a:lnTo>
                  <a:lnTo>
                    <a:pt x="21450" y="320560"/>
                  </a:lnTo>
                  <a:lnTo>
                    <a:pt x="19773" y="320560"/>
                  </a:lnTo>
                  <a:lnTo>
                    <a:pt x="18072" y="321830"/>
                  </a:lnTo>
                  <a:lnTo>
                    <a:pt x="17348" y="320560"/>
                  </a:lnTo>
                  <a:lnTo>
                    <a:pt x="17487" y="316750"/>
                  </a:lnTo>
                  <a:lnTo>
                    <a:pt x="19939" y="314210"/>
                  </a:lnTo>
                  <a:lnTo>
                    <a:pt x="22529" y="312940"/>
                  </a:lnTo>
                  <a:lnTo>
                    <a:pt x="25361" y="310400"/>
                  </a:lnTo>
                  <a:lnTo>
                    <a:pt x="25793" y="311670"/>
                  </a:lnTo>
                  <a:lnTo>
                    <a:pt x="26619" y="311670"/>
                  </a:lnTo>
                  <a:lnTo>
                    <a:pt x="26619" y="266242"/>
                  </a:lnTo>
                  <a:lnTo>
                    <a:pt x="26123" y="266382"/>
                  </a:lnTo>
                  <a:lnTo>
                    <a:pt x="26123" y="304050"/>
                  </a:lnTo>
                  <a:lnTo>
                    <a:pt x="21209" y="306590"/>
                  </a:lnTo>
                  <a:lnTo>
                    <a:pt x="22694" y="307860"/>
                  </a:lnTo>
                  <a:lnTo>
                    <a:pt x="23812" y="309130"/>
                  </a:lnTo>
                  <a:lnTo>
                    <a:pt x="24892" y="310400"/>
                  </a:lnTo>
                  <a:lnTo>
                    <a:pt x="17678" y="310400"/>
                  </a:lnTo>
                  <a:lnTo>
                    <a:pt x="18186" y="292620"/>
                  </a:lnTo>
                  <a:lnTo>
                    <a:pt x="18516" y="292620"/>
                  </a:lnTo>
                  <a:lnTo>
                    <a:pt x="18757" y="293890"/>
                  </a:lnTo>
                  <a:lnTo>
                    <a:pt x="21234" y="295160"/>
                  </a:lnTo>
                  <a:lnTo>
                    <a:pt x="23685" y="297700"/>
                  </a:lnTo>
                  <a:lnTo>
                    <a:pt x="26047" y="298970"/>
                  </a:lnTo>
                  <a:lnTo>
                    <a:pt x="25717" y="300240"/>
                  </a:lnTo>
                  <a:lnTo>
                    <a:pt x="25006" y="302780"/>
                  </a:lnTo>
                  <a:lnTo>
                    <a:pt x="25742" y="302780"/>
                  </a:lnTo>
                  <a:lnTo>
                    <a:pt x="26123" y="304050"/>
                  </a:lnTo>
                  <a:lnTo>
                    <a:pt x="26123" y="266382"/>
                  </a:lnTo>
                  <a:lnTo>
                    <a:pt x="18846" y="268490"/>
                  </a:lnTo>
                  <a:lnTo>
                    <a:pt x="18923" y="265950"/>
                  </a:lnTo>
                  <a:lnTo>
                    <a:pt x="21043" y="265950"/>
                  </a:lnTo>
                  <a:lnTo>
                    <a:pt x="21082" y="259600"/>
                  </a:lnTo>
                  <a:lnTo>
                    <a:pt x="21120" y="254520"/>
                  </a:lnTo>
                  <a:lnTo>
                    <a:pt x="20853" y="254520"/>
                  </a:lnTo>
                  <a:lnTo>
                    <a:pt x="23025" y="251980"/>
                  </a:lnTo>
                  <a:lnTo>
                    <a:pt x="23431" y="254520"/>
                  </a:lnTo>
                  <a:lnTo>
                    <a:pt x="26403" y="254520"/>
                  </a:lnTo>
                  <a:lnTo>
                    <a:pt x="26543" y="255790"/>
                  </a:lnTo>
                  <a:lnTo>
                    <a:pt x="26733" y="255790"/>
                  </a:lnTo>
                  <a:lnTo>
                    <a:pt x="26873" y="257060"/>
                  </a:lnTo>
                  <a:lnTo>
                    <a:pt x="27038" y="257060"/>
                  </a:lnTo>
                  <a:lnTo>
                    <a:pt x="27228" y="258330"/>
                  </a:lnTo>
                  <a:lnTo>
                    <a:pt x="28600" y="258330"/>
                  </a:lnTo>
                  <a:lnTo>
                    <a:pt x="28600" y="257060"/>
                  </a:lnTo>
                  <a:lnTo>
                    <a:pt x="30822" y="255790"/>
                  </a:lnTo>
                  <a:lnTo>
                    <a:pt x="44894" y="255790"/>
                  </a:lnTo>
                  <a:lnTo>
                    <a:pt x="45097" y="260870"/>
                  </a:lnTo>
                  <a:lnTo>
                    <a:pt x="45097" y="226580"/>
                  </a:lnTo>
                  <a:lnTo>
                    <a:pt x="41440" y="226580"/>
                  </a:lnTo>
                  <a:lnTo>
                    <a:pt x="33464" y="227850"/>
                  </a:lnTo>
                  <a:lnTo>
                    <a:pt x="26225" y="231660"/>
                  </a:lnTo>
                  <a:lnTo>
                    <a:pt x="19964" y="236740"/>
                  </a:lnTo>
                  <a:lnTo>
                    <a:pt x="20104" y="238010"/>
                  </a:lnTo>
                  <a:lnTo>
                    <a:pt x="20218" y="239280"/>
                  </a:lnTo>
                  <a:lnTo>
                    <a:pt x="20408" y="240550"/>
                  </a:lnTo>
                  <a:lnTo>
                    <a:pt x="16573" y="241820"/>
                  </a:lnTo>
                  <a:lnTo>
                    <a:pt x="15621" y="243090"/>
                  </a:lnTo>
                  <a:lnTo>
                    <a:pt x="14744" y="244360"/>
                  </a:lnTo>
                  <a:lnTo>
                    <a:pt x="13957" y="245630"/>
                  </a:lnTo>
                  <a:lnTo>
                    <a:pt x="16954" y="258330"/>
                  </a:lnTo>
                  <a:lnTo>
                    <a:pt x="17640" y="258330"/>
                  </a:lnTo>
                  <a:lnTo>
                    <a:pt x="17627" y="259600"/>
                  </a:lnTo>
                  <a:lnTo>
                    <a:pt x="685" y="307860"/>
                  </a:lnTo>
                  <a:lnTo>
                    <a:pt x="0" y="333260"/>
                  </a:lnTo>
                  <a:lnTo>
                    <a:pt x="127" y="342150"/>
                  </a:lnTo>
                  <a:lnTo>
                    <a:pt x="3454" y="339610"/>
                  </a:lnTo>
                  <a:lnTo>
                    <a:pt x="4292" y="344690"/>
                  </a:lnTo>
                  <a:lnTo>
                    <a:pt x="3530" y="349770"/>
                  </a:lnTo>
                  <a:lnTo>
                    <a:pt x="2717" y="354850"/>
                  </a:lnTo>
                  <a:lnTo>
                    <a:pt x="787" y="356120"/>
                  </a:lnTo>
                  <a:lnTo>
                    <a:pt x="3644" y="367550"/>
                  </a:lnTo>
                  <a:lnTo>
                    <a:pt x="9525" y="376440"/>
                  </a:lnTo>
                  <a:lnTo>
                    <a:pt x="17894" y="384060"/>
                  </a:lnTo>
                  <a:lnTo>
                    <a:pt x="28155" y="387870"/>
                  </a:lnTo>
                  <a:lnTo>
                    <a:pt x="34480" y="378980"/>
                  </a:lnTo>
                  <a:lnTo>
                    <a:pt x="34709" y="378980"/>
                  </a:lnTo>
                  <a:lnTo>
                    <a:pt x="37452" y="373900"/>
                  </a:lnTo>
                  <a:lnTo>
                    <a:pt x="34124" y="373900"/>
                  </a:lnTo>
                  <a:lnTo>
                    <a:pt x="32308" y="357390"/>
                  </a:lnTo>
                  <a:lnTo>
                    <a:pt x="31432" y="349770"/>
                  </a:lnTo>
                  <a:lnTo>
                    <a:pt x="35115" y="352310"/>
                  </a:lnTo>
                  <a:lnTo>
                    <a:pt x="36601" y="353580"/>
                  </a:lnTo>
                  <a:lnTo>
                    <a:pt x="39154" y="353580"/>
                  </a:lnTo>
                  <a:lnTo>
                    <a:pt x="41490" y="351040"/>
                  </a:lnTo>
                  <a:lnTo>
                    <a:pt x="42456" y="351040"/>
                  </a:lnTo>
                  <a:lnTo>
                    <a:pt x="43357" y="352310"/>
                  </a:lnTo>
                  <a:lnTo>
                    <a:pt x="45034" y="353580"/>
                  </a:lnTo>
                  <a:lnTo>
                    <a:pt x="48094" y="351040"/>
                  </a:lnTo>
                  <a:lnTo>
                    <a:pt x="49631" y="349770"/>
                  </a:lnTo>
                  <a:lnTo>
                    <a:pt x="48310" y="344690"/>
                  </a:lnTo>
                  <a:lnTo>
                    <a:pt x="45885" y="342150"/>
                  </a:lnTo>
                  <a:lnTo>
                    <a:pt x="43002" y="337070"/>
                  </a:lnTo>
                  <a:lnTo>
                    <a:pt x="41910" y="338340"/>
                  </a:lnTo>
                  <a:lnTo>
                    <a:pt x="39763" y="340880"/>
                  </a:lnTo>
                  <a:lnTo>
                    <a:pt x="36576" y="340880"/>
                  </a:lnTo>
                  <a:lnTo>
                    <a:pt x="35585" y="342150"/>
                  </a:lnTo>
                  <a:lnTo>
                    <a:pt x="34594" y="344690"/>
                  </a:lnTo>
                  <a:lnTo>
                    <a:pt x="30861" y="344690"/>
                  </a:lnTo>
                  <a:lnTo>
                    <a:pt x="30391" y="340880"/>
                  </a:lnTo>
                  <a:lnTo>
                    <a:pt x="25361" y="340880"/>
                  </a:lnTo>
                  <a:lnTo>
                    <a:pt x="20828" y="349770"/>
                  </a:lnTo>
                  <a:lnTo>
                    <a:pt x="16802" y="348576"/>
                  </a:lnTo>
                  <a:lnTo>
                    <a:pt x="16802" y="356120"/>
                  </a:lnTo>
                  <a:lnTo>
                    <a:pt x="16306" y="357390"/>
                  </a:lnTo>
                  <a:lnTo>
                    <a:pt x="16332" y="356120"/>
                  </a:lnTo>
                  <a:lnTo>
                    <a:pt x="16802" y="356120"/>
                  </a:lnTo>
                  <a:lnTo>
                    <a:pt x="16802" y="348576"/>
                  </a:lnTo>
                  <a:lnTo>
                    <a:pt x="16560" y="348500"/>
                  </a:lnTo>
                  <a:lnTo>
                    <a:pt x="16827" y="339610"/>
                  </a:lnTo>
                  <a:lnTo>
                    <a:pt x="16941" y="335800"/>
                  </a:lnTo>
                  <a:lnTo>
                    <a:pt x="23101" y="333260"/>
                  </a:lnTo>
                  <a:lnTo>
                    <a:pt x="33743" y="338340"/>
                  </a:lnTo>
                  <a:lnTo>
                    <a:pt x="33769" y="335800"/>
                  </a:lnTo>
                  <a:lnTo>
                    <a:pt x="34124" y="333260"/>
                  </a:lnTo>
                  <a:lnTo>
                    <a:pt x="34213" y="330720"/>
                  </a:lnTo>
                  <a:lnTo>
                    <a:pt x="63042" y="321830"/>
                  </a:lnTo>
                  <a:lnTo>
                    <a:pt x="63017" y="320560"/>
                  </a:lnTo>
                  <a:lnTo>
                    <a:pt x="64439" y="321830"/>
                  </a:lnTo>
                  <a:lnTo>
                    <a:pt x="60452" y="329450"/>
                  </a:lnTo>
                  <a:lnTo>
                    <a:pt x="63068" y="334530"/>
                  </a:lnTo>
                  <a:lnTo>
                    <a:pt x="65760" y="334530"/>
                  </a:lnTo>
                  <a:lnTo>
                    <a:pt x="65989" y="335800"/>
                  </a:lnTo>
                  <a:lnTo>
                    <a:pt x="66802" y="338340"/>
                  </a:lnTo>
                  <a:lnTo>
                    <a:pt x="67602" y="339610"/>
                  </a:lnTo>
                  <a:lnTo>
                    <a:pt x="70104" y="337070"/>
                  </a:lnTo>
                  <a:lnTo>
                    <a:pt x="71539" y="334530"/>
                  </a:lnTo>
                  <a:lnTo>
                    <a:pt x="70650" y="334530"/>
                  </a:lnTo>
                  <a:lnTo>
                    <a:pt x="70319" y="333260"/>
                  </a:lnTo>
                  <a:lnTo>
                    <a:pt x="74752" y="333260"/>
                  </a:lnTo>
                  <a:lnTo>
                    <a:pt x="76949" y="331990"/>
                  </a:lnTo>
                  <a:lnTo>
                    <a:pt x="76568" y="334530"/>
                  </a:lnTo>
                  <a:lnTo>
                    <a:pt x="76314" y="337070"/>
                  </a:lnTo>
                  <a:lnTo>
                    <a:pt x="74752" y="343420"/>
                  </a:lnTo>
                  <a:lnTo>
                    <a:pt x="73596" y="347230"/>
                  </a:lnTo>
                  <a:lnTo>
                    <a:pt x="72224" y="352310"/>
                  </a:lnTo>
                  <a:lnTo>
                    <a:pt x="67551" y="352310"/>
                  </a:lnTo>
                  <a:lnTo>
                    <a:pt x="45885" y="330720"/>
                  </a:lnTo>
                  <a:lnTo>
                    <a:pt x="48298" y="343420"/>
                  </a:lnTo>
                  <a:lnTo>
                    <a:pt x="52984" y="352310"/>
                  </a:lnTo>
                  <a:lnTo>
                    <a:pt x="59601" y="358660"/>
                  </a:lnTo>
                  <a:lnTo>
                    <a:pt x="67830" y="361200"/>
                  </a:lnTo>
                  <a:lnTo>
                    <a:pt x="67221" y="362470"/>
                  </a:lnTo>
                  <a:lnTo>
                    <a:pt x="66890" y="363740"/>
                  </a:lnTo>
                  <a:lnTo>
                    <a:pt x="66179" y="365010"/>
                  </a:lnTo>
                  <a:lnTo>
                    <a:pt x="64909" y="367550"/>
                  </a:lnTo>
                  <a:lnTo>
                    <a:pt x="54140" y="363740"/>
                  </a:lnTo>
                  <a:lnTo>
                    <a:pt x="47955" y="362470"/>
                  </a:lnTo>
                  <a:lnTo>
                    <a:pt x="47104" y="391680"/>
                  </a:lnTo>
                  <a:lnTo>
                    <a:pt x="60921" y="392950"/>
                  </a:lnTo>
                  <a:lnTo>
                    <a:pt x="75298" y="395490"/>
                  </a:lnTo>
                  <a:lnTo>
                    <a:pt x="90106" y="399300"/>
                  </a:lnTo>
                  <a:lnTo>
                    <a:pt x="105257" y="404380"/>
                  </a:lnTo>
                  <a:lnTo>
                    <a:pt x="106413" y="404380"/>
                  </a:lnTo>
                  <a:lnTo>
                    <a:pt x="108089" y="401840"/>
                  </a:lnTo>
                  <a:lnTo>
                    <a:pt x="108318" y="400570"/>
                  </a:lnTo>
                  <a:lnTo>
                    <a:pt x="108153" y="399300"/>
                  </a:lnTo>
                  <a:lnTo>
                    <a:pt x="117373" y="390410"/>
                  </a:lnTo>
                  <a:lnTo>
                    <a:pt x="122720" y="385330"/>
                  </a:lnTo>
                  <a:lnTo>
                    <a:pt x="123101" y="386600"/>
                  </a:lnTo>
                  <a:lnTo>
                    <a:pt x="123405" y="389140"/>
                  </a:lnTo>
                  <a:lnTo>
                    <a:pt x="124002" y="390410"/>
                  </a:lnTo>
                  <a:lnTo>
                    <a:pt x="127139" y="396760"/>
                  </a:lnTo>
                  <a:lnTo>
                    <a:pt x="130619" y="404380"/>
                  </a:lnTo>
                  <a:lnTo>
                    <a:pt x="134366" y="412000"/>
                  </a:lnTo>
                  <a:lnTo>
                    <a:pt x="138353" y="419620"/>
                  </a:lnTo>
                  <a:lnTo>
                    <a:pt x="145338" y="417080"/>
                  </a:lnTo>
                  <a:lnTo>
                    <a:pt x="150507" y="413270"/>
                  </a:lnTo>
                  <a:lnTo>
                    <a:pt x="154216" y="409460"/>
                  </a:lnTo>
                  <a:lnTo>
                    <a:pt x="160743" y="410730"/>
                  </a:lnTo>
                  <a:lnTo>
                    <a:pt x="166776" y="412000"/>
                  </a:lnTo>
                  <a:lnTo>
                    <a:pt x="171361" y="415810"/>
                  </a:lnTo>
                  <a:lnTo>
                    <a:pt x="173532" y="425970"/>
                  </a:lnTo>
                  <a:lnTo>
                    <a:pt x="173621" y="427240"/>
                  </a:lnTo>
                  <a:lnTo>
                    <a:pt x="185521" y="428510"/>
                  </a:lnTo>
                  <a:lnTo>
                    <a:pt x="191922" y="428510"/>
                  </a:lnTo>
                  <a:lnTo>
                    <a:pt x="192697" y="425970"/>
                  </a:lnTo>
                  <a:lnTo>
                    <a:pt x="193052" y="424700"/>
                  </a:lnTo>
                  <a:lnTo>
                    <a:pt x="183756" y="409460"/>
                  </a:lnTo>
                  <a:lnTo>
                    <a:pt x="181432" y="405650"/>
                  </a:lnTo>
                  <a:lnTo>
                    <a:pt x="193802" y="403110"/>
                  </a:lnTo>
                  <a:lnTo>
                    <a:pt x="194132" y="403110"/>
                  </a:lnTo>
                  <a:lnTo>
                    <a:pt x="191490" y="409460"/>
                  </a:lnTo>
                  <a:lnTo>
                    <a:pt x="188404" y="415810"/>
                  </a:lnTo>
                  <a:lnTo>
                    <a:pt x="203669" y="412000"/>
                  </a:lnTo>
                  <a:lnTo>
                    <a:pt x="207454" y="418350"/>
                  </a:lnTo>
                  <a:lnTo>
                    <a:pt x="209765" y="415810"/>
                  </a:lnTo>
                  <a:lnTo>
                    <a:pt x="210375" y="417080"/>
                  </a:lnTo>
                  <a:lnTo>
                    <a:pt x="210921" y="417080"/>
                  </a:lnTo>
                  <a:lnTo>
                    <a:pt x="211582" y="419620"/>
                  </a:lnTo>
                  <a:lnTo>
                    <a:pt x="213563" y="415810"/>
                  </a:lnTo>
                  <a:lnTo>
                    <a:pt x="214884" y="413270"/>
                  </a:lnTo>
                  <a:lnTo>
                    <a:pt x="216496" y="412000"/>
                  </a:lnTo>
                  <a:lnTo>
                    <a:pt x="218122" y="410730"/>
                  </a:lnTo>
                  <a:lnTo>
                    <a:pt x="217957" y="408190"/>
                  </a:lnTo>
                  <a:lnTo>
                    <a:pt x="231813" y="403110"/>
                  </a:lnTo>
                  <a:lnTo>
                    <a:pt x="235305" y="401840"/>
                  </a:lnTo>
                  <a:lnTo>
                    <a:pt x="228790" y="396760"/>
                  </a:lnTo>
                  <a:lnTo>
                    <a:pt x="237337" y="391680"/>
                  </a:lnTo>
                  <a:lnTo>
                    <a:pt x="243192" y="389140"/>
                  </a:lnTo>
                  <a:lnTo>
                    <a:pt x="243903" y="382790"/>
                  </a:lnTo>
                  <a:close/>
                </a:path>
                <a:path w="863600" h="1723389">
                  <a:moveTo>
                    <a:pt x="262483" y="452793"/>
                  </a:moveTo>
                  <a:lnTo>
                    <a:pt x="262407" y="452361"/>
                  </a:lnTo>
                  <a:lnTo>
                    <a:pt x="262343" y="451993"/>
                  </a:lnTo>
                  <a:lnTo>
                    <a:pt x="261848" y="451726"/>
                  </a:lnTo>
                  <a:lnTo>
                    <a:pt x="261556" y="451421"/>
                  </a:lnTo>
                  <a:lnTo>
                    <a:pt x="261327" y="452183"/>
                  </a:lnTo>
                  <a:lnTo>
                    <a:pt x="261086" y="452945"/>
                  </a:lnTo>
                  <a:lnTo>
                    <a:pt x="260870" y="453720"/>
                  </a:lnTo>
                  <a:lnTo>
                    <a:pt x="262013" y="453809"/>
                  </a:lnTo>
                  <a:lnTo>
                    <a:pt x="262153" y="453326"/>
                  </a:lnTo>
                  <a:lnTo>
                    <a:pt x="262483" y="452793"/>
                  </a:lnTo>
                  <a:close/>
                </a:path>
                <a:path w="863600" h="1723389">
                  <a:moveTo>
                    <a:pt x="265925" y="405790"/>
                  </a:moveTo>
                  <a:lnTo>
                    <a:pt x="258114" y="404926"/>
                  </a:lnTo>
                  <a:lnTo>
                    <a:pt x="255333" y="422351"/>
                  </a:lnTo>
                  <a:lnTo>
                    <a:pt x="264439" y="424180"/>
                  </a:lnTo>
                  <a:lnTo>
                    <a:pt x="265925" y="405790"/>
                  </a:lnTo>
                  <a:close/>
                </a:path>
                <a:path w="863600" h="1723389">
                  <a:moveTo>
                    <a:pt x="266446" y="462699"/>
                  </a:moveTo>
                  <a:lnTo>
                    <a:pt x="265836" y="460121"/>
                  </a:lnTo>
                  <a:lnTo>
                    <a:pt x="265734" y="457669"/>
                  </a:lnTo>
                  <a:lnTo>
                    <a:pt x="263613" y="458177"/>
                  </a:lnTo>
                  <a:lnTo>
                    <a:pt x="260375" y="458025"/>
                  </a:lnTo>
                  <a:lnTo>
                    <a:pt x="259676" y="459320"/>
                  </a:lnTo>
                  <a:lnTo>
                    <a:pt x="258724" y="461073"/>
                  </a:lnTo>
                  <a:lnTo>
                    <a:pt x="259740" y="463931"/>
                  </a:lnTo>
                  <a:lnTo>
                    <a:pt x="259981" y="467461"/>
                  </a:lnTo>
                  <a:lnTo>
                    <a:pt x="262877" y="466280"/>
                  </a:lnTo>
                  <a:lnTo>
                    <a:pt x="265569" y="465950"/>
                  </a:lnTo>
                  <a:lnTo>
                    <a:pt x="266446" y="462699"/>
                  </a:lnTo>
                  <a:close/>
                </a:path>
                <a:path w="863600" h="1723389">
                  <a:moveTo>
                    <a:pt x="267982" y="176301"/>
                  </a:moveTo>
                  <a:lnTo>
                    <a:pt x="267157" y="175539"/>
                  </a:lnTo>
                  <a:lnTo>
                    <a:pt x="266446" y="174675"/>
                  </a:lnTo>
                  <a:lnTo>
                    <a:pt x="265264" y="173939"/>
                  </a:lnTo>
                  <a:lnTo>
                    <a:pt x="263994" y="174777"/>
                  </a:lnTo>
                  <a:lnTo>
                    <a:pt x="264020" y="174980"/>
                  </a:lnTo>
                  <a:lnTo>
                    <a:pt x="264248" y="176060"/>
                  </a:lnTo>
                  <a:lnTo>
                    <a:pt x="264718" y="177063"/>
                  </a:lnTo>
                  <a:lnTo>
                    <a:pt x="265125" y="178092"/>
                  </a:lnTo>
                  <a:lnTo>
                    <a:pt x="266090" y="177495"/>
                  </a:lnTo>
                  <a:lnTo>
                    <a:pt x="267017" y="176911"/>
                  </a:lnTo>
                  <a:lnTo>
                    <a:pt x="267982" y="176301"/>
                  </a:lnTo>
                  <a:close/>
                </a:path>
                <a:path w="863600" h="1723389">
                  <a:moveTo>
                    <a:pt x="270738" y="446354"/>
                  </a:moveTo>
                  <a:lnTo>
                    <a:pt x="267436" y="432790"/>
                  </a:lnTo>
                  <a:lnTo>
                    <a:pt x="262458" y="434276"/>
                  </a:lnTo>
                  <a:lnTo>
                    <a:pt x="263144" y="438327"/>
                  </a:lnTo>
                  <a:lnTo>
                    <a:pt x="262458" y="437642"/>
                  </a:lnTo>
                  <a:lnTo>
                    <a:pt x="261581" y="437032"/>
                  </a:lnTo>
                  <a:lnTo>
                    <a:pt x="258330" y="439585"/>
                  </a:lnTo>
                  <a:lnTo>
                    <a:pt x="258419" y="442023"/>
                  </a:lnTo>
                  <a:lnTo>
                    <a:pt x="260477" y="443141"/>
                  </a:lnTo>
                  <a:lnTo>
                    <a:pt x="262509" y="445135"/>
                  </a:lnTo>
                  <a:lnTo>
                    <a:pt x="262953" y="443509"/>
                  </a:lnTo>
                  <a:lnTo>
                    <a:pt x="263359" y="442328"/>
                  </a:lnTo>
                  <a:lnTo>
                    <a:pt x="263639" y="441286"/>
                  </a:lnTo>
                  <a:lnTo>
                    <a:pt x="264414" y="445795"/>
                  </a:lnTo>
                  <a:lnTo>
                    <a:pt x="264769" y="448056"/>
                  </a:lnTo>
                  <a:lnTo>
                    <a:pt x="270738" y="446354"/>
                  </a:lnTo>
                  <a:close/>
                </a:path>
                <a:path w="863600" h="1723389">
                  <a:moveTo>
                    <a:pt x="274777" y="486041"/>
                  </a:moveTo>
                  <a:lnTo>
                    <a:pt x="274497" y="482739"/>
                  </a:lnTo>
                  <a:lnTo>
                    <a:pt x="272986" y="479717"/>
                  </a:lnTo>
                  <a:lnTo>
                    <a:pt x="272821" y="477075"/>
                  </a:lnTo>
                  <a:lnTo>
                    <a:pt x="271335" y="477024"/>
                  </a:lnTo>
                  <a:lnTo>
                    <a:pt x="268922" y="473748"/>
                  </a:lnTo>
                  <a:lnTo>
                    <a:pt x="265176" y="470738"/>
                  </a:lnTo>
                  <a:lnTo>
                    <a:pt x="260756" y="467829"/>
                  </a:lnTo>
                  <a:lnTo>
                    <a:pt x="257149" y="471157"/>
                  </a:lnTo>
                  <a:lnTo>
                    <a:pt x="254711" y="474472"/>
                  </a:lnTo>
                  <a:lnTo>
                    <a:pt x="253199" y="477786"/>
                  </a:lnTo>
                  <a:lnTo>
                    <a:pt x="252310" y="476415"/>
                  </a:lnTo>
                  <a:lnTo>
                    <a:pt x="251815" y="475818"/>
                  </a:lnTo>
                  <a:lnTo>
                    <a:pt x="250939" y="476656"/>
                  </a:lnTo>
                  <a:lnTo>
                    <a:pt x="251358" y="477469"/>
                  </a:lnTo>
                  <a:lnTo>
                    <a:pt x="252285" y="478866"/>
                  </a:lnTo>
                  <a:lnTo>
                    <a:pt x="252869" y="478307"/>
                  </a:lnTo>
                  <a:lnTo>
                    <a:pt x="251294" y="481952"/>
                  </a:lnTo>
                  <a:lnTo>
                    <a:pt x="250913" y="485584"/>
                  </a:lnTo>
                  <a:lnTo>
                    <a:pt x="251790" y="489178"/>
                  </a:lnTo>
                  <a:lnTo>
                    <a:pt x="249923" y="489902"/>
                  </a:lnTo>
                  <a:lnTo>
                    <a:pt x="252564" y="497230"/>
                  </a:lnTo>
                  <a:lnTo>
                    <a:pt x="255066" y="504621"/>
                  </a:lnTo>
                  <a:lnTo>
                    <a:pt x="258229" y="511695"/>
                  </a:lnTo>
                  <a:lnTo>
                    <a:pt x="260477" y="511022"/>
                  </a:lnTo>
                  <a:lnTo>
                    <a:pt x="260756" y="512533"/>
                  </a:lnTo>
                  <a:lnTo>
                    <a:pt x="265366" y="515239"/>
                  </a:lnTo>
                  <a:lnTo>
                    <a:pt x="270205" y="515099"/>
                  </a:lnTo>
                  <a:lnTo>
                    <a:pt x="274472" y="511873"/>
                  </a:lnTo>
                  <a:lnTo>
                    <a:pt x="274472" y="503262"/>
                  </a:lnTo>
                  <a:lnTo>
                    <a:pt x="273646" y="489699"/>
                  </a:lnTo>
                  <a:lnTo>
                    <a:pt x="274777" y="486041"/>
                  </a:lnTo>
                  <a:close/>
                </a:path>
                <a:path w="863600" h="1723389">
                  <a:moveTo>
                    <a:pt x="277850" y="145249"/>
                  </a:moveTo>
                  <a:lnTo>
                    <a:pt x="269354" y="143687"/>
                  </a:lnTo>
                  <a:lnTo>
                    <a:pt x="264744" y="167043"/>
                  </a:lnTo>
                  <a:lnTo>
                    <a:pt x="274281" y="168668"/>
                  </a:lnTo>
                  <a:lnTo>
                    <a:pt x="277850" y="145249"/>
                  </a:lnTo>
                  <a:close/>
                </a:path>
                <a:path w="863600" h="1723389">
                  <a:moveTo>
                    <a:pt x="278269" y="385483"/>
                  </a:moveTo>
                  <a:lnTo>
                    <a:pt x="259981" y="384962"/>
                  </a:lnTo>
                  <a:lnTo>
                    <a:pt x="259651" y="391718"/>
                  </a:lnTo>
                  <a:lnTo>
                    <a:pt x="277736" y="393306"/>
                  </a:lnTo>
                  <a:lnTo>
                    <a:pt x="278066" y="388086"/>
                  </a:lnTo>
                  <a:lnTo>
                    <a:pt x="278269" y="385483"/>
                  </a:lnTo>
                  <a:close/>
                </a:path>
                <a:path w="863600" h="1723389">
                  <a:moveTo>
                    <a:pt x="279882" y="367588"/>
                  </a:moveTo>
                  <a:lnTo>
                    <a:pt x="276364" y="365950"/>
                  </a:lnTo>
                  <a:lnTo>
                    <a:pt x="274358" y="368376"/>
                  </a:lnTo>
                  <a:lnTo>
                    <a:pt x="271424" y="370509"/>
                  </a:lnTo>
                  <a:lnTo>
                    <a:pt x="270535" y="373316"/>
                  </a:lnTo>
                  <a:lnTo>
                    <a:pt x="269684" y="376059"/>
                  </a:lnTo>
                  <a:lnTo>
                    <a:pt x="270954" y="379476"/>
                  </a:lnTo>
                  <a:lnTo>
                    <a:pt x="271284" y="382587"/>
                  </a:lnTo>
                  <a:lnTo>
                    <a:pt x="274586" y="382816"/>
                  </a:lnTo>
                  <a:lnTo>
                    <a:pt x="279882" y="367588"/>
                  </a:lnTo>
                  <a:close/>
                </a:path>
                <a:path w="863600" h="1723389">
                  <a:moveTo>
                    <a:pt x="280847" y="421665"/>
                  </a:moveTo>
                  <a:lnTo>
                    <a:pt x="279501" y="420204"/>
                  </a:lnTo>
                  <a:lnTo>
                    <a:pt x="278295" y="418287"/>
                  </a:lnTo>
                  <a:lnTo>
                    <a:pt x="276059" y="417182"/>
                  </a:lnTo>
                  <a:lnTo>
                    <a:pt x="274637" y="419290"/>
                  </a:lnTo>
                  <a:lnTo>
                    <a:pt x="272516" y="421271"/>
                  </a:lnTo>
                  <a:lnTo>
                    <a:pt x="274904" y="423024"/>
                  </a:lnTo>
                  <a:lnTo>
                    <a:pt x="276364" y="424688"/>
                  </a:lnTo>
                  <a:lnTo>
                    <a:pt x="278752" y="425170"/>
                  </a:lnTo>
                  <a:lnTo>
                    <a:pt x="279882" y="422859"/>
                  </a:lnTo>
                  <a:lnTo>
                    <a:pt x="280847" y="421665"/>
                  </a:lnTo>
                  <a:close/>
                </a:path>
                <a:path w="863600" h="1723389">
                  <a:moveTo>
                    <a:pt x="281127" y="219862"/>
                  </a:moveTo>
                  <a:lnTo>
                    <a:pt x="281063" y="218490"/>
                  </a:lnTo>
                  <a:lnTo>
                    <a:pt x="281038" y="216992"/>
                  </a:lnTo>
                  <a:lnTo>
                    <a:pt x="279171" y="215544"/>
                  </a:lnTo>
                  <a:lnTo>
                    <a:pt x="278066" y="214071"/>
                  </a:lnTo>
                  <a:lnTo>
                    <a:pt x="276618" y="215633"/>
                  </a:lnTo>
                  <a:lnTo>
                    <a:pt x="274688" y="216992"/>
                  </a:lnTo>
                  <a:lnTo>
                    <a:pt x="273926" y="218833"/>
                  </a:lnTo>
                  <a:lnTo>
                    <a:pt x="273646" y="219532"/>
                  </a:lnTo>
                  <a:lnTo>
                    <a:pt x="275983" y="221399"/>
                  </a:lnTo>
                  <a:lnTo>
                    <a:pt x="277660" y="223316"/>
                  </a:lnTo>
                  <a:lnTo>
                    <a:pt x="279171" y="221310"/>
                  </a:lnTo>
                  <a:lnTo>
                    <a:pt x="281127" y="219862"/>
                  </a:lnTo>
                  <a:close/>
                </a:path>
                <a:path w="863600" h="1723389">
                  <a:moveTo>
                    <a:pt x="300088" y="252615"/>
                  </a:moveTo>
                  <a:lnTo>
                    <a:pt x="293547" y="251358"/>
                  </a:lnTo>
                  <a:lnTo>
                    <a:pt x="293878" y="249783"/>
                  </a:lnTo>
                  <a:lnTo>
                    <a:pt x="293954" y="248373"/>
                  </a:lnTo>
                  <a:lnTo>
                    <a:pt x="291680" y="245694"/>
                  </a:lnTo>
                  <a:lnTo>
                    <a:pt x="288988" y="244538"/>
                  </a:lnTo>
                  <a:lnTo>
                    <a:pt x="286156" y="243522"/>
                  </a:lnTo>
                  <a:lnTo>
                    <a:pt x="285877" y="232549"/>
                  </a:lnTo>
                  <a:lnTo>
                    <a:pt x="276694" y="233413"/>
                  </a:lnTo>
                  <a:lnTo>
                    <a:pt x="277215" y="238747"/>
                  </a:lnTo>
                  <a:lnTo>
                    <a:pt x="275564" y="237261"/>
                  </a:lnTo>
                  <a:lnTo>
                    <a:pt x="276453" y="231635"/>
                  </a:lnTo>
                  <a:lnTo>
                    <a:pt x="272935" y="225475"/>
                  </a:lnTo>
                  <a:lnTo>
                    <a:pt x="265010" y="217360"/>
                  </a:lnTo>
                  <a:lnTo>
                    <a:pt x="262877" y="223596"/>
                  </a:lnTo>
                  <a:lnTo>
                    <a:pt x="258584" y="228841"/>
                  </a:lnTo>
                  <a:lnTo>
                    <a:pt x="255727" y="234162"/>
                  </a:lnTo>
                  <a:lnTo>
                    <a:pt x="260616" y="245770"/>
                  </a:lnTo>
                  <a:lnTo>
                    <a:pt x="262928" y="251764"/>
                  </a:lnTo>
                  <a:lnTo>
                    <a:pt x="268833" y="247853"/>
                  </a:lnTo>
                  <a:lnTo>
                    <a:pt x="272656" y="244246"/>
                  </a:lnTo>
                  <a:lnTo>
                    <a:pt x="274447" y="240512"/>
                  </a:lnTo>
                  <a:lnTo>
                    <a:pt x="277444" y="240766"/>
                  </a:lnTo>
                  <a:lnTo>
                    <a:pt x="278371" y="250177"/>
                  </a:lnTo>
                  <a:lnTo>
                    <a:pt x="278320" y="250977"/>
                  </a:lnTo>
                  <a:lnTo>
                    <a:pt x="279082" y="255308"/>
                  </a:lnTo>
                  <a:lnTo>
                    <a:pt x="280073" y="258597"/>
                  </a:lnTo>
                  <a:lnTo>
                    <a:pt x="282968" y="261632"/>
                  </a:lnTo>
                  <a:lnTo>
                    <a:pt x="286486" y="261531"/>
                  </a:lnTo>
                  <a:lnTo>
                    <a:pt x="288620" y="260756"/>
                  </a:lnTo>
                  <a:lnTo>
                    <a:pt x="286816" y="269176"/>
                  </a:lnTo>
                  <a:lnTo>
                    <a:pt x="285965" y="268528"/>
                  </a:lnTo>
                  <a:lnTo>
                    <a:pt x="285191" y="267716"/>
                  </a:lnTo>
                  <a:lnTo>
                    <a:pt x="283756" y="266788"/>
                  </a:lnTo>
                  <a:lnTo>
                    <a:pt x="280797" y="269201"/>
                  </a:lnTo>
                  <a:lnTo>
                    <a:pt x="277406" y="265595"/>
                  </a:lnTo>
                  <a:lnTo>
                    <a:pt x="275793" y="265633"/>
                  </a:lnTo>
                  <a:lnTo>
                    <a:pt x="275043" y="266179"/>
                  </a:lnTo>
                  <a:lnTo>
                    <a:pt x="273951" y="260388"/>
                  </a:lnTo>
                  <a:lnTo>
                    <a:pt x="272021" y="256336"/>
                  </a:lnTo>
                  <a:lnTo>
                    <a:pt x="269582" y="254254"/>
                  </a:lnTo>
                  <a:lnTo>
                    <a:pt x="267131" y="250101"/>
                  </a:lnTo>
                  <a:lnTo>
                    <a:pt x="265760" y="252501"/>
                  </a:lnTo>
                  <a:lnTo>
                    <a:pt x="264985" y="252488"/>
                  </a:lnTo>
                  <a:lnTo>
                    <a:pt x="263398" y="253060"/>
                  </a:lnTo>
                  <a:lnTo>
                    <a:pt x="269100" y="268795"/>
                  </a:lnTo>
                  <a:lnTo>
                    <a:pt x="274383" y="284962"/>
                  </a:lnTo>
                  <a:lnTo>
                    <a:pt x="275043" y="282651"/>
                  </a:lnTo>
                  <a:lnTo>
                    <a:pt x="275844" y="280403"/>
                  </a:lnTo>
                  <a:lnTo>
                    <a:pt x="276123" y="277914"/>
                  </a:lnTo>
                  <a:lnTo>
                    <a:pt x="276834" y="278422"/>
                  </a:lnTo>
                  <a:lnTo>
                    <a:pt x="277495" y="279120"/>
                  </a:lnTo>
                  <a:lnTo>
                    <a:pt x="278866" y="279615"/>
                  </a:lnTo>
                  <a:lnTo>
                    <a:pt x="280377" y="279146"/>
                  </a:lnTo>
                  <a:lnTo>
                    <a:pt x="292442" y="290652"/>
                  </a:lnTo>
                  <a:lnTo>
                    <a:pt x="295605" y="286105"/>
                  </a:lnTo>
                  <a:lnTo>
                    <a:pt x="299567" y="281571"/>
                  </a:lnTo>
                  <a:lnTo>
                    <a:pt x="297535" y="279171"/>
                  </a:lnTo>
                  <a:lnTo>
                    <a:pt x="294208" y="275729"/>
                  </a:lnTo>
                  <a:lnTo>
                    <a:pt x="296214" y="276098"/>
                  </a:lnTo>
                  <a:lnTo>
                    <a:pt x="300088" y="252615"/>
                  </a:lnTo>
                  <a:close/>
                </a:path>
                <a:path w="863600" h="1723389">
                  <a:moveTo>
                    <a:pt x="302996" y="161709"/>
                  </a:moveTo>
                  <a:lnTo>
                    <a:pt x="302425" y="160540"/>
                  </a:lnTo>
                  <a:lnTo>
                    <a:pt x="302234" y="160566"/>
                  </a:lnTo>
                  <a:lnTo>
                    <a:pt x="301434" y="160655"/>
                  </a:lnTo>
                  <a:lnTo>
                    <a:pt x="300659" y="161048"/>
                  </a:lnTo>
                  <a:lnTo>
                    <a:pt x="299872" y="161340"/>
                  </a:lnTo>
                  <a:lnTo>
                    <a:pt x="300799" y="163233"/>
                  </a:lnTo>
                  <a:lnTo>
                    <a:pt x="301269" y="164211"/>
                  </a:lnTo>
                  <a:lnTo>
                    <a:pt x="301879" y="163423"/>
                  </a:lnTo>
                  <a:lnTo>
                    <a:pt x="302475" y="162775"/>
                  </a:lnTo>
                  <a:lnTo>
                    <a:pt x="302996" y="161709"/>
                  </a:lnTo>
                  <a:close/>
                </a:path>
                <a:path w="863600" h="1723389">
                  <a:moveTo>
                    <a:pt x="306616" y="704697"/>
                  </a:moveTo>
                  <a:lnTo>
                    <a:pt x="305739" y="700887"/>
                  </a:lnTo>
                  <a:lnTo>
                    <a:pt x="304292" y="694537"/>
                  </a:lnTo>
                  <a:lnTo>
                    <a:pt x="299593" y="686917"/>
                  </a:lnTo>
                  <a:lnTo>
                    <a:pt x="303263" y="683107"/>
                  </a:lnTo>
                  <a:lnTo>
                    <a:pt x="304495" y="681837"/>
                  </a:lnTo>
                  <a:lnTo>
                    <a:pt x="285381" y="681837"/>
                  </a:lnTo>
                  <a:lnTo>
                    <a:pt x="273431" y="681837"/>
                  </a:lnTo>
                  <a:lnTo>
                    <a:pt x="270675" y="683107"/>
                  </a:lnTo>
                  <a:lnTo>
                    <a:pt x="270675" y="681837"/>
                  </a:lnTo>
                  <a:lnTo>
                    <a:pt x="243903" y="681837"/>
                  </a:lnTo>
                  <a:lnTo>
                    <a:pt x="243903" y="694537"/>
                  </a:lnTo>
                  <a:lnTo>
                    <a:pt x="242112" y="691997"/>
                  </a:lnTo>
                  <a:lnTo>
                    <a:pt x="239560" y="689457"/>
                  </a:lnTo>
                  <a:lnTo>
                    <a:pt x="239217" y="689229"/>
                  </a:lnTo>
                  <a:lnTo>
                    <a:pt x="240995" y="686917"/>
                  </a:lnTo>
                  <a:lnTo>
                    <a:pt x="241731" y="686917"/>
                  </a:lnTo>
                  <a:lnTo>
                    <a:pt x="242150" y="689457"/>
                  </a:lnTo>
                  <a:lnTo>
                    <a:pt x="242836" y="691997"/>
                  </a:lnTo>
                  <a:lnTo>
                    <a:pt x="243903" y="694537"/>
                  </a:lnTo>
                  <a:lnTo>
                    <a:pt x="243903" y="681837"/>
                  </a:lnTo>
                  <a:lnTo>
                    <a:pt x="241350" y="681837"/>
                  </a:lnTo>
                  <a:lnTo>
                    <a:pt x="238302" y="681837"/>
                  </a:lnTo>
                  <a:lnTo>
                    <a:pt x="236347" y="683107"/>
                  </a:lnTo>
                  <a:lnTo>
                    <a:pt x="236016" y="684377"/>
                  </a:lnTo>
                  <a:lnTo>
                    <a:pt x="235737" y="685647"/>
                  </a:lnTo>
                  <a:lnTo>
                    <a:pt x="237642" y="686917"/>
                  </a:lnTo>
                  <a:lnTo>
                    <a:pt x="238709" y="688873"/>
                  </a:lnTo>
                  <a:lnTo>
                    <a:pt x="235927" y="686917"/>
                  </a:lnTo>
                  <a:lnTo>
                    <a:pt x="231825" y="700887"/>
                  </a:lnTo>
                  <a:lnTo>
                    <a:pt x="230365" y="707237"/>
                  </a:lnTo>
                  <a:lnTo>
                    <a:pt x="229260" y="712317"/>
                  </a:lnTo>
                  <a:lnTo>
                    <a:pt x="226479" y="709777"/>
                  </a:lnTo>
                  <a:lnTo>
                    <a:pt x="225107" y="707237"/>
                  </a:lnTo>
                  <a:lnTo>
                    <a:pt x="221310" y="712317"/>
                  </a:lnTo>
                  <a:lnTo>
                    <a:pt x="219443" y="714857"/>
                  </a:lnTo>
                  <a:lnTo>
                    <a:pt x="227939" y="725017"/>
                  </a:lnTo>
                  <a:lnTo>
                    <a:pt x="224332" y="726287"/>
                  </a:lnTo>
                  <a:lnTo>
                    <a:pt x="224878" y="728827"/>
                  </a:lnTo>
                  <a:lnTo>
                    <a:pt x="225183" y="731367"/>
                  </a:lnTo>
                  <a:lnTo>
                    <a:pt x="228650" y="730097"/>
                  </a:lnTo>
                  <a:lnTo>
                    <a:pt x="229806" y="735177"/>
                  </a:lnTo>
                  <a:lnTo>
                    <a:pt x="232664" y="738987"/>
                  </a:lnTo>
                  <a:lnTo>
                    <a:pt x="237337" y="742797"/>
                  </a:lnTo>
                  <a:lnTo>
                    <a:pt x="238023" y="732637"/>
                  </a:lnTo>
                  <a:lnTo>
                    <a:pt x="239102" y="730097"/>
                  </a:lnTo>
                  <a:lnTo>
                    <a:pt x="242328" y="722477"/>
                  </a:lnTo>
                  <a:lnTo>
                    <a:pt x="246456" y="712317"/>
                  </a:lnTo>
                  <a:lnTo>
                    <a:pt x="246570" y="700887"/>
                  </a:lnTo>
                  <a:lnTo>
                    <a:pt x="249618" y="707237"/>
                  </a:lnTo>
                  <a:lnTo>
                    <a:pt x="253657" y="712317"/>
                  </a:lnTo>
                  <a:lnTo>
                    <a:pt x="258038" y="714857"/>
                  </a:lnTo>
                  <a:lnTo>
                    <a:pt x="260705" y="721207"/>
                  </a:lnTo>
                  <a:lnTo>
                    <a:pt x="264896" y="726287"/>
                  </a:lnTo>
                  <a:lnTo>
                    <a:pt x="270649" y="732637"/>
                  </a:lnTo>
                  <a:lnTo>
                    <a:pt x="277990" y="737717"/>
                  </a:lnTo>
                  <a:lnTo>
                    <a:pt x="278155" y="736447"/>
                  </a:lnTo>
                  <a:lnTo>
                    <a:pt x="278625" y="736447"/>
                  </a:lnTo>
                  <a:lnTo>
                    <a:pt x="278866" y="735177"/>
                  </a:lnTo>
                  <a:lnTo>
                    <a:pt x="279717" y="733907"/>
                  </a:lnTo>
                  <a:lnTo>
                    <a:pt x="279501" y="733907"/>
                  </a:lnTo>
                  <a:lnTo>
                    <a:pt x="282613" y="727557"/>
                  </a:lnTo>
                  <a:lnTo>
                    <a:pt x="286423" y="721207"/>
                  </a:lnTo>
                  <a:lnTo>
                    <a:pt x="290093" y="716127"/>
                  </a:lnTo>
                  <a:lnTo>
                    <a:pt x="292798" y="709777"/>
                  </a:lnTo>
                  <a:lnTo>
                    <a:pt x="295668" y="714857"/>
                  </a:lnTo>
                  <a:lnTo>
                    <a:pt x="298742" y="721207"/>
                  </a:lnTo>
                  <a:lnTo>
                    <a:pt x="302069" y="727557"/>
                  </a:lnTo>
                  <a:lnTo>
                    <a:pt x="306044" y="716127"/>
                  </a:lnTo>
                  <a:lnTo>
                    <a:pt x="306362" y="709777"/>
                  </a:lnTo>
                  <a:lnTo>
                    <a:pt x="306616" y="704697"/>
                  </a:lnTo>
                  <a:close/>
                </a:path>
                <a:path w="863600" h="1723389">
                  <a:moveTo>
                    <a:pt x="306768" y="207911"/>
                  </a:moveTo>
                  <a:lnTo>
                    <a:pt x="305562" y="199580"/>
                  </a:lnTo>
                  <a:lnTo>
                    <a:pt x="286067" y="201168"/>
                  </a:lnTo>
                  <a:lnTo>
                    <a:pt x="287147" y="211556"/>
                  </a:lnTo>
                  <a:lnTo>
                    <a:pt x="306768" y="207911"/>
                  </a:lnTo>
                  <a:close/>
                </a:path>
                <a:path w="863600" h="1723389">
                  <a:moveTo>
                    <a:pt x="308305" y="559574"/>
                  </a:moveTo>
                  <a:lnTo>
                    <a:pt x="308229" y="559777"/>
                  </a:lnTo>
                  <a:lnTo>
                    <a:pt x="308114" y="559981"/>
                  </a:lnTo>
                  <a:lnTo>
                    <a:pt x="308025" y="560184"/>
                  </a:lnTo>
                  <a:lnTo>
                    <a:pt x="308190" y="560324"/>
                  </a:lnTo>
                  <a:lnTo>
                    <a:pt x="308305" y="560120"/>
                  </a:lnTo>
                  <a:lnTo>
                    <a:pt x="308305" y="559917"/>
                  </a:lnTo>
                  <a:lnTo>
                    <a:pt x="308305" y="559574"/>
                  </a:lnTo>
                  <a:close/>
                </a:path>
                <a:path w="863600" h="1723389">
                  <a:moveTo>
                    <a:pt x="325043" y="247408"/>
                  </a:moveTo>
                  <a:lnTo>
                    <a:pt x="321614" y="242760"/>
                  </a:lnTo>
                  <a:lnTo>
                    <a:pt x="320268" y="244995"/>
                  </a:lnTo>
                  <a:lnTo>
                    <a:pt x="318998" y="246532"/>
                  </a:lnTo>
                  <a:lnTo>
                    <a:pt x="318338" y="248691"/>
                  </a:lnTo>
                  <a:lnTo>
                    <a:pt x="319138" y="249605"/>
                  </a:lnTo>
                  <a:lnTo>
                    <a:pt x="319938" y="250342"/>
                  </a:lnTo>
                  <a:lnTo>
                    <a:pt x="318998" y="251117"/>
                  </a:lnTo>
                  <a:lnTo>
                    <a:pt x="317296" y="252895"/>
                  </a:lnTo>
                  <a:lnTo>
                    <a:pt x="320319" y="255663"/>
                  </a:lnTo>
                  <a:lnTo>
                    <a:pt x="321259" y="254292"/>
                  </a:lnTo>
                  <a:lnTo>
                    <a:pt x="322351" y="253149"/>
                  </a:lnTo>
                  <a:lnTo>
                    <a:pt x="322872" y="251599"/>
                  </a:lnTo>
                  <a:lnTo>
                    <a:pt x="322402" y="251104"/>
                  </a:lnTo>
                  <a:lnTo>
                    <a:pt x="321945" y="250659"/>
                  </a:lnTo>
                  <a:lnTo>
                    <a:pt x="323037" y="249847"/>
                  </a:lnTo>
                  <a:lnTo>
                    <a:pt x="324027" y="248513"/>
                  </a:lnTo>
                  <a:lnTo>
                    <a:pt x="325043" y="247408"/>
                  </a:lnTo>
                  <a:close/>
                </a:path>
                <a:path w="863600" h="1723389">
                  <a:moveTo>
                    <a:pt x="326123" y="266484"/>
                  </a:moveTo>
                  <a:lnTo>
                    <a:pt x="325704" y="264972"/>
                  </a:lnTo>
                  <a:lnTo>
                    <a:pt x="325234" y="264414"/>
                  </a:lnTo>
                  <a:lnTo>
                    <a:pt x="324853" y="263855"/>
                  </a:lnTo>
                  <a:lnTo>
                    <a:pt x="325043" y="263448"/>
                  </a:lnTo>
                  <a:lnTo>
                    <a:pt x="325348" y="263017"/>
                  </a:lnTo>
                  <a:lnTo>
                    <a:pt x="325018" y="262356"/>
                  </a:lnTo>
                  <a:lnTo>
                    <a:pt x="324192" y="262267"/>
                  </a:lnTo>
                  <a:lnTo>
                    <a:pt x="323621" y="262026"/>
                  </a:lnTo>
                  <a:lnTo>
                    <a:pt x="322986" y="261340"/>
                  </a:lnTo>
                  <a:lnTo>
                    <a:pt x="322326" y="260616"/>
                  </a:lnTo>
                  <a:lnTo>
                    <a:pt x="321614" y="259689"/>
                  </a:lnTo>
                  <a:lnTo>
                    <a:pt x="319849" y="262331"/>
                  </a:lnTo>
                  <a:lnTo>
                    <a:pt x="317792" y="264426"/>
                  </a:lnTo>
                  <a:lnTo>
                    <a:pt x="319189" y="266814"/>
                  </a:lnTo>
                  <a:lnTo>
                    <a:pt x="321094" y="268249"/>
                  </a:lnTo>
                  <a:lnTo>
                    <a:pt x="323291" y="269392"/>
                  </a:lnTo>
                  <a:lnTo>
                    <a:pt x="326123" y="266484"/>
                  </a:lnTo>
                  <a:close/>
                </a:path>
                <a:path w="863600" h="1723389">
                  <a:moveTo>
                    <a:pt x="331482" y="250240"/>
                  </a:moveTo>
                  <a:lnTo>
                    <a:pt x="331254" y="250380"/>
                  </a:lnTo>
                  <a:lnTo>
                    <a:pt x="331038" y="250520"/>
                  </a:lnTo>
                  <a:lnTo>
                    <a:pt x="330822" y="250659"/>
                  </a:lnTo>
                  <a:lnTo>
                    <a:pt x="330898" y="251282"/>
                  </a:lnTo>
                  <a:lnTo>
                    <a:pt x="331063" y="251015"/>
                  </a:lnTo>
                  <a:lnTo>
                    <a:pt x="331152" y="250875"/>
                  </a:lnTo>
                  <a:lnTo>
                    <a:pt x="331254" y="250659"/>
                  </a:lnTo>
                  <a:lnTo>
                    <a:pt x="331368" y="250444"/>
                  </a:lnTo>
                  <a:lnTo>
                    <a:pt x="331482" y="250240"/>
                  </a:lnTo>
                  <a:close/>
                </a:path>
                <a:path w="863600" h="1723389">
                  <a:moveTo>
                    <a:pt x="332930" y="263398"/>
                  </a:moveTo>
                  <a:lnTo>
                    <a:pt x="332270" y="259359"/>
                  </a:lnTo>
                  <a:lnTo>
                    <a:pt x="330898" y="251282"/>
                  </a:lnTo>
                  <a:lnTo>
                    <a:pt x="324523" y="262089"/>
                  </a:lnTo>
                  <a:lnTo>
                    <a:pt x="332930" y="263398"/>
                  </a:lnTo>
                  <a:close/>
                </a:path>
                <a:path w="863600" h="1723389">
                  <a:moveTo>
                    <a:pt x="344944" y="56172"/>
                  </a:moveTo>
                  <a:lnTo>
                    <a:pt x="343154" y="54610"/>
                  </a:lnTo>
                  <a:lnTo>
                    <a:pt x="341845" y="52603"/>
                  </a:lnTo>
                  <a:lnTo>
                    <a:pt x="339940" y="54203"/>
                  </a:lnTo>
                  <a:lnTo>
                    <a:pt x="337223" y="56451"/>
                  </a:lnTo>
                  <a:lnTo>
                    <a:pt x="341515" y="61493"/>
                  </a:lnTo>
                  <a:lnTo>
                    <a:pt x="342696" y="60185"/>
                  </a:lnTo>
                  <a:lnTo>
                    <a:pt x="344728" y="58953"/>
                  </a:lnTo>
                  <a:lnTo>
                    <a:pt x="344944" y="56172"/>
                  </a:lnTo>
                  <a:close/>
                </a:path>
                <a:path w="863600" h="1723389">
                  <a:moveTo>
                    <a:pt x="350278" y="13258"/>
                  </a:moveTo>
                  <a:lnTo>
                    <a:pt x="349097" y="9474"/>
                  </a:lnTo>
                  <a:lnTo>
                    <a:pt x="346735" y="9321"/>
                  </a:lnTo>
                  <a:lnTo>
                    <a:pt x="344424" y="9563"/>
                  </a:lnTo>
                  <a:lnTo>
                    <a:pt x="343052" y="10477"/>
                  </a:lnTo>
                  <a:lnTo>
                    <a:pt x="342938" y="9842"/>
                  </a:lnTo>
                  <a:lnTo>
                    <a:pt x="336372" y="11061"/>
                  </a:lnTo>
                  <a:lnTo>
                    <a:pt x="329501" y="11506"/>
                  </a:lnTo>
                  <a:lnTo>
                    <a:pt x="321805" y="14706"/>
                  </a:lnTo>
                  <a:lnTo>
                    <a:pt x="322630" y="21653"/>
                  </a:lnTo>
                  <a:lnTo>
                    <a:pt x="322326" y="25717"/>
                  </a:lnTo>
                  <a:lnTo>
                    <a:pt x="342582" y="19659"/>
                  </a:lnTo>
                  <a:lnTo>
                    <a:pt x="342607" y="19926"/>
                  </a:lnTo>
                  <a:lnTo>
                    <a:pt x="343319" y="19431"/>
                  </a:lnTo>
                  <a:lnTo>
                    <a:pt x="344868" y="18973"/>
                  </a:lnTo>
                  <a:lnTo>
                    <a:pt x="344754" y="18440"/>
                  </a:lnTo>
                  <a:lnTo>
                    <a:pt x="347091" y="16865"/>
                  </a:lnTo>
                  <a:lnTo>
                    <a:pt x="348881" y="15760"/>
                  </a:lnTo>
                  <a:lnTo>
                    <a:pt x="349618" y="14414"/>
                  </a:lnTo>
                  <a:lnTo>
                    <a:pt x="350278" y="13258"/>
                  </a:lnTo>
                  <a:close/>
                </a:path>
                <a:path w="863600" h="1723389">
                  <a:moveTo>
                    <a:pt x="351624" y="241465"/>
                  </a:moveTo>
                  <a:lnTo>
                    <a:pt x="346570" y="236893"/>
                  </a:lnTo>
                  <a:lnTo>
                    <a:pt x="343547" y="237477"/>
                  </a:lnTo>
                  <a:lnTo>
                    <a:pt x="342633" y="238226"/>
                  </a:lnTo>
                  <a:lnTo>
                    <a:pt x="341706" y="238785"/>
                  </a:lnTo>
                  <a:lnTo>
                    <a:pt x="338518" y="236118"/>
                  </a:lnTo>
                  <a:lnTo>
                    <a:pt x="334670" y="243852"/>
                  </a:lnTo>
                  <a:lnTo>
                    <a:pt x="334505" y="243967"/>
                  </a:lnTo>
                  <a:lnTo>
                    <a:pt x="331482" y="250240"/>
                  </a:lnTo>
                  <a:lnTo>
                    <a:pt x="336918" y="246799"/>
                  </a:lnTo>
                  <a:lnTo>
                    <a:pt x="345884" y="257365"/>
                  </a:lnTo>
                  <a:lnTo>
                    <a:pt x="348411" y="251637"/>
                  </a:lnTo>
                  <a:lnTo>
                    <a:pt x="351320" y="247700"/>
                  </a:lnTo>
                  <a:lnTo>
                    <a:pt x="351624" y="241465"/>
                  </a:lnTo>
                  <a:close/>
                </a:path>
                <a:path w="863600" h="1723389">
                  <a:moveTo>
                    <a:pt x="353745" y="227622"/>
                  </a:moveTo>
                  <a:lnTo>
                    <a:pt x="349834" y="223202"/>
                  </a:lnTo>
                  <a:lnTo>
                    <a:pt x="346481" y="217957"/>
                  </a:lnTo>
                  <a:lnTo>
                    <a:pt x="340245" y="213842"/>
                  </a:lnTo>
                  <a:lnTo>
                    <a:pt x="335191" y="218478"/>
                  </a:lnTo>
                  <a:lnTo>
                    <a:pt x="331749" y="220535"/>
                  </a:lnTo>
                  <a:lnTo>
                    <a:pt x="344474" y="235661"/>
                  </a:lnTo>
                  <a:lnTo>
                    <a:pt x="353745" y="227622"/>
                  </a:lnTo>
                  <a:close/>
                </a:path>
                <a:path w="863600" h="1723389">
                  <a:moveTo>
                    <a:pt x="361708" y="6489"/>
                  </a:moveTo>
                  <a:lnTo>
                    <a:pt x="360121" y="4203"/>
                  </a:lnTo>
                  <a:lnTo>
                    <a:pt x="358584" y="2222"/>
                  </a:lnTo>
                  <a:lnTo>
                    <a:pt x="356984" y="0"/>
                  </a:lnTo>
                  <a:lnTo>
                    <a:pt x="348792" y="1943"/>
                  </a:lnTo>
                  <a:lnTo>
                    <a:pt x="350037" y="9817"/>
                  </a:lnTo>
                  <a:lnTo>
                    <a:pt x="361708" y="6489"/>
                  </a:lnTo>
                  <a:close/>
                </a:path>
                <a:path w="863600" h="1723389">
                  <a:moveTo>
                    <a:pt x="364134" y="13195"/>
                  </a:moveTo>
                  <a:lnTo>
                    <a:pt x="363283" y="11785"/>
                  </a:lnTo>
                  <a:lnTo>
                    <a:pt x="362458" y="10375"/>
                  </a:lnTo>
                  <a:lnTo>
                    <a:pt x="361607" y="8966"/>
                  </a:lnTo>
                  <a:lnTo>
                    <a:pt x="360921" y="9867"/>
                  </a:lnTo>
                  <a:lnTo>
                    <a:pt x="359460" y="11734"/>
                  </a:lnTo>
                  <a:lnTo>
                    <a:pt x="360006" y="12776"/>
                  </a:lnTo>
                  <a:lnTo>
                    <a:pt x="360616" y="13830"/>
                  </a:lnTo>
                  <a:lnTo>
                    <a:pt x="361188" y="14897"/>
                  </a:lnTo>
                  <a:lnTo>
                    <a:pt x="364134" y="13195"/>
                  </a:lnTo>
                  <a:close/>
                </a:path>
                <a:path w="863600" h="1723389">
                  <a:moveTo>
                    <a:pt x="366052" y="46558"/>
                  </a:moveTo>
                  <a:lnTo>
                    <a:pt x="360235" y="42633"/>
                  </a:lnTo>
                  <a:lnTo>
                    <a:pt x="359867" y="43472"/>
                  </a:lnTo>
                  <a:lnTo>
                    <a:pt x="359079" y="45135"/>
                  </a:lnTo>
                  <a:lnTo>
                    <a:pt x="358165" y="44386"/>
                  </a:lnTo>
                  <a:lnTo>
                    <a:pt x="357124" y="43789"/>
                  </a:lnTo>
                  <a:lnTo>
                    <a:pt x="356273" y="43738"/>
                  </a:lnTo>
                  <a:lnTo>
                    <a:pt x="354838" y="43662"/>
                  </a:lnTo>
                  <a:lnTo>
                    <a:pt x="352005" y="46685"/>
                  </a:lnTo>
                  <a:lnTo>
                    <a:pt x="352005" y="50025"/>
                  </a:lnTo>
                  <a:lnTo>
                    <a:pt x="354647" y="51727"/>
                  </a:lnTo>
                  <a:lnTo>
                    <a:pt x="357238" y="54673"/>
                  </a:lnTo>
                  <a:lnTo>
                    <a:pt x="358114" y="53340"/>
                  </a:lnTo>
                  <a:lnTo>
                    <a:pt x="358990" y="52247"/>
                  </a:lnTo>
                  <a:lnTo>
                    <a:pt x="359765" y="51244"/>
                  </a:lnTo>
                  <a:lnTo>
                    <a:pt x="360172" y="51587"/>
                  </a:lnTo>
                  <a:lnTo>
                    <a:pt x="360667" y="52057"/>
                  </a:lnTo>
                  <a:lnTo>
                    <a:pt x="362407" y="51231"/>
                  </a:lnTo>
                  <a:lnTo>
                    <a:pt x="363613" y="49250"/>
                  </a:lnTo>
                  <a:lnTo>
                    <a:pt x="366052" y="46558"/>
                  </a:lnTo>
                  <a:close/>
                </a:path>
                <a:path w="863600" h="1723389">
                  <a:moveTo>
                    <a:pt x="379641" y="403542"/>
                  </a:moveTo>
                  <a:lnTo>
                    <a:pt x="375348" y="394893"/>
                  </a:lnTo>
                  <a:lnTo>
                    <a:pt x="352831" y="405155"/>
                  </a:lnTo>
                  <a:lnTo>
                    <a:pt x="355117" y="408622"/>
                  </a:lnTo>
                  <a:lnTo>
                    <a:pt x="358775" y="415340"/>
                  </a:lnTo>
                  <a:lnTo>
                    <a:pt x="366407" y="411848"/>
                  </a:lnTo>
                  <a:lnTo>
                    <a:pt x="372986" y="407555"/>
                  </a:lnTo>
                  <a:lnTo>
                    <a:pt x="379641" y="403542"/>
                  </a:lnTo>
                  <a:close/>
                </a:path>
                <a:path w="863600" h="1723389">
                  <a:moveTo>
                    <a:pt x="388315" y="541020"/>
                  </a:moveTo>
                  <a:lnTo>
                    <a:pt x="388264" y="539991"/>
                  </a:lnTo>
                  <a:lnTo>
                    <a:pt x="388150" y="537794"/>
                  </a:lnTo>
                  <a:lnTo>
                    <a:pt x="386727" y="535660"/>
                  </a:lnTo>
                  <a:lnTo>
                    <a:pt x="385851" y="533501"/>
                  </a:lnTo>
                  <a:lnTo>
                    <a:pt x="384365" y="534377"/>
                  </a:lnTo>
                  <a:lnTo>
                    <a:pt x="381774" y="535089"/>
                  </a:lnTo>
                  <a:lnTo>
                    <a:pt x="381279" y="538327"/>
                  </a:lnTo>
                  <a:lnTo>
                    <a:pt x="382270" y="540689"/>
                  </a:lnTo>
                  <a:lnTo>
                    <a:pt x="383019" y="544385"/>
                  </a:lnTo>
                  <a:lnTo>
                    <a:pt x="385762" y="542163"/>
                  </a:lnTo>
                  <a:lnTo>
                    <a:pt x="388315" y="541020"/>
                  </a:lnTo>
                  <a:close/>
                </a:path>
                <a:path w="863600" h="1723389">
                  <a:moveTo>
                    <a:pt x="399122" y="445350"/>
                  </a:moveTo>
                  <a:lnTo>
                    <a:pt x="397497" y="443661"/>
                  </a:lnTo>
                  <a:lnTo>
                    <a:pt x="396074" y="440905"/>
                  </a:lnTo>
                  <a:lnTo>
                    <a:pt x="394233" y="440613"/>
                  </a:lnTo>
                  <a:lnTo>
                    <a:pt x="392366" y="440309"/>
                  </a:lnTo>
                  <a:lnTo>
                    <a:pt x="390131" y="442417"/>
                  </a:lnTo>
                  <a:lnTo>
                    <a:pt x="388048" y="443471"/>
                  </a:lnTo>
                  <a:lnTo>
                    <a:pt x="386918" y="445058"/>
                  </a:lnTo>
                  <a:lnTo>
                    <a:pt x="385051" y="443357"/>
                  </a:lnTo>
                  <a:lnTo>
                    <a:pt x="378587" y="450316"/>
                  </a:lnTo>
                  <a:lnTo>
                    <a:pt x="388124" y="462635"/>
                  </a:lnTo>
                  <a:lnTo>
                    <a:pt x="396976" y="454139"/>
                  </a:lnTo>
                  <a:lnTo>
                    <a:pt x="392531" y="450126"/>
                  </a:lnTo>
                  <a:lnTo>
                    <a:pt x="394919" y="449402"/>
                  </a:lnTo>
                  <a:lnTo>
                    <a:pt x="396925" y="447014"/>
                  </a:lnTo>
                  <a:lnTo>
                    <a:pt x="399122" y="445350"/>
                  </a:lnTo>
                  <a:close/>
                </a:path>
                <a:path w="863600" h="1723389">
                  <a:moveTo>
                    <a:pt x="400227" y="66763"/>
                  </a:moveTo>
                  <a:lnTo>
                    <a:pt x="385013" y="41656"/>
                  </a:lnTo>
                  <a:lnTo>
                    <a:pt x="379907" y="33642"/>
                  </a:lnTo>
                  <a:lnTo>
                    <a:pt x="377240" y="35572"/>
                  </a:lnTo>
                  <a:lnTo>
                    <a:pt x="377329" y="36703"/>
                  </a:lnTo>
                  <a:lnTo>
                    <a:pt x="377571" y="37223"/>
                  </a:lnTo>
                  <a:lnTo>
                    <a:pt x="375653" y="38354"/>
                  </a:lnTo>
                  <a:lnTo>
                    <a:pt x="377875" y="44653"/>
                  </a:lnTo>
                  <a:lnTo>
                    <a:pt x="380098" y="43497"/>
                  </a:lnTo>
                  <a:lnTo>
                    <a:pt x="379336" y="48018"/>
                  </a:lnTo>
                  <a:lnTo>
                    <a:pt x="379171" y="57962"/>
                  </a:lnTo>
                  <a:lnTo>
                    <a:pt x="376694" y="63588"/>
                  </a:lnTo>
                  <a:lnTo>
                    <a:pt x="373126" y="68097"/>
                  </a:lnTo>
                  <a:lnTo>
                    <a:pt x="362724" y="71602"/>
                  </a:lnTo>
                  <a:lnTo>
                    <a:pt x="365264" y="75057"/>
                  </a:lnTo>
                  <a:lnTo>
                    <a:pt x="362077" y="77000"/>
                  </a:lnTo>
                  <a:lnTo>
                    <a:pt x="358609" y="78625"/>
                  </a:lnTo>
                  <a:lnTo>
                    <a:pt x="354838" y="79819"/>
                  </a:lnTo>
                  <a:lnTo>
                    <a:pt x="346316" y="80276"/>
                  </a:lnTo>
                  <a:lnTo>
                    <a:pt x="340753" y="76263"/>
                  </a:lnTo>
                  <a:lnTo>
                    <a:pt x="337058" y="69519"/>
                  </a:lnTo>
                  <a:lnTo>
                    <a:pt x="332473" y="57480"/>
                  </a:lnTo>
                  <a:lnTo>
                    <a:pt x="333324" y="53873"/>
                  </a:lnTo>
                  <a:lnTo>
                    <a:pt x="330517" y="52603"/>
                  </a:lnTo>
                  <a:lnTo>
                    <a:pt x="320649" y="29425"/>
                  </a:lnTo>
                  <a:lnTo>
                    <a:pt x="311073" y="39103"/>
                  </a:lnTo>
                  <a:lnTo>
                    <a:pt x="306514" y="46304"/>
                  </a:lnTo>
                  <a:lnTo>
                    <a:pt x="306451" y="52857"/>
                  </a:lnTo>
                  <a:lnTo>
                    <a:pt x="310362" y="60540"/>
                  </a:lnTo>
                  <a:lnTo>
                    <a:pt x="323596" y="80035"/>
                  </a:lnTo>
                  <a:lnTo>
                    <a:pt x="328155" y="86461"/>
                  </a:lnTo>
                  <a:lnTo>
                    <a:pt x="324688" y="88938"/>
                  </a:lnTo>
                  <a:lnTo>
                    <a:pt x="321665" y="91808"/>
                  </a:lnTo>
                  <a:lnTo>
                    <a:pt x="322021" y="92506"/>
                  </a:lnTo>
                  <a:lnTo>
                    <a:pt x="322160" y="93230"/>
                  </a:lnTo>
                  <a:lnTo>
                    <a:pt x="321970" y="93421"/>
                  </a:lnTo>
                  <a:lnTo>
                    <a:pt x="322440" y="94119"/>
                  </a:lnTo>
                  <a:lnTo>
                    <a:pt x="324713" y="99695"/>
                  </a:lnTo>
                  <a:lnTo>
                    <a:pt x="324637" y="104571"/>
                  </a:lnTo>
                  <a:lnTo>
                    <a:pt x="321779" y="113411"/>
                  </a:lnTo>
                  <a:lnTo>
                    <a:pt x="319379" y="117335"/>
                  </a:lnTo>
                  <a:lnTo>
                    <a:pt x="314274" y="123939"/>
                  </a:lnTo>
                  <a:lnTo>
                    <a:pt x="315950" y="129578"/>
                  </a:lnTo>
                  <a:lnTo>
                    <a:pt x="315950" y="133819"/>
                  </a:lnTo>
                  <a:lnTo>
                    <a:pt x="323481" y="131229"/>
                  </a:lnTo>
                  <a:lnTo>
                    <a:pt x="322351" y="132422"/>
                  </a:lnTo>
                  <a:lnTo>
                    <a:pt x="322300" y="135521"/>
                  </a:lnTo>
                  <a:lnTo>
                    <a:pt x="324332" y="138049"/>
                  </a:lnTo>
                  <a:lnTo>
                    <a:pt x="326453" y="142722"/>
                  </a:lnTo>
                  <a:lnTo>
                    <a:pt x="329552" y="138493"/>
                  </a:lnTo>
                  <a:lnTo>
                    <a:pt x="332740" y="136017"/>
                  </a:lnTo>
                  <a:lnTo>
                    <a:pt x="332219" y="132359"/>
                  </a:lnTo>
                  <a:lnTo>
                    <a:pt x="328587" y="129438"/>
                  </a:lnTo>
                  <a:lnTo>
                    <a:pt x="335318" y="125996"/>
                  </a:lnTo>
                  <a:lnTo>
                    <a:pt x="341998" y="122339"/>
                  </a:lnTo>
                  <a:lnTo>
                    <a:pt x="348729" y="119151"/>
                  </a:lnTo>
                  <a:lnTo>
                    <a:pt x="355663" y="117157"/>
                  </a:lnTo>
                  <a:lnTo>
                    <a:pt x="357670" y="116814"/>
                  </a:lnTo>
                  <a:lnTo>
                    <a:pt x="361962" y="115074"/>
                  </a:lnTo>
                  <a:lnTo>
                    <a:pt x="367563" y="115354"/>
                  </a:lnTo>
                  <a:lnTo>
                    <a:pt x="370789" y="113258"/>
                  </a:lnTo>
                  <a:lnTo>
                    <a:pt x="372071" y="108635"/>
                  </a:lnTo>
                  <a:lnTo>
                    <a:pt x="377939" y="102997"/>
                  </a:lnTo>
                  <a:lnTo>
                    <a:pt x="382943" y="96456"/>
                  </a:lnTo>
                  <a:lnTo>
                    <a:pt x="386702" y="89293"/>
                  </a:lnTo>
                  <a:lnTo>
                    <a:pt x="388785" y="81775"/>
                  </a:lnTo>
                  <a:lnTo>
                    <a:pt x="394144" y="77000"/>
                  </a:lnTo>
                  <a:lnTo>
                    <a:pt x="397522" y="72428"/>
                  </a:lnTo>
                  <a:lnTo>
                    <a:pt x="400227" y="66763"/>
                  </a:lnTo>
                  <a:close/>
                </a:path>
                <a:path w="863600" h="1723389">
                  <a:moveTo>
                    <a:pt x="412369" y="512978"/>
                  </a:moveTo>
                  <a:lnTo>
                    <a:pt x="411467" y="512267"/>
                  </a:lnTo>
                  <a:lnTo>
                    <a:pt x="410591" y="511492"/>
                  </a:lnTo>
                  <a:lnTo>
                    <a:pt x="409625" y="510933"/>
                  </a:lnTo>
                  <a:lnTo>
                    <a:pt x="409460" y="510844"/>
                  </a:lnTo>
                  <a:lnTo>
                    <a:pt x="408330" y="511873"/>
                  </a:lnTo>
                  <a:lnTo>
                    <a:pt x="408419" y="512152"/>
                  </a:lnTo>
                  <a:lnTo>
                    <a:pt x="408686" y="513219"/>
                  </a:lnTo>
                  <a:lnTo>
                    <a:pt x="409321" y="514172"/>
                  </a:lnTo>
                  <a:lnTo>
                    <a:pt x="409816" y="515175"/>
                  </a:lnTo>
                  <a:lnTo>
                    <a:pt x="412369" y="512978"/>
                  </a:lnTo>
                  <a:close/>
                </a:path>
                <a:path w="863600" h="1723389">
                  <a:moveTo>
                    <a:pt x="415950" y="558647"/>
                  </a:moveTo>
                  <a:lnTo>
                    <a:pt x="408724" y="549757"/>
                  </a:lnTo>
                  <a:lnTo>
                    <a:pt x="396341" y="534517"/>
                  </a:lnTo>
                  <a:lnTo>
                    <a:pt x="390982" y="540867"/>
                  </a:lnTo>
                  <a:lnTo>
                    <a:pt x="392823" y="543407"/>
                  </a:lnTo>
                  <a:lnTo>
                    <a:pt x="387769" y="544677"/>
                  </a:lnTo>
                  <a:lnTo>
                    <a:pt x="389420" y="548487"/>
                  </a:lnTo>
                  <a:lnTo>
                    <a:pt x="391121" y="553567"/>
                  </a:lnTo>
                  <a:lnTo>
                    <a:pt x="392963" y="558647"/>
                  </a:lnTo>
                  <a:lnTo>
                    <a:pt x="386613" y="557377"/>
                  </a:lnTo>
                  <a:lnTo>
                    <a:pt x="387578" y="557377"/>
                  </a:lnTo>
                  <a:lnTo>
                    <a:pt x="388950" y="554837"/>
                  </a:lnTo>
                  <a:lnTo>
                    <a:pt x="387502" y="552297"/>
                  </a:lnTo>
                  <a:lnTo>
                    <a:pt x="385660" y="551027"/>
                  </a:lnTo>
                  <a:lnTo>
                    <a:pt x="383324" y="549757"/>
                  </a:lnTo>
                  <a:lnTo>
                    <a:pt x="381698" y="552297"/>
                  </a:lnTo>
                  <a:lnTo>
                    <a:pt x="379691" y="554837"/>
                  </a:lnTo>
                  <a:lnTo>
                    <a:pt x="382168" y="556107"/>
                  </a:lnTo>
                  <a:lnTo>
                    <a:pt x="383921" y="557377"/>
                  </a:lnTo>
                  <a:lnTo>
                    <a:pt x="385737" y="558647"/>
                  </a:lnTo>
                  <a:lnTo>
                    <a:pt x="385432" y="561187"/>
                  </a:lnTo>
                  <a:lnTo>
                    <a:pt x="384860" y="567537"/>
                  </a:lnTo>
                  <a:lnTo>
                    <a:pt x="383159" y="566267"/>
                  </a:lnTo>
                  <a:lnTo>
                    <a:pt x="381317" y="564997"/>
                  </a:lnTo>
                  <a:lnTo>
                    <a:pt x="380149" y="563727"/>
                  </a:lnTo>
                  <a:lnTo>
                    <a:pt x="378980" y="562457"/>
                  </a:lnTo>
                  <a:lnTo>
                    <a:pt x="378675" y="562457"/>
                  </a:lnTo>
                  <a:lnTo>
                    <a:pt x="378612" y="561187"/>
                  </a:lnTo>
                  <a:lnTo>
                    <a:pt x="361022" y="562457"/>
                  </a:lnTo>
                  <a:lnTo>
                    <a:pt x="366661" y="558647"/>
                  </a:lnTo>
                  <a:lnTo>
                    <a:pt x="363753" y="553567"/>
                  </a:lnTo>
                  <a:lnTo>
                    <a:pt x="362267" y="551027"/>
                  </a:lnTo>
                  <a:lnTo>
                    <a:pt x="344512" y="559917"/>
                  </a:lnTo>
                  <a:lnTo>
                    <a:pt x="346379" y="563727"/>
                  </a:lnTo>
                  <a:lnTo>
                    <a:pt x="334149" y="563727"/>
                  </a:lnTo>
                  <a:lnTo>
                    <a:pt x="336562" y="561187"/>
                  </a:lnTo>
                  <a:lnTo>
                    <a:pt x="339064" y="557377"/>
                  </a:lnTo>
                  <a:lnTo>
                    <a:pt x="340537" y="556107"/>
                  </a:lnTo>
                  <a:lnTo>
                    <a:pt x="342011" y="554837"/>
                  </a:lnTo>
                  <a:lnTo>
                    <a:pt x="341376" y="553567"/>
                  </a:lnTo>
                  <a:lnTo>
                    <a:pt x="344614" y="552297"/>
                  </a:lnTo>
                  <a:lnTo>
                    <a:pt x="346811" y="551027"/>
                  </a:lnTo>
                  <a:lnTo>
                    <a:pt x="347891" y="549757"/>
                  </a:lnTo>
                  <a:lnTo>
                    <a:pt x="348526" y="548487"/>
                  </a:lnTo>
                  <a:lnTo>
                    <a:pt x="347370" y="544677"/>
                  </a:lnTo>
                  <a:lnTo>
                    <a:pt x="341617" y="544677"/>
                  </a:lnTo>
                  <a:lnTo>
                    <a:pt x="339445" y="547217"/>
                  </a:lnTo>
                  <a:lnTo>
                    <a:pt x="340169" y="549757"/>
                  </a:lnTo>
                  <a:lnTo>
                    <a:pt x="340601" y="553567"/>
                  </a:lnTo>
                  <a:lnTo>
                    <a:pt x="328866" y="538327"/>
                  </a:lnTo>
                  <a:lnTo>
                    <a:pt x="312153" y="556107"/>
                  </a:lnTo>
                  <a:lnTo>
                    <a:pt x="314210" y="552297"/>
                  </a:lnTo>
                  <a:lnTo>
                    <a:pt x="309994" y="547217"/>
                  </a:lnTo>
                  <a:lnTo>
                    <a:pt x="310261" y="547217"/>
                  </a:lnTo>
                  <a:lnTo>
                    <a:pt x="313804" y="545947"/>
                  </a:lnTo>
                  <a:lnTo>
                    <a:pt x="316255" y="543407"/>
                  </a:lnTo>
                  <a:lnTo>
                    <a:pt x="318973" y="540867"/>
                  </a:lnTo>
                  <a:lnTo>
                    <a:pt x="317995" y="539597"/>
                  </a:lnTo>
                  <a:lnTo>
                    <a:pt x="317017" y="538327"/>
                  </a:lnTo>
                  <a:lnTo>
                    <a:pt x="314960" y="534517"/>
                  </a:lnTo>
                  <a:lnTo>
                    <a:pt x="310451" y="535787"/>
                  </a:lnTo>
                  <a:lnTo>
                    <a:pt x="310083" y="535965"/>
                  </a:lnTo>
                  <a:lnTo>
                    <a:pt x="312737" y="533641"/>
                  </a:lnTo>
                  <a:lnTo>
                    <a:pt x="312978" y="531926"/>
                  </a:lnTo>
                  <a:lnTo>
                    <a:pt x="313194" y="530225"/>
                  </a:lnTo>
                  <a:lnTo>
                    <a:pt x="310972" y="526884"/>
                  </a:lnTo>
                  <a:lnTo>
                    <a:pt x="307644" y="526262"/>
                  </a:lnTo>
                  <a:lnTo>
                    <a:pt x="305396" y="528523"/>
                  </a:lnTo>
                  <a:lnTo>
                    <a:pt x="301815" y="530529"/>
                  </a:lnTo>
                  <a:lnTo>
                    <a:pt x="304736" y="533285"/>
                  </a:lnTo>
                  <a:lnTo>
                    <a:pt x="306387" y="536054"/>
                  </a:lnTo>
                  <a:lnTo>
                    <a:pt x="308140" y="536143"/>
                  </a:lnTo>
                  <a:lnTo>
                    <a:pt x="309549" y="536219"/>
                  </a:lnTo>
                  <a:lnTo>
                    <a:pt x="307759" y="537057"/>
                  </a:lnTo>
                  <a:lnTo>
                    <a:pt x="303860" y="539597"/>
                  </a:lnTo>
                  <a:lnTo>
                    <a:pt x="299542" y="534517"/>
                  </a:lnTo>
                  <a:lnTo>
                    <a:pt x="298475" y="533247"/>
                  </a:lnTo>
                  <a:lnTo>
                    <a:pt x="296316" y="530707"/>
                  </a:lnTo>
                  <a:lnTo>
                    <a:pt x="295236" y="529437"/>
                  </a:lnTo>
                  <a:lnTo>
                    <a:pt x="286156" y="518731"/>
                  </a:lnTo>
                  <a:lnTo>
                    <a:pt x="286156" y="551027"/>
                  </a:lnTo>
                  <a:lnTo>
                    <a:pt x="285165" y="551027"/>
                  </a:lnTo>
                  <a:lnTo>
                    <a:pt x="283095" y="553567"/>
                  </a:lnTo>
                  <a:lnTo>
                    <a:pt x="281152" y="552297"/>
                  </a:lnTo>
                  <a:lnTo>
                    <a:pt x="281012" y="551027"/>
                  </a:lnTo>
                  <a:lnTo>
                    <a:pt x="281127" y="549757"/>
                  </a:lnTo>
                  <a:lnTo>
                    <a:pt x="280543" y="548487"/>
                  </a:lnTo>
                  <a:lnTo>
                    <a:pt x="282359" y="548487"/>
                  </a:lnTo>
                  <a:lnTo>
                    <a:pt x="284289" y="549757"/>
                  </a:lnTo>
                  <a:lnTo>
                    <a:pt x="286156" y="551027"/>
                  </a:lnTo>
                  <a:lnTo>
                    <a:pt x="286156" y="518731"/>
                  </a:lnTo>
                  <a:lnTo>
                    <a:pt x="283400" y="515467"/>
                  </a:lnTo>
                  <a:lnTo>
                    <a:pt x="275767" y="516737"/>
                  </a:lnTo>
                  <a:lnTo>
                    <a:pt x="275043" y="520547"/>
                  </a:lnTo>
                  <a:lnTo>
                    <a:pt x="273723" y="525627"/>
                  </a:lnTo>
                  <a:lnTo>
                    <a:pt x="272580" y="529437"/>
                  </a:lnTo>
                  <a:lnTo>
                    <a:pt x="271614" y="528599"/>
                  </a:lnTo>
                  <a:lnTo>
                    <a:pt x="271614" y="533247"/>
                  </a:lnTo>
                  <a:lnTo>
                    <a:pt x="271424" y="534517"/>
                  </a:lnTo>
                  <a:lnTo>
                    <a:pt x="270979" y="534517"/>
                  </a:lnTo>
                  <a:lnTo>
                    <a:pt x="271614" y="533247"/>
                  </a:lnTo>
                  <a:lnTo>
                    <a:pt x="271614" y="528599"/>
                  </a:lnTo>
                  <a:lnTo>
                    <a:pt x="268236" y="525627"/>
                  </a:lnTo>
                  <a:lnTo>
                    <a:pt x="265671" y="530707"/>
                  </a:lnTo>
                  <a:lnTo>
                    <a:pt x="262902" y="528167"/>
                  </a:lnTo>
                  <a:lnTo>
                    <a:pt x="259651" y="525627"/>
                  </a:lnTo>
                  <a:lnTo>
                    <a:pt x="256527" y="521817"/>
                  </a:lnTo>
                  <a:lnTo>
                    <a:pt x="258203" y="537057"/>
                  </a:lnTo>
                  <a:lnTo>
                    <a:pt x="258965" y="544677"/>
                  </a:lnTo>
                  <a:lnTo>
                    <a:pt x="258800" y="544677"/>
                  </a:lnTo>
                  <a:lnTo>
                    <a:pt x="257898" y="543407"/>
                  </a:lnTo>
                  <a:lnTo>
                    <a:pt x="255752" y="539280"/>
                  </a:lnTo>
                  <a:lnTo>
                    <a:pt x="255752" y="561187"/>
                  </a:lnTo>
                  <a:lnTo>
                    <a:pt x="253606" y="561187"/>
                  </a:lnTo>
                  <a:lnTo>
                    <a:pt x="251079" y="559917"/>
                  </a:lnTo>
                  <a:lnTo>
                    <a:pt x="248081" y="558647"/>
                  </a:lnTo>
                  <a:lnTo>
                    <a:pt x="251739" y="570077"/>
                  </a:lnTo>
                  <a:lnTo>
                    <a:pt x="253390" y="576427"/>
                  </a:lnTo>
                  <a:lnTo>
                    <a:pt x="249542" y="576427"/>
                  </a:lnTo>
                  <a:lnTo>
                    <a:pt x="245960" y="577697"/>
                  </a:lnTo>
                  <a:lnTo>
                    <a:pt x="238683" y="577697"/>
                  </a:lnTo>
                  <a:lnTo>
                    <a:pt x="237858" y="576427"/>
                  </a:lnTo>
                  <a:lnTo>
                    <a:pt x="240665" y="576427"/>
                  </a:lnTo>
                  <a:lnTo>
                    <a:pt x="236626" y="566267"/>
                  </a:lnTo>
                  <a:lnTo>
                    <a:pt x="233273" y="559917"/>
                  </a:lnTo>
                  <a:lnTo>
                    <a:pt x="231216" y="558647"/>
                  </a:lnTo>
                  <a:lnTo>
                    <a:pt x="229171" y="557377"/>
                  </a:lnTo>
                  <a:lnTo>
                    <a:pt x="236626" y="553567"/>
                  </a:lnTo>
                  <a:lnTo>
                    <a:pt x="243001" y="553567"/>
                  </a:lnTo>
                  <a:lnTo>
                    <a:pt x="248107" y="554837"/>
                  </a:lnTo>
                  <a:lnTo>
                    <a:pt x="249212" y="557377"/>
                  </a:lnTo>
                  <a:lnTo>
                    <a:pt x="252641" y="559917"/>
                  </a:lnTo>
                  <a:lnTo>
                    <a:pt x="253111" y="558647"/>
                  </a:lnTo>
                  <a:lnTo>
                    <a:pt x="253415" y="558647"/>
                  </a:lnTo>
                  <a:lnTo>
                    <a:pt x="254266" y="559917"/>
                  </a:lnTo>
                  <a:lnTo>
                    <a:pt x="255752" y="561187"/>
                  </a:lnTo>
                  <a:lnTo>
                    <a:pt x="255752" y="539280"/>
                  </a:lnTo>
                  <a:lnTo>
                    <a:pt x="254596" y="537057"/>
                  </a:lnTo>
                  <a:lnTo>
                    <a:pt x="254152" y="535787"/>
                  </a:lnTo>
                  <a:lnTo>
                    <a:pt x="251955" y="529437"/>
                  </a:lnTo>
                  <a:lnTo>
                    <a:pt x="246684" y="525627"/>
                  </a:lnTo>
                  <a:lnTo>
                    <a:pt x="246430" y="525627"/>
                  </a:lnTo>
                  <a:lnTo>
                    <a:pt x="242341" y="523087"/>
                  </a:lnTo>
                  <a:lnTo>
                    <a:pt x="236753" y="521817"/>
                  </a:lnTo>
                  <a:lnTo>
                    <a:pt x="223100" y="527481"/>
                  </a:lnTo>
                  <a:lnTo>
                    <a:pt x="223100" y="661517"/>
                  </a:lnTo>
                  <a:lnTo>
                    <a:pt x="220840" y="669137"/>
                  </a:lnTo>
                  <a:lnTo>
                    <a:pt x="218922" y="675487"/>
                  </a:lnTo>
                  <a:lnTo>
                    <a:pt x="217220" y="681837"/>
                  </a:lnTo>
                  <a:lnTo>
                    <a:pt x="214934" y="680567"/>
                  </a:lnTo>
                  <a:lnTo>
                    <a:pt x="214172" y="678027"/>
                  </a:lnTo>
                  <a:lnTo>
                    <a:pt x="213423" y="675487"/>
                  </a:lnTo>
                  <a:lnTo>
                    <a:pt x="219849" y="665327"/>
                  </a:lnTo>
                  <a:lnTo>
                    <a:pt x="223100" y="661517"/>
                  </a:lnTo>
                  <a:lnTo>
                    <a:pt x="223100" y="527481"/>
                  </a:lnTo>
                  <a:lnTo>
                    <a:pt x="221589" y="528104"/>
                  </a:lnTo>
                  <a:lnTo>
                    <a:pt x="221589" y="577697"/>
                  </a:lnTo>
                  <a:lnTo>
                    <a:pt x="221145" y="580237"/>
                  </a:lnTo>
                  <a:lnTo>
                    <a:pt x="220764" y="581507"/>
                  </a:lnTo>
                  <a:lnTo>
                    <a:pt x="220129" y="587857"/>
                  </a:lnTo>
                  <a:lnTo>
                    <a:pt x="220078" y="594207"/>
                  </a:lnTo>
                  <a:lnTo>
                    <a:pt x="219938" y="594258"/>
                  </a:lnTo>
                  <a:lnTo>
                    <a:pt x="219938" y="623417"/>
                  </a:lnTo>
                  <a:lnTo>
                    <a:pt x="218528" y="623417"/>
                  </a:lnTo>
                  <a:lnTo>
                    <a:pt x="217271" y="624687"/>
                  </a:lnTo>
                  <a:lnTo>
                    <a:pt x="217157" y="625957"/>
                  </a:lnTo>
                  <a:lnTo>
                    <a:pt x="217474" y="627075"/>
                  </a:lnTo>
                  <a:lnTo>
                    <a:pt x="215176" y="624687"/>
                  </a:lnTo>
                  <a:lnTo>
                    <a:pt x="212737" y="623417"/>
                  </a:lnTo>
                  <a:lnTo>
                    <a:pt x="210185" y="620877"/>
                  </a:lnTo>
                  <a:lnTo>
                    <a:pt x="217385" y="615797"/>
                  </a:lnTo>
                  <a:lnTo>
                    <a:pt x="217601" y="617067"/>
                  </a:lnTo>
                  <a:lnTo>
                    <a:pt x="217741" y="619607"/>
                  </a:lnTo>
                  <a:lnTo>
                    <a:pt x="218401" y="622147"/>
                  </a:lnTo>
                  <a:lnTo>
                    <a:pt x="219113" y="622147"/>
                  </a:lnTo>
                  <a:lnTo>
                    <a:pt x="219938" y="623417"/>
                  </a:lnTo>
                  <a:lnTo>
                    <a:pt x="219938" y="594258"/>
                  </a:lnTo>
                  <a:lnTo>
                    <a:pt x="211302" y="596747"/>
                  </a:lnTo>
                  <a:lnTo>
                    <a:pt x="206336" y="599287"/>
                  </a:lnTo>
                  <a:lnTo>
                    <a:pt x="205562" y="600557"/>
                  </a:lnTo>
                  <a:lnTo>
                    <a:pt x="204952" y="601827"/>
                  </a:lnTo>
                  <a:lnTo>
                    <a:pt x="204812" y="601827"/>
                  </a:lnTo>
                  <a:lnTo>
                    <a:pt x="204622" y="600557"/>
                  </a:lnTo>
                  <a:lnTo>
                    <a:pt x="204000" y="599287"/>
                  </a:lnTo>
                  <a:lnTo>
                    <a:pt x="205536" y="596747"/>
                  </a:lnTo>
                  <a:lnTo>
                    <a:pt x="202158" y="594385"/>
                  </a:lnTo>
                  <a:lnTo>
                    <a:pt x="202158" y="613257"/>
                  </a:lnTo>
                  <a:lnTo>
                    <a:pt x="201993" y="614527"/>
                  </a:lnTo>
                  <a:lnTo>
                    <a:pt x="201853" y="614527"/>
                  </a:lnTo>
                  <a:lnTo>
                    <a:pt x="201218" y="615797"/>
                  </a:lnTo>
                  <a:lnTo>
                    <a:pt x="201663" y="614527"/>
                  </a:lnTo>
                  <a:lnTo>
                    <a:pt x="201930" y="613257"/>
                  </a:lnTo>
                  <a:lnTo>
                    <a:pt x="202158" y="613257"/>
                  </a:lnTo>
                  <a:lnTo>
                    <a:pt x="202158" y="594385"/>
                  </a:lnTo>
                  <a:lnTo>
                    <a:pt x="201904" y="594207"/>
                  </a:lnTo>
                  <a:lnTo>
                    <a:pt x="198577" y="592937"/>
                  </a:lnTo>
                  <a:lnTo>
                    <a:pt x="195580" y="591667"/>
                  </a:lnTo>
                  <a:lnTo>
                    <a:pt x="194729" y="591667"/>
                  </a:lnTo>
                  <a:lnTo>
                    <a:pt x="197827" y="587857"/>
                  </a:lnTo>
                  <a:lnTo>
                    <a:pt x="198869" y="586587"/>
                  </a:lnTo>
                  <a:lnTo>
                    <a:pt x="200177" y="584047"/>
                  </a:lnTo>
                  <a:lnTo>
                    <a:pt x="202145" y="580237"/>
                  </a:lnTo>
                  <a:lnTo>
                    <a:pt x="204495" y="575157"/>
                  </a:lnTo>
                  <a:lnTo>
                    <a:pt x="205168" y="571347"/>
                  </a:lnTo>
                  <a:lnTo>
                    <a:pt x="205613" y="568807"/>
                  </a:lnTo>
                  <a:lnTo>
                    <a:pt x="205841" y="567537"/>
                  </a:lnTo>
                  <a:lnTo>
                    <a:pt x="208254" y="566267"/>
                  </a:lnTo>
                  <a:lnTo>
                    <a:pt x="211035" y="573887"/>
                  </a:lnTo>
                  <a:lnTo>
                    <a:pt x="215760" y="577697"/>
                  </a:lnTo>
                  <a:lnTo>
                    <a:pt x="221589" y="577697"/>
                  </a:lnTo>
                  <a:lnTo>
                    <a:pt x="221589" y="528104"/>
                  </a:lnTo>
                  <a:lnTo>
                    <a:pt x="221424" y="528167"/>
                  </a:lnTo>
                  <a:lnTo>
                    <a:pt x="216357" y="529437"/>
                  </a:lnTo>
                  <a:lnTo>
                    <a:pt x="212153" y="531977"/>
                  </a:lnTo>
                  <a:lnTo>
                    <a:pt x="209715" y="531977"/>
                  </a:lnTo>
                  <a:lnTo>
                    <a:pt x="209194" y="534517"/>
                  </a:lnTo>
                  <a:lnTo>
                    <a:pt x="208343" y="534517"/>
                  </a:lnTo>
                  <a:lnTo>
                    <a:pt x="206933" y="535749"/>
                  </a:lnTo>
                  <a:lnTo>
                    <a:pt x="206984" y="534517"/>
                  </a:lnTo>
                  <a:lnTo>
                    <a:pt x="206438" y="531977"/>
                  </a:lnTo>
                  <a:lnTo>
                    <a:pt x="205803" y="530707"/>
                  </a:lnTo>
                  <a:lnTo>
                    <a:pt x="209384" y="530707"/>
                  </a:lnTo>
                  <a:lnTo>
                    <a:pt x="204165" y="526897"/>
                  </a:lnTo>
                  <a:lnTo>
                    <a:pt x="203606" y="525627"/>
                  </a:lnTo>
                  <a:lnTo>
                    <a:pt x="203085" y="524357"/>
                  </a:lnTo>
                  <a:lnTo>
                    <a:pt x="202514" y="521817"/>
                  </a:lnTo>
                  <a:lnTo>
                    <a:pt x="202069" y="523087"/>
                  </a:lnTo>
                  <a:lnTo>
                    <a:pt x="201764" y="523087"/>
                  </a:lnTo>
                  <a:lnTo>
                    <a:pt x="201383" y="524357"/>
                  </a:lnTo>
                  <a:lnTo>
                    <a:pt x="201193" y="523087"/>
                  </a:lnTo>
                  <a:lnTo>
                    <a:pt x="200888" y="524357"/>
                  </a:lnTo>
                  <a:lnTo>
                    <a:pt x="197319" y="524357"/>
                  </a:lnTo>
                  <a:lnTo>
                    <a:pt x="194868" y="526897"/>
                  </a:lnTo>
                  <a:lnTo>
                    <a:pt x="193192" y="529437"/>
                  </a:lnTo>
                  <a:lnTo>
                    <a:pt x="194487" y="531977"/>
                  </a:lnTo>
                  <a:lnTo>
                    <a:pt x="195719" y="533247"/>
                  </a:lnTo>
                  <a:lnTo>
                    <a:pt x="195503" y="533247"/>
                  </a:lnTo>
                  <a:lnTo>
                    <a:pt x="195110" y="535787"/>
                  </a:lnTo>
                  <a:lnTo>
                    <a:pt x="198577" y="540867"/>
                  </a:lnTo>
                  <a:lnTo>
                    <a:pt x="201625" y="540867"/>
                  </a:lnTo>
                  <a:lnTo>
                    <a:pt x="200698" y="542137"/>
                  </a:lnTo>
                  <a:lnTo>
                    <a:pt x="199986" y="543407"/>
                  </a:lnTo>
                  <a:lnTo>
                    <a:pt x="199402" y="544677"/>
                  </a:lnTo>
                  <a:lnTo>
                    <a:pt x="196735" y="542137"/>
                  </a:lnTo>
                  <a:lnTo>
                    <a:pt x="193522" y="542137"/>
                  </a:lnTo>
                  <a:lnTo>
                    <a:pt x="190169" y="544677"/>
                  </a:lnTo>
                  <a:lnTo>
                    <a:pt x="187083" y="544677"/>
                  </a:lnTo>
                  <a:lnTo>
                    <a:pt x="185902" y="545947"/>
                  </a:lnTo>
                  <a:lnTo>
                    <a:pt x="184645" y="547217"/>
                  </a:lnTo>
                  <a:lnTo>
                    <a:pt x="185166" y="548487"/>
                  </a:lnTo>
                  <a:lnTo>
                    <a:pt x="186207" y="548487"/>
                  </a:lnTo>
                  <a:lnTo>
                    <a:pt x="185775" y="549757"/>
                  </a:lnTo>
                  <a:lnTo>
                    <a:pt x="184861" y="551027"/>
                  </a:lnTo>
                  <a:lnTo>
                    <a:pt x="183515" y="545947"/>
                  </a:lnTo>
                  <a:lnTo>
                    <a:pt x="169938" y="553567"/>
                  </a:lnTo>
                  <a:lnTo>
                    <a:pt x="172656" y="561187"/>
                  </a:lnTo>
                  <a:lnTo>
                    <a:pt x="174612" y="559917"/>
                  </a:lnTo>
                  <a:lnTo>
                    <a:pt x="176618" y="558647"/>
                  </a:lnTo>
                  <a:lnTo>
                    <a:pt x="178600" y="558647"/>
                  </a:lnTo>
                  <a:lnTo>
                    <a:pt x="175958" y="561187"/>
                  </a:lnTo>
                  <a:lnTo>
                    <a:pt x="173532" y="564997"/>
                  </a:lnTo>
                  <a:lnTo>
                    <a:pt x="171208" y="568807"/>
                  </a:lnTo>
                  <a:lnTo>
                    <a:pt x="165836" y="564997"/>
                  </a:lnTo>
                  <a:lnTo>
                    <a:pt x="166725" y="563727"/>
                  </a:lnTo>
                  <a:lnTo>
                    <a:pt x="165671" y="563181"/>
                  </a:lnTo>
                  <a:lnTo>
                    <a:pt x="165671" y="578967"/>
                  </a:lnTo>
                  <a:lnTo>
                    <a:pt x="164655" y="580237"/>
                  </a:lnTo>
                  <a:lnTo>
                    <a:pt x="163537" y="581507"/>
                  </a:lnTo>
                  <a:lnTo>
                    <a:pt x="162648" y="584047"/>
                  </a:lnTo>
                  <a:lnTo>
                    <a:pt x="160972" y="581507"/>
                  </a:lnTo>
                  <a:lnTo>
                    <a:pt x="156362" y="576427"/>
                  </a:lnTo>
                  <a:lnTo>
                    <a:pt x="150190" y="572617"/>
                  </a:lnTo>
                  <a:lnTo>
                    <a:pt x="155422" y="572617"/>
                  </a:lnTo>
                  <a:lnTo>
                    <a:pt x="158775" y="575157"/>
                  </a:lnTo>
                  <a:lnTo>
                    <a:pt x="162267" y="576427"/>
                  </a:lnTo>
                  <a:lnTo>
                    <a:pt x="165671" y="578967"/>
                  </a:lnTo>
                  <a:lnTo>
                    <a:pt x="165671" y="563181"/>
                  </a:lnTo>
                  <a:lnTo>
                    <a:pt x="164274" y="562457"/>
                  </a:lnTo>
                  <a:lnTo>
                    <a:pt x="161823" y="561187"/>
                  </a:lnTo>
                  <a:lnTo>
                    <a:pt x="161671" y="561187"/>
                  </a:lnTo>
                  <a:lnTo>
                    <a:pt x="161175" y="562457"/>
                  </a:lnTo>
                  <a:lnTo>
                    <a:pt x="157226" y="559917"/>
                  </a:lnTo>
                  <a:lnTo>
                    <a:pt x="151307" y="556107"/>
                  </a:lnTo>
                  <a:lnTo>
                    <a:pt x="150977" y="557377"/>
                  </a:lnTo>
                  <a:lnTo>
                    <a:pt x="149961" y="559917"/>
                  </a:lnTo>
                  <a:lnTo>
                    <a:pt x="145173" y="556107"/>
                  </a:lnTo>
                  <a:lnTo>
                    <a:pt x="140576" y="556107"/>
                  </a:lnTo>
                  <a:lnTo>
                    <a:pt x="134035" y="561187"/>
                  </a:lnTo>
                  <a:lnTo>
                    <a:pt x="129565" y="561187"/>
                  </a:lnTo>
                  <a:lnTo>
                    <a:pt x="129692" y="564997"/>
                  </a:lnTo>
                  <a:lnTo>
                    <a:pt x="127444" y="566267"/>
                  </a:lnTo>
                  <a:lnTo>
                    <a:pt x="125018" y="568807"/>
                  </a:lnTo>
                  <a:lnTo>
                    <a:pt x="122275" y="571347"/>
                  </a:lnTo>
                  <a:lnTo>
                    <a:pt x="129971" y="572617"/>
                  </a:lnTo>
                  <a:lnTo>
                    <a:pt x="130060" y="573887"/>
                  </a:lnTo>
                  <a:lnTo>
                    <a:pt x="135496" y="573887"/>
                  </a:lnTo>
                  <a:lnTo>
                    <a:pt x="135661" y="572617"/>
                  </a:lnTo>
                  <a:lnTo>
                    <a:pt x="146621" y="572617"/>
                  </a:lnTo>
                  <a:lnTo>
                    <a:pt x="144183" y="574649"/>
                  </a:lnTo>
                  <a:lnTo>
                    <a:pt x="144183" y="639927"/>
                  </a:lnTo>
                  <a:lnTo>
                    <a:pt x="141630" y="641197"/>
                  </a:lnTo>
                  <a:lnTo>
                    <a:pt x="139153" y="642467"/>
                  </a:lnTo>
                  <a:lnTo>
                    <a:pt x="137007" y="643712"/>
                  </a:lnTo>
                  <a:lnTo>
                    <a:pt x="137058" y="642467"/>
                  </a:lnTo>
                  <a:lnTo>
                    <a:pt x="138607" y="641197"/>
                  </a:lnTo>
                  <a:lnTo>
                    <a:pt x="139395" y="641197"/>
                  </a:lnTo>
                  <a:lnTo>
                    <a:pt x="138633" y="639927"/>
                  </a:lnTo>
                  <a:lnTo>
                    <a:pt x="144183" y="639927"/>
                  </a:lnTo>
                  <a:lnTo>
                    <a:pt x="144183" y="574649"/>
                  </a:lnTo>
                  <a:lnTo>
                    <a:pt x="143573" y="575157"/>
                  </a:lnTo>
                  <a:lnTo>
                    <a:pt x="141566" y="577697"/>
                  </a:lnTo>
                  <a:lnTo>
                    <a:pt x="139839" y="581507"/>
                  </a:lnTo>
                  <a:lnTo>
                    <a:pt x="139039" y="580529"/>
                  </a:lnTo>
                  <a:lnTo>
                    <a:pt x="139039" y="629767"/>
                  </a:lnTo>
                  <a:lnTo>
                    <a:pt x="134759" y="634847"/>
                  </a:lnTo>
                  <a:lnTo>
                    <a:pt x="132359" y="635647"/>
                  </a:lnTo>
                  <a:lnTo>
                    <a:pt x="132359" y="647547"/>
                  </a:lnTo>
                  <a:lnTo>
                    <a:pt x="131762" y="648817"/>
                  </a:lnTo>
                  <a:lnTo>
                    <a:pt x="130962" y="648817"/>
                  </a:lnTo>
                  <a:lnTo>
                    <a:pt x="130416" y="650087"/>
                  </a:lnTo>
                  <a:lnTo>
                    <a:pt x="125679" y="656145"/>
                  </a:lnTo>
                  <a:lnTo>
                    <a:pt x="125679" y="688187"/>
                  </a:lnTo>
                  <a:lnTo>
                    <a:pt x="125387" y="694537"/>
                  </a:lnTo>
                  <a:lnTo>
                    <a:pt x="125056" y="694537"/>
                  </a:lnTo>
                  <a:lnTo>
                    <a:pt x="120904" y="690727"/>
                  </a:lnTo>
                  <a:lnTo>
                    <a:pt x="122580" y="689457"/>
                  </a:lnTo>
                  <a:lnTo>
                    <a:pt x="124167" y="689457"/>
                  </a:lnTo>
                  <a:lnTo>
                    <a:pt x="125679" y="688187"/>
                  </a:lnTo>
                  <a:lnTo>
                    <a:pt x="125679" y="656145"/>
                  </a:lnTo>
                  <a:lnTo>
                    <a:pt x="125450" y="656437"/>
                  </a:lnTo>
                  <a:lnTo>
                    <a:pt x="121196" y="664057"/>
                  </a:lnTo>
                  <a:lnTo>
                    <a:pt x="117386" y="671677"/>
                  </a:lnTo>
                  <a:lnTo>
                    <a:pt x="113804" y="679297"/>
                  </a:lnTo>
                  <a:lnTo>
                    <a:pt x="112001" y="678027"/>
                  </a:lnTo>
                  <a:lnTo>
                    <a:pt x="112687" y="678027"/>
                  </a:lnTo>
                  <a:lnTo>
                    <a:pt x="112737" y="676757"/>
                  </a:lnTo>
                  <a:lnTo>
                    <a:pt x="112788" y="675487"/>
                  </a:lnTo>
                  <a:lnTo>
                    <a:pt x="111137" y="674217"/>
                  </a:lnTo>
                  <a:lnTo>
                    <a:pt x="109766" y="671677"/>
                  </a:lnTo>
                  <a:lnTo>
                    <a:pt x="108699" y="674217"/>
                  </a:lnTo>
                  <a:lnTo>
                    <a:pt x="107708" y="674217"/>
                  </a:lnTo>
                  <a:lnTo>
                    <a:pt x="107162" y="675487"/>
                  </a:lnTo>
                  <a:lnTo>
                    <a:pt x="104902" y="672947"/>
                  </a:lnTo>
                  <a:lnTo>
                    <a:pt x="103238" y="669137"/>
                  </a:lnTo>
                  <a:lnTo>
                    <a:pt x="102679" y="667867"/>
                  </a:lnTo>
                  <a:lnTo>
                    <a:pt x="93522" y="667867"/>
                  </a:lnTo>
                  <a:lnTo>
                    <a:pt x="90055" y="669137"/>
                  </a:lnTo>
                  <a:lnTo>
                    <a:pt x="90093" y="664057"/>
                  </a:lnTo>
                  <a:lnTo>
                    <a:pt x="90131" y="656437"/>
                  </a:lnTo>
                  <a:lnTo>
                    <a:pt x="90144" y="653897"/>
                  </a:lnTo>
                  <a:lnTo>
                    <a:pt x="86410" y="652627"/>
                  </a:lnTo>
                  <a:lnTo>
                    <a:pt x="91770" y="652627"/>
                  </a:lnTo>
                  <a:lnTo>
                    <a:pt x="103339" y="655167"/>
                  </a:lnTo>
                  <a:lnTo>
                    <a:pt x="103479" y="652627"/>
                  </a:lnTo>
                  <a:lnTo>
                    <a:pt x="103606" y="650087"/>
                  </a:lnTo>
                  <a:lnTo>
                    <a:pt x="103720" y="648817"/>
                  </a:lnTo>
                  <a:lnTo>
                    <a:pt x="104660" y="648817"/>
                  </a:lnTo>
                  <a:lnTo>
                    <a:pt x="105511" y="650087"/>
                  </a:lnTo>
                  <a:lnTo>
                    <a:pt x="106413" y="651357"/>
                  </a:lnTo>
                  <a:lnTo>
                    <a:pt x="105867" y="652627"/>
                  </a:lnTo>
                  <a:lnTo>
                    <a:pt x="105283" y="653897"/>
                  </a:lnTo>
                  <a:lnTo>
                    <a:pt x="104660" y="655167"/>
                  </a:lnTo>
                  <a:lnTo>
                    <a:pt x="109105" y="656437"/>
                  </a:lnTo>
                  <a:lnTo>
                    <a:pt x="115125" y="660247"/>
                  </a:lnTo>
                  <a:lnTo>
                    <a:pt x="117741" y="658977"/>
                  </a:lnTo>
                  <a:lnTo>
                    <a:pt x="122656" y="656437"/>
                  </a:lnTo>
                  <a:lnTo>
                    <a:pt x="127088" y="652627"/>
                  </a:lnTo>
                  <a:lnTo>
                    <a:pt x="130365" y="648817"/>
                  </a:lnTo>
                  <a:lnTo>
                    <a:pt x="131457" y="647547"/>
                  </a:lnTo>
                  <a:lnTo>
                    <a:pt x="132359" y="647547"/>
                  </a:lnTo>
                  <a:lnTo>
                    <a:pt x="132359" y="635647"/>
                  </a:lnTo>
                  <a:lnTo>
                    <a:pt x="127025" y="637387"/>
                  </a:lnTo>
                  <a:lnTo>
                    <a:pt x="118872" y="638657"/>
                  </a:lnTo>
                  <a:lnTo>
                    <a:pt x="111887" y="642467"/>
                  </a:lnTo>
                  <a:lnTo>
                    <a:pt x="110185" y="639927"/>
                  </a:lnTo>
                  <a:lnTo>
                    <a:pt x="108648" y="637387"/>
                  </a:lnTo>
                  <a:lnTo>
                    <a:pt x="106972" y="634847"/>
                  </a:lnTo>
                  <a:lnTo>
                    <a:pt x="107594" y="633577"/>
                  </a:lnTo>
                  <a:lnTo>
                    <a:pt x="108089" y="633577"/>
                  </a:lnTo>
                  <a:lnTo>
                    <a:pt x="108445" y="632307"/>
                  </a:lnTo>
                  <a:lnTo>
                    <a:pt x="109296" y="633577"/>
                  </a:lnTo>
                  <a:lnTo>
                    <a:pt x="109791" y="634847"/>
                  </a:lnTo>
                  <a:lnTo>
                    <a:pt x="110731" y="632307"/>
                  </a:lnTo>
                  <a:lnTo>
                    <a:pt x="111556" y="631037"/>
                  </a:lnTo>
                  <a:lnTo>
                    <a:pt x="112191" y="629767"/>
                  </a:lnTo>
                  <a:lnTo>
                    <a:pt x="112928" y="631037"/>
                  </a:lnTo>
                  <a:lnTo>
                    <a:pt x="113982" y="632358"/>
                  </a:lnTo>
                  <a:lnTo>
                    <a:pt x="114884" y="633577"/>
                  </a:lnTo>
                  <a:lnTo>
                    <a:pt x="116967" y="631037"/>
                  </a:lnTo>
                  <a:lnTo>
                    <a:pt x="118922" y="629767"/>
                  </a:lnTo>
                  <a:lnTo>
                    <a:pt x="119557" y="627227"/>
                  </a:lnTo>
                  <a:lnTo>
                    <a:pt x="119888" y="625957"/>
                  </a:lnTo>
                  <a:lnTo>
                    <a:pt x="116865" y="623417"/>
                  </a:lnTo>
                  <a:lnTo>
                    <a:pt x="115049" y="623417"/>
                  </a:lnTo>
                  <a:lnTo>
                    <a:pt x="113804" y="624687"/>
                  </a:lnTo>
                  <a:lnTo>
                    <a:pt x="112737" y="625957"/>
                  </a:lnTo>
                  <a:lnTo>
                    <a:pt x="112128" y="624687"/>
                  </a:lnTo>
                  <a:lnTo>
                    <a:pt x="110261" y="623417"/>
                  </a:lnTo>
                  <a:lnTo>
                    <a:pt x="108038" y="623417"/>
                  </a:lnTo>
                  <a:lnTo>
                    <a:pt x="106172" y="624687"/>
                  </a:lnTo>
                  <a:lnTo>
                    <a:pt x="105422" y="627227"/>
                  </a:lnTo>
                  <a:lnTo>
                    <a:pt x="104432" y="625957"/>
                  </a:lnTo>
                  <a:lnTo>
                    <a:pt x="103390" y="624687"/>
                  </a:lnTo>
                  <a:lnTo>
                    <a:pt x="102489" y="623417"/>
                  </a:lnTo>
                  <a:lnTo>
                    <a:pt x="102489" y="647547"/>
                  </a:lnTo>
                  <a:lnTo>
                    <a:pt x="94564" y="647547"/>
                  </a:lnTo>
                  <a:lnTo>
                    <a:pt x="94792" y="645007"/>
                  </a:lnTo>
                  <a:lnTo>
                    <a:pt x="95059" y="642467"/>
                  </a:lnTo>
                  <a:lnTo>
                    <a:pt x="95224" y="639927"/>
                  </a:lnTo>
                  <a:lnTo>
                    <a:pt x="97561" y="642467"/>
                  </a:lnTo>
                  <a:lnTo>
                    <a:pt x="102489" y="647547"/>
                  </a:lnTo>
                  <a:lnTo>
                    <a:pt x="102489" y="623417"/>
                  </a:lnTo>
                  <a:lnTo>
                    <a:pt x="102133" y="624687"/>
                  </a:lnTo>
                  <a:lnTo>
                    <a:pt x="100838" y="624687"/>
                  </a:lnTo>
                  <a:lnTo>
                    <a:pt x="100317" y="623417"/>
                  </a:lnTo>
                  <a:lnTo>
                    <a:pt x="99923" y="623417"/>
                  </a:lnTo>
                  <a:lnTo>
                    <a:pt x="98856" y="620877"/>
                  </a:lnTo>
                  <a:lnTo>
                    <a:pt x="97561" y="615797"/>
                  </a:lnTo>
                  <a:lnTo>
                    <a:pt x="98386" y="610717"/>
                  </a:lnTo>
                  <a:lnTo>
                    <a:pt x="99466" y="605637"/>
                  </a:lnTo>
                  <a:lnTo>
                    <a:pt x="102425" y="599287"/>
                  </a:lnTo>
                  <a:lnTo>
                    <a:pt x="102679" y="596747"/>
                  </a:lnTo>
                  <a:lnTo>
                    <a:pt x="103276" y="595477"/>
                  </a:lnTo>
                  <a:lnTo>
                    <a:pt x="105371" y="598017"/>
                  </a:lnTo>
                  <a:lnTo>
                    <a:pt x="107492" y="601827"/>
                  </a:lnTo>
                  <a:lnTo>
                    <a:pt x="109524" y="604367"/>
                  </a:lnTo>
                  <a:lnTo>
                    <a:pt x="111937" y="600557"/>
                  </a:lnTo>
                  <a:lnTo>
                    <a:pt x="112458" y="595477"/>
                  </a:lnTo>
                  <a:lnTo>
                    <a:pt x="112077" y="589127"/>
                  </a:lnTo>
                  <a:lnTo>
                    <a:pt x="113309" y="589127"/>
                  </a:lnTo>
                  <a:lnTo>
                    <a:pt x="113944" y="587857"/>
                  </a:lnTo>
                  <a:lnTo>
                    <a:pt x="114338" y="589127"/>
                  </a:lnTo>
                  <a:lnTo>
                    <a:pt x="114693" y="589127"/>
                  </a:lnTo>
                  <a:lnTo>
                    <a:pt x="118300" y="596747"/>
                  </a:lnTo>
                  <a:lnTo>
                    <a:pt x="121666" y="601827"/>
                  </a:lnTo>
                  <a:lnTo>
                    <a:pt x="125044" y="608177"/>
                  </a:lnTo>
                  <a:lnTo>
                    <a:pt x="128346" y="614527"/>
                  </a:lnTo>
                  <a:lnTo>
                    <a:pt x="130467" y="618337"/>
                  </a:lnTo>
                  <a:lnTo>
                    <a:pt x="131953" y="623417"/>
                  </a:lnTo>
                  <a:lnTo>
                    <a:pt x="133705" y="627227"/>
                  </a:lnTo>
                  <a:lnTo>
                    <a:pt x="134429" y="627227"/>
                  </a:lnTo>
                  <a:lnTo>
                    <a:pt x="134429" y="628497"/>
                  </a:lnTo>
                  <a:lnTo>
                    <a:pt x="139039" y="629767"/>
                  </a:lnTo>
                  <a:lnTo>
                    <a:pt x="139039" y="580529"/>
                  </a:lnTo>
                  <a:lnTo>
                    <a:pt x="136740" y="577697"/>
                  </a:lnTo>
                  <a:lnTo>
                    <a:pt x="135712" y="576427"/>
                  </a:lnTo>
                  <a:lnTo>
                    <a:pt x="129641" y="573887"/>
                  </a:lnTo>
                  <a:lnTo>
                    <a:pt x="119532" y="573887"/>
                  </a:lnTo>
                  <a:lnTo>
                    <a:pt x="119659" y="572617"/>
                  </a:lnTo>
                  <a:lnTo>
                    <a:pt x="115481" y="568807"/>
                  </a:lnTo>
                  <a:lnTo>
                    <a:pt x="110350" y="577697"/>
                  </a:lnTo>
                  <a:lnTo>
                    <a:pt x="109905" y="576427"/>
                  </a:lnTo>
                  <a:lnTo>
                    <a:pt x="109245" y="573887"/>
                  </a:lnTo>
                  <a:lnTo>
                    <a:pt x="108699" y="572617"/>
                  </a:lnTo>
                  <a:lnTo>
                    <a:pt x="95745" y="587857"/>
                  </a:lnTo>
                  <a:lnTo>
                    <a:pt x="86042" y="600087"/>
                  </a:lnTo>
                  <a:lnTo>
                    <a:pt x="86042" y="656437"/>
                  </a:lnTo>
                  <a:lnTo>
                    <a:pt x="85661" y="664057"/>
                  </a:lnTo>
                  <a:lnTo>
                    <a:pt x="82232" y="664057"/>
                  </a:lnTo>
                  <a:lnTo>
                    <a:pt x="79286" y="660247"/>
                  </a:lnTo>
                  <a:lnTo>
                    <a:pt x="76708" y="657707"/>
                  </a:lnTo>
                  <a:lnTo>
                    <a:pt x="74561" y="655167"/>
                  </a:lnTo>
                  <a:lnTo>
                    <a:pt x="76619" y="651357"/>
                  </a:lnTo>
                  <a:lnTo>
                    <a:pt x="77635" y="650087"/>
                  </a:lnTo>
                  <a:lnTo>
                    <a:pt x="83743" y="658977"/>
                  </a:lnTo>
                  <a:lnTo>
                    <a:pt x="86042" y="656437"/>
                  </a:lnTo>
                  <a:lnTo>
                    <a:pt x="86042" y="600087"/>
                  </a:lnTo>
                  <a:lnTo>
                    <a:pt x="83908" y="602767"/>
                  </a:lnTo>
                  <a:lnTo>
                    <a:pt x="83908" y="646277"/>
                  </a:lnTo>
                  <a:lnTo>
                    <a:pt x="82854" y="646277"/>
                  </a:lnTo>
                  <a:lnTo>
                    <a:pt x="82829" y="647547"/>
                  </a:lnTo>
                  <a:lnTo>
                    <a:pt x="81711" y="645350"/>
                  </a:lnTo>
                  <a:lnTo>
                    <a:pt x="83908" y="646277"/>
                  </a:lnTo>
                  <a:lnTo>
                    <a:pt x="83908" y="602767"/>
                  </a:lnTo>
                  <a:lnTo>
                    <a:pt x="83642" y="603097"/>
                  </a:lnTo>
                  <a:lnTo>
                    <a:pt x="72339" y="617067"/>
                  </a:lnTo>
                  <a:lnTo>
                    <a:pt x="61810" y="631037"/>
                  </a:lnTo>
                  <a:lnTo>
                    <a:pt x="61175" y="637387"/>
                  </a:lnTo>
                  <a:lnTo>
                    <a:pt x="62166" y="645007"/>
                  </a:lnTo>
                  <a:lnTo>
                    <a:pt x="65354" y="653897"/>
                  </a:lnTo>
                  <a:lnTo>
                    <a:pt x="60985" y="656437"/>
                  </a:lnTo>
                  <a:lnTo>
                    <a:pt x="57048" y="661517"/>
                  </a:lnTo>
                  <a:lnTo>
                    <a:pt x="52895" y="665327"/>
                  </a:lnTo>
                  <a:lnTo>
                    <a:pt x="55702" y="669137"/>
                  </a:lnTo>
                  <a:lnTo>
                    <a:pt x="59105" y="676757"/>
                  </a:lnTo>
                  <a:lnTo>
                    <a:pt x="63944" y="675487"/>
                  </a:lnTo>
                  <a:lnTo>
                    <a:pt x="66725" y="674217"/>
                  </a:lnTo>
                  <a:lnTo>
                    <a:pt x="69583" y="672947"/>
                  </a:lnTo>
                  <a:lnTo>
                    <a:pt x="77609" y="680567"/>
                  </a:lnTo>
                  <a:lnTo>
                    <a:pt x="86956" y="680567"/>
                  </a:lnTo>
                  <a:lnTo>
                    <a:pt x="96913" y="678027"/>
                  </a:lnTo>
                  <a:lnTo>
                    <a:pt x="106603" y="676783"/>
                  </a:lnTo>
                  <a:lnTo>
                    <a:pt x="106641" y="678027"/>
                  </a:lnTo>
                  <a:lnTo>
                    <a:pt x="107213" y="678027"/>
                  </a:lnTo>
                  <a:lnTo>
                    <a:pt x="107899" y="679297"/>
                  </a:lnTo>
                  <a:lnTo>
                    <a:pt x="107048" y="684377"/>
                  </a:lnTo>
                  <a:lnTo>
                    <a:pt x="106667" y="688187"/>
                  </a:lnTo>
                  <a:lnTo>
                    <a:pt x="106603" y="690727"/>
                  </a:lnTo>
                  <a:lnTo>
                    <a:pt x="102425" y="686917"/>
                  </a:lnTo>
                  <a:lnTo>
                    <a:pt x="100507" y="684377"/>
                  </a:lnTo>
                  <a:lnTo>
                    <a:pt x="100088" y="685647"/>
                  </a:lnTo>
                  <a:lnTo>
                    <a:pt x="99631" y="686917"/>
                  </a:lnTo>
                  <a:lnTo>
                    <a:pt x="99517" y="685647"/>
                  </a:lnTo>
                  <a:lnTo>
                    <a:pt x="95885" y="689457"/>
                  </a:lnTo>
                  <a:lnTo>
                    <a:pt x="96329" y="690727"/>
                  </a:lnTo>
                  <a:lnTo>
                    <a:pt x="96735" y="690727"/>
                  </a:lnTo>
                  <a:lnTo>
                    <a:pt x="97180" y="691997"/>
                  </a:lnTo>
                  <a:lnTo>
                    <a:pt x="96774" y="693267"/>
                  </a:lnTo>
                  <a:lnTo>
                    <a:pt x="96139" y="693267"/>
                  </a:lnTo>
                  <a:lnTo>
                    <a:pt x="95808" y="694537"/>
                  </a:lnTo>
                  <a:lnTo>
                    <a:pt x="93218" y="691997"/>
                  </a:lnTo>
                  <a:lnTo>
                    <a:pt x="90881" y="689457"/>
                  </a:lnTo>
                  <a:lnTo>
                    <a:pt x="88773" y="688187"/>
                  </a:lnTo>
                  <a:lnTo>
                    <a:pt x="89268" y="686917"/>
                  </a:lnTo>
                  <a:lnTo>
                    <a:pt x="89763" y="686917"/>
                  </a:lnTo>
                  <a:lnTo>
                    <a:pt x="89776" y="685647"/>
                  </a:lnTo>
                  <a:lnTo>
                    <a:pt x="89789" y="684377"/>
                  </a:lnTo>
                  <a:lnTo>
                    <a:pt x="87922" y="683107"/>
                  </a:lnTo>
                  <a:lnTo>
                    <a:pt x="86906" y="681837"/>
                  </a:lnTo>
                  <a:lnTo>
                    <a:pt x="86017" y="683107"/>
                  </a:lnTo>
                  <a:lnTo>
                    <a:pt x="85026" y="684377"/>
                  </a:lnTo>
                  <a:lnTo>
                    <a:pt x="83083" y="684377"/>
                  </a:lnTo>
                  <a:lnTo>
                    <a:pt x="82524" y="683107"/>
                  </a:lnTo>
                  <a:lnTo>
                    <a:pt x="82308" y="683107"/>
                  </a:lnTo>
                  <a:lnTo>
                    <a:pt x="81457" y="684377"/>
                  </a:lnTo>
                  <a:lnTo>
                    <a:pt x="80467" y="685647"/>
                  </a:lnTo>
                  <a:lnTo>
                    <a:pt x="71920" y="678027"/>
                  </a:lnTo>
                  <a:lnTo>
                    <a:pt x="68948" y="684377"/>
                  </a:lnTo>
                  <a:lnTo>
                    <a:pt x="74282" y="689457"/>
                  </a:lnTo>
                  <a:lnTo>
                    <a:pt x="74447" y="689457"/>
                  </a:lnTo>
                  <a:lnTo>
                    <a:pt x="74942" y="690727"/>
                  </a:lnTo>
                  <a:lnTo>
                    <a:pt x="75552" y="690727"/>
                  </a:lnTo>
                  <a:lnTo>
                    <a:pt x="75526" y="691997"/>
                  </a:lnTo>
                  <a:lnTo>
                    <a:pt x="75298" y="691997"/>
                  </a:lnTo>
                  <a:lnTo>
                    <a:pt x="78320" y="695807"/>
                  </a:lnTo>
                  <a:lnTo>
                    <a:pt x="82359" y="699617"/>
                  </a:lnTo>
                  <a:lnTo>
                    <a:pt x="87858" y="703427"/>
                  </a:lnTo>
                  <a:lnTo>
                    <a:pt x="91109" y="699617"/>
                  </a:lnTo>
                  <a:lnTo>
                    <a:pt x="95123" y="697077"/>
                  </a:lnTo>
                  <a:lnTo>
                    <a:pt x="94132" y="703427"/>
                  </a:lnTo>
                  <a:lnTo>
                    <a:pt x="94056" y="705967"/>
                  </a:lnTo>
                  <a:lnTo>
                    <a:pt x="94500" y="711047"/>
                  </a:lnTo>
                  <a:lnTo>
                    <a:pt x="96774" y="717397"/>
                  </a:lnTo>
                  <a:lnTo>
                    <a:pt x="100723" y="725017"/>
                  </a:lnTo>
                  <a:lnTo>
                    <a:pt x="101523" y="725017"/>
                  </a:lnTo>
                  <a:lnTo>
                    <a:pt x="112077" y="722477"/>
                  </a:lnTo>
                  <a:lnTo>
                    <a:pt x="116446" y="714857"/>
                  </a:lnTo>
                  <a:lnTo>
                    <a:pt x="117297" y="711047"/>
                  </a:lnTo>
                  <a:lnTo>
                    <a:pt x="117246" y="708507"/>
                  </a:lnTo>
                  <a:lnTo>
                    <a:pt x="123126" y="708507"/>
                  </a:lnTo>
                  <a:lnTo>
                    <a:pt x="123786" y="716127"/>
                  </a:lnTo>
                  <a:lnTo>
                    <a:pt x="130390" y="716127"/>
                  </a:lnTo>
                  <a:lnTo>
                    <a:pt x="130302" y="713587"/>
                  </a:lnTo>
                  <a:lnTo>
                    <a:pt x="141236" y="713587"/>
                  </a:lnTo>
                  <a:lnTo>
                    <a:pt x="141490" y="709777"/>
                  </a:lnTo>
                  <a:lnTo>
                    <a:pt x="139534" y="708507"/>
                  </a:lnTo>
                  <a:lnTo>
                    <a:pt x="144157" y="699617"/>
                  </a:lnTo>
                  <a:lnTo>
                    <a:pt x="138823" y="697077"/>
                  </a:lnTo>
                  <a:lnTo>
                    <a:pt x="138125" y="694537"/>
                  </a:lnTo>
                  <a:lnTo>
                    <a:pt x="137782" y="693267"/>
                  </a:lnTo>
                  <a:lnTo>
                    <a:pt x="134696" y="690727"/>
                  </a:lnTo>
                  <a:lnTo>
                    <a:pt x="133451" y="688187"/>
                  </a:lnTo>
                  <a:lnTo>
                    <a:pt x="132829" y="686917"/>
                  </a:lnTo>
                  <a:lnTo>
                    <a:pt x="132613" y="685647"/>
                  </a:lnTo>
                  <a:lnTo>
                    <a:pt x="132359" y="684377"/>
                  </a:lnTo>
                  <a:lnTo>
                    <a:pt x="132143" y="681837"/>
                  </a:lnTo>
                  <a:lnTo>
                    <a:pt x="133769" y="680567"/>
                  </a:lnTo>
                  <a:lnTo>
                    <a:pt x="134797" y="679297"/>
                  </a:lnTo>
                  <a:lnTo>
                    <a:pt x="136867" y="676757"/>
                  </a:lnTo>
                  <a:lnTo>
                    <a:pt x="137007" y="676757"/>
                  </a:lnTo>
                  <a:lnTo>
                    <a:pt x="136791" y="684377"/>
                  </a:lnTo>
                  <a:lnTo>
                    <a:pt x="140093" y="684377"/>
                  </a:lnTo>
                  <a:lnTo>
                    <a:pt x="146240" y="683107"/>
                  </a:lnTo>
                  <a:lnTo>
                    <a:pt x="146215" y="678027"/>
                  </a:lnTo>
                  <a:lnTo>
                    <a:pt x="145986" y="676757"/>
                  </a:lnTo>
                  <a:lnTo>
                    <a:pt x="145288" y="672947"/>
                  </a:lnTo>
                  <a:lnTo>
                    <a:pt x="144564" y="667867"/>
                  </a:lnTo>
                  <a:lnTo>
                    <a:pt x="146900" y="665327"/>
                  </a:lnTo>
                  <a:lnTo>
                    <a:pt x="149326" y="664057"/>
                  </a:lnTo>
                  <a:lnTo>
                    <a:pt x="155206" y="661517"/>
                  </a:lnTo>
                  <a:lnTo>
                    <a:pt x="157543" y="660247"/>
                  </a:lnTo>
                  <a:lnTo>
                    <a:pt x="159575" y="658977"/>
                  </a:lnTo>
                  <a:lnTo>
                    <a:pt x="158559" y="666597"/>
                  </a:lnTo>
                  <a:lnTo>
                    <a:pt x="165836" y="666597"/>
                  </a:lnTo>
                  <a:lnTo>
                    <a:pt x="166852" y="658977"/>
                  </a:lnTo>
                  <a:lnTo>
                    <a:pt x="167030" y="657707"/>
                  </a:lnTo>
                  <a:lnTo>
                    <a:pt x="167906" y="657707"/>
                  </a:lnTo>
                  <a:lnTo>
                    <a:pt x="169608" y="656437"/>
                  </a:lnTo>
                  <a:lnTo>
                    <a:pt x="170649" y="653897"/>
                  </a:lnTo>
                  <a:lnTo>
                    <a:pt x="171970" y="651357"/>
                  </a:lnTo>
                  <a:lnTo>
                    <a:pt x="169443" y="648817"/>
                  </a:lnTo>
                  <a:lnTo>
                    <a:pt x="168173" y="648817"/>
                  </a:lnTo>
                  <a:lnTo>
                    <a:pt x="168617" y="645007"/>
                  </a:lnTo>
                  <a:lnTo>
                    <a:pt x="168744" y="643737"/>
                  </a:lnTo>
                  <a:lnTo>
                    <a:pt x="168871" y="642467"/>
                  </a:lnTo>
                  <a:lnTo>
                    <a:pt x="173151" y="642467"/>
                  </a:lnTo>
                  <a:lnTo>
                    <a:pt x="175818" y="641197"/>
                  </a:lnTo>
                  <a:lnTo>
                    <a:pt x="175628" y="639927"/>
                  </a:lnTo>
                  <a:lnTo>
                    <a:pt x="175298" y="637387"/>
                  </a:lnTo>
                  <a:lnTo>
                    <a:pt x="184340" y="643737"/>
                  </a:lnTo>
                  <a:lnTo>
                    <a:pt x="187528" y="641197"/>
                  </a:lnTo>
                  <a:lnTo>
                    <a:pt x="189484" y="642467"/>
                  </a:lnTo>
                  <a:lnTo>
                    <a:pt x="191490" y="643737"/>
                  </a:lnTo>
                  <a:lnTo>
                    <a:pt x="195008" y="645007"/>
                  </a:lnTo>
                  <a:lnTo>
                    <a:pt x="196596" y="651357"/>
                  </a:lnTo>
                  <a:lnTo>
                    <a:pt x="190715" y="658977"/>
                  </a:lnTo>
                  <a:lnTo>
                    <a:pt x="192938" y="660247"/>
                  </a:lnTo>
                  <a:lnTo>
                    <a:pt x="197281" y="661517"/>
                  </a:lnTo>
                  <a:lnTo>
                    <a:pt x="197281" y="664057"/>
                  </a:lnTo>
                  <a:lnTo>
                    <a:pt x="197154" y="665327"/>
                  </a:lnTo>
                  <a:lnTo>
                    <a:pt x="195935" y="674217"/>
                  </a:lnTo>
                  <a:lnTo>
                    <a:pt x="191325" y="675487"/>
                  </a:lnTo>
                  <a:lnTo>
                    <a:pt x="186016" y="671677"/>
                  </a:lnTo>
                  <a:lnTo>
                    <a:pt x="187502" y="669137"/>
                  </a:lnTo>
                  <a:lnTo>
                    <a:pt x="186867" y="662787"/>
                  </a:lnTo>
                  <a:lnTo>
                    <a:pt x="185305" y="658977"/>
                  </a:lnTo>
                  <a:lnTo>
                    <a:pt x="186537" y="658977"/>
                  </a:lnTo>
                  <a:lnTo>
                    <a:pt x="187667" y="657707"/>
                  </a:lnTo>
                  <a:lnTo>
                    <a:pt x="186563" y="652627"/>
                  </a:lnTo>
                  <a:lnTo>
                    <a:pt x="185242" y="648817"/>
                  </a:lnTo>
                  <a:lnTo>
                    <a:pt x="181978" y="642467"/>
                  </a:lnTo>
                  <a:lnTo>
                    <a:pt x="178485" y="642467"/>
                  </a:lnTo>
                  <a:lnTo>
                    <a:pt x="176034" y="641210"/>
                  </a:lnTo>
                  <a:lnTo>
                    <a:pt x="176072" y="641045"/>
                  </a:lnTo>
                  <a:lnTo>
                    <a:pt x="175907" y="640994"/>
                  </a:lnTo>
                  <a:lnTo>
                    <a:pt x="175844" y="641159"/>
                  </a:lnTo>
                  <a:lnTo>
                    <a:pt x="175983" y="641184"/>
                  </a:lnTo>
                  <a:lnTo>
                    <a:pt x="175983" y="643712"/>
                  </a:lnTo>
                  <a:lnTo>
                    <a:pt x="175869" y="645350"/>
                  </a:lnTo>
                  <a:lnTo>
                    <a:pt x="175272" y="647547"/>
                  </a:lnTo>
                  <a:lnTo>
                    <a:pt x="176618" y="651357"/>
                  </a:lnTo>
                  <a:lnTo>
                    <a:pt x="177380" y="652627"/>
                  </a:lnTo>
                  <a:lnTo>
                    <a:pt x="178206" y="653897"/>
                  </a:lnTo>
                  <a:lnTo>
                    <a:pt x="174447" y="653897"/>
                  </a:lnTo>
                  <a:lnTo>
                    <a:pt x="171831" y="664057"/>
                  </a:lnTo>
                  <a:lnTo>
                    <a:pt x="169633" y="669137"/>
                  </a:lnTo>
                  <a:lnTo>
                    <a:pt x="168503" y="678027"/>
                  </a:lnTo>
                  <a:lnTo>
                    <a:pt x="170675" y="681837"/>
                  </a:lnTo>
                  <a:lnTo>
                    <a:pt x="171691" y="685647"/>
                  </a:lnTo>
                  <a:lnTo>
                    <a:pt x="174561" y="683107"/>
                  </a:lnTo>
                  <a:lnTo>
                    <a:pt x="177749" y="680567"/>
                  </a:lnTo>
                  <a:lnTo>
                    <a:pt x="180606" y="678027"/>
                  </a:lnTo>
                  <a:lnTo>
                    <a:pt x="188544" y="685647"/>
                  </a:lnTo>
                  <a:lnTo>
                    <a:pt x="193522" y="684377"/>
                  </a:lnTo>
                  <a:lnTo>
                    <a:pt x="197561" y="683107"/>
                  </a:lnTo>
                  <a:lnTo>
                    <a:pt x="201244" y="681837"/>
                  </a:lnTo>
                  <a:lnTo>
                    <a:pt x="201574" y="683107"/>
                  </a:lnTo>
                  <a:lnTo>
                    <a:pt x="202069" y="683107"/>
                  </a:lnTo>
                  <a:lnTo>
                    <a:pt x="202399" y="684377"/>
                  </a:lnTo>
                  <a:lnTo>
                    <a:pt x="201193" y="691997"/>
                  </a:lnTo>
                  <a:lnTo>
                    <a:pt x="201231" y="700887"/>
                  </a:lnTo>
                  <a:lnTo>
                    <a:pt x="201790" y="707237"/>
                  </a:lnTo>
                  <a:lnTo>
                    <a:pt x="202755" y="716127"/>
                  </a:lnTo>
                  <a:lnTo>
                    <a:pt x="206273" y="713587"/>
                  </a:lnTo>
                  <a:lnTo>
                    <a:pt x="209296" y="711047"/>
                  </a:lnTo>
                  <a:lnTo>
                    <a:pt x="212128" y="708507"/>
                  </a:lnTo>
                  <a:lnTo>
                    <a:pt x="213995" y="709777"/>
                  </a:lnTo>
                  <a:lnTo>
                    <a:pt x="215404" y="711047"/>
                  </a:lnTo>
                  <a:lnTo>
                    <a:pt x="217906" y="711047"/>
                  </a:lnTo>
                  <a:lnTo>
                    <a:pt x="218528" y="709777"/>
                  </a:lnTo>
                  <a:lnTo>
                    <a:pt x="222351" y="708507"/>
                  </a:lnTo>
                  <a:lnTo>
                    <a:pt x="221970" y="707237"/>
                  </a:lnTo>
                  <a:lnTo>
                    <a:pt x="221564" y="707237"/>
                  </a:lnTo>
                  <a:lnTo>
                    <a:pt x="221170" y="705967"/>
                  </a:lnTo>
                  <a:lnTo>
                    <a:pt x="221500" y="705967"/>
                  </a:lnTo>
                  <a:lnTo>
                    <a:pt x="218427" y="702157"/>
                  </a:lnTo>
                  <a:lnTo>
                    <a:pt x="218173" y="700887"/>
                  </a:lnTo>
                  <a:lnTo>
                    <a:pt x="220599" y="698347"/>
                  </a:lnTo>
                  <a:lnTo>
                    <a:pt x="222516" y="695807"/>
                  </a:lnTo>
                  <a:lnTo>
                    <a:pt x="224053" y="691997"/>
                  </a:lnTo>
                  <a:lnTo>
                    <a:pt x="225907" y="689457"/>
                  </a:lnTo>
                  <a:lnTo>
                    <a:pt x="227609" y="688187"/>
                  </a:lnTo>
                  <a:lnTo>
                    <a:pt x="229781" y="685647"/>
                  </a:lnTo>
                  <a:lnTo>
                    <a:pt x="226199" y="685647"/>
                  </a:lnTo>
                  <a:lnTo>
                    <a:pt x="227431" y="679297"/>
                  </a:lnTo>
                  <a:lnTo>
                    <a:pt x="227584" y="672947"/>
                  </a:lnTo>
                  <a:lnTo>
                    <a:pt x="226542" y="666597"/>
                  </a:lnTo>
                  <a:lnTo>
                    <a:pt x="224663" y="661517"/>
                  </a:lnTo>
                  <a:lnTo>
                    <a:pt x="224193" y="660247"/>
                  </a:lnTo>
                  <a:lnTo>
                    <a:pt x="225704" y="657707"/>
                  </a:lnTo>
                  <a:lnTo>
                    <a:pt x="228892" y="653897"/>
                  </a:lnTo>
                  <a:lnTo>
                    <a:pt x="232714" y="655167"/>
                  </a:lnTo>
                  <a:lnTo>
                    <a:pt x="233210" y="656437"/>
                  </a:lnTo>
                  <a:lnTo>
                    <a:pt x="233768" y="657707"/>
                  </a:lnTo>
                  <a:lnTo>
                    <a:pt x="234251" y="658977"/>
                  </a:lnTo>
                  <a:lnTo>
                    <a:pt x="237477" y="653897"/>
                  </a:lnTo>
                  <a:lnTo>
                    <a:pt x="239483" y="652627"/>
                  </a:lnTo>
                  <a:lnTo>
                    <a:pt x="239483" y="650087"/>
                  </a:lnTo>
                  <a:lnTo>
                    <a:pt x="237413" y="648817"/>
                  </a:lnTo>
                  <a:lnTo>
                    <a:pt x="236296" y="647547"/>
                  </a:lnTo>
                  <a:lnTo>
                    <a:pt x="234086" y="647547"/>
                  </a:lnTo>
                  <a:lnTo>
                    <a:pt x="237959" y="641197"/>
                  </a:lnTo>
                  <a:lnTo>
                    <a:pt x="240284" y="637387"/>
                  </a:lnTo>
                  <a:lnTo>
                    <a:pt x="241058" y="636117"/>
                  </a:lnTo>
                  <a:lnTo>
                    <a:pt x="243319" y="625957"/>
                  </a:lnTo>
                  <a:lnTo>
                    <a:pt x="240703" y="615797"/>
                  </a:lnTo>
                  <a:lnTo>
                    <a:pt x="238518" y="613257"/>
                  </a:lnTo>
                  <a:lnTo>
                    <a:pt x="233045" y="606907"/>
                  </a:lnTo>
                  <a:lnTo>
                    <a:pt x="235407" y="606907"/>
                  </a:lnTo>
                  <a:lnTo>
                    <a:pt x="239674" y="609447"/>
                  </a:lnTo>
                  <a:lnTo>
                    <a:pt x="242811" y="609447"/>
                  </a:lnTo>
                  <a:lnTo>
                    <a:pt x="245884" y="610717"/>
                  </a:lnTo>
                  <a:lnTo>
                    <a:pt x="254571" y="623417"/>
                  </a:lnTo>
                  <a:lnTo>
                    <a:pt x="260642" y="631037"/>
                  </a:lnTo>
                  <a:lnTo>
                    <a:pt x="265671" y="633577"/>
                  </a:lnTo>
                  <a:lnTo>
                    <a:pt x="267258" y="632358"/>
                  </a:lnTo>
                  <a:lnTo>
                    <a:pt x="265366" y="634847"/>
                  </a:lnTo>
                  <a:lnTo>
                    <a:pt x="261353" y="634847"/>
                  </a:lnTo>
                  <a:lnTo>
                    <a:pt x="257810" y="633577"/>
                  </a:lnTo>
                  <a:lnTo>
                    <a:pt x="254901" y="634847"/>
                  </a:lnTo>
                  <a:lnTo>
                    <a:pt x="253225" y="634847"/>
                  </a:lnTo>
                  <a:lnTo>
                    <a:pt x="251739" y="636117"/>
                  </a:lnTo>
                  <a:lnTo>
                    <a:pt x="250583" y="637387"/>
                  </a:lnTo>
                  <a:lnTo>
                    <a:pt x="251434" y="637387"/>
                  </a:lnTo>
                  <a:lnTo>
                    <a:pt x="251879" y="638657"/>
                  </a:lnTo>
                  <a:lnTo>
                    <a:pt x="251650" y="638657"/>
                  </a:lnTo>
                  <a:lnTo>
                    <a:pt x="256032" y="645007"/>
                  </a:lnTo>
                  <a:lnTo>
                    <a:pt x="255701" y="645007"/>
                  </a:lnTo>
                  <a:lnTo>
                    <a:pt x="255701" y="648817"/>
                  </a:lnTo>
                  <a:lnTo>
                    <a:pt x="255143" y="647547"/>
                  </a:lnTo>
                  <a:lnTo>
                    <a:pt x="255536" y="647547"/>
                  </a:lnTo>
                  <a:lnTo>
                    <a:pt x="255701" y="648817"/>
                  </a:lnTo>
                  <a:lnTo>
                    <a:pt x="255701" y="645007"/>
                  </a:lnTo>
                  <a:lnTo>
                    <a:pt x="255447" y="645007"/>
                  </a:lnTo>
                  <a:lnTo>
                    <a:pt x="254977" y="646277"/>
                  </a:lnTo>
                  <a:lnTo>
                    <a:pt x="255066" y="647547"/>
                  </a:lnTo>
                  <a:lnTo>
                    <a:pt x="254127" y="647547"/>
                  </a:lnTo>
                  <a:lnTo>
                    <a:pt x="252730" y="648817"/>
                  </a:lnTo>
                  <a:lnTo>
                    <a:pt x="250418" y="651357"/>
                  </a:lnTo>
                  <a:lnTo>
                    <a:pt x="250202" y="652627"/>
                  </a:lnTo>
                  <a:lnTo>
                    <a:pt x="250037" y="655167"/>
                  </a:lnTo>
                  <a:lnTo>
                    <a:pt x="252209" y="656437"/>
                  </a:lnTo>
                  <a:lnTo>
                    <a:pt x="254520" y="660247"/>
                  </a:lnTo>
                  <a:lnTo>
                    <a:pt x="256527" y="656437"/>
                  </a:lnTo>
                  <a:lnTo>
                    <a:pt x="258165" y="655167"/>
                  </a:lnTo>
                  <a:lnTo>
                    <a:pt x="258470" y="652627"/>
                  </a:lnTo>
                  <a:lnTo>
                    <a:pt x="260337" y="655167"/>
                  </a:lnTo>
                  <a:lnTo>
                    <a:pt x="261442" y="656437"/>
                  </a:lnTo>
                  <a:lnTo>
                    <a:pt x="261277" y="656437"/>
                  </a:lnTo>
                  <a:lnTo>
                    <a:pt x="259384" y="657707"/>
                  </a:lnTo>
                  <a:lnTo>
                    <a:pt x="256933" y="658977"/>
                  </a:lnTo>
                  <a:lnTo>
                    <a:pt x="253111" y="661517"/>
                  </a:lnTo>
                  <a:lnTo>
                    <a:pt x="253911" y="661517"/>
                  </a:lnTo>
                  <a:lnTo>
                    <a:pt x="249326" y="665327"/>
                  </a:lnTo>
                  <a:lnTo>
                    <a:pt x="244424" y="669137"/>
                  </a:lnTo>
                  <a:lnTo>
                    <a:pt x="241642" y="676783"/>
                  </a:lnTo>
                  <a:lnTo>
                    <a:pt x="241350" y="679297"/>
                  </a:lnTo>
                  <a:lnTo>
                    <a:pt x="241350" y="680567"/>
                  </a:lnTo>
                  <a:lnTo>
                    <a:pt x="270662" y="680567"/>
                  </a:lnTo>
                  <a:lnTo>
                    <a:pt x="270649" y="678027"/>
                  </a:lnTo>
                  <a:lnTo>
                    <a:pt x="265645" y="672947"/>
                  </a:lnTo>
                  <a:lnTo>
                    <a:pt x="262902" y="667867"/>
                  </a:lnTo>
                  <a:lnTo>
                    <a:pt x="262343" y="667867"/>
                  </a:lnTo>
                  <a:lnTo>
                    <a:pt x="260565" y="664057"/>
                  </a:lnTo>
                  <a:lnTo>
                    <a:pt x="261658" y="665327"/>
                  </a:lnTo>
                  <a:lnTo>
                    <a:pt x="262712" y="665327"/>
                  </a:lnTo>
                  <a:lnTo>
                    <a:pt x="266065" y="664057"/>
                  </a:lnTo>
                  <a:lnTo>
                    <a:pt x="268427" y="661517"/>
                  </a:lnTo>
                  <a:lnTo>
                    <a:pt x="270459" y="658977"/>
                  </a:lnTo>
                  <a:lnTo>
                    <a:pt x="268185" y="655167"/>
                  </a:lnTo>
                  <a:lnTo>
                    <a:pt x="267436" y="653897"/>
                  </a:lnTo>
                  <a:lnTo>
                    <a:pt x="265480" y="655167"/>
                  </a:lnTo>
                  <a:lnTo>
                    <a:pt x="263525" y="655167"/>
                  </a:lnTo>
                  <a:lnTo>
                    <a:pt x="264553" y="653897"/>
                  </a:lnTo>
                  <a:lnTo>
                    <a:pt x="265455" y="652627"/>
                  </a:lnTo>
                  <a:lnTo>
                    <a:pt x="266280" y="651357"/>
                  </a:lnTo>
                  <a:lnTo>
                    <a:pt x="266776" y="651357"/>
                  </a:lnTo>
                  <a:lnTo>
                    <a:pt x="267373" y="652627"/>
                  </a:lnTo>
                  <a:lnTo>
                    <a:pt x="267792" y="652627"/>
                  </a:lnTo>
                  <a:lnTo>
                    <a:pt x="273685" y="661517"/>
                  </a:lnTo>
                  <a:lnTo>
                    <a:pt x="279730" y="666597"/>
                  </a:lnTo>
                  <a:lnTo>
                    <a:pt x="286550" y="666597"/>
                  </a:lnTo>
                  <a:lnTo>
                    <a:pt x="294779" y="662787"/>
                  </a:lnTo>
                  <a:lnTo>
                    <a:pt x="290169" y="678027"/>
                  </a:lnTo>
                  <a:lnTo>
                    <a:pt x="292036" y="678027"/>
                  </a:lnTo>
                  <a:lnTo>
                    <a:pt x="289509" y="680567"/>
                  </a:lnTo>
                  <a:lnTo>
                    <a:pt x="305714" y="680567"/>
                  </a:lnTo>
                  <a:lnTo>
                    <a:pt x="322859" y="662787"/>
                  </a:lnTo>
                  <a:lnTo>
                    <a:pt x="324078" y="661517"/>
                  </a:lnTo>
                  <a:lnTo>
                    <a:pt x="338683" y="679297"/>
                  </a:lnTo>
                  <a:lnTo>
                    <a:pt x="345630" y="678027"/>
                  </a:lnTo>
                  <a:lnTo>
                    <a:pt x="346011" y="669137"/>
                  </a:lnTo>
                  <a:lnTo>
                    <a:pt x="346621" y="661517"/>
                  </a:lnTo>
                  <a:lnTo>
                    <a:pt x="346824" y="658977"/>
                  </a:lnTo>
                  <a:lnTo>
                    <a:pt x="346951" y="653897"/>
                  </a:lnTo>
                  <a:lnTo>
                    <a:pt x="347091" y="648817"/>
                  </a:lnTo>
                  <a:lnTo>
                    <a:pt x="345821" y="641197"/>
                  </a:lnTo>
                  <a:lnTo>
                    <a:pt x="346519" y="639927"/>
                  </a:lnTo>
                  <a:lnTo>
                    <a:pt x="346925" y="638657"/>
                  </a:lnTo>
                  <a:lnTo>
                    <a:pt x="343433" y="633577"/>
                  </a:lnTo>
                  <a:lnTo>
                    <a:pt x="338759" y="629767"/>
                  </a:lnTo>
                  <a:lnTo>
                    <a:pt x="332930" y="627227"/>
                  </a:lnTo>
                  <a:lnTo>
                    <a:pt x="331558" y="628497"/>
                  </a:lnTo>
                  <a:lnTo>
                    <a:pt x="330073" y="629767"/>
                  </a:lnTo>
                  <a:lnTo>
                    <a:pt x="323049" y="627227"/>
                  </a:lnTo>
                  <a:lnTo>
                    <a:pt x="301155" y="623417"/>
                  </a:lnTo>
                  <a:lnTo>
                    <a:pt x="300088" y="628497"/>
                  </a:lnTo>
                  <a:lnTo>
                    <a:pt x="295694" y="628497"/>
                  </a:lnTo>
                  <a:lnTo>
                    <a:pt x="293293" y="631037"/>
                  </a:lnTo>
                  <a:lnTo>
                    <a:pt x="294589" y="633577"/>
                  </a:lnTo>
                  <a:lnTo>
                    <a:pt x="296570" y="636117"/>
                  </a:lnTo>
                  <a:lnTo>
                    <a:pt x="298742" y="636117"/>
                  </a:lnTo>
                  <a:lnTo>
                    <a:pt x="298005" y="639927"/>
                  </a:lnTo>
                  <a:lnTo>
                    <a:pt x="297637" y="639927"/>
                  </a:lnTo>
                  <a:lnTo>
                    <a:pt x="297700" y="641197"/>
                  </a:lnTo>
                  <a:lnTo>
                    <a:pt x="296900" y="645350"/>
                  </a:lnTo>
                  <a:lnTo>
                    <a:pt x="296100" y="650087"/>
                  </a:lnTo>
                  <a:lnTo>
                    <a:pt x="295414" y="653897"/>
                  </a:lnTo>
                  <a:lnTo>
                    <a:pt x="292798" y="651357"/>
                  </a:lnTo>
                  <a:lnTo>
                    <a:pt x="291490" y="650087"/>
                  </a:lnTo>
                  <a:lnTo>
                    <a:pt x="289496" y="648817"/>
                  </a:lnTo>
                  <a:lnTo>
                    <a:pt x="287502" y="647547"/>
                  </a:lnTo>
                  <a:lnTo>
                    <a:pt x="283514" y="643737"/>
                  </a:lnTo>
                  <a:lnTo>
                    <a:pt x="286372" y="641197"/>
                  </a:lnTo>
                  <a:lnTo>
                    <a:pt x="288683" y="637387"/>
                  </a:lnTo>
                  <a:lnTo>
                    <a:pt x="290525" y="632307"/>
                  </a:lnTo>
                  <a:lnTo>
                    <a:pt x="288137" y="629767"/>
                  </a:lnTo>
                  <a:lnTo>
                    <a:pt x="285546" y="627227"/>
                  </a:lnTo>
                  <a:lnTo>
                    <a:pt x="288848" y="627227"/>
                  </a:lnTo>
                  <a:lnTo>
                    <a:pt x="292227" y="625957"/>
                  </a:lnTo>
                  <a:lnTo>
                    <a:pt x="295744" y="624687"/>
                  </a:lnTo>
                  <a:lnTo>
                    <a:pt x="292798" y="618337"/>
                  </a:lnTo>
                  <a:lnTo>
                    <a:pt x="289318" y="615797"/>
                  </a:lnTo>
                  <a:lnTo>
                    <a:pt x="285496" y="613257"/>
                  </a:lnTo>
                  <a:lnTo>
                    <a:pt x="287972" y="611987"/>
                  </a:lnTo>
                  <a:lnTo>
                    <a:pt x="283235" y="603097"/>
                  </a:lnTo>
                  <a:lnTo>
                    <a:pt x="273431" y="608825"/>
                  </a:lnTo>
                  <a:lnTo>
                    <a:pt x="273431" y="627227"/>
                  </a:lnTo>
                  <a:lnTo>
                    <a:pt x="270573" y="629450"/>
                  </a:lnTo>
                  <a:lnTo>
                    <a:pt x="271551" y="627227"/>
                  </a:lnTo>
                  <a:lnTo>
                    <a:pt x="273431" y="627227"/>
                  </a:lnTo>
                  <a:lnTo>
                    <a:pt x="273431" y="608825"/>
                  </a:lnTo>
                  <a:lnTo>
                    <a:pt x="272351" y="609447"/>
                  </a:lnTo>
                  <a:lnTo>
                    <a:pt x="271805" y="608177"/>
                  </a:lnTo>
                  <a:lnTo>
                    <a:pt x="270700" y="606907"/>
                  </a:lnTo>
                  <a:lnTo>
                    <a:pt x="269303" y="604367"/>
                  </a:lnTo>
                  <a:lnTo>
                    <a:pt x="272986" y="601827"/>
                  </a:lnTo>
                  <a:lnTo>
                    <a:pt x="274802" y="599287"/>
                  </a:lnTo>
                  <a:lnTo>
                    <a:pt x="281012" y="594207"/>
                  </a:lnTo>
                  <a:lnTo>
                    <a:pt x="287096" y="592937"/>
                  </a:lnTo>
                  <a:lnTo>
                    <a:pt x="292773" y="595477"/>
                  </a:lnTo>
                  <a:lnTo>
                    <a:pt x="297776" y="603097"/>
                  </a:lnTo>
                  <a:lnTo>
                    <a:pt x="299288" y="606907"/>
                  </a:lnTo>
                  <a:lnTo>
                    <a:pt x="302450" y="609447"/>
                  </a:lnTo>
                  <a:lnTo>
                    <a:pt x="304546" y="611987"/>
                  </a:lnTo>
                  <a:lnTo>
                    <a:pt x="310642" y="604367"/>
                  </a:lnTo>
                  <a:lnTo>
                    <a:pt x="311848" y="605637"/>
                  </a:lnTo>
                  <a:lnTo>
                    <a:pt x="312953" y="608177"/>
                  </a:lnTo>
                  <a:lnTo>
                    <a:pt x="314350" y="610717"/>
                  </a:lnTo>
                  <a:lnTo>
                    <a:pt x="318871" y="604367"/>
                  </a:lnTo>
                  <a:lnTo>
                    <a:pt x="320675" y="601827"/>
                  </a:lnTo>
                  <a:lnTo>
                    <a:pt x="321551" y="606907"/>
                  </a:lnTo>
                  <a:lnTo>
                    <a:pt x="326339" y="605637"/>
                  </a:lnTo>
                  <a:lnTo>
                    <a:pt x="325983" y="601827"/>
                  </a:lnTo>
                  <a:lnTo>
                    <a:pt x="333070" y="594207"/>
                  </a:lnTo>
                  <a:lnTo>
                    <a:pt x="328091" y="592937"/>
                  </a:lnTo>
                  <a:lnTo>
                    <a:pt x="332333" y="587857"/>
                  </a:lnTo>
                  <a:lnTo>
                    <a:pt x="330161" y="585317"/>
                  </a:lnTo>
                  <a:lnTo>
                    <a:pt x="329082" y="584047"/>
                  </a:lnTo>
                  <a:lnTo>
                    <a:pt x="324548" y="585317"/>
                  </a:lnTo>
                  <a:lnTo>
                    <a:pt x="325069" y="582777"/>
                  </a:lnTo>
                  <a:lnTo>
                    <a:pt x="325234" y="581507"/>
                  </a:lnTo>
                  <a:lnTo>
                    <a:pt x="323151" y="576427"/>
                  </a:lnTo>
                  <a:lnTo>
                    <a:pt x="316801" y="572617"/>
                  </a:lnTo>
                  <a:lnTo>
                    <a:pt x="311137" y="570077"/>
                  </a:lnTo>
                  <a:lnTo>
                    <a:pt x="309054" y="563727"/>
                  </a:lnTo>
                  <a:lnTo>
                    <a:pt x="308025" y="561187"/>
                  </a:lnTo>
                  <a:lnTo>
                    <a:pt x="306717" y="559917"/>
                  </a:lnTo>
                  <a:lnTo>
                    <a:pt x="305574" y="558647"/>
                  </a:lnTo>
                  <a:lnTo>
                    <a:pt x="304584" y="557555"/>
                  </a:lnTo>
                  <a:lnTo>
                    <a:pt x="306984" y="558647"/>
                  </a:lnTo>
                  <a:lnTo>
                    <a:pt x="308356" y="558647"/>
                  </a:lnTo>
                  <a:lnTo>
                    <a:pt x="308305" y="559917"/>
                  </a:lnTo>
                  <a:lnTo>
                    <a:pt x="308775" y="558647"/>
                  </a:lnTo>
                  <a:lnTo>
                    <a:pt x="313855" y="563727"/>
                  </a:lnTo>
                  <a:lnTo>
                    <a:pt x="321005" y="573887"/>
                  </a:lnTo>
                  <a:lnTo>
                    <a:pt x="324853" y="572617"/>
                  </a:lnTo>
                  <a:lnTo>
                    <a:pt x="327050" y="571347"/>
                  </a:lnTo>
                  <a:lnTo>
                    <a:pt x="336778" y="576427"/>
                  </a:lnTo>
                  <a:lnTo>
                    <a:pt x="333590" y="577697"/>
                  </a:lnTo>
                  <a:lnTo>
                    <a:pt x="334149" y="595477"/>
                  </a:lnTo>
                  <a:lnTo>
                    <a:pt x="336613" y="595477"/>
                  </a:lnTo>
                  <a:lnTo>
                    <a:pt x="343217" y="596747"/>
                  </a:lnTo>
                  <a:lnTo>
                    <a:pt x="343382" y="595477"/>
                  </a:lnTo>
                  <a:lnTo>
                    <a:pt x="343484" y="594207"/>
                  </a:lnTo>
                  <a:lnTo>
                    <a:pt x="355307" y="591667"/>
                  </a:lnTo>
                  <a:lnTo>
                    <a:pt x="345109" y="581507"/>
                  </a:lnTo>
                  <a:lnTo>
                    <a:pt x="377901" y="600557"/>
                  </a:lnTo>
                  <a:lnTo>
                    <a:pt x="377850" y="601827"/>
                  </a:lnTo>
                  <a:lnTo>
                    <a:pt x="378206" y="600557"/>
                  </a:lnTo>
                  <a:lnTo>
                    <a:pt x="378777" y="600557"/>
                  </a:lnTo>
                  <a:lnTo>
                    <a:pt x="382104" y="601827"/>
                  </a:lnTo>
                  <a:lnTo>
                    <a:pt x="381774" y="604367"/>
                  </a:lnTo>
                  <a:lnTo>
                    <a:pt x="384200" y="604367"/>
                  </a:lnTo>
                  <a:lnTo>
                    <a:pt x="384200" y="603097"/>
                  </a:lnTo>
                  <a:lnTo>
                    <a:pt x="384581" y="604367"/>
                  </a:lnTo>
                  <a:lnTo>
                    <a:pt x="385864" y="603097"/>
                  </a:lnTo>
                  <a:lnTo>
                    <a:pt x="388442" y="600557"/>
                  </a:lnTo>
                  <a:lnTo>
                    <a:pt x="392303" y="596747"/>
                  </a:lnTo>
                  <a:lnTo>
                    <a:pt x="392988" y="591667"/>
                  </a:lnTo>
                  <a:lnTo>
                    <a:pt x="391096" y="585317"/>
                  </a:lnTo>
                  <a:lnTo>
                    <a:pt x="391731" y="584047"/>
                  </a:lnTo>
                  <a:lnTo>
                    <a:pt x="391706" y="581507"/>
                  </a:lnTo>
                  <a:lnTo>
                    <a:pt x="391591" y="580237"/>
                  </a:lnTo>
                  <a:lnTo>
                    <a:pt x="397916" y="573887"/>
                  </a:lnTo>
                  <a:lnTo>
                    <a:pt x="398005" y="571347"/>
                  </a:lnTo>
                  <a:lnTo>
                    <a:pt x="398132" y="567537"/>
                  </a:lnTo>
                  <a:lnTo>
                    <a:pt x="395084" y="561187"/>
                  </a:lnTo>
                  <a:lnTo>
                    <a:pt x="396925" y="561187"/>
                  </a:lnTo>
                  <a:lnTo>
                    <a:pt x="400392" y="559917"/>
                  </a:lnTo>
                  <a:lnTo>
                    <a:pt x="400253" y="558647"/>
                  </a:lnTo>
                  <a:lnTo>
                    <a:pt x="399999" y="556107"/>
                  </a:lnTo>
                  <a:lnTo>
                    <a:pt x="399313" y="553567"/>
                  </a:lnTo>
                  <a:lnTo>
                    <a:pt x="398741" y="549757"/>
                  </a:lnTo>
                  <a:lnTo>
                    <a:pt x="410806" y="564997"/>
                  </a:lnTo>
                  <a:lnTo>
                    <a:pt x="415950" y="558647"/>
                  </a:lnTo>
                  <a:close/>
                </a:path>
                <a:path w="863600" h="1723389">
                  <a:moveTo>
                    <a:pt x="419760" y="600214"/>
                  </a:moveTo>
                  <a:lnTo>
                    <a:pt x="419379" y="600557"/>
                  </a:lnTo>
                  <a:lnTo>
                    <a:pt x="418973" y="600887"/>
                  </a:lnTo>
                  <a:lnTo>
                    <a:pt x="418617" y="601205"/>
                  </a:lnTo>
                  <a:lnTo>
                    <a:pt x="419404" y="602792"/>
                  </a:lnTo>
                  <a:lnTo>
                    <a:pt x="419544" y="601929"/>
                  </a:lnTo>
                  <a:lnTo>
                    <a:pt x="419760" y="600214"/>
                  </a:lnTo>
                  <a:close/>
                </a:path>
                <a:path w="863600" h="1723389">
                  <a:moveTo>
                    <a:pt x="422046" y="474116"/>
                  </a:moveTo>
                  <a:lnTo>
                    <a:pt x="421005" y="444093"/>
                  </a:lnTo>
                  <a:lnTo>
                    <a:pt x="413245" y="450265"/>
                  </a:lnTo>
                  <a:lnTo>
                    <a:pt x="409346" y="453694"/>
                  </a:lnTo>
                  <a:lnTo>
                    <a:pt x="409321" y="457517"/>
                  </a:lnTo>
                  <a:lnTo>
                    <a:pt x="406323" y="458025"/>
                  </a:lnTo>
                  <a:lnTo>
                    <a:pt x="409155" y="474662"/>
                  </a:lnTo>
                  <a:lnTo>
                    <a:pt x="416077" y="473481"/>
                  </a:lnTo>
                  <a:lnTo>
                    <a:pt x="415061" y="467106"/>
                  </a:lnTo>
                  <a:lnTo>
                    <a:pt x="419188" y="471360"/>
                  </a:lnTo>
                  <a:lnTo>
                    <a:pt x="422046" y="474116"/>
                  </a:lnTo>
                  <a:close/>
                </a:path>
                <a:path w="863600" h="1723389">
                  <a:moveTo>
                    <a:pt x="431800" y="368782"/>
                  </a:moveTo>
                  <a:lnTo>
                    <a:pt x="410337" y="364744"/>
                  </a:lnTo>
                  <a:lnTo>
                    <a:pt x="413118" y="361251"/>
                  </a:lnTo>
                  <a:lnTo>
                    <a:pt x="406908" y="356882"/>
                  </a:lnTo>
                  <a:lnTo>
                    <a:pt x="400850" y="352285"/>
                  </a:lnTo>
                  <a:lnTo>
                    <a:pt x="393598" y="348107"/>
                  </a:lnTo>
                  <a:lnTo>
                    <a:pt x="390245" y="352450"/>
                  </a:lnTo>
                  <a:lnTo>
                    <a:pt x="388099" y="354596"/>
                  </a:lnTo>
                  <a:lnTo>
                    <a:pt x="396709" y="362178"/>
                  </a:lnTo>
                  <a:lnTo>
                    <a:pt x="360692" y="355396"/>
                  </a:lnTo>
                  <a:lnTo>
                    <a:pt x="359981" y="379793"/>
                  </a:lnTo>
                  <a:lnTo>
                    <a:pt x="371830" y="374256"/>
                  </a:lnTo>
                  <a:lnTo>
                    <a:pt x="391756" y="393763"/>
                  </a:lnTo>
                  <a:lnTo>
                    <a:pt x="387819" y="398792"/>
                  </a:lnTo>
                  <a:lnTo>
                    <a:pt x="391896" y="401675"/>
                  </a:lnTo>
                  <a:lnTo>
                    <a:pt x="389801" y="402361"/>
                  </a:lnTo>
                  <a:lnTo>
                    <a:pt x="387769" y="404495"/>
                  </a:lnTo>
                  <a:lnTo>
                    <a:pt x="387527" y="411276"/>
                  </a:lnTo>
                  <a:lnTo>
                    <a:pt x="393293" y="417639"/>
                  </a:lnTo>
                  <a:lnTo>
                    <a:pt x="407339" y="431038"/>
                  </a:lnTo>
                  <a:lnTo>
                    <a:pt x="412343" y="422960"/>
                  </a:lnTo>
                  <a:lnTo>
                    <a:pt x="408190" y="417093"/>
                  </a:lnTo>
                  <a:lnTo>
                    <a:pt x="404177" y="411035"/>
                  </a:lnTo>
                  <a:lnTo>
                    <a:pt x="399808" y="405511"/>
                  </a:lnTo>
                  <a:lnTo>
                    <a:pt x="401408" y="403225"/>
                  </a:lnTo>
                  <a:lnTo>
                    <a:pt x="408470" y="410159"/>
                  </a:lnTo>
                  <a:lnTo>
                    <a:pt x="431800" y="368782"/>
                  </a:lnTo>
                  <a:close/>
                </a:path>
                <a:path w="863600" h="1723389">
                  <a:moveTo>
                    <a:pt x="507174" y="1575625"/>
                  </a:moveTo>
                  <a:lnTo>
                    <a:pt x="507085" y="1573974"/>
                  </a:lnTo>
                  <a:lnTo>
                    <a:pt x="506984" y="1572323"/>
                  </a:lnTo>
                  <a:lnTo>
                    <a:pt x="504748" y="1569631"/>
                  </a:lnTo>
                  <a:lnTo>
                    <a:pt x="502196" y="1569847"/>
                  </a:lnTo>
                  <a:lnTo>
                    <a:pt x="500138" y="1572348"/>
                  </a:lnTo>
                  <a:lnTo>
                    <a:pt x="499922" y="1574114"/>
                  </a:lnTo>
                  <a:lnTo>
                    <a:pt x="499757" y="1575625"/>
                  </a:lnTo>
                  <a:lnTo>
                    <a:pt x="501764" y="1577517"/>
                  </a:lnTo>
                  <a:lnTo>
                    <a:pt x="503466" y="1580375"/>
                  </a:lnTo>
                  <a:lnTo>
                    <a:pt x="505218" y="1577467"/>
                  </a:lnTo>
                  <a:lnTo>
                    <a:pt x="507174" y="1575625"/>
                  </a:lnTo>
                  <a:close/>
                </a:path>
                <a:path w="863600" h="1723389">
                  <a:moveTo>
                    <a:pt x="520280" y="401675"/>
                  </a:moveTo>
                  <a:lnTo>
                    <a:pt x="518439" y="399491"/>
                  </a:lnTo>
                  <a:lnTo>
                    <a:pt x="516953" y="396608"/>
                  </a:lnTo>
                  <a:lnTo>
                    <a:pt x="514654" y="395439"/>
                  </a:lnTo>
                  <a:lnTo>
                    <a:pt x="513499" y="394855"/>
                  </a:lnTo>
                  <a:lnTo>
                    <a:pt x="510832" y="397484"/>
                  </a:lnTo>
                  <a:lnTo>
                    <a:pt x="507123" y="399669"/>
                  </a:lnTo>
                  <a:lnTo>
                    <a:pt x="508444" y="400799"/>
                  </a:lnTo>
                  <a:lnTo>
                    <a:pt x="510387" y="402704"/>
                  </a:lnTo>
                  <a:lnTo>
                    <a:pt x="509917" y="406768"/>
                  </a:lnTo>
                  <a:lnTo>
                    <a:pt x="509257" y="414947"/>
                  </a:lnTo>
                  <a:lnTo>
                    <a:pt x="514400" y="414858"/>
                  </a:lnTo>
                  <a:lnTo>
                    <a:pt x="515200" y="405892"/>
                  </a:lnTo>
                  <a:lnTo>
                    <a:pt x="516547" y="405904"/>
                  </a:lnTo>
                  <a:lnTo>
                    <a:pt x="518579" y="403136"/>
                  </a:lnTo>
                  <a:lnTo>
                    <a:pt x="520280" y="401675"/>
                  </a:lnTo>
                  <a:close/>
                </a:path>
                <a:path w="863600" h="1723389">
                  <a:moveTo>
                    <a:pt x="522452" y="448132"/>
                  </a:moveTo>
                  <a:lnTo>
                    <a:pt x="521601" y="446849"/>
                  </a:lnTo>
                  <a:lnTo>
                    <a:pt x="520890" y="445350"/>
                  </a:lnTo>
                  <a:lnTo>
                    <a:pt x="519569" y="444169"/>
                  </a:lnTo>
                  <a:lnTo>
                    <a:pt x="517563" y="445884"/>
                  </a:lnTo>
                  <a:lnTo>
                    <a:pt x="517652" y="446252"/>
                  </a:lnTo>
                  <a:lnTo>
                    <a:pt x="517982" y="447776"/>
                  </a:lnTo>
                  <a:lnTo>
                    <a:pt x="518795" y="449122"/>
                  </a:lnTo>
                  <a:lnTo>
                    <a:pt x="519493" y="450634"/>
                  </a:lnTo>
                  <a:lnTo>
                    <a:pt x="520839" y="449491"/>
                  </a:lnTo>
                  <a:lnTo>
                    <a:pt x="521665" y="448805"/>
                  </a:lnTo>
                  <a:lnTo>
                    <a:pt x="522452" y="448132"/>
                  </a:lnTo>
                  <a:close/>
                </a:path>
                <a:path w="863600" h="1723389">
                  <a:moveTo>
                    <a:pt x="535787" y="487121"/>
                  </a:moveTo>
                  <a:lnTo>
                    <a:pt x="531990" y="481914"/>
                  </a:lnTo>
                  <a:lnTo>
                    <a:pt x="528586" y="476173"/>
                  </a:lnTo>
                  <a:lnTo>
                    <a:pt x="524852" y="481926"/>
                  </a:lnTo>
                  <a:lnTo>
                    <a:pt x="521855" y="485736"/>
                  </a:lnTo>
                  <a:lnTo>
                    <a:pt x="519925" y="489927"/>
                  </a:lnTo>
                  <a:lnTo>
                    <a:pt x="520039" y="488772"/>
                  </a:lnTo>
                  <a:lnTo>
                    <a:pt x="516623" y="488480"/>
                  </a:lnTo>
                  <a:lnTo>
                    <a:pt x="517613" y="485927"/>
                  </a:lnTo>
                  <a:lnTo>
                    <a:pt x="518274" y="483374"/>
                  </a:lnTo>
                  <a:lnTo>
                    <a:pt x="518058" y="475170"/>
                  </a:lnTo>
                  <a:lnTo>
                    <a:pt x="516191" y="472211"/>
                  </a:lnTo>
                  <a:lnTo>
                    <a:pt x="513435" y="470623"/>
                  </a:lnTo>
                  <a:lnTo>
                    <a:pt x="515696" y="467728"/>
                  </a:lnTo>
                  <a:lnTo>
                    <a:pt x="515416" y="464985"/>
                  </a:lnTo>
                  <a:lnTo>
                    <a:pt x="513334" y="462330"/>
                  </a:lnTo>
                  <a:lnTo>
                    <a:pt x="510667" y="462343"/>
                  </a:lnTo>
                  <a:lnTo>
                    <a:pt x="508406" y="464667"/>
                  </a:lnTo>
                  <a:lnTo>
                    <a:pt x="508000" y="467131"/>
                  </a:lnTo>
                  <a:lnTo>
                    <a:pt x="509371" y="469214"/>
                  </a:lnTo>
                  <a:lnTo>
                    <a:pt x="505942" y="468642"/>
                  </a:lnTo>
                  <a:lnTo>
                    <a:pt x="502005" y="468909"/>
                  </a:lnTo>
                  <a:lnTo>
                    <a:pt x="493979" y="468591"/>
                  </a:lnTo>
                  <a:lnTo>
                    <a:pt x="489724" y="467487"/>
                  </a:lnTo>
                  <a:lnTo>
                    <a:pt x="488429" y="467283"/>
                  </a:lnTo>
                  <a:lnTo>
                    <a:pt x="486638" y="477532"/>
                  </a:lnTo>
                  <a:lnTo>
                    <a:pt x="485813" y="484555"/>
                  </a:lnTo>
                  <a:lnTo>
                    <a:pt x="483044" y="495985"/>
                  </a:lnTo>
                  <a:lnTo>
                    <a:pt x="482409" y="500240"/>
                  </a:lnTo>
                  <a:lnTo>
                    <a:pt x="483704" y="503313"/>
                  </a:lnTo>
                  <a:lnTo>
                    <a:pt x="483184" y="503186"/>
                  </a:lnTo>
                  <a:lnTo>
                    <a:pt x="481444" y="511251"/>
                  </a:lnTo>
                  <a:lnTo>
                    <a:pt x="498868" y="515200"/>
                  </a:lnTo>
                  <a:lnTo>
                    <a:pt x="500608" y="507098"/>
                  </a:lnTo>
                  <a:lnTo>
                    <a:pt x="498983" y="506742"/>
                  </a:lnTo>
                  <a:lnTo>
                    <a:pt x="505028" y="504418"/>
                  </a:lnTo>
                  <a:lnTo>
                    <a:pt x="511048" y="498817"/>
                  </a:lnTo>
                  <a:lnTo>
                    <a:pt x="514705" y="492442"/>
                  </a:lnTo>
                  <a:lnTo>
                    <a:pt x="519074" y="492899"/>
                  </a:lnTo>
                  <a:lnTo>
                    <a:pt x="519518" y="495071"/>
                  </a:lnTo>
                  <a:lnTo>
                    <a:pt x="522351" y="498500"/>
                  </a:lnTo>
                  <a:lnTo>
                    <a:pt x="523862" y="501243"/>
                  </a:lnTo>
                  <a:lnTo>
                    <a:pt x="527786" y="496874"/>
                  </a:lnTo>
                  <a:lnTo>
                    <a:pt x="531990" y="492785"/>
                  </a:lnTo>
                  <a:lnTo>
                    <a:pt x="535787" y="487121"/>
                  </a:lnTo>
                  <a:close/>
                </a:path>
                <a:path w="863600" h="1723389">
                  <a:moveTo>
                    <a:pt x="550379" y="339407"/>
                  </a:moveTo>
                  <a:lnTo>
                    <a:pt x="549033" y="330212"/>
                  </a:lnTo>
                  <a:lnTo>
                    <a:pt x="543864" y="324218"/>
                  </a:lnTo>
                  <a:lnTo>
                    <a:pt x="538175" y="325208"/>
                  </a:lnTo>
                  <a:lnTo>
                    <a:pt x="536968" y="324993"/>
                  </a:lnTo>
                  <a:lnTo>
                    <a:pt x="534771" y="332511"/>
                  </a:lnTo>
                  <a:lnTo>
                    <a:pt x="534022" y="331495"/>
                  </a:lnTo>
                  <a:lnTo>
                    <a:pt x="532409" y="333044"/>
                  </a:lnTo>
                  <a:lnTo>
                    <a:pt x="529742" y="334403"/>
                  </a:lnTo>
                  <a:lnTo>
                    <a:pt x="529196" y="337718"/>
                  </a:lnTo>
                  <a:lnTo>
                    <a:pt x="530504" y="339801"/>
                  </a:lnTo>
                  <a:lnTo>
                    <a:pt x="531990" y="342709"/>
                  </a:lnTo>
                  <a:lnTo>
                    <a:pt x="531558" y="344868"/>
                  </a:lnTo>
                  <a:lnTo>
                    <a:pt x="531037" y="348970"/>
                  </a:lnTo>
                  <a:lnTo>
                    <a:pt x="533209" y="352501"/>
                  </a:lnTo>
                  <a:lnTo>
                    <a:pt x="534225" y="355803"/>
                  </a:lnTo>
                  <a:lnTo>
                    <a:pt x="539140" y="351472"/>
                  </a:lnTo>
                  <a:lnTo>
                    <a:pt x="545160" y="348132"/>
                  </a:lnTo>
                  <a:lnTo>
                    <a:pt x="550379" y="339407"/>
                  </a:lnTo>
                  <a:close/>
                </a:path>
                <a:path w="863600" h="1723389">
                  <a:moveTo>
                    <a:pt x="553732" y="361734"/>
                  </a:moveTo>
                  <a:lnTo>
                    <a:pt x="552577" y="357530"/>
                  </a:lnTo>
                  <a:lnTo>
                    <a:pt x="549363" y="355701"/>
                  </a:lnTo>
                  <a:lnTo>
                    <a:pt x="547192" y="353568"/>
                  </a:lnTo>
                  <a:lnTo>
                    <a:pt x="545274" y="355612"/>
                  </a:lnTo>
                  <a:lnTo>
                    <a:pt x="541782" y="357708"/>
                  </a:lnTo>
                  <a:lnTo>
                    <a:pt x="541807" y="359714"/>
                  </a:lnTo>
                  <a:lnTo>
                    <a:pt x="541832" y="360324"/>
                  </a:lnTo>
                  <a:lnTo>
                    <a:pt x="542048" y="360921"/>
                  </a:lnTo>
                  <a:lnTo>
                    <a:pt x="542442" y="361543"/>
                  </a:lnTo>
                  <a:lnTo>
                    <a:pt x="541693" y="361492"/>
                  </a:lnTo>
                  <a:lnTo>
                    <a:pt x="541566" y="362026"/>
                  </a:lnTo>
                  <a:lnTo>
                    <a:pt x="541235" y="362623"/>
                  </a:lnTo>
                  <a:lnTo>
                    <a:pt x="541337" y="363067"/>
                  </a:lnTo>
                  <a:lnTo>
                    <a:pt x="541426" y="363474"/>
                  </a:lnTo>
                  <a:lnTo>
                    <a:pt x="541972" y="363715"/>
                  </a:lnTo>
                  <a:lnTo>
                    <a:pt x="542302" y="364020"/>
                  </a:lnTo>
                  <a:lnTo>
                    <a:pt x="542823" y="362089"/>
                  </a:lnTo>
                  <a:lnTo>
                    <a:pt x="543979" y="363740"/>
                  </a:lnTo>
                  <a:lnTo>
                    <a:pt x="545960" y="365569"/>
                  </a:lnTo>
                  <a:lnTo>
                    <a:pt x="547903" y="368058"/>
                  </a:lnTo>
                  <a:lnTo>
                    <a:pt x="550494" y="364464"/>
                  </a:lnTo>
                  <a:lnTo>
                    <a:pt x="553732" y="361734"/>
                  </a:lnTo>
                  <a:close/>
                </a:path>
                <a:path w="863600" h="1723389">
                  <a:moveTo>
                    <a:pt x="568553" y="476618"/>
                  </a:moveTo>
                  <a:lnTo>
                    <a:pt x="568439" y="475983"/>
                  </a:lnTo>
                  <a:lnTo>
                    <a:pt x="568134" y="473887"/>
                  </a:lnTo>
                  <a:lnTo>
                    <a:pt x="566712" y="471957"/>
                  </a:lnTo>
                  <a:lnTo>
                    <a:pt x="565721" y="469963"/>
                  </a:lnTo>
                  <a:lnTo>
                    <a:pt x="561136" y="473240"/>
                  </a:lnTo>
                  <a:lnTo>
                    <a:pt x="563168" y="476986"/>
                  </a:lnTo>
                  <a:lnTo>
                    <a:pt x="564019" y="478612"/>
                  </a:lnTo>
                  <a:lnTo>
                    <a:pt x="565581" y="477723"/>
                  </a:lnTo>
                  <a:lnTo>
                    <a:pt x="568553" y="476618"/>
                  </a:lnTo>
                  <a:close/>
                </a:path>
                <a:path w="863600" h="1723389">
                  <a:moveTo>
                    <a:pt x="571601" y="401002"/>
                  </a:moveTo>
                  <a:lnTo>
                    <a:pt x="569569" y="399389"/>
                  </a:lnTo>
                  <a:lnTo>
                    <a:pt x="567512" y="396951"/>
                  </a:lnTo>
                  <a:lnTo>
                    <a:pt x="566496" y="399961"/>
                  </a:lnTo>
                  <a:lnTo>
                    <a:pt x="565302" y="401955"/>
                  </a:lnTo>
                  <a:lnTo>
                    <a:pt x="565302" y="405041"/>
                  </a:lnTo>
                  <a:lnTo>
                    <a:pt x="567283" y="406120"/>
                  </a:lnTo>
                  <a:lnTo>
                    <a:pt x="568388" y="407212"/>
                  </a:lnTo>
                  <a:lnTo>
                    <a:pt x="569455" y="405409"/>
                  </a:lnTo>
                  <a:lnTo>
                    <a:pt x="570890" y="403745"/>
                  </a:lnTo>
                  <a:lnTo>
                    <a:pt x="571601" y="401002"/>
                  </a:lnTo>
                  <a:close/>
                </a:path>
                <a:path w="863600" h="1723389">
                  <a:moveTo>
                    <a:pt x="575614" y="458228"/>
                  </a:moveTo>
                  <a:lnTo>
                    <a:pt x="575449" y="455510"/>
                  </a:lnTo>
                  <a:lnTo>
                    <a:pt x="573493" y="454266"/>
                  </a:lnTo>
                  <a:lnTo>
                    <a:pt x="572350" y="452958"/>
                  </a:lnTo>
                  <a:lnTo>
                    <a:pt x="570941" y="454596"/>
                  </a:lnTo>
                  <a:lnTo>
                    <a:pt x="568109" y="457860"/>
                  </a:lnTo>
                  <a:lnTo>
                    <a:pt x="572401" y="461632"/>
                  </a:lnTo>
                  <a:lnTo>
                    <a:pt x="573773" y="459689"/>
                  </a:lnTo>
                  <a:lnTo>
                    <a:pt x="575614" y="458228"/>
                  </a:lnTo>
                  <a:close/>
                </a:path>
                <a:path w="863600" h="1723389">
                  <a:moveTo>
                    <a:pt x="578497" y="420738"/>
                  </a:moveTo>
                  <a:lnTo>
                    <a:pt x="575449" y="414020"/>
                  </a:lnTo>
                  <a:lnTo>
                    <a:pt x="566166" y="407962"/>
                  </a:lnTo>
                  <a:lnTo>
                    <a:pt x="565277" y="438175"/>
                  </a:lnTo>
                  <a:lnTo>
                    <a:pt x="575144" y="428637"/>
                  </a:lnTo>
                  <a:lnTo>
                    <a:pt x="578497" y="420738"/>
                  </a:lnTo>
                  <a:close/>
                </a:path>
                <a:path w="863600" h="1723389">
                  <a:moveTo>
                    <a:pt x="581063" y="498805"/>
                  </a:moveTo>
                  <a:lnTo>
                    <a:pt x="580504" y="491185"/>
                  </a:lnTo>
                  <a:lnTo>
                    <a:pt x="560222" y="492036"/>
                  </a:lnTo>
                  <a:lnTo>
                    <a:pt x="560933" y="500926"/>
                  </a:lnTo>
                  <a:lnTo>
                    <a:pt x="581063" y="498805"/>
                  </a:lnTo>
                  <a:close/>
                </a:path>
                <a:path w="863600" h="1723389">
                  <a:moveTo>
                    <a:pt x="583526" y="443039"/>
                  </a:moveTo>
                  <a:lnTo>
                    <a:pt x="579678" y="440410"/>
                  </a:lnTo>
                  <a:lnTo>
                    <a:pt x="577507" y="437781"/>
                  </a:lnTo>
                  <a:lnTo>
                    <a:pt x="575233" y="440410"/>
                  </a:lnTo>
                  <a:lnTo>
                    <a:pt x="571550" y="442810"/>
                  </a:lnTo>
                  <a:lnTo>
                    <a:pt x="570750" y="448348"/>
                  </a:lnTo>
                  <a:lnTo>
                    <a:pt x="573938" y="451523"/>
                  </a:lnTo>
                  <a:lnTo>
                    <a:pt x="576605" y="456387"/>
                  </a:lnTo>
                  <a:lnTo>
                    <a:pt x="579983" y="451472"/>
                  </a:lnTo>
                  <a:lnTo>
                    <a:pt x="583526" y="448564"/>
                  </a:lnTo>
                  <a:lnTo>
                    <a:pt x="583526" y="445655"/>
                  </a:lnTo>
                  <a:lnTo>
                    <a:pt x="583526" y="443039"/>
                  </a:lnTo>
                  <a:close/>
                </a:path>
                <a:path w="863600" h="1723389">
                  <a:moveTo>
                    <a:pt x="623938" y="644017"/>
                  </a:moveTo>
                  <a:lnTo>
                    <a:pt x="623773" y="643356"/>
                  </a:lnTo>
                  <a:lnTo>
                    <a:pt x="623557" y="642531"/>
                  </a:lnTo>
                  <a:lnTo>
                    <a:pt x="622541" y="642010"/>
                  </a:lnTo>
                  <a:lnTo>
                    <a:pt x="621842" y="641350"/>
                  </a:lnTo>
                  <a:lnTo>
                    <a:pt x="621436" y="642277"/>
                  </a:lnTo>
                  <a:lnTo>
                    <a:pt x="620636" y="643382"/>
                  </a:lnTo>
                  <a:lnTo>
                    <a:pt x="620801" y="643953"/>
                  </a:lnTo>
                  <a:lnTo>
                    <a:pt x="621080" y="644817"/>
                  </a:lnTo>
                  <a:lnTo>
                    <a:pt x="622071" y="645312"/>
                  </a:lnTo>
                  <a:lnTo>
                    <a:pt x="622757" y="645934"/>
                  </a:lnTo>
                  <a:lnTo>
                    <a:pt x="623138" y="645058"/>
                  </a:lnTo>
                  <a:lnTo>
                    <a:pt x="623938" y="644017"/>
                  </a:lnTo>
                  <a:close/>
                </a:path>
                <a:path w="863600" h="1723389">
                  <a:moveTo>
                    <a:pt x="624789" y="673925"/>
                  </a:moveTo>
                  <a:lnTo>
                    <a:pt x="623163" y="672274"/>
                  </a:lnTo>
                  <a:lnTo>
                    <a:pt x="622236" y="670648"/>
                  </a:lnTo>
                  <a:lnTo>
                    <a:pt x="620776" y="671588"/>
                  </a:lnTo>
                  <a:lnTo>
                    <a:pt x="618363" y="672299"/>
                  </a:lnTo>
                  <a:lnTo>
                    <a:pt x="618134" y="673481"/>
                  </a:lnTo>
                  <a:lnTo>
                    <a:pt x="617829" y="674966"/>
                  </a:lnTo>
                  <a:lnTo>
                    <a:pt x="619353" y="676808"/>
                  </a:lnTo>
                  <a:lnTo>
                    <a:pt x="620534" y="679475"/>
                  </a:lnTo>
                  <a:lnTo>
                    <a:pt x="622452" y="677735"/>
                  </a:lnTo>
                  <a:lnTo>
                    <a:pt x="624738" y="676643"/>
                  </a:lnTo>
                  <a:lnTo>
                    <a:pt x="624789" y="673925"/>
                  </a:lnTo>
                  <a:close/>
                </a:path>
                <a:path w="863600" h="1723389">
                  <a:moveTo>
                    <a:pt x="634022" y="785952"/>
                  </a:moveTo>
                  <a:lnTo>
                    <a:pt x="633145" y="785329"/>
                  </a:lnTo>
                  <a:lnTo>
                    <a:pt x="632244" y="784225"/>
                  </a:lnTo>
                  <a:lnTo>
                    <a:pt x="631355" y="784250"/>
                  </a:lnTo>
                  <a:lnTo>
                    <a:pt x="630732" y="784250"/>
                  </a:lnTo>
                  <a:lnTo>
                    <a:pt x="630123" y="785787"/>
                  </a:lnTo>
                  <a:lnTo>
                    <a:pt x="629513" y="786638"/>
                  </a:lnTo>
                  <a:lnTo>
                    <a:pt x="630402" y="787273"/>
                  </a:lnTo>
                  <a:lnTo>
                    <a:pt x="631304" y="787908"/>
                  </a:lnTo>
                  <a:lnTo>
                    <a:pt x="632180" y="788568"/>
                  </a:lnTo>
                  <a:lnTo>
                    <a:pt x="634022" y="785952"/>
                  </a:lnTo>
                  <a:close/>
                </a:path>
                <a:path w="863600" h="1723389">
                  <a:moveTo>
                    <a:pt x="636638" y="831888"/>
                  </a:moveTo>
                  <a:lnTo>
                    <a:pt x="635533" y="825982"/>
                  </a:lnTo>
                  <a:lnTo>
                    <a:pt x="629843" y="821550"/>
                  </a:lnTo>
                  <a:lnTo>
                    <a:pt x="625919" y="818362"/>
                  </a:lnTo>
                  <a:lnTo>
                    <a:pt x="621296" y="816470"/>
                  </a:lnTo>
                  <a:lnTo>
                    <a:pt x="620090" y="815035"/>
                  </a:lnTo>
                  <a:lnTo>
                    <a:pt x="618413" y="813282"/>
                  </a:lnTo>
                  <a:lnTo>
                    <a:pt x="618248" y="813384"/>
                  </a:lnTo>
                  <a:lnTo>
                    <a:pt x="617537" y="813879"/>
                  </a:lnTo>
                  <a:lnTo>
                    <a:pt x="616902" y="814539"/>
                  </a:lnTo>
                  <a:lnTo>
                    <a:pt x="616216" y="815086"/>
                  </a:lnTo>
                  <a:lnTo>
                    <a:pt x="610501" y="814209"/>
                  </a:lnTo>
                  <a:lnTo>
                    <a:pt x="603656" y="815454"/>
                  </a:lnTo>
                  <a:lnTo>
                    <a:pt x="594639" y="821143"/>
                  </a:lnTo>
                  <a:lnTo>
                    <a:pt x="610908" y="831507"/>
                  </a:lnTo>
                  <a:lnTo>
                    <a:pt x="617829" y="835672"/>
                  </a:lnTo>
                  <a:lnTo>
                    <a:pt x="624598" y="839139"/>
                  </a:lnTo>
                  <a:lnTo>
                    <a:pt x="627011" y="840244"/>
                  </a:lnTo>
                  <a:lnTo>
                    <a:pt x="632574" y="836066"/>
                  </a:lnTo>
                  <a:lnTo>
                    <a:pt x="636638" y="831888"/>
                  </a:lnTo>
                  <a:close/>
                </a:path>
                <a:path w="863600" h="1723389">
                  <a:moveTo>
                    <a:pt x="698258" y="1713572"/>
                  </a:moveTo>
                  <a:lnTo>
                    <a:pt x="697788" y="1712912"/>
                  </a:lnTo>
                  <a:lnTo>
                    <a:pt x="697623" y="1712417"/>
                  </a:lnTo>
                  <a:lnTo>
                    <a:pt x="697026" y="1712417"/>
                  </a:lnTo>
                  <a:lnTo>
                    <a:pt x="695896" y="1712366"/>
                  </a:lnTo>
                  <a:lnTo>
                    <a:pt x="696175" y="1713217"/>
                  </a:lnTo>
                  <a:lnTo>
                    <a:pt x="696417" y="1714068"/>
                  </a:lnTo>
                  <a:lnTo>
                    <a:pt x="696696" y="1714919"/>
                  </a:lnTo>
                  <a:lnTo>
                    <a:pt x="697191" y="1714627"/>
                  </a:lnTo>
                  <a:lnTo>
                    <a:pt x="697953" y="1714423"/>
                  </a:lnTo>
                  <a:lnTo>
                    <a:pt x="698093" y="1714017"/>
                  </a:lnTo>
                  <a:lnTo>
                    <a:pt x="698258" y="1713572"/>
                  </a:lnTo>
                  <a:close/>
                </a:path>
                <a:path w="863600" h="1723389">
                  <a:moveTo>
                    <a:pt x="701776" y="1719287"/>
                  </a:moveTo>
                  <a:lnTo>
                    <a:pt x="700493" y="1718437"/>
                  </a:lnTo>
                  <a:lnTo>
                    <a:pt x="699312" y="1717421"/>
                  </a:lnTo>
                  <a:lnTo>
                    <a:pt x="697953" y="1716989"/>
                  </a:lnTo>
                  <a:lnTo>
                    <a:pt x="697661" y="1716874"/>
                  </a:lnTo>
                  <a:lnTo>
                    <a:pt x="695985" y="1719211"/>
                  </a:lnTo>
                  <a:lnTo>
                    <a:pt x="697001" y="1720938"/>
                  </a:lnTo>
                  <a:lnTo>
                    <a:pt x="698398" y="1721904"/>
                  </a:lnTo>
                  <a:lnTo>
                    <a:pt x="699528" y="1722970"/>
                  </a:lnTo>
                  <a:lnTo>
                    <a:pt x="700163" y="1721993"/>
                  </a:lnTo>
                  <a:lnTo>
                    <a:pt x="700760" y="1720964"/>
                  </a:lnTo>
                  <a:lnTo>
                    <a:pt x="701776" y="1719287"/>
                  </a:lnTo>
                  <a:close/>
                </a:path>
                <a:path w="863600" h="1723389">
                  <a:moveTo>
                    <a:pt x="755954" y="1636699"/>
                  </a:moveTo>
                  <a:lnTo>
                    <a:pt x="754367" y="1631010"/>
                  </a:lnTo>
                  <a:lnTo>
                    <a:pt x="754202" y="1627492"/>
                  </a:lnTo>
                  <a:lnTo>
                    <a:pt x="725385" y="1630984"/>
                  </a:lnTo>
                  <a:lnTo>
                    <a:pt x="726160" y="1639773"/>
                  </a:lnTo>
                  <a:lnTo>
                    <a:pt x="728522" y="1642198"/>
                  </a:lnTo>
                  <a:lnTo>
                    <a:pt x="730910" y="1643646"/>
                  </a:lnTo>
                  <a:lnTo>
                    <a:pt x="733285" y="1644421"/>
                  </a:lnTo>
                  <a:lnTo>
                    <a:pt x="722401" y="1649691"/>
                  </a:lnTo>
                  <a:lnTo>
                    <a:pt x="717588" y="1647393"/>
                  </a:lnTo>
                  <a:lnTo>
                    <a:pt x="715492" y="1653044"/>
                  </a:lnTo>
                  <a:lnTo>
                    <a:pt x="714375" y="1653603"/>
                  </a:lnTo>
                  <a:lnTo>
                    <a:pt x="714590" y="1655495"/>
                  </a:lnTo>
                  <a:lnTo>
                    <a:pt x="713651" y="1658023"/>
                  </a:lnTo>
                  <a:lnTo>
                    <a:pt x="714997" y="1658632"/>
                  </a:lnTo>
                  <a:lnTo>
                    <a:pt x="715276" y="1660880"/>
                  </a:lnTo>
                  <a:lnTo>
                    <a:pt x="728675" y="1661731"/>
                  </a:lnTo>
                  <a:lnTo>
                    <a:pt x="735266" y="1661744"/>
                  </a:lnTo>
                  <a:lnTo>
                    <a:pt x="741641" y="1660779"/>
                  </a:lnTo>
                  <a:lnTo>
                    <a:pt x="744524" y="1660029"/>
                  </a:lnTo>
                  <a:lnTo>
                    <a:pt x="744994" y="1649501"/>
                  </a:lnTo>
                  <a:lnTo>
                    <a:pt x="746556" y="1643456"/>
                  </a:lnTo>
                  <a:lnTo>
                    <a:pt x="745490" y="1642986"/>
                  </a:lnTo>
                  <a:lnTo>
                    <a:pt x="748538" y="1641614"/>
                  </a:lnTo>
                  <a:lnTo>
                    <a:pt x="751535" y="1639722"/>
                  </a:lnTo>
                  <a:lnTo>
                    <a:pt x="755954" y="1636699"/>
                  </a:lnTo>
                  <a:close/>
                </a:path>
                <a:path w="863600" h="1723389">
                  <a:moveTo>
                    <a:pt x="863485" y="243776"/>
                  </a:moveTo>
                  <a:lnTo>
                    <a:pt x="851941" y="243446"/>
                  </a:lnTo>
                  <a:lnTo>
                    <a:pt x="851890" y="244779"/>
                  </a:lnTo>
                  <a:lnTo>
                    <a:pt x="851852" y="246126"/>
                  </a:lnTo>
                  <a:lnTo>
                    <a:pt x="851801" y="247459"/>
                  </a:lnTo>
                  <a:lnTo>
                    <a:pt x="863346" y="247789"/>
                  </a:lnTo>
                  <a:lnTo>
                    <a:pt x="863396" y="246456"/>
                  </a:lnTo>
                  <a:lnTo>
                    <a:pt x="863434" y="245110"/>
                  </a:lnTo>
                  <a:lnTo>
                    <a:pt x="863485" y="243776"/>
                  </a:lnTo>
                  <a:close/>
                </a:path>
              </a:pathLst>
            </a:custGeom>
            <a:solidFill>
              <a:srgbClr val="DE246E"/>
            </a:solidFill>
          </p:spPr>
          <p:txBody>
            <a:bodyPr wrap="square" lIns="0" tIns="0" rIns="0" bIns="0" rtlCol="0"/>
            <a:lstStyle/>
            <a:p>
              <a:endParaRPr/>
            </a:p>
          </p:txBody>
        </p:sp>
        <p:sp>
          <p:nvSpPr>
            <p:cNvPr id="112" name="object 112"/>
            <p:cNvSpPr/>
            <p:nvPr/>
          </p:nvSpPr>
          <p:spPr>
            <a:xfrm>
              <a:off x="7683665" y="2268994"/>
              <a:ext cx="782320" cy="1697989"/>
            </a:xfrm>
            <a:custGeom>
              <a:avLst/>
              <a:gdLst/>
              <a:ahLst/>
              <a:cxnLst/>
              <a:rect l="l" t="t" r="r" b="b"/>
              <a:pathLst>
                <a:path w="782320" h="1697989">
                  <a:moveTo>
                    <a:pt x="7137" y="1076477"/>
                  </a:moveTo>
                  <a:lnTo>
                    <a:pt x="6731" y="1075740"/>
                  </a:lnTo>
                  <a:lnTo>
                    <a:pt x="5829" y="1074000"/>
                  </a:lnTo>
                  <a:lnTo>
                    <a:pt x="4064" y="1072984"/>
                  </a:lnTo>
                  <a:lnTo>
                    <a:pt x="1981" y="1071067"/>
                  </a:lnTo>
                  <a:lnTo>
                    <a:pt x="1130" y="1074166"/>
                  </a:lnTo>
                  <a:lnTo>
                    <a:pt x="0" y="1076782"/>
                  </a:lnTo>
                  <a:lnTo>
                    <a:pt x="1701" y="1078649"/>
                  </a:lnTo>
                  <a:lnTo>
                    <a:pt x="3543" y="1079309"/>
                  </a:lnTo>
                  <a:lnTo>
                    <a:pt x="5194" y="1080274"/>
                  </a:lnTo>
                  <a:lnTo>
                    <a:pt x="5765" y="1078738"/>
                  </a:lnTo>
                  <a:lnTo>
                    <a:pt x="7137" y="1076477"/>
                  </a:lnTo>
                  <a:close/>
                </a:path>
                <a:path w="782320" h="1697989">
                  <a:moveTo>
                    <a:pt x="91859" y="75565"/>
                  </a:moveTo>
                  <a:lnTo>
                    <a:pt x="87820" y="63258"/>
                  </a:lnTo>
                  <a:lnTo>
                    <a:pt x="83908" y="67779"/>
                  </a:lnTo>
                  <a:lnTo>
                    <a:pt x="80695" y="72669"/>
                  </a:lnTo>
                  <a:lnTo>
                    <a:pt x="78282" y="77939"/>
                  </a:lnTo>
                  <a:lnTo>
                    <a:pt x="79565" y="76708"/>
                  </a:lnTo>
                  <a:lnTo>
                    <a:pt x="81407" y="74434"/>
                  </a:lnTo>
                  <a:lnTo>
                    <a:pt x="82677" y="72339"/>
                  </a:lnTo>
                  <a:lnTo>
                    <a:pt x="85699" y="78308"/>
                  </a:lnTo>
                  <a:lnTo>
                    <a:pt x="91859" y="75565"/>
                  </a:lnTo>
                  <a:close/>
                </a:path>
                <a:path w="782320" h="1697989">
                  <a:moveTo>
                    <a:pt x="108623" y="94272"/>
                  </a:moveTo>
                  <a:lnTo>
                    <a:pt x="103974" y="89471"/>
                  </a:lnTo>
                  <a:lnTo>
                    <a:pt x="107988" y="87693"/>
                  </a:lnTo>
                  <a:lnTo>
                    <a:pt x="103212" y="72783"/>
                  </a:lnTo>
                  <a:lnTo>
                    <a:pt x="101473" y="73698"/>
                  </a:lnTo>
                  <a:lnTo>
                    <a:pt x="98209" y="75006"/>
                  </a:lnTo>
                  <a:lnTo>
                    <a:pt x="98869" y="79044"/>
                  </a:lnTo>
                  <a:lnTo>
                    <a:pt x="99771" y="82524"/>
                  </a:lnTo>
                  <a:lnTo>
                    <a:pt x="100622" y="86029"/>
                  </a:lnTo>
                  <a:lnTo>
                    <a:pt x="94170" y="79362"/>
                  </a:lnTo>
                  <a:lnTo>
                    <a:pt x="89636" y="86855"/>
                  </a:lnTo>
                  <a:lnTo>
                    <a:pt x="104914" y="100558"/>
                  </a:lnTo>
                  <a:lnTo>
                    <a:pt x="108623" y="94272"/>
                  </a:lnTo>
                  <a:close/>
                </a:path>
                <a:path w="782320" h="1697989">
                  <a:moveTo>
                    <a:pt x="110794" y="55575"/>
                  </a:moveTo>
                  <a:lnTo>
                    <a:pt x="108026" y="52882"/>
                  </a:lnTo>
                  <a:lnTo>
                    <a:pt x="107251" y="53149"/>
                  </a:lnTo>
                  <a:lnTo>
                    <a:pt x="105270" y="53784"/>
                  </a:lnTo>
                  <a:lnTo>
                    <a:pt x="102463" y="55626"/>
                  </a:lnTo>
                  <a:lnTo>
                    <a:pt x="102336" y="57213"/>
                  </a:lnTo>
                  <a:lnTo>
                    <a:pt x="102133" y="58991"/>
                  </a:lnTo>
                  <a:lnTo>
                    <a:pt x="104495" y="61048"/>
                  </a:lnTo>
                  <a:lnTo>
                    <a:pt x="107035" y="64935"/>
                  </a:lnTo>
                  <a:lnTo>
                    <a:pt x="109004" y="60883"/>
                  </a:lnTo>
                  <a:lnTo>
                    <a:pt x="110655" y="58902"/>
                  </a:lnTo>
                  <a:lnTo>
                    <a:pt x="110794" y="55575"/>
                  </a:lnTo>
                  <a:close/>
                </a:path>
                <a:path w="782320" h="1697989">
                  <a:moveTo>
                    <a:pt x="114122" y="121310"/>
                  </a:moveTo>
                  <a:lnTo>
                    <a:pt x="111836" y="117487"/>
                  </a:lnTo>
                  <a:lnTo>
                    <a:pt x="108318" y="119697"/>
                  </a:lnTo>
                  <a:lnTo>
                    <a:pt x="105219" y="122161"/>
                  </a:lnTo>
                  <a:lnTo>
                    <a:pt x="102082" y="124523"/>
                  </a:lnTo>
                  <a:lnTo>
                    <a:pt x="106070" y="130987"/>
                  </a:lnTo>
                  <a:lnTo>
                    <a:pt x="108737" y="127876"/>
                  </a:lnTo>
                  <a:lnTo>
                    <a:pt x="111480" y="124841"/>
                  </a:lnTo>
                  <a:lnTo>
                    <a:pt x="114122" y="121310"/>
                  </a:lnTo>
                  <a:close/>
                </a:path>
                <a:path w="782320" h="1697989">
                  <a:moveTo>
                    <a:pt x="114528" y="106883"/>
                  </a:moveTo>
                  <a:lnTo>
                    <a:pt x="111264" y="100063"/>
                  </a:lnTo>
                  <a:lnTo>
                    <a:pt x="93840" y="107721"/>
                  </a:lnTo>
                  <a:lnTo>
                    <a:pt x="96799" y="114947"/>
                  </a:lnTo>
                  <a:lnTo>
                    <a:pt x="114528" y="106883"/>
                  </a:lnTo>
                  <a:close/>
                </a:path>
                <a:path w="782320" h="1697989">
                  <a:moveTo>
                    <a:pt x="116624" y="109728"/>
                  </a:moveTo>
                  <a:lnTo>
                    <a:pt x="115773" y="109131"/>
                  </a:lnTo>
                  <a:lnTo>
                    <a:pt x="114947" y="108458"/>
                  </a:lnTo>
                  <a:lnTo>
                    <a:pt x="113880" y="107937"/>
                  </a:lnTo>
                  <a:lnTo>
                    <a:pt x="112852" y="108991"/>
                  </a:lnTo>
                  <a:lnTo>
                    <a:pt x="112941" y="109258"/>
                  </a:lnTo>
                  <a:lnTo>
                    <a:pt x="113271" y="110223"/>
                  </a:lnTo>
                  <a:lnTo>
                    <a:pt x="113931" y="111086"/>
                  </a:lnTo>
                  <a:lnTo>
                    <a:pt x="114427" y="111975"/>
                  </a:lnTo>
                  <a:lnTo>
                    <a:pt x="115912" y="110490"/>
                  </a:lnTo>
                  <a:lnTo>
                    <a:pt x="116624" y="109728"/>
                  </a:lnTo>
                  <a:close/>
                </a:path>
                <a:path w="782320" h="1697989">
                  <a:moveTo>
                    <a:pt x="122008" y="47472"/>
                  </a:moveTo>
                  <a:lnTo>
                    <a:pt x="121704" y="44157"/>
                  </a:lnTo>
                  <a:lnTo>
                    <a:pt x="119100" y="41351"/>
                  </a:lnTo>
                  <a:lnTo>
                    <a:pt x="115722" y="41287"/>
                  </a:lnTo>
                  <a:lnTo>
                    <a:pt x="112776" y="43611"/>
                  </a:lnTo>
                  <a:lnTo>
                    <a:pt x="112395" y="45377"/>
                  </a:lnTo>
                  <a:lnTo>
                    <a:pt x="112064" y="46850"/>
                  </a:lnTo>
                  <a:lnTo>
                    <a:pt x="114731" y="48996"/>
                  </a:lnTo>
                  <a:lnTo>
                    <a:pt x="116979" y="52120"/>
                  </a:lnTo>
                  <a:lnTo>
                    <a:pt x="119341" y="49301"/>
                  </a:lnTo>
                  <a:lnTo>
                    <a:pt x="122008" y="47472"/>
                  </a:lnTo>
                  <a:close/>
                </a:path>
                <a:path w="782320" h="1697989">
                  <a:moveTo>
                    <a:pt x="195567" y="244411"/>
                  </a:moveTo>
                  <a:lnTo>
                    <a:pt x="191528" y="219824"/>
                  </a:lnTo>
                  <a:lnTo>
                    <a:pt x="188887" y="220179"/>
                  </a:lnTo>
                  <a:lnTo>
                    <a:pt x="181051" y="221221"/>
                  </a:lnTo>
                  <a:lnTo>
                    <a:pt x="182981" y="242608"/>
                  </a:lnTo>
                  <a:lnTo>
                    <a:pt x="181241" y="241503"/>
                  </a:lnTo>
                  <a:lnTo>
                    <a:pt x="179298" y="241312"/>
                  </a:lnTo>
                  <a:lnTo>
                    <a:pt x="176707" y="244551"/>
                  </a:lnTo>
                  <a:lnTo>
                    <a:pt x="176822" y="247942"/>
                  </a:lnTo>
                  <a:lnTo>
                    <a:pt x="179298" y="249580"/>
                  </a:lnTo>
                  <a:lnTo>
                    <a:pt x="181927" y="252730"/>
                  </a:lnTo>
                  <a:lnTo>
                    <a:pt x="183743" y="249313"/>
                  </a:lnTo>
                  <a:lnTo>
                    <a:pt x="185813" y="247078"/>
                  </a:lnTo>
                  <a:lnTo>
                    <a:pt x="185483" y="245656"/>
                  </a:lnTo>
                  <a:lnTo>
                    <a:pt x="187655" y="245389"/>
                  </a:lnTo>
                  <a:lnTo>
                    <a:pt x="188252" y="245872"/>
                  </a:lnTo>
                  <a:lnTo>
                    <a:pt x="188798" y="245249"/>
                  </a:lnTo>
                  <a:lnTo>
                    <a:pt x="195567" y="244411"/>
                  </a:lnTo>
                  <a:close/>
                </a:path>
                <a:path w="782320" h="1697989">
                  <a:moveTo>
                    <a:pt x="195846" y="348500"/>
                  </a:moveTo>
                  <a:lnTo>
                    <a:pt x="195122" y="347916"/>
                  </a:lnTo>
                  <a:lnTo>
                    <a:pt x="194411" y="347154"/>
                  </a:lnTo>
                  <a:lnTo>
                    <a:pt x="193700" y="346456"/>
                  </a:lnTo>
                  <a:lnTo>
                    <a:pt x="193840" y="346329"/>
                  </a:lnTo>
                  <a:lnTo>
                    <a:pt x="193941" y="346202"/>
                  </a:lnTo>
                  <a:lnTo>
                    <a:pt x="194081" y="346087"/>
                  </a:lnTo>
                  <a:lnTo>
                    <a:pt x="193471" y="345249"/>
                  </a:lnTo>
                  <a:lnTo>
                    <a:pt x="190614" y="341210"/>
                  </a:lnTo>
                  <a:lnTo>
                    <a:pt x="189953" y="343776"/>
                  </a:lnTo>
                  <a:lnTo>
                    <a:pt x="189712" y="344982"/>
                  </a:lnTo>
                  <a:lnTo>
                    <a:pt x="190423" y="347586"/>
                  </a:lnTo>
                  <a:lnTo>
                    <a:pt x="191249" y="350100"/>
                  </a:lnTo>
                  <a:lnTo>
                    <a:pt x="191935" y="352717"/>
                  </a:lnTo>
                  <a:lnTo>
                    <a:pt x="193370" y="351866"/>
                  </a:lnTo>
                  <a:lnTo>
                    <a:pt x="194551" y="349935"/>
                  </a:lnTo>
                  <a:lnTo>
                    <a:pt x="195846" y="348500"/>
                  </a:lnTo>
                  <a:close/>
                </a:path>
                <a:path w="782320" h="1697989">
                  <a:moveTo>
                    <a:pt x="204190" y="465315"/>
                  </a:moveTo>
                  <a:lnTo>
                    <a:pt x="203542" y="463816"/>
                  </a:lnTo>
                  <a:lnTo>
                    <a:pt x="203073" y="462165"/>
                  </a:lnTo>
                  <a:lnTo>
                    <a:pt x="202107" y="460908"/>
                  </a:lnTo>
                  <a:lnTo>
                    <a:pt x="201866" y="460603"/>
                  </a:lnTo>
                  <a:lnTo>
                    <a:pt x="199136" y="461619"/>
                  </a:lnTo>
                  <a:lnTo>
                    <a:pt x="199136" y="461860"/>
                  </a:lnTo>
                  <a:lnTo>
                    <a:pt x="199301" y="463473"/>
                  </a:lnTo>
                  <a:lnTo>
                    <a:pt x="199885" y="465035"/>
                  </a:lnTo>
                  <a:lnTo>
                    <a:pt x="200380" y="466737"/>
                  </a:lnTo>
                  <a:lnTo>
                    <a:pt x="204190" y="465315"/>
                  </a:lnTo>
                  <a:close/>
                </a:path>
                <a:path w="782320" h="1697989">
                  <a:moveTo>
                    <a:pt x="207632" y="489153"/>
                  </a:moveTo>
                  <a:lnTo>
                    <a:pt x="205409" y="487159"/>
                  </a:lnTo>
                  <a:lnTo>
                    <a:pt x="204190" y="485203"/>
                  </a:lnTo>
                  <a:lnTo>
                    <a:pt x="202018" y="486968"/>
                  </a:lnTo>
                  <a:lnTo>
                    <a:pt x="199491" y="488467"/>
                  </a:lnTo>
                  <a:lnTo>
                    <a:pt x="197548" y="491236"/>
                  </a:lnTo>
                  <a:lnTo>
                    <a:pt x="200317" y="494118"/>
                  </a:lnTo>
                  <a:lnTo>
                    <a:pt x="202488" y="497103"/>
                  </a:lnTo>
                  <a:lnTo>
                    <a:pt x="204914" y="494385"/>
                  </a:lnTo>
                  <a:lnTo>
                    <a:pt x="207492" y="492772"/>
                  </a:lnTo>
                  <a:lnTo>
                    <a:pt x="207632" y="489153"/>
                  </a:lnTo>
                  <a:close/>
                </a:path>
                <a:path w="782320" h="1697989">
                  <a:moveTo>
                    <a:pt x="210248" y="53022"/>
                  </a:moveTo>
                  <a:lnTo>
                    <a:pt x="207606" y="50076"/>
                  </a:lnTo>
                  <a:lnTo>
                    <a:pt x="206286" y="48577"/>
                  </a:lnTo>
                  <a:lnTo>
                    <a:pt x="204939" y="47078"/>
                  </a:lnTo>
                  <a:lnTo>
                    <a:pt x="203758" y="48755"/>
                  </a:lnTo>
                  <a:lnTo>
                    <a:pt x="202222" y="50241"/>
                  </a:lnTo>
                  <a:lnTo>
                    <a:pt x="201612" y="52197"/>
                  </a:lnTo>
                  <a:lnTo>
                    <a:pt x="201371" y="52997"/>
                  </a:lnTo>
                  <a:lnTo>
                    <a:pt x="203174" y="55829"/>
                  </a:lnTo>
                  <a:lnTo>
                    <a:pt x="205651" y="56007"/>
                  </a:lnTo>
                  <a:lnTo>
                    <a:pt x="207225" y="54559"/>
                  </a:lnTo>
                  <a:lnTo>
                    <a:pt x="210248" y="53022"/>
                  </a:lnTo>
                  <a:close/>
                </a:path>
                <a:path w="782320" h="1697989">
                  <a:moveTo>
                    <a:pt x="215112" y="526135"/>
                  </a:moveTo>
                  <a:lnTo>
                    <a:pt x="214591" y="522782"/>
                  </a:lnTo>
                  <a:lnTo>
                    <a:pt x="212636" y="521081"/>
                  </a:lnTo>
                  <a:lnTo>
                    <a:pt x="210743" y="519734"/>
                  </a:lnTo>
                  <a:lnTo>
                    <a:pt x="208267" y="522287"/>
                  </a:lnTo>
                  <a:lnTo>
                    <a:pt x="208368" y="525576"/>
                  </a:lnTo>
                  <a:lnTo>
                    <a:pt x="209613" y="527621"/>
                  </a:lnTo>
                  <a:lnTo>
                    <a:pt x="211150" y="531825"/>
                  </a:lnTo>
                  <a:lnTo>
                    <a:pt x="213156" y="528167"/>
                  </a:lnTo>
                  <a:lnTo>
                    <a:pt x="215112" y="526135"/>
                  </a:lnTo>
                  <a:close/>
                </a:path>
                <a:path w="782320" h="1697989">
                  <a:moveTo>
                    <a:pt x="218389" y="22491"/>
                  </a:moveTo>
                  <a:lnTo>
                    <a:pt x="217462" y="17868"/>
                  </a:lnTo>
                  <a:lnTo>
                    <a:pt x="217360" y="17373"/>
                  </a:lnTo>
                  <a:lnTo>
                    <a:pt x="217309" y="17094"/>
                  </a:lnTo>
                  <a:lnTo>
                    <a:pt x="202107" y="17094"/>
                  </a:lnTo>
                  <a:lnTo>
                    <a:pt x="201549" y="17094"/>
                  </a:lnTo>
                  <a:lnTo>
                    <a:pt x="217309" y="17081"/>
                  </a:lnTo>
                  <a:lnTo>
                    <a:pt x="216814" y="14605"/>
                  </a:lnTo>
                  <a:lnTo>
                    <a:pt x="215569" y="10299"/>
                  </a:lnTo>
                  <a:lnTo>
                    <a:pt x="214452" y="5854"/>
                  </a:lnTo>
                  <a:lnTo>
                    <a:pt x="213271" y="1422"/>
                  </a:lnTo>
                  <a:lnTo>
                    <a:pt x="206095" y="88"/>
                  </a:lnTo>
                  <a:lnTo>
                    <a:pt x="198704" y="0"/>
                  </a:lnTo>
                  <a:lnTo>
                    <a:pt x="191363" y="1206"/>
                  </a:lnTo>
                  <a:lnTo>
                    <a:pt x="190969" y="1879"/>
                  </a:lnTo>
                  <a:lnTo>
                    <a:pt x="190538" y="2552"/>
                  </a:lnTo>
                  <a:lnTo>
                    <a:pt x="189128" y="4851"/>
                  </a:lnTo>
                  <a:lnTo>
                    <a:pt x="188556" y="3822"/>
                  </a:lnTo>
                  <a:lnTo>
                    <a:pt x="188010" y="2806"/>
                  </a:lnTo>
                  <a:lnTo>
                    <a:pt x="187426" y="1790"/>
                  </a:lnTo>
                  <a:lnTo>
                    <a:pt x="186004" y="2120"/>
                  </a:lnTo>
                  <a:lnTo>
                    <a:pt x="184619" y="2717"/>
                  </a:lnTo>
                  <a:lnTo>
                    <a:pt x="183197" y="3149"/>
                  </a:lnTo>
                  <a:lnTo>
                    <a:pt x="187236" y="6997"/>
                  </a:lnTo>
                  <a:lnTo>
                    <a:pt x="181965" y="21640"/>
                  </a:lnTo>
                  <a:lnTo>
                    <a:pt x="189242" y="20129"/>
                  </a:lnTo>
                  <a:lnTo>
                    <a:pt x="189712" y="23114"/>
                  </a:lnTo>
                  <a:lnTo>
                    <a:pt x="190309" y="26428"/>
                  </a:lnTo>
                  <a:lnTo>
                    <a:pt x="191109" y="30213"/>
                  </a:lnTo>
                  <a:lnTo>
                    <a:pt x="197675" y="20129"/>
                  </a:lnTo>
                  <a:lnTo>
                    <a:pt x="198996" y="18097"/>
                  </a:lnTo>
                  <a:lnTo>
                    <a:pt x="200050" y="17868"/>
                  </a:lnTo>
                  <a:lnTo>
                    <a:pt x="200126" y="25552"/>
                  </a:lnTo>
                  <a:lnTo>
                    <a:pt x="201244" y="32588"/>
                  </a:lnTo>
                  <a:lnTo>
                    <a:pt x="204355" y="37376"/>
                  </a:lnTo>
                  <a:lnTo>
                    <a:pt x="210439" y="38328"/>
                  </a:lnTo>
                  <a:lnTo>
                    <a:pt x="215747" y="35356"/>
                  </a:lnTo>
                  <a:lnTo>
                    <a:pt x="218211" y="29743"/>
                  </a:lnTo>
                  <a:lnTo>
                    <a:pt x="218389" y="22491"/>
                  </a:lnTo>
                  <a:close/>
                </a:path>
                <a:path w="782320" h="1697989">
                  <a:moveTo>
                    <a:pt x="221322" y="406946"/>
                  </a:moveTo>
                  <a:lnTo>
                    <a:pt x="219290" y="405523"/>
                  </a:lnTo>
                  <a:lnTo>
                    <a:pt x="218135" y="404101"/>
                  </a:lnTo>
                  <a:lnTo>
                    <a:pt x="217741" y="404482"/>
                  </a:lnTo>
                  <a:lnTo>
                    <a:pt x="213982" y="394398"/>
                  </a:lnTo>
                  <a:lnTo>
                    <a:pt x="209448" y="397167"/>
                  </a:lnTo>
                  <a:lnTo>
                    <a:pt x="213626" y="409600"/>
                  </a:lnTo>
                  <a:lnTo>
                    <a:pt x="214033" y="409384"/>
                  </a:lnTo>
                  <a:lnTo>
                    <a:pt x="213766" y="410756"/>
                  </a:lnTo>
                  <a:lnTo>
                    <a:pt x="215112" y="412699"/>
                  </a:lnTo>
                  <a:lnTo>
                    <a:pt x="216103" y="415404"/>
                  </a:lnTo>
                  <a:lnTo>
                    <a:pt x="219316" y="411276"/>
                  </a:lnTo>
                  <a:lnTo>
                    <a:pt x="221322" y="409829"/>
                  </a:lnTo>
                  <a:lnTo>
                    <a:pt x="221322" y="406946"/>
                  </a:lnTo>
                  <a:close/>
                </a:path>
                <a:path w="782320" h="1697989">
                  <a:moveTo>
                    <a:pt x="227507" y="526681"/>
                  </a:moveTo>
                  <a:lnTo>
                    <a:pt x="227342" y="525310"/>
                  </a:lnTo>
                  <a:lnTo>
                    <a:pt x="227152" y="523887"/>
                  </a:lnTo>
                  <a:lnTo>
                    <a:pt x="225247" y="522693"/>
                  </a:lnTo>
                  <a:lnTo>
                    <a:pt x="224091" y="521398"/>
                  </a:lnTo>
                  <a:lnTo>
                    <a:pt x="222885" y="523214"/>
                  </a:lnTo>
                  <a:lnTo>
                    <a:pt x="221322" y="524916"/>
                  </a:lnTo>
                  <a:lnTo>
                    <a:pt x="220662" y="526923"/>
                  </a:lnTo>
                  <a:lnTo>
                    <a:pt x="220497" y="527494"/>
                  </a:lnTo>
                  <a:lnTo>
                    <a:pt x="222973" y="528967"/>
                  </a:lnTo>
                  <a:lnTo>
                    <a:pt x="224726" y="530453"/>
                  </a:lnTo>
                  <a:lnTo>
                    <a:pt x="225907" y="528294"/>
                  </a:lnTo>
                  <a:lnTo>
                    <a:pt x="227507" y="526681"/>
                  </a:lnTo>
                  <a:close/>
                </a:path>
                <a:path w="782320" h="1697989">
                  <a:moveTo>
                    <a:pt x="230581" y="397624"/>
                  </a:moveTo>
                  <a:lnTo>
                    <a:pt x="224815" y="382054"/>
                  </a:lnTo>
                  <a:lnTo>
                    <a:pt x="222618" y="382955"/>
                  </a:lnTo>
                  <a:lnTo>
                    <a:pt x="218401" y="384213"/>
                  </a:lnTo>
                  <a:lnTo>
                    <a:pt x="218516" y="384683"/>
                  </a:lnTo>
                  <a:lnTo>
                    <a:pt x="219417" y="389966"/>
                  </a:lnTo>
                  <a:lnTo>
                    <a:pt x="221018" y="395135"/>
                  </a:lnTo>
                  <a:lnTo>
                    <a:pt x="222415" y="400342"/>
                  </a:lnTo>
                  <a:lnTo>
                    <a:pt x="230581" y="397624"/>
                  </a:lnTo>
                  <a:close/>
                </a:path>
                <a:path w="782320" h="1697989">
                  <a:moveTo>
                    <a:pt x="233997" y="341122"/>
                  </a:moveTo>
                  <a:lnTo>
                    <a:pt x="224294" y="333946"/>
                  </a:lnTo>
                  <a:lnTo>
                    <a:pt x="224320" y="333616"/>
                  </a:lnTo>
                  <a:lnTo>
                    <a:pt x="224345" y="333387"/>
                  </a:lnTo>
                  <a:lnTo>
                    <a:pt x="217906" y="332587"/>
                  </a:lnTo>
                  <a:lnTo>
                    <a:pt x="217525" y="345427"/>
                  </a:lnTo>
                  <a:lnTo>
                    <a:pt x="221488" y="346062"/>
                  </a:lnTo>
                  <a:lnTo>
                    <a:pt x="223050" y="339140"/>
                  </a:lnTo>
                  <a:lnTo>
                    <a:pt x="230174" y="345757"/>
                  </a:lnTo>
                  <a:lnTo>
                    <a:pt x="233997" y="341122"/>
                  </a:lnTo>
                  <a:close/>
                </a:path>
                <a:path w="782320" h="1697989">
                  <a:moveTo>
                    <a:pt x="238861" y="497471"/>
                  </a:moveTo>
                  <a:lnTo>
                    <a:pt x="235534" y="493407"/>
                  </a:lnTo>
                  <a:lnTo>
                    <a:pt x="231521" y="493788"/>
                  </a:lnTo>
                  <a:lnTo>
                    <a:pt x="229069" y="496087"/>
                  </a:lnTo>
                  <a:lnTo>
                    <a:pt x="226542" y="497547"/>
                  </a:lnTo>
                  <a:lnTo>
                    <a:pt x="231762" y="505955"/>
                  </a:lnTo>
                  <a:lnTo>
                    <a:pt x="234899" y="502729"/>
                  </a:lnTo>
                  <a:lnTo>
                    <a:pt x="237591" y="500989"/>
                  </a:lnTo>
                  <a:lnTo>
                    <a:pt x="238442" y="498576"/>
                  </a:lnTo>
                  <a:lnTo>
                    <a:pt x="238861" y="497471"/>
                  </a:lnTo>
                  <a:close/>
                </a:path>
                <a:path w="782320" h="1697989">
                  <a:moveTo>
                    <a:pt x="239191" y="350977"/>
                  </a:moveTo>
                  <a:lnTo>
                    <a:pt x="238988" y="349859"/>
                  </a:lnTo>
                  <a:lnTo>
                    <a:pt x="238798" y="348424"/>
                  </a:lnTo>
                  <a:lnTo>
                    <a:pt x="236766" y="346417"/>
                  </a:lnTo>
                  <a:lnTo>
                    <a:pt x="234188" y="346138"/>
                  </a:lnTo>
                  <a:lnTo>
                    <a:pt x="231736" y="348297"/>
                  </a:lnTo>
                  <a:lnTo>
                    <a:pt x="231736" y="349465"/>
                  </a:lnTo>
                  <a:lnTo>
                    <a:pt x="231711" y="350862"/>
                  </a:lnTo>
                  <a:lnTo>
                    <a:pt x="233692" y="352298"/>
                  </a:lnTo>
                  <a:lnTo>
                    <a:pt x="235305" y="354368"/>
                  </a:lnTo>
                  <a:lnTo>
                    <a:pt x="236956" y="352463"/>
                  </a:lnTo>
                  <a:lnTo>
                    <a:pt x="239191" y="350977"/>
                  </a:lnTo>
                  <a:close/>
                </a:path>
                <a:path w="782320" h="1697989">
                  <a:moveTo>
                    <a:pt x="241084" y="333768"/>
                  </a:moveTo>
                  <a:lnTo>
                    <a:pt x="240614" y="329120"/>
                  </a:lnTo>
                  <a:lnTo>
                    <a:pt x="239547" y="324954"/>
                  </a:lnTo>
                  <a:lnTo>
                    <a:pt x="238633" y="320763"/>
                  </a:lnTo>
                  <a:lnTo>
                    <a:pt x="231381" y="322821"/>
                  </a:lnTo>
                  <a:lnTo>
                    <a:pt x="234594" y="335254"/>
                  </a:lnTo>
                  <a:lnTo>
                    <a:pt x="236855" y="334606"/>
                  </a:lnTo>
                  <a:lnTo>
                    <a:pt x="241084" y="333768"/>
                  </a:lnTo>
                  <a:close/>
                </a:path>
                <a:path w="782320" h="1697989">
                  <a:moveTo>
                    <a:pt x="247129" y="428447"/>
                  </a:moveTo>
                  <a:lnTo>
                    <a:pt x="244767" y="427126"/>
                  </a:lnTo>
                  <a:lnTo>
                    <a:pt x="243497" y="425856"/>
                  </a:lnTo>
                  <a:lnTo>
                    <a:pt x="242150" y="427824"/>
                  </a:lnTo>
                  <a:lnTo>
                    <a:pt x="240233" y="429653"/>
                  </a:lnTo>
                  <a:lnTo>
                    <a:pt x="239572" y="432396"/>
                  </a:lnTo>
                  <a:lnTo>
                    <a:pt x="240182" y="433184"/>
                  </a:lnTo>
                  <a:lnTo>
                    <a:pt x="241084" y="434187"/>
                  </a:lnTo>
                  <a:lnTo>
                    <a:pt x="239623" y="433108"/>
                  </a:lnTo>
                  <a:lnTo>
                    <a:pt x="238442" y="432308"/>
                  </a:lnTo>
                  <a:lnTo>
                    <a:pt x="235585" y="432955"/>
                  </a:lnTo>
                  <a:lnTo>
                    <a:pt x="233857" y="435025"/>
                  </a:lnTo>
                  <a:lnTo>
                    <a:pt x="232016" y="436410"/>
                  </a:lnTo>
                  <a:lnTo>
                    <a:pt x="233133" y="437870"/>
                  </a:lnTo>
                  <a:lnTo>
                    <a:pt x="234289" y="440575"/>
                  </a:lnTo>
                  <a:lnTo>
                    <a:pt x="235394" y="440524"/>
                  </a:lnTo>
                  <a:lnTo>
                    <a:pt x="237286" y="440461"/>
                  </a:lnTo>
                  <a:lnTo>
                    <a:pt x="239407" y="438975"/>
                  </a:lnTo>
                  <a:lnTo>
                    <a:pt x="243535" y="436918"/>
                  </a:lnTo>
                  <a:lnTo>
                    <a:pt x="243725" y="437159"/>
                  </a:lnTo>
                  <a:lnTo>
                    <a:pt x="243890" y="437286"/>
                  </a:lnTo>
                  <a:lnTo>
                    <a:pt x="244081" y="437553"/>
                  </a:lnTo>
                  <a:lnTo>
                    <a:pt x="245541" y="434047"/>
                  </a:lnTo>
                  <a:lnTo>
                    <a:pt x="247015" y="431888"/>
                  </a:lnTo>
                  <a:lnTo>
                    <a:pt x="247078" y="429691"/>
                  </a:lnTo>
                  <a:lnTo>
                    <a:pt x="247129" y="428447"/>
                  </a:lnTo>
                  <a:close/>
                </a:path>
                <a:path w="782320" h="1697989">
                  <a:moveTo>
                    <a:pt x="247624" y="460413"/>
                  </a:moveTo>
                  <a:lnTo>
                    <a:pt x="246202" y="459397"/>
                  </a:lnTo>
                  <a:lnTo>
                    <a:pt x="245452" y="458609"/>
                  </a:lnTo>
                  <a:lnTo>
                    <a:pt x="244716" y="459422"/>
                  </a:lnTo>
                  <a:lnTo>
                    <a:pt x="243332" y="460514"/>
                  </a:lnTo>
                  <a:lnTo>
                    <a:pt x="243890" y="462381"/>
                  </a:lnTo>
                  <a:lnTo>
                    <a:pt x="244792" y="463626"/>
                  </a:lnTo>
                  <a:lnTo>
                    <a:pt x="245541" y="464947"/>
                  </a:lnTo>
                  <a:lnTo>
                    <a:pt x="246227" y="463588"/>
                  </a:lnTo>
                  <a:lnTo>
                    <a:pt x="247129" y="462305"/>
                  </a:lnTo>
                  <a:lnTo>
                    <a:pt x="247624" y="460413"/>
                  </a:lnTo>
                  <a:close/>
                </a:path>
                <a:path w="782320" h="1697989">
                  <a:moveTo>
                    <a:pt x="248424" y="255739"/>
                  </a:moveTo>
                  <a:lnTo>
                    <a:pt x="247929" y="255930"/>
                  </a:lnTo>
                  <a:lnTo>
                    <a:pt x="247408" y="256120"/>
                  </a:lnTo>
                  <a:lnTo>
                    <a:pt x="246913" y="256298"/>
                  </a:lnTo>
                  <a:lnTo>
                    <a:pt x="247103" y="256832"/>
                  </a:lnTo>
                  <a:lnTo>
                    <a:pt x="247269" y="257352"/>
                  </a:lnTo>
                  <a:lnTo>
                    <a:pt x="247599" y="258241"/>
                  </a:lnTo>
                  <a:lnTo>
                    <a:pt x="247929" y="257225"/>
                  </a:lnTo>
                  <a:lnTo>
                    <a:pt x="248424" y="255739"/>
                  </a:lnTo>
                  <a:close/>
                </a:path>
                <a:path w="782320" h="1697989">
                  <a:moveTo>
                    <a:pt x="249885" y="486956"/>
                  </a:moveTo>
                  <a:lnTo>
                    <a:pt x="249085" y="485736"/>
                  </a:lnTo>
                  <a:lnTo>
                    <a:pt x="248259" y="484505"/>
                  </a:lnTo>
                  <a:lnTo>
                    <a:pt x="247459" y="483285"/>
                  </a:lnTo>
                  <a:lnTo>
                    <a:pt x="245757" y="484555"/>
                  </a:lnTo>
                  <a:lnTo>
                    <a:pt x="244932" y="485178"/>
                  </a:lnTo>
                  <a:lnTo>
                    <a:pt x="245833" y="486549"/>
                  </a:lnTo>
                  <a:lnTo>
                    <a:pt x="246278" y="487984"/>
                  </a:lnTo>
                  <a:lnTo>
                    <a:pt x="247815" y="488467"/>
                  </a:lnTo>
                  <a:lnTo>
                    <a:pt x="248920" y="487426"/>
                  </a:lnTo>
                  <a:lnTo>
                    <a:pt x="249885" y="486956"/>
                  </a:lnTo>
                  <a:close/>
                </a:path>
                <a:path w="782320" h="1697989">
                  <a:moveTo>
                    <a:pt x="250405" y="405714"/>
                  </a:moveTo>
                  <a:lnTo>
                    <a:pt x="249580" y="400177"/>
                  </a:lnTo>
                  <a:lnTo>
                    <a:pt x="245097" y="398157"/>
                  </a:lnTo>
                  <a:lnTo>
                    <a:pt x="242404" y="395859"/>
                  </a:lnTo>
                  <a:lnTo>
                    <a:pt x="240423" y="398653"/>
                  </a:lnTo>
                  <a:lnTo>
                    <a:pt x="236715" y="401548"/>
                  </a:lnTo>
                  <a:lnTo>
                    <a:pt x="237096" y="407149"/>
                  </a:lnTo>
                  <a:lnTo>
                    <a:pt x="240779" y="409854"/>
                  </a:lnTo>
                  <a:lnTo>
                    <a:pt x="244246" y="414350"/>
                  </a:lnTo>
                  <a:lnTo>
                    <a:pt x="247015" y="409194"/>
                  </a:lnTo>
                  <a:lnTo>
                    <a:pt x="250405" y="405714"/>
                  </a:lnTo>
                  <a:close/>
                </a:path>
                <a:path w="782320" h="1697989">
                  <a:moveTo>
                    <a:pt x="252018" y="523989"/>
                  </a:moveTo>
                  <a:lnTo>
                    <a:pt x="247929" y="522173"/>
                  </a:lnTo>
                  <a:lnTo>
                    <a:pt x="243865" y="520268"/>
                  </a:lnTo>
                  <a:lnTo>
                    <a:pt x="239433" y="518744"/>
                  </a:lnTo>
                  <a:lnTo>
                    <a:pt x="237896" y="522757"/>
                  </a:lnTo>
                  <a:lnTo>
                    <a:pt x="236982" y="524878"/>
                  </a:lnTo>
                  <a:lnTo>
                    <a:pt x="249275" y="530390"/>
                  </a:lnTo>
                  <a:lnTo>
                    <a:pt x="252018" y="523989"/>
                  </a:lnTo>
                  <a:close/>
                </a:path>
                <a:path w="782320" h="1697989">
                  <a:moveTo>
                    <a:pt x="253365" y="378079"/>
                  </a:moveTo>
                  <a:lnTo>
                    <a:pt x="247319" y="374726"/>
                  </a:lnTo>
                  <a:lnTo>
                    <a:pt x="244221" y="371970"/>
                  </a:lnTo>
                  <a:lnTo>
                    <a:pt x="238798" y="371297"/>
                  </a:lnTo>
                  <a:lnTo>
                    <a:pt x="236296" y="374624"/>
                  </a:lnTo>
                  <a:lnTo>
                    <a:pt x="234022" y="376326"/>
                  </a:lnTo>
                  <a:lnTo>
                    <a:pt x="236131" y="379120"/>
                  </a:lnTo>
                  <a:lnTo>
                    <a:pt x="237782" y="382701"/>
                  </a:lnTo>
                  <a:lnTo>
                    <a:pt x="241884" y="385127"/>
                  </a:lnTo>
                  <a:lnTo>
                    <a:pt x="245287" y="382193"/>
                  </a:lnTo>
                  <a:lnTo>
                    <a:pt x="253365" y="378079"/>
                  </a:lnTo>
                  <a:close/>
                </a:path>
                <a:path w="782320" h="1697989">
                  <a:moveTo>
                    <a:pt x="275602" y="251853"/>
                  </a:moveTo>
                  <a:lnTo>
                    <a:pt x="274612" y="251447"/>
                  </a:lnTo>
                  <a:lnTo>
                    <a:pt x="273685" y="250939"/>
                  </a:lnTo>
                  <a:lnTo>
                    <a:pt x="272669" y="250698"/>
                  </a:lnTo>
                  <a:lnTo>
                    <a:pt x="272478" y="250659"/>
                  </a:lnTo>
                  <a:lnTo>
                    <a:pt x="271653" y="251917"/>
                  </a:lnTo>
                  <a:lnTo>
                    <a:pt x="271792" y="252183"/>
                  </a:lnTo>
                  <a:lnTo>
                    <a:pt x="272313" y="253123"/>
                  </a:lnTo>
                  <a:lnTo>
                    <a:pt x="273138" y="253898"/>
                  </a:lnTo>
                  <a:lnTo>
                    <a:pt x="273824" y="254736"/>
                  </a:lnTo>
                  <a:lnTo>
                    <a:pt x="274421" y="253771"/>
                  </a:lnTo>
                  <a:lnTo>
                    <a:pt x="275005" y="252818"/>
                  </a:lnTo>
                  <a:lnTo>
                    <a:pt x="275602" y="251853"/>
                  </a:lnTo>
                  <a:close/>
                </a:path>
                <a:path w="782320" h="1697989">
                  <a:moveTo>
                    <a:pt x="281355" y="359765"/>
                  </a:moveTo>
                  <a:lnTo>
                    <a:pt x="265988" y="343471"/>
                  </a:lnTo>
                  <a:lnTo>
                    <a:pt x="251002" y="354088"/>
                  </a:lnTo>
                  <a:lnTo>
                    <a:pt x="254469" y="356958"/>
                  </a:lnTo>
                  <a:lnTo>
                    <a:pt x="257708" y="360362"/>
                  </a:lnTo>
                  <a:lnTo>
                    <a:pt x="261200" y="363143"/>
                  </a:lnTo>
                  <a:lnTo>
                    <a:pt x="260604" y="363232"/>
                  </a:lnTo>
                  <a:lnTo>
                    <a:pt x="258978" y="364109"/>
                  </a:lnTo>
                  <a:lnTo>
                    <a:pt x="258102" y="362661"/>
                  </a:lnTo>
                  <a:lnTo>
                    <a:pt x="252768" y="367525"/>
                  </a:lnTo>
                  <a:lnTo>
                    <a:pt x="266319" y="391312"/>
                  </a:lnTo>
                  <a:lnTo>
                    <a:pt x="272275" y="385889"/>
                  </a:lnTo>
                  <a:lnTo>
                    <a:pt x="263347" y="371246"/>
                  </a:lnTo>
                  <a:lnTo>
                    <a:pt x="264668" y="370408"/>
                  </a:lnTo>
                  <a:lnTo>
                    <a:pt x="265899" y="369189"/>
                  </a:lnTo>
                  <a:lnTo>
                    <a:pt x="265899" y="367538"/>
                  </a:lnTo>
                  <a:lnTo>
                    <a:pt x="264858" y="365645"/>
                  </a:lnTo>
                  <a:lnTo>
                    <a:pt x="266839" y="366864"/>
                  </a:lnTo>
                  <a:lnTo>
                    <a:pt x="271132" y="368414"/>
                  </a:lnTo>
                  <a:lnTo>
                    <a:pt x="276783" y="362483"/>
                  </a:lnTo>
                  <a:lnTo>
                    <a:pt x="281355" y="359765"/>
                  </a:lnTo>
                  <a:close/>
                </a:path>
                <a:path w="782320" h="1697989">
                  <a:moveTo>
                    <a:pt x="282968" y="238315"/>
                  </a:moveTo>
                  <a:lnTo>
                    <a:pt x="280365" y="231940"/>
                  </a:lnTo>
                  <a:lnTo>
                    <a:pt x="269151" y="238086"/>
                  </a:lnTo>
                  <a:lnTo>
                    <a:pt x="271183" y="242633"/>
                  </a:lnTo>
                  <a:lnTo>
                    <a:pt x="282968" y="238315"/>
                  </a:lnTo>
                  <a:close/>
                </a:path>
                <a:path w="782320" h="1697989">
                  <a:moveTo>
                    <a:pt x="283248" y="203987"/>
                  </a:moveTo>
                  <a:lnTo>
                    <a:pt x="281927" y="202463"/>
                  </a:lnTo>
                  <a:lnTo>
                    <a:pt x="280365" y="202501"/>
                  </a:lnTo>
                  <a:lnTo>
                    <a:pt x="279069" y="203720"/>
                  </a:lnTo>
                  <a:lnTo>
                    <a:pt x="278904" y="204597"/>
                  </a:lnTo>
                  <a:lnTo>
                    <a:pt x="278790" y="205257"/>
                  </a:lnTo>
                  <a:lnTo>
                    <a:pt x="280136" y="206209"/>
                  </a:lnTo>
                  <a:lnTo>
                    <a:pt x="281216" y="207467"/>
                  </a:lnTo>
                  <a:lnTo>
                    <a:pt x="281952" y="206552"/>
                  </a:lnTo>
                  <a:lnTo>
                    <a:pt x="283171" y="205689"/>
                  </a:lnTo>
                  <a:lnTo>
                    <a:pt x="283222" y="204762"/>
                  </a:lnTo>
                  <a:lnTo>
                    <a:pt x="283248" y="203987"/>
                  </a:lnTo>
                  <a:close/>
                </a:path>
                <a:path w="782320" h="1697989">
                  <a:moveTo>
                    <a:pt x="284975" y="329260"/>
                  </a:moveTo>
                  <a:lnTo>
                    <a:pt x="282702" y="305612"/>
                  </a:lnTo>
                  <a:lnTo>
                    <a:pt x="277647" y="303314"/>
                  </a:lnTo>
                  <a:lnTo>
                    <a:pt x="274612" y="309118"/>
                  </a:lnTo>
                  <a:lnTo>
                    <a:pt x="269227" y="314985"/>
                  </a:lnTo>
                  <a:lnTo>
                    <a:pt x="269506" y="324789"/>
                  </a:lnTo>
                  <a:lnTo>
                    <a:pt x="277063" y="328650"/>
                  </a:lnTo>
                  <a:lnTo>
                    <a:pt x="281292" y="332625"/>
                  </a:lnTo>
                  <a:lnTo>
                    <a:pt x="284975" y="329260"/>
                  </a:lnTo>
                  <a:close/>
                </a:path>
                <a:path w="782320" h="1697989">
                  <a:moveTo>
                    <a:pt x="307543" y="145275"/>
                  </a:moveTo>
                  <a:lnTo>
                    <a:pt x="305130" y="143827"/>
                  </a:lnTo>
                  <a:lnTo>
                    <a:pt x="303530" y="142367"/>
                  </a:lnTo>
                  <a:lnTo>
                    <a:pt x="301193" y="142024"/>
                  </a:lnTo>
                  <a:lnTo>
                    <a:pt x="300266" y="144678"/>
                  </a:lnTo>
                  <a:lnTo>
                    <a:pt x="299466" y="146075"/>
                  </a:lnTo>
                  <a:lnTo>
                    <a:pt x="300977" y="147421"/>
                  </a:lnTo>
                  <a:lnTo>
                    <a:pt x="302374" y="149123"/>
                  </a:lnTo>
                  <a:lnTo>
                    <a:pt x="304546" y="150088"/>
                  </a:lnTo>
                  <a:lnTo>
                    <a:pt x="305816" y="147624"/>
                  </a:lnTo>
                  <a:lnTo>
                    <a:pt x="307543" y="145275"/>
                  </a:lnTo>
                  <a:close/>
                </a:path>
                <a:path w="782320" h="1697989">
                  <a:moveTo>
                    <a:pt x="307682" y="225501"/>
                  </a:moveTo>
                  <a:lnTo>
                    <a:pt x="304584" y="222402"/>
                  </a:lnTo>
                  <a:lnTo>
                    <a:pt x="303149" y="219951"/>
                  </a:lnTo>
                  <a:lnTo>
                    <a:pt x="300570" y="222161"/>
                  </a:lnTo>
                  <a:lnTo>
                    <a:pt x="297599" y="224091"/>
                  </a:lnTo>
                  <a:lnTo>
                    <a:pt x="295617" y="226796"/>
                  </a:lnTo>
                  <a:lnTo>
                    <a:pt x="295071" y="227558"/>
                  </a:lnTo>
                  <a:lnTo>
                    <a:pt x="297459" y="230581"/>
                  </a:lnTo>
                  <a:lnTo>
                    <a:pt x="299021" y="233578"/>
                  </a:lnTo>
                  <a:lnTo>
                    <a:pt x="302602" y="230924"/>
                  </a:lnTo>
                  <a:lnTo>
                    <a:pt x="306197" y="229565"/>
                  </a:lnTo>
                  <a:lnTo>
                    <a:pt x="307047" y="227177"/>
                  </a:lnTo>
                  <a:lnTo>
                    <a:pt x="307682" y="225501"/>
                  </a:lnTo>
                  <a:close/>
                </a:path>
                <a:path w="782320" h="1697989">
                  <a:moveTo>
                    <a:pt x="310400" y="213347"/>
                  </a:moveTo>
                  <a:lnTo>
                    <a:pt x="309473" y="212013"/>
                  </a:lnTo>
                  <a:lnTo>
                    <a:pt x="308648" y="210540"/>
                  </a:lnTo>
                  <a:lnTo>
                    <a:pt x="307276" y="209245"/>
                  </a:lnTo>
                  <a:lnTo>
                    <a:pt x="304774" y="210781"/>
                  </a:lnTo>
                  <a:lnTo>
                    <a:pt x="304850" y="211251"/>
                  </a:lnTo>
                  <a:lnTo>
                    <a:pt x="305104" y="212775"/>
                  </a:lnTo>
                  <a:lnTo>
                    <a:pt x="306057" y="214172"/>
                  </a:lnTo>
                  <a:lnTo>
                    <a:pt x="306806" y="215773"/>
                  </a:lnTo>
                  <a:lnTo>
                    <a:pt x="310400" y="213347"/>
                  </a:lnTo>
                  <a:close/>
                </a:path>
                <a:path w="782320" h="1697989">
                  <a:moveTo>
                    <a:pt x="312877" y="232791"/>
                  </a:moveTo>
                  <a:lnTo>
                    <a:pt x="311975" y="232384"/>
                  </a:lnTo>
                  <a:lnTo>
                    <a:pt x="311124" y="231889"/>
                  </a:lnTo>
                  <a:lnTo>
                    <a:pt x="310019" y="231609"/>
                  </a:lnTo>
                  <a:lnTo>
                    <a:pt x="309219" y="232803"/>
                  </a:lnTo>
                  <a:lnTo>
                    <a:pt x="309740" y="234061"/>
                  </a:lnTo>
                  <a:lnTo>
                    <a:pt x="310489" y="234823"/>
                  </a:lnTo>
                  <a:lnTo>
                    <a:pt x="311086" y="235648"/>
                  </a:lnTo>
                  <a:lnTo>
                    <a:pt x="311696" y="234696"/>
                  </a:lnTo>
                  <a:lnTo>
                    <a:pt x="312280" y="233743"/>
                  </a:lnTo>
                  <a:lnTo>
                    <a:pt x="312877" y="232791"/>
                  </a:lnTo>
                  <a:close/>
                </a:path>
                <a:path w="782320" h="1697989">
                  <a:moveTo>
                    <a:pt x="345033" y="550748"/>
                  </a:moveTo>
                  <a:lnTo>
                    <a:pt x="341960" y="547801"/>
                  </a:lnTo>
                  <a:lnTo>
                    <a:pt x="340398" y="546290"/>
                  </a:lnTo>
                  <a:lnTo>
                    <a:pt x="337972" y="546773"/>
                  </a:lnTo>
                  <a:lnTo>
                    <a:pt x="337375" y="547420"/>
                  </a:lnTo>
                  <a:lnTo>
                    <a:pt x="336740" y="547801"/>
                  </a:lnTo>
                  <a:lnTo>
                    <a:pt x="337108" y="546455"/>
                  </a:lnTo>
                  <a:lnTo>
                    <a:pt x="337578" y="544703"/>
                  </a:lnTo>
                  <a:lnTo>
                    <a:pt x="338277" y="542175"/>
                  </a:lnTo>
                  <a:lnTo>
                    <a:pt x="334098" y="540016"/>
                  </a:lnTo>
                  <a:lnTo>
                    <a:pt x="327609" y="536651"/>
                  </a:lnTo>
                  <a:lnTo>
                    <a:pt x="327342" y="537768"/>
                  </a:lnTo>
                  <a:lnTo>
                    <a:pt x="326732" y="540016"/>
                  </a:lnTo>
                  <a:lnTo>
                    <a:pt x="320421" y="536905"/>
                  </a:lnTo>
                  <a:lnTo>
                    <a:pt x="314071" y="533831"/>
                  </a:lnTo>
                  <a:lnTo>
                    <a:pt x="307682" y="531050"/>
                  </a:lnTo>
                  <a:lnTo>
                    <a:pt x="301282" y="528789"/>
                  </a:lnTo>
                  <a:lnTo>
                    <a:pt x="301612" y="528739"/>
                  </a:lnTo>
                  <a:lnTo>
                    <a:pt x="301663" y="528548"/>
                  </a:lnTo>
                  <a:lnTo>
                    <a:pt x="302653" y="524929"/>
                  </a:lnTo>
                  <a:lnTo>
                    <a:pt x="303364" y="522884"/>
                  </a:lnTo>
                  <a:lnTo>
                    <a:pt x="294652" y="519582"/>
                  </a:lnTo>
                  <a:lnTo>
                    <a:pt x="294182" y="521449"/>
                  </a:lnTo>
                  <a:lnTo>
                    <a:pt x="293204" y="525183"/>
                  </a:lnTo>
                  <a:lnTo>
                    <a:pt x="295668" y="526389"/>
                  </a:lnTo>
                  <a:lnTo>
                    <a:pt x="298094" y="527697"/>
                  </a:lnTo>
                  <a:lnTo>
                    <a:pt x="300621" y="528548"/>
                  </a:lnTo>
                  <a:lnTo>
                    <a:pt x="296964" y="527494"/>
                  </a:lnTo>
                  <a:lnTo>
                    <a:pt x="293281" y="526808"/>
                  </a:lnTo>
                  <a:lnTo>
                    <a:pt x="284403" y="526834"/>
                  </a:lnTo>
                  <a:lnTo>
                    <a:pt x="280276" y="534797"/>
                  </a:lnTo>
                  <a:lnTo>
                    <a:pt x="279654" y="537832"/>
                  </a:lnTo>
                  <a:lnTo>
                    <a:pt x="279654" y="573659"/>
                  </a:lnTo>
                  <a:lnTo>
                    <a:pt x="274421" y="576668"/>
                  </a:lnTo>
                  <a:lnTo>
                    <a:pt x="269455" y="580148"/>
                  </a:lnTo>
                  <a:lnTo>
                    <a:pt x="264452" y="583526"/>
                  </a:lnTo>
                  <a:lnTo>
                    <a:pt x="247142" y="559219"/>
                  </a:lnTo>
                  <a:lnTo>
                    <a:pt x="247053" y="559092"/>
                  </a:lnTo>
                  <a:lnTo>
                    <a:pt x="249745" y="556387"/>
                  </a:lnTo>
                  <a:lnTo>
                    <a:pt x="249923" y="556552"/>
                  </a:lnTo>
                  <a:lnTo>
                    <a:pt x="250050" y="556768"/>
                  </a:lnTo>
                  <a:lnTo>
                    <a:pt x="253733" y="559244"/>
                  </a:lnTo>
                  <a:lnTo>
                    <a:pt x="257111" y="560108"/>
                  </a:lnTo>
                  <a:lnTo>
                    <a:pt x="260375" y="560425"/>
                  </a:lnTo>
                  <a:lnTo>
                    <a:pt x="260604" y="561136"/>
                  </a:lnTo>
                  <a:lnTo>
                    <a:pt x="260680" y="561492"/>
                  </a:lnTo>
                  <a:lnTo>
                    <a:pt x="263296" y="560654"/>
                  </a:lnTo>
                  <a:lnTo>
                    <a:pt x="268071" y="560412"/>
                  </a:lnTo>
                  <a:lnTo>
                    <a:pt x="272669" y="558634"/>
                  </a:lnTo>
                  <a:lnTo>
                    <a:pt x="276479" y="556387"/>
                  </a:lnTo>
                  <a:lnTo>
                    <a:pt x="276948" y="556094"/>
                  </a:lnTo>
                  <a:lnTo>
                    <a:pt x="276796" y="562559"/>
                  </a:lnTo>
                  <a:lnTo>
                    <a:pt x="277672" y="568642"/>
                  </a:lnTo>
                  <a:lnTo>
                    <a:pt x="279654" y="573659"/>
                  </a:lnTo>
                  <a:lnTo>
                    <a:pt x="279654" y="537832"/>
                  </a:lnTo>
                  <a:lnTo>
                    <a:pt x="278244" y="544703"/>
                  </a:lnTo>
                  <a:lnTo>
                    <a:pt x="268300" y="536562"/>
                  </a:lnTo>
                  <a:lnTo>
                    <a:pt x="255320" y="532472"/>
                  </a:lnTo>
                  <a:lnTo>
                    <a:pt x="246367" y="535114"/>
                  </a:lnTo>
                  <a:lnTo>
                    <a:pt x="238061" y="535546"/>
                  </a:lnTo>
                  <a:lnTo>
                    <a:pt x="240728" y="540486"/>
                  </a:lnTo>
                  <a:lnTo>
                    <a:pt x="242684" y="546557"/>
                  </a:lnTo>
                  <a:lnTo>
                    <a:pt x="245452" y="551281"/>
                  </a:lnTo>
                  <a:lnTo>
                    <a:pt x="237832" y="544817"/>
                  </a:lnTo>
                  <a:lnTo>
                    <a:pt x="233006" y="540727"/>
                  </a:lnTo>
                  <a:lnTo>
                    <a:pt x="231990" y="542175"/>
                  </a:lnTo>
                  <a:lnTo>
                    <a:pt x="229920" y="544817"/>
                  </a:lnTo>
                  <a:lnTo>
                    <a:pt x="226479" y="542112"/>
                  </a:lnTo>
                  <a:lnTo>
                    <a:pt x="224624" y="540727"/>
                  </a:lnTo>
                  <a:lnTo>
                    <a:pt x="215087" y="543623"/>
                  </a:lnTo>
                  <a:lnTo>
                    <a:pt x="207797" y="548373"/>
                  </a:lnTo>
                  <a:lnTo>
                    <a:pt x="200240" y="552221"/>
                  </a:lnTo>
                  <a:lnTo>
                    <a:pt x="201993" y="554405"/>
                  </a:lnTo>
                  <a:lnTo>
                    <a:pt x="205498" y="559562"/>
                  </a:lnTo>
                  <a:lnTo>
                    <a:pt x="205574" y="559904"/>
                  </a:lnTo>
                  <a:lnTo>
                    <a:pt x="205486" y="560158"/>
                  </a:lnTo>
                  <a:lnTo>
                    <a:pt x="205257" y="560425"/>
                  </a:lnTo>
                  <a:lnTo>
                    <a:pt x="205143" y="560654"/>
                  </a:lnTo>
                  <a:lnTo>
                    <a:pt x="204774" y="561809"/>
                  </a:lnTo>
                  <a:lnTo>
                    <a:pt x="204673" y="562559"/>
                  </a:lnTo>
                  <a:lnTo>
                    <a:pt x="209308" y="568934"/>
                  </a:lnTo>
                  <a:lnTo>
                    <a:pt x="212801" y="568325"/>
                  </a:lnTo>
                  <a:lnTo>
                    <a:pt x="214337" y="567029"/>
                  </a:lnTo>
                  <a:lnTo>
                    <a:pt x="216065" y="565277"/>
                  </a:lnTo>
                  <a:lnTo>
                    <a:pt x="217716" y="564540"/>
                  </a:lnTo>
                  <a:lnTo>
                    <a:pt x="219341" y="563626"/>
                  </a:lnTo>
                  <a:lnTo>
                    <a:pt x="221018" y="562559"/>
                  </a:lnTo>
                  <a:lnTo>
                    <a:pt x="222504" y="566178"/>
                  </a:lnTo>
                  <a:lnTo>
                    <a:pt x="228219" y="570738"/>
                  </a:lnTo>
                  <a:lnTo>
                    <a:pt x="231495" y="574738"/>
                  </a:lnTo>
                  <a:lnTo>
                    <a:pt x="243586" y="562559"/>
                  </a:lnTo>
                  <a:lnTo>
                    <a:pt x="246913" y="559219"/>
                  </a:lnTo>
                  <a:lnTo>
                    <a:pt x="245046" y="572058"/>
                  </a:lnTo>
                  <a:lnTo>
                    <a:pt x="247218" y="581406"/>
                  </a:lnTo>
                  <a:lnTo>
                    <a:pt x="253263" y="587463"/>
                  </a:lnTo>
                  <a:lnTo>
                    <a:pt x="263042" y="590423"/>
                  </a:lnTo>
                  <a:lnTo>
                    <a:pt x="264287" y="588911"/>
                  </a:lnTo>
                  <a:lnTo>
                    <a:pt x="267335" y="593610"/>
                  </a:lnTo>
                  <a:lnTo>
                    <a:pt x="274421" y="588911"/>
                  </a:lnTo>
                  <a:lnTo>
                    <a:pt x="282524" y="583526"/>
                  </a:lnTo>
                  <a:lnTo>
                    <a:pt x="289623" y="578815"/>
                  </a:lnTo>
                  <a:lnTo>
                    <a:pt x="288163" y="577380"/>
                  </a:lnTo>
                  <a:lnTo>
                    <a:pt x="286308" y="575144"/>
                  </a:lnTo>
                  <a:lnTo>
                    <a:pt x="284810" y="573620"/>
                  </a:lnTo>
                  <a:lnTo>
                    <a:pt x="285750" y="572706"/>
                  </a:lnTo>
                  <a:lnTo>
                    <a:pt x="286270" y="572249"/>
                  </a:lnTo>
                  <a:lnTo>
                    <a:pt x="288074" y="575170"/>
                  </a:lnTo>
                  <a:lnTo>
                    <a:pt x="290449" y="577684"/>
                  </a:lnTo>
                  <a:lnTo>
                    <a:pt x="293560" y="579767"/>
                  </a:lnTo>
                  <a:lnTo>
                    <a:pt x="295897" y="576046"/>
                  </a:lnTo>
                  <a:lnTo>
                    <a:pt x="298577" y="572249"/>
                  </a:lnTo>
                  <a:lnTo>
                    <a:pt x="301523" y="580834"/>
                  </a:lnTo>
                  <a:lnTo>
                    <a:pt x="315988" y="574421"/>
                  </a:lnTo>
                  <a:lnTo>
                    <a:pt x="315290" y="572160"/>
                  </a:lnTo>
                  <a:lnTo>
                    <a:pt x="314871" y="570852"/>
                  </a:lnTo>
                  <a:lnTo>
                    <a:pt x="313867" y="567702"/>
                  </a:lnTo>
                  <a:lnTo>
                    <a:pt x="299580" y="570852"/>
                  </a:lnTo>
                  <a:lnTo>
                    <a:pt x="299986" y="570268"/>
                  </a:lnTo>
                  <a:lnTo>
                    <a:pt x="297154" y="568096"/>
                  </a:lnTo>
                  <a:lnTo>
                    <a:pt x="294932" y="566305"/>
                  </a:lnTo>
                  <a:lnTo>
                    <a:pt x="292785" y="564781"/>
                  </a:lnTo>
                  <a:lnTo>
                    <a:pt x="293090" y="564248"/>
                  </a:lnTo>
                  <a:lnTo>
                    <a:pt x="293636" y="563778"/>
                  </a:lnTo>
                  <a:lnTo>
                    <a:pt x="294436" y="561809"/>
                  </a:lnTo>
                  <a:lnTo>
                    <a:pt x="295668" y="559435"/>
                  </a:lnTo>
                  <a:lnTo>
                    <a:pt x="295897" y="559562"/>
                  </a:lnTo>
                  <a:lnTo>
                    <a:pt x="296164" y="559904"/>
                  </a:lnTo>
                  <a:lnTo>
                    <a:pt x="297675" y="559917"/>
                  </a:lnTo>
                  <a:lnTo>
                    <a:pt x="298030" y="559435"/>
                  </a:lnTo>
                  <a:lnTo>
                    <a:pt x="299021" y="558076"/>
                  </a:lnTo>
                  <a:lnTo>
                    <a:pt x="300951" y="556552"/>
                  </a:lnTo>
                  <a:lnTo>
                    <a:pt x="300443" y="556094"/>
                  </a:lnTo>
                  <a:lnTo>
                    <a:pt x="300177" y="555853"/>
                  </a:lnTo>
                  <a:lnTo>
                    <a:pt x="299364" y="554939"/>
                  </a:lnTo>
                  <a:lnTo>
                    <a:pt x="298856" y="554405"/>
                  </a:lnTo>
                  <a:lnTo>
                    <a:pt x="301447" y="551281"/>
                  </a:lnTo>
                  <a:lnTo>
                    <a:pt x="304190" y="547979"/>
                  </a:lnTo>
                  <a:lnTo>
                    <a:pt x="311086" y="547916"/>
                  </a:lnTo>
                  <a:lnTo>
                    <a:pt x="322694" y="555879"/>
                  </a:lnTo>
                  <a:lnTo>
                    <a:pt x="328625" y="555574"/>
                  </a:lnTo>
                  <a:lnTo>
                    <a:pt x="329920" y="552361"/>
                  </a:lnTo>
                  <a:lnTo>
                    <a:pt x="330695" y="549109"/>
                  </a:lnTo>
                  <a:lnTo>
                    <a:pt x="330873" y="547916"/>
                  </a:lnTo>
                  <a:lnTo>
                    <a:pt x="331101" y="546455"/>
                  </a:lnTo>
                  <a:lnTo>
                    <a:pt x="336194" y="548144"/>
                  </a:lnTo>
                  <a:lnTo>
                    <a:pt x="334238" y="549541"/>
                  </a:lnTo>
                  <a:lnTo>
                    <a:pt x="332422" y="551497"/>
                  </a:lnTo>
                  <a:lnTo>
                    <a:pt x="330962" y="554939"/>
                  </a:lnTo>
                  <a:lnTo>
                    <a:pt x="334391" y="558076"/>
                  </a:lnTo>
                  <a:lnTo>
                    <a:pt x="338772" y="564337"/>
                  </a:lnTo>
                  <a:lnTo>
                    <a:pt x="341680" y="559320"/>
                  </a:lnTo>
                  <a:lnTo>
                    <a:pt x="344843" y="556183"/>
                  </a:lnTo>
                  <a:lnTo>
                    <a:pt x="345033" y="550748"/>
                  </a:lnTo>
                  <a:close/>
                </a:path>
                <a:path w="782320" h="1697989">
                  <a:moveTo>
                    <a:pt x="388886" y="274586"/>
                  </a:moveTo>
                  <a:lnTo>
                    <a:pt x="388721" y="274142"/>
                  </a:lnTo>
                  <a:lnTo>
                    <a:pt x="380034" y="268198"/>
                  </a:lnTo>
                  <a:lnTo>
                    <a:pt x="374561" y="265023"/>
                  </a:lnTo>
                  <a:lnTo>
                    <a:pt x="369912" y="264591"/>
                  </a:lnTo>
                  <a:lnTo>
                    <a:pt x="369417" y="262305"/>
                  </a:lnTo>
                  <a:lnTo>
                    <a:pt x="363347" y="265036"/>
                  </a:lnTo>
                  <a:lnTo>
                    <a:pt x="363562" y="265861"/>
                  </a:lnTo>
                  <a:lnTo>
                    <a:pt x="360705" y="267385"/>
                  </a:lnTo>
                  <a:lnTo>
                    <a:pt x="357632" y="270230"/>
                  </a:lnTo>
                  <a:lnTo>
                    <a:pt x="353860" y="274320"/>
                  </a:lnTo>
                  <a:lnTo>
                    <a:pt x="353098" y="262737"/>
                  </a:lnTo>
                  <a:lnTo>
                    <a:pt x="355727" y="260832"/>
                  </a:lnTo>
                  <a:lnTo>
                    <a:pt x="352818" y="258584"/>
                  </a:lnTo>
                  <a:lnTo>
                    <a:pt x="352463" y="252958"/>
                  </a:lnTo>
                  <a:lnTo>
                    <a:pt x="354215" y="253072"/>
                  </a:lnTo>
                  <a:lnTo>
                    <a:pt x="354444" y="245046"/>
                  </a:lnTo>
                  <a:lnTo>
                    <a:pt x="355066" y="236994"/>
                  </a:lnTo>
                  <a:lnTo>
                    <a:pt x="354304" y="228142"/>
                  </a:lnTo>
                  <a:lnTo>
                    <a:pt x="346938" y="227888"/>
                  </a:lnTo>
                  <a:lnTo>
                    <a:pt x="342950" y="227317"/>
                  </a:lnTo>
                  <a:lnTo>
                    <a:pt x="342480" y="243192"/>
                  </a:lnTo>
                  <a:lnTo>
                    <a:pt x="340283" y="244741"/>
                  </a:lnTo>
                  <a:lnTo>
                    <a:pt x="338772" y="246126"/>
                  </a:lnTo>
                  <a:lnTo>
                    <a:pt x="337781" y="247510"/>
                  </a:lnTo>
                  <a:lnTo>
                    <a:pt x="334708" y="245846"/>
                  </a:lnTo>
                  <a:lnTo>
                    <a:pt x="325628" y="242989"/>
                  </a:lnTo>
                  <a:lnTo>
                    <a:pt x="316674" y="245618"/>
                  </a:lnTo>
                  <a:lnTo>
                    <a:pt x="308343" y="246049"/>
                  </a:lnTo>
                  <a:lnTo>
                    <a:pt x="310540" y="250799"/>
                  </a:lnTo>
                  <a:lnTo>
                    <a:pt x="304876" y="245224"/>
                  </a:lnTo>
                  <a:lnTo>
                    <a:pt x="303834" y="256311"/>
                  </a:lnTo>
                  <a:lnTo>
                    <a:pt x="304380" y="258572"/>
                  </a:lnTo>
                  <a:lnTo>
                    <a:pt x="299021" y="254457"/>
                  </a:lnTo>
                  <a:lnTo>
                    <a:pt x="295529" y="251040"/>
                  </a:lnTo>
                  <a:lnTo>
                    <a:pt x="292735" y="251891"/>
                  </a:lnTo>
                  <a:lnTo>
                    <a:pt x="291515" y="252488"/>
                  </a:lnTo>
                  <a:lnTo>
                    <a:pt x="291325" y="252272"/>
                  </a:lnTo>
                  <a:lnTo>
                    <a:pt x="290449" y="252958"/>
                  </a:lnTo>
                  <a:lnTo>
                    <a:pt x="283603" y="255536"/>
                  </a:lnTo>
                  <a:lnTo>
                    <a:pt x="277152" y="259359"/>
                  </a:lnTo>
                  <a:lnTo>
                    <a:pt x="270522" y="262724"/>
                  </a:lnTo>
                  <a:lnTo>
                    <a:pt x="274726" y="267868"/>
                  </a:lnTo>
                  <a:lnTo>
                    <a:pt x="280174" y="277952"/>
                  </a:lnTo>
                  <a:lnTo>
                    <a:pt x="282867" y="277228"/>
                  </a:lnTo>
                  <a:lnTo>
                    <a:pt x="288493" y="274904"/>
                  </a:lnTo>
                  <a:lnTo>
                    <a:pt x="294233" y="271259"/>
                  </a:lnTo>
                  <a:lnTo>
                    <a:pt x="308063" y="261289"/>
                  </a:lnTo>
                  <a:lnTo>
                    <a:pt x="307187" y="260629"/>
                  </a:lnTo>
                  <a:lnTo>
                    <a:pt x="308698" y="260553"/>
                  </a:lnTo>
                  <a:lnTo>
                    <a:pt x="313982" y="258572"/>
                  </a:lnTo>
                  <a:lnTo>
                    <a:pt x="315709" y="262229"/>
                  </a:lnTo>
                  <a:lnTo>
                    <a:pt x="317665" y="265506"/>
                  </a:lnTo>
                  <a:lnTo>
                    <a:pt x="328714" y="272884"/>
                  </a:lnTo>
                  <a:lnTo>
                    <a:pt x="336384" y="271945"/>
                  </a:lnTo>
                  <a:lnTo>
                    <a:pt x="343420" y="268655"/>
                  </a:lnTo>
                  <a:lnTo>
                    <a:pt x="343890" y="272072"/>
                  </a:lnTo>
                  <a:lnTo>
                    <a:pt x="343750" y="276098"/>
                  </a:lnTo>
                  <a:lnTo>
                    <a:pt x="344157" y="279603"/>
                  </a:lnTo>
                  <a:lnTo>
                    <a:pt x="350431" y="283870"/>
                  </a:lnTo>
                  <a:lnTo>
                    <a:pt x="346163" y="286461"/>
                  </a:lnTo>
                  <a:lnTo>
                    <a:pt x="344017" y="279692"/>
                  </a:lnTo>
                  <a:lnTo>
                    <a:pt x="333159" y="275894"/>
                  </a:lnTo>
                  <a:lnTo>
                    <a:pt x="339318" y="288645"/>
                  </a:lnTo>
                  <a:lnTo>
                    <a:pt x="332562" y="290106"/>
                  </a:lnTo>
                  <a:lnTo>
                    <a:pt x="326377" y="295186"/>
                  </a:lnTo>
                  <a:lnTo>
                    <a:pt x="319938" y="298678"/>
                  </a:lnTo>
                  <a:lnTo>
                    <a:pt x="321945" y="303771"/>
                  </a:lnTo>
                  <a:lnTo>
                    <a:pt x="326974" y="303593"/>
                  </a:lnTo>
                  <a:lnTo>
                    <a:pt x="332066" y="303669"/>
                  </a:lnTo>
                  <a:lnTo>
                    <a:pt x="337070" y="303250"/>
                  </a:lnTo>
                  <a:lnTo>
                    <a:pt x="337616" y="304126"/>
                  </a:lnTo>
                  <a:lnTo>
                    <a:pt x="339267" y="303034"/>
                  </a:lnTo>
                  <a:lnTo>
                    <a:pt x="341325" y="302958"/>
                  </a:lnTo>
                  <a:lnTo>
                    <a:pt x="343395" y="302488"/>
                  </a:lnTo>
                  <a:lnTo>
                    <a:pt x="344373" y="301764"/>
                  </a:lnTo>
                  <a:lnTo>
                    <a:pt x="345427" y="301294"/>
                  </a:lnTo>
                  <a:lnTo>
                    <a:pt x="346417" y="303339"/>
                  </a:lnTo>
                  <a:lnTo>
                    <a:pt x="350672" y="300761"/>
                  </a:lnTo>
                  <a:lnTo>
                    <a:pt x="350126" y="298970"/>
                  </a:lnTo>
                  <a:lnTo>
                    <a:pt x="354139" y="296202"/>
                  </a:lnTo>
                  <a:lnTo>
                    <a:pt x="356196" y="295008"/>
                  </a:lnTo>
                  <a:lnTo>
                    <a:pt x="353529" y="293560"/>
                  </a:lnTo>
                  <a:lnTo>
                    <a:pt x="359930" y="289318"/>
                  </a:lnTo>
                  <a:lnTo>
                    <a:pt x="358254" y="287680"/>
                  </a:lnTo>
                  <a:lnTo>
                    <a:pt x="356057" y="284975"/>
                  </a:lnTo>
                  <a:lnTo>
                    <a:pt x="354469" y="283489"/>
                  </a:lnTo>
                  <a:lnTo>
                    <a:pt x="354025" y="276720"/>
                  </a:lnTo>
                  <a:lnTo>
                    <a:pt x="366445" y="275958"/>
                  </a:lnTo>
                  <a:lnTo>
                    <a:pt x="366649" y="276720"/>
                  </a:lnTo>
                  <a:lnTo>
                    <a:pt x="368681" y="275818"/>
                  </a:lnTo>
                  <a:lnTo>
                    <a:pt x="388886" y="274586"/>
                  </a:lnTo>
                  <a:close/>
                </a:path>
                <a:path w="782320" h="1697989">
                  <a:moveTo>
                    <a:pt x="398310" y="481126"/>
                  </a:moveTo>
                  <a:lnTo>
                    <a:pt x="397205" y="480949"/>
                  </a:lnTo>
                  <a:lnTo>
                    <a:pt x="397598" y="482117"/>
                  </a:lnTo>
                  <a:lnTo>
                    <a:pt x="398310" y="481126"/>
                  </a:lnTo>
                  <a:close/>
                </a:path>
                <a:path w="782320" h="1697989">
                  <a:moveTo>
                    <a:pt x="406222" y="464985"/>
                  </a:moveTo>
                  <a:lnTo>
                    <a:pt x="405295" y="463334"/>
                  </a:lnTo>
                  <a:lnTo>
                    <a:pt x="403364" y="460032"/>
                  </a:lnTo>
                  <a:lnTo>
                    <a:pt x="401358" y="459270"/>
                  </a:lnTo>
                  <a:lnTo>
                    <a:pt x="399275" y="457809"/>
                  </a:lnTo>
                  <a:lnTo>
                    <a:pt x="396113" y="458127"/>
                  </a:lnTo>
                  <a:lnTo>
                    <a:pt x="393877" y="461289"/>
                  </a:lnTo>
                  <a:lnTo>
                    <a:pt x="395147" y="464019"/>
                  </a:lnTo>
                  <a:lnTo>
                    <a:pt x="397065" y="466394"/>
                  </a:lnTo>
                  <a:lnTo>
                    <a:pt x="401167" y="467131"/>
                  </a:lnTo>
                  <a:lnTo>
                    <a:pt x="403783" y="465645"/>
                  </a:lnTo>
                  <a:lnTo>
                    <a:pt x="406222" y="464985"/>
                  </a:lnTo>
                  <a:close/>
                </a:path>
                <a:path w="782320" h="1697989">
                  <a:moveTo>
                    <a:pt x="417664" y="367525"/>
                  </a:moveTo>
                  <a:lnTo>
                    <a:pt x="417410" y="366649"/>
                  </a:lnTo>
                  <a:lnTo>
                    <a:pt x="416890" y="364705"/>
                  </a:lnTo>
                  <a:lnTo>
                    <a:pt x="415378" y="363194"/>
                  </a:lnTo>
                  <a:lnTo>
                    <a:pt x="413702" y="360629"/>
                  </a:lnTo>
                  <a:lnTo>
                    <a:pt x="412572" y="362864"/>
                  </a:lnTo>
                  <a:lnTo>
                    <a:pt x="411581" y="364464"/>
                  </a:lnTo>
                  <a:lnTo>
                    <a:pt x="411314" y="365404"/>
                  </a:lnTo>
                  <a:lnTo>
                    <a:pt x="410095" y="359333"/>
                  </a:lnTo>
                  <a:lnTo>
                    <a:pt x="407466" y="353275"/>
                  </a:lnTo>
                  <a:lnTo>
                    <a:pt x="402920" y="347243"/>
                  </a:lnTo>
                  <a:lnTo>
                    <a:pt x="395859" y="357619"/>
                  </a:lnTo>
                  <a:lnTo>
                    <a:pt x="392849" y="368515"/>
                  </a:lnTo>
                  <a:lnTo>
                    <a:pt x="393928" y="380453"/>
                  </a:lnTo>
                  <a:lnTo>
                    <a:pt x="399046" y="393903"/>
                  </a:lnTo>
                  <a:lnTo>
                    <a:pt x="396494" y="393636"/>
                  </a:lnTo>
                  <a:lnTo>
                    <a:pt x="393941" y="393547"/>
                  </a:lnTo>
                  <a:lnTo>
                    <a:pt x="391414" y="393687"/>
                  </a:lnTo>
                  <a:lnTo>
                    <a:pt x="389978" y="388531"/>
                  </a:lnTo>
                  <a:lnTo>
                    <a:pt x="389013" y="383019"/>
                  </a:lnTo>
                  <a:lnTo>
                    <a:pt x="387692" y="376859"/>
                  </a:lnTo>
                  <a:lnTo>
                    <a:pt x="366674" y="402691"/>
                  </a:lnTo>
                  <a:lnTo>
                    <a:pt x="372414" y="408432"/>
                  </a:lnTo>
                  <a:lnTo>
                    <a:pt x="379945" y="413232"/>
                  </a:lnTo>
                  <a:lnTo>
                    <a:pt x="386626" y="426161"/>
                  </a:lnTo>
                  <a:lnTo>
                    <a:pt x="390144" y="428485"/>
                  </a:lnTo>
                  <a:lnTo>
                    <a:pt x="393801" y="428764"/>
                  </a:lnTo>
                  <a:lnTo>
                    <a:pt x="393026" y="429653"/>
                  </a:lnTo>
                  <a:lnTo>
                    <a:pt x="392645" y="431761"/>
                  </a:lnTo>
                  <a:lnTo>
                    <a:pt x="394512" y="434962"/>
                  </a:lnTo>
                  <a:lnTo>
                    <a:pt x="397675" y="436156"/>
                  </a:lnTo>
                  <a:lnTo>
                    <a:pt x="400151" y="434263"/>
                  </a:lnTo>
                  <a:lnTo>
                    <a:pt x="403783" y="432841"/>
                  </a:lnTo>
                  <a:lnTo>
                    <a:pt x="401802" y="430580"/>
                  </a:lnTo>
                  <a:lnTo>
                    <a:pt x="400596" y="428815"/>
                  </a:lnTo>
                  <a:lnTo>
                    <a:pt x="399376" y="427774"/>
                  </a:lnTo>
                  <a:lnTo>
                    <a:pt x="401574" y="426885"/>
                  </a:lnTo>
                  <a:lnTo>
                    <a:pt x="403783" y="425577"/>
                  </a:lnTo>
                  <a:lnTo>
                    <a:pt x="406882" y="423303"/>
                  </a:lnTo>
                  <a:lnTo>
                    <a:pt x="408444" y="421779"/>
                  </a:lnTo>
                  <a:lnTo>
                    <a:pt x="412305" y="423430"/>
                  </a:lnTo>
                  <a:lnTo>
                    <a:pt x="415683" y="417156"/>
                  </a:lnTo>
                  <a:lnTo>
                    <a:pt x="411035" y="411480"/>
                  </a:lnTo>
                  <a:lnTo>
                    <a:pt x="410324" y="409587"/>
                  </a:lnTo>
                  <a:lnTo>
                    <a:pt x="409028" y="407746"/>
                  </a:lnTo>
                  <a:lnTo>
                    <a:pt x="407187" y="405980"/>
                  </a:lnTo>
                  <a:lnTo>
                    <a:pt x="414007" y="403567"/>
                  </a:lnTo>
                  <a:lnTo>
                    <a:pt x="415264" y="396252"/>
                  </a:lnTo>
                  <a:lnTo>
                    <a:pt x="407543" y="395058"/>
                  </a:lnTo>
                  <a:lnTo>
                    <a:pt x="409956" y="387921"/>
                  </a:lnTo>
                  <a:lnTo>
                    <a:pt x="411492" y="380809"/>
                  </a:lnTo>
                  <a:lnTo>
                    <a:pt x="412051" y="373710"/>
                  </a:lnTo>
                  <a:lnTo>
                    <a:pt x="411480" y="366610"/>
                  </a:lnTo>
                  <a:lnTo>
                    <a:pt x="412432" y="368122"/>
                  </a:lnTo>
                  <a:lnTo>
                    <a:pt x="415048" y="370586"/>
                  </a:lnTo>
                  <a:lnTo>
                    <a:pt x="415899" y="369252"/>
                  </a:lnTo>
                  <a:lnTo>
                    <a:pt x="417664" y="367525"/>
                  </a:lnTo>
                  <a:close/>
                </a:path>
                <a:path w="782320" h="1697989">
                  <a:moveTo>
                    <a:pt x="442290" y="355815"/>
                  </a:moveTo>
                  <a:lnTo>
                    <a:pt x="441464" y="355676"/>
                  </a:lnTo>
                  <a:lnTo>
                    <a:pt x="441325" y="355790"/>
                  </a:lnTo>
                  <a:lnTo>
                    <a:pt x="441159" y="355942"/>
                  </a:lnTo>
                  <a:lnTo>
                    <a:pt x="441325" y="355955"/>
                  </a:lnTo>
                  <a:lnTo>
                    <a:pt x="441515" y="355981"/>
                  </a:lnTo>
                  <a:lnTo>
                    <a:pt x="441680" y="356006"/>
                  </a:lnTo>
                  <a:lnTo>
                    <a:pt x="441871" y="355942"/>
                  </a:lnTo>
                  <a:lnTo>
                    <a:pt x="442099" y="355879"/>
                  </a:lnTo>
                  <a:lnTo>
                    <a:pt x="442290" y="355815"/>
                  </a:lnTo>
                  <a:close/>
                </a:path>
                <a:path w="782320" h="1697989">
                  <a:moveTo>
                    <a:pt x="445998" y="451650"/>
                  </a:moveTo>
                  <a:lnTo>
                    <a:pt x="445147" y="450100"/>
                  </a:lnTo>
                  <a:lnTo>
                    <a:pt x="444652" y="448322"/>
                  </a:lnTo>
                  <a:lnTo>
                    <a:pt x="442480" y="448221"/>
                  </a:lnTo>
                  <a:lnTo>
                    <a:pt x="440855" y="448894"/>
                  </a:lnTo>
                  <a:lnTo>
                    <a:pt x="439267" y="449262"/>
                  </a:lnTo>
                  <a:lnTo>
                    <a:pt x="439788" y="450240"/>
                  </a:lnTo>
                  <a:lnTo>
                    <a:pt x="440169" y="451954"/>
                  </a:lnTo>
                  <a:lnTo>
                    <a:pt x="440855" y="452069"/>
                  </a:lnTo>
                  <a:lnTo>
                    <a:pt x="442429" y="452335"/>
                  </a:lnTo>
                  <a:lnTo>
                    <a:pt x="444106" y="451853"/>
                  </a:lnTo>
                  <a:lnTo>
                    <a:pt x="445998" y="451650"/>
                  </a:lnTo>
                  <a:close/>
                </a:path>
                <a:path w="782320" h="1697989">
                  <a:moveTo>
                    <a:pt x="448525" y="284467"/>
                  </a:moveTo>
                  <a:lnTo>
                    <a:pt x="444461" y="281063"/>
                  </a:lnTo>
                  <a:lnTo>
                    <a:pt x="443611" y="280327"/>
                  </a:lnTo>
                  <a:lnTo>
                    <a:pt x="442620" y="281584"/>
                  </a:lnTo>
                  <a:lnTo>
                    <a:pt x="441515" y="282778"/>
                  </a:lnTo>
                  <a:lnTo>
                    <a:pt x="440804" y="284175"/>
                  </a:lnTo>
                  <a:lnTo>
                    <a:pt x="440690" y="284403"/>
                  </a:lnTo>
                  <a:lnTo>
                    <a:pt x="442429" y="286232"/>
                  </a:lnTo>
                  <a:lnTo>
                    <a:pt x="444868" y="286092"/>
                  </a:lnTo>
                  <a:lnTo>
                    <a:pt x="446468" y="285191"/>
                  </a:lnTo>
                  <a:lnTo>
                    <a:pt x="448525" y="284467"/>
                  </a:lnTo>
                  <a:close/>
                </a:path>
                <a:path w="782320" h="1697989">
                  <a:moveTo>
                    <a:pt x="454825" y="293560"/>
                  </a:moveTo>
                  <a:lnTo>
                    <a:pt x="454571" y="292938"/>
                  </a:lnTo>
                  <a:lnTo>
                    <a:pt x="453809" y="290880"/>
                  </a:lnTo>
                  <a:lnTo>
                    <a:pt x="452183" y="289026"/>
                  </a:lnTo>
                  <a:lnTo>
                    <a:pt x="450151" y="287350"/>
                  </a:lnTo>
                  <a:lnTo>
                    <a:pt x="447916" y="289547"/>
                  </a:lnTo>
                  <a:lnTo>
                    <a:pt x="445363" y="291553"/>
                  </a:lnTo>
                  <a:lnTo>
                    <a:pt x="447700" y="293598"/>
                  </a:lnTo>
                  <a:lnTo>
                    <a:pt x="449186" y="295516"/>
                  </a:lnTo>
                  <a:lnTo>
                    <a:pt x="451116" y="296291"/>
                  </a:lnTo>
                  <a:lnTo>
                    <a:pt x="451802" y="296570"/>
                  </a:lnTo>
                  <a:lnTo>
                    <a:pt x="454825" y="293560"/>
                  </a:lnTo>
                  <a:close/>
                </a:path>
                <a:path w="782320" h="1697989">
                  <a:moveTo>
                    <a:pt x="459930" y="271145"/>
                  </a:moveTo>
                  <a:lnTo>
                    <a:pt x="458279" y="266280"/>
                  </a:lnTo>
                  <a:lnTo>
                    <a:pt x="457593" y="263525"/>
                  </a:lnTo>
                  <a:lnTo>
                    <a:pt x="444017" y="270725"/>
                  </a:lnTo>
                  <a:lnTo>
                    <a:pt x="446709" y="279019"/>
                  </a:lnTo>
                  <a:lnTo>
                    <a:pt x="451027" y="276606"/>
                  </a:lnTo>
                  <a:lnTo>
                    <a:pt x="455447" y="274421"/>
                  </a:lnTo>
                  <a:lnTo>
                    <a:pt x="459930" y="271145"/>
                  </a:lnTo>
                  <a:close/>
                </a:path>
                <a:path w="782320" h="1697989">
                  <a:moveTo>
                    <a:pt x="461670" y="358394"/>
                  </a:moveTo>
                  <a:lnTo>
                    <a:pt x="460705" y="353796"/>
                  </a:lnTo>
                  <a:lnTo>
                    <a:pt x="460679" y="346316"/>
                  </a:lnTo>
                  <a:lnTo>
                    <a:pt x="453834" y="342722"/>
                  </a:lnTo>
                  <a:lnTo>
                    <a:pt x="448056" y="343471"/>
                  </a:lnTo>
                  <a:lnTo>
                    <a:pt x="442722" y="342912"/>
                  </a:lnTo>
                  <a:lnTo>
                    <a:pt x="441490" y="348970"/>
                  </a:lnTo>
                  <a:lnTo>
                    <a:pt x="448411" y="353885"/>
                  </a:lnTo>
                  <a:lnTo>
                    <a:pt x="442290" y="355815"/>
                  </a:lnTo>
                  <a:lnTo>
                    <a:pt x="453936" y="357797"/>
                  </a:lnTo>
                  <a:lnTo>
                    <a:pt x="458419" y="360984"/>
                  </a:lnTo>
                  <a:lnTo>
                    <a:pt x="460921" y="358990"/>
                  </a:lnTo>
                  <a:lnTo>
                    <a:pt x="461670" y="358394"/>
                  </a:lnTo>
                  <a:close/>
                </a:path>
                <a:path w="782320" h="1697989">
                  <a:moveTo>
                    <a:pt x="479729" y="317373"/>
                  </a:moveTo>
                  <a:lnTo>
                    <a:pt x="472363" y="309232"/>
                  </a:lnTo>
                  <a:lnTo>
                    <a:pt x="461695" y="308521"/>
                  </a:lnTo>
                  <a:lnTo>
                    <a:pt x="454875" y="312775"/>
                  </a:lnTo>
                  <a:lnTo>
                    <a:pt x="444652" y="316242"/>
                  </a:lnTo>
                  <a:lnTo>
                    <a:pt x="442671" y="312686"/>
                  </a:lnTo>
                  <a:lnTo>
                    <a:pt x="439267" y="304241"/>
                  </a:lnTo>
                  <a:lnTo>
                    <a:pt x="430415" y="293814"/>
                  </a:lnTo>
                  <a:lnTo>
                    <a:pt x="422198" y="288734"/>
                  </a:lnTo>
                  <a:lnTo>
                    <a:pt x="419836" y="290830"/>
                  </a:lnTo>
                  <a:lnTo>
                    <a:pt x="414794" y="295287"/>
                  </a:lnTo>
                  <a:lnTo>
                    <a:pt x="410400" y="303733"/>
                  </a:lnTo>
                  <a:lnTo>
                    <a:pt x="409143" y="311429"/>
                  </a:lnTo>
                  <a:lnTo>
                    <a:pt x="408279" y="319786"/>
                  </a:lnTo>
                  <a:lnTo>
                    <a:pt x="408165" y="328345"/>
                  </a:lnTo>
                  <a:lnTo>
                    <a:pt x="408508" y="345643"/>
                  </a:lnTo>
                  <a:lnTo>
                    <a:pt x="424116" y="349961"/>
                  </a:lnTo>
                  <a:lnTo>
                    <a:pt x="423976" y="350139"/>
                  </a:lnTo>
                  <a:lnTo>
                    <a:pt x="427113" y="354114"/>
                  </a:lnTo>
                  <a:lnTo>
                    <a:pt x="421779" y="353504"/>
                  </a:lnTo>
                  <a:lnTo>
                    <a:pt x="427634" y="359854"/>
                  </a:lnTo>
                  <a:lnTo>
                    <a:pt x="431634" y="362229"/>
                  </a:lnTo>
                  <a:lnTo>
                    <a:pt x="435559" y="360857"/>
                  </a:lnTo>
                  <a:lnTo>
                    <a:pt x="441159" y="355942"/>
                  </a:lnTo>
                  <a:lnTo>
                    <a:pt x="427278" y="354190"/>
                  </a:lnTo>
                  <a:lnTo>
                    <a:pt x="427228" y="353974"/>
                  </a:lnTo>
                  <a:lnTo>
                    <a:pt x="424141" y="350024"/>
                  </a:lnTo>
                  <a:lnTo>
                    <a:pt x="433158" y="343039"/>
                  </a:lnTo>
                  <a:lnTo>
                    <a:pt x="441998" y="335457"/>
                  </a:lnTo>
                  <a:lnTo>
                    <a:pt x="451904" y="331724"/>
                  </a:lnTo>
                  <a:lnTo>
                    <a:pt x="464083" y="336245"/>
                  </a:lnTo>
                  <a:lnTo>
                    <a:pt x="469950" y="337807"/>
                  </a:lnTo>
                  <a:lnTo>
                    <a:pt x="474497" y="334365"/>
                  </a:lnTo>
                  <a:lnTo>
                    <a:pt x="477647" y="327990"/>
                  </a:lnTo>
                  <a:lnTo>
                    <a:pt x="479310" y="320751"/>
                  </a:lnTo>
                  <a:lnTo>
                    <a:pt x="479729" y="317373"/>
                  </a:lnTo>
                  <a:close/>
                </a:path>
                <a:path w="782320" h="1697989">
                  <a:moveTo>
                    <a:pt x="522935" y="499541"/>
                  </a:moveTo>
                  <a:lnTo>
                    <a:pt x="517766" y="495096"/>
                  </a:lnTo>
                  <a:lnTo>
                    <a:pt x="507288" y="508355"/>
                  </a:lnTo>
                  <a:lnTo>
                    <a:pt x="511911" y="512305"/>
                  </a:lnTo>
                  <a:lnTo>
                    <a:pt x="522935" y="499541"/>
                  </a:lnTo>
                  <a:close/>
                </a:path>
                <a:path w="782320" h="1697989">
                  <a:moveTo>
                    <a:pt x="527799" y="471843"/>
                  </a:moveTo>
                  <a:lnTo>
                    <a:pt x="527659" y="469900"/>
                  </a:lnTo>
                  <a:lnTo>
                    <a:pt x="527608" y="468769"/>
                  </a:lnTo>
                  <a:lnTo>
                    <a:pt x="525246" y="467791"/>
                  </a:lnTo>
                  <a:lnTo>
                    <a:pt x="523925" y="466750"/>
                  </a:lnTo>
                  <a:lnTo>
                    <a:pt x="522795" y="468579"/>
                  </a:lnTo>
                  <a:lnTo>
                    <a:pt x="521144" y="470319"/>
                  </a:lnTo>
                  <a:lnTo>
                    <a:pt x="520623" y="473240"/>
                  </a:lnTo>
                  <a:lnTo>
                    <a:pt x="522935" y="474649"/>
                  </a:lnTo>
                  <a:lnTo>
                    <a:pt x="525348" y="477075"/>
                  </a:lnTo>
                  <a:lnTo>
                    <a:pt x="526478" y="473862"/>
                  </a:lnTo>
                  <a:lnTo>
                    <a:pt x="527799" y="471843"/>
                  </a:lnTo>
                  <a:close/>
                </a:path>
                <a:path w="782320" h="1697989">
                  <a:moveTo>
                    <a:pt x="533857" y="427875"/>
                  </a:moveTo>
                  <a:lnTo>
                    <a:pt x="532726" y="420852"/>
                  </a:lnTo>
                  <a:lnTo>
                    <a:pt x="529031" y="414337"/>
                  </a:lnTo>
                  <a:lnTo>
                    <a:pt x="521500" y="414540"/>
                  </a:lnTo>
                  <a:lnTo>
                    <a:pt x="522135" y="445249"/>
                  </a:lnTo>
                  <a:lnTo>
                    <a:pt x="530847" y="435851"/>
                  </a:lnTo>
                  <a:lnTo>
                    <a:pt x="533857" y="427875"/>
                  </a:lnTo>
                  <a:close/>
                </a:path>
                <a:path w="782320" h="1697989">
                  <a:moveTo>
                    <a:pt x="534504" y="354330"/>
                  </a:moveTo>
                  <a:lnTo>
                    <a:pt x="533565" y="353529"/>
                  </a:lnTo>
                  <a:lnTo>
                    <a:pt x="532384" y="351891"/>
                  </a:lnTo>
                  <a:lnTo>
                    <a:pt x="531787" y="352094"/>
                  </a:lnTo>
                  <a:lnTo>
                    <a:pt x="530326" y="352602"/>
                  </a:lnTo>
                  <a:lnTo>
                    <a:pt x="529170" y="353961"/>
                  </a:lnTo>
                  <a:lnTo>
                    <a:pt x="527875" y="354977"/>
                  </a:lnTo>
                  <a:lnTo>
                    <a:pt x="528815" y="355765"/>
                  </a:lnTo>
                  <a:lnTo>
                    <a:pt x="531393" y="357898"/>
                  </a:lnTo>
                  <a:lnTo>
                    <a:pt x="533463" y="355511"/>
                  </a:lnTo>
                  <a:lnTo>
                    <a:pt x="534504" y="354330"/>
                  </a:lnTo>
                  <a:close/>
                </a:path>
                <a:path w="782320" h="1697989">
                  <a:moveTo>
                    <a:pt x="539318" y="375564"/>
                  </a:moveTo>
                  <a:lnTo>
                    <a:pt x="539153" y="375399"/>
                  </a:lnTo>
                  <a:lnTo>
                    <a:pt x="538162" y="374459"/>
                  </a:lnTo>
                  <a:lnTo>
                    <a:pt x="536930" y="373938"/>
                  </a:lnTo>
                  <a:lnTo>
                    <a:pt x="535774" y="373265"/>
                  </a:lnTo>
                  <a:lnTo>
                    <a:pt x="534454" y="377177"/>
                  </a:lnTo>
                  <a:lnTo>
                    <a:pt x="535774" y="377634"/>
                  </a:lnTo>
                  <a:lnTo>
                    <a:pt x="536981" y="378307"/>
                  </a:lnTo>
                  <a:lnTo>
                    <a:pt x="538518" y="378282"/>
                  </a:lnTo>
                  <a:lnTo>
                    <a:pt x="539318" y="375564"/>
                  </a:lnTo>
                  <a:close/>
                </a:path>
                <a:path w="782320" h="1697989">
                  <a:moveTo>
                    <a:pt x="549186" y="609333"/>
                  </a:moveTo>
                  <a:lnTo>
                    <a:pt x="543217" y="604901"/>
                  </a:lnTo>
                  <a:lnTo>
                    <a:pt x="546493" y="597789"/>
                  </a:lnTo>
                  <a:lnTo>
                    <a:pt x="543687" y="599008"/>
                  </a:lnTo>
                  <a:lnTo>
                    <a:pt x="541210" y="600329"/>
                  </a:lnTo>
                  <a:lnTo>
                    <a:pt x="538962" y="601738"/>
                  </a:lnTo>
                  <a:lnTo>
                    <a:pt x="526313" y="592315"/>
                  </a:lnTo>
                  <a:lnTo>
                    <a:pt x="526643" y="615708"/>
                  </a:lnTo>
                  <a:lnTo>
                    <a:pt x="524497" y="621766"/>
                  </a:lnTo>
                  <a:lnTo>
                    <a:pt x="525221" y="628535"/>
                  </a:lnTo>
                  <a:lnTo>
                    <a:pt x="528955" y="635838"/>
                  </a:lnTo>
                  <a:lnTo>
                    <a:pt x="531812" y="629615"/>
                  </a:lnTo>
                  <a:lnTo>
                    <a:pt x="537413" y="636333"/>
                  </a:lnTo>
                  <a:lnTo>
                    <a:pt x="548170" y="623989"/>
                  </a:lnTo>
                  <a:lnTo>
                    <a:pt x="543572" y="618591"/>
                  </a:lnTo>
                  <a:lnTo>
                    <a:pt x="533514" y="625944"/>
                  </a:lnTo>
                  <a:lnTo>
                    <a:pt x="536397" y="619683"/>
                  </a:lnTo>
                  <a:lnTo>
                    <a:pt x="549186" y="609333"/>
                  </a:lnTo>
                  <a:close/>
                </a:path>
                <a:path w="782320" h="1697989">
                  <a:moveTo>
                    <a:pt x="577354" y="796467"/>
                  </a:moveTo>
                  <a:lnTo>
                    <a:pt x="575652" y="794270"/>
                  </a:lnTo>
                  <a:lnTo>
                    <a:pt x="573925" y="794956"/>
                  </a:lnTo>
                  <a:lnTo>
                    <a:pt x="571830" y="795705"/>
                  </a:lnTo>
                  <a:lnTo>
                    <a:pt x="570953" y="797979"/>
                  </a:lnTo>
                  <a:lnTo>
                    <a:pt x="572604" y="799795"/>
                  </a:lnTo>
                  <a:lnTo>
                    <a:pt x="573862" y="802246"/>
                  </a:lnTo>
                  <a:lnTo>
                    <a:pt x="575437" y="799985"/>
                  </a:lnTo>
                  <a:lnTo>
                    <a:pt x="576757" y="798753"/>
                  </a:lnTo>
                  <a:lnTo>
                    <a:pt x="577138" y="797267"/>
                  </a:lnTo>
                  <a:lnTo>
                    <a:pt x="577354" y="796467"/>
                  </a:lnTo>
                  <a:close/>
                </a:path>
                <a:path w="782320" h="1697989">
                  <a:moveTo>
                    <a:pt x="579691" y="723582"/>
                  </a:moveTo>
                  <a:lnTo>
                    <a:pt x="578789" y="722223"/>
                  </a:lnTo>
                  <a:lnTo>
                    <a:pt x="578396" y="721131"/>
                  </a:lnTo>
                  <a:lnTo>
                    <a:pt x="576427" y="722172"/>
                  </a:lnTo>
                  <a:lnTo>
                    <a:pt x="575411" y="722693"/>
                  </a:lnTo>
                  <a:lnTo>
                    <a:pt x="575741" y="723823"/>
                  </a:lnTo>
                  <a:lnTo>
                    <a:pt x="576453" y="726046"/>
                  </a:lnTo>
                  <a:lnTo>
                    <a:pt x="577469" y="725500"/>
                  </a:lnTo>
                  <a:lnTo>
                    <a:pt x="578980" y="725195"/>
                  </a:lnTo>
                  <a:lnTo>
                    <a:pt x="579361" y="724344"/>
                  </a:lnTo>
                  <a:lnTo>
                    <a:pt x="579691" y="723582"/>
                  </a:lnTo>
                  <a:close/>
                </a:path>
                <a:path w="782320" h="1697989">
                  <a:moveTo>
                    <a:pt x="649046" y="1674291"/>
                  </a:moveTo>
                  <a:lnTo>
                    <a:pt x="648131" y="1673517"/>
                  </a:lnTo>
                  <a:lnTo>
                    <a:pt x="646849" y="1671980"/>
                  </a:lnTo>
                  <a:lnTo>
                    <a:pt x="645134" y="1672805"/>
                  </a:lnTo>
                  <a:lnTo>
                    <a:pt x="644258" y="1674177"/>
                  </a:lnTo>
                  <a:lnTo>
                    <a:pt x="643242" y="1675244"/>
                  </a:lnTo>
                  <a:lnTo>
                    <a:pt x="644372" y="1675765"/>
                  </a:lnTo>
                  <a:lnTo>
                    <a:pt x="645553" y="1676781"/>
                  </a:lnTo>
                  <a:lnTo>
                    <a:pt x="646620" y="1676679"/>
                  </a:lnTo>
                  <a:lnTo>
                    <a:pt x="647509" y="1676565"/>
                  </a:lnTo>
                  <a:lnTo>
                    <a:pt x="648246" y="1675142"/>
                  </a:lnTo>
                  <a:lnTo>
                    <a:pt x="649046" y="1674291"/>
                  </a:lnTo>
                  <a:close/>
                </a:path>
                <a:path w="782320" h="1697989">
                  <a:moveTo>
                    <a:pt x="677595" y="1696847"/>
                  </a:moveTo>
                  <a:lnTo>
                    <a:pt x="675703" y="1695094"/>
                  </a:lnTo>
                  <a:lnTo>
                    <a:pt x="673811" y="1693303"/>
                  </a:lnTo>
                  <a:lnTo>
                    <a:pt x="671880" y="1691525"/>
                  </a:lnTo>
                  <a:lnTo>
                    <a:pt x="671169" y="1693583"/>
                  </a:lnTo>
                  <a:lnTo>
                    <a:pt x="670433" y="1695615"/>
                  </a:lnTo>
                  <a:lnTo>
                    <a:pt x="669709" y="1697672"/>
                  </a:lnTo>
                  <a:lnTo>
                    <a:pt x="677595" y="1696847"/>
                  </a:lnTo>
                  <a:close/>
                </a:path>
                <a:path w="782320" h="1697989">
                  <a:moveTo>
                    <a:pt x="677849" y="1655102"/>
                  </a:moveTo>
                  <a:lnTo>
                    <a:pt x="676859" y="1653971"/>
                  </a:lnTo>
                  <a:lnTo>
                    <a:pt x="676414" y="1653044"/>
                  </a:lnTo>
                  <a:lnTo>
                    <a:pt x="675513" y="1653667"/>
                  </a:lnTo>
                  <a:lnTo>
                    <a:pt x="674217" y="1654136"/>
                  </a:lnTo>
                  <a:lnTo>
                    <a:pt x="673862" y="1654987"/>
                  </a:lnTo>
                  <a:lnTo>
                    <a:pt x="673620" y="1655622"/>
                  </a:lnTo>
                  <a:lnTo>
                    <a:pt x="674636" y="1656778"/>
                  </a:lnTo>
                  <a:lnTo>
                    <a:pt x="675106" y="1657743"/>
                  </a:lnTo>
                  <a:lnTo>
                    <a:pt x="675982" y="1657108"/>
                  </a:lnTo>
                  <a:lnTo>
                    <a:pt x="677303" y="1656613"/>
                  </a:lnTo>
                  <a:lnTo>
                    <a:pt x="677595" y="1655762"/>
                  </a:lnTo>
                  <a:lnTo>
                    <a:pt x="677849" y="1655102"/>
                  </a:lnTo>
                  <a:close/>
                </a:path>
                <a:path w="782320" h="1697989">
                  <a:moveTo>
                    <a:pt x="678091" y="1696796"/>
                  </a:moveTo>
                  <a:lnTo>
                    <a:pt x="677760" y="1696847"/>
                  </a:lnTo>
                  <a:lnTo>
                    <a:pt x="677595" y="1696847"/>
                  </a:lnTo>
                  <a:lnTo>
                    <a:pt x="677735" y="1696986"/>
                  </a:lnTo>
                  <a:lnTo>
                    <a:pt x="678091" y="1696796"/>
                  </a:lnTo>
                  <a:close/>
                </a:path>
                <a:path w="782320" h="1697989">
                  <a:moveTo>
                    <a:pt x="765835" y="313029"/>
                  </a:moveTo>
                  <a:lnTo>
                    <a:pt x="765479" y="310299"/>
                  </a:lnTo>
                  <a:lnTo>
                    <a:pt x="763117" y="309346"/>
                  </a:lnTo>
                  <a:lnTo>
                    <a:pt x="761707" y="308241"/>
                  </a:lnTo>
                  <a:lnTo>
                    <a:pt x="760755" y="309778"/>
                  </a:lnTo>
                  <a:lnTo>
                    <a:pt x="758304" y="313588"/>
                  </a:lnTo>
                  <a:lnTo>
                    <a:pt x="760310" y="314731"/>
                  </a:lnTo>
                  <a:lnTo>
                    <a:pt x="762431" y="316598"/>
                  </a:lnTo>
                  <a:lnTo>
                    <a:pt x="764438" y="315252"/>
                  </a:lnTo>
                  <a:lnTo>
                    <a:pt x="765835" y="313029"/>
                  </a:lnTo>
                  <a:close/>
                </a:path>
                <a:path w="782320" h="1697989">
                  <a:moveTo>
                    <a:pt x="771664" y="708075"/>
                  </a:moveTo>
                  <a:lnTo>
                    <a:pt x="768286" y="699198"/>
                  </a:lnTo>
                  <a:lnTo>
                    <a:pt x="765416" y="698157"/>
                  </a:lnTo>
                  <a:lnTo>
                    <a:pt x="756577" y="696645"/>
                  </a:lnTo>
                  <a:lnTo>
                    <a:pt x="749515" y="699122"/>
                  </a:lnTo>
                  <a:lnTo>
                    <a:pt x="744042" y="705319"/>
                  </a:lnTo>
                  <a:lnTo>
                    <a:pt x="739990" y="714946"/>
                  </a:lnTo>
                  <a:lnTo>
                    <a:pt x="749007" y="718591"/>
                  </a:lnTo>
                  <a:lnTo>
                    <a:pt x="757135" y="719721"/>
                  </a:lnTo>
                  <a:lnTo>
                    <a:pt x="764247" y="717372"/>
                  </a:lnTo>
                  <a:lnTo>
                    <a:pt x="770229" y="710577"/>
                  </a:lnTo>
                  <a:lnTo>
                    <a:pt x="771664" y="708075"/>
                  </a:lnTo>
                  <a:close/>
                </a:path>
                <a:path w="782320" h="1697989">
                  <a:moveTo>
                    <a:pt x="773226" y="763536"/>
                  </a:moveTo>
                  <a:lnTo>
                    <a:pt x="767041" y="759193"/>
                  </a:lnTo>
                  <a:lnTo>
                    <a:pt x="760996" y="754583"/>
                  </a:lnTo>
                  <a:lnTo>
                    <a:pt x="754481" y="750811"/>
                  </a:lnTo>
                  <a:lnTo>
                    <a:pt x="753745" y="750404"/>
                  </a:lnTo>
                  <a:lnTo>
                    <a:pt x="750392" y="754748"/>
                  </a:lnTo>
                  <a:lnTo>
                    <a:pt x="748245" y="756894"/>
                  </a:lnTo>
                  <a:lnTo>
                    <a:pt x="766076" y="772642"/>
                  </a:lnTo>
                  <a:lnTo>
                    <a:pt x="770864" y="766597"/>
                  </a:lnTo>
                  <a:lnTo>
                    <a:pt x="773226" y="763536"/>
                  </a:lnTo>
                  <a:close/>
                </a:path>
                <a:path w="782320" h="1697989">
                  <a:moveTo>
                    <a:pt x="775042" y="290766"/>
                  </a:moveTo>
                  <a:lnTo>
                    <a:pt x="763498" y="290436"/>
                  </a:lnTo>
                  <a:lnTo>
                    <a:pt x="763447" y="291769"/>
                  </a:lnTo>
                  <a:lnTo>
                    <a:pt x="763409" y="293116"/>
                  </a:lnTo>
                  <a:lnTo>
                    <a:pt x="763358" y="294449"/>
                  </a:lnTo>
                  <a:lnTo>
                    <a:pt x="774903" y="294779"/>
                  </a:lnTo>
                  <a:lnTo>
                    <a:pt x="774954" y="293446"/>
                  </a:lnTo>
                  <a:lnTo>
                    <a:pt x="774992" y="292100"/>
                  </a:lnTo>
                  <a:lnTo>
                    <a:pt x="775042" y="290766"/>
                  </a:lnTo>
                  <a:close/>
                </a:path>
                <a:path w="782320" h="1697989">
                  <a:moveTo>
                    <a:pt x="780643" y="704367"/>
                  </a:moveTo>
                  <a:lnTo>
                    <a:pt x="780542" y="703427"/>
                  </a:lnTo>
                  <a:lnTo>
                    <a:pt x="780491" y="702487"/>
                  </a:lnTo>
                  <a:lnTo>
                    <a:pt x="779957" y="702551"/>
                  </a:lnTo>
                  <a:lnTo>
                    <a:pt x="779005" y="702576"/>
                  </a:lnTo>
                  <a:lnTo>
                    <a:pt x="778941" y="703618"/>
                  </a:lnTo>
                  <a:lnTo>
                    <a:pt x="779106" y="705485"/>
                  </a:lnTo>
                  <a:lnTo>
                    <a:pt x="779627" y="705434"/>
                  </a:lnTo>
                  <a:lnTo>
                    <a:pt x="780592" y="705383"/>
                  </a:lnTo>
                  <a:lnTo>
                    <a:pt x="780643" y="704367"/>
                  </a:lnTo>
                  <a:close/>
                </a:path>
                <a:path w="782320" h="1697989">
                  <a:moveTo>
                    <a:pt x="781748" y="787349"/>
                  </a:moveTo>
                  <a:lnTo>
                    <a:pt x="778700" y="785558"/>
                  </a:lnTo>
                  <a:lnTo>
                    <a:pt x="776338" y="783170"/>
                  </a:lnTo>
                  <a:lnTo>
                    <a:pt x="773391" y="784326"/>
                  </a:lnTo>
                  <a:lnTo>
                    <a:pt x="771525" y="787285"/>
                  </a:lnTo>
                  <a:lnTo>
                    <a:pt x="771715" y="790702"/>
                  </a:lnTo>
                  <a:lnTo>
                    <a:pt x="774827" y="793508"/>
                  </a:lnTo>
                  <a:lnTo>
                    <a:pt x="776058" y="793229"/>
                  </a:lnTo>
                  <a:lnTo>
                    <a:pt x="777875" y="792810"/>
                  </a:lnTo>
                  <a:lnTo>
                    <a:pt x="779221" y="790143"/>
                  </a:lnTo>
                  <a:lnTo>
                    <a:pt x="781748" y="787349"/>
                  </a:lnTo>
                  <a:close/>
                </a:path>
              </a:pathLst>
            </a:custGeom>
            <a:solidFill>
              <a:srgbClr val="DE246E"/>
            </a:solidFill>
          </p:spPr>
          <p:txBody>
            <a:bodyPr wrap="square" lIns="0" tIns="0" rIns="0" bIns="0" rtlCol="0"/>
            <a:lstStyle/>
            <a:p>
              <a:endParaRPr/>
            </a:p>
          </p:txBody>
        </p:sp>
        <p:sp>
          <p:nvSpPr>
            <p:cNvPr id="113" name="object 113"/>
            <p:cNvSpPr/>
            <p:nvPr/>
          </p:nvSpPr>
          <p:spPr>
            <a:xfrm>
              <a:off x="7748498" y="2279725"/>
              <a:ext cx="607060" cy="1893570"/>
            </a:xfrm>
            <a:custGeom>
              <a:avLst/>
              <a:gdLst/>
              <a:ahLst/>
              <a:cxnLst/>
              <a:rect l="l" t="t" r="r" b="b"/>
              <a:pathLst>
                <a:path w="607059" h="1893570">
                  <a:moveTo>
                    <a:pt x="6223" y="369443"/>
                  </a:moveTo>
                  <a:lnTo>
                    <a:pt x="5257" y="367372"/>
                  </a:lnTo>
                  <a:lnTo>
                    <a:pt x="4318" y="363232"/>
                  </a:lnTo>
                  <a:lnTo>
                    <a:pt x="2006" y="366547"/>
                  </a:lnTo>
                  <a:lnTo>
                    <a:pt x="38" y="368122"/>
                  </a:lnTo>
                  <a:lnTo>
                    <a:pt x="38" y="369709"/>
                  </a:lnTo>
                  <a:lnTo>
                    <a:pt x="0" y="371335"/>
                  </a:lnTo>
                  <a:lnTo>
                    <a:pt x="1790" y="373227"/>
                  </a:lnTo>
                  <a:lnTo>
                    <a:pt x="3111" y="374396"/>
                  </a:lnTo>
                  <a:lnTo>
                    <a:pt x="3416" y="374662"/>
                  </a:lnTo>
                  <a:lnTo>
                    <a:pt x="5829" y="372567"/>
                  </a:lnTo>
                  <a:lnTo>
                    <a:pt x="6223" y="369443"/>
                  </a:lnTo>
                  <a:close/>
                </a:path>
                <a:path w="607059" h="1893570">
                  <a:moveTo>
                    <a:pt x="88023" y="488924"/>
                  </a:moveTo>
                  <a:lnTo>
                    <a:pt x="86804" y="489508"/>
                  </a:lnTo>
                  <a:lnTo>
                    <a:pt x="87960" y="490169"/>
                  </a:lnTo>
                  <a:lnTo>
                    <a:pt x="88023" y="488924"/>
                  </a:lnTo>
                  <a:close/>
                </a:path>
                <a:path w="607059" h="1893570">
                  <a:moveTo>
                    <a:pt x="88404" y="445960"/>
                  </a:moveTo>
                  <a:lnTo>
                    <a:pt x="87985" y="445770"/>
                  </a:lnTo>
                  <a:lnTo>
                    <a:pt x="87528" y="445338"/>
                  </a:lnTo>
                  <a:lnTo>
                    <a:pt x="86868" y="445554"/>
                  </a:lnTo>
                  <a:lnTo>
                    <a:pt x="86639" y="446239"/>
                  </a:lnTo>
                  <a:lnTo>
                    <a:pt x="86398" y="446671"/>
                  </a:lnTo>
                  <a:lnTo>
                    <a:pt x="87655" y="447268"/>
                  </a:lnTo>
                  <a:lnTo>
                    <a:pt x="88315" y="447560"/>
                  </a:lnTo>
                  <a:lnTo>
                    <a:pt x="88404" y="445960"/>
                  </a:lnTo>
                  <a:close/>
                </a:path>
                <a:path w="607059" h="1893570">
                  <a:moveTo>
                    <a:pt x="92824" y="510311"/>
                  </a:moveTo>
                  <a:lnTo>
                    <a:pt x="89255" y="507987"/>
                  </a:lnTo>
                  <a:lnTo>
                    <a:pt x="87439" y="506552"/>
                  </a:lnTo>
                  <a:lnTo>
                    <a:pt x="81394" y="515353"/>
                  </a:lnTo>
                  <a:lnTo>
                    <a:pt x="86702" y="519811"/>
                  </a:lnTo>
                  <a:lnTo>
                    <a:pt x="88760" y="516826"/>
                  </a:lnTo>
                  <a:lnTo>
                    <a:pt x="91046" y="513930"/>
                  </a:lnTo>
                  <a:lnTo>
                    <a:pt x="92824" y="510311"/>
                  </a:lnTo>
                  <a:close/>
                </a:path>
                <a:path w="607059" h="1893570">
                  <a:moveTo>
                    <a:pt x="94399" y="495579"/>
                  </a:moveTo>
                  <a:lnTo>
                    <a:pt x="93599" y="494868"/>
                  </a:lnTo>
                  <a:lnTo>
                    <a:pt x="91998" y="493458"/>
                  </a:lnTo>
                  <a:lnTo>
                    <a:pt x="91617" y="493941"/>
                  </a:lnTo>
                  <a:lnTo>
                    <a:pt x="90843" y="494792"/>
                  </a:lnTo>
                  <a:lnTo>
                    <a:pt x="91617" y="495681"/>
                  </a:lnTo>
                  <a:lnTo>
                    <a:pt x="92468" y="496354"/>
                  </a:lnTo>
                  <a:lnTo>
                    <a:pt x="93268" y="497065"/>
                  </a:lnTo>
                  <a:lnTo>
                    <a:pt x="94043" y="496074"/>
                  </a:lnTo>
                  <a:lnTo>
                    <a:pt x="94399" y="495579"/>
                  </a:lnTo>
                  <a:close/>
                </a:path>
                <a:path w="607059" h="1893570">
                  <a:moveTo>
                    <a:pt x="95465" y="532218"/>
                  </a:moveTo>
                  <a:lnTo>
                    <a:pt x="94526" y="528002"/>
                  </a:lnTo>
                  <a:lnTo>
                    <a:pt x="92443" y="525360"/>
                  </a:lnTo>
                  <a:lnTo>
                    <a:pt x="90055" y="520966"/>
                  </a:lnTo>
                  <a:lnTo>
                    <a:pt x="87858" y="524446"/>
                  </a:lnTo>
                  <a:lnTo>
                    <a:pt x="85102" y="527202"/>
                  </a:lnTo>
                  <a:lnTo>
                    <a:pt x="85483" y="528447"/>
                  </a:lnTo>
                  <a:lnTo>
                    <a:pt x="86398" y="531444"/>
                  </a:lnTo>
                  <a:lnTo>
                    <a:pt x="88544" y="534162"/>
                  </a:lnTo>
                  <a:lnTo>
                    <a:pt x="91262" y="536384"/>
                  </a:lnTo>
                  <a:lnTo>
                    <a:pt x="95465" y="532218"/>
                  </a:lnTo>
                  <a:close/>
                </a:path>
                <a:path w="607059" h="1893570">
                  <a:moveTo>
                    <a:pt x="107556" y="345541"/>
                  </a:moveTo>
                  <a:lnTo>
                    <a:pt x="106705" y="345668"/>
                  </a:lnTo>
                  <a:lnTo>
                    <a:pt x="107200" y="346646"/>
                  </a:lnTo>
                  <a:lnTo>
                    <a:pt x="107556" y="345541"/>
                  </a:lnTo>
                  <a:close/>
                </a:path>
                <a:path w="607059" h="1893570">
                  <a:moveTo>
                    <a:pt x="113766" y="335648"/>
                  </a:moveTo>
                  <a:lnTo>
                    <a:pt x="105956" y="330581"/>
                  </a:lnTo>
                  <a:lnTo>
                    <a:pt x="98120" y="325755"/>
                  </a:lnTo>
                  <a:lnTo>
                    <a:pt x="90271" y="321157"/>
                  </a:lnTo>
                  <a:lnTo>
                    <a:pt x="82410" y="316788"/>
                  </a:lnTo>
                  <a:lnTo>
                    <a:pt x="82029" y="317842"/>
                  </a:lnTo>
                  <a:lnTo>
                    <a:pt x="81775" y="318871"/>
                  </a:lnTo>
                  <a:lnTo>
                    <a:pt x="81800" y="319862"/>
                  </a:lnTo>
                  <a:lnTo>
                    <a:pt x="81800" y="320725"/>
                  </a:lnTo>
                  <a:lnTo>
                    <a:pt x="82486" y="321843"/>
                  </a:lnTo>
                  <a:lnTo>
                    <a:pt x="83312" y="322884"/>
                  </a:lnTo>
                  <a:lnTo>
                    <a:pt x="81699" y="325843"/>
                  </a:lnTo>
                  <a:lnTo>
                    <a:pt x="80162" y="328841"/>
                  </a:lnTo>
                  <a:lnTo>
                    <a:pt x="78803" y="331876"/>
                  </a:lnTo>
                  <a:lnTo>
                    <a:pt x="77647" y="340156"/>
                  </a:lnTo>
                  <a:lnTo>
                    <a:pt x="81102" y="346405"/>
                  </a:lnTo>
                  <a:lnTo>
                    <a:pt x="87782" y="349516"/>
                  </a:lnTo>
                  <a:lnTo>
                    <a:pt x="96266" y="348361"/>
                  </a:lnTo>
                  <a:lnTo>
                    <a:pt x="103581" y="345376"/>
                  </a:lnTo>
                  <a:lnTo>
                    <a:pt x="109372" y="340982"/>
                  </a:lnTo>
                  <a:lnTo>
                    <a:pt x="113766" y="335648"/>
                  </a:lnTo>
                  <a:close/>
                </a:path>
                <a:path w="607059" h="1893570">
                  <a:moveTo>
                    <a:pt x="125399" y="355092"/>
                  </a:moveTo>
                  <a:lnTo>
                    <a:pt x="124625" y="354622"/>
                  </a:lnTo>
                  <a:lnTo>
                    <a:pt x="123748" y="353618"/>
                  </a:lnTo>
                  <a:lnTo>
                    <a:pt x="122542" y="354037"/>
                  </a:lnTo>
                  <a:lnTo>
                    <a:pt x="122237" y="355523"/>
                  </a:lnTo>
                  <a:lnTo>
                    <a:pt x="121767" y="356501"/>
                  </a:lnTo>
                  <a:lnTo>
                    <a:pt x="122402" y="357225"/>
                  </a:lnTo>
                  <a:lnTo>
                    <a:pt x="123609" y="358660"/>
                  </a:lnTo>
                  <a:lnTo>
                    <a:pt x="124218" y="357479"/>
                  </a:lnTo>
                  <a:lnTo>
                    <a:pt x="124790" y="356285"/>
                  </a:lnTo>
                  <a:lnTo>
                    <a:pt x="125399" y="355092"/>
                  </a:lnTo>
                  <a:close/>
                </a:path>
                <a:path w="607059" h="1893570">
                  <a:moveTo>
                    <a:pt x="132816" y="396125"/>
                  </a:moveTo>
                  <a:lnTo>
                    <a:pt x="130949" y="394131"/>
                  </a:lnTo>
                  <a:lnTo>
                    <a:pt x="129387" y="391490"/>
                  </a:lnTo>
                  <a:lnTo>
                    <a:pt x="127101" y="390461"/>
                  </a:lnTo>
                  <a:lnTo>
                    <a:pt x="126631" y="390258"/>
                  </a:lnTo>
                  <a:lnTo>
                    <a:pt x="124853" y="391528"/>
                  </a:lnTo>
                  <a:lnTo>
                    <a:pt x="119926" y="383997"/>
                  </a:lnTo>
                  <a:lnTo>
                    <a:pt x="116382" y="380085"/>
                  </a:lnTo>
                  <a:lnTo>
                    <a:pt x="111569" y="382358"/>
                  </a:lnTo>
                  <a:lnTo>
                    <a:pt x="111760" y="375551"/>
                  </a:lnTo>
                  <a:lnTo>
                    <a:pt x="113449" y="377482"/>
                  </a:lnTo>
                  <a:lnTo>
                    <a:pt x="113766" y="366649"/>
                  </a:lnTo>
                  <a:lnTo>
                    <a:pt x="115887" y="358978"/>
                  </a:lnTo>
                  <a:lnTo>
                    <a:pt x="113690" y="356285"/>
                  </a:lnTo>
                  <a:lnTo>
                    <a:pt x="116217" y="352717"/>
                  </a:lnTo>
                  <a:lnTo>
                    <a:pt x="115557" y="349872"/>
                  </a:lnTo>
                  <a:lnTo>
                    <a:pt x="112420" y="347548"/>
                  </a:lnTo>
                  <a:lnTo>
                    <a:pt x="109131" y="347929"/>
                  </a:lnTo>
                  <a:lnTo>
                    <a:pt x="106819" y="351002"/>
                  </a:lnTo>
                  <a:lnTo>
                    <a:pt x="106730" y="353123"/>
                  </a:lnTo>
                  <a:lnTo>
                    <a:pt x="107124" y="353441"/>
                  </a:lnTo>
                  <a:lnTo>
                    <a:pt x="107226" y="353695"/>
                  </a:lnTo>
                  <a:lnTo>
                    <a:pt x="104013" y="353339"/>
                  </a:lnTo>
                  <a:lnTo>
                    <a:pt x="100355" y="353415"/>
                  </a:lnTo>
                  <a:lnTo>
                    <a:pt x="97193" y="352983"/>
                  </a:lnTo>
                  <a:lnTo>
                    <a:pt x="95631" y="357174"/>
                  </a:lnTo>
                  <a:lnTo>
                    <a:pt x="101206" y="363550"/>
                  </a:lnTo>
                  <a:lnTo>
                    <a:pt x="100495" y="365506"/>
                  </a:lnTo>
                  <a:lnTo>
                    <a:pt x="104178" y="366928"/>
                  </a:lnTo>
                  <a:lnTo>
                    <a:pt x="109601" y="373100"/>
                  </a:lnTo>
                  <a:lnTo>
                    <a:pt x="102450" y="379387"/>
                  </a:lnTo>
                  <a:lnTo>
                    <a:pt x="100330" y="384162"/>
                  </a:lnTo>
                  <a:lnTo>
                    <a:pt x="103238" y="389318"/>
                  </a:lnTo>
                  <a:lnTo>
                    <a:pt x="111137" y="396786"/>
                  </a:lnTo>
                  <a:lnTo>
                    <a:pt x="111328" y="390639"/>
                  </a:lnTo>
                  <a:lnTo>
                    <a:pt x="119710" y="403669"/>
                  </a:lnTo>
                  <a:lnTo>
                    <a:pt x="126834" y="399300"/>
                  </a:lnTo>
                  <a:lnTo>
                    <a:pt x="127025" y="399351"/>
                  </a:lnTo>
                  <a:lnTo>
                    <a:pt x="127266" y="399605"/>
                  </a:lnTo>
                  <a:lnTo>
                    <a:pt x="129222" y="399681"/>
                  </a:lnTo>
                  <a:lnTo>
                    <a:pt x="131038" y="397383"/>
                  </a:lnTo>
                  <a:lnTo>
                    <a:pt x="132816" y="396125"/>
                  </a:lnTo>
                  <a:close/>
                </a:path>
                <a:path w="607059" h="1893570">
                  <a:moveTo>
                    <a:pt x="135242" y="530034"/>
                  </a:moveTo>
                  <a:lnTo>
                    <a:pt x="134467" y="523278"/>
                  </a:lnTo>
                  <a:lnTo>
                    <a:pt x="134112" y="519899"/>
                  </a:lnTo>
                  <a:lnTo>
                    <a:pt x="130810" y="520153"/>
                  </a:lnTo>
                  <a:lnTo>
                    <a:pt x="130708" y="523557"/>
                  </a:lnTo>
                  <a:lnTo>
                    <a:pt x="130619" y="526973"/>
                  </a:lnTo>
                  <a:lnTo>
                    <a:pt x="130517" y="530390"/>
                  </a:lnTo>
                  <a:lnTo>
                    <a:pt x="135242" y="530034"/>
                  </a:lnTo>
                  <a:close/>
                </a:path>
                <a:path w="607059" h="1893570">
                  <a:moveTo>
                    <a:pt x="145211" y="649325"/>
                  </a:moveTo>
                  <a:lnTo>
                    <a:pt x="144665" y="649643"/>
                  </a:lnTo>
                  <a:lnTo>
                    <a:pt x="144145" y="649744"/>
                  </a:lnTo>
                  <a:lnTo>
                    <a:pt x="144030" y="650074"/>
                  </a:lnTo>
                  <a:lnTo>
                    <a:pt x="143929" y="650367"/>
                  </a:lnTo>
                  <a:lnTo>
                    <a:pt x="144284" y="650900"/>
                  </a:lnTo>
                  <a:lnTo>
                    <a:pt x="144424" y="651332"/>
                  </a:lnTo>
                  <a:lnTo>
                    <a:pt x="144665" y="650735"/>
                  </a:lnTo>
                  <a:lnTo>
                    <a:pt x="144881" y="650125"/>
                  </a:lnTo>
                  <a:lnTo>
                    <a:pt x="145211" y="649325"/>
                  </a:lnTo>
                  <a:close/>
                </a:path>
                <a:path w="607059" h="1893570">
                  <a:moveTo>
                    <a:pt x="193954" y="660057"/>
                  </a:moveTo>
                  <a:lnTo>
                    <a:pt x="190842" y="655751"/>
                  </a:lnTo>
                  <a:lnTo>
                    <a:pt x="189852" y="656920"/>
                  </a:lnTo>
                  <a:lnTo>
                    <a:pt x="188696" y="657936"/>
                  </a:lnTo>
                  <a:lnTo>
                    <a:pt x="187820" y="659726"/>
                  </a:lnTo>
                  <a:lnTo>
                    <a:pt x="189001" y="662051"/>
                  </a:lnTo>
                  <a:lnTo>
                    <a:pt x="189522" y="662012"/>
                  </a:lnTo>
                  <a:lnTo>
                    <a:pt x="190766" y="661936"/>
                  </a:lnTo>
                  <a:lnTo>
                    <a:pt x="191973" y="660996"/>
                  </a:lnTo>
                  <a:lnTo>
                    <a:pt x="193954" y="660057"/>
                  </a:lnTo>
                  <a:close/>
                </a:path>
                <a:path w="607059" h="1893570">
                  <a:moveTo>
                    <a:pt x="197142" y="27228"/>
                  </a:moveTo>
                  <a:lnTo>
                    <a:pt x="194094" y="23114"/>
                  </a:lnTo>
                  <a:lnTo>
                    <a:pt x="191008" y="18681"/>
                  </a:lnTo>
                  <a:lnTo>
                    <a:pt x="183540" y="8851"/>
                  </a:lnTo>
                  <a:lnTo>
                    <a:pt x="178117" y="3911"/>
                  </a:lnTo>
                  <a:lnTo>
                    <a:pt x="172148" y="0"/>
                  </a:lnTo>
                  <a:lnTo>
                    <a:pt x="170472" y="1778"/>
                  </a:lnTo>
                  <a:lnTo>
                    <a:pt x="169900" y="2984"/>
                  </a:lnTo>
                  <a:lnTo>
                    <a:pt x="160985" y="11963"/>
                  </a:lnTo>
                  <a:lnTo>
                    <a:pt x="157276" y="23139"/>
                  </a:lnTo>
                  <a:lnTo>
                    <a:pt x="158788" y="36703"/>
                  </a:lnTo>
                  <a:lnTo>
                    <a:pt x="165531" y="52832"/>
                  </a:lnTo>
                  <a:lnTo>
                    <a:pt x="168363" y="46202"/>
                  </a:lnTo>
                  <a:lnTo>
                    <a:pt x="169430" y="39230"/>
                  </a:lnTo>
                  <a:lnTo>
                    <a:pt x="168770" y="29819"/>
                  </a:lnTo>
                  <a:lnTo>
                    <a:pt x="169024" y="25666"/>
                  </a:lnTo>
                  <a:lnTo>
                    <a:pt x="172377" y="30518"/>
                  </a:lnTo>
                  <a:lnTo>
                    <a:pt x="175704" y="35941"/>
                  </a:lnTo>
                  <a:lnTo>
                    <a:pt x="185902" y="36461"/>
                  </a:lnTo>
                  <a:lnTo>
                    <a:pt x="192544" y="32664"/>
                  </a:lnTo>
                  <a:lnTo>
                    <a:pt x="197142" y="27228"/>
                  </a:lnTo>
                  <a:close/>
                </a:path>
                <a:path w="607059" h="1893570">
                  <a:moveTo>
                    <a:pt x="247078" y="545515"/>
                  </a:moveTo>
                  <a:lnTo>
                    <a:pt x="246481" y="545198"/>
                  </a:lnTo>
                  <a:lnTo>
                    <a:pt x="245770" y="544842"/>
                  </a:lnTo>
                  <a:lnTo>
                    <a:pt x="245656" y="545287"/>
                  </a:lnTo>
                  <a:lnTo>
                    <a:pt x="245516" y="545731"/>
                  </a:lnTo>
                  <a:lnTo>
                    <a:pt x="245402" y="546176"/>
                  </a:lnTo>
                  <a:lnTo>
                    <a:pt x="245897" y="545973"/>
                  </a:lnTo>
                  <a:lnTo>
                    <a:pt x="246367" y="545782"/>
                  </a:lnTo>
                  <a:lnTo>
                    <a:pt x="247078" y="545515"/>
                  </a:lnTo>
                  <a:close/>
                </a:path>
                <a:path w="607059" h="1893570">
                  <a:moveTo>
                    <a:pt x="250710" y="229285"/>
                  </a:moveTo>
                  <a:lnTo>
                    <a:pt x="248132" y="229273"/>
                  </a:lnTo>
                  <a:lnTo>
                    <a:pt x="248323" y="230187"/>
                  </a:lnTo>
                  <a:lnTo>
                    <a:pt x="248424" y="231228"/>
                  </a:lnTo>
                  <a:lnTo>
                    <a:pt x="248894" y="232384"/>
                  </a:lnTo>
                  <a:lnTo>
                    <a:pt x="250050" y="232397"/>
                  </a:lnTo>
                  <a:lnTo>
                    <a:pt x="250101" y="232206"/>
                  </a:lnTo>
                  <a:lnTo>
                    <a:pt x="250431" y="231292"/>
                  </a:lnTo>
                  <a:lnTo>
                    <a:pt x="250520" y="230276"/>
                  </a:lnTo>
                  <a:lnTo>
                    <a:pt x="250710" y="229285"/>
                  </a:lnTo>
                  <a:close/>
                </a:path>
                <a:path w="607059" h="1893570">
                  <a:moveTo>
                    <a:pt x="252222" y="377494"/>
                  </a:moveTo>
                  <a:lnTo>
                    <a:pt x="252107" y="371157"/>
                  </a:lnTo>
                  <a:lnTo>
                    <a:pt x="234708" y="370662"/>
                  </a:lnTo>
                  <a:lnTo>
                    <a:pt x="235242" y="378320"/>
                  </a:lnTo>
                  <a:lnTo>
                    <a:pt x="252222" y="377494"/>
                  </a:lnTo>
                  <a:close/>
                </a:path>
                <a:path w="607059" h="1893570">
                  <a:moveTo>
                    <a:pt x="262280" y="326364"/>
                  </a:moveTo>
                  <a:lnTo>
                    <a:pt x="254863" y="325247"/>
                  </a:lnTo>
                  <a:lnTo>
                    <a:pt x="254177" y="334162"/>
                  </a:lnTo>
                  <a:lnTo>
                    <a:pt x="253492" y="333133"/>
                  </a:lnTo>
                  <a:lnTo>
                    <a:pt x="252717" y="332359"/>
                  </a:lnTo>
                  <a:lnTo>
                    <a:pt x="252006" y="332092"/>
                  </a:lnTo>
                  <a:lnTo>
                    <a:pt x="243166" y="330593"/>
                  </a:lnTo>
                  <a:lnTo>
                    <a:pt x="236105" y="333082"/>
                  </a:lnTo>
                  <a:lnTo>
                    <a:pt x="230632" y="339280"/>
                  </a:lnTo>
                  <a:lnTo>
                    <a:pt x="226580" y="348907"/>
                  </a:lnTo>
                  <a:lnTo>
                    <a:pt x="235610" y="352552"/>
                  </a:lnTo>
                  <a:lnTo>
                    <a:pt x="243738" y="353682"/>
                  </a:lnTo>
                  <a:lnTo>
                    <a:pt x="250850" y="351332"/>
                  </a:lnTo>
                  <a:lnTo>
                    <a:pt x="256819" y="344525"/>
                  </a:lnTo>
                  <a:lnTo>
                    <a:pt x="257149" y="343979"/>
                  </a:lnTo>
                  <a:lnTo>
                    <a:pt x="257149" y="343039"/>
                  </a:lnTo>
                  <a:lnTo>
                    <a:pt x="257035" y="342036"/>
                  </a:lnTo>
                  <a:lnTo>
                    <a:pt x="260223" y="342353"/>
                  </a:lnTo>
                  <a:lnTo>
                    <a:pt x="262280" y="326364"/>
                  </a:lnTo>
                  <a:close/>
                </a:path>
                <a:path w="607059" h="1893570">
                  <a:moveTo>
                    <a:pt x="264617" y="590981"/>
                  </a:moveTo>
                  <a:lnTo>
                    <a:pt x="264236" y="589838"/>
                  </a:lnTo>
                  <a:lnTo>
                    <a:pt x="264121" y="588137"/>
                  </a:lnTo>
                  <a:lnTo>
                    <a:pt x="262610" y="587248"/>
                  </a:lnTo>
                  <a:lnTo>
                    <a:pt x="261124" y="588124"/>
                  </a:lnTo>
                  <a:lnTo>
                    <a:pt x="260007" y="588416"/>
                  </a:lnTo>
                  <a:lnTo>
                    <a:pt x="261162" y="591527"/>
                  </a:lnTo>
                  <a:lnTo>
                    <a:pt x="261759" y="593090"/>
                  </a:lnTo>
                  <a:lnTo>
                    <a:pt x="262674" y="592404"/>
                  </a:lnTo>
                  <a:lnTo>
                    <a:pt x="263601" y="591718"/>
                  </a:lnTo>
                  <a:lnTo>
                    <a:pt x="264617" y="590981"/>
                  </a:lnTo>
                  <a:close/>
                </a:path>
                <a:path w="607059" h="1893570">
                  <a:moveTo>
                    <a:pt x="273824" y="500583"/>
                  </a:moveTo>
                  <a:lnTo>
                    <a:pt x="272643" y="499808"/>
                  </a:lnTo>
                  <a:lnTo>
                    <a:pt x="271602" y="498894"/>
                  </a:lnTo>
                  <a:lnTo>
                    <a:pt x="270167" y="498475"/>
                  </a:lnTo>
                  <a:lnTo>
                    <a:pt x="268986" y="500862"/>
                  </a:lnTo>
                  <a:lnTo>
                    <a:pt x="269925" y="502221"/>
                  </a:lnTo>
                  <a:lnTo>
                    <a:pt x="271030" y="502996"/>
                  </a:lnTo>
                  <a:lnTo>
                    <a:pt x="272008" y="503897"/>
                  </a:lnTo>
                  <a:lnTo>
                    <a:pt x="273824" y="500583"/>
                  </a:lnTo>
                  <a:close/>
                </a:path>
                <a:path w="607059" h="1893570">
                  <a:moveTo>
                    <a:pt x="277050" y="832853"/>
                  </a:moveTo>
                  <a:lnTo>
                    <a:pt x="259613" y="828954"/>
                  </a:lnTo>
                  <a:lnTo>
                    <a:pt x="257860" y="837006"/>
                  </a:lnTo>
                  <a:lnTo>
                    <a:pt x="275310" y="840955"/>
                  </a:lnTo>
                  <a:lnTo>
                    <a:pt x="277050" y="832853"/>
                  </a:lnTo>
                  <a:close/>
                </a:path>
                <a:path w="607059" h="1893570">
                  <a:moveTo>
                    <a:pt x="279323" y="268909"/>
                  </a:moveTo>
                  <a:lnTo>
                    <a:pt x="279184" y="268782"/>
                  </a:lnTo>
                  <a:lnTo>
                    <a:pt x="279184" y="268960"/>
                  </a:lnTo>
                  <a:lnTo>
                    <a:pt x="279323" y="268998"/>
                  </a:lnTo>
                  <a:close/>
                </a:path>
                <a:path w="607059" h="1893570">
                  <a:moveTo>
                    <a:pt x="284822" y="455828"/>
                  </a:moveTo>
                  <a:lnTo>
                    <a:pt x="277787" y="445185"/>
                  </a:lnTo>
                  <a:lnTo>
                    <a:pt x="272567" y="449376"/>
                  </a:lnTo>
                  <a:lnTo>
                    <a:pt x="278003" y="455879"/>
                  </a:lnTo>
                  <a:lnTo>
                    <a:pt x="280695" y="459130"/>
                  </a:lnTo>
                  <a:lnTo>
                    <a:pt x="284822" y="455828"/>
                  </a:lnTo>
                  <a:close/>
                </a:path>
                <a:path w="607059" h="1893570">
                  <a:moveTo>
                    <a:pt x="286613" y="528929"/>
                  </a:moveTo>
                  <a:lnTo>
                    <a:pt x="285102" y="527177"/>
                  </a:lnTo>
                  <a:lnTo>
                    <a:pt x="284353" y="525564"/>
                  </a:lnTo>
                  <a:lnTo>
                    <a:pt x="282867" y="526592"/>
                  </a:lnTo>
                  <a:lnTo>
                    <a:pt x="280695" y="527329"/>
                  </a:lnTo>
                  <a:lnTo>
                    <a:pt x="279654" y="529932"/>
                  </a:lnTo>
                  <a:lnTo>
                    <a:pt x="281063" y="531901"/>
                  </a:lnTo>
                  <a:lnTo>
                    <a:pt x="281990" y="534555"/>
                  </a:lnTo>
                  <a:lnTo>
                    <a:pt x="283997" y="532714"/>
                  </a:lnTo>
                  <a:lnTo>
                    <a:pt x="286092" y="531710"/>
                  </a:lnTo>
                  <a:lnTo>
                    <a:pt x="286359" y="530339"/>
                  </a:lnTo>
                  <a:lnTo>
                    <a:pt x="286613" y="528929"/>
                  </a:lnTo>
                  <a:close/>
                </a:path>
                <a:path w="607059" h="1893570">
                  <a:moveTo>
                    <a:pt x="287185" y="415455"/>
                  </a:moveTo>
                  <a:lnTo>
                    <a:pt x="285229" y="413181"/>
                  </a:lnTo>
                  <a:lnTo>
                    <a:pt x="281279" y="408635"/>
                  </a:lnTo>
                  <a:lnTo>
                    <a:pt x="278066" y="412711"/>
                  </a:lnTo>
                  <a:lnTo>
                    <a:pt x="281914" y="417423"/>
                  </a:lnTo>
                  <a:lnTo>
                    <a:pt x="283857" y="419773"/>
                  </a:lnTo>
                  <a:lnTo>
                    <a:pt x="287185" y="415455"/>
                  </a:lnTo>
                  <a:close/>
                </a:path>
                <a:path w="607059" h="1893570">
                  <a:moveTo>
                    <a:pt x="288759" y="600938"/>
                  </a:moveTo>
                  <a:lnTo>
                    <a:pt x="287439" y="599401"/>
                  </a:lnTo>
                  <a:lnTo>
                    <a:pt x="271157" y="606069"/>
                  </a:lnTo>
                  <a:lnTo>
                    <a:pt x="274929" y="605510"/>
                  </a:lnTo>
                  <a:lnTo>
                    <a:pt x="278892" y="605358"/>
                  </a:lnTo>
                  <a:lnTo>
                    <a:pt x="283146" y="605929"/>
                  </a:lnTo>
                  <a:lnTo>
                    <a:pt x="285343" y="603973"/>
                  </a:lnTo>
                  <a:lnTo>
                    <a:pt x="284873" y="603008"/>
                  </a:lnTo>
                  <a:lnTo>
                    <a:pt x="285623" y="602805"/>
                  </a:lnTo>
                  <a:lnTo>
                    <a:pt x="286448" y="602488"/>
                  </a:lnTo>
                  <a:lnTo>
                    <a:pt x="287159" y="602361"/>
                  </a:lnTo>
                  <a:lnTo>
                    <a:pt x="288759" y="600938"/>
                  </a:lnTo>
                  <a:close/>
                </a:path>
                <a:path w="607059" h="1893570">
                  <a:moveTo>
                    <a:pt x="295922" y="438226"/>
                  </a:moveTo>
                  <a:lnTo>
                    <a:pt x="293916" y="436664"/>
                  </a:lnTo>
                  <a:lnTo>
                    <a:pt x="292569" y="434784"/>
                  </a:lnTo>
                  <a:lnTo>
                    <a:pt x="289991" y="434911"/>
                  </a:lnTo>
                  <a:lnTo>
                    <a:pt x="288759" y="436841"/>
                  </a:lnTo>
                  <a:lnTo>
                    <a:pt x="287489" y="437959"/>
                  </a:lnTo>
                  <a:lnTo>
                    <a:pt x="288671" y="439127"/>
                  </a:lnTo>
                  <a:lnTo>
                    <a:pt x="289775" y="441134"/>
                  </a:lnTo>
                  <a:lnTo>
                    <a:pt x="292328" y="441350"/>
                  </a:lnTo>
                  <a:lnTo>
                    <a:pt x="293789" y="439635"/>
                  </a:lnTo>
                  <a:lnTo>
                    <a:pt x="295922" y="438226"/>
                  </a:lnTo>
                  <a:close/>
                </a:path>
                <a:path w="607059" h="1893570">
                  <a:moveTo>
                    <a:pt x="300469" y="344652"/>
                  </a:moveTo>
                  <a:lnTo>
                    <a:pt x="299808" y="343979"/>
                  </a:lnTo>
                  <a:lnTo>
                    <a:pt x="298754" y="342671"/>
                  </a:lnTo>
                  <a:lnTo>
                    <a:pt x="299339" y="339902"/>
                  </a:lnTo>
                  <a:lnTo>
                    <a:pt x="292303" y="338328"/>
                  </a:lnTo>
                  <a:lnTo>
                    <a:pt x="289280" y="350177"/>
                  </a:lnTo>
                  <a:lnTo>
                    <a:pt x="286804" y="346214"/>
                  </a:lnTo>
                  <a:lnTo>
                    <a:pt x="282575" y="350672"/>
                  </a:lnTo>
                  <a:lnTo>
                    <a:pt x="287375" y="357657"/>
                  </a:lnTo>
                  <a:lnTo>
                    <a:pt x="286258" y="362089"/>
                  </a:lnTo>
                  <a:lnTo>
                    <a:pt x="291363" y="363435"/>
                  </a:lnTo>
                  <a:lnTo>
                    <a:pt x="292963" y="365772"/>
                  </a:lnTo>
                  <a:lnTo>
                    <a:pt x="296722" y="361924"/>
                  </a:lnTo>
                  <a:lnTo>
                    <a:pt x="295160" y="359435"/>
                  </a:lnTo>
                  <a:lnTo>
                    <a:pt x="297903" y="346633"/>
                  </a:lnTo>
                  <a:lnTo>
                    <a:pt x="299554" y="345274"/>
                  </a:lnTo>
                  <a:lnTo>
                    <a:pt x="300469" y="344652"/>
                  </a:lnTo>
                  <a:close/>
                </a:path>
                <a:path w="607059" h="1893570">
                  <a:moveTo>
                    <a:pt x="305765" y="343369"/>
                  </a:moveTo>
                  <a:lnTo>
                    <a:pt x="303618" y="338823"/>
                  </a:lnTo>
                  <a:lnTo>
                    <a:pt x="302437" y="339585"/>
                  </a:lnTo>
                  <a:lnTo>
                    <a:pt x="300901" y="340309"/>
                  </a:lnTo>
                  <a:lnTo>
                    <a:pt x="301256" y="342277"/>
                  </a:lnTo>
                  <a:lnTo>
                    <a:pt x="301917" y="343852"/>
                  </a:lnTo>
                  <a:lnTo>
                    <a:pt x="302475" y="345465"/>
                  </a:lnTo>
                  <a:lnTo>
                    <a:pt x="305765" y="343369"/>
                  </a:lnTo>
                  <a:close/>
                </a:path>
                <a:path w="607059" h="1893570">
                  <a:moveTo>
                    <a:pt x="308356" y="411289"/>
                  </a:moveTo>
                  <a:lnTo>
                    <a:pt x="294474" y="403872"/>
                  </a:lnTo>
                  <a:lnTo>
                    <a:pt x="293014" y="408152"/>
                  </a:lnTo>
                  <a:lnTo>
                    <a:pt x="292493" y="407377"/>
                  </a:lnTo>
                  <a:lnTo>
                    <a:pt x="292023" y="406539"/>
                  </a:lnTo>
                  <a:lnTo>
                    <a:pt x="291172" y="405701"/>
                  </a:lnTo>
                  <a:lnTo>
                    <a:pt x="289407" y="407149"/>
                  </a:lnTo>
                  <a:lnTo>
                    <a:pt x="285343" y="409892"/>
                  </a:lnTo>
                  <a:lnTo>
                    <a:pt x="287794" y="410845"/>
                  </a:lnTo>
                  <a:lnTo>
                    <a:pt x="289521" y="411886"/>
                  </a:lnTo>
                  <a:lnTo>
                    <a:pt x="291477" y="412115"/>
                  </a:lnTo>
                  <a:lnTo>
                    <a:pt x="291617" y="411962"/>
                  </a:lnTo>
                  <a:lnTo>
                    <a:pt x="291172" y="413537"/>
                  </a:lnTo>
                  <a:lnTo>
                    <a:pt x="305879" y="417766"/>
                  </a:lnTo>
                  <a:lnTo>
                    <a:pt x="308356" y="411289"/>
                  </a:lnTo>
                  <a:close/>
                </a:path>
                <a:path w="607059" h="1893570">
                  <a:moveTo>
                    <a:pt x="317093" y="471690"/>
                  </a:moveTo>
                  <a:lnTo>
                    <a:pt x="296722" y="455599"/>
                  </a:lnTo>
                  <a:lnTo>
                    <a:pt x="292874" y="460451"/>
                  </a:lnTo>
                  <a:lnTo>
                    <a:pt x="292608" y="459816"/>
                  </a:lnTo>
                  <a:lnTo>
                    <a:pt x="292404" y="459117"/>
                  </a:lnTo>
                  <a:lnTo>
                    <a:pt x="291884" y="458038"/>
                  </a:lnTo>
                  <a:lnTo>
                    <a:pt x="288671" y="459816"/>
                  </a:lnTo>
                  <a:lnTo>
                    <a:pt x="286854" y="460552"/>
                  </a:lnTo>
                  <a:lnTo>
                    <a:pt x="291058" y="475589"/>
                  </a:lnTo>
                  <a:lnTo>
                    <a:pt x="297548" y="472427"/>
                  </a:lnTo>
                  <a:lnTo>
                    <a:pt x="296697" y="470115"/>
                  </a:lnTo>
                  <a:lnTo>
                    <a:pt x="295732" y="467893"/>
                  </a:lnTo>
                  <a:lnTo>
                    <a:pt x="294881" y="465594"/>
                  </a:lnTo>
                  <a:lnTo>
                    <a:pt x="312470" y="477939"/>
                  </a:lnTo>
                  <a:lnTo>
                    <a:pt x="317093" y="471690"/>
                  </a:lnTo>
                  <a:close/>
                </a:path>
                <a:path w="607059" h="1893570">
                  <a:moveTo>
                    <a:pt x="319620" y="572160"/>
                  </a:moveTo>
                  <a:lnTo>
                    <a:pt x="318655" y="569633"/>
                  </a:lnTo>
                  <a:lnTo>
                    <a:pt x="317042" y="567778"/>
                  </a:lnTo>
                  <a:lnTo>
                    <a:pt x="315036" y="566115"/>
                  </a:lnTo>
                  <a:lnTo>
                    <a:pt x="312775" y="568312"/>
                  </a:lnTo>
                  <a:lnTo>
                    <a:pt x="310248" y="570318"/>
                  </a:lnTo>
                  <a:lnTo>
                    <a:pt x="311848" y="571703"/>
                  </a:lnTo>
                  <a:lnTo>
                    <a:pt x="313029" y="572884"/>
                  </a:lnTo>
                  <a:lnTo>
                    <a:pt x="314236" y="573836"/>
                  </a:lnTo>
                  <a:lnTo>
                    <a:pt x="313880" y="574268"/>
                  </a:lnTo>
                  <a:lnTo>
                    <a:pt x="314185" y="575335"/>
                  </a:lnTo>
                  <a:lnTo>
                    <a:pt x="314756" y="576199"/>
                  </a:lnTo>
                  <a:lnTo>
                    <a:pt x="315226" y="577113"/>
                  </a:lnTo>
                  <a:lnTo>
                    <a:pt x="317373" y="574967"/>
                  </a:lnTo>
                  <a:lnTo>
                    <a:pt x="317233" y="574852"/>
                  </a:lnTo>
                  <a:lnTo>
                    <a:pt x="317068" y="574763"/>
                  </a:lnTo>
                  <a:lnTo>
                    <a:pt x="318084" y="573862"/>
                  </a:lnTo>
                  <a:lnTo>
                    <a:pt x="319620" y="572160"/>
                  </a:lnTo>
                  <a:close/>
                </a:path>
                <a:path w="607059" h="1893570">
                  <a:moveTo>
                    <a:pt x="323913" y="648639"/>
                  </a:moveTo>
                  <a:lnTo>
                    <a:pt x="323748" y="647623"/>
                  </a:lnTo>
                  <a:lnTo>
                    <a:pt x="323253" y="645731"/>
                  </a:lnTo>
                  <a:lnTo>
                    <a:pt x="322783" y="645871"/>
                  </a:lnTo>
                  <a:lnTo>
                    <a:pt x="321906" y="646074"/>
                  </a:lnTo>
                  <a:lnTo>
                    <a:pt x="322046" y="647115"/>
                  </a:lnTo>
                  <a:lnTo>
                    <a:pt x="322529" y="648982"/>
                  </a:lnTo>
                  <a:lnTo>
                    <a:pt x="322999" y="648843"/>
                  </a:lnTo>
                  <a:lnTo>
                    <a:pt x="323913" y="648639"/>
                  </a:lnTo>
                  <a:close/>
                </a:path>
                <a:path w="607059" h="1893570">
                  <a:moveTo>
                    <a:pt x="324053" y="263855"/>
                  </a:moveTo>
                  <a:lnTo>
                    <a:pt x="323888" y="263410"/>
                  </a:lnTo>
                  <a:lnTo>
                    <a:pt x="315201" y="257467"/>
                  </a:lnTo>
                  <a:lnTo>
                    <a:pt x="309727" y="254292"/>
                  </a:lnTo>
                  <a:lnTo>
                    <a:pt x="305079" y="253860"/>
                  </a:lnTo>
                  <a:lnTo>
                    <a:pt x="304584" y="251574"/>
                  </a:lnTo>
                  <a:lnTo>
                    <a:pt x="298513" y="254304"/>
                  </a:lnTo>
                  <a:lnTo>
                    <a:pt x="298729" y="255130"/>
                  </a:lnTo>
                  <a:lnTo>
                    <a:pt x="295871" y="256654"/>
                  </a:lnTo>
                  <a:lnTo>
                    <a:pt x="292798" y="259499"/>
                  </a:lnTo>
                  <a:lnTo>
                    <a:pt x="289026" y="263588"/>
                  </a:lnTo>
                  <a:lnTo>
                    <a:pt x="288264" y="252006"/>
                  </a:lnTo>
                  <a:lnTo>
                    <a:pt x="290893" y="250101"/>
                  </a:lnTo>
                  <a:lnTo>
                    <a:pt x="287985" y="247853"/>
                  </a:lnTo>
                  <a:lnTo>
                    <a:pt x="287629" y="242227"/>
                  </a:lnTo>
                  <a:lnTo>
                    <a:pt x="289382" y="242341"/>
                  </a:lnTo>
                  <a:lnTo>
                    <a:pt x="289610" y="234315"/>
                  </a:lnTo>
                  <a:lnTo>
                    <a:pt x="290233" y="226263"/>
                  </a:lnTo>
                  <a:lnTo>
                    <a:pt x="289471" y="217411"/>
                  </a:lnTo>
                  <a:lnTo>
                    <a:pt x="282105" y="217157"/>
                  </a:lnTo>
                  <a:lnTo>
                    <a:pt x="278117" y="216585"/>
                  </a:lnTo>
                  <a:lnTo>
                    <a:pt x="277647" y="232460"/>
                  </a:lnTo>
                  <a:lnTo>
                    <a:pt x="275450" y="234010"/>
                  </a:lnTo>
                  <a:lnTo>
                    <a:pt x="273939" y="235394"/>
                  </a:lnTo>
                  <a:lnTo>
                    <a:pt x="272948" y="236778"/>
                  </a:lnTo>
                  <a:lnTo>
                    <a:pt x="269875" y="235115"/>
                  </a:lnTo>
                  <a:lnTo>
                    <a:pt x="260794" y="232257"/>
                  </a:lnTo>
                  <a:lnTo>
                    <a:pt x="251841" y="234886"/>
                  </a:lnTo>
                  <a:lnTo>
                    <a:pt x="243509" y="235318"/>
                  </a:lnTo>
                  <a:lnTo>
                    <a:pt x="245706" y="240068"/>
                  </a:lnTo>
                  <a:lnTo>
                    <a:pt x="240042" y="234492"/>
                  </a:lnTo>
                  <a:lnTo>
                    <a:pt x="239001" y="245579"/>
                  </a:lnTo>
                  <a:lnTo>
                    <a:pt x="239547" y="247840"/>
                  </a:lnTo>
                  <a:lnTo>
                    <a:pt x="234188" y="243725"/>
                  </a:lnTo>
                  <a:lnTo>
                    <a:pt x="230695" y="240309"/>
                  </a:lnTo>
                  <a:lnTo>
                    <a:pt x="227901" y="241160"/>
                  </a:lnTo>
                  <a:lnTo>
                    <a:pt x="226682" y="241757"/>
                  </a:lnTo>
                  <a:lnTo>
                    <a:pt x="226491" y="241541"/>
                  </a:lnTo>
                  <a:lnTo>
                    <a:pt x="225615" y="242227"/>
                  </a:lnTo>
                  <a:lnTo>
                    <a:pt x="218770" y="244805"/>
                  </a:lnTo>
                  <a:lnTo>
                    <a:pt x="212318" y="248627"/>
                  </a:lnTo>
                  <a:lnTo>
                    <a:pt x="205689" y="251993"/>
                  </a:lnTo>
                  <a:lnTo>
                    <a:pt x="209892" y="257136"/>
                  </a:lnTo>
                  <a:lnTo>
                    <a:pt x="215341" y="267220"/>
                  </a:lnTo>
                  <a:lnTo>
                    <a:pt x="218033" y="266496"/>
                  </a:lnTo>
                  <a:lnTo>
                    <a:pt x="223659" y="264172"/>
                  </a:lnTo>
                  <a:lnTo>
                    <a:pt x="229400" y="260527"/>
                  </a:lnTo>
                  <a:lnTo>
                    <a:pt x="243230" y="250558"/>
                  </a:lnTo>
                  <a:lnTo>
                    <a:pt x="242354" y="249897"/>
                  </a:lnTo>
                  <a:lnTo>
                    <a:pt x="243865" y="249821"/>
                  </a:lnTo>
                  <a:lnTo>
                    <a:pt x="249148" y="247840"/>
                  </a:lnTo>
                  <a:lnTo>
                    <a:pt x="250875" y="251498"/>
                  </a:lnTo>
                  <a:lnTo>
                    <a:pt x="252831" y="254774"/>
                  </a:lnTo>
                  <a:lnTo>
                    <a:pt x="263880" y="262153"/>
                  </a:lnTo>
                  <a:lnTo>
                    <a:pt x="271551" y="261213"/>
                  </a:lnTo>
                  <a:lnTo>
                    <a:pt x="278587" y="257924"/>
                  </a:lnTo>
                  <a:lnTo>
                    <a:pt x="279057" y="261340"/>
                  </a:lnTo>
                  <a:lnTo>
                    <a:pt x="278917" y="265366"/>
                  </a:lnTo>
                  <a:lnTo>
                    <a:pt x="279323" y="268871"/>
                  </a:lnTo>
                  <a:lnTo>
                    <a:pt x="285597" y="273138"/>
                  </a:lnTo>
                  <a:lnTo>
                    <a:pt x="281330" y="275729"/>
                  </a:lnTo>
                  <a:lnTo>
                    <a:pt x="279184" y="268960"/>
                  </a:lnTo>
                  <a:lnTo>
                    <a:pt x="268325" y="265163"/>
                  </a:lnTo>
                  <a:lnTo>
                    <a:pt x="274485" y="277914"/>
                  </a:lnTo>
                  <a:lnTo>
                    <a:pt x="267728" y="279374"/>
                  </a:lnTo>
                  <a:lnTo>
                    <a:pt x="261543" y="284454"/>
                  </a:lnTo>
                  <a:lnTo>
                    <a:pt x="255104" y="287947"/>
                  </a:lnTo>
                  <a:lnTo>
                    <a:pt x="257111" y="293039"/>
                  </a:lnTo>
                  <a:lnTo>
                    <a:pt x="262140" y="292862"/>
                  </a:lnTo>
                  <a:lnTo>
                    <a:pt x="267233" y="292938"/>
                  </a:lnTo>
                  <a:lnTo>
                    <a:pt x="272237" y="292519"/>
                  </a:lnTo>
                  <a:lnTo>
                    <a:pt x="272783" y="293395"/>
                  </a:lnTo>
                  <a:lnTo>
                    <a:pt x="274434" y="292303"/>
                  </a:lnTo>
                  <a:lnTo>
                    <a:pt x="276491" y="292227"/>
                  </a:lnTo>
                  <a:lnTo>
                    <a:pt x="278561" y="291757"/>
                  </a:lnTo>
                  <a:lnTo>
                    <a:pt x="279539" y="291033"/>
                  </a:lnTo>
                  <a:lnTo>
                    <a:pt x="280593" y="290563"/>
                  </a:lnTo>
                  <a:lnTo>
                    <a:pt x="281584" y="292608"/>
                  </a:lnTo>
                  <a:lnTo>
                    <a:pt x="285838" y="290029"/>
                  </a:lnTo>
                  <a:lnTo>
                    <a:pt x="285292" y="288239"/>
                  </a:lnTo>
                  <a:lnTo>
                    <a:pt x="289306" y="285470"/>
                  </a:lnTo>
                  <a:lnTo>
                    <a:pt x="291363" y="284276"/>
                  </a:lnTo>
                  <a:lnTo>
                    <a:pt x="288696" y="282829"/>
                  </a:lnTo>
                  <a:lnTo>
                    <a:pt x="295097" y="278587"/>
                  </a:lnTo>
                  <a:lnTo>
                    <a:pt x="293420" y="276948"/>
                  </a:lnTo>
                  <a:lnTo>
                    <a:pt x="291223" y="274243"/>
                  </a:lnTo>
                  <a:lnTo>
                    <a:pt x="289636" y="272757"/>
                  </a:lnTo>
                  <a:lnTo>
                    <a:pt x="289191" y="265988"/>
                  </a:lnTo>
                  <a:lnTo>
                    <a:pt x="301612" y="265226"/>
                  </a:lnTo>
                  <a:lnTo>
                    <a:pt x="301815" y="265988"/>
                  </a:lnTo>
                  <a:lnTo>
                    <a:pt x="303847" y="265087"/>
                  </a:lnTo>
                  <a:lnTo>
                    <a:pt x="324053" y="263855"/>
                  </a:lnTo>
                  <a:close/>
                </a:path>
                <a:path w="607059" h="1893570">
                  <a:moveTo>
                    <a:pt x="328752" y="701103"/>
                  </a:moveTo>
                  <a:lnTo>
                    <a:pt x="328333" y="697090"/>
                  </a:lnTo>
                  <a:lnTo>
                    <a:pt x="326136" y="694677"/>
                  </a:lnTo>
                  <a:lnTo>
                    <a:pt x="324739" y="692200"/>
                  </a:lnTo>
                  <a:lnTo>
                    <a:pt x="316509" y="697699"/>
                  </a:lnTo>
                  <a:lnTo>
                    <a:pt x="319836" y="700722"/>
                  </a:lnTo>
                  <a:lnTo>
                    <a:pt x="321652" y="703275"/>
                  </a:lnTo>
                  <a:lnTo>
                    <a:pt x="325031" y="704494"/>
                  </a:lnTo>
                  <a:lnTo>
                    <a:pt x="328752" y="701103"/>
                  </a:lnTo>
                  <a:close/>
                </a:path>
                <a:path w="607059" h="1893570">
                  <a:moveTo>
                    <a:pt x="371106" y="832637"/>
                  </a:moveTo>
                  <a:lnTo>
                    <a:pt x="369506" y="832192"/>
                  </a:lnTo>
                  <a:lnTo>
                    <a:pt x="368084" y="831557"/>
                  </a:lnTo>
                  <a:lnTo>
                    <a:pt x="367919" y="833374"/>
                  </a:lnTo>
                  <a:lnTo>
                    <a:pt x="367499" y="835101"/>
                  </a:lnTo>
                  <a:lnTo>
                    <a:pt x="367728" y="836650"/>
                  </a:lnTo>
                  <a:lnTo>
                    <a:pt x="367830" y="837272"/>
                  </a:lnTo>
                  <a:lnTo>
                    <a:pt x="369341" y="837526"/>
                  </a:lnTo>
                  <a:lnTo>
                    <a:pt x="370230" y="837958"/>
                  </a:lnTo>
                  <a:lnTo>
                    <a:pt x="370560" y="836320"/>
                  </a:lnTo>
                  <a:lnTo>
                    <a:pt x="371043" y="834669"/>
                  </a:lnTo>
                  <a:lnTo>
                    <a:pt x="371106" y="832993"/>
                  </a:lnTo>
                  <a:lnTo>
                    <a:pt x="371106" y="832637"/>
                  </a:lnTo>
                  <a:close/>
                </a:path>
                <a:path w="607059" h="1893570">
                  <a:moveTo>
                    <a:pt x="373303" y="718045"/>
                  </a:moveTo>
                  <a:lnTo>
                    <a:pt x="372313" y="718947"/>
                  </a:lnTo>
                  <a:lnTo>
                    <a:pt x="371462" y="719747"/>
                  </a:lnTo>
                  <a:lnTo>
                    <a:pt x="370611" y="720509"/>
                  </a:lnTo>
                  <a:lnTo>
                    <a:pt x="371297" y="721499"/>
                  </a:lnTo>
                  <a:lnTo>
                    <a:pt x="371792" y="722579"/>
                  </a:lnTo>
                  <a:lnTo>
                    <a:pt x="372237" y="723646"/>
                  </a:lnTo>
                  <a:lnTo>
                    <a:pt x="372592" y="721779"/>
                  </a:lnTo>
                  <a:lnTo>
                    <a:pt x="372999" y="719912"/>
                  </a:lnTo>
                  <a:lnTo>
                    <a:pt x="373303" y="718045"/>
                  </a:lnTo>
                  <a:close/>
                </a:path>
                <a:path w="607059" h="1893570">
                  <a:moveTo>
                    <a:pt x="377012" y="866330"/>
                  </a:moveTo>
                  <a:lnTo>
                    <a:pt x="375500" y="864108"/>
                  </a:lnTo>
                  <a:lnTo>
                    <a:pt x="374269" y="861466"/>
                  </a:lnTo>
                  <a:lnTo>
                    <a:pt x="371703" y="859459"/>
                  </a:lnTo>
                  <a:lnTo>
                    <a:pt x="368769" y="862203"/>
                  </a:lnTo>
                  <a:lnTo>
                    <a:pt x="362394" y="866711"/>
                  </a:lnTo>
                  <a:lnTo>
                    <a:pt x="363677" y="867181"/>
                  </a:lnTo>
                  <a:lnTo>
                    <a:pt x="364502" y="867600"/>
                  </a:lnTo>
                  <a:lnTo>
                    <a:pt x="365493" y="868032"/>
                  </a:lnTo>
                  <a:lnTo>
                    <a:pt x="366102" y="869327"/>
                  </a:lnTo>
                  <a:lnTo>
                    <a:pt x="366903" y="870534"/>
                  </a:lnTo>
                  <a:lnTo>
                    <a:pt x="367614" y="871778"/>
                  </a:lnTo>
                  <a:lnTo>
                    <a:pt x="368185" y="870978"/>
                  </a:lnTo>
                  <a:lnTo>
                    <a:pt x="368846" y="870204"/>
                  </a:lnTo>
                  <a:lnTo>
                    <a:pt x="369455" y="869378"/>
                  </a:lnTo>
                  <a:lnTo>
                    <a:pt x="370065" y="869543"/>
                  </a:lnTo>
                  <a:lnTo>
                    <a:pt x="370725" y="869873"/>
                  </a:lnTo>
                  <a:lnTo>
                    <a:pt x="373278" y="869708"/>
                  </a:lnTo>
                  <a:lnTo>
                    <a:pt x="375119" y="867562"/>
                  </a:lnTo>
                  <a:lnTo>
                    <a:pt x="377012" y="866330"/>
                  </a:lnTo>
                  <a:close/>
                </a:path>
                <a:path w="607059" h="1893570">
                  <a:moveTo>
                    <a:pt x="377926" y="643051"/>
                  </a:moveTo>
                  <a:lnTo>
                    <a:pt x="377786" y="643216"/>
                  </a:lnTo>
                  <a:lnTo>
                    <a:pt x="377786" y="643369"/>
                  </a:lnTo>
                  <a:lnTo>
                    <a:pt x="377888" y="643496"/>
                  </a:lnTo>
                  <a:lnTo>
                    <a:pt x="377888" y="643204"/>
                  </a:lnTo>
                  <a:lnTo>
                    <a:pt x="377926" y="643051"/>
                  </a:lnTo>
                  <a:close/>
                </a:path>
                <a:path w="607059" h="1893570">
                  <a:moveTo>
                    <a:pt x="382511" y="813689"/>
                  </a:moveTo>
                  <a:lnTo>
                    <a:pt x="380390" y="812368"/>
                  </a:lnTo>
                  <a:lnTo>
                    <a:pt x="379209" y="811060"/>
                  </a:lnTo>
                  <a:lnTo>
                    <a:pt x="377926" y="812292"/>
                  </a:lnTo>
                  <a:lnTo>
                    <a:pt x="375805" y="813396"/>
                  </a:lnTo>
                  <a:lnTo>
                    <a:pt x="375386" y="816089"/>
                  </a:lnTo>
                  <a:lnTo>
                    <a:pt x="377266" y="817676"/>
                  </a:lnTo>
                  <a:lnTo>
                    <a:pt x="378714" y="819848"/>
                  </a:lnTo>
                  <a:lnTo>
                    <a:pt x="380453" y="817765"/>
                  </a:lnTo>
                  <a:lnTo>
                    <a:pt x="382485" y="816381"/>
                  </a:lnTo>
                  <a:lnTo>
                    <a:pt x="382485" y="815009"/>
                  </a:lnTo>
                  <a:lnTo>
                    <a:pt x="382511" y="813689"/>
                  </a:lnTo>
                  <a:close/>
                </a:path>
                <a:path w="607059" h="1893570">
                  <a:moveTo>
                    <a:pt x="392099" y="470903"/>
                  </a:moveTo>
                  <a:lnTo>
                    <a:pt x="387489" y="467360"/>
                  </a:lnTo>
                  <a:lnTo>
                    <a:pt x="384543" y="463423"/>
                  </a:lnTo>
                  <a:lnTo>
                    <a:pt x="379539" y="464223"/>
                  </a:lnTo>
                  <a:lnTo>
                    <a:pt x="375589" y="468210"/>
                  </a:lnTo>
                  <a:lnTo>
                    <a:pt x="375424" y="470877"/>
                  </a:lnTo>
                  <a:lnTo>
                    <a:pt x="375221" y="473608"/>
                  </a:lnTo>
                  <a:lnTo>
                    <a:pt x="378968" y="476618"/>
                  </a:lnTo>
                  <a:lnTo>
                    <a:pt x="380974" y="479501"/>
                  </a:lnTo>
                  <a:lnTo>
                    <a:pt x="392099" y="470903"/>
                  </a:lnTo>
                  <a:close/>
                </a:path>
                <a:path w="607059" h="1893570">
                  <a:moveTo>
                    <a:pt x="392303" y="526681"/>
                  </a:moveTo>
                  <a:lnTo>
                    <a:pt x="384187" y="525907"/>
                  </a:lnTo>
                  <a:lnTo>
                    <a:pt x="383692" y="543928"/>
                  </a:lnTo>
                  <a:lnTo>
                    <a:pt x="390512" y="544360"/>
                  </a:lnTo>
                  <a:lnTo>
                    <a:pt x="392303" y="526681"/>
                  </a:lnTo>
                  <a:close/>
                </a:path>
                <a:path w="607059" h="1893570">
                  <a:moveTo>
                    <a:pt x="399465" y="634682"/>
                  </a:moveTo>
                  <a:lnTo>
                    <a:pt x="399034" y="634492"/>
                  </a:lnTo>
                  <a:lnTo>
                    <a:pt x="398475" y="634022"/>
                  </a:lnTo>
                  <a:lnTo>
                    <a:pt x="398157" y="634149"/>
                  </a:lnTo>
                  <a:lnTo>
                    <a:pt x="397827" y="634288"/>
                  </a:lnTo>
                  <a:lnTo>
                    <a:pt x="397713" y="634987"/>
                  </a:lnTo>
                  <a:lnTo>
                    <a:pt x="397383" y="635736"/>
                  </a:lnTo>
                  <a:lnTo>
                    <a:pt x="398208" y="635317"/>
                  </a:lnTo>
                  <a:lnTo>
                    <a:pt x="399465" y="634682"/>
                  </a:lnTo>
                  <a:close/>
                </a:path>
                <a:path w="607059" h="1893570">
                  <a:moveTo>
                    <a:pt x="404495" y="690245"/>
                  </a:moveTo>
                  <a:lnTo>
                    <a:pt x="403758" y="689597"/>
                  </a:lnTo>
                  <a:lnTo>
                    <a:pt x="399084" y="661936"/>
                  </a:lnTo>
                  <a:lnTo>
                    <a:pt x="394246" y="667486"/>
                  </a:lnTo>
                  <a:lnTo>
                    <a:pt x="389382" y="656043"/>
                  </a:lnTo>
                  <a:lnTo>
                    <a:pt x="388886" y="673684"/>
                  </a:lnTo>
                  <a:lnTo>
                    <a:pt x="378028" y="686155"/>
                  </a:lnTo>
                  <a:lnTo>
                    <a:pt x="393420" y="688822"/>
                  </a:lnTo>
                  <a:lnTo>
                    <a:pt x="392823" y="690079"/>
                  </a:lnTo>
                  <a:lnTo>
                    <a:pt x="395757" y="691959"/>
                  </a:lnTo>
                  <a:lnTo>
                    <a:pt x="398640" y="694042"/>
                  </a:lnTo>
                  <a:lnTo>
                    <a:pt x="402031" y="695579"/>
                  </a:lnTo>
                  <a:lnTo>
                    <a:pt x="404495" y="690245"/>
                  </a:lnTo>
                  <a:close/>
                </a:path>
                <a:path w="607059" h="1893570">
                  <a:moveTo>
                    <a:pt x="405384" y="451192"/>
                  </a:moveTo>
                  <a:lnTo>
                    <a:pt x="396557" y="436346"/>
                  </a:lnTo>
                  <a:lnTo>
                    <a:pt x="401205" y="422567"/>
                  </a:lnTo>
                  <a:lnTo>
                    <a:pt x="390372" y="423633"/>
                  </a:lnTo>
                  <a:lnTo>
                    <a:pt x="386054" y="428307"/>
                  </a:lnTo>
                  <a:lnTo>
                    <a:pt x="385953" y="435292"/>
                  </a:lnTo>
                  <a:lnTo>
                    <a:pt x="383882" y="436562"/>
                  </a:lnTo>
                  <a:lnTo>
                    <a:pt x="386549" y="440905"/>
                  </a:lnTo>
                  <a:lnTo>
                    <a:pt x="386600" y="441083"/>
                  </a:lnTo>
                  <a:lnTo>
                    <a:pt x="386549" y="441223"/>
                  </a:lnTo>
                  <a:lnTo>
                    <a:pt x="386600" y="441413"/>
                  </a:lnTo>
                  <a:lnTo>
                    <a:pt x="386969" y="441591"/>
                  </a:lnTo>
                  <a:lnTo>
                    <a:pt x="392328" y="450354"/>
                  </a:lnTo>
                  <a:lnTo>
                    <a:pt x="396582" y="455256"/>
                  </a:lnTo>
                  <a:lnTo>
                    <a:pt x="402031" y="452285"/>
                  </a:lnTo>
                  <a:lnTo>
                    <a:pt x="405384" y="451192"/>
                  </a:lnTo>
                  <a:close/>
                </a:path>
                <a:path w="607059" h="1893570">
                  <a:moveTo>
                    <a:pt x="410349" y="575830"/>
                  </a:moveTo>
                  <a:lnTo>
                    <a:pt x="409422" y="575538"/>
                  </a:lnTo>
                  <a:lnTo>
                    <a:pt x="408927" y="575335"/>
                  </a:lnTo>
                  <a:lnTo>
                    <a:pt x="408216" y="577265"/>
                  </a:lnTo>
                  <a:lnTo>
                    <a:pt x="407987" y="578256"/>
                  </a:lnTo>
                  <a:lnTo>
                    <a:pt x="408901" y="578624"/>
                  </a:lnTo>
                  <a:lnTo>
                    <a:pt x="409422" y="578815"/>
                  </a:lnTo>
                  <a:lnTo>
                    <a:pt x="409752" y="577850"/>
                  </a:lnTo>
                  <a:lnTo>
                    <a:pt x="410108" y="576897"/>
                  </a:lnTo>
                  <a:lnTo>
                    <a:pt x="410324" y="575906"/>
                  </a:lnTo>
                  <a:close/>
                </a:path>
                <a:path w="607059" h="1893570">
                  <a:moveTo>
                    <a:pt x="413461" y="376275"/>
                  </a:moveTo>
                  <a:lnTo>
                    <a:pt x="411568" y="373710"/>
                  </a:lnTo>
                  <a:lnTo>
                    <a:pt x="409587" y="373291"/>
                  </a:lnTo>
                  <a:lnTo>
                    <a:pt x="408432" y="375488"/>
                  </a:lnTo>
                  <a:lnTo>
                    <a:pt x="407111" y="376961"/>
                  </a:lnTo>
                  <a:lnTo>
                    <a:pt x="409143" y="380174"/>
                  </a:lnTo>
                  <a:lnTo>
                    <a:pt x="410019" y="381533"/>
                  </a:lnTo>
                  <a:lnTo>
                    <a:pt x="411149" y="380034"/>
                  </a:lnTo>
                  <a:lnTo>
                    <a:pt x="412686" y="378726"/>
                  </a:lnTo>
                  <a:lnTo>
                    <a:pt x="413245" y="376948"/>
                  </a:lnTo>
                  <a:lnTo>
                    <a:pt x="413461" y="376275"/>
                  </a:lnTo>
                  <a:close/>
                </a:path>
                <a:path w="607059" h="1893570">
                  <a:moveTo>
                    <a:pt x="430720" y="412483"/>
                  </a:moveTo>
                  <a:lnTo>
                    <a:pt x="428993" y="410616"/>
                  </a:lnTo>
                  <a:lnTo>
                    <a:pt x="427367" y="407517"/>
                  </a:lnTo>
                  <a:lnTo>
                    <a:pt x="425500" y="407276"/>
                  </a:lnTo>
                  <a:lnTo>
                    <a:pt x="424649" y="407162"/>
                  </a:lnTo>
                  <a:lnTo>
                    <a:pt x="423684" y="407949"/>
                  </a:lnTo>
                  <a:lnTo>
                    <a:pt x="422529" y="409079"/>
                  </a:lnTo>
                  <a:lnTo>
                    <a:pt x="417423" y="405955"/>
                  </a:lnTo>
                  <a:lnTo>
                    <a:pt x="412229" y="401662"/>
                  </a:lnTo>
                  <a:lnTo>
                    <a:pt x="407441" y="402132"/>
                  </a:lnTo>
                  <a:lnTo>
                    <a:pt x="399046" y="404533"/>
                  </a:lnTo>
                  <a:lnTo>
                    <a:pt x="395947" y="409117"/>
                  </a:lnTo>
                  <a:lnTo>
                    <a:pt x="397078" y="415213"/>
                  </a:lnTo>
                  <a:lnTo>
                    <a:pt x="401370" y="422186"/>
                  </a:lnTo>
                  <a:lnTo>
                    <a:pt x="401281" y="422313"/>
                  </a:lnTo>
                  <a:lnTo>
                    <a:pt x="401256" y="422440"/>
                  </a:lnTo>
                  <a:lnTo>
                    <a:pt x="401205" y="422567"/>
                  </a:lnTo>
                  <a:lnTo>
                    <a:pt x="401370" y="422554"/>
                  </a:lnTo>
                  <a:lnTo>
                    <a:pt x="401612" y="422478"/>
                  </a:lnTo>
                  <a:lnTo>
                    <a:pt x="401472" y="422300"/>
                  </a:lnTo>
                  <a:lnTo>
                    <a:pt x="404609" y="422376"/>
                  </a:lnTo>
                  <a:lnTo>
                    <a:pt x="408571" y="423824"/>
                  </a:lnTo>
                  <a:lnTo>
                    <a:pt x="414401" y="420204"/>
                  </a:lnTo>
                  <a:lnTo>
                    <a:pt x="420662" y="414426"/>
                  </a:lnTo>
                  <a:lnTo>
                    <a:pt x="422922" y="416585"/>
                  </a:lnTo>
                  <a:lnTo>
                    <a:pt x="424484" y="418465"/>
                  </a:lnTo>
                  <a:lnTo>
                    <a:pt x="427647" y="418020"/>
                  </a:lnTo>
                  <a:lnTo>
                    <a:pt x="429133" y="414540"/>
                  </a:lnTo>
                  <a:lnTo>
                    <a:pt x="430720" y="412483"/>
                  </a:lnTo>
                  <a:close/>
                </a:path>
                <a:path w="607059" h="1893570">
                  <a:moveTo>
                    <a:pt x="432841" y="577151"/>
                  </a:moveTo>
                  <a:lnTo>
                    <a:pt x="430949" y="575754"/>
                  </a:lnTo>
                  <a:lnTo>
                    <a:pt x="429069" y="573366"/>
                  </a:lnTo>
                  <a:lnTo>
                    <a:pt x="425500" y="573201"/>
                  </a:lnTo>
                  <a:lnTo>
                    <a:pt x="423773" y="575868"/>
                  </a:lnTo>
                  <a:lnTo>
                    <a:pt x="420662" y="578561"/>
                  </a:lnTo>
                  <a:lnTo>
                    <a:pt x="424484" y="580415"/>
                  </a:lnTo>
                  <a:lnTo>
                    <a:pt x="426732" y="582472"/>
                  </a:lnTo>
                  <a:lnTo>
                    <a:pt x="430225" y="581812"/>
                  </a:lnTo>
                  <a:lnTo>
                    <a:pt x="431431" y="578916"/>
                  </a:lnTo>
                  <a:lnTo>
                    <a:pt x="432841" y="577151"/>
                  </a:lnTo>
                  <a:close/>
                </a:path>
                <a:path w="607059" h="1893570">
                  <a:moveTo>
                    <a:pt x="434238" y="612317"/>
                  </a:moveTo>
                  <a:lnTo>
                    <a:pt x="433031" y="610006"/>
                  </a:lnTo>
                  <a:lnTo>
                    <a:pt x="432650" y="608177"/>
                  </a:lnTo>
                  <a:lnTo>
                    <a:pt x="430504" y="608672"/>
                  </a:lnTo>
                  <a:lnTo>
                    <a:pt x="427367" y="608457"/>
                  </a:lnTo>
                  <a:lnTo>
                    <a:pt x="426466" y="609815"/>
                  </a:lnTo>
                  <a:lnTo>
                    <a:pt x="425386" y="611390"/>
                  </a:lnTo>
                  <a:lnTo>
                    <a:pt x="426275" y="614337"/>
                  </a:lnTo>
                  <a:lnTo>
                    <a:pt x="426326" y="619607"/>
                  </a:lnTo>
                  <a:lnTo>
                    <a:pt x="430250" y="616470"/>
                  </a:lnTo>
                  <a:lnTo>
                    <a:pt x="432587" y="615391"/>
                  </a:lnTo>
                  <a:lnTo>
                    <a:pt x="434238" y="612317"/>
                  </a:lnTo>
                  <a:close/>
                </a:path>
                <a:path w="607059" h="1893570">
                  <a:moveTo>
                    <a:pt x="437565" y="456565"/>
                  </a:moveTo>
                  <a:lnTo>
                    <a:pt x="435533" y="447459"/>
                  </a:lnTo>
                  <a:lnTo>
                    <a:pt x="429590" y="443712"/>
                  </a:lnTo>
                  <a:lnTo>
                    <a:pt x="420420" y="444754"/>
                  </a:lnTo>
                  <a:lnTo>
                    <a:pt x="435013" y="471551"/>
                  </a:lnTo>
                  <a:lnTo>
                    <a:pt x="437565" y="456565"/>
                  </a:lnTo>
                  <a:close/>
                </a:path>
                <a:path w="607059" h="1893570">
                  <a:moveTo>
                    <a:pt x="447522" y="433501"/>
                  </a:moveTo>
                  <a:lnTo>
                    <a:pt x="446608" y="429056"/>
                  </a:lnTo>
                  <a:lnTo>
                    <a:pt x="433552" y="433387"/>
                  </a:lnTo>
                  <a:lnTo>
                    <a:pt x="434403" y="437692"/>
                  </a:lnTo>
                  <a:lnTo>
                    <a:pt x="436499" y="437019"/>
                  </a:lnTo>
                  <a:lnTo>
                    <a:pt x="436880" y="437413"/>
                  </a:lnTo>
                  <a:lnTo>
                    <a:pt x="437591" y="438099"/>
                  </a:lnTo>
                  <a:lnTo>
                    <a:pt x="438365" y="437451"/>
                  </a:lnTo>
                  <a:lnTo>
                    <a:pt x="438912" y="436740"/>
                  </a:lnTo>
                  <a:lnTo>
                    <a:pt x="439521" y="436067"/>
                  </a:lnTo>
                  <a:lnTo>
                    <a:pt x="447522" y="433501"/>
                  </a:lnTo>
                  <a:close/>
                </a:path>
                <a:path w="607059" h="1893570">
                  <a:moveTo>
                    <a:pt x="451942" y="520585"/>
                  </a:moveTo>
                  <a:lnTo>
                    <a:pt x="431241" y="488911"/>
                  </a:lnTo>
                  <a:lnTo>
                    <a:pt x="426618" y="502031"/>
                  </a:lnTo>
                  <a:lnTo>
                    <a:pt x="428345" y="511644"/>
                  </a:lnTo>
                  <a:lnTo>
                    <a:pt x="436702" y="517829"/>
                  </a:lnTo>
                  <a:lnTo>
                    <a:pt x="451942" y="520585"/>
                  </a:lnTo>
                  <a:close/>
                </a:path>
                <a:path w="607059" h="1893570">
                  <a:moveTo>
                    <a:pt x="459752" y="559612"/>
                  </a:moveTo>
                  <a:lnTo>
                    <a:pt x="443445" y="553148"/>
                  </a:lnTo>
                  <a:lnTo>
                    <a:pt x="441172" y="559142"/>
                  </a:lnTo>
                  <a:lnTo>
                    <a:pt x="457327" y="565975"/>
                  </a:lnTo>
                  <a:lnTo>
                    <a:pt x="459752" y="559612"/>
                  </a:lnTo>
                  <a:close/>
                </a:path>
                <a:path w="607059" h="1893570">
                  <a:moveTo>
                    <a:pt x="469785" y="541489"/>
                  </a:moveTo>
                  <a:lnTo>
                    <a:pt x="466623" y="539165"/>
                  </a:lnTo>
                  <a:lnTo>
                    <a:pt x="464693" y="538949"/>
                  </a:lnTo>
                  <a:lnTo>
                    <a:pt x="462280" y="538683"/>
                  </a:lnTo>
                  <a:lnTo>
                    <a:pt x="459663" y="540156"/>
                  </a:lnTo>
                  <a:lnTo>
                    <a:pt x="457136" y="540880"/>
                  </a:lnTo>
                  <a:lnTo>
                    <a:pt x="459917" y="545795"/>
                  </a:lnTo>
                  <a:lnTo>
                    <a:pt x="461899" y="546747"/>
                  </a:lnTo>
                  <a:lnTo>
                    <a:pt x="464312" y="548894"/>
                  </a:lnTo>
                  <a:lnTo>
                    <a:pt x="467639" y="547712"/>
                  </a:lnTo>
                  <a:lnTo>
                    <a:pt x="469785" y="544804"/>
                  </a:lnTo>
                  <a:lnTo>
                    <a:pt x="469785" y="541489"/>
                  </a:lnTo>
                  <a:close/>
                </a:path>
                <a:path w="607059" h="1893570">
                  <a:moveTo>
                    <a:pt x="489458" y="676046"/>
                  </a:moveTo>
                  <a:lnTo>
                    <a:pt x="488467" y="673912"/>
                  </a:lnTo>
                  <a:lnTo>
                    <a:pt x="486664" y="674027"/>
                  </a:lnTo>
                  <a:lnTo>
                    <a:pt x="484352" y="674395"/>
                  </a:lnTo>
                  <a:lnTo>
                    <a:pt x="483997" y="675335"/>
                  </a:lnTo>
                  <a:lnTo>
                    <a:pt x="483501" y="676605"/>
                  </a:lnTo>
                  <a:lnTo>
                    <a:pt x="484492" y="678484"/>
                  </a:lnTo>
                  <a:lnTo>
                    <a:pt x="485889" y="685050"/>
                  </a:lnTo>
                  <a:lnTo>
                    <a:pt x="487972" y="680300"/>
                  </a:lnTo>
                  <a:lnTo>
                    <a:pt x="488962" y="678738"/>
                  </a:lnTo>
                  <a:lnTo>
                    <a:pt x="489292" y="677024"/>
                  </a:lnTo>
                  <a:lnTo>
                    <a:pt x="489458" y="676046"/>
                  </a:lnTo>
                  <a:close/>
                </a:path>
                <a:path w="607059" h="1893570">
                  <a:moveTo>
                    <a:pt x="493014" y="650646"/>
                  </a:moveTo>
                  <a:lnTo>
                    <a:pt x="490804" y="647827"/>
                  </a:lnTo>
                  <a:lnTo>
                    <a:pt x="487730" y="647496"/>
                  </a:lnTo>
                  <a:lnTo>
                    <a:pt x="485724" y="648817"/>
                  </a:lnTo>
                  <a:lnTo>
                    <a:pt x="481736" y="650214"/>
                  </a:lnTo>
                  <a:lnTo>
                    <a:pt x="485203" y="653199"/>
                  </a:lnTo>
                  <a:lnTo>
                    <a:pt x="486829" y="655662"/>
                  </a:lnTo>
                  <a:lnTo>
                    <a:pt x="489953" y="655840"/>
                  </a:lnTo>
                  <a:lnTo>
                    <a:pt x="491934" y="653186"/>
                  </a:lnTo>
                  <a:lnTo>
                    <a:pt x="492734" y="651332"/>
                  </a:lnTo>
                  <a:lnTo>
                    <a:pt x="493014" y="650646"/>
                  </a:lnTo>
                  <a:close/>
                </a:path>
                <a:path w="607059" h="1893570">
                  <a:moveTo>
                    <a:pt x="494411" y="717880"/>
                  </a:moveTo>
                  <a:lnTo>
                    <a:pt x="486460" y="713943"/>
                  </a:lnTo>
                  <a:lnTo>
                    <a:pt x="481076" y="729665"/>
                  </a:lnTo>
                  <a:lnTo>
                    <a:pt x="480390" y="729170"/>
                  </a:lnTo>
                  <a:lnTo>
                    <a:pt x="478853" y="731647"/>
                  </a:lnTo>
                  <a:lnTo>
                    <a:pt x="476592" y="733958"/>
                  </a:lnTo>
                  <a:lnTo>
                    <a:pt x="475805" y="737971"/>
                  </a:lnTo>
                  <a:lnTo>
                    <a:pt x="478688" y="739952"/>
                  </a:lnTo>
                  <a:lnTo>
                    <a:pt x="481190" y="742861"/>
                  </a:lnTo>
                  <a:lnTo>
                    <a:pt x="483146" y="739787"/>
                  </a:lnTo>
                  <a:lnTo>
                    <a:pt x="484987" y="737641"/>
                  </a:lnTo>
                  <a:lnTo>
                    <a:pt x="485673" y="735634"/>
                  </a:lnTo>
                  <a:lnTo>
                    <a:pt x="486524" y="735965"/>
                  </a:lnTo>
                  <a:lnTo>
                    <a:pt x="494411" y="717880"/>
                  </a:lnTo>
                  <a:close/>
                </a:path>
                <a:path w="607059" h="1893570">
                  <a:moveTo>
                    <a:pt x="494652" y="935355"/>
                  </a:moveTo>
                  <a:lnTo>
                    <a:pt x="491718" y="932789"/>
                  </a:lnTo>
                  <a:lnTo>
                    <a:pt x="488111" y="932954"/>
                  </a:lnTo>
                  <a:lnTo>
                    <a:pt x="484403" y="936752"/>
                  </a:lnTo>
                  <a:lnTo>
                    <a:pt x="478663" y="942632"/>
                  </a:lnTo>
                  <a:lnTo>
                    <a:pt x="473468" y="949286"/>
                  </a:lnTo>
                  <a:lnTo>
                    <a:pt x="468731" y="956297"/>
                  </a:lnTo>
                  <a:lnTo>
                    <a:pt x="469722" y="957453"/>
                  </a:lnTo>
                  <a:lnTo>
                    <a:pt x="470801" y="958545"/>
                  </a:lnTo>
                  <a:lnTo>
                    <a:pt x="471792" y="959726"/>
                  </a:lnTo>
                  <a:lnTo>
                    <a:pt x="477304" y="953350"/>
                  </a:lnTo>
                  <a:lnTo>
                    <a:pt x="482955" y="947166"/>
                  </a:lnTo>
                  <a:lnTo>
                    <a:pt x="488746" y="941171"/>
                  </a:lnTo>
                  <a:lnTo>
                    <a:pt x="494652" y="935355"/>
                  </a:lnTo>
                  <a:close/>
                </a:path>
                <a:path w="607059" h="1893570">
                  <a:moveTo>
                    <a:pt x="501802" y="766140"/>
                  </a:moveTo>
                  <a:lnTo>
                    <a:pt x="501446" y="761034"/>
                  </a:lnTo>
                  <a:lnTo>
                    <a:pt x="498640" y="758063"/>
                  </a:lnTo>
                  <a:lnTo>
                    <a:pt x="496938" y="755015"/>
                  </a:lnTo>
                  <a:lnTo>
                    <a:pt x="494741" y="756767"/>
                  </a:lnTo>
                  <a:lnTo>
                    <a:pt x="490918" y="758393"/>
                  </a:lnTo>
                  <a:lnTo>
                    <a:pt x="490753" y="760310"/>
                  </a:lnTo>
                  <a:lnTo>
                    <a:pt x="490448" y="763447"/>
                  </a:lnTo>
                  <a:lnTo>
                    <a:pt x="492569" y="766826"/>
                  </a:lnTo>
                  <a:lnTo>
                    <a:pt x="494385" y="772248"/>
                  </a:lnTo>
                  <a:lnTo>
                    <a:pt x="498043" y="768400"/>
                  </a:lnTo>
                  <a:lnTo>
                    <a:pt x="501802" y="766140"/>
                  </a:lnTo>
                  <a:close/>
                </a:path>
                <a:path w="607059" h="1893570">
                  <a:moveTo>
                    <a:pt x="510108" y="1673745"/>
                  </a:moveTo>
                  <a:lnTo>
                    <a:pt x="509663" y="1650415"/>
                  </a:lnTo>
                  <a:lnTo>
                    <a:pt x="506450" y="1651977"/>
                  </a:lnTo>
                  <a:lnTo>
                    <a:pt x="503262" y="1653413"/>
                  </a:lnTo>
                  <a:lnTo>
                    <a:pt x="500100" y="1654898"/>
                  </a:lnTo>
                  <a:lnTo>
                    <a:pt x="500545" y="1673555"/>
                  </a:lnTo>
                  <a:lnTo>
                    <a:pt x="510108" y="1673745"/>
                  </a:lnTo>
                  <a:close/>
                </a:path>
                <a:path w="607059" h="1893570">
                  <a:moveTo>
                    <a:pt x="536790" y="1891830"/>
                  </a:moveTo>
                  <a:lnTo>
                    <a:pt x="536028" y="1890102"/>
                  </a:lnTo>
                  <a:lnTo>
                    <a:pt x="534733" y="1888528"/>
                  </a:lnTo>
                  <a:lnTo>
                    <a:pt x="533603" y="1886915"/>
                  </a:lnTo>
                  <a:lnTo>
                    <a:pt x="532206" y="1887982"/>
                  </a:lnTo>
                  <a:lnTo>
                    <a:pt x="529653" y="1889023"/>
                  </a:lnTo>
                  <a:lnTo>
                    <a:pt x="529590" y="1890153"/>
                  </a:lnTo>
                  <a:lnTo>
                    <a:pt x="529564" y="1891195"/>
                  </a:lnTo>
                  <a:lnTo>
                    <a:pt x="529894" y="1892249"/>
                  </a:lnTo>
                  <a:lnTo>
                    <a:pt x="530390" y="1893430"/>
                  </a:lnTo>
                  <a:lnTo>
                    <a:pt x="532536" y="1892896"/>
                  </a:lnTo>
                  <a:lnTo>
                    <a:pt x="534682" y="1892414"/>
                  </a:lnTo>
                  <a:lnTo>
                    <a:pt x="536790" y="1891830"/>
                  </a:lnTo>
                  <a:close/>
                </a:path>
                <a:path w="607059" h="1893570">
                  <a:moveTo>
                    <a:pt x="555485" y="1672348"/>
                  </a:moveTo>
                  <a:lnTo>
                    <a:pt x="553427" y="1671002"/>
                  </a:lnTo>
                  <a:lnTo>
                    <a:pt x="552297" y="1669681"/>
                  </a:lnTo>
                  <a:lnTo>
                    <a:pt x="551027" y="1670951"/>
                  </a:lnTo>
                  <a:lnTo>
                    <a:pt x="549021" y="1672043"/>
                  </a:lnTo>
                  <a:lnTo>
                    <a:pt x="548728" y="1673504"/>
                  </a:lnTo>
                  <a:lnTo>
                    <a:pt x="548500" y="1674710"/>
                  </a:lnTo>
                  <a:lnTo>
                    <a:pt x="550316" y="1676311"/>
                  </a:lnTo>
                  <a:lnTo>
                    <a:pt x="551688" y="1678482"/>
                  </a:lnTo>
                  <a:lnTo>
                    <a:pt x="553427" y="1676361"/>
                  </a:lnTo>
                  <a:lnTo>
                    <a:pt x="555409" y="1675015"/>
                  </a:lnTo>
                  <a:lnTo>
                    <a:pt x="555434" y="1673618"/>
                  </a:lnTo>
                  <a:lnTo>
                    <a:pt x="555485" y="1672348"/>
                  </a:lnTo>
                  <a:close/>
                </a:path>
                <a:path w="607059" h="1893570">
                  <a:moveTo>
                    <a:pt x="558203" y="1788236"/>
                  </a:moveTo>
                  <a:lnTo>
                    <a:pt x="557707" y="1788426"/>
                  </a:lnTo>
                  <a:lnTo>
                    <a:pt x="557187" y="1788591"/>
                  </a:lnTo>
                  <a:lnTo>
                    <a:pt x="556666" y="1788782"/>
                  </a:lnTo>
                  <a:lnTo>
                    <a:pt x="556856" y="1789303"/>
                  </a:lnTo>
                  <a:lnTo>
                    <a:pt x="557022" y="1789823"/>
                  </a:lnTo>
                  <a:lnTo>
                    <a:pt x="557326" y="1790674"/>
                  </a:lnTo>
                  <a:lnTo>
                    <a:pt x="557682" y="1789696"/>
                  </a:lnTo>
                  <a:lnTo>
                    <a:pt x="557961" y="1788972"/>
                  </a:lnTo>
                  <a:lnTo>
                    <a:pt x="558203" y="1788236"/>
                  </a:lnTo>
                  <a:close/>
                </a:path>
                <a:path w="607059" h="1893570">
                  <a:moveTo>
                    <a:pt x="577557" y="1643951"/>
                  </a:moveTo>
                  <a:lnTo>
                    <a:pt x="561619" y="1642529"/>
                  </a:lnTo>
                  <a:lnTo>
                    <a:pt x="561060" y="1649641"/>
                  </a:lnTo>
                  <a:lnTo>
                    <a:pt x="577011" y="1650911"/>
                  </a:lnTo>
                  <a:lnTo>
                    <a:pt x="577557" y="1643951"/>
                  </a:lnTo>
                  <a:close/>
                </a:path>
                <a:path w="607059" h="1893570">
                  <a:moveTo>
                    <a:pt x="605129" y="1625892"/>
                  </a:moveTo>
                  <a:lnTo>
                    <a:pt x="603059" y="1624495"/>
                  </a:lnTo>
                  <a:lnTo>
                    <a:pt x="601916" y="1623098"/>
                  </a:lnTo>
                  <a:lnTo>
                    <a:pt x="600405" y="1624774"/>
                  </a:lnTo>
                  <a:lnTo>
                    <a:pt x="598614" y="1626285"/>
                  </a:lnTo>
                  <a:lnTo>
                    <a:pt x="597573" y="1628228"/>
                  </a:lnTo>
                  <a:lnTo>
                    <a:pt x="597344" y="1628648"/>
                  </a:lnTo>
                  <a:lnTo>
                    <a:pt x="599846" y="1630603"/>
                  </a:lnTo>
                  <a:lnTo>
                    <a:pt x="601548" y="1632280"/>
                  </a:lnTo>
                  <a:lnTo>
                    <a:pt x="603097" y="1630235"/>
                  </a:lnTo>
                  <a:lnTo>
                    <a:pt x="605066" y="1628787"/>
                  </a:lnTo>
                  <a:lnTo>
                    <a:pt x="605129" y="1625892"/>
                  </a:lnTo>
                  <a:close/>
                </a:path>
                <a:path w="607059" h="1893570">
                  <a:moveTo>
                    <a:pt x="606425" y="1773720"/>
                  </a:moveTo>
                  <a:lnTo>
                    <a:pt x="606361" y="1770938"/>
                  </a:lnTo>
                  <a:lnTo>
                    <a:pt x="604418" y="1769592"/>
                  </a:lnTo>
                  <a:lnTo>
                    <a:pt x="603313" y="1768221"/>
                  </a:lnTo>
                  <a:lnTo>
                    <a:pt x="601776" y="1769821"/>
                  </a:lnTo>
                  <a:lnTo>
                    <a:pt x="600265" y="1771408"/>
                  </a:lnTo>
                  <a:lnTo>
                    <a:pt x="598728" y="1773008"/>
                  </a:lnTo>
                  <a:lnTo>
                    <a:pt x="601306" y="1775421"/>
                  </a:lnTo>
                  <a:lnTo>
                    <a:pt x="603123" y="1777098"/>
                  </a:lnTo>
                  <a:lnTo>
                    <a:pt x="604545" y="1775180"/>
                  </a:lnTo>
                  <a:lnTo>
                    <a:pt x="606425" y="1773720"/>
                  </a:lnTo>
                  <a:close/>
                </a:path>
                <a:path w="607059" h="1893570">
                  <a:moveTo>
                    <a:pt x="606526" y="1728177"/>
                  </a:moveTo>
                  <a:lnTo>
                    <a:pt x="600646" y="1720723"/>
                  </a:lnTo>
                  <a:lnTo>
                    <a:pt x="585533" y="1735124"/>
                  </a:lnTo>
                  <a:lnTo>
                    <a:pt x="590473" y="1740814"/>
                  </a:lnTo>
                  <a:lnTo>
                    <a:pt x="606526" y="1728177"/>
                  </a:lnTo>
                  <a:close/>
                </a:path>
              </a:pathLst>
            </a:custGeom>
            <a:solidFill>
              <a:srgbClr val="DE246E"/>
            </a:solidFill>
          </p:spPr>
          <p:txBody>
            <a:bodyPr wrap="square" lIns="0" tIns="0" rIns="0" bIns="0" rtlCol="0"/>
            <a:lstStyle/>
            <a:p>
              <a:endParaRPr/>
            </a:p>
          </p:txBody>
        </p:sp>
        <p:sp>
          <p:nvSpPr>
            <p:cNvPr id="114" name="object 114"/>
            <p:cNvSpPr/>
            <p:nvPr/>
          </p:nvSpPr>
          <p:spPr>
            <a:xfrm>
              <a:off x="7691412" y="2334323"/>
              <a:ext cx="1147445" cy="1843405"/>
            </a:xfrm>
            <a:custGeom>
              <a:avLst/>
              <a:gdLst/>
              <a:ahLst/>
              <a:cxnLst/>
              <a:rect l="l" t="t" r="r" b="b"/>
              <a:pathLst>
                <a:path w="1147445" h="1843404">
                  <a:moveTo>
                    <a:pt x="3238" y="338150"/>
                  </a:moveTo>
                  <a:lnTo>
                    <a:pt x="2806" y="337807"/>
                  </a:lnTo>
                  <a:lnTo>
                    <a:pt x="2387" y="337451"/>
                  </a:lnTo>
                  <a:lnTo>
                    <a:pt x="1955" y="337096"/>
                  </a:lnTo>
                  <a:lnTo>
                    <a:pt x="1295" y="337820"/>
                  </a:lnTo>
                  <a:lnTo>
                    <a:pt x="660" y="338543"/>
                  </a:lnTo>
                  <a:lnTo>
                    <a:pt x="0" y="339267"/>
                  </a:lnTo>
                  <a:lnTo>
                    <a:pt x="444" y="339623"/>
                  </a:lnTo>
                  <a:lnTo>
                    <a:pt x="1155" y="340334"/>
                  </a:lnTo>
                  <a:lnTo>
                    <a:pt x="1981" y="339636"/>
                  </a:lnTo>
                  <a:lnTo>
                    <a:pt x="2590" y="338874"/>
                  </a:lnTo>
                  <a:lnTo>
                    <a:pt x="3238" y="338150"/>
                  </a:lnTo>
                  <a:close/>
                </a:path>
                <a:path w="1147445" h="1843404">
                  <a:moveTo>
                    <a:pt x="8191" y="326834"/>
                  </a:moveTo>
                  <a:lnTo>
                    <a:pt x="7696" y="326034"/>
                  </a:lnTo>
                  <a:lnTo>
                    <a:pt x="7416" y="325628"/>
                  </a:lnTo>
                  <a:lnTo>
                    <a:pt x="7175" y="326034"/>
                  </a:lnTo>
                  <a:lnTo>
                    <a:pt x="6731" y="326440"/>
                  </a:lnTo>
                  <a:lnTo>
                    <a:pt x="6731" y="327253"/>
                  </a:lnTo>
                  <a:lnTo>
                    <a:pt x="7175" y="327660"/>
                  </a:lnTo>
                  <a:lnTo>
                    <a:pt x="7454" y="328053"/>
                  </a:lnTo>
                  <a:lnTo>
                    <a:pt x="8191" y="326834"/>
                  </a:lnTo>
                  <a:close/>
                </a:path>
                <a:path w="1147445" h="1843404">
                  <a:moveTo>
                    <a:pt x="123063" y="19862"/>
                  </a:moveTo>
                  <a:lnTo>
                    <a:pt x="122872" y="19405"/>
                  </a:lnTo>
                  <a:lnTo>
                    <a:pt x="122542" y="18478"/>
                  </a:lnTo>
                  <a:lnTo>
                    <a:pt x="122072" y="18503"/>
                  </a:lnTo>
                  <a:lnTo>
                    <a:pt x="121437" y="18364"/>
                  </a:lnTo>
                  <a:lnTo>
                    <a:pt x="121158" y="18618"/>
                  </a:lnTo>
                  <a:lnTo>
                    <a:pt x="120865" y="18923"/>
                  </a:lnTo>
                  <a:lnTo>
                    <a:pt x="120891" y="19583"/>
                  </a:lnTo>
                  <a:lnTo>
                    <a:pt x="120751" y="20078"/>
                  </a:lnTo>
                  <a:lnTo>
                    <a:pt x="123063" y="19862"/>
                  </a:lnTo>
                  <a:close/>
                </a:path>
                <a:path w="1147445" h="1843404">
                  <a:moveTo>
                    <a:pt x="128092" y="55156"/>
                  </a:moveTo>
                  <a:lnTo>
                    <a:pt x="127546" y="47853"/>
                  </a:lnTo>
                  <a:lnTo>
                    <a:pt x="113004" y="48907"/>
                  </a:lnTo>
                  <a:lnTo>
                    <a:pt x="113245" y="58077"/>
                  </a:lnTo>
                  <a:lnTo>
                    <a:pt x="128092" y="55156"/>
                  </a:lnTo>
                  <a:close/>
                </a:path>
                <a:path w="1147445" h="1843404">
                  <a:moveTo>
                    <a:pt x="446328" y="601091"/>
                  </a:moveTo>
                  <a:lnTo>
                    <a:pt x="434975" y="588899"/>
                  </a:lnTo>
                  <a:lnTo>
                    <a:pt x="434428" y="608152"/>
                  </a:lnTo>
                  <a:lnTo>
                    <a:pt x="440778" y="612711"/>
                  </a:lnTo>
                  <a:lnTo>
                    <a:pt x="446328" y="601091"/>
                  </a:lnTo>
                  <a:close/>
                </a:path>
                <a:path w="1147445" h="1843404">
                  <a:moveTo>
                    <a:pt x="446493" y="600837"/>
                  </a:moveTo>
                  <a:lnTo>
                    <a:pt x="446328" y="601141"/>
                  </a:lnTo>
                  <a:lnTo>
                    <a:pt x="446443" y="601345"/>
                  </a:lnTo>
                  <a:lnTo>
                    <a:pt x="446493" y="601040"/>
                  </a:lnTo>
                  <a:lnTo>
                    <a:pt x="446493" y="600837"/>
                  </a:lnTo>
                  <a:close/>
                </a:path>
                <a:path w="1147445" h="1843404">
                  <a:moveTo>
                    <a:pt x="451688" y="447065"/>
                  </a:moveTo>
                  <a:lnTo>
                    <a:pt x="448894" y="427228"/>
                  </a:lnTo>
                  <a:lnTo>
                    <a:pt x="442569" y="428256"/>
                  </a:lnTo>
                  <a:lnTo>
                    <a:pt x="445427" y="448106"/>
                  </a:lnTo>
                  <a:lnTo>
                    <a:pt x="451688" y="447065"/>
                  </a:lnTo>
                  <a:close/>
                </a:path>
                <a:path w="1147445" h="1843404">
                  <a:moveTo>
                    <a:pt x="456552" y="580085"/>
                  </a:moveTo>
                  <a:lnTo>
                    <a:pt x="456120" y="579894"/>
                  </a:lnTo>
                  <a:lnTo>
                    <a:pt x="455561" y="579424"/>
                  </a:lnTo>
                  <a:lnTo>
                    <a:pt x="455244" y="579551"/>
                  </a:lnTo>
                  <a:lnTo>
                    <a:pt x="454914" y="579691"/>
                  </a:lnTo>
                  <a:lnTo>
                    <a:pt x="454799" y="580390"/>
                  </a:lnTo>
                  <a:lnTo>
                    <a:pt x="454469" y="581139"/>
                  </a:lnTo>
                  <a:lnTo>
                    <a:pt x="455295" y="580720"/>
                  </a:lnTo>
                  <a:lnTo>
                    <a:pt x="456552" y="580085"/>
                  </a:lnTo>
                  <a:close/>
                </a:path>
                <a:path w="1147445" h="1843404">
                  <a:moveTo>
                    <a:pt x="467309" y="532765"/>
                  </a:moveTo>
                  <a:lnTo>
                    <a:pt x="465162" y="530910"/>
                  </a:lnTo>
                  <a:lnTo>
                    <a:pt x="464032" y="529450"/>
                  </a:lnTo>
                  <a:lnTo>
                    <a:pt x="462140" y="528675"/>
                  </a:lnTo>
                  <a:lnTo>
                    <a:pt x="460629" y="529577"/>
                  </a:lnTo>
                  <a:lnTo>
                    <a:pt x="458622" y="525665"/>
                  </a:lnTo>
                  <a:lnTo>
                    <a:pt x="454164" y="526643"/>
                  </a:lnTo>
                  <a:lnTo>
                    <a:pt x="452132" y="513753"/>
                  </a:lnTo>
                  <a:lnTo>
                    <a:pt x="446989" y="512902"/>
                  </a:lnTo>
                  <a:lnTo>
                    <a:pt x="445376" y="516877"/>
                  </a:lnTo>
                  <a:lnTo>
                    <a:pt x="442379" y="520954"/>
                  </a:lnTo>
                  <a:lnTo>
                    <a:pt x="442734" y="525919"/>
                  </a:lnTo>
                  <a:lnTo>
                    <a:pt x="445973" y="528370"/>
                  </a:lnTo>
                  <a:lnTo>
                    <a:pt x="446138" y="528980"/>
                  </a:lnTo>
                  <a:lnTo>
                    <a:pt x="444512" y="529907"/>
                  </a:lnTo>
                  <a:lnTo>
                    <a:pt x="439051" y="536549"/>
                  </a:lnTo>
                  <a:lnTo>
                    <a:pt x="434632" y="542886"/>
                  </a:lnTo>
                  <a:lnTo>
                    <a:pt x="432854" y="549808"/>
                  </a:lnTo>
                  <a:lnTo>
                    <a:pt x="435889" y="557517"/>
                  </a:lnTo>
                  <a:lnTo>
                    <a:pt x="426326" y="565505"/>
                  </a:lnTo>
                  <a:lnTo>
                    <a:pt x="421005" y="573570"/>
                  </a:lnTo>
                  <a:lnTo>
                    <a:pt x="419912" y="582028"/>
                  </a:lnTo>
                  <a:lnTo>
                    <a:pt x="423024" y="591172"/>
                  </a:lnTo>
                  <a:lnTo>
                    <a:pt x="420433" y="590118"/>
                  </a:lnTo>
                  <a:lnTo>
                    <a:pt x="417779" y="589699"/>
                  </a:lnTo>
                  <a:lnTo>
                    <a:pt x="415493" y="589953"/>
                  </a:lnTo>
                  <a:lnTo>
                    <a:pt x="415874" y="588708"/>
                  </a:lnTo>
                  <a:lnTo>
                    <a:pt x="415658" y="585635"/>
                  </a:lnTo>
                  <a:lnTo>
                    <a:pt x="411480" y="583476"/>
                  </a:lnTo>
                  <a:lnTo>
                    <a:pt x="409054" y="581164"/>
                  </a:lnTo>
                  <a:lnTo>
                    <a:pt x="406831" y="583907"/>
                  </a:lnTo>
                  <a:lnTo>
                    <a:pt x="402958" y="586600"/>
                  </a:lnTo>
                  <a:lnTo>
                    <a:pt x="402844" y="591413"/>
                  </a:lnTo>
                  <a:lnTo>
                    <a:pt x="407466" y="596265"/>
                  </a:lnTo>
                  <a:lnTo>
                    <a:pt x="406234" y="598271"/>
                  </a:lnTo>
                  <a:lnTo>
                    <a:pt x="405244" y="600379"/>
                  </a:lnTo>
                  <a:lnTo>
                    <a:pt x="405041" y="602208"/>
                  </a:lnTo>
                  <a:lnTo>
                    <a:pt x="403504" y="601230"/>
                  </a:lnTo>
                  <a:lnTo>
                    <a:pt x="397433" y="605066"/>
                  </a:lnTo>
                  <a:lnTo>
                    <a:pt x="399491" y="638149"/>
                  </a:lnTo>
                  <a:lnTo>
                    <a:pt x="396697" y="635317"/>
                  </a:lnTo>
                  <a:lnTo>
                    <a:pt x="390804" y="634441"/>
                  </a:lnTo>
                  <a:lnTo>
                    <a:pt x="380695" y="634746"/>
                  </a:lnTo>
                  <a:lnTo>
                    <a:pt x="398729" y="655193"/>
                  </a:lnTo>
                  <a:lnTo>
                    <a:pt x="400240" y="650417"/>
                  </a:lnTo>
                  <a:lnTo>
                    <a:pt x="400672" y="657453"/>
                  </a:lnTo>
                  <a:lnTo>
                    <a:pt x="409028" y="659180"/>
                  </a:lnTo>
                  <a:lnTo>
                    <a:pt x="417969" y="634034"/>
                  </a:lnTo>
                  <a:lnTo>
                    <a:pt x="424497" y="622147"/>
                  </a:lnTo>
                  <a:lnTo>
                    <a:pt x="432282" y="605891"/>
                  </a:lnTo>
                  <a:lnTo>
                    <a:pt x="432396" y="598157"/>
                  </a:lnTo>
                  <a:lnTo>
                    <a:pt x="429399" y="595147"/>
                  </a:lnTo>
                  <a:lnTo>
                    <a:pt x="434784" y="588695"/>
                  </a:lnTo>
                  <a:lnTo>
                    <a:pt x="435470" y="582409"/>
                  </a:lnTo>
                  <a:lnTo>
                    <a:pt x="436219" y="581939"/>
                  </a:lnTo>
                  <a:lnTo>
                    <a:pt x="435673" y="580809"/>
                  </a:lnTo>
                  <a:lnTo>
                    <a:pt x="438086" y="560120"/>
                  </a:lnTo>
                  <a:lnTo>
                    <a:pt x="441109" y="563029"/>
                  </a:lnTo>
                  <a:lnTo>
                    <a:pt x="443280" y="564565"/>
                  </a:lnTo>
                  <a:lnTo>
                    <a:pt x="460565" y="533476"/>
                  </a:lnTo>
                  <a:lnTo>
                    <a:pt x="461200" y="534784"/>
                  </a:lnTo>
                  <a:lnTo>
                    <a:pt x="462800" y="535419"/>
                  </a:lnTo>
                  <a:lnTo>
                    <a:pt x="464693" y="533895"/>
                  </a:lnTo>
                  <a:lnTo>
                    <a:pt x="467309" y="532765"/>
                  </a:lnTo>
                  <a:close/>
                </a:path>
                <a:path w="1147445" h="1843404">
                  <a:moveTo>
                    <a:pt x="480466" y="194106"/>
                  </a:moveTo>
                  <a:lnTo>
                    <a:pt x="474700" y="188963"/>
                  </a:lnTo>
                  <a:lnTo>
                    <a:pt x="470801" y="184835"/>
                  </a:lnTo>
                  <a:lnTo>
                    <a:pt x="465658" y="181762"/>
                  </a:lnTo>
                  <a:lnTo>
                    <a:pt x="461975" y="185699"/>
                  </a:lnTo>
                  <a:lnTo>
                    <a:pt x="460070" y="188264"/>
                  </a:lnTo>
                  <a:lnTo>
                    <a:pt x="459879" y="187032"/>
                  </a:lnTo>
                  <a:lnTo>
                    <a:pt x="459740" y="186410"/>
                  </a:lnTo>
                  <a:lnTo>
                    <a:pt x="457542" y="187744"/>
                  </a:lnTo>
                  <a:lnTo>
                    <a:pt x="458063" y="188480"/>
                  </a:lnTo>
                  <a:lnTo>
                    <a:pt x="458533" y="189306"/>
                  </a:lnTo>
                  <a:lnTo>
                    <a:pt x="459168" y="189903"/>
                  </a:lnTo>
                  <a:lnTo>
                    <a:pt x="458889" y="190309"/>
                  </a:lnTo>
                  <a:lnTo>
                    <a:pt x="461949" y="194741"/>
                  </a:lnTo>
                  <a:lnTo>
                    <a:pt x="465988" y="198704"/>
                  </a:lnTo>
                  <a:lnTo>
                    <a:pt x="471614" y="202120"/>
                  </a:lnTo>
                  <a:lnTo>
                    <a:pt x="475665" y="197751"/>
                  </a:lnTo>
                  <a:lnTo>
                    <a:pt x="480466" y="194106"/>
                  </a:lnTo>
                  <a:close/>
                </a:path>
                <a:path w="1147445" h="1843404">
                  <a:moveTo>
                    <a:pt x="484403" y="188696"/>
                  </a:moveTo>
                  <a:lnTo>
                    <a:pt x="483743" y="187210"/>
                  </a:lnTo>
                  <a:lnTo>
                    <a:pt x="483133" y="184861"/>
                  </a:lnTo>
                  <a:lnTo>
                    <a:pt x="479475" y="188404"/>
                  </a:lnTo>
                  <a:lnTo>
                    <a:pt x="480339" y="189560"/>
                  </a:lnTo>
                  <a:lnTo>
                    <a:pt x="481050" y="191046"/>
                  </a:lnTo>
                  <a:lnTo>
                    <a:pt x="482561" y="192024"/>
                  </a:lnTo>
                  <a:lnTo>
                    <a:pt x="484403" y="190741"/>
                  </a:lnTo>
                  <a:lnTo>
                    <a:pt x="484403" y="188696"/>
                  </a:lnTo>
                  <a:close/>
                </a:path>
                <a:path w="1147445" h="1843404">
                  <a:moveTo>
                    <a:pt x="491248" y="175133"/>
                  </a:moveTo>
                  <a:lnTo>
                    <a:pt x="489432" y="172694"/>
                  </a:lnTo>
                  <a:lnTo>
                    <a:pt x="487591" y="168948"/>
                  </a:lnTo>
                  <a:lnTo>
                    <a:pt x="485775" y="167284"/>
                  </a:lnTo>
                  <a:lnTo>
                    <a:pt x="477913" y="171272"/>
                  </a:lnTo>
                  <a:lnTo>
                    <a:pt x="470763" y="175425"/>
                  </a:lnTo>
                  <a:lnTo>
                    <a:pt x="464032" y="179654"/>
                  </a:lnTo>
                  <a:lnTo>
                    <a:pt x="470649" y="179451"/>
                  </a:lnTo>
                  <a:lnTo>
                    <a:pt x="477545" y="177749"/>
                  </a:lnTo>
                  <a:lnTo>
                    <a:pt x="484492" y="175869"/>
                  </a:lnTo>
                  <a:lnTo>
                    <a:pt x="491248" y="175133"/>
                  </a:lnTo>
                  <a:close/>
                </a:path>
                <a:path w="1147445" h="1843404">
                  <a:moveTo>
                    <a:pt x="491680" y="175107"/>
                  </a:moveTo>
                  <a:lnTo>
                    <a:pt x="491553" y="175094"/>
                  </a:lnTo>
                  <a:lnTo>
                    <a:pt x="491413" y="175133"/>
                  </a:lnTo>
                  <a:lnTo>
                    <a:pt x="491248" y="175133"/>
                  </a:lnTo>
                  <a:lnTo>
                    <a:pt x="491388" y="175323"/>
                  </a:lnTo>
                  <a:lnTo>
                    <a:pt x="491680" y="175107"/>
                  </a:lnTo>
                  <a:close/>
                </a:path>
                <a:path w="1147445" h="1843404">
                  <a:moveTo>
                    <a:pt x="495592" y="563918"/>
                  </a:moveTo>
                  <a:lnTo>
                    <a:pt x="493064" y="561492"/>
                  </a:lnTo>
                  <a:lnTo>
                    <a:pt x="491883" y="559523"/>
                  </a:lnTo>
                  <a:lnTo>
                    <a:pt x="489381" y="561632"/>
                  </a:lnTo>
                  <a:lnTo>
                    <a:pt x="486486" y="563460"/>
                  </a:lnTo>
                  <a:lnTo>
                    <a:pt x="484593" y="566039"/>
                  </a:lnTo>
                  <a:lnTo>
                    <a:pt x="484124" y="566712"/>
                  </a:lnTo>
                  <a:lnTo>
                    <a:pt x="486676" y="569734"/>
                  </a:lnTo>
                  <a:lnTo>
                    <a:pt x="488721" y="573112"/>
                  </a:lnTo>
                  <a:lnTo>
                    <a:pt x="491629" y="569747"/>
                  </a:lnTo>
                  <a:lnTo>
                    <a:pt x="494245" y="567842"/>
                  </a:lnTo>
                  <a:lnTo>
                    <a:pt x="495592" y="563918"/>
                  </a:lnTo>
                  <a:close/>
                </a:path>
                <a:path w="1147445" h="1843404">
                  <a:moveTo>
                    <a:pt x="498170" y="489889"/>
                  </a:moveTo>
                  <a:lnTo>
                    <a:pt x="497268" y="489242"/>
                  </a:lnTo>
                  <a:lnTo>
                    <a:pt x="496277" y="488035"/>
                  </a:lnTo>
                  <a:lnTo>
                    <a:pt x="494703" y="488302"/>
                  </a:lnTo>
                  <a:lnTo>
                    <a:pt x="494106" y="489699"/>
                  </a:lnTo>
                  <a:lnTo>
                    <a:pt x="493420" y="490537"/>
                  </a:lnTo>
                  <a:lnTo>
                    <a:pt x="494576" y="491337"/>
                  </a:lnTo>
                  <a:lnTo>
                    <a:pt x="495757" y="492137"/>
                  </a:lnTo>
                  <a:lnTo>
                    <a:pt x="496912" y="492937"/>
                  </a:lnTo>
                  <a:lnTo>
                    <a:pt x="498170" y="489889"/>
                  </a:lnTo>
                  <a:close/>
                </a:path>
                <a:path w="1147445" h="1843404">
                  <a:moveTo>
                    <a:pt x="512305" y="862012"/>
                  </a:moveTo>
                  <a:lnTo>
                    <a:pt x="488937" y="854227"/>
                  </a:lnTo>
                  <a:lnTo>
                    <a:pt x="488772" y="857338"/>
                  </a:lnTo>
                  <a:lnTo>
                    <a:pt x="488111" y="861847"/>
                  </a:lnTo>
                  <a:lnTo>
                    <a:pt x="487946" y="864870"/>
                  </a:lnTo>
                  <a:lnTo>
                    <a:pt x="491553" y="867778"/>
                  </a:lnTo>
                  <a:lnTo>
                    <a:pt x="493306" y="869289"/>
                  </a:lnTo>
                  <a:lnTo>
                    <a:pt x="498919" y="870724"/>
                  </a:lnTo>
                  <a:lnTo>
                    <a:pt x="504710" y="871550"/>
                  </a:lnTo>
                  <a:lnTo>
                    <a:pt x="510463" y="872566"/>
                  </a:lnTo>
                  <a:lnTo>
                    <a:pt x="512305" y="862012"/>
                  </a:lnTo>
                  <a:close/>
                </a:path>
                <a:path w="1147445" h="1843404">
                  <a:moveTo>
                    <a:pt x="515213" y="587502"/>
                  </a:moveTo>
                  <a:lnTo>
                    <a:pt x="499872" y="572160"/>
                  </a:lnTo>
                  <a:lnTo>
                    <a:pt x="492836" y="575322"/>
                  </a:lnTo>
                  <a:lnTo>
                    <a:pt x="494512" y="581037"/>
                  </a:lnTo>
                  <a:lnTo>
                    <a:pt x="494741" y="588352"/>
                  </a:lnTo>
                  <a:lnTo>
                    <a:pt x="501192" y="594702"/>
                  </a:lnTo>
                  <a:lnTo>
                    <a:pt x="508393" y="592772"/>
                  </a:lnTo>
                  <a:lnTo>
                    <a:pt x="513626" y="592912"/>
                  </a:lnTo>
                  <a:lnTo>
                    <a:pt x="515213" y="587502"/>
                  </a:lnTo>
                  <a:close/>
                </a:path>
                <a:path w="1147445" h="1843404">
                  <a:moveTo>
                    <a:pt x="517029" y="534720"/>
                  </a:moveTo>
                  <a:lnTo>
                    <a:pt x="514972" y="533552"/>
                  </a:lnTo>
                  <a:lnTo>
                    <a:pt x="513295" y="531825"/>
                  </a:lnTo>
                  <a:lnTo>
                    <a:pt x="510590" y="532447"/>
                  </a:lnTo>
                  <a:lnTo>
                    <a:pt x="509524" y="534517"/>
                  </a:lnTo>
                  <a:lnTo>
                    <a:pt x="508254" y="535838"/>
                  </a:lnTo>
                  <a:lnTo>
                    <a:pt x="510044" y="537108"/>
                  </a:lnTo>
                  <a:lnTo>
                    <a:pt x="511695" y="538695"/>
                  </a:lnTo>
                  <a:lnTo>
                    <a:pt x="514083" y="539584"/>
                  </a:lnTo>
                  <a:lnTo>
                    <a:pt x="515594" y="536765"/>
                  </a:lnTo>
                  <a:lnTo>
                    <a:pt x="517029" y="534720"/>
                  </a:lnTo>
                  <a:close/>
                </a:path>
                <a:path w="1147445" h="1843404">
                  <a:moveTo>
                    <a:pt x="523875" y="639940"/>
                  </a:moveTo>
                  <a:lnTo>
                    <a:pt x="523024" y="628815"/>
                  </a:lnTo>
                  <a:lnTo>
                    <a:pt x="494271" y="631469"/>
                  </a:lnTo>
                  <a:lnTo>
                    <a:pt x="495007" y="641337"/>
                  </a:lnTo>
                  <a:lnTo>
                    <a:pt x="523875" y="639940"/>
                  </a:lnTo>
                  <a:close/>
                </a:path>
                <a:path w="1147445" h="1843404">
                  <a:moveTo>
                    <a:pt x="538391" y="673811"/>
                  </a:moveTo>
                  <a:lnTo>
                    <a:pt x="537806" y="672896"/>
                  </a:lnTo>
                  <a:lnTo>
                    <a:pt x="537197" y="671995"/>
                  </a:lnTo>
                  <a:lnTo>
                    <a:pt x="536600" y="671004"/>
                  </a:lnTo>
                  <a:lnTo>
                    <a:pt x="535990" y="671309"/>
                  </a:lnTo>
                  <a:lnTo>
                    <a:pt x="535330" y="671525"/>
                  </a:lnTo>
                  <a:lnTo>
                    <a:pt x="534758" y="671804"/>
                  </a:lnTo>
                  <a:lnTo>
                    <a:pt x="533882" y="670775"/>
                  </a:lnTo>
                  <a:lnTo>
                    <a:pt x="532777" y="669823"/>
                  </a:lnTo>
                  <a:lnTo>
                    <a:pt x="532333" y="670013"/>
                  </a:lnTo>
                  <a:lnTo>
                    <a:pt x="530415" y="670775"/>
                  </a:lnTo>
                  <a:lnTo>
                    <a:pt x="527773" y="672566"/>
                  </a:lnTo>
                  <a:lnTo>
                    <a:pt x="527367" y="675817"/>
                  </a:lnTo>
                  <a:lnTo>
                    <a:pt x="529869" y="677760"/>
                  </a:lnTo>
                  <a:lnTo>
                    <a:pt x="532472" y="681304"/>
                  </a:lnTo>
                  <a:lnTo>
                    <a:pt x="533742" y="678561"/>
                  </a:lnTo>
                  <a:lnTo>
                    <a:pt x="534670" y="676859"/>
                  </a:lnTo>
                  <a:lnTo>
                    <a:pt x="535228" y="675347"/>
                  </a:lnTo>
                  <a:lnTo>
                    <a:pt x="536295" y="674852"/>
                  </a:lnTo>
                  <a:lnTo>
                    <a:pt x="538391" y="673811"/>
                  </a:lnTo>
                  <a:close/>
                </a:path>
                <a:path w="1147445" h="1843404">
                  <a:moveTo>
                    <a:pt x="552234" y="1748282"/>
                  </a:moveTo>
                  <a:lnTo>
                    <a:pt x="550887" y="1746529"/>
                  </a:lnTo>
                  <a:lnTo>
                    <a:pt x="549935" y="1745653"/>
                  </a:lnTo>
                  <a:lnTo>
                    <a:pt x="549071" y="1744687"/>
                  </a:lnTo>
                  <a:lnTo>
                    <a:pt x="549490" y="1743862"/>
                  </a:lnTo>
                  <a:lnTo>
                    <a:pt x="549402" y="1743722"/>
                  </a:lnTo>
                  <a:lnTo>
                    <a:pt x="548220" y="1741855"/>
                  </a:lnTo>
                  <a:lnTo>
                    <a:pt x="546354" y="1739493"/>
                  </a:lnTo>
                  <a:lnTo>
                    <a:pt x="544461" y="1739303"/>
                  </a:lnTo>
                  <a:lnTo>
                    <a:pt x="544347" y="1739493"/>
                  </a:lnTo>
                  <a:lnTo>
                    <a:pt x="537667" y="1733245"/>
                  </a:lnTo>
                  <a:lnTo>
                    <a:pt x="544817" y="1733524"/>
                  </a:lnTo>
                  <a:lnTo>
                    <a:pt x="544322" y="1712633"/>
                  </a:lnTo>
                  <a:lnTo>
                    <a:pt x="536879" y="1712658"/>
                  </a:lnTo>
                  <a:lnTo>
                    <a:pt x="536270" y="1733194"/>
                  </a:lnTo>
                  <a:lnTo>
                    <a:pt x="537565" y="1733245"/>
                  </a:lnTo>
                  <a:lnTo>
                    <a:pt x="535139" y="1736496"/>
                  </a:lnTo>
                  <a:lnTo>
                    <a:pt x="530250" y="1740725"/>
                  </a:lnTo>
                  <a:lnTo>
                    <a:pt x="532003" y="1745424"/>
                  </a:lnTo>
                  <a:lnTo>
                    <a:pt x="533717" y="1747901"/>
                  </a:lnTo>
                  <a:lnTo>
                    <a:pt x="535800" y="1750568"/>
                  </a:lnTo>
                  <a:lnTo>
                    <a:pt x="534339" y="1752079"/>
                  </a:lnTo>
                  <a:lnTo>
                    <a:pt x="532587" y="1753590"/>
                  </a:lnTo>
                  <a:lnTo>
                    <a:pt x="532447" y="1756803"/>
                  </a:lnTo>
                  <a:lnTo>
                    <a:pt x="535114" y="1758594"/>
                  </a:lnTo>
                  <a:lnTo>
                    <a:pt x="537756" y="1761731"/>
                  </a:lnTo>
                  <a:lnTo>
                    <a:pt x="538886" y="1759635"/>
                  </a:lnTo>
                  <a:lnTo>
                    <a:pt x="539927" y="1758073"/>
                  </a:lnTo>
                  <a:lnTo>
                    <a:pt x="540689" y="1756752"/>
                  </a:lnTo>
                  <a:lnTo>
                    <a:pt x="542696" y="1759305"/>
                  </a:lnTo>
                  <a:lnTo>
                    <a:pt x="547204" y="1753514"/>
                  </a:lnTo>
                  <a:lnTo>
                    <a:pt x="552234" y="1748282"/>
                  </a:lnTo>
                  <a:close/>
                </a:path>
                <a:path w="1147445" h="1843404">
                  <a:moveTo>
                    <a:pt x="578027" y="1700593"/>
                  </a:moveTo>
                  <a:lnTo>
                    <a:pt x="575271" y="1697964"/>
                  </a:lnTo>
                  <a:lnTo>
                    <a:pt x="574611" y="1698231"/>
                  </a:lnTo>
                  <a:lnTo>
                    <a:pt x="572630" y="1699006"/>
                  </a:lnTo>
                  <a:lnTo>
                    <a:pt x="569887" y="1700758"/>
                  </a:lnTo>
                  <a:lnTo>
                    <a:pt x="569722" y="1702384"/>
                  </a:lnTo>
                  <a:lnTo>
                    <a:pt x="569531" y="1704086"/>
                  </a:lnTo>
                  <a:lnTo>
                    <a:pt x="572008" y="1706092"/>
                  </a:lnTo>
                  <a:lnTo>
                    <a:pt x="574586" y="1709801"/>
                  </a:lnTo>
                  <a:lnTo>
                    <a:pt x="576402" y="1705876"/>
                  </a:lnTo>
                  <a:lnTo>
                    <a:pt x="577964" y="1703870"/>
                  </a:lnTo>
                  <a:lnTo>
                    <a:pt x="578027" y="1701863"/>
                  </a:lnTo>
                  <a:lnTo>
                    <a:pt x="578027" y="1700593"/>
                  </a:lnTo>
                  <a:close/>
                </a:path>
                <a:path w="1147445" h="1843404">
                  <a:moveTo>
                    <a:pt x="578764" y="1840890"/>
                  </a:moveTo>
                  <a:lnTo>
                    <a:pt x="575957" y="1837893"/>
                  </a:lnTo>
                  <a:lnTo>
                    <a:pt x="574586" y="1836381"/>
                  </a:lnTo>
                  <a:lnTo>
                    <a:pt x="568236" y="1842782"/>
                  </a:lnTo>
                  <a:lnTo>
                    <a:pt x="571754" y="1842211"/>
                  </a:lnTo>
                  <a:lnTo>
                    <a:pt x="575271" y="1841601"/>
                  </a:lnTo>
                  <a:lnTo>
                    <a:pt x="578764" y="1840890"/>
                  </a:lnTo>
                  <a:close/>
                </a:path>
                <a:path w="1147445" h="1843404">
                  <a:moveTo>
                    <a:pt x="595096" y="1775383"/>
                  </a:moveTo>
                  <a:lnTo>
                    <a:pt x="591375" y="1772056"/>
                  </a:lnTo>
                  <a:lnTo>
                    <a:pt x="590092" y="1770875"/>
                  </a:lnTo>
                  <a:lnTo>
                    <a:pt x="588708" y="1772691"/>
                  </a:lnTo>
                  <a:lnTo>
                    <a:pt x="586790" y="1774342"/>
                  </a:lnTo>
                  <a:lnTo>
                    <a:pt x="585939" y="1777225"/>
                  </a:lnTo>
                  <a:lnTo>
                    <a:pt x="588937" y="1780286"/>
                  </a:lnTo>
                  <a:lnTo>
                    <a:pt x="589622" y="1780006"/>
                  </a:lnTo>
                  <a:lnTo>
                    <a:pt x="591515" y="1779270"/>
                  </a:lnTo>
                  <a:lnTo>
                    <a:pt x="592950" y="1777339"/>
                  </a:lnTo>
                  <a:lnTo>
                    <a:pt x="595096" y="1775383"/>
                  </a:lnTo>
                  <a:close/>
                </a:path>
                <a:path w="1147445" h="1843404">
                  <a:moveTo>
                    <a:pt x="596900" y="1799031"/>
                  </a:moveTo>
                  <a:lnTo>
                    <a:pt x="593712" y="1796249"/>
                  </a:lnTo>
                  <a:lnTo>
                    <a:pt x="592264" y="1794217"/>
                  </a:lnTo>
                  <a:lnTo>
                    <a:pt x="589318" y="1793278"/>
                  </a:lnTo>
                  <a:lnTo>
                    <a:pt x="586295" y="1795614"/>
                  </a:lnTo>
                  <a:lnTo>
                    <a:pt x="586574" y="1798612"/>
                  </a:lnTo>
                  <a:lnTo>
                    <a:pt x="587730" y="1801660"/>
                  </a:lnTo>
                  <a:lnTo>
                    <a:pt x="589267" y="1802244"/>
                  </a:lnTo>
                  <a:lnTo>
                    <a:pt x="590715" y="1802790"/>
                  </a:lnTo>
                  <a:lnTo>
                    <a:pt x="593115" y="1800758"/>
                  </a:lnTo>
                  <a:lnTo>
                    <a:pt x="596900" y="1799031"/>
                  </a:lnTo>
                  <a:close/>
                </a:path>
                <a:path w="1147445" h="1843404">
                  <a:moveTo>
                    <a:pt x="597268" y="1750212"/>
                  </a:moveTo>
                  <a:lnTo>
                    <a:pt x="595426" y="1747710"/>
                  </a:lnTo>
                  <a:lnTo>
                    <a:pt x="593940" y="1743557"/>
                  </a:lnTo>
                  <a:lnTo>
                    <a:pt x="591019" y="1746745"/>
                  </a:lnTo>
                  <a:lnTo>
                    <a:pt x="588441" y="1748320"/>
                  </a:lnTo>
                  <a:lnTo>
                    <a:pt x="588162" y="1752003"/>
                  </a:lnTo>
                  <a:lnTo>
                    <a:pt x="590283" y="1754111"/>
                  </a:lnTo>
                  <a:lnTo>
                    <a:pt x="591413" y="1756143"/>
                  </a:lnTo>
                  <a:lnTo>
                    <a:pt x="593280" y="1754771"/>
                  </a:lnTo>
                  <a:lnTo>
                    <a:pt x="596112" y="1753730"/>
                  </a:lnTo>
                  <a:lnTo>
                    <a:pt x="596709" y="1751914"/>
                  </a:lnTo>
                  <a:lnTo>
                    <a:pt x="597268" y="1750212"/>
                  </a:lnTo>
                  <a:close/>
                </a:path>
                <a:path w="1147445" h="1843404">
                  <a:moveTo>
                    <a:pt x="613371" y="184315"/>
                  </a:moveTo>
                  <a:lnTo>
                    <a:pt x="600456" y="183261"/>
                  </a:lnTo>
                  <a:lnTo>
                    <a:pt x="593547" y="185839"/>
                  </a:lnTo>
                  <a:lnTo>
                    <a:pt x="591781" y="192824"/>
                  </a:lnTo>
                  <a:lnTo>
                    <a:pt x="594296" y="204978"/>
                  </a:lnTo>
                  <a:lnTo>
                    <a:pt x="613371" y="184315"/>
                  </a:lnTo>
                  <a:close/>
                </a:path>
                <a:path w="1147445" h="1843404">
                  <a:moveTo>
                    <a:pt x="621995" y="653935"/>
                  </a:moveTo>
                  <a:lnTo>
                    <a:pt x="621614" y="652310"/>
                  </a:lnTo>
                  <a:lnTo>
                    <a:pt x="621233" y="650582"/>
                  </a:lnTo>
                  <a:lnTo>
                    <a:pt x="618096" y="648271"/>
                  </a:lnTo>
                  <a:lnTo>
                    <a:pt x="614794" y="648652"/>
                  </a:lnTo>
                  <a:lnTo>
                    <a:pt x="612457" y="651700"/>
                  </a:lnTo>
                  <a:lnTo>
                    <a:pt x="612355" y="655193"/>
                  </a:lnTo>
                  <a:lnTo>
                    <a:pt x="615022" y="656894"/>
                  </a:lnTo>
                  <a:lnTo>
                    <a:pt x="617524" y="659726"/>
                  </a:lnTo>
                  <a:lnTo>
                    <a:pt x="619582" y="656209"/>
                  </a:lnTo>
                  <a:lnTo>
                    <a:pt x="621995" y="653935"/>
                  </a:lnTo>
                  <a:close/>
                </a:path>
                <a:path w="1147445" h="1843404">
                  <a:moveTo>
                    <a:pt x="622604" y="303009"/>
                  </a:moveTo>
                  <a:lnTo>
                    <a:pt x="621207" y="293662"/>
                  </a:lnTo>
                  <a:lnTo>
                    <a:pt x="598474" y="296138"/>
                  </a:lnTo>
                  <a:lnTo>
                    <a:pt x="599490" y="306908"/>
                  </a:lnTo>
                  <a:lnTo>
                    <a:pt x="622604" y="303009"/>
                  </a:lnTo>
                  <a:close/>
                </a:path>
                <a:path w="1147445" h="1843404">
                  <a:moveTo>
                    <a:pt x="623811" y="283197"/>
                  </a:moveTo>
                  <a:lnTo>
                    <a:pt x="622439" y="282168"/>
                  </a:lnTo>
                  <a:lnTo>
                    <a:pt x="621144" y="280936"/>
                  </a:lnTo>
                  <a:lnTo>
                    <a:pt x="619302" y="280111"/>
                  </a:lnTo>
                  <a:lnTo>
                    <a:pt x="618121" y="282003"/>
                  </a:lnTo>
                  <a:lnTo>
                    <a:pt x="616889" y="283489"/>
                  </a:lnTo>
                  <a:lnTo>
                    <a:pt x="618540" y="284441"/>
                  </a:lnTo>
                  <a:lnTo>
                    <a:pt x="619988" y="285584"/>
                  </a:lnTo>
                  <a:lnTo>
                    <a:pt x="622058" y="286169"/>
                  </a:lnTo>
                  <a:lnTo>
                    <a:pt x="623074" y="284200"/>
                  </a:lnTo>
                  <a:lnTo>
                    <a:pt x="623811" y="283197"/>
                  </a:lnTo>
                  <a:close/>
                </a:path>
                <a:path w="1147445" h="1843404">
                  <a:moveTo>
                    <a:pt x="679361" y="123063"/>
                  </a:moveTo>
                  <a:lnTo>
                    <a:pt x="673214" y="114490"/>
                  </a:lnTo>
                  <a:lnTo>
                    <a:pt x="666064" y="110286"/>
                  </a:lnTo>
                  <a:lnTo>
                    <a:pt x="658190" y="109105"/>
                  </a:lnTo>
                  <a:lnTo>
                    <a:pt x="649871" y="109588"/>
                  </a:lnTo>
                  <a:lnTo>
                    <a:pt x="646112" y="116928"/>
                  </a:lnTo>
                  <a:lnTo>
                    <a:pt x="644042" y="120700"/>
                  </a:lnTo>
                  <a:lnTo>
                    <a:pt x="651383" y="124879"/>
                  </a:lnTo>
                  <a:lnTo>
                    <a:pt x="659828" y="126695"/>
                  </a:lnTo>
                  <a:lnTo>
                    <a:pt x="669201" y="126111"/>
                  </a:lnTo>
                  <a:lnTo>
                    <a:pt x="679361" y="123063"/>
                  </a:lnTo>
                  <a:close/>
                </a:path>
                <a:path w="1147445" h="1843404">
                  <a:moveTo>
                    <a:pt x="685546" y="162306"/>
                  </a:moveTo>
                  <a:lnTo>
                    <a:pt x="682472" y="161480"/>
                  </a:lnTo>
                  <a:lnTo>
                    <a:pt x="680135" y="160743"/>
                  </a:lnTo>
                  <a:lnTo>
                    <a:pt x="682917" y="158953"/>
                  </a:lnTo>
                  <a:lnTo>
                    <a:pt x="684453" y="157810"/>
                  </a:lnTo>
                  <a:lnTo>
                    <a:pt x="669963" y="144843"/>
                  </a:lnTo>
                  <a:lnTo>
                    <a:pt x="655586" y="136321"/>
                  </a:lnTo>
                  <a:lnTo>
                    <a:pt x="643077" y="132981"/>
                  </a:lnTo>
                  <a:lnTo>
                    <a:pt x="634199" y="135585"/>
                  </a:lnTo>
                  <a:lnTo>
                    <a:pt x="640829" y="141630"/>
                  </a:lnTo>
                  <a:lnTo>
                    <a:pt x="647890" y="145592"/>
                  </a:lnTo>
                  <a:lnTo>
                    <a:pt x="651383" y="151714"/>
                  </a:lnTo>
                  <a:lnTo>
                    <a:pt x="657288" y="160248"/>
                  </a:lnTo>
                  <a:lnTo>
                    <a:pt x="663333" y="164769"/>
                  </a:lnTo>
                  <a:lnTo>
                    <a:pt x="670166" y="165303"/>
                  </a:lnTo>
                  <a:lnTo>
                    <a:pt x="678408" y="161861"/>
                  </a:lnTo>
                  <a:lnTo>
                    <a:pt x="673760" y="176352"/>
                  </a:lnTo>
                  <a:lnTo>
                    <a:pt x="682142" y="178892"/>
                  </a:lnTo>
                  <a:lnTo>
                    <a:pt x="683374" y="173507"/>
                  </a:lnTo>
                  <a:lnTo>
                    <a:pt x="684758" y="168160"/>
                  </a:lnTo>
                  <a:lnTo>
                    <a:pt x="685546" y="162306"/>
                  </a:lnTo>
                  <a:close/>
                </a:path>
                <a:path w="1147445" h="1843404">
                  <a:moveTo>
                    <a:pt x="722579" y="7810"/>
                  </a:moveTo>
                  <a:lnTo>
                    <a:pt x="713752" y="342"/>
                  </a:lnTo>
                  <a:lnTo>
                    <a:pt x="708342" y="0"/>
                  </a:lnTo>
                  <a:lnTo>
                    <a:pt x="702157" y="685"/>
                  </a:lnTo>
                  <a:lnTo>
                    <a:pt x="696823" y="3898"/>
                  </a:lnTo>
                  <a:lnTo>
                    <a:pt x="694867" y="6692"/>
                  </a:lnTo>
                  <a:lnTo>
                    <a:pt x="693191" y="9563"/>
                  </a:lnTo>
                  <a:lnTo>
                    <a:pt x="691705" y="16408"/>
                  </a:lnTo>
                  <a:lnTo>
                    <a:pt x="699592" y="22136"/>
                  </a:lnTo>
                  <a:lnTo>
                    <a:pt x="703554" y="26974"/>
                  </a:lnTo>
                  <a:lnTo>
                    <a:pt x="722579" y="7810"/>
                  </a:lnTo>
                  <a:close/>
                </a:path>
                <a:path w="1147445" h="1843404">
                  <a:moveTo>
                    <a:pt x="738898" y="90474"/>
                  </a:moveTo>
                  <a:lnTo>
                    <a:pt x="722960" y="74256"/>
                  </a:lnTo>
                  <a:lnTo>
                    <a:pt x="717181" y="76187"/>
                  </a:lnTo>
                  <a:lnTo>
                    <a:pt x="717765" y="94564"/>
                  </a:lnTo>
                  <a:lnTo>
                    <a:pt x="738898" y="90474"/>
                  </a:lnTo>
                  <a:close/>
                </a:path>
                <a:path w="1147445" h="1843404">
                  <a:moveTo>
                    <a:pt x="740524" y="11214"/>
                  </a:moveTo>
                  <a:lnTo>
                    <a:pt x="739698" y="8750"/>
                  </a:lnTo>
                  <a:lnTo>
                    <a:pt x="739317" y="7505"/>
                  </a:lnTo>
                  <a:lnTo>
                    <a:pt x="730440" y="4267"/>
                  </a:lnTo>
                  <a:lnTo>
                    <a:pt x="731062" y="7442"/>
                  </a:lnTo>
                  <a:lnTo>
                    <a:pt x="731926" y="10579"/>
                  </a:lnTo>
                  <a:lnTo>
                    <a:pt x="732739" y="13728"/>
                  </a:lnTo>
                  <a:lnTo>
                    <a:pt x="740524" y="11214"/>
                  </a:lnTo>
                  <a:close/>
                </a:path>
                <a:path w="1147445" h="1843404">
                  <a:moveTo>
                    <a:pt x="750252" y="57797"/>
                  </a:moveTo>
                  <a:lnTo>
                    <a:pt x="745883" y="49491"/>
                  </a:lnTo>
                  <a:lnTo>
                    <a:pt x="728103" y="58432"/>
                  </a:lnTo>
                  <a:lnTo>
                    <a:pt x="733158" y="67957"/>
                  </a:lnTo>
                  <a:lnTo>
                    <a:pt x="750252" y="57797"/>
                  </a:lnTo>
                  <a:close/>
                </a:path>
                <a:path w="1147445" h="1843404">
                  <a:moveTo>
                    <a:pt x="765670" y="145923"/>
                  </a:moveTo>
                  <a:lnTo>
                    <a:pt x="765238" y="141693"/>
                  </a:lnTo>
                  <a:lnTo>
                    <a:pt x="759714" y="143268"/>
                  </a:lnTo>
                  <a:lnTo>
                    <a:pt x="754265" y="144183"/>
                  </a:lnTo>
                  <a:lnTo>
                    <a:pt x="748957" y="143891"/>
                  </a:lnTo>
                  <a:lnTo>
                    <a:pt x="757123" y="121462"/>
                  </a:lnTo>
                  <a:lnTo>
                    <a:pt x="754951" y="117144"/>
                  </a:lnTo>
                  <a:lnTo>
                    <a:pt x="753935" y="114960"/>
                  </a:lnTo>
                  <a:lnTo>
                    <a:pt x="748080" y="115481"/>
                  </a:lnTo>
                  <a:lnTo>
                    <a:pt x="743788" y="128447"/>
                  </a:lnTo>
                  <a:lnTo>
                    <a:pt x="741870" y="134962"/>
                  </a:lnTo>
                  <a:lnTo>
                    <a:pt x="740524" y="141566"/>
                  </a:lnTo>
                  <a:lnTo>
                    <a:pt x="739914" y="145656"/>
                  </a:lnTo>
                  <a:lnTo>
                    <a:pt x="742886" y="153022"/>
                  </a:lnTo>
                  <a:lnTo>
                    <a:pt x="750722" y="156222"/>
                  </a:lnTo>
                  <a:lnTo>
                    <a:pt x="757872" y="155651"/>
                  </a:lnTo>
                  <a:lnTo>
                    <a:pt x="764552" y="151752"/>
                  </a:lnTo>
                  <a:lnTo>
                    <a:pt x="765670" y="145923"/>
                  </a:lnTo>
                  <a:close/>
                </a:path>
                <a:path w="1147445" h="1843404">
                  <a:moveTo>
                    <a:pt x="792530" y="131089"/>
                  </a:moveTo>
                  <a:lnTo>
                    <a:pt x="792149" y="130416"/>
                  </a:lnTo>
                  <a:lnTo>
                    <a:pt x="791845" y="129933"/>
                  </a:lnTo>
                  <a:lnTo>
                    <a:pt x="791375" y="129552"/>
                  </a:lnTo>
                  <a:lnTo>
                    <a:pt x="790994" y="129146"/>
                  </a:lnTo>
                  <a:lnTo>
                    <a:pt x="789279" y="130251"/>
                  </a:lnTo>
                  <a:lnTo>
                    <a:pt x="787641" y="131406"/>
                  </a:lnTo>
                  <a:lnTo>
                    <a:pt x="785926" y="132422"/>
                  </a:lnTo>
                  <a:lnTo>
                    <a:pt x="786726" y="133464"/>
                  </a:lnTo>
                  <a:lnTo>
                    <a:pt x="787717" y="134581"/>
                  </a:lnTo>
                  <a:lnTo>
                    <a:pt x="788784" y="135991"/>
                  </a:lnTo>
                  <a:lnTo>
                    <a:pt x="790524" y="133197"/>
                  </a:lnTo>
                  <a:lnTo>
                    <a:pt x="792530" y="131089"/>
                  </a:lnTo>
                  <a:close/>
                </a:path>
                <a:path w="1147445" h="1843404">
                  <a:moveTo>
                    <a:pt x="794207" y="1467345"/>
                  </a:moveTo>
                  <a:lnTo>
                    <a:pt x="775957" y="1454010"/>
                  </a:lnTo>
                  <a:lnTo>
                    <a:pt x="772020" y="1457426"/>
                  </a:lnTo>
                  <a:lnTo>
                    <a:pt x="770369" y="1459890"/>
                  </a:lnTo>
                  <a:lnTo>
                    <a:pt x="790168" y="1473365"/>
                  </a:lnTo>
                  <a:lnTo>
                    <a:pt x="794207" y="1467345"/>
                  </a:lnTo>
                  <a:close/>
                </a:path>
                <a:path w="1147445" h="1843404">
                  <a:moveTo>
                    <a:pt x="794448" y="1714944"/>
                  </a:moveTo>
                  <a:lnTo>
                    <a:pt x="790549" y="1711401"/>
                  </a:lnTo>
                  <a:lnTo>
                    <a:pt x="777303" y="1728470"/>
                  </a:lnTo>
                  <a:lnTo>
                    <a:pt x="778103" y="1729155"/>
                  </a:lnTo>
                  <a:lnTo>
                    <a:pt x="789228" y="1719592"/>
                  </a:lnTo>
                  <a:lnTo>
                    <a:pt x="794448" y="1714944"/>
                  </a:lnTo>
                  <a:close/>
                </a:path>
                <a:path w="1147445" h="1843404">
                  <a:moveTo>
                    <a:pt x="803249" y="1622310"/>
                  </a:moveTo>
                  <a:lnTo>
                    <a:pt x="803224" y="1620939"/>
                  </a:lnTo>
                  <a:lnTo>
                    <a:pt x="803224" y="1619567"/>
                  </a:lnTo>
                  <a:lnTo>
                    <a:pt x="801103" y="1618246"/>
                  </a:lnTo>
                  <a:lnTo>
                    <a:pt x="799922" y="1616875"/>
                  </a:lnTo>
                  <a:lnTo>
                    <a:pt x="798601" y="1618132"/>
                  </a:lnTo>
                  <a:lnTo>
                    <a:pt x="796404" y="1619237"/>
                  </a:lnTo>
                  <a:lnTo>
                    <a:pt x="795997" y="1621955"/>
                  </a:lnTo>
                  <a:lnTo>
                    <a:pt x="797941" y="1623580"/>
                  </a:lnTo>
                  <a:lnTo>
                    <a:pt x="799452" y="1625777"/>
                  </a:lnTo>
                  <a:lnTo>
                    <a:pt x="801192" y="1623695"/>
                  </a:lnTo>
                  <a:lnTo>
                    <a:pt x="803249" y="1622310"/>
                  </a:lnTo>
                  <a:close/>
                </a:path>
                <a:path w="1147445" h="1843404">
                  <a:moveTo>
                    <a:pt x="820534" y="1533207"/>
                  </a:moveTo>
                  <a:lnTo>
                    <a:pt x="820432" y="1531035"/>
                  </a:lnTo>
                  <a:lnTo>
                    <a:pt x="818553" y="1530642"/>
                  </a:lnTo>
                  <a:lnTo>
                    <a:pt x="817537" y="1530210"/>
                  </a:lnTo>
                  <a:lnTo>
                    <a:pt x="816965" y="1531797"/>
                  </a:lnTo>
                  <a:lnTo>
                    <a:pt x="816216" y="1533372"/>
                  </a:lnTo>
                  <a:lnTo>
                    <a:pt x="816025" y="1535023"/>
                  </a:lnTo>
                  <a:lnTo>
                    <a:pt x="816000" y="1535379"/>
                  </a:lnTo>
                  <a:lnTo>
                    <a:pt x="817981" y="1535976"/>
                  </a:lnTo>
                  <a:lnTo>
                    <a:pt x="819607" y="1536725"/>
                  </a:lnTo>
                  <a:lnTo>
                    <a:pt x="819962" y="1534883"/>
                  </a:lnTo>
                  <a:lnTo>
                    <a:pt x="820534" y="1533207"/>
                  </a:lnTo>
                  <a:close/>
                </a:path>
                <a:path w="1147445" h="1843404">
                  <a:moveTo>
                    <a:pt x="821829" y="521931"/>
                  </a:moveTo>
                  <a:lnTo>
                    <a:pt x="821804" y="521690"/>
                  </a:lnTo>
                  <a:lnTo>
                    <a:pt x="821639" y="520661"/>
                  </a:lnTo>
                  <a:lnTo>
                    <a:pt x="821194" y="519671"/>
                  </a:lnTo>
                  <a:lnTo>
                    <a:pt x="820839" y="518668"/>
                  </a:lnTo>
                  <a:lnTo>
                    <a:pt x="820369" y="518985"/>
                  </a:lnTo>
                  <a:lnTo>
                    <a:pt x="819467" y="519391"/>
                  </a:lnTo>
                  <a:lnTo>
                    <a:pt x="819492" y="519633"/>
                  </a:lnTo>
                  <a:lnTo>
                    <a:pt x="819658" y="520674"/>
                  </a:lnTo>
                  <a:lnTo>
                    <a:pt x="820102" y="521665"/>
                  </a:lnTo>
                  <a:lnTo>
                    <a:pt x="820458" y="522668"/>
                  </a:lnTo>
                  <a:lnTo>
                    <a:pt x="820928" y="522338"/>
                  </a:lnTo>
                  <a:lnTo>
                    <a:pt x="821829" y="521931"/>
                  </a:lnTo>
                  <a:close/>
                </a:path>
                <a:path w="1147445" h="1843404">
                  <a:moveTo>
                    <a:pt x="825957" y="185089"/>
                  </a:moveTo>
                  <a:lnTo>
                    <a:pt x="823391" y="182143"/>
                  </a:lnTo>
                  <a:lnTo>
                    <a:pt x="822680" y="182346"/>
                  </a:lnTo>
                  <a:lnTo>
                    <a:pt x="820648" y="182918"/>
                  </a:lnTo>
                  <a:lnTo>
                    <a:pt x="817867" y="184302"/>
                  </a:lnTo>
                  <a:lnTo>
                    <a:pt x="816876" y="187502"/>
                  </a:lnTo>
                  <a:lnTo>
                    <a:pt x="819023" y="189865"/>
                  </a:lnTo>
                  <a:lnTo>
                    <a:pt x="820978" y="193713"/>
                  </a:lnTo>
                  <a:lnTo>
                    <a:pt x="823455" y="190004"/>
                  </a:lnTo>
                  <a:lnTo>
                    <a:pt x="825271" y="188239"/>
                  </a:lnTo>
                  <a:lnTo>
                    <a:pt x="825703" y="186156"/>
                  </a:lnTo>
                  <a:lnTo>
                    <a:pt x="825957" y="185089"/>
                  </a:lnTo>
                  <a:close/>
                </a:path>
                <a:path w="1147445" h="1843404">
                  <a:moveTo>
                    <a:pt x="831837" y="1557578"/>
                  </a:moveTo>
                  <a:lnTo>
                    <a:pt x="824382" y="1553845"/>
                  </a:lnTo>
                  <a:lnTo>
                    <a:pt x="816444" y="1552587"/>
                  </a:lnTo>
                  <a:lnTo>
                    <a:pt x="814654" y="1555381"/>
                  </a:lnTo>
                  <a:lnTo>
                    <a:pt x="812012" y="1559585"/>
                  </a:lnTo>
                  <a:lnTo>
                    <a:pt x="813689" y="1566684"/>
                  </a:lnTo>
                  <a:lnTo>
                    <a:pt x="813523" y="1572539"/>
                  </a:lnTo>
                  <a:lnTo>
                    <a:pt x="818591" y="1573999"/>
                  </a:lnTo>
                  <a:lnTo>
                    <a:pt x="831837" y="1557578"/>
                  </a:lnTo>
                  <a:close/>
                </a:path>
                <a:path w="1147445" h="1843404">
                  <a:moveTo>
                    <a:pt x="832662" y="1437881"/>
                  </a:moveTo>
                  <a:lnTo>
                    <a:pt x="832167" y="1437627"/>
                  </a:lnTo>
                  <a:lnTo>
                    <a:pt x="831672" y="1437360"/>
                  </a:lnTo>
                  <a:lnTo>
                    <a:pt x="831176" y="1437106"/>
                  </a:lnTo>
                  <a:lnTo>
                    <a:pt x="830922" y="1437627"/>
                  </a:lnTo>
                  <a:lnTo>
                    <a:pt x="830376" y="1438236"/>
                  </a:lnTo>
                  <a:lnTo>
                    <a:pt x="830516" y="1438617"/>
                  </a:lnTo>
                  <a:lnTo>
                    <a:pt x="830630" y="1438973"/>
                  </a:lnTo>
                  <a:lnTo>
                    <a:pt x="831418" y="1439138"/>
                  </a:lnTo>
                  <a:lnTo>
                    <a:pt x="831913" y="1439418"/>
                  </a:lnTo>
                  <a:lnTo>
                    <a:pt x="832408" y="1438376"/>
                  </a:lnTo>
                  <a:lnTo>
                    <a:pt x="832662" y="1437881"/>
                  </a:lnTo>
                  <a:close/>
                </a:path>
                <a:path w="1147445" h="1843404">
                  <a:moveTo>
                    <a:pt x="835164" y="627786"/>
                  </a:moveTo>
                  <a:lnTo>
                    <a:pt x="834504" y="623341"/>
                  </a:lnTo>
                  <a:lnTo>
                    <a:pt x="833158" y="614438"/>
                  </a:lnTo>
                  <a:lnTo>
                    <a:pt x="825754" y="614527"/>
                  </a:lnTo>
                  <a:lnTo>
                    <a:pt x="824611" y="627430"/>
                  </a:lnTo>
                  <a:lnTo>
                    <a:pt x="828128" y="627545"/>
                  </a:lnTo>
                  <a:lnTo>
                    <a:pt x="831646" y="627684"/>
                  </a:lnTo>
                  <a:lnTo>
                    <a:pt x="835164" y="627786"/>
                  </a:lnTo>
                  <a:close/>
                </a:path>
                <a:path w="1147445" h="1843404">
                  <a:moveTo>
                    <a:pt x="844969" y="693077"/>
                  </a:moveTo>
                  <a:close/>
                </a:path>
                <a:path w="1147445" h="1843404">
                  <a:moveTo>
                    <a:pt x="852474" y="703414"/>
                  </a:moveTo>
                  <a:lnTo>
                    <a:pt x="850036" y="698157"/>
                  </a:lnTo>
                  <a:lnTo>
                    <a:pt x="844778" y="693267"/>
                  </a:lnTo>
                  <a:lnTo>
                    <a:pt x="844867" y="693102"/>
                  </a:lnTo>
                  <a:lnTo>
                    <a:pt x="840994" y="691857"/>
                  </a:lnTo>
                  <a:lnTo>
                    <a:pt x="834999" y="691667"/>
                  </a:lnTo>
                  <a:lnTo>
                    <a:pt x="833869" y="689140"/>
                  </a:lnTo>
                  <a:lnTo>
                    <a:pt x="830986" y="682713"/>
                  </a:lnTo>
                  <a:lnTo>
                    <a:pt x="830326" y="675182"/>
                  </a:lnTo>
                  <a:lnTo>
                    <a:pt x="828509" y="666851"/>
                  </a:lnTo>
                  <a:lnTo>
                    <a:pt x="807504" y="692658"/>
                  </a:lnTo>
                  <a:lnTo>
                    <a:pt x="813257" y="698411"/>
                  </a:lnTo>
                  <a:lnTo>
                    <a:pt x="820788" y="703211"/>
                  </a:lnTo>
                  <a:lnTo>
                    <a:pt x="824357" y="710171"/>
                  </a:lnTo>
                  <a:lnTo>
                    <a:pt x="829551" y="716851"/>
                  </a:lnTo>
                  <a:lnTo>
                    <a:pt x="835202" y="718845"/>
                  </a:lnTo>
                  <a:lnTo>
                    <a:pt x="841006" y="717461"/>
                  </a:lnTo>
                  <a:lnTo>
                    <a:pt x="846709" y="714019"/>
                  </a:lnTo>
                  <a:lnTo>
                    <a:pt x="851535" y="708787"/>
                  </a:lnTo>
                  <a:lnTo>
                    <a:pt x="852474" y="703414"/>
                  </a:lnTo>
                  <a:close/>
                </a:path>
                <a:path w="1147445" h="1843404">
                  <a:moveTo>
                    <a:pt x="852944" y="664984"/>
                  </a:moveTo>
                  <a:lnTo>
                    <a:pt x="851065" y="651065"/>
                  </a:lnTo>
                  <a:lnTo>
                    <a:pt x="843762" y="637222"/>
                  </a:lnTo>
                  <a:lnTo>
                    <a:pt x="835952" y="649198"/>
                  </a:lnTo>
                  <a:lnTo>
                    <a:pt x="833551" y="661974"/>
                  </a:lnTo>
                  <a:lnTo>
                    <a:pt x="836536" y="676313"/>
                  </a:lnTo>
                  <a:lnTo>
                    <a:pt x="844918" y="692962"/>
                  </a:lnTo>
                  <a:lnTo>
                    <a:pt x="850519" y="678942"/>
                  </a:lnTo>
                  <a:lnTo>
                    <a:pt x="852944" y="664984"/>
                  </a:lnTo>
                  <a:close/>
                </a:path>
                <a:path w="1147445" h="1843404">
                  <a:moveTo>
                    <a:pt x="860806" y="111620"/>
                  </a:moveTo>
                  <a:lnTo>
                    <a:pt x="860640" y="110591"/>
                  </a:lnTo>
                  <a:lnTo>
                    <a:pt x="860361" y="109651"/>
                  </a:lnTo>
                  <a:lnTo>
                    <a:pt x="860145" y="108699"/>
                  </a:lnTo>
                  <a:lnTo>
                    <a:pt x="859675" y="108851"/>
                  </a:lnTo>
                  <a:lnTo>
                    <a:pt x="858799" y="109042"/>
                  </a:lnTo>
                  <a:lnTo>
                    <a:pt x="858939" y="110083"/>
                  </a:lnTo>
                  <a:lnTo>
                    <a:pt x="859180" y="111010"/>
                  </a:lnTo>
                  <a:lnTo>
                    <a:pt x="859409" y="111950"/>
                  </a:lnTo>
                  <a:lnTo>
                    <a:pt x="859904" y="111823"/>
                  </a:lnTo>
                  <a:lnTo>
                    <a:pt x="860806" y="111620"/>
                  </a:lnTo>
                  <a:close/>
                </a:path>
                <a:path w="1147445" h="1843404">
                  <a:moveTo>
                    <a:pt x="865619" y="164058"/>
                  </a:moveTo>
                  <a:lnTo>
                    <a:pt x="865200" y="160045"/>
                  </a:lnTo>
                  <a:lnTo>
                    <a:pt x="863028" y="157657"/>
                  </a:lnTo>
                  <a:lnTo>
                    <a:pt x="861631" y="155168"/>
                  </a:lnTo>
                  <a:lnTo>
                    <a:pt x="853414" y="160667"/>
                  </a:lnTo>
                  <a:lnTo>
                    <a:pt x="856742" y="163703"/>
                  </a:lnTo>
                  <a:lnTo>
                    <a:pt x="858558" y="166243"/>
                  </a:lnTo>
                  <a:lnTo>
                    <a:pt x="860945" y="167106"/>
                  </a:lnTo>
                  <a:lnTo>
                    <a:pt x="861910" y="167462"/>
                  </a:lnTo>
                  <a:lnTo>
                    <a:pt x="865619" y="164058"/>
                  </a:lnTo>
                  <a:close/>
                </a:path>
                <a:path w="1147445" h="1843404">
                  <a:moveTo>
                    <a:pt x="892987" y="84201"/>
                  </a:moveTo>
                  <a:lnTo>
                    <a:pt x="889990" y="74129"/>
                  </a:lnTo>
                  <a:lnTo>
                    <a:pt x="889774" y="64579"/>
                  </a:lnTo>
                  <a:lnTo>
                    <a:pt x="880872" y="60083"/>
                  </a:lnTo>
                  <a:lnTo>
                    <a:pt x="871969" y="61899"/>
                  </a:lnTo>
                  <a:lnTo>
                    <a:pt x="863219" y="67081"/>
                  </a:lnTo>
                  <a:lnTo>
                    <a:pt x="863307" y="75120"/>
                  </a:lnTo>
                  <a:lnTo>
                    <a:pt x="861847" y="80429"/>
                  </a:lnTo>
                  <a:lnTo>
                    <a:pt x="892987" y="84201"/>
                  </a:lnTo>
                  <a:close/>
                </a:path>
                <a:path w="1147445" h="1843404">
                  <a:moveTo>
                    <a:pt x="906868" y="723277"/>
                  </a:moveTo>
                  <a:lnTo>
                    <a:pt x="898398" y="725335"/>
                  </a:lnTo>
                  <a:lnTo>
                    <a:pt x="893394" y="729310"/>
                  </a:lnTo>
                  <a:lnTo>
                    <a:pt x="891476" y="734974"/>
                  </a:lnTo>
                  <a:lnTo>
                    <a:pt x="892276" y="742137"/>
                  </a:lnTo>
                  <a:lnTo>
                    <a:pt x="899337" y="745604"/>
                  </a:lnTo>
                  <a:lnTo>
                    <a:pt x="906868" y="723277"/>
                  </a:lnTo>
                  <a:close/>
                </a:path>
                <a:path w="1147445" h="1843404">
                  <a:moveTo>
                    <a:pt x="907262" y="723201"/>
                  </a:moveTo>
                  <a:lnTo>
                    <a:pt x="907148" y="723011"/>
                  </a:lnTo>
                  <a:lnTo>
                    <a:pt x="907008" y="722896"/>
                  </a:lnTo>
                  <a:lnTo>
                    <a:pt x="906957" y="723036"/>
                  </a:lnTo>
                  <a:lnTo>
                    <a:pt x="906868" y="723277"/>
                  </a:lnTo>
                  <a:lnTo>
                    <a:pt x="907034" y="723252"/>
                  </a:lnTo>
                  <a:lnTo>
                    <a:pt x="907262" y="723201"/>
                  </a:lnTo>
                  <a:close/>
                </a:path>
                <a:path w="1147445" h="1843404">
                  <a:moveTo>
                    <a:pt x="927989" y="795185"/>
                  </a:moveTo>
                  <a:lnTo>
                    <a:pt x="927823" y="792492"/>
                  </a:lnTo>
                  <a:lnTo>
                    <a:pt x="925868" y="791222"/>
                  </a:lnTo>
                  <a:lnTo>
                    <a:pt x="924737" y="789940"/>
                  </a:lnTo>
                  <a:lnTo>
                    <a:pt x="923315" y="791552"/>
                  </a:lnTo>
                  <a:lnTo>
                    <a:pt x="921905" y="793203"/>
                  </a:lnTo>
                  <a:lnTo>
                    <a:pt x="920483" y="794829"/>
                  </a:lnTo>
                  <a:lnTo>
                    <a:pt x="921766" y="795959"/>
                  </a:lnTo>
                  <a:lnTo>
                    <a:pt x="923036" y="797077"/>
                  </a:lnTo>
                  <a:lnTo>
                    <a:pt x="924763" y="798588"/>
                  </a:lnTo>
                  <a:lnTo>
                    <a:pt x="926172" y="796671"/>
                  </a:lnTo>
                  <a:lnTo>
                    <a:pt x="927989" y="795185"/>
                  </a:lnTo>
                  <a:close/>
                </a:path>
                <a:path w="1147445" h="1843404">
                  <a:moveTo>
                    <a:pt x="930592" y="711238"/>
                  </a:moveTo>
                  <a:lnTo>
                    <a:pt x="924737" y="708240"/>
                  </a:lnTo>
                  <a:lnTo>
                    <a:pt x="918641" y="702310"/>
                  </a:lnTo>
                  <a:lnTo>
                    <a:pt x="913117" y="702830"/>
                  </a:lnTo>
                  <a:lnTo>
                    <a:pt x="904697" y="705243"/>
                  </a:lnTo>
                  <a:lnTo>
                    <a:pt x="901598" y="709828"/>
                  </a:lnTo>
                  <a:lnTo>
                    <a:pt x="902741" y="715937"/>
                  </a:lnTo>
                  <a:lnTo>
                    <a:pt x="907072" y="722922"/>
                  </a:lnTo>
                  <a:lnTo>
                    <a:pt x="910285" y="723087"/>
                  </a:lnTo>
                  <a:lnTo>
                    <a:pt x="914234" y="724547"/>
                  </a:lnTo>
                  <a:lnTo>
                    <a:pt x="916495" y="723112"/>
                  </a:lnTo>
                  <a:lnTo>
                    <a:pt x="921664" y="719924"/>
                  </a:lnTo>
                  <a:lnTo>
                    <a:pt x="925944" y="715276"/>
                  </a:lnTo>
                  <a:lnTo>
                    <a:pt x="930592" y="711238"/>
                  </a:lnTo>
                  <a:close/>
                </a:path>
                <a:path w="1147445" h="1843404">
                  <a:moveTo>
                    <a:pt x="930884" y="757720"/>
                  </a:moveTo>
                  <a:lnTo>
                    <a:pt x="927849" y="750989"/>
                  </a:lnTo>
                  <a:lnTo>
                    <a:pt x="918552" y="744943"/>
                  </a:lnTo>
                  <a:lnTo>
                    <a:pt x="917676" y="775144"/>
                  </a:lnTo>
                  <a:lnTo>
                    <a:pt x="927544" y="765606"/>
                  </a:lnTo>
                  <a:lnTo>
                    <a:pt x="930884" y="757720"/>
                  </a:lnTo>
                  <a:close/>
                </a:path>
                <a:path w="1147445" h="1843404">
                  <a:moveTo>
                    <a:pt x="938288" y="94678"/>
                  </a:moveTo>
                  <a:lnTo>
                    <a:pt x="938072" y="94081"/>
                  </a:lnTo>
                  <a:lnTo>
                    <a:pt x="938022" y="93497"/>
                  </a:lnTo>
                  <a:lnTo>
                    <a:pt x="937742" y="92887"/>
                  </a:lnTo>
                  <a:lnTo>
                    <a:pt x="937133" y="93624"/>
                  </a:lnTo>
                  <a:lnTo>
                    <a:pt x="937907" y="94322"/>
                  </a:lnTo>
                  <a:lnTo>
                    <a:pt x="938288" y="94678"/>
                  </a:lnTo>
                  <a:close/>
                </a:path>
                <a:path w="1147445" h="1843404">
                  <a:moveTo>
                    <a:pt x="938479" y="877862"/>
                  </a:moveTo>
                  <a:lnTo>
                    <a:pt x="936612" y="876465"/>
                  </a:lnTo>
                  <a:lnTo>
                    <a:pt x="934745" y="874077"/>
                  </a:lnTo>
                  <a:lnTo>
                    <a:pt x="931468" y="873937"/>
                  </a:lnTo>
                  <a:lnTo>
                    <a:pt x="930046" y="875690"/>
                  </a:lnTo>
                  <a:lnTo>
                    <a:pt x="927900" y="877785"/>
                  </a:lnTo>
                  <a:lnTo>
                    <a:pt x="929195" y="879246"/>
                  </a:lnTo>
                  <a:lnTo>
                    <a:pt x="931672" y="882180"/>
                  </a:lnTo>
                  <a:lnTo>
                    <a:pt x="932624" y="882675"/>
                  </a:lnTo>
                  <a:lnTo>
                    <a:pt x="933475" y="882980"/>
                  </a:lnTo>
                  <a:lnTo>
                    <a:pt x="935875" y="882535"/>
                  </a:lnTo>
                  <a:lnTo>
                    <a:pt x="937082" y="879627"/>
                  </a:lnTo>
                  <a:lnTo>
                    <a:pt x="938479" y="877862"/>
                  </a:lnTo>
                  <a:close/>
                </a:path>
                <a:path w="1147445" h="1843404">
                  <a:moveTo>
                    <a:pt x="952068" y="480174"/>
                  </a:moveTo>
                  <a:lnTo>
                    <a:pt x="949071" y="477024"/>
                  </a:lnTo>
                  <a:lnTo>
                    <a:pt x="948537" y="477253"/>
                  </a:lnTo>
                  <a:lnTo>
                    <a:pt x="946531" y="478155"/>
                  </a:lnTo>
                  <a:lnTo>
                    <a:pt x="944587" y="479755"/>
                  </a:lnTo>
                  <a:lnTo>
                    <a:pt x="943013" y="482180"/>
                  </a:lnTo>
                  <a:lnTo>
                    <a:pt x="945159" y="484454"/>
                  </a:lnTo>
                  <a:lnTo>
                    <a:pt x="947064" y="487235"/>
                  </a:lnTo>
                  <a:lnTo>
                    <a:pt x="949147" y="484657"/>
                  </a:lnTo>
                  <a:lnTo>
                    <a:pt x="951128" y="483069"/>
                  </a:lnTo>
                  <a:lnTo>
                    <a:pt x="952068" y="480174"/>
                  </a:lnTo>
                  <a:close/>
                </a:path>
                <a:path w="1147445" h="1843404">
                  <a:moveTo>
                    <a:pt x="1004785" y="976630"/>
                  </a:moveTo>
                  <a:lnTo>
                    <a:pt x="1002360" y="974623"/>
                  </a:lnTo>
                  <a:lnTo>
                    <a:pt x="1000252" y="971511"/>
                  </a:lnTo>
                  <a:lnTo>
                    <a:pt x="997966" y="974394"/>
                  </a:lnTo>
                  <a:lnTo>
                    <a:pt x="995349" y="976299"/>
                  </a:lnTo>
                  <a:lnTo>
                    <a:pt x="995514" y="977861"/>
                  </a:lnTo>
                  <a:lnTo>
                    <a:pt x="995743" y="979703"/>
                  </a:lnTo>
                  <a:lnTo>
                    <a:pt x="998270" y="982370"/>
                  </a:lnTo>
                  <a:lnTo>
                    <a:pt x="999972" y="982535"/>
                  </a:lnTo>
                  <a:lnTo>
                    <a:pt x="1001483" y="982700"/>
                  </a:lnTo>
                  <a:lnTo>
                    <a:pt x="1004430" y="980008"/>
                  </a:lnTo>
                  <a:lnTo>
                    <a:pt x="1004620" y="978331"/>
                  </a:lnTo>
                  <a:lnTo>
                    <a:pt x="1004785" y="976630"/>
                  </a:lnTo>
                  <a:close/>
                </a:path>
                <a:path w="1147445" h="1843404">
                  <a:moveTo>
                    <a:pt x="1011516" y="752030"/>
                  </a:moveTo>
                  <a:lnTo>
                    <a:pt x="1009840" y="749668"/>
                  </a:lnTo>
                  <a:lnTo>
                    <a:pt x="1009154" y="748017"/>
                  </a:lnTo>
                  <a:lnTo>
                    <a:pt x="1007033" y="748957"/>
                  </a:lnTo>
                  <a:lnTo>
                    <a:pt x="1004671" y="749592"/>
                  </a:lnTo>
                  <a:lnTo>
                    <a:pt x="1002944" y="751014"/>
                  </a:lnTo>
                  <a:lnTo>
                    <a:pt x="1002423" y="751433"/>
                  </a:lnTo>
                  <a:lnTo>
                    <a:pt x="1003769" y="754176"/>
                  </a:lnTo>
                  <a:lnTo>
                    <a:pt x="1004722" y="757415"/>
                  </a:lnTo>
                  <a:lnTo>
                    <a:pt x="1007452" y="755523"/>
                  </a:lnTo>
                  <a:lnTo>
                    <a:pt x="1009751" y="754557"/>
                  </a:lnTo>
                  <a:lnTo>
                    <a:pt x="1010970" y="752805"/>
                  </a:lnTo>
                  <a:lnTo>
                    <a:pt x="1011516" y="752030"/>
                  </a:lnTo>
                  <a:close/>
                </a:path>
                <a:path w="1147445" h="1843404">
                  <a:moveTo>
                    <a:pt x="1021295" y="918184"/>
                  </a:moveTo>
                  <a:lnTo>
                    <a:pt x="1021245" y="915390"/>
                  </a:lnTo>
                  <a:lnTo>
                    <a:pt x="1019263" y="913955"/>
                  </a:lnTo>
                  <a:lnTo>
                    <a:pt x="1018171" y="912533"/>
                  </a:lnTo>
                  <a:lnTo>
                    <a:pt x="1015085" y="915606"/>
                  </a:lnTo>
                  <a:lnTo>
                    <a:pt x="1013574" y="917143"/>
                  </a:lnTo>
                  <a:lnTo>
                    <a:pt x="1017778" y="921512"/>
                  </a:lnTo>
                  <a:lnTo>
                    <a:pt x="1019289" y="919619"/>
                  </a:lnTo>
                  <a:lnTo>
                    <a:pt x="1021295" y="918184"/>
                  </a:lnTo>
                  <a:close/>
                </a:path>
                <a:path w="1147445" h="1843404">
                  <a:moveTo>
                    <a:pt x="1044359" y="136753"/>
                  </a:moveTo>
                  <a:lnTo>
                    <a:pt x="1040574" y="133705"/>
                  </a:lnTo>
                  <a:lnTo>
                    <a:pt x="1035900" y="131114"/>
                  </a:lnTo>
                  <a:lnTo>
                    <a:pt x="1030503" y="130517"/>
                  </a:lnTo>
                  <a:lnTo>
                    <a:pt x="1026820" y="134035"/>
                  </a:lnTo>
                  <a:lnTo>
                    <a:pt x="1024763" y="136194"/>
                  </a:lnTo>
                  <a:lnTo>
                    <a:pt x="1044359" y="136753"/>
                  </a:lnTo>
                  <a:close/>
                </a:path>
                <a:path w="1147445" h="1843404">
                  <a:moveTo>
                    <a:pt x="1142022" y="1088885"/>
                  </a:moveTo>
                  <a:lnTo>
                    <a:pt x="1139964" y="1087450"/>
                  </a:lnTo>
                  <a:lnTo>
                    <a:pt x="1138809" y="1086053"/>
                  </a:lnTo>
                  <a:lnTo>
                    <a:pt x="1137297" y="1087729"/>
                  </a:lnTo>
                  <a:lnTo>
                    <a:pt x="1135507" y="1089266"/>
                  </a:lnTo>
                  <a:lnTo>
                    <a:pt x="1134249" y="1091628"/>
                  </a:lnTo>
                  <a:lnTo>
                    <a:pt x="1136751" y="1093558"/>
                  </a:lnTo>
                  <a:lnTo>
                    <a:pt x="1138428" y="1095235"/>
                  </a:lnTo>
                  <a:lnTo>
                    <a:pt x="1139990" y="1093190"/>
                  </a:lnTo>
                  <a:lnTo>
                    <a:pt x="1141971" y="1091742"/>
                  </a:lnTo>
                  <a:lnTo>
                    <a:pt x="1141996" y="1090256"/>
                  </a:lnTo>
                  <a:lnTo>
                    <a:pt x="1142022" y="1088885"/>
                  </a:lnTo>
                  <a:close/>
                </a:path>
                <a:path w="1147445" h="1843404">
                  <a:moveTo>
                    <a:pt x="1145184" y="1003452"/>
                  </a:moveTo>
                  <a:lnTo>
                    <a:pt x="1141476" y="1000125"/>
                  </a:lnTo>
                  <a:lnTo>
                    <a:pt x="1140180" y="998943"/>
                  </a:lnTo>
                  <a:lnTo>
                    <a:pt x="1138809" y="1000760"/>
                  </a:lnTo>
                  <a:lnTo>
                    <a:pt x="1136878" y="1002411"/>
                  </a:lnTo>
                  <a:lnTo>
                    <a:pt x="1136027" y="1005293"/>
                  </a:lnTo>
                  <a:lnTo>
                    <a:pt x="1139024" y="1008341"/>
                  </a:lnTo>
                  <a:lnTo>
                    <a:pt x="1139710" y="1008075"/>
                  </a:lnTo>
                  <a:lnTo>
                    <a:pt x="1141577" y="1007351"/>
                  </a:lnTo>
                  <a:lnTo>
                    <a:pt x="1143038" y="1005408"/>
                  </a:lnTo>
                  <a:lnTo>
                    <a:pt x="1145184" y="1003452"/>
                  </a:lnTo>
                  <a:close/>
                </a:path>
                <a:path w="1147445" h="1843404">
                  <a:moveTo>
                    <a:pt x="1146975" y="1027087"/>
                  </a:moveTo>
                  <a:lnTo>
                    <a:pt x="1143812" y="1024343"/>
                  </a:lnTo>
                  <a:lnTo>
                    <a:pt x="1142326" y="1022286"/>
                  </a:lnTo>
                  <a:lnTo>
                    <a:pt x="1140434" y="1021676"/>
                  </a:lnTo>
                  <a:lnTo>
                    <a:pt x="1139405" y="1021372"/>
                  </a:lnTo>
                  <a:lnTo>
                    <a:pt x="1136383" y="1023708"/>
                  </a:lnTo>
                  <a:lnTo>
                    <a:pt x="1136472" y="1024623"/>
                  </a:lnTo>
                  <a:lnTo>
                    <a:pt x="1136662" y="1026706"/>
                  </a:lnTo>
                  <a:lnTo>
                    <a:pt x="1137818" y="1029728"/>
                  </a:lnTo>
                  <a:lnTo>
                    <a:pt x="1139355" y="1030312"/>
                  </a:lnTo>
                  <a:lnTo>
                    <a:pt x="1140790" y="1030884"/>
                  </a:lnTo>
                  <a:lnTo>
                    <a:pt x="1143203" y="1028827"/>
                  </a:lnTo>
                  <a:lnTo>
                    <a:pt x="1146975" y="1027087"/>
                  </a:lnTo>
                  <a:close/>
                </a:path>
                <a:path w="1147445" h="1843404">
                  <a:moveTo>
                    <a:pt x="1147356" y="978281"/>
                  </a:moveTo>
                  <a:lnTo>
                    <a:pt x="1145514" y="975779"/>
                  </a:lnTo>
                  <a:lnTo>
                    <a:pt x="1144028" y="971626"/>
                  </a:lnTo>
                  <a:lnTo>
                    <a:pt x="1141120" y="974813"/>
                  </a:lnTo>
                  <a:lnTo>
                    <a:pt x="1138529" y="976376"/>
                  </a:lnTo>
                  <a:lnTo>
                    <a:pt x="1138224" y="980059"/>
                  </a:lnTo>
                  <a:lnTo>
                    <a:pt x="1140371" y="982179"/>
                  </a:lnTo>
                  <a:lnTo>
                    <a:pt x="1141501" y="984211"/>
                  </a:lnTo>
                  <a:lnTo>
                    <a:pt x="1143342" y="982840"/>
                  </a:lnTo>
                  <a:lnTo>
                    <a:pt x="1146200" y="981798"/>
                  </a:lnTo>
                  <a:lnTo>
                    <a:pt x="1146810" y="979982"/>
                  </a:lnTo>
                  <a:lnTo>
                    <a:pt x="1147356" y="978281"/>
                  </a:lnTo>
                  <a:close/>
                </a:path>
              </a:pathLst>
            </a:custGeom>
            <a:solidFill>
              <a:srgbClr val="DE246E"/>
            </a:solidFill>
          </p:spPr>
          <p:txBody>
            <a:bodyPr wrap="square" lIns="0" tIns="0" rIns="0" bIns="0" rtlCol="0"/>
            <a:lstStyle/>
            <a:p>
              <a:endParaRPr/>
            </a:p>
          </p:txBody>
        </p:sp>
        <p:sp>
          <p:nvSpPr>
            <p:cNvPr id="115" name="object 115"/>
            <p:cNvSpPr/>
            <p:nvPr/>
          </p:nvSpPr>
          <p:spPr>
            <a:xfrm>
              <a:off x="7777226" y="2458707"/>
              <a:ext cx="914400" cy="1701800"/>
            </a:xfrm>
            <a:custGeom>
              <a:avLst/>
              <a:gdLst/>
              <a:ahLst/>
              <a:cxnLst/>
              <a:rect l="l" t="t" r="r" b="b"/>
              <a:pathLst>
                <a:path w="914400" h="1701800">
                  <a:moveTo>
                    <a:pt x="11709" y="1399857"/>
                  </a:moveTo>
                  <a:lnTo>
                    <a:pt x="7289" y="1398981"/>
                  </a:lnTo>
                  <a:lnTo>
                    <a:pt x="7175" y="1398816"/>
                  </a:lnTo>
                  <a:lnTo>
                    <a:pt x="7150" y="1398600"/>
                  </a:lnTo>
                  <a:lnTo>
                    <a:pt x="7010" y="1398435"/>
                  </a:lnTo>
                  <a:lnTo>
                    <a:pt x="6934" y="1398295"/>
                  </a:lnTo>
                  <a:lnTo>
                    <a:pt x="5664" y="1398676"/>
                  </a:lnTo>
                  <a:lnTo>
                    <a:pt x="3771" y="1398295"/>
                  </a:lnTo>
                  <a:lnTo>
                    <a:pt x="0" y="1415999"/>
                  </a:lnTo>
                  <a:lnTo>
                    <a:pt x="6489" y="1423162"/>
                  </a:lnTo>
                  <a:lnTo>
                    <a:pt x="8115" y="1423466"/>
                  </a:lnTo>
                  <a:lnTo>
                    <a:pt x="11709" y="1399857"/>
                  </a:lnTo>
                  <a:close/>
                </a:path>
                <a:path w="914400" h="1701800">
                  <a:moveTo>
                    <a:pt x="80759" y="70650"/>
                  </a:moveTo>
                  <a:lnTo>
                    <a:pt x="75476" y="67767"/>
                  </a:lnTo>
                  <a:lnTo>
                    <a:pt x="69951" y="66827"/>
                  </a:lnTo>
                  <a:lnTo>
                    <a:pt x="64681" y="67462"/>
                  </a:lnTo>
                  <a:lnTo>
                    <a:pt x="64160" y="67043"/>
                  </a:lnTo>
                  <a:lnTo>
                    <a:pt x="63881" y="67640"/>
                  </a:lnTo>
                  <a:lnTo>
                    <a:pt x="63627" y="67678"/>
                  </a:lnTo>
                  <a:lnTo>
                    <a:pt x="63385" y="67792"/>
                  </a:lnTo>
                  <a:lnTo>
                    <a:pt x="63106" y="67843"/>
                  </a:lnTo>
                  <a:lnTo>
                    <a:pt x="66497" y="74841"/>
                  </a:lnTo>
                  <a:lnTo>
                    <a:pt x="69684" y="82092"/>
                  </a:lnTo>
                  <a:lnTo>
                    <a:pt x="72847" y="89420"/>
                  </a:lnTo>
                  <a:lnTo>
                    <a:pt x="73533" y="87960"/>
                  </a:lnTo>
                  <a:lnTo>
                    <a:pt x="74853" y="84810"/>
                  </a:lnTo>
                  <a:lnTo>
                    <a:pt x="75666" y="85369"/>
                  </a:lnTo>
                  <a:lnTo>
                    <a:pt x="78867" y="78498"/>
                  </a:lnTo>
                  <a:lnTo>
                    <a:pt x="77711" y="77597"/>
                  </a:lnTo>
                  <a:lnTo>
                    <a:pt x="78663" y="75158"/>
                  </a:lnTo>
                  <a:lnTo>
                    <a:pt x="79654" y="72771"/>
                  </a:lnTo>
                  <a:lnTo>
                    <a:pt x="80759" y="70650"/>
                  </a:lnTo>
                  <a:close/>
                </a:path>
                <a:path w="914400" h="1701800">
                  <a:moveTo>
                    <a:pt x="136245" y="83058"/>
                  </a:moveTo>
                  <a:lnTo>
                    <a:pt x="135089" y="81521"/>
                  </a:lnTo>
                  <a:lnTo>
                    <a:pt x="131635" y="76974"/>
                  </a:lnTo>
                  <a:lnTo>
                    <a:pt x="130429" y="75463"/>
                  </a:lnTo>
                  <a:lnTo>
                    <a:pt x="129184" y="73888"/>
                  </a:lnTo>
                  <a:lnTo>
                    <a:pt x="126161" y="73228"/>
                  </a:lnTo>
                  <a:lnTo>
                    <a:pt x="125996" y="72402"/>
                  </a:lnTo>
                  <a:lnTo>
                    <a:pt x="119291" y="73456"/>
                  </a:lnTo>
                  <a:lnTo>
                    <a:pt x="119405" y="74599"/>
                  </a:lnTo>
                  <a:lnTo>
                    <a:pt x="118884" y="74841"/>
                  </a:lnTo>
                  <a:lnTo>
                    <a:pt x="117640" y="75463"/>
                  </a:lnTo>
                  <a:lnTo>
                    <a:pt x="116763" y="74828"/>
                  </a:lnTo>
                  <a:lnTo>
                    <a:pt x="116027" y="74409"/>
                  </a:lnTo>
                  <a:lnTo>
                    <a:pt x="113690" y="75488"/>
                  </a:lnTo>
                  <a:lnTo>
                    <a:pt x="112229" y="77343"/>
                  </a:lnTo>
                  <a:lnTo>
                    <a:pt x="110744" y="79121"/>
                  </a:lnTo>
                  <a:lnTo>
                    <a:pt x="110363" y="79336"/>
                  </a:lnTo>
                  <a:lnTo>
                    <a:pt x="110528" y="79375"/>
                  </a:lnTo>
                  <a:lnTo>
                    <a:pt x="110172" y="79794"/>
                  </a:lnTo>
                  <a:lnTo>
                    <a:pt x="109842" y="80225"/>
                  </a:lnTo>
                  <a:lnTo>
                    <a:pt x="109486" y="80606"/>
                  </a:lnTo>
                  <a:lnTo>
                    <a:pt x="111213" y="82169"/>
                  </a:lnTo>
                  <a:lnTo>
                    <a:pt x="113195" y="85191"/>
                  </a:lnTo>
                  <a:lnTo>
                    <a:pt x="116357" y="84658"/>
                  </a:lnTo>
                  <a:lnTo>
                    <a:pt x="120116" y="81521"/>
                  </a:lnTo>
                  <a:lnTo>
                    <a:pt x="120726" y="87287"/>
                  </a:lnTo>
                  <a:lnTo>
                    <a:pt x="120992" y="90182"/>
                  </a:lnTo>
                  <a:lnTo>
                    <a:pt x="129108" y="89179"/>
                  </a:lnTo>
                  <a:lnTo>
                    <a:pt x="127952" y="82943"/>
                  </a:lnTo>
                  <a:lnTo>
                    <a:pt x="134962" y="84378"/>
                  </a:lnTo>
                  <a:lnTo>
                    <a:pt x="136245" y="83058"/>
                  </a:lnTo>
                  <a:close/>
                </a:path>
                <a:path w="914400" h="1701800">
                  <a:moveTo>
                    <a:pt x="164261" y="1270"/>
                  </a:moveTo>
                  <a:lnTo>
                    <a:pt x="156425" y="0"/>
                  </a:lnTo>
                  <a:lnTo>
                    <a:pt x="158242" y="6261"/>
                  </a:lnTo>
                  <a:lnTo>
                    <a:pt x="164261" y="1270"/>
                  </a:lnTo>
                  <a:close/>
                </a:path>
                <a:path w="914400" h="1701800">
                  <a:moveTo>
                    <a:pt x="164757" y="1346"/>
                  </a:moveTo>
                  <a:lnTo>
                    <a:pt x="164477" y="1092"/>
                  </a:lnTo>
                  <a:lnTo>
                    <a:pt x="164350" y="1206"/>
                  </a:lnTo>
                  <a:lnTo>
                    <a:pt x="164592" y="1320"/>
                  </a:lnTo>
                  <a:lnTo>
                    <a:pt x="164757" y="1346"/>
                  </a:lnTo>
                  <a:close/>
                </a:path>
                <a:path w="914400" h="1701800">
                  <a:moveTo>
                    <a:pt x="168630" y="8382"/>
                  </a:moveTo>
                  <a:lnTo>
                    <a:pt x="167398" y="6781"/>
                  </a:lnTo>
                  <a:lnTo>
                    <a:pt x="166433" y="4432"/>
                  </a:lnTo>
                  <a:lnTo>
                    <a:pt x="165138" y="6324"/>
                  </a:lnTo>
                  <a:lnTo>
                    <a:pt x="163436" y="7848"/>
                  </a:lnTo>
                  <a:lnTo>
                    <a:pt x="163601" y="8788"/>
                  </a:lnTo>
                  <a:lnTo>
                    <a:pt x="163982" y="10744"/>
                  </a:lnTo>
                  <a:lnTo>
                    <a:pt x="165366" y="12395"/>
                  </a:lnTo>
                  <a:lnTo>
                    <a:pt x="166319" y="14160"/>
                  </a:lnTo>
                  <a:lnTo>
                    <a:pt x="167119" y="12738"/>
                  </a:lnTo>
                  <a:lnTo>
                    <a:pt x="168490" y="11353"/>
                  </a:lnTo>
                  <a:lnTo>
                    <a:pt x="168554" y="9880"/>
                  </a:lnTo>
                  <a:lnTo>
                    <a:pt x="168630" y="8382"/>
                  </a:lnTo>
                  <a:close/>
                </a:path>
                <a:path w="914400" h="1701800">
                  <a:moveTo>
                    <a:pt x="222732" y="1545615"/>
                  </a:moveTo>
                  <a:lnTo>
                    <a:pt x="220332" y="1544993"/>
                  </a:lnTo>
                  <a:lnTo>
                    <a:pt x="215582" y="1543672"/>
                  </a:lnTo>
                  <a:lnTo>
                    <a:pt x="212864" y="1558239"/>
                  </a:lnTo>
                  <a:lnTo>
                    <a:pt x="218795" y="1559610"/>
                  </a:lnTo>
                  <a:lnTo>
                    <a:pt x="222732" y="1545615"/>
                  </a:lnTo>
                  <a:close/>
                </a:path>
                <a:path w="914400" h="1701800">
                  <a:moveTo>
                    <a:pt x="328117" y="1610931"/>
                  </a:moveTo>
                  <a:lnTo>
                    <a:pt x="326212" y="1604530"/>
                  </a:lnTo>
                  <a:lnTo>
                    <a:pt x="312000" y="1607908"/>
                  </a:lnTo>
                  <a:lnTo>
                    <a:pt x="314363" y="1616202"/>
                  </a:lnTo>
                  <a:lnTo>
                    <a:pt x="328117" y="1610931"/>
                  </a:lnTo>
                  <a:close/>
                </a:path>
                <a:path w="914400" h="1701800">
                  <a:moveTo>
                    <a:pt x="376758" y="1694815"/>
                  </a:moveTo>
                  <a:lnTo>
                    <a:pt x="376491" y="1693062"/>
                  </a:lnTo>
                  <a:lnTo>
                    <a:pt x="376212" y="1691411"/>
                  </a:lnTo>
                  <a:lnTo>
                    <a:pt x="373329" y="1690204"/>
                  </a:lnTo>
                  <a:lnTo>
                    <a:pt x="371589" y="1688795"/>
                  </a:lnTo>
                  <a:lnTo>
                    <a:pt x="370547" y="1690281"/>
                  </a:lnTo>
                  <a:lnTo>
                    <a:pt x="368655" y="1691792"/>
                  </a:lnTo>
                  <a:lnTo>
                    <a:pt x="368681" y="1695234"/>
                  </a:lnTo>
                  <a:lnTo>
                    <a:pt x="370217" y="1697151"/>
                  </a:lnTo>
                  <a:lnTo>
                    <a:pt x="372173" y="1701419"/>
                  </a:lnTo>
                  <a:lnTo>
                    <a:pt x="374586" y="1697012"/>
                  </a:lnTo>
                  <a:lnTo>
                    <a:pt x="376758" y="1694815"/>
                  </a:lnTo>
                  <a:close/>
                </a:path>
                <a:path w="914400" h="1701800">
                  <a:moveTo>
                    <a:pt x="385343" y="709117"/>
                  </a:moveTo>
                  <a:lnTo>
                    <a:pt x="362470" y="692099"/>
                  </a:lnTo>
                  <a:lnTo>
                    <a:pt x="362610" y="703707"/>
                  </a:lnTo>
                  <a:lnTo>
                    <a:pt x="359524" y="702576"/>
                  </a:lnTo>
                  <a:lnTo>
                    <a:pt x="354063" y="708647"/>
                  </a:lnTo>
                  <a:lnTo>
                    <a:pt x="360413" y="711974"/>
                  </a:lnTo>
                  <a:lnTo>
                    <a:pt x="366674" y="715492"/>
                  </a:lnTo>
                  <a:lnTo>
                    <a:pt x="372745" y="719289"/>
                  </a:lnTo>
                  <a:lnTo>
                    <a:pt x="385343" y="709117"/>
                  </a:lnTo>
                  <a:close/>
                </a:path>
                <a:path w="914400" h="1701800">
                  <a:moveTo>
                    <a:pt x="393700" y="98475"/>
                  </a:moveTo>
                  <a:lnTo>
                    <a:pt x="393496" y="98564"/>
                  </a:lnTo>
                  <a:lnTo>
                    <a:pt x="393115" y="98780"/>
                  </a:lnTo>
                  <a:lnTo>
                    <a:pt x="393166" y="99034"/>
                  </a:lnTo>
                  <a:lnTo>
                    <a:pt x="393166" y="99161"/>
                  </a:lnTo>
                  <a:lnTo>
                    <a:pt x="393306" y="99110"/>
                  </a:lnTo>
                  <a:lnTo>
                    <a:pt x="393496" y="98882"/>
                  </a:lnTo>
                  <a:lnTo>
                    <a:pt x="393585" y="98679"/>
                  </a:lnTo>
                  <a:lnTo>
                    <a:pt x="393700" y="98475"/>
                  </a:lnTo>
                  <a:close/>
                </a:path>
                <a:path w="914400" h="1701800">
                  <a:moveTo>
                    <a:pt x="395300" y="114795"/>
                  </a:moveTo>
                  <a:lnTo>
                    <a:pt x="394576" y="107061"/>
                  </a:lnTo>
                  <a:lnTo>
                    <a:pt x="393166" y="99161"/>
                  </a:lnTo>
                  <a:lnTo>
                    <a:pt x="384225" y="103301"/>
                  </a:lnTo>
                  <a:lnTo>
                    <a:pt x="380149" y="108788"/>
                  </a:lnTo>
                  <a:lnTo>
                    <a:pt x="380707" y="116509"/>
                  </a:lnTo>
                  <a:lnTo>
                    <a:pt x="385699" y="127406"/>
                  </a:lnTo>
                  <a:lnTo>
                    <a:pt x="393090" y="121780"/>
                  </a:lnTo>
                  <a:lnTo>
                    <a:pt x="395300" y="114795"/>
                  </a:lnTo>
                  <a:close/>
                </a:path>
                <a:path w="914400" h="1701800">
                  <a:moveTo>
                    <a:pt x="406146" y="51231"/>
                  </a:moveTo>
                  <a:lnTo>
                    <a:pt x="405866" y="50711"/>
                  </a:lnTo>
                  <a:lnTo>
                    <a:pt x="405625" y="51028"/>
                  </a:lnTo>
                  <a:lnTo>
                    <a:pt x="406146" y="51231"/>
                  </a:lnTo>
                  <a:close/>
                </a:path>
                <a:path w="914400" h="1701800">
                  <a:moveTo>
                    <a:pt x="406234" y="91884"/>
                  </a:moveTo>
                  <a:lnTo>
                    <a:pt x="400100" y="85585"/>
                  </a:lnTo>
                  <a:lnTo>
                    <a:pt x="393700" y="98475"/>
                  </a:lnTo>
                  <a:lnTo>
                    <a:pt x="406234" y="91884"/>
                  </a:lnTo>
                  <a:close/>
                </a:path>
                <a:path w="914400" h="1701800">
                  <a:moveTo>
                    <a:pt x="414667" y="144868"/>
                  </a:moveTo>
                  <a:lnTo>
                    <a:pt x="413562" y="138557"/>
                  </a:lnTo>
                  <a:lnTo>
                    <a:pt x="412877" y="132105"/>
                  </a:lnTo>
                  <a:lnTo>
                    <a:pt x="410654" y="125425"/>
                  </a:lnTo>
                  <a:lnTo>
                    <a:pt x="403199" y="127266"/>
                  </a:lnTo>
                  <a:lnTo>
                    <a:pt x="399084" y="127927"/>
                  </a:lnTo>
                  <a:lnTo>
                    <a:pt x="404355" y="147078"/>
                  </a:lnTo>
                  <a:lnTo>
                    <a:pt x="414667" y="144868"/>
                  </a:lnTo>
                  <a:close/>
                </a:path>
                <a:path w="914400" h="1701800">
                  <a:moveTo>
                    <a:pt x="422668" y="234835"/>
                  </a:moveTo>
                  <a:lnTo>
                    <a:pt x="419481" y="230949"/>
                  </a:lnTo>
                  <a:lnTo>
                    <a:pt x="415328" y="230632"/>
                  </a:lnTo>
                  <a:lnTo>
                    <a:pt x="412851" y="233667"/>
                  </a:lnTo>
                  <a:lnTo>
                    <a:pt x="409143" y="236258"/>
                  </a:lnTo>
                  <a:lnTo>
                    <a:pt x="412635" y="239293"/>
                  </a:lnTo>
                  <a:lnTo>
                    <a:pt x="414807" y="242646"/>
                  </a:lnTo>
                  <a:lnTo>
                    <a:pt x="417029" y="242658"/>
                  </a:lnTo>
                  <a:lnTo>
                    <a:pt x="418985" y="242671"/>
                  </a:lnTo>
                  <a:lnTo>
                    <a:pt x="422363" y="239064"/>
                  </a:lnTo>
                  <a:lnTo>
                    <a:pt x="422668" y="234835"/>
                  </a:lnTo>
                  <a:close/>
                </a:path>
                <a:path w="914400" h="1701800">
                  <a:moveTo>
                    <a:pt x="446112" y="117678"/>
                  </a:moveTo>
                  <a:lnTo>
                    <a:pt x="443090" y="111785"/>
                  </a:lnTo>
                  <a:lnTo>
                    <a:pt x="438086" y="113334"/>
                  </a:lnTo>
                  <a:lnTo>
                    <a:pt x="431076" y="113284"/>
                  </a:lnTo>
                  <a:lnTo>
                    <a:pt x="428434" y="116725"/>
                  </a:lnTo>
                  <a:lnTo>
                    <a:pt x="422427" y="123939"/>
                  </a:lnTo>
                  <a:lnTo>
                    <a:pt x="417715" y="131749"/>
                  </a:lnTo>
                  <a:lnTo>
                    <a:pt x="418185" y="140550"/>
                  </a:lnTo>
                  <a:lnTo>
                    <a:pt x="427748" y="150685"/>
                  </a:lnTo>
                  <a:lnTo>
                    <a:pt x="446112" y="117678"/>
                  </a:lnTo>
                  <a:close/>
                </a:path>
                <a:path w="914400" h="1701800">
                  <a:moveTo>
                    <a:pt x="451307" y="296049"/>
                  </a:moveTo>
                  <a:lnTo>
                    <a:pt x="444131" y="285381"/>
                  </a:lnTo>
                  <a:lnTo>
                    <a:pt x="438632" y="288353"/>
                  </a:lnTo>
                  <a:lnTo>
                    <a:pt x="444080" y="299910"/>
                  </a:lnTo>
                  <a:lnTo>
                    <a:pt x="451307" y="296049"/>
                  </a:lnTo>
                  <a:close/>
                </a:path>
                <a:path w="914400" h="1701800">
                  <a:moveTo>
                    <a:pt x="465328" y="18796"/>
                  </a:moveTo>
                  <a:lnTo>
                    <a:pt x="421678" y="33299"/>
                  </a:lnTo>
                  <a:lnTo>
                    <a:pt x="411619" y="53454"/>
                  </a:lnTo>
                  <a:lnTo>
                    <a:pt x="406146" y="51231"/>
                  </a:lnTo>
                  <a:lnTo>
                    <a:pt x="409613" y="57835"/>
                  </a:lnTo>
                  <a:lnTo>
                    <a:pt x="406806" y="64033"/>
                  </a:lnTo>
                  <a:lnTo>
                    <a:pt x="405269" y="67017"/>
                  </a:lnTo>
                  <a:lnTo>
                    <a:pt x="405345" y="72339"/>
                  </a:lnTo>
                  <a:lnTo>
                    <a:pt x="412191" y="68529"/>
                  </a:lnTo>
                  <a:lnTo>
                    <a:pt x="419785" y="65659"/>
                  </a:lnTo>
                  <a:lnTo>
                    <a:pt x="425665" y="60680"/>
                  </a:lnTo>
                  <a:lnTo>
                    <a:pt x="425386" y="70167"/>
                  </a:lnTo>
                  <a:lnTo>
                    <a:pt x="423633" y="73825"/>
                  </a:lnTo>
                  <a:lnTo>
                    <a:pt x="425246" y="75450"/>
                  </a:lnTo>
                  <a:lnTo>
                    <a:pt x="425551" y="75463"/>
                  </a:lnTo>
                  <a:lnTo>
                    <a:pt x="436486" y="84721"/>
                  </a:lnTo>
                  <a:lnTo>
                    <a:pt x="441934" y="74155"/>
                  </a:lnTo>
                  <a:lnTo>
                    <a:pt x="432841" y="68262"/>
                  </a:lnTo>
                  <a:lnTo>
                    <a:pt x="433882" y="58204"/>
                  </a:lnTo>
                  <a:lnTo>
                    <a:pt x="428688" y="57708"/>
                  </a:lnTo>
                  <a:lnTo>
                    <a:pt x="430796" y="55499"/>
                  </a:lnTo>
                  <a:lnTo>
                    <a:pt x="434809" y="50673"/>
                  </a:lnTo>
                  <a:lnTo>
                    <a:pt x="434594" y="58572"/>
                  </a:lnTo>
                  <a:lnTo>
                    <a:pt x="437896" y="58064"/>
                  </a:lnTo>
                  <a:lnTo>
                    <a:pt x="444017" y="57531"/>
                  </a:lnTo>
                  <a:lnTo>
                    <a:pt x="444017" y="52070"/>
                  </a:lnTo>
                  <a:lnTo>
                    <a:pt x="443090" y="47117"/>
                  </a:lnTo>
                  <a:lnTo>
                    <a:pt x="442379" y="42164"/>
                  </a:lnTo>
                  <a:lnTo>
                    <a:pt x="444677" y="39928"/>
                  </a:lnTo>
                  <a:lnTo>
                    <a:pt x="447128" y="37998"/>
                  </a:lnTo>
                  <a:lnTo>
                    <a:pt x="459994" y="33108"/>
                  </a:lnTo>
                  <a:lnTo>
                    <a:pt x="463816" y="27444"/>
                  </a:lnTo>
                  <a:lnTo>
                    <a:pt x="465328" y="18796"/>
                  </a:lnTo>
                  <a:close/>
                </a:path>
                <a:path w="914400" h="1701800">
                  <a:moveTo>
                    <a:pt x="468045" y="441248"/>
                  </a:moveTo>
                  <a:lnTo>
                    <a:pt x="460984" y="426732"/>
                  </a:lnTo>
                  <a:lnTo>
                    <a:pt x="454418" y="429615"/>
                  </a:lnTo>
                  <a:lnTo>
                    <a:pt x="461746" y="444500"/>
                  </a:lnTo>
                  <a:lnTo>
                    <a:pt x="468045" y="441248"/>
                  </a:lnTo>
                  <a:close/>
                </a:path>
                <a:path w="914400" h="1701800">
                  <a:moveTo>
                    <a:pt x="482638" y="422567"/>
                  </a:moveTo>
                  <a:lnTo>
                    <a:pt x="481266" y="420992"/>
                  </a:lnTo>
                  <a:lnTo>
                    <a:pt x="480110" y="419061"/>
                  </a:lnTo>
                  <a:lnTo>
                    <a:pt x="478434" y="418071"/>
                  </a:lnTo>
                  <a:lnTo>
                    <a:pt x="477939" y="417779"/>
                  </a:lnTo>
                  <a:lnTo>
                    <a:pt x="475932" y="420204"/>
                  </a:lnTo>
                  <a:lnTo>
                    <a:pt x="474065" y="421894"/>
                  </a:lnTo>
                  <a:lnTo>
                    <a:pt x="475856" y="423443"/>
                  </a:lnTo>
                  <a:lnTo>
                    <a:pt x="477113" y="425450"/>
                  </a:lnTo>
                  <a:lnTo>
                    <a:pt x="479806" y="425462"/>
                  </a:lnTo>
                  <a:lnTo>
                    <a:pt x="481241" y="423608"/>
                  </a:lnTo>
                  <a:lnTo>
                    <a:pt x="482638" y="422567"/>
                  </a:lnTo>
                  <a:close/>
                </a:path>
                <a:path w="914400" h="1701800">
                  <a:moveTo>
                    <a:pt x="486625" y="465620"/>
                  </a:moveTo>
                  <a:lnTo>
                    <a:pt x="484759" y="464159"/>
                  </a:lnTo>
                  <a:lnTo>
                    <a:pt x="482968" y="461657"/>
                  </a:lnTo>
                  <a:lnTo>
                    <a:pt x="479310" y="461479"/>
                  </a:lnTo>
                  <a:lnTo>
                    <a:pt x="477418" y="463994"/>
                  </a:lnTo>
                  <a:lnTo>
                    <a:pt x="474040" y="466547"/>
                  </a:lnTo>
                  <a:lnTo>
                    <a:pt x="477862" y="468604"/>
                  </a:lnTo>
                  <a:lnTo>
                    <a:pt x="480085" y="470801"/>
                  </a:lnTo>
                  <a:lnTo>
                    <a:pt x="481952" y="470509"/>
                  </a:lnTo>
                  <a:lnTo>
                    <a:pt x="483717" y="470242"/>
                  </a:lnTo>
                  <a:lnTo>
                    <a:pt x="485089" y="467347"/>
                  </a:lnTo>
                  <a:lnTo>
                    <a:pt x="486625" y="465620"/>
                  </a:lnTo>
                  <a:close/>
                </a:path>
                <a:path w="914400" h="1701800">
                  <a:moveTo>
                    <a:pt x="486905" y="438492"/>
                  </a:moveTo>
                  <a:lnTo>
                    <a:pt x="486841" y="435673"/>
                  </a:lnTo>
                  <a:lnTo>
                    <a:pt x="484898" y="434276"/>
                  </a:lnTo>
                  <a:lnTo>
                    <a:pt x="483768" y="432841"/>
                  </a:lnTo>
                  <a:lnTo>
                    <a:pt x="479183" y="437464"/>
                  </a:lnTo>
                  <a:lnTo>
                    <a:pt x="483412" y="441833"/>
                  </a:lnTo>
                  <a:lnTo>
                    <a:pt x="484898" y="439915"/>
                  </a:lnTo>
                  <a:lnTo>
                    <a:pt x="486905" y="438492"/>
                  </a:lnTo>
                  <a:close/>
                </a:path>
                <a:path w="914400" h="1701800">
                  <a:moveTo>
                    <a:pt x="495693" y="495287"/>
                  </a:moveTo>
                  <a:lnTo>
                    <a:pt x="487603" y="483628"/>
                  </a:lnTo>
                  <a:lnTo>
                    <a:pt x="480021" y="479640"/>
                  </a:lnTo>
                  <a:lnTo>
                    <a:pt x="471144" y="483222"/>
                  </a:lnTo>
                  <a:lnTo>
                    <a:pt x="459143" y="494245"/>
                  </a:lnTo>
                  <a:lnTo>
                    <a:pt x="463562" y="494372"/>
                  </a:lnTo>
                  <a:lnTo>
                    <a:pt x="461010" y="497141"/>
                  </a:lnTo>
                  <a:lnTo>
                    <a:pt x="461340" y="499999"/>
                  </a:lnTo>
                  <a:lnTo>
                    <a:pt x="463867" y="502666"/>
                  </a:lnTo>
                  <a:lnTo>
                    <a:pt x="467080" y="502996"/>
                  </a:lnTo>
                  <a:lnTo>
                    <a:pt x="470027" y="500303"/>
                  </a:lnTo>
                  <a:lnTo>
                    <a:pt x="470331" y="497497"/>
                  </a:lnTo>
                  <a:lnTo>
                    <a:pt x="467931" y="494499"/>
                  </a:lnTo>
                  <a:lnTo>
                    <a:pt x="495693" y="495287"/>
                  </a:lnTo>
                  <a:close/>
                </a:path>
                <a:path w="914400" h="1701800">
                  <a:moveTo>
                    <a:pt x="496773" y="448132"/>
                  </a:moveTo>
                  <a:lnTo>
                    <a:pt x="473405" y="440347"/>
                  </a:lnTo>
                  <a:lnTo>
                    <a:pt x="473125" y="445160"/>
                  </a:lnTo>
                  <a:lnTo>
                    <a:pt x="471563" y="453694"/>
                  </a:lnTo>
                  <a:lnTo>
                    <a:pt x="479806" y="456768"/>
                  </a:lnTo>
                  <a:lnTo>
                    <a:pt x="487502" y="457377"/>
                  </a:lnTo>
                  <a:lnTo>
                    <a:pt x="494957" y="458673"/>
                  </a:lnTo>
                  <a:lnTo>
                    <a:pt x="496773" y="448132"/>
                  </a:lnTo>
                  <a:close/>
                </a:path>
                <a:path w="914400" h="1701800">
                  <a:moveTo>
                    <a:pt x="498335" y="439242"/>
                  </a:moveTo>
                  <a:lnTo>
                    <a:pt x="494817" y="435762"/>
                  </a:lnTo>
                  <a:lnTo>
                    <a:pt x="491413" y="436918"/>
                  </a:lnTo>
                  <a:lnTo>
                    <a:pt x="489407" y="439216"/>
                  </a:lnTo>
                  <a:lnTo>
                    <a:pt x="485140" y="442531"/>
                  </a:lnTo>
                  <a:lnTo>
                    <a:pt x="489572" y="444080"/>
                  </a:lnTo>
                  <a:lnTo>
                    <a:pt x="491883" y="445757"/>
                  </a:lnTo>
                  <a:lnTo>
                    <a:pt x="495427" y="444576"/>
                  </a:lnTo>
                  <a:lnTo>
                    <a:pt x="497484" y="442239"/>
                  </a:lnTo>
                  <a:lnTo>
                    <a:pt x="498055" y="440220"/>
                  </a:lnTo>
                  <a:lnTo>
                    <a:pt x="498335" y="439242"/>
                  </a:lnTo>
                  <a:close/>
                </a:path>
                <a:path w="914400" h="1701800">
                  <a:moveTo>
                    <a:pt x="501421" y="567309"/>
                  </a:moveTo>
                  <a:lnTo>
                    <a:pt x="498690" y="564019"/>
                  </a:lnTo>
                  <a:lnTo>
                    <a:pt x="497484" y="561187"/>
                  </a:lnTo>
                  <a:lnTo>
                    <a:pt x="495668" y="560717"/>
                  </a:lnTo>
                  <a:lnTo>
                    <a:pt x="494157" y="560311"/>
                  </a:lnTo>
                  <a:lnTo>
                    <a:pt x="491959" y="562673"/>
                  </a:lnTo>
                  <a:lnTo>
                    <a:pt x="490042" y="563791"/>
                  </a:lnTo>
                  <a:lnTo>
                    <a:pt x="491223" y="565835"/>
                  </a:lnTo>
                  <a:lnTo>
                    <a:pt x="491985" y="568744"/>
                  </a:lnTo>
                  <a:lnTo>
                    <a:pt x="495147" y="570280"/>
                  </a:lnTo>
                  <a:lnTo>
                    <a:pt x="497738" y="568528"/>
                  </a:lnTo>
                  <a:lnTo>
                    <a:pt x="501421" y="567309"/>
                  </a:lnTo>
                  <a:close/>
                </a:path>
                <a:path w="914400" h="1701800">
                  <a:moveTo>
                    <a:pt x="502208" y="537108"/>
                  </a:moveTo>
                  <a:lnTo>
                    <a:pt x="502069" y="537159"/>
                  </a:lnTo>
                  <a:lnTo>
                    <a:pt x="501942" y="537184"/>
                  </a:lnTo>
                  <a:lnTo>
                    <a:pt x="502158" y="537438"/>
                  </a:lnTo>
                  <a:lnTo>
                    <a:pt x="502208" y="537222"/>
                  </a:lnTo>
                  <a:close/>
                </a:path>
                <a:path w="914400" h="1701800">
                  <a:moveTo>
                    <a:pt x="507873" y="665251"/>
                  </a:moveTo>
                  <a:lnTo>
                    <a:pt x="506666" y="665822"/>
                  </a:lnTo>
                  <a:lnTo>
                    <a:pt x="507822" y="666508"/>
                  </a:lnTo>
                  <a:lnTo>
                    <a:pt x="507873" y="665251"/>
                  </a:lnTo>
                  <a:close/>
                </a:path>
                <a:path w="914400" h="1701800">
                  <a:moveTo>
                    <a:pt x="509638" y="721766"/>
                  </a:moveTo>
                  <a:lnTo>
                    <a:pt x="505891" y="718578"/>
                  </a:lnTo>
                  <a:lnTo>
                    <a:pt x="501954" y="718007"/>
                  </a:lnTo>
                  <a:lnTo>
                    <a:pt x="496608" y="719924"/>
                  </a:lnTo>
                  <a:lnTo>
                    <a:pt x="488632" y="724154"/>
                  </a:lnTo>
                  <a:lnTo>
                    <a:pt x="501916" y="726871"/>
                  </a:lnTo>
                  <a:lnTo>
                    <a:pt x="504444" y="725093"/>
                  </a:lnTo>
                  <a:lnTo>
                    <a:pt x="509638" y="721766"/>
                  </a:lnTo>
                  <a:close/>
                </a:path>
                <a:path w="914400" h="1701800">
                  <a:moveTo>
                    <a:pt x="512686" y="686638"/>
                  </a:moveTo>
                  <a:lnTo>
                    <a:pt x="509117" y="684326"/>
                  </a:lnTo>
                  <a:lnTo>
                    <a:pt x="507301" y="682891"/>
                  </a:lnTo>
                  <a:lnTo>
                    <a:pt x="505269" y="685812"/>
                  </a:lnTo>
                  <a:lnTo>
                    <a:pt x="501256" y="691692"/>
                  </a:lnTo>
                  <a:lnTo>
                    <a:pt x="506526" y="696150"/>
                  </a:lnTo>
                  <a:lnTo>
                    <a:pt x="508622" y="693153"/>
                  </a:lnTo>
                  <a:lnTo>
                    <a:pt x="510895" y="690257"/>
                  </a:lnTo>
                  <a:lnTo>
                    <a:pt x="512686" y="686638"/>
                  </a:lnTo>
                  <a:close/>
                </a:path>
                <a:path w="914400" h="1701800">
                  <a:moveTo>
                    <a:pt x="514794" y="525297"/>
                  </a:moveTo>
                  <a:lnTo>
                    <a:pt x="512737" y="518363"/>
                  </a:lnTo>
                  <a:lnTo>
                    <a:pt x="506056" y="516216"/>
                  </a:lnTo>
                  <a:lnTo>
                    <a:pt x="502208" y="537108"/>
                  </a:lnTo>
                  <a:lnTo>
                    <a:pt x="509981" y="534885"/>
                  </a:lnTo>
                  <a:lnTo>
                    <a:pt x="514032" y="530872"/>
                  </a:lnTo>
                  <a:lnTo>
                    <a:pt x="514794" y="525297"/>
                  </a:lnTo>
                  <a:close/>
                </a:path>
                <a:path w="914400" h="1701800">
                  <a:moveTo>
                    <a:pt x="515518" y="674954"/>
                  </a:moveTo>
                  <a:lnTo>
                    <a:pt x="515048" y="669150"/>
                  </a:lnTo>
                  <a:lnTo>
                    <a:pt x="500227" y="668743"/>
                  </a:lnTo>
                  <a:lnTo>
                    <a:pt x="500062" y="676541"/>
                  </a:lnTo>
                  <a:lnTo>
                    <a:pt x="515518" y="674954"/>
                  </a:lnTo>
                  <a:close/>
                </a:path>
                <a:path w="914400" h="1701800">
                  <a:moveTo>
                    <a:pt x="517474" y="463321"/>
                  </a:moveTo>
                  <a:lnTo>
                    <a:pt x="514604" y="460679"/>
                  </a:lnTo>
                  <a:lnTo>
                    <a:pt x="513181" y="458724"/>
                  </a:lnTo>
                  <a:lnTo>
                    <a:pt x="511251" y="457936"/>
                  </a:lnTo>
                  <a:lnTo>
                    <a:pt x="510540" y="457644"/>
                  </a:lnTo>
                  <a:lnTo>
                    <a:pt x="507542" y="460286"/>
                  </a:lnTo>
                  <a:lnTo>
                    <a:pt x="507707" y="461276"/>
                  </a:lnTo>
                  <a:lnTo>
                    <a:pt x="508012" y="463511"/>
                  </a:lnTo>
                  <a:lnTo>
                    <a:pt x="509638" y="465556"/>
                  </a:lnTo>
                  <a:lnTo>
                    <a:pt x="510730" y="467664"/>
                  </a:lnTo>
                  <a:lnTo>
                    <a:pt x="517474" y="463321"/>
                  </a:lnTo>
                  <a:close/>
                </a:path>
                <a:path w="914400" h="1701800">
                  <a:moveTo>
                    <a:pt x="522300" y="353733"/>
                  </a:moveTo>
                  <a:lnTo>
                    <a:pt x="521423" y="353110"/>
                  </a:lnTo>
                  <a:lnTo>
                    <a:pt x="520522" y="352005"/>
                  </a:lnTo>
                  <a:lnTo>
                    <a:pt x="519010" y="352056"/>
                  </a:lnTo>
                  <a:lnTo>
                    <a:pt x="518401" y="353568"/>
                  </a:lnTo>
                  <a:lnTo>
                    <a:pt x="517791" y="354418"/>
                  </a:lnTo>
                  <a:lnTo>
                    <a:pt x="518680" y="355053"/>
                  </a:lnTo>
                  <a:lnTo>
                    <a:pt x="519582" y="355701"/>
                  </a:lnTo>
                  <a:lnTo>
                    <a:pt x="520458" y="356349"/>
                  </a:lnTo>
                  <a:lnTo>
                    <a:pt x="521119" y="355434"/>
                  </a:lnTo>
                  <a:lnTo>
                    <a:pt x="521703" y="354584"/>
                  </a:lnTo>
                  <a:lnTo>
                    <a:pt x="522300" y="353733"/>
                  </a:lnTo>
                  <a:close/>
                </a:path>
                <a:path w="914400" h="1701800">
                  <a:moveTo>
                    <a:pt x="522859" y="259943"/>
                  </a:moveTo>
                  <a:lnTo>
                    <a:pt x="521703" y="258102"/>
                  </a:lnTo>
                  <a:lnTo>
                    <a:pt x="521068" y="257136"/>
                  </a:lnTo>
                  <a:lnTo>
                    <a:pt x="520052" y="257632"/>
                  </a:lnTo>
                  <a:lnTo>
                    <a:pt x="518566" y="257898"/>
                  </a:lnTo>
                  <a:lnTo>
                    <a:pt x="518261" y="258648"/>
                  </a:lnTo>
                  <a:lnTo>
                    <a:pt x="517931" y="259473"/>
                  </a:lnTo>
                  <a:lnTo>
                    <a:pt x="518706" y="260756"/>
                  </a:lnTo>
                  <a:lnTo>
                    <a:pt x="518985" y="261835"/>
                  </a:lnTo>
                  <a:lnTo>
                    <a:pt x="522859" y="259943"/>
                  </a:lnTo>
                  <a:close/>
                </a:path>
                <a:path w="914400" h="1701800">
                  <a:moveTo>
                    <a:pt x="526923" y="597052"/>
                  </a:moveTo>
                  <a:lnTo>
                    <a:pt x="523621" y="594614"/>
                  </a:lnTo>
                  <a:lnTo>
                    <a:pt x="521754" y="592162"/>
                  </a:lnTo>
                  <a:lnTo>
                    <a:pt x="518210" y="592467"/>
                  </a:lnTo>
                  <a:lnTo>
                    <a:pt x="516509" y="594880"/>
                  </a:lnTo>
                  <a:lnTo>
                    <a:pt x="514718" y="596341"/>
                  </a:lnTo>
                  <a:lnTo>
                    <a:pt x="516204" y="597992"/>
                  </a:lnTo>
                  <a:lnTo>
                    <a:pt x="517550" y="600798"/>
                  </a:lnTo>
                  <a:lnTo>
                    <a:pt x="519252" y="601014"/>
                  </a:lnTo>
                  <a:lnTo>
                    <a:pt x="521068" y="601256"/>
                  </a:lnTo>
                  <a:lnTo>
                    <a:pt x="523214" y="599122"/>
                  </a:lnTo>
                  <a:lnTo>
                    <a:pt x="526923" y="597052"/>
                  </a:lnTo>
                  <a:close/>
                </a:path>
                <a:path w="914400" h="1701800">
                  <a:moveTo>
                    <a:pt x="529234" y="367665"/>
                  </a:moveTo>
                  <a:lnTo>
                    <a:pt x="528078" y="366610"/>
                  </a:lnTo>
                  <a:lnTo>
                    <a:pt x="527532" y="365683"/>
                  </a:lnTo>
                  <a:lnTo>
                    <a:pt x="526643" y="366280"/>
                  </a:lnTo>
                  <a:lnTo>
                    <a:pt x="524941" y="367461"/>
                  </a:lnTo>
                  <a:lnTo>
                    <a:pt x="525462" y="368401"/>
                  </a:lnTo>
                  <a:lnTo>
                    <a:pt x="526021" y="369328"/>
                  </a:lnTo>
                  <a:lnTo>
                    <a:pt x="526542" y="370255"/>
                  </a:lnTo>
                  <a:lnTo>
                    <a:pt x="527443" y="369646"/>
                  </a:lnTo>
                  <a:lnTo>
                    <a:pt x="528878" y="369176"/>
                  </a:lnTo>
                  <a:lnTo>
                    <a:pt x="529043" y="368401"/>
                  </a:lnTo>
                  <a:lnTo>
                    <a:pt x="529234" y="367665"/>
                  </a:lnTo>
                  <a:close/>
                </a:path>
                <a:path w="914400" h="1701800">
                  <a:moveTo>
                    <a:pt x="533133" y="324027"/>
                  </a:moveTo>
                  <a:lnTo>
                    <a:pt x="533031" y="320471"/>
                  </a:lnTo>
                  <a:lnTo>
                    <a:pt x="530694" y="318719"/>
                  </a:lnTo>
                  <a:lnTo>
                    <a:pt x="529336" y="316915"/>
                  </a:lnTo>
                  <a:lnTo>
                    <a:pt x="527723" y="318350"/>
                  </a:lnTo>
                  <a:lnTo>
                    <a:pt x="525005" y="319608"/>
                  </a:lnTo>
                  <a:lnTo>
                    <a:pt x="524751" y="321259"/>
                  </a:lnTo>
                  <a:lnTo>
                    <a:pt x="524471" y="323113"/>
                  </a:lnTo>
                  <a:lnTo>
                    <a:pt x="526427" y="325310"/>
                  </a:lnTo>
                  <a:lnTo>
                    <a:pt x="528294" y="329209"/>
                  </a:lnTo>
                  <a:lnTo>
                    <a:pt x="530771" y="325831"/>
                  </a:lnTo>
                  <a:lnTo>
                    <a:pt x="533133" y="324027"/>
                  </a:lnTo>
                  <a:close/>
                </a:path>
                <a:path w="914400" h="1701800">
                  <a:moveTo>
                    <a:pt x="543382" y="297662"/>
                  </a:moveTo>
                  <a:lnTo>
                    <a:pt x="543217" y="295719"/>
                  </a:lnTo>
                  <a:lnTo>
                    <a:pt x="543001" y="292557"/>
                  </a:lnTo>
                  <a:lnTo>
                    <a:pt x="540194" y="289598"/>
                  </a:lnTo>
                  <a:lnTo>
                    <a:pt x="538492" y="286550"/>
                  </a:lnTo>
                  <a:lnTo>
                    <a:pt x="536321" y="288302"/>
                  </a:lnTo>
                  <a:lnTo>
                    <a:pt x="532498" y="289902"/>
                  </a:lnTo>
                  <a:lnTo>
                    <a:pt x="532003" y="294982"/>
                  </a:lnTo>
                  <a:lnTo>
                    <a:pt x="534123" y="298348"/>
                  </a:lnTo>
                  <a:lnTo>
                    <a:pt x="535940" y="303771"/>
                  </a:lnTo>
                  <a:lnTo>
                    <a:pt x="539623" y="299923"/>
                  </a:lnTo>
                  <a:lnTo>
                    <a:pt x="543382" y="297662"/>
                  </a:lnTo>
                  <a:close/>
                </a:path>
                <a:path w="914400" h="1701800">
                  <a:moveTo>
                    <a:pt x="544080" y="540296"/>
                  </a:moveTo>
                  <a:lnTo>
                    <a:pt x="523976" y="536257"/>
                  </a:lnTo>
                  <a:lnTo>
                    <a:pt x="523900" y="537794"/>
                  </a:lnTo>
                  <a:lnTo>
                    <a:pt x="522058" y="537222"/>
                  </a:lnTo>
                  <a:lnTo>
                    <a:pt x="520357" y="541832"/>
                  </a:lnTo>
                  <a:lnTo>
                    <a:pt x="523519" y="543077"/>
                  </a:lnTo>
                  <a:lnTo>
                    <a:pt x="523328" y="545871"/>
                  </a:lnTo>
                  <a:lnTo>
                    <a:pt x="523240" y="548297"/>
                  </a:lnTo>
                  <a:lnTo>
                    <a:pt x="525602" y="549033"/>
                  </a:lnTo>
                  <a:lnTo>
                    <a:pt x="527469" y="549224"/>
                  </a:lnTo>
                  <a:lnTo>
                    <a:pt x="529310" y="549529"/>
                  </a:lnTo>
                  <a:lnTo>
                    <a:pt x="522249" y="555777"/>
                  </a:lnTo>
                  <a:lnTo>
                    <a:pt x="520179" y="560514"/>
                  </a:lnTo>
                  <a:lnTo>
                    <a:pt x="523100" y="565670"/>
                  </a:lnTo>
                  <a:lnTo>
                    <a:pt x="530987" y="573112"/>
                  </a:lnTo>
                  <a:lnTo>
                    <a:pt x="531647" y="549973"/>
                  </a:lnTo>
                  <a:lnTo>
                    <a:pt x="535228" y="550405"/>
                  </a:lnTo>
                  <a:lnTo>
                    <a:pt x="538848" y="550710"/>
                  </a:lnTo>
                  <a:lnTo>
                    <a:pt x="542455" y="551103"/>
                  </a:lnTo>
                  <a:lnTo>
                    <a:pt x="544080" y="540296"/>
                  </a:lnTo>
                  <a:close/>
                </a:path>
                <a:path w="914400" h="1701800">
                  <a:moveTo>
                    <a:pt x="544436" y="357847"/>
                  </a:moveTo>
                  <a:lnTo>
                    <a:pt x="535914" y="356273"/>
                  </a:lnTo>
                  <a:lnTo>
                    <a:pt x="531317" y="379641"/>
                  </a:lnTo>
                  <a:lnTo>
                    <a:pt x="540854" y="381254"/>
                  </a:lnTo>
                  <a:lnTo>
                    <a:pt x="544436" y="357847"/>
                  </a:lnTo>
                  <a:close/>
                </a:path>
                <a:path w="914400" h="1701800">
                  <a:moveTo>
                    <a:pt x="546468" y="580174"/>
                  </a:moveTo>
                  <a:lnTo>
                    <a:pt x="542950" y="578535"/>
                  </a:lnTo>
                  <a:lnTo>
                    <a:pt x="540918" y="580974"/>
                  </a:lnTo>
                  <a:lnTo>
                    <a:pt x="537997" y="583095"/>
                  </a:lnTo>
                  <a:lnTo>
                    <a:pt x="537121" y="585927"/>
                  </a:lnTo>
                  <a:lnTo>
                    <a:pt x="536270" y="588645"/>
                  </a:lnTo>
                  <a:lnTo>
                    <a:pt x="537527" y="592048"/>
                  </a:lnTo>
                  <a:lnTo>
                    <a:pt x="537857" y="595185"/>
                  </a:lnTo>
                  <a:lnTo>
                    <a:pt x="541159" y="595401"/>
                  </a:lnTo>
                  <a:lnTo>
                    <a:pt x="542925" y="590321"/>
                  </a:lnTo>
                  <a:lnTo>
                    <a:pt x="544703" y="585266"/>
                  </a:lnTo>
                  <a:lnTo>
                    <a:pt x="546468" y="580174"/>
                  </a:lnTo>
                  <a:close/>
                </a:path>
                <a:path w="914400" h="1701800">
                  <a:moveTo>
                    <a:pt x="547204" y="437426"/>
                  </a:moveTo>
                  <a:lnTo>
                    <a:pt x="541985" y="435940"/>
                  </a:lnTo>
                  <a:lnTo>
                    <a:pt x="539242" y="434822"/>
                  </a:lnTo>
                  <a:lnTo>
                    <a:pt x="534047" y="453301"/>
                  </a:lnTo>
                  <a:lnTo>
                    <a:pt x="542836" y="456107"/>
                  </a:lnTo>
                  <a:lnTo>
                    <a:pt x="544410" y="450126"/>
                  </a:lnTo>
                  <a:lnTo>
                    <a:pt x="546214" y="444195"/>
                  </a:lnTo>
                  <a:lnTo>
                    <a:pt x="547103" y="438111"/>
                  </a:lnTo>
                  <a:lnTo>
                    <a:pt x="547204" y="437426"/>
                  </a:lnTo>
                  <a:close/>
                </a:path>
                <a:path w="914400" h="1701800">
                  <a:moveTo>
                    <a:pt x="547433" y="344347"/>
                  </a:moveTo>
                  <a:lnTo>
                    <a:pt x="547230" y="343941"/>
                  </a:lnTo>
                  <a:lnTo>
                    <a:pt x="547128" y="343700"/>
                  </a:lnTo>
                  <a:lnTo>
                    <a:pt x="546379" y="343789"/>
                  </a:lnTo>
                  <a:lnTo>
                    <a:pt x="545884" y="343725"/>
                  </a:lnTo>
                  <a:lnTo>
                    <a:pt x="545858" y="344246"/>
                  </a:lnTo>
                  <a:lnTo>
                    <a:pt x="545642" y="344843"/>
                  </a:lnTo>
                  <a:lnTo>
                    <a:pt x="545947" y="345478"/>
                  </a:lnTo>
                  <a:lnTo>
                    <a:pt x="546684" y="345401"/>
                  </a:lnTo>
                  <a:lnTo>
                    <a:pt x="547154" y="345465"/>
                  </a:lnTo>
                  <a:lnTo>
                    <a:pt x="547204" y="344944"/>
                  </a:lnTo>
                  <a:lnTo>
                    <a:pt x="547433" y="344347"/>
                  </a:lnTo>
                  <a:close/>
                </a:path>
                <a:path w="914400" h="1701800">
                  <a:moveTo>
                    <a:pt x="547458" y="203847"/>
                  </a:moveTo>
                  <a:lnTo>
                    <a:pt x="542645" y="198132"/>
                  </a:lnTo>
                  <a:lnTo>
                    <a:pt x="528243" y="208876"/>
                  </a:lnTo>
                  <a:lnTo>
                    <a:pt x="534289" y="216789"/>
                  </a:lnTo>
                  <a:lnTo>
                    <a:pt x="547458" y="203847"/>
                  </a:lnTo>
                  <a:close/>
                </a:path>
                <a:path w="914400" h="1701800">
                  <a:moveTo>
                    <a:pt x="548474" y="308165"/>
                  </a:moveTo>
                  <a:lnTo>
                    <a:pt x="535228" y="305422"/>
                  </a:lnTo>
                  <a:lnTo>
                    <a:pt x="534619" y="310045"/>
                  </a:lnTo>
                  <a:lnTo>
                    <a:pt x="534289" y="312369"/>
                  </a:lnTo>
                  <a:lnTo>
                    <a:pt x="547535" y="314210"/>
                  </a:lnTo>
                  <a:lnTo>
                    <a:pt x="548144" y="310184"/>
                  </a:lnTo>
                  <a:lnTo>
                    <a:pt x="548474" y="308165"/>
                  </a:lnTo>
                  <a:close/>
                </a:path>
                <a:path w="914400" h="1701800">
                  <a:moveTo>
                    <a:pt x="550557" y="410006"/>
                  </a:moveTo>
                  <a:lnTo>
                    <a:pt x="546544" y="385419"/>
                  </a:lnTo>
                  <a:lnTo>
                    <a:pt x="536079" y="386816"/>
                  </a:lnTo>
                  <a:lnTo>
                    <a:pt x="537972" y="408203"/>
                  </a:lnTo>
                  <a:lnTo>
                    <a:pt x="536270" y="407098"/>
                  </a:lnTo>
                  <a:lnTo>
                    <a:pt x="534314" y="406908"/>
                  </a:lnTo>
                  <a:lnTo>
                    <a:pt x="531710" y="410146"/>
                  </a:lnTo>
                  <a:lnTo>
                    <a:pt x="531837" y="413537"/>
                  </a:lnTo>
                  <a:lnTo>
                    <a:pt x="534314" y="415188"/>
                  </a:lnTo>
                  <a:lnTo>
                    <a:pt x="536956" y="418325"/>
                  </a:lnTo>
                  <a:lnTo>
                    <a:pt x="538772" y="414921"/>
                  </a:lnTo>
                  <a:lnTo>
                    <a:pt x="540804" y="412686"/>
                  </a:lnTo>
                  <a:lnTo>
                    <a:pt x="540499" y="411264"/>
                  </a:lnTo>
                  <a:lnTo>
                    <a:pt x="550557" y="410006"/>
                  </a:lnTo>
                  <a:close/>
                </a:path>
                <a:path w="914400" h="1701800">
                  <a:moveTo>
                    <a:pt x="555917" y="675944"/>
                  </a:moveTo>
                  <a:lnTo>
                    <a:pt x="552958" y="651344"/>
                  </a:lnTo>
                  <a:lnTo>
                    <a:pt x="543661" y="651510"/>
                  </a:lnTo>
                  <a:lnTo>
                    <a:pt x="547039" y="677075"/>
                  </a:lnTo>
                  <a:lnTo>
                    <a:pt x="555917" y="675944"/>
                  </a:lnTo>
                  <a:close/>
                </a:path>
                <a:path w="914400" h="1701800">
                  <a:moveTo>
                    <a:pt x="556768" y="28282"/>
                  </a:moveTo>
                  <a:lnTo>
                    <a:pt x="556336" y="24574"/>
                  </a:lnTo>
                  <a:lnTo>
                    <a:pt x="553554" y="23101"/>
                  </a:lnTo>
                  <a:lnTo>
                    <a:pt x="551903" y="21488"/>
                  </a:lnTo>
                  <a:lnTo>
                    <a:pt x="550532" y="23368"/>
                  </a:lnTo>
                  <a:lnTo>
                    <a:pt x="548195" y="25146"/>
                  </a:lnTo>
                  <a:lnTo>
                    <a:pt x="547814" y="28879"/>
                  </a:lnTo>
                  <a:lnTo>
                    <a:pt x="550011" y="30886"/>
                  </a:lnTo>
                  <a:lnTo>
                    <a:pt x="552297" y="34683"/>
                  </a:lnTo>
                  <a:lnTo>
                    <a:pt x="554570" y="30492"/>
                  </a:lnTo>
                  <a:lnTo>
                    <a:pt x="556768" y="28282"/>
                  </a:lnTo>
                  <a:close/>
                </a:path>
                <a:path w="914400" h="1701800">
                  <a:moveTo>
                    <a:pt x="564362" y="532511"/>
                  </a:moveTo>
                  <a:lnTo>
                    <a:pt x="564146" y="530974"/>
                  </a:lnTo>
                  <a:lnTo>
                    <a:pt x="564083" y="530428"/>
                  </a:lnTo>
                  <a:lnTo>
                    <a:pt x="562216" y="530148"/>
                  </a:lnTo>
                  <a:lnTo>
                    <a:pt x="561200" y="529742"/>
                  </a:lnTo>
                  <a:lnTo>
                    <a:pt x="560705" y="531253"/>
                  </a:lnTo>
                  <a:lnTo>
                    <a:pt x="559993" y="532739"/>
                  </a:lnTo>
                  <a:lnTo>
                    <a:pt x="559879" y="534682"/>
                  </a:lnTo>
                  <a:lnTo>
                    <a:pt x="561809" y="535216"/>
                  </a:lnTo>
                  <a:lnTo>
                    <a:pt x="563537" y="535978"/>
                  </a:lnTo>
                  <a:lnTo>
                    <a:pt x="563841" y="534136"/>
                  </a:lnTo>
                  <a:lnTo>
                    <a:pt x="564362" y="532511"/>
                  </a:lnTo>
                  <a:close/>
                </a:path>
                <a:path w="914400" h="1701800">
                  <a:moveTo>
                    <a:pt x="565429" y="1429385"/>
                  </a:moveTo>
                  <a:lnTo>
                    <a:pt x="562190" y="1425892"/>
                  </a:lnTo>
                  <a:lnTo>
                    <a:pt x="556577" y="1429435"/>
                  </a:lnTo>
                  <a:lnTo>
                    <a:pt x="551002" y="1432902"/>
                  </a:lnTo>
                  <a:lnTo>
                    <a:pt x="545388" y="1436255"/>
                  </a:lnTo>
                  <a:lnTo>
                    <a:pt x="542594" y="1439087"/>
                  </a:lnTo>
                  <a:lnTo>
                    <a:pt x="549236" y="1445793"/>
                  </a:lnTo>
                  <a:lnTo>
                    <a:pt x="565429" y="1429385"/>
                  </a:lnTo>
                  <a:close/>
                </a:path>
                <a:path w="914400" h="1701800">
                  <a:moveTo>
                    <a:pt x="566115" y="494157"/>
                  </a:moveTo>
                  <a:lnTo>
                    <a:pt x="561911" y="489165"/>
                  </a:lnTo>
                  <a:lnTo>
                    <a:pt x="557758" y="485051"/>
                  </a:lnTo>
                  <a:lnTo>
                    <a:pt x="553199" y="481622"/>
                  </a:lnTo>
                  <a:lnTo>
                    <a:pt x="560514" y="481914"/>
                  </a:lnTo>
                  <a:lnTo>
                    <a:pt x="560019" y="461010"/>
                  </a:lnTo>
                  <a:lnTo>
                    <a:pt x="552564" y="461048"/>
                  </a:lnTo>
                  <a:lnTo>
                    <a:pt x="552018" y="480656"/>
                  </a:lnTo>
                  <a:lnTo>
                    <a:pt x="551611" y="480377"/>
                  </a:lnTo>
                  <a:lnTo>
                    <a:pt x="551281" y="479996"/>
                  </a:lnTo>
                  <a:lnTo>
                    <a:pt x="549732" y="478993"/>
                  </a:lnTo>
                  <a:lnTo>
                    <a:pt x="544868" y="484263"/>
                  </a:lnTo>
                  <a:lnTo>
                    <a:pt x="541743" y="486778"/>
                  </a:lnTo>
                  <a:lnTo>
                    <a:pt x="556260" y="500621"/>
                  </a:lnTo>
                  <a:lnTo>
                    <a:pt x="554050" y="499618"/>
                  </a:lnTo>
                  <a:lnTo>
                    <a:pt x="552297" y="498106"/>
                  </a:lnTo>
                  <a:lnTo>
                    <a:pt x="550837" y="499922"/>
                  </a:lnTo>
                  <a:lnTo>
                    <a:pt x="548284" y="501675"/>
                  </a:lnTo>
                  <a:lnTo>
                    <a:pt x="548220" y="503516"/>
                  </a:lnTo>
                  <a:lnTo>
                    <a:pt x="548144" y="505193"/>
                  </a:lnTo>
                  <a:lnTo>
                    <a:pt x="550811" y="506984"/>
                  </a:lnTo>
                  <a:lnTo>
                    <a:pt x="553453" y="510120"/>
                  </a:lnTo>
                  <a:lnTo>
                    <a:pt x="555371" y="506564"/>
                  </a:lnTo>
                  <a:lnTo>
                    <a:pt x="557593" y="504317"/>
                  </a:lnTo>
                  <a:lnTo>
                    <a:pt x="557212" y="502666"/>
                  </a:lnTo>
                  <a:lnTo>
                    <a:pt x="556882" y="501205"/>
                  </a:lnTo>
                  <a:lnTo>
                    <a:pt x="559028" y="503237"/>
                  </a:lnTo>
                  <a:lnTo>
                    <a:pt x="562190" y="498703"/>
                  </a:lnTo>
                  <a:lnTo>
                    <a:pt x="566115" y="494157"/>
                  </a:lnTo>
                  <a:close/>
                </a:path>
                <a:path w="914400" h="1701800">
                  <a:moveTo>
                    <a:pt x="599732" y="37922"/>
                  </a:moveTo>
                  <a:lnTo>
                    <a:pt x="596658" y="37096"/>
                  </a:lnTo>
                  <a:lnTo>
                    <a:pt x="594321" y="36360"/>
                  </a:lnTo>
                  <a:lnTo>
                    <a:pt x="597103" y="34569"/>
                  </a:lnTo>
                  <a:lnTo>
                    <a:pt x="598639" y="33426"/>
                  </a:lnTo>
                  <a:lnTo>
                    <a:pt x="584149" y="20459"/>
                  </a:lnTo>
                  <a:lnTo>
                    <a:pt x="569772" y="11938"/>
                  </a:lnTo>
                  <a:lnTo>
                    <a:pt x="557263" y="8597"/>
                  </a:lnTo>
                  <a:lnTo>
                    <a:pt x="548386" y="11201"/>
                  </a:lnTo>
                  <a:lnTo>
                    <a:pt x="555015" y="17246"/>
                  </a:lnTo>
                  <a:lnTo>
                    <a:pt x="562076" y="21209"/>
                  </a:lnTo>
                  <a:lnTo>
                    <a:pt x="565569" y="27330"/>
                  </a:lnTo>
                  <a:lnTo>
                    <a:pt x="571474" y="35864"/>
                  </a:lnTo>
                  <a:lnTo>
                    <a:pt x="577519" y="40386"/>
                  </a:lnTo>
                  <a:lnTo>
                    <a:pt x="584352" y="40919"/>
                  </a:lnTo>
                  <a:lnTo>
                    <a:pt x="592594" y="37477"/>
                  </a:lnTo>
                  <a:lnTo>
                    <a:pt x="587946" y="51968"/>
                  </a:lnTo>
                  <a:lnTo>
                    <a:pt x="596328" y="54508"/>
                  </a:lnTo>
                  <a:lnTo>
                    <a:pt x="597560" y="49123"/>
                  </a:lnTo>
                  <a:lnTo>
                    <a:pt x="598944" y="43776"/>
                  </a:lnTo>
                  <a:lnTo>
                    <a:pt x="599732" y="37922"/>
                  </a:lnTo>
                  <a:close/>
                </a:path>
                <a:path w="914400" h="1701800">
                  <a:moveTo>
                    <a:pt x="603034" y="5130"/>
                  </a:moveTo>
                  <a:lnTo>
                    <a:pt x="598881" y="3530"/>
                  </a:lnTo>
                  <a:lnTo>
                    <a:pt x="596773" y="2070"/>
                  </a:lnTo>
                  <a:lnTo>
                    <a:pt x="593471" y="2247"/>
                  </a:lnTo>
                  <a:lnTo>
                    <a:pt x="591108" y="5422"/>
                  </a:lnTo>
                  <a:lnTo>
                    <a:pt x="592391" y="7912"/>
                  </a:lnTo>
                  <a:lnTo>
                    <a:pt x="594347" y="10452"/>
                  </a:lnTo>
                  <a:lnTo>
                    <a:pt x="596023" y="10515"/>
                  </a:lnTo>
                  <a:lnTo>
                    <a:pt x="597725" y="10566"/>
                  </a:lnTo>
                  <a:lnTo>
                    <a:pt x="599516" y="7988"/>
                  </a:lnTo>
                  <a:lnTo>
                    <a:pt x="603034" y="5130"/>
                  </a:lnTo>
                  <a:close/>
                </a:path>
                <a:path w="914400" h="1701800">
                  <a:moveTo>
                    <a:pt x="606361" y="1580718"/>
                  </a:moveTo>
                  <a:lnTo>
                    <a:pt x="605650" y="1580032"/>
                  </a:lnTo>
                  <a:lnTo>
                    <a:pt x="604926" y="1579372"/>
                  </a:lnTo>
                  <a:lnTo>
                    <a:pt x="604240" y="1578711"/>
                  </a:lnTo>
                  <a:lnTo>
                    <a:pt x="603885" y="1579181"/>
                  </a:lnTo>
                  <a:lnTo>
                    <a:pt x="603199" y="1579918"/>
                  </a:lnTo>
                  <a:lnTo>
                    <a:pt x="603885" y="1580781"/>
                  </a:lnTo>
                  <a:lnTo>
                    <a:pt x="604634" y="1581404"/>
                  </a:lnTo>
                  <a:lnTo>
                    <a:pt x="605345" y="1582064"/>
                  </a:lnTo>
                  <a:lnTo>
                    <a:pt x="605675" y="1581632"/>
                  </a:lnTo>
                  <a:lnTo>
                    <a:pt x="606361" y="1580718"/>
                  </a:lnTo>
                  <a:close/>
                </a:path>
                <a:path w="914400" h="1701800">
                  <a:moveTo>
                    <a:pt x="619442" y="1505458"/>
                  </a:moveTo>
                  <a:lnTo>
                    <a:pt x="619328" y="1503426"/>
                  </a:lnTo>
                  <a:lnTo>
                    <a:pt x="619226" y="1502168"/>
                  </a:lnTo>
                  <a:lnTo>
                    <a:pt x="616140" y="1499831"/>
                  </a:lnTo>
                  <a:lnTo>
                    <a:pt x="613892" y="1501279"/>
                  </a:lnTo>
                  <a:lnTo>
                    <a:pt x="611505" y="1503159"/>
                  </a:lnTo>
                  <a:lnTo>
                    <a:pt x="611365" y="1504962"/>
                  </a:lnTo>
                  <a:lnTo>
                    <a:pt x="611225" y="1506562"/>
                  </a:lnTo>
                  <a:lnTo>
                    <a:pt x="613778" y="1508379"/>
                  </a:lnTo>
                  <a:lnTo>
                    <a:pt x="616610" y="1511947"/>
                  </a:lnTo>
                  <a:lnTo>
                    <a:pt x="618096" y="1507604"/>
                  </a:lnTo>
                  <a:lnTo>
                    <a:pt x="619442" y="1505458"/>
                  </a:lnTo>
                  <a:close/>
                </a:path>
                <a:path w="914400" h="1701800">
                  <a:moveTo>
                    <a:pt x="620217" y="1440268"/>
                  </a:moveTo>
                  <a:lnTo>
                    <a:pt x="615073" y="1434744"/>
                  </a:lnTo>
                  <a:lnTo>
                    <a:pt x="603910" y="1443926"/>
                  </a:lnTo>
                  <a:lnTo>
                    <a:pt x="609460" y="1449908"/>
                  </a:lnTo>
                  <a:lnTo>
                    <a:pt x="620217" y="1440268"/>
                  </a:lnTo>
                  <a:close/>
                </a:path>
                <a:path w="914400" h="1701800">
                  <a:moveTo>
                    <a:pt x="663892" y="1569364"/>
                  </a:moveTo>
                  <a:lnTo>
                    <a:pt x="663308" y="1562938"/>
                  </a:lnTo>
                  <a:lnTo>
                    <a:pt x="658698" y="1560385"/>
                  </a:lnTo>
                  <a:lnTo>
                    <a:pt x="656005" y="1557629"/>
                  </a:lnTo>
                  <a:lnTo>
                    <a:pt x="653910" y="1561287"/>
                  </a:lnTo>
                  <a:lnTo>
                    <a:pt x="650697" y="1564830"/>
                  </a:lnTo>
                  <a:lnTo>
                    <a:pt x="649897" y="1571180"/>
                  </a:lnTo>
                  <a:lnTo>
                    <a:pt x="653605" y="1574177"/>
                  </a:lnTo>
                  <a:lnTo>
                    <a:pt x="657212" y="1579346"/>
                  </a:lnTo>
                  <a:lnTo>
                    <a:pt x="660349" y="1573161"/>
                  </a:lnTo>
                  <a:lnTo>
                    <a:pt x="663892" y="1569364"/>
                  </a:lnTo>
                  <a:close/>
                </a:path>
                <a:path w="914400" h="1701800">
                  <a:moveTo>
                    <a:pt x="670318" y="1516837"/>
                  </a:moveTo>
                  <a:lnTo>
                    <a:pt x="669302" y="1517307"/>
                  </a:lnTo>
                  <a:lnTo>
                    <a:pt x="668566" y="1517637"/>
                  </a:lnTo>
                  <a:lnTo>
                    <a:pt x="667816" y="1517992"/>
                  </a:lnTo>
                  <a:lnTo>
                    <a:pt x="668337" y="1518246"/>
                  </a:lnTo>
                  <a:lnTo>
                    <a:pt x="668947" y="1518793"/>
                  </a:lnTo>
                  <a:lnTo>
                    <a:pt x="669302" y="1518653"/>
                  </a:lnTo>
                  <a:lnTo>
                    <a:pt x="669721" y="1518488"/>
                  </a:lnTo>
                  <a:lnTo>
                    <a:pt x="669886" y="1517688"/>
                  </a:lnTo>
                  <a:lnTo>
                    <a:pt x="670318" y="1516837"/>
                  </a:lnTo>
                  <a:close/>
                </a:path>
                <a:path w="914400" h="1701800">
                  <a:moveTo>
                    <a:pt x="679551" y="1441780"/>
                  </a:moveTo>
                  <a:lnTo>
                    <a:pt x="679170" y="1440649"/>
                  </a:lnTo>
                  <a:lnTo>
                    <a:pt x="678903" y="1438643"/>
                  </a:lnTo>
                  <a:lnTo>
                    <a:pt x="678319" y="1438529"/>
                  </a:lnTo>
                  <a:lnTo>
                    <a:pt x="676694" y="1438262"/>
                  </a:lnTo>
                  <a:lnTo>
                    <a:pt x="674966" y="1438757"/>
                  </a:lnTo>
                  <a:lnTo>
                    <a:pt x="673074" y="1438973"/>
                  </a:lnTo>
                  <a:lnTo>
                    <a:pt x="673760" y="1440840"/>
                  </a:lnTo>
                  <a:lnTo>
                    <a:pt x="674230" y="1442961"/>
                  </a:lnTo>
                  <a:lnTo>
                    <a:pt x="676287" y="1442935"/>
                  </a:lnTo>
                  <a:lnTo>
                    <a:pt x="677938" y="1442212"/>
                  </a:lnTo>
                  <a:lnTo>
                    <a:pt x="679551" y="1441780"/>
                  </a:lnTo>
                  <a:close/>
                </a:path>
                <a:path w="914400" h="1701800">
                  <a:moveTo>
                    <a:pt x="682612" y="1462798"/>
                  </a:moveTo>
                  <a:lnTo>
                    <a:pt x="678929" y="1460500"/>
                  </a:lnTo>
                  <a:lnTo>
                    <a:pt x="677164" y="1458709"/>
                  </a:lnTo>
                  <a:lnTo>
                    <a:pt x="674001" y="1458214"/>
                  </a:lnTo>
                  <a:lnTo>
                    <a:pt x="671207" y="1460690"/>
                  </a:lnTo>
                  <a:lnTo>
                    <a:pt x="671372" y="1461427"/>
                  </a:lnTo>
                  <a:lnTo>
                    <a:pt x="671830" y="1463433"/>
                  </a:lnTo>
                  <a:lnTo>
                    <a:pt x="673290" y="1466430"/>
                  </a:lnTo>
                  <a:lnTo>
                    <a:pt x="676503" y="1466977"/>
                  </a:lnTo>
                  <a:lnTo>
                    <a:pt x="678649" y="1464894"/>
                  </a:lnTo>
                  <a:lnTo>
                    <a:pt x="682612" y="1462798"/>
                  </a:lnTo>
                  <a:close/>
                </a:path>
                <a:path w="914400" h="1701800">
                  <a:moveTo>
                    <a:pt x="686600" y="1416900"/>
                  </a:moveTo>
                  <a:lnTo>
                    <a:pt x="670648" y="1410335"/>
                  </a:lnTo>
                  <a:lnTo>
                    <a:pt x="675627" y="1416494"/>
                  </a:lnTo>
                  <a:lnTo>
                    <a:pt x="676757" y="1419072"/>
                  </a:lnTo>
                  <a:lnTo>
                    <a:pt x="678649" y="1419923"/>
                  </a:lnTo>
                  <a:lnTo>
                    <a:pt x="680770" y="1420888"/>
                  </a:lnTo>
                  <a:lnTo>
                    <a:pt x="683564" y="1420253"/>
                  </a:lnTo>
                  <a:lnTo>
                    <a:pt x="686066" y="1420342"/>
                  </a:lnTo>
                  <a:lnTo>
                    <a:pt x="686600" y="1416900"/>
                  </a:lnTo>
                  <a:close/>
                </a:path>
                <a:path w="914400" h="1701800">
                  <a:moveTo>
                    <a:pt x="695934" y="1468107"/>
                  </a:moveTo>
                  <a:lnTo>
                    <a:pt x="690333" y="1465859"/>
                  </a:lnTo>
                  <a:lnTo>
                    <a:pt x="688162" y="1469809"/>
                  </a:lnTo>
                  <a:lnTo>
                    <a:pt x="686600" y="1473796"/>
                  </a:lnTo>
                  <a:lnTo>
                    <a:pt x="684885" y="1477759"/>
                  </a:lnTo>
                  <a:lnTo>
                    <a:pt x="692150" y="1480667"/>
                  </a:lnTo>
                  <a:lnTo>
                    <a:pt x="693496" y="1476654"/>
                  </a:lnTo>
                  <a:lnTo>
                    <a:pt x="695007" y="1472666"/>
                  </a:lnTo>
                  <a:lnTo>
                    <a:pt x="695934" y="1468107"/>
                  </a:lnTo>
                  <a:close/>
                </a:path>
                <a:path w="914400" h="1701800">
                  <a:moveTo>
                    <a:pt x="703935" y="1571980"/>
                  </a:moveTo>
                  <a:lnTo>
                    <a:pt x="701789" y="1571015"/>
                  </a:lnTo>
                  <a:lnTo>
                    <a:pt x="698004" y="1568869"/>
                  </a:lnTo>
                  <a:lnTo>
                    <a:pt x="697776" y="1569237"/>
                  </a:lnTo>
                  <a:lnTo>
                    <a:pt x="695032" y="1573276"/>
                  </a:lnTo>
                  <a:lnTo>
                    <a:pt x="692861" y="1577695"/>
                  </a:lnTo>
                  <a:lnTo>
                    <a:pt x="690524" y="1582013"/>
                  </a:lnTo>
                  <a:lnTo>
                    <a:pt x="693000" y="1583194"/>
                  </a:lnTo>
                  <a:lnTo>
                    <a:pt x="695439" y="1584401"/>
                  </a:lnTo>
                  <a:lnTo>
                    <a:pt x="697915" y="1585582"/>
                  </a:lnTo>
                  <a:lnTo>
                    <a:pt x="703935" y="1571980"/>
                  </a:lnTo>
                  <a:close/>
                </a:path>
                <a:path w="914400" h="1701800">
                  <a:moveTo>
                    <a:pt x="802640" y="1414703"/>
                  </a:moveTo>
                  <a:lnTo>
                    <a:pt x="801192" y="1414614"/>
                  </a:lnTo>
                  <a:lnTo>
                    <a:pt x="798271" y="1414513"/>
                  </a:lnTo>
                  <a:lnTo>
                    <a:pt x="798131" y="1418501"/>
                  </a:lnTo>
                  <a:lnTo>
                    <a:pt x="797915" y="1426438"/>
                  </a:lnTo>
                  <a:lnTo>
                    <a:pt x="802309" y="1426629"/>
                  </a:lnTo>
                  <a:lnTo>
                    <a:pt x="802640" y="1414703"/>
                  </a:lnTo>
                  <a:close/>
                </a:path>
                <a:path w="914400" h="1701800">
                  <a:moveTo>
                    <a:pt x="805446" y="1328559"/>
                  </a:moveTo>
                  <a:lnTo>
                    <a:pt x="805116" y="1320749"/>
                  </a:lnTo>
                  <a:lnTo>
                    <a:pt x="786561" y="1321549"/>
                  </a:lnTo>
                  <a:lnTo>
                    <a:pt x="786892" y="1329601"/>
                  </a:lnTo>
                  <a:lnTo>
                    <a:pt x="805446" y="1328559"/>
                  </a:lnTo>
                  <a:close/>
                </a:path>
                <a:path w="914400" h="1701800">
                  <a:moveTo>
                    <a:pt x="813917" y="1444193"/>
                  </a:moveTo>
                  <a:lnTo>
                    <a:pt x="790994" y="1447165"/>
                  </a:lnTo>
                  <a:lnTo>
                    <a:pt x="794943" y="1471599"/>
                  </a:lnTo>
                  <a:lnTo>
                    <a:pt x="804710" y="1472336"/>
                  </a:lnTo>
                  <a:lnTo>
                    <a:pt x="813917" y="1444193"/>
                  </a:lnTo>
                  <a:close/>
                </a:path>
                <a:path w="914400" h="1701800">
                  <a:moveTo>
                    <a:pt x="914044" y="561543"/>
                  </a:moveTo>
                  <a:lnTo>
                    <a:pt x="911821" y="560336"/>
                  </a:lnTo>
                  <a:lnTo>
                    <a:pt x="910450" y="559231"/>
                  </a:lnTo>
                  <a:lnTo>
                    <a:pt x="908380" y="558825"/>
                  </a:lnTo>
                  <a:lnTo>
                    <a:pt x="906703" y="561073"/>
                  </a:lnTo>
                  <a:lnTo>
                    <a:pt x="906932" y="561708"/>
                  </a:lnTo>
                  <a:lnTo>
                    <a:pt x="907529" y="563219"/>
                  </a:lnTo>
                  <a:lnTo>
                    <a:pt x="908913" y="564426"/>
                  </a:lnTo>
                  <a:lnTo>
                    <a:pt x="909980" y="565772"/>
                  </a:lnTo>
                  <a:lnTo>
                    <a:pt x="911110" y="564616"/>
                  </a:lnTo>
                  <a:lnTo>
                    <a:pt x="914044" y="561543"/>
                  </a:lnTo>
                  <a:close/>
                </a:path>
              </a:pathLst>
            </a:custGeom>
            <a:solidFill>
              <a:srgbClr val="DE246E"/>
            </a:solidFill>
          </p:spPr>
          <p:txBody>
            <a:bodyPr wrap="square" lIns="0" tIns="0" rIns="0" bIns="0" rtlCol="0"/>
            <a:lstStyle/>
            <a:p>
              <a:endParaRPr/>
            </a:p>
          </p:txBody>
        </p:sp>
        <p:sp>
          <p:nvSpPr>
            <p:cNvPr id="116" name="object 116"/>
            <p:cNvSpPr/>
            <p:nvPr/>
          </p:nvSpPr>
          <p:spPr>
            <a:xfrm>
              <a:off x="7543927" y="3217938"/>
              <a:ext cx="619125" cy="923290"/>
            </a:xfrm>
            <a:custGeom>
              <a:avLst/>
              <a:gdLst/>
              <a:ahLst/>
              <a:cxnLst/>
              <a:rect l="l" t="t" r="r" b="b"/>
              <a:pathLst>
                <a:path w="619125" h="923289">
                  <a:moveTo>
                    <a:pt x="2235" y="2057"/>
                  </a:moveTo>
                  <a:lnTo>
                    <a:pt x="673" y="0"/>
                  </a:lnTo>
                  <a:lnTo>
                    <a:pt x="457" y="1117"/>
                  </a:lnTo>
                  <a:lnTo>
                    <a:pt x="203" y="2247"/>
                  </a:lnTo>
                  <a:lnTo>
                    <a:pt x="0" y="3378"/>
                  </a:lnTo>
                  <a:lnTo>
                    <a:pt x="114" y="3517"/>
                  </a:lnTo>
                  <a:lnTo>
                    <a:pt x="266" y="3708"/>
                  </a:lnTo>
                  <a:lnTo>
                    <a:pt x="1003" y="3238"/>
                  </a:lnTo>
                  <a:lnTo>
                    <a:pt x="1625" y="2578"/>
                  </a:lnTo>
                  <a:lnTo>
                    <a:pt x="2235" y="2057"/>
                  </a:lnTo>
                  <a:close/>
                </a:path>
                <a:path w="619125" h="923289">
                  <a:moveTo>
                    <a:pt x="7035" y="29108"/>
                  </a:moveTo>
                  <a:lnTo>
                    <a:pt x="6019" y="28498"/>
                  </a:lnTo>
                  <a:lnTo>
                    <a:pt x="4914" y="27292"/>
                  </a:lnTo>
                  <a:lnTo>
                    <a:pt x="4140" y="27482"/>
                  </a:lnTo>
                  <a:lnTo>
                    <a:pt x="3124" y="27762"/>
                  </a:lnTo>
                  <a:lnTo>
                    <a:pt x="2374" y="29108"/>
                  </a:lnTo>
                  <a:lnTo>
                    <a:pt x="1511" y="29984"/>
                  </a:lnTo>
                  <a:lnTo>
                    <a:pt x="5422" y="32461"/>
                  </a:lnTo>
                  <a:lnTo>
                    <a:pt x="5956" y="31330"/>
                  </a:lnTo>
                  <a:lnTo>
                    <a:pt x="6489" y="30226"/>
                  </a:lnTo>
                  <a:lnTo>
                    <a:pt x="7035" y="29108"/>
                  </a:lnTo>
                  <a:close/>
                </a:path>
                <a:path w="619125" h="923289">
                  <a:moveTo>
                    <a:pt x="194602" y="176212"/>
                  </a:moveTo>
                  <a:lnTo>
                    <a:pt x="193548" y="176072"/>
                  </a:lnTo>
                  <a:lnTo>
                    <a:pt x="192976" y="175907"/>
                  </a:lnTo>
                  <a:lnTo>
                    <a:pt x="192595" y="178054"/>
                  </a:lnTo>
                  <a:lnTo>
                    <a:pt x="192430" y="179120"/>
                  </a:lnTo>
                  <a:lnTo>
                    <a:pt x="193001" y="179324"/>
                  </a:lnTo>
                  <a:lnTo>
                    <a:pt x="194157" y="179654"/>
                  </a:lnTo>
                  <a:lnTo>
                    <a:pt x="194348" y="178549"/>
                  </a:lnTo>
                  <a:lnTo>
                    <a:pt x="194576" y="177444"/>
                  </a:lnTo>
                  <a:lnTo>
                    <a:pt x="194602" y="176212"/>
                  </a:lnTo>
                  <a:close/>
                </a:path>
                <a:path w="619125" h="923289">
                  <a:moveTo>
                    <a:pt x="200228" y="195948"/>
                  </a:moveTo>
                  <a:lnTo>
                    <a:pt x="190233" y="183032"/>
                  </a:lnTo>
                  <a:lnTo>
                    <a:pt x="185280" y="190474"/>
                  </a:lnTo>
                  <a:lnTo>
                    <a:pt x="196278" y="201307"/>
                  </a:lnTo>
                  <a:lnTo>
                    <a:pt x="200228" y="195948"/>
                  </a:lnTo>
                  <a:close/>
                </a:path>
                <a:path w="619125" h="923289">
                  <a:moveTo>
                    <a:pt x="216484" y="318808"/>
                  </a:moveTo>
                  <a:lnTo>
                    <a:pt x="216154" y="317169"/>
                  </a:lnTo>
                  <a:lnTo>
                    <a:pt x="215519" y="314109"/>
                  </a:lnTo>
                  <a:lnTo>
                    <a:pt x="213118" y="311607"/>
                  </a:lnTo>
                  <a:lnTo>
                    <a:pt x="210756" y="307657"/>
                  </a:lnTo>
                  <a:lnTo>
                    <a:pt x="208559" y="311340"/>
                  </a:lnTo>
                  <a:lnTo>
                    <a:pt x="205701" y="314744"/>
                  </a:lnTo>
                  <a:lnTo>
                    <a:pt x="207594" y="318808"/>
                  </a:lnTo>
                  <a:lnTo>
                    <a:pt x="210261" y="321068"/>
                  </a:lnTo>
                  <a:lnTo>
                    <a:pt x="212471" y="323646"/>
                  </a:lnTo>
                  <a:lnTo>
                    <a:pt x="213779" y="321449"/>
                  </a:lnTo>
                  <a:lnTo>
                    <a:pt x="216484" y="318808"/>
                  </a:lnTo>
                  <a:close/>
                </a:path>
                <a:path w="619125" h="923289">
                  <a:moveTo>
                    <a:pt x="220002" y="104330"/>
                  </a:moveTo>
                  <a:lnTo>
                    <a:pt x="219087" y="106857"/>
                  </a:lnTo>
                  <a:lnTo>
                    <a:pt x="217246" y="109588"/>
                  </a:lnTo>
                  <a:lnTo>
                    <a:pt x="213702" y="113017"/>
                  </a:lnTo>
                  <a:lnTo>
                    <a:pt x="211391" y="108381"/>
                  </a:lnTo>
                  <a:lnTo>
                    <a:pt x="206743" y="104470"/>
                  </a:lnTo>
                  <a:lnTo>
                    <a:pt x="198996" y="100317"/>
                  </a:lnTo>
                  <a:lnTo>
                    <a:pt x="196773" y="112306"/>
                  </a:lnTo>
                  <a:lnTo>
                    <a:pt x="198805" y="121170"/>
                  </a:lnTo>
                  <a:lnTo>
                    <a:pt x="203619" y="128054"/>
                  </a:lnTo>
                  <a:lnTo>
                    <a:pt x="209740" y="134073"/>
                  </a:lnTo>
                  <a:lnTo>
                    <a:pt x="210210" y="135864"/>
                  </a:lnTo>
                  <a:lnTo>
                    <a:pt x="210820" y="135115"/>
                  </a:lnTo>
                  <a:lnTo>
                    <a:pt x="211912" y="136194"/>
                  </a:lnTo>
                  <a:lnTo>
                    <a:pt x="212496" y="134683"/>
                  </a:lnTo>
                  <a:lnTo>
                    <a:pt x="213321" y="131953"/>
                  </a:lnTo>
                  <a:lnTo>
                    <a:pt x="214414" y="130581"/>
                  </a:lnTo>
                  <a:lnTo>
                    <a:pt x="215620" y="123926"/>
                  </a:lnTo>
                  <a:lnTo>
                    <a:pt x="216954" y="117322"/>
                  </a:lnTo>
                  <a:lnTo>
                    <a:pt x="218414" y="110794"/>
                  </a:lnTo>
                  <a:lnTo>
                    <a:pt x="220002" y="104330"/>
                  </a:lnTo>
                  <a:close/>
                </a:path>
                <a:path w="619125" h="923289">
                  <a:moveTo>
                    <a:pt x="233413" y="306006"/>
                  </a:moveTo>
                  <a:lnTo>
                    <a:pt x="233083" y="305092"/>
                  </a:lnTo>
                  <a:lnTo>
                    <a:pt x="232727" y="304165"/>
                  </a:lnTo>
                  <a:lnTo>
                    <a:pt x="232397" y="303225"/>
                  </a:lnTo>
                  <a:lnTo>
                    <a:pt x="232143" y="303453"/>
                  </a:lnTo>
                  <a:lnTo>
                    <a:pt x="231813" y="303745"/>
                  </a:lnTo>
                  <a:lnTo>
                    <a:pt x="231597" y="303974"/>
                  </a:lnTo>
                  <a:lnTo>
                    <a:pt x="232206" y="304660"/>
                  </a:lnTo>
                  <a:lnTo>
                    <a:pt x="232803" y="305320"/>
                  </a:lnTo>
                  <a:lnTo>
                    <a:pt x="233413" y="306006"/>
                  </a:lnTo>
                  <a:close/>
                </a:path>
                <a:path w="619125" h="923289">
                  <a:moveTo>
                    <a:pt x="234619" y="364413"/>
                  </a:moveTo>
                  <a:lnTo>
                    <a:pt x="233984" y="361581"/>
                  </a:lnTo>
                  <a:lnTo>
                    <a:pt x="233578" y="361530"/>
                  </a:lnTo>
                  <a:lnTo>
                    <a:pt x="232067" y="361365"/>
                  </a:lnTo>
                  <a:lnTo>
                    <a:pt x="230492" y="361835"/>
                  </a:lnTo>
                  <a:lnTo>
                    <a:pt x="228739" y="362077"/>
                  </a:lnTo>
                  <a:lnTo>
                    <a:pt x="229311" y="363867"/>
                  </a:lnTo>
                  <a:lnTo>
                    <a:pt x="229755" y="365899"/>
                  </a:lnTo>
                  <a:lnTo>
                    <a:pt x="229997" y="365899"/>
                  </a:lnTo>
                  <a:lnTo>
                    <a:pt x="231508" y="365734"/>
                  </a:lnTo>
                  <a:lnTo>
                    <a:pt x="233057" y="365239"/>
                  </a:lnTo>
                  <a:lnTo>
                    <a:pt x="234429" y="364528"/>
                  </a:lnTo>
                  <a:lnTo>
                    <a:pt x="234619" y="364413"/>
                  </a:lnTo>
                  <a:close/>
                </a:path>
                <a:path w="619125" h="923289">
                  <a:moveTo>
                    <a:pt x="236626" y="357949"/>
                  </a:moveTo>
                  <a:lnTo>
                    <a:pt x="236181" y="352209"/>
                  </a:lnTo>
                  <a:lnTo>
                    <a:pt x="235229" y="346989"/>
                  </a:lnTo>
                  <a:lnTo>
                    <a:pt x="234429" y="341731"/>
                  </a:lnTo>
                  <a:lnTo>
                    <a:pt x="228104" y="343827"/>
                  </a:lnTo>
                  <a:lnTo>
                    <a:pt x="231978" y="340474"/>
                  </a:lnTo>
                  <a:lnTo>
                    <a:pt x="234454" y="338683"/>
                  </a:lnTo>
                  <a:lnTo>
                    <a:pt x="228244" y="333844"/>
                  </a:lnTo>
                  <a:lnTo>
                    <a:pt x="224802" y="329234"/>
                  </a:lnTo>
                  <a:lnTo>
                    <a:pt x="218401" y="328574"/>
                  </a:lnTo>
                  <a:lnTo>
                    <a:pt x="215239" y="334403"/>
                  </a:lnTo>
                  <a:lnTo>
                    <a:pt x="212382" y="337502"/>
                  </a:lnTo>
                  <a:lnTo>
                    <a:pt x="215823" y="340753"/>
                  </a:lnTo>
                  <a:lnTo>
                    <a:pt x="218821" y="345198"/>
                  </a:lnTo>
                  <a:lnTo>
                    <a:pt x="222859" y="346710"/>
                  </a:lnTo>
                  <a:lnTo>
                    <a:pt x="223951" y="347103"/>
                  </a:lnTo>
                  <a:lnTo>
                    <a:pt x="225628" y="345884"/>
                  </a:lnTo>
                  <a:lnTo>
                    <a:pt x="227799" y="344068"/>
                  </a:lnTo>
                  <a:lnTo>
                    <a:pt x="231343" y="359549"/>
                  </a:lnTo>
                  <a:lnTo>
                    <a:pt x="233184" y="358863"/>
                  </a:lnTo>
                  <a:lnTo>
                    <a:pt x="236626" y="357949"/>
                  </a:lnTo>
                  <a:close/>
                </a:path>
                <a:path w="619125" h="923289">
                  <a:moveTo>
                    <a:pt x="237286" y="329946"/>
                  </a:moveTo>
                  <a:lnTo>
                    <a:pt x="235585" y="327774"/>
                  </a:lnTo>
                  <a:lnTo>
                    <a:pt x="235394" y="327863"/>
                  </a:lnTo>
                  <a:lnTo>
                    <a:pt x="233845" y="328460"/>
                  </a:lnTo>
                  <a:lnTo>
                    <a:pt x="231787" y="329209"/>
                  </a:lnTo>
                  <a:lnTo>
                    <a:pt x="231267" y="330466"/>
                  </a:lnTo>
                  <a:lnTo>
                    <a:pt x="230886" y="331457"/>
                  </a:lnTo>
                  <a:lnTo>
                    <a:pt x="232562" y="333273"/>
                  </a:lnTo>
                  <a:lnTo>
                    <a:pt x="233819" y="335749"/>
                  </a:lnTo>
                  <a:lnTo>
                    <a:pt x="235394" y="333463"/>
                  </a:lnTo>
                  <a:lnTo>
                    <a:pt x="236677" y="332232"/>
                  </a:lnTo>
                  <a:lnTo>
                    <a:pt x="237096" y="330746"/>
                  </a:lnTo>
                  <a:lnTo>
                    <a:pt x="237286" y="329946"/>
                  </a:lnTo>
                  <a:close/>
                </a:path>
                <a:path w="619125" h="923289">
                  <a:moveTo>
                    <a:pt x="237998" y="618807"/>
                  </a:moveTo>
                  <a:lnTo>
                    <a:pt x="237972" y="617677"/>
                  </a:lnTo>
                  <a:lnTo>
                    <a:pt x="237921" y="616280"/>
                  </a:lnTo>
                  <a:lnTo>
                    <a:pt x="236410" y="614959"/>
                  </a:lnTo>
                  <a:lnTo>
                    <a:pt x="235026" y="612838"/>
                  </a:lnTo>
                  <a:lnTo>
                    <a:pt x="233883" y="614819"/>
                  </a:lnTo>
                  <a:lnTo>
                    <a:pt x="232333" y="616331"/>
                  </a:lnTo>
                  <a:lnTo>
                    <a:pt x="232727" y="618858"/>
                  </a:lnTo>
                  <a:lnTo>
                    <a:pt x="234213" y="620725"/>
                  </a:lnTo>
                  <a:lnTo>
                    <a:pt x="235305" y="620941"/>
                  </a:lnTo>
                  <a:lnTo>
                    <a:pt x="236105" y="621080"/>
                  </a:lnTo>
                  <a:lnTo>
                    <a:pt x="237998" y="618807"/>
                  </a:lnTo>
                  <a:close/>
                </a:path>
                <a:path w="619125" h="923289">
                  <a:moveTo>
                    <a:pt x="238302" y="389648"/>
                  </a:moveTo>
                  <a:lnTo>
                    <a:pt x="235610" y="386765"/>
                  </a:lnTo>
                  <a:lnTo>
                    <a:pt x="234289" y="384225"/>
                  </a:lnTo>
                  <a:lnTo>
                    <a:pt x="232943" y="384225"/>
                  </a:lnTo>
                  <a:lnTo>
                    <a:pt x="231622" y="384225"/>
                  </a:lnTo>
                  <a:lnTo>
                    <a:pt x="230035" y="386626"/>
                  </a:lnTo>
                  <a:lnTo>
                    <a:pt x="229209" y="388442"/>
                  </a:lnTo>
                  <a:lnTo>
                    <a:pt x="228930" y="388988"/>
                  </a:lnTo>
                  <a:lnTo>
                    <a:pt x="230720" y="392125"/>
                  </a:lnTo>
                  <a:lnTo>
                    <a:pt x="233299" y="392391"/>
                  </a:lnTo>
                  <a:lnTo>
                    <a:pt x="235000" y="391045"/>
                  </a:lnTo>
                  <a:lnTo>
                    <a:pt x="238302" y="389648"/>
                  </a:lnTo>
                  <a:close/>
                </a:path>
                <a:path w="619125" h="923289">
                  <a:moveTo>
                    <a:pt x="238848" y="637743"/>
                  </a:moveTo>
                  <a:lnTo>
                    <a:pt x="232664" y="626668"/>
                  </a:lnTo>
                  <a:lnTo>
                    <a:pt x="229400" y="628561"/>
                  </a:lnTo>
                  <a:lnTo>
                    <a:pt x="234924" y="639965"/>
                  </a:lnTo>
                  <a:lnTo>
                    <a:pt x="238848" y="637743"/>
                  </a:lnTo>
                  <a:close/>
                </a:path>
                <a:path w="619125" h="923289">
                  <a:moveTo>
                    <a:pt x="241935" y="614730"/>
                  </a:moveTo>
                  <a:lnTo>
                    <a:pt x="241820" y="614603"/>
                  </a:lnTo>
                  <a:lnTo>
                    <a:pt x="241744" y="614464"/>
                  </a:lnTo>
                  <a:lnTo>
                    <a:pt x="241630" y="614324"/>
                  </a:lnTo>
                  <a:lnTo>
                    <a:pt x="240449" y="613003"/>
                  </a:lnTo>
                  <a:lnTo>
                    <a:pt x="239293" y="611682"/>
                  </a:lnTo>
                  <a:lnTo>
                    <a:pt x="238112" y="610387"/>
                  </a:lnTo>
                  <a:lnTo>
                    <a:pt x="239204" y="611771"/>
                  </a:lnTo>
                  <a:lnTo>
                    <a:pt x="241376" y="614540"/>
                  </a:lnTo>
                  <a:lnTo>
                    <a:pt x="241541" y="614603"/>
                  </a:lnTo>
                  <a:lnTo>
                    <a:pt x="241744" y="614680"/>
                  </a:lnTo>
                  <a:lnTo>
                    <a:pt x="241935" y="614730"/>
                  </a:lnTo>
                  <a:close/>
                </a:path>
                <a:path w="619125" h="923289">
                  <a:moveTo>
                    <a:pt x="250456" y="617702"/>
                  </a:moveTo>
                  <a:lnTo>
                    <a:pt x="241935" y="614730"/>
                  </a:lnTo>
                  <a:lnTo>
                    <a:pt x="243586" y="617016"/>
                  </a:lnTo>
                  <a:lnTo>
                    <a:pt x="245198" y="619302"/>
                  </a:lnTo>
                  <a:lnTo>
                    <a:pt x="246849" y="621550"/>
                  </a:lnTo>
                  <a:lnTo>
                    <a:pt x="250456" y="617702"/>
                  </a:lnTo>
                  <a:close/>
                </a:path>
                <a:path w="619125" h="923289">
                  <a:moveTo>
                    <a:pt x="265404" y="479856"/>
                  </a:moveTo>
                  <a:lnTo>
                    <a:pt x="263258" y="476123"/>
                  </a:lnTo>
                  <a:lnTo>
                    <a:pt x="262051" y="477113"/>
                  </a:lnTo>
                  <a:lnTo>
                    <a:pt x="260540" y="477901"/>
                  </a:lnTo>
                  <a:lnTo>
                    <a:pt x="259740" y="479171"/>
                  </a:lnTo>
                  <a:lnTo>
                    <a:pt x="259410" y="479666"/>
                  </a:lnTo>
                  <a:lnTo>
                    <a:pt x="260654" y="481203"/>
                  </a:lnTo>
                  <a:lnTo>
                    <a:pt x="261175" y="482244"/>
                  </a:lnTo>
                  <a:lnTo>
                    <a:pt x="262547" y="481457"/>
                  </a:lnTo>
                  <a:lnTo>
                    <a:pt x="263944" y="480682"/>
                  </a:lnTo>
                  <a:lnTo>
                    <a:pt x="265404" y="479856"/>
                  </a:lnTo>
                  <a:close/>
                </a:path>
                <a:path w="619125" h="923289">
                  <a:moveTo>
                    <a:pt x="266090" y="380225"/>
                  </a:moveTo>
                  <a:lnTo>
                    <a:pt x="265976" y="375297"/>
                  </a:lnTo>
                  <a:lnTo>
                    <a:pt x="262521" y="369201"/>
                  </a:lnTo>
                  <a:lnTo>
                    <a:pt x="259168" y="363067"/>
                  </a:lnTo>
                  <a:lnTo>
                    <a:pt x="255981" y="356882"/>
                  </a:lnTo>
                  <a:lnTo>
                    <a:pt x="256501" y="378206"/>
                  </a:lnTo>
                  <a:lnTo>
                    <a:pt x="251802" y="362661"/>
                  </a:lnTo>
                  <a:lnTo>
                    <a:pt x="243827" y="366750"/>
                  </a:lnTo>
                  <a:lnTo>
                    <a:pt x="246024" y="373786"/>
                  </a:lnTo>
                  <a:lnTo>
                    <a:pt x="248119" y="380847"/>
                  </a:lnTo>
                  <a:lnTo>
                    <a:pt x="250837" y="387883"/>
                  </a:lnTo>
                  <a:lnTo>
                    <a:pt x="255651" y="385305"/>
                  </a:lnTo>
                  <a:lnTo>
                    <a:pt x="258254" y="384035"/>
                  </a:lnTo>
                  <a:lnTo>
                    <a:pt x="257048" y="380060"/>
                  </a:lnTo>
                  <a:lnTo>
                    <a:pt x="266090" y="380225"/>
                  </a:lnTo>
                  <a:close/>
                </a:path>
                <a:path w="619125" h="923289">
                  <a:moveTo>
                    <a:pt x="267081" y="664210"/>
                  </a:moveTo>
                  <a:lnTo>
                    <a:pt x="260985" y="663409"/>
                  </a:lnTo>
                  <a:lnTo>
                    <a:pt x="259080" y="678700"/>
                  </a:lnTo>
                  <a:lnTo>
                    <a:pt x="265404" y="679526"/>
                  </a:lnTo>
                  <a:lnTo>
                    <a:pt x="267081" y="664210"/>
                  </a:lnTo>
                  <a:close/>
                </a:path>
                <a:path w="619125" h="923289">
                  <a:moveTo>
                    <a:pt x="268046" y="451053"/>
                  </a:moveTo>
                  <a:lnTo>
                    <a:pt x="262851" y="444258"/>
                  </a:lnTo>
                  <a:lnTo>
                    <a:pt x="260400" y="441210"/>
                  </a:lnTo>
                  <a:lnTo>
                    <a:pt x="256806" y="441134"/>
                  </a:lnTo>
                  <a:lnTo>
                    <a:pt x="254990" y="438238"/>
                  </a:lnTo>
                  <a:lnTo>
                    <a:pt x="250786" y="435635"/>
                  </a:lnTo>
                  <a:lnTo>
                    <a:pt x="243497" y="432142"/>
                  </a:lnTo>
                  <a:lnTo>
                    <a:pt x="246443" y="443382"/>
                  </a:lnTo>
                  <a:lnTo>
                    <a:pt x="245059" y="444347"/>
                  </a:lnTo>
                  <a:lnTo>
                    <a:pt x="242646" y="447065"/>
                  </a:lnTo>
                  <a:lnTo>
                    <a:pt x="242150" y="447344"/>
                  </a:lnTo>
                  <a:lnTo>
                    <a:pt x="242366" y="447395"/>
                  </a:lnTo>
                  <a:lnTo>
                    <a:pt x="241249" y="448602"/>
                  </a:lnTo>
                  <a:lnTo>
                    <a:pt x="243001" y="450176"/>
                  </a:lnTo>
                  <a:lnTo>
                    <a:pt x="244983" y="453199"/>
                  </a:lnTo>
                  <a:lnTo>
                    <a:pt x="246443" y="452945"/>
                  </a:lnTo>
                  <a:lnTo>
                    <a:pt x="247180" y="452843"/>
                  </a:lnTo>
                  <a:lnTo>
                    <a:pt x="247891" y="452234"/>
                  </a:lnTo>
                  <a:lnTo>
                    <a:pt x="248615" y="451789"/>
                  </a:lnTo>
                  <a:lnTo>
                    <a:pt x="250317" y="458279"/>
                  </a:lnTo>
                  <a:lnTo>
                    <a:pt x="252818" y="455066"/>
                  </a:lnTo>
                  <a:lnTo>
                    <a:pt x="254635" y="452450"/>
                  </a:lnTo>
                  <a:lnTo>
                    <a:pt x="255917" y="450176"/>
                  </a:lnTo>
                  <a:lnTo>
                    <a:pt x="266750" y="452399"/>
                  </a:lnTo>
                  <a:lnTo>
                    <a:pt x="268046" y="451053"/>
                  </a:lnTo>
                  <a:close/>
                </a:path>
                <a:path w="619125" h="923289">
                  <a:moveTo>
                    <a:pt x="348170" y="760387"/>
                  </a:moveTo>
                  <a:lnTo>
                    <a:pt x="346189" y="759180"/>
                  </a:lnTo>
                  <a:lnTo>
                    <a:pt x="344093" y="756945"/>
                  </a:lnTo>
                  <a:lnTo>
                    <a:pt x="343408" y="760501"/>
                  </a:lnTo>
                  <a:lnTo>
                    <a:pt x="342557" y="762749"/>
                  </a:lnTo>
                  <a:lnTo>
                    <a:pt x="342861" y="765911"/>
                  </a:lnTo>
                  <a:lnTo>
                    <a:pt x="344868" y="766648"/>
                  </a:lnTo>
                  <a:lnTo>
                    <a:pt x="345998" y="767562"/>
                  </a:lnTo>
                  <a:lnTo>
                    <a:pt x="346760" y="765505"/>
                  </a:lnTo>
                  <a:lnTo>
                    <a:pt x="347941" y="763498"/>
                  </a:lnTo>
                  <a:lnTo>
                    <a:pt x="348107" y="761377"/>
                  </a:lnTo>
                  <a:lnTo>
                    <a:pt x="348170" y="760387"/>
                  </a:lnTo>
                  <a:close/>
                </a:path>
                <a:path w="619125" h="923289">
                  <a:moveTo>
                    <a:pt x="355841" y="691756"/>
                  </a:moveTo>
                  <a:lnTo>
                    <a:pt x="352094" y="688263"/>
                  </a:lnTo>
                  <a:lnTo>
                    <a:pt x="344182" y="696887"/>
                  </a:lnTo>
                  <a:lnTo>
                    <a:pt x="348170" y="700608"/>
                  </a:lnTo>
                  <a:lnTo>
                    <a:pt x="355841" y="691756"/>
                  </a:lnTo>
                  <a:close/>
                </a:path>
                <a:path w="619125" h="923289">
                  <a:moveTo>
                    <a:pt x="399427" y="542772"/>
                  </a:moveTo>
                  <a:lnTo>
                    <a:pt x="395147" y="538657"/>
                  </a:lnTo>
                  <a:lnTo>
                    <a:pt x="393026" y="536562"/>
                  </a:lnTo>
                  <a:lnTo>
                    <a:pt x="392226" y="539635"/>
                  </a:lnTo>
                  <a:lnTo>
                    <a:pt x="387667" y="542556"/>
                  </a:lnTo>
                  <a:lnTo>
                    <a:pt x="389255" y="546354"/>
                  </a:lnTo>
                  <a:lnTo>
                    <a:pt x="390029" y="548246"/>
                  </a:lnTo>
                  <a:lnTo>
                    <a:pt x="389318" y="551129"/>
                  </a:lnTo>
                  <a:lnTo>
                    <a:pt x="397205" y="553186"/>
                  </a:lnTo>
                  <a:lnTo>
                    <a:pt x="399427" y="542772"/>
                  </a:lnTo>
                  <a:close/>
                </a:path>
                <a:path w="619125" h="923289">
                  <a:moveTo>
                    <a:pt x="412788" y="765276"/>
                  </a:moveTo>
                  <a:lnTo>
                    <a:pt x="412267" y="764565"/>
                  </a:lnTo>
                  <a:lnTo>
                    <a:pt x="411162" y="763130"/>
                  </a:lnTo>
                  <a:lnTo>
                    <a:pt x="410781" y="763993"/>
                  </a:lnTo>
                  <a:lnTo>
                    <a:pt x="410311" y="764806"/>
                  </a:lnTo>
                  <a:lnTo>
                    <a:pt x="410070" y="765721"/>
                  </a:lnTo>
                  <a:lnTo>
                    <a:pt x="409981" y="766000"/>
                  </a:lnTo>
                  <a:lnTo>
                    <a:pt x="410756" y="766953"/>
                  </a:lnTo>
                  <a:lnTo>
                    <a:pt x="411556" y="766432"/>
                  </a:lnTo>
                  <a:lnTo>
                    <a:pt x="412178" y="765797"/>
                  </a:lnTo>
                  <a:lnTo>
                    <a:pt x="412788" y="765276"/>
                  </a:lnTo>
                  <a:close/>
                </a:path>
                <a:path w="619125" h="923289">
                  <a:moveTo>
                    <a:pt x="413778" y="828636"/>
                  </a:moveTo>
                  <a:lnTo>
                    <a:pt x="408114" y="824128"/>
                  </a:lnTo>
                  <a:lnTo>
                    <a:pt x="404787" y="819645"/>
                  </a:lnTo>
                  <a:lnTo>
                    <a:pt x="400253" y="818845"/>
                  </a:lnTo>
                  <a:lnTo>
                    <a:pt x="399376" y="819289"/>
                  </a:lnTo>
                  <a:lnTo>
                    <a:pt x="398437" y="819899"/>
                  </a:lnTo>
                  <a:lnTo>
                    <a:pt x="402348" y="823468"/>
                  </a:lnTo>
                  <a:lnTo>
                    <a:pt x="406654" y="827265"/>
                  </a:lnTo>
                  <a:lnTo>
                    <a:pt x="410895" y="831024"/>
                  </a:lnTo>
                  <a:lnTo>
                    <a:pt x="412762" y="829437"/>
                  </a:lnTo>
                  <a:lnTo>
                    <a:pt x="413778" y="828636"/>
                  </a:lnTo>
                  <a:close/>
                </a:path>
                <a:path w="619125" h="923289">
                  <a:moveTo>
                    <a:pt x="420433" y="763993"/>
                  </a:moveTo>
                  <a:lnTo>
                    <a:pt x="419658" y="763409"/>
                  </a:lnTo>
                  <a:lnTo>
                    <a:pt x="418896" y="762723"/>
                  </a:lnTo>
                  <a:lnTo>
                    <a:pt x="418007" y="762228"/>
                  </a:lnTo>
                  <a:lnTo>
                    <a:pt x="416890" y="763104"/>
                  </a:lnTo>
                  <a:lnTo>
                    <a:pt x="416966" y="763409"/>
                  </a:lnTo>
                  <a:lnTo>
                    <a:pt x="417245" y="764349"/>
                  </a:lnTo>
                  <a:lnTo>
                    <a:pt x="417817" y="765225"/>
                  </a:lnTo>
                  <a:lnTo>
                    <a:pt x="418287" y="766127"/>
                  </a:lnTo>
                  <a:lnTo>
                    <a:pt x="420433" y="763993"/>
                  </a:lnTo>
                  <a:close/>
                </a:path>
                <a:path w="619125" h="923289">
                  <a:moveTo>
                    <a:pt x="429971" y="744143"/>
                  </a:moveTo>
                  <a:lnTo>
                    <a:pt x="424383" y="734136"/>
                  </a:lnTo>
                  <a:lnTo>
                    <a:pt x="421754" y="738289"/>
                  </a:lnTo>
                  <a:lnTo>
                    <a:pt x="419163" y="740702"/>
                  </a:lnTo>
                  <a:lnTo>
                    <a:pt x="418477" y="745324"/>
                  </a:lnTo>
                  <a:lnTo>
                    <a:pt x="421805" y="749808"/>
                  </a:lnTo>
                  <a:lnTo>
                    <a:pt x="422186" y="749744"/>
                  </a:lnTo>
                  <a:lnTo>
                    <a:pt x="420039" y="751319"/>
                  </a:lnTo>
                  <a:lnTo>
                    <a:pt x="419023" y="754507"/>
                  </a:lnTo>
                  <a:lnTo>
                    <a:pt x="421398" y="756843"/>
                  </a:lnTo>
                  <a:lnTo>
                    <a:pt x="425437" y="763828"/>
                  </a:lnTo>
                  <a:lnTo>
                    <a:pt x="427443" y="758825"/>
                  </a:lnTo>
                  <a:lnTo>
                    <a:pt x="429285" y="756348"/>
                  </a:lnTo>
                  <a:lnTo>
                    <a:pt x="429094" y="754037"/>
                  </a:lnTo>
                  <a:lnTo>
                    <a:pt x="428955" y="752221"/>
                  </a:lnTo>
                  <a:lnTo>
                    <a:pt x="426389" y="749388"/>
                  </a:lnTo>
                  <a:lnTo>
                    <a:pt x="424726" y="749274"/>
                  </a:lnTo>
                  <a:lnTo>
                    <a:pt x="425564" y="749122"/>
                  </a:lnTo>
                  <a:lnTo>
                    <a:pt x="427710" y="746099"/>
                  </a:lnTo>
                  <a:lnTo>
                    <a:pt x="429971" y="744143"/>
                  </a:lnTo>
                  <a:close/>
                </a:path>
                <a:path w="619125" h="923289">
                  <a:moveTo>
                    <a:pt x="433260" y="693762"/>
                  </a:moveTo>
                  <a:lnTo>
                    <a:pt x="426808" y="688644"/>
                  </a:lnTo>
                  <a:lnTo>
                    <a:pt x="425183" y="690981"/>
                  </a:lnTo>
                  <a:lnTo>
                    <a:pt x="422871" y="693127"/>
                  </a:lnTo>
                  <a:lnTo>
                    <a:pt x="422249" y="695706"/>
                  </a:lnTo>
                  <a:lnTo>
                    <a:pt x="421944" y="696925"/>
                  </a:lnTo>
                  <a:lnTo>
                    <a:pt x="424802" y="698982"/>
                  </a:lnTo>
                  <a:lnTo>
                    <a:pt x="427189" y="701789"/>
                  </a:lnTo>
                  <a:lnTo>
                    <a:pt x="433260" y="693762"/>
                  </a:lnTo>
                  <a:close/>
                </a:path>
                <a:path w="619125" h="923289">
                  <a:moveTo>
                    <a:pt x="440309" y="749122"/>
                  </a:moveTo>
                  <a:lnTo>
                    <a:pt x="437007" y="746887"/>
                  </a:lnTo>
                  <a:lnTo>
                    <a:pt x="434911" y="744423"/>
                  </a:lnTo>
                  <a:lnTo>
                    <a:pt x="431533" y="745159"/>
                  </a:lnTo>
                  <a:lnTo>
                    <a:pt x="429171" y="747737"/>
                  </a:lnTo>
                  <a:lnTo>
                    <a:pt x="428726" y="750989"/>
                  </a:lnTo>
                  <a:lnTo>
                    <a:pt x="431723" y="753922"/>
                  </a:lnTo>
                  <a:lnTo>
                    <a:pt x="433400" y="753986"/>
                  </a:lnTo>
                  <a:lnTo>
                    <a:pt x="435165" y="754062"/>
                  </a:lnTo>
                  <a:lnTo>
                    <a:pt x="437032" y="751586"/>
                  </a:lnTo>
                  <a:lnTo>
                    <a:pt x="440309" y="749122"/>
                  </a:lnTo>
                  <a:close/>
                </a:path>
                <a:path w="619125" h="923289">
                  <a:moveTo>
                    <a:pt x="440740" y="712368"/>
                  </a:moveTo>
                  <a:lnTo>
                    <a:pt x="440664" y="711073"/>
                  </a:lnTo>
                  <a:lnTo>
                    <a:pt x="440601" y="709701"/>
                  </a:lnTo>
                  <a:lnTo>
                    <a:pt x="438569" y="707478"/>
                  </a:lnTo>
                  <a:lnTo>
                    <a:pt x="437146" y="707364"/>
                  </a:lnTo>
                  <a:lnTo>
                    <a:pt x="437007" y="707555"/>
                  </a:lnTo>
                  <a:lnTo>
                    <a:pt x="436867" y="707580"/>
                  </a:lnTo>
                  <a:lnTo>
                    <a:pt x="435876" y="706653"/>
                  </a:lnTo>
                  <a:lnTo>
                    <a:pt x="434911" y="705904"/>
                  </a:lnTo>
                  <a:lnTo>
                    <a:pt x="434086" y="706132"/>
                  </a:lnTo>
                  <a:lnTo>
                    <a:pt x="432308" y="706539"/>
                  </a:lnTo>
                  <a:lnTo>
                    <a:pt x="430936" y="709815"/>
                  </a:lnTo>
                  <a:lnTo>
                    <a:pt x="428320" y="713270"/>
                  </a:lnTo>
                  <a:lnTo>
                    <a:pt x="431558" y="715010"/>
                  </a:lnTo>
                  <a:lnTo>
                    <a:pt x="433920" y="717448"/>
                  </a:lnTo>
                  <a:lnTo>
                    <a:pt x="435241" y="716737"/>
                  </a:lnTo>
                  <a:lnTo>
                    <a:pt x="435737" y="716457"/>
                  </a:lnTo>
                  <a:lnTo>
                    <a:pt x="436067" y="715746"/>
                  </a:lnTo>
                  <a:lnTo>
                    <a:pt x="436486" y="715200"/>
                  </a:lnTo>
                  <a:lnTo>
                    <a:pt x="436956" y="715772"/>
                  </a:lnTo>
                  <a:lnTo>
                    <a:pt x="438632" y="713765"/>
                  </a:lnTo>
                  <a:lnTo>
                    <a:pt x="440740" y="712368"/>
                  </a:lnTo>
                  <a:close/>
                </a:path>
                <a:path w="619125" h="923289">
                  <a:moveTo>
                    <a:pt x="446544" y="625487"/>
                  </a:moveTo>
                  <a:lnTo>
                    <a:pt x="446163" y="624789"/>
                  </a:lnTo>
                  <a:lnTo>
                    <a:pt x="445795" y="624078"/>
                  </a:lnTo>
                  <a:lnTo>
                    <a:pt x="445414" y="623366"/>
                  </a:lnTo>
                  <a:lnTo>
                    <a:pt x="445084" y="623722"/>
                  </a:lnTo>
                  <a:lnTo>
                    <a:pt x="444779" y="624078"/>
                  </a:lnTo>
                  <a:lnTo>
                    <a:pt x="444449" y="624433"/>
                  </a:lnTo>
                  <a:lnTo>
                    <a:pt x="444677" y="624903"/>
                  </a:lnTo>
                  <a:lnTo>
                    <a:pt x="444754" y="625589"/>
                  </a:lnTo>
                  <a:lnTo>
                    <a:pt x="445109" y="625754"/>
                  </a:lnTo>
                  <a:lnTo>
                    <a:pt x="445439" y="625944"/>
                  </a:lnTo>
                  <a:lnTo>
                    <a:pt x="446049" y="625589"/>
                  </a:lnTo>
                  <a:lnTo>
                    <a:pt x="446544" y="625487"/>
                  </a:lnTo>
                  <a:close/>
                </a:path>
                <a:path w="619125" h="923289">
                  <a:moveTo>
                    <a:pt x="446849" y="717118"/>
                  </a:moveTo>
                  <a:lnTo>
                    <a:pt x="414604" y="718629"/>
                  </a:lnTo>
                  <a:lnTo>
                    <a:pt x="425145" y="726782"/>
                  </a:lnTo>
                  <a:lnTo>
                    <a:pt x="433171" y="729094"/>
                  </a:lnTo>
                  <a:lnTo>
                    <a:pt x="439966" y="725805"/>
                  </a:lnTo>
                  <a:lnTo>
                    <a:pt x="446849" y="717118"/>
                  </a:lnTo>
                  <a:close/>
                </a:path>
                <a:path w="619125" h="923289">
                  <a:moveTo>
                    <a:pt x="447230" y="717092"/>
                  </a:moveTo>
                  <a:lnTo>
                    <a:pt x="447141" y="716902"/>
                  </a:lnTo>
                  <a:lnTo>
                    <a:pt x="446951" y="716953"/>
                  </a:lnTo>
                  <a:lnTo>
                    <a:pt x="446849" y="717118"/>
                  </a:lnTo>
                  <a:lnTo>
                    <a:pt x="446976" y="717118"/>
                  </a:lnTo>
                  <a:lnTo>
                    <a:pt x="447116" y="717092"/>
                  </a:lnTo>
                  <a:close/>
                </a:path>
                <a:path w="619125" h="923289">
                  <a:moveTo>
                    <a:pt x="461137" y="779653"/>
                  </a:moveTo>
                  <a:lnTo>
                    <a:pt x="458965" y="777925"/>
                  </a:lnTo>
                  <a:lnTo>
                    <a:pt x="456984" y="775589"/>
                  </a:lnTo>
                  <a:lnTo>
                    <a:pt x="453631" y="774458"/>
                  </a:lnTo>
                  <a:lnTo>
                    <a:pt x="451573" y="777646"/>
                  </a:lnTo>
                  <a:lnTo>
                    <a:pt x="448957" y="780338"/>
                  </a:lnTo>
                  <a:lnTo>
                    <a:pt x="452234" y="782154"/>
                  </a:lnTo>
                  <a:lnTo>
                    <a:pt x="454317" y="784275"/>
                  </a:lnTo>
                  <a:lnTo>
                    <a:pt x="457923" y="783755"/>
                  </a:lnTo>
                  <a:lnTo>
                    <a:pt x="459460" y="781227"/>
                  </a:lnTo>
                  <a:lnTo>
                    <a:pt x="461137" y="779653"/>
                  </a:lnTo>
                  <a:close/>
                </a:path>
                <a:path w="619125" h="923289">
                  <a:moveTo>
                    <a:pt x="463943" y="752525"/>
                  </a:moveTo>
                  <a:lnTo>
                    <a:pt x="462788" y="751535"/>
                  </a:lnTo>
                  <a:lnTo>
                    <a:pt x="462432" y="752284"/>
                  </a:lnTo>
                  <a:lnTo>
                    <a:pt x="462102" y="752995"/>
                  </a:lnTo>
                  <a:lnTo>
                    <a:pt x="461746" y="753706"/>
                  </a:lnTo>
                  <a:lnTo>
                    <a:pt x="462241" y="753757"/>
                  </a:lnTo>
                  <a:lnTo>
                    <a:pt x="462838" y="754062"/>
                  </a:lnTo>
                  <a:lnTo>
                    <a:pt x="463169" y="753872"/>
                  </a:lnTo>
                  <a:lnTo>
                    <a:pt x="463562" y="753656"/>
                  </a:lnTo>
                  <a:lnTo>
                    <a:pt x="463689" y="752995"/>
                  </a:lnTo>
                  <a:lnTo>
                    <a:pt x="463943" y="752525"/>
                  </a:lnTo>
                  <a:close/>
                </a:path>
                <a:path w="619125" h="923289">
                  <a:moveTo>
                    <a:pt x="471690" y="803021"/>
                  </a:moveTo>
                  <a:lnTo>
                    <a:pt x="467575" y="798588"/>
                  </a:lnTo>
                  <a:lnTo>
                    <a:pt x="458076" y="800201"/>
                  </a:lnTo>
                  <a:lnTo>
                    <a:pt x="450977" y="803529"/>
                  </a:lnTo>
                  <a:lnTo>
                    <a:pt x="446341" y="808647"/>
                  </a:lnTo>
                  <a:lnTo>
                    <a:pt x="444207" y="815632"/>
                  </a:lnTo>
                  <a:lnTo>
                    <a:pt x="442582" y="816356"/>
                  </a:lnTo>
                  <a:lnTo>
                    <a:pt x="440601" y="817473"/>
                  </a:lnTo>
                  <a:lnTo>
                    <a:pt x="438213" y="818413"/>
                  </a:lnTo>
                  <a:lnTo>
                    <a:pt x="441236" y="821905"/>
                  </a:lnTo>
                  <a:lnTo>
                    <a:pt x="442861" y="825068"/>
                  </a:lnTo>
                  <a:lnTo>
                    <a:pt x="444919" y="825855"/>
                  </a:lnTo>
                  <a:lnTo>
                    <a:pt x="445465" y="828827"/>
                  </a:lnTo>
                  <a:lnTo>
                    <a:pt x="445960" y="830478"/>
                  </a:lnTo>
                  <a:lnTo>
                    <a:pt x="471690" y="803021"/>
                  </a:lnTo>
                  <a:close/>
                </a:path>
                <a:path w="619125" h="923289">
                  <a:moveTo>
                    <a:pt x="478370" y="841781"/>
                  </a:moveTo>
                  <a:lnTo>
                    <a:pt x="475564" y="838860"/>
                  </a:lnTo>
                  <a:lnTo>
                    <a:pt x="474853" y="838365"/>
                  </a:lnTo>
                  <a:lnTo>
                    <a:pt x="474903" y="838149"/>
                  </a:lnTo>
                  <a:lnTo>
                    <a:pt x="475157" y="837933"/>
                  </a:lnTo>
                  <a:lnTo>
                    <a:pt x="475462" y="835926"/>
                  </a:lnTo>
                  <a:lnTo>
                    <a:pt x="472846" y="833716"/>
                  </a:lnTo>
                  <a:lnTo>
                    <a:pt x="471525" y="831684"/>
                  </a:lnTo>
                  <a:lnTo>
                    <a:pt x="470344" y="832599"/>
                  </a:lnTo>
                  <a:lnTo>
                    <a:pt x="468858" y="833424"/>
                  </a:lnTo>
                  <a:lnTo>
                    <a:pt x="467601" y="834301"/>
                  </a:lnTo>
                  <a:lnTo>
                    <a:pt x="465010" y="833475"/>
                  </a:lnTo>
                  <a:lnTo>
                    <a:pt x="462381" y="833094"/>
                  </a:lnTo>
                  <a:lnTo>
                    <a:pt x="456247" y="834631"/>
                  </a:lnTo>
                  <a:lnTo>
                    <a:pt x="451027" y="841743"/>
                  </a:lnTo>
                  <a:lnTo>
                    <a:pt x="450723" y="852627"/>
                  </a:lnTo>
                  <a:lnTo>
                    <a:pt x="451129" y="858977"/>
                  </a:lnTo>
                  <a:lnTo>
                    <a:pt x="451688" y="865327"/>
                  </a:lnTo>
                  <a:lnTo>
                    <a:pt x="460336" y="872312"/>
                  </a:lnTo>
                  <a:lnTo>
                    <a:pt x="464959" y="875804"/>
                  </a:lnTo>
                  <a:lnTo>
                    <a:pt x="473036" y="861212"/>
                  </a:lnTo>
                  <a:lnTo>
                    <a:pt x="476415" y="853617"/>
                  </a:lnTo>
                  <a:lnTo>
                    <a:pt x="478256" y="849528"/>
                  </a:lnTo>
                  <a:lnTo>
                    <a:pt x="478370" y="841781"/>
                  </a:lnTo>
                  <a:close/>
                </a:path>
                <a:path w="619125" h="923289">
                  <a:moveTo>
                    <a:pt x="479005" y="710247"/>
                  </a:moveTo>
                  <a:lnTo>
                    <a:pt x="478510" y="709917"/>
                  </a:lnTo>
                  <a:lnTo>
                    <a:pt x="478040" y="709587"/>
                  </a:lnTo>
                  <a:lnTo>
                    <a:pt x="477380" y="709155"/>
                  </a:lnTo>
                  <a:lnTo>
                    <a:pt x="477634" y="709891"/>
                  </a:lnTo>
                  <a:lnTo>
                    <a:pt x="477685" y="710577"/>
                  </a:lnTo>
                  <a:lnTo>
                    <a:pt x="477964" y="710717"/>
                  </a:lnTo>
                  <a:lnTo>
                    <a:pt x="478205" y="710857"/>
                  </a:lnTo>
                  <a:lnTo>
                    <a:pt x="478650" y="710412"/>
                  </a:lnTo>
                  <a:lnTo>
                    <a:pt x="479005" y="710247"/>
                  </a:lnTo>
                  <a:close/>
                </a:path>
                <a:path w="619125" h="923289">
                  <a:moveTo>
                    <a:pt x="482193" y="825563"/>
                  </a:moveTo>
                  <a:lnTo>
                    <a:pt x="480377" y="821817"/>
                  </a:lnTo>
                  <a:lnTo>
                    <a:pt x="478586" y="818057"/>
                  </a:lnTo>
                  <a:lnTo>
                    <a:pt x="476783" y="814311"/>
                  </a:lnTo>
                  <a:lnTo>
                    <a:pt x="471093" y="817829"/>
                  </a:lnTo>
                  <a:lnTo>
                    <a:pt x="478396" y="828027"/>
                  </a:lnTo>
                  <a:lnTo>
                    <a:pt x="482193" y="825563"/>
                  </a:lnTo>
                  <a:close/>
                </a:path>
                <a:path w="619125" h="923289">
                  <a:moveTo>
                    <a:pt x="488823" y="766521"/>
                  </a:moveTo>
                  <a:lnTo>
                    <a:pt x="486016" y="763879"/>
                  </a:lnTo>
                  <a:lnTo>
                    <a:pt x="485660" y="764095"/>
                  </a:lnTo>
                  <a:lnTo>
                    <a:pt x="483704" y="765136"/>
                  </a:lnTo>
                  <a:lnTo>
                    <a:pt x="481088" y="766686"/>
                  </a:lnTo>
                  <a:lnTo>
                    <a:pt x="480402" y="770039"/>
                  </a:lnTo>
                  <a:lnTo>
                    <a:pt x="482739" y="772172"/>
                  </a:lnTo>
                  <a:lnTo>
                    <a:pt x="485267" y="776249"/>
                  </a:lnTo>
                  <a:lnTo>
                    <a:pt x="487197" y="771880"/>
                  </a:lnTo>
                  <a:lnTo>
                    <a:pt x="488683" y="769874"/>
                  </a:lnTo>
                  <a:lnTo>
                    <a:pt x="488823" y="766521"/>
                  </a:lnTo>
                  <a:close/>
                </a:path>
                <a:path w="619125" h="923289">
                  <a:moveTo>
                    <a:pt x="492340" y="703630"/>
                  </a:moveTo>
                  <a:lnTo>
                    <a:pt x="490601" y="701370"/>
                  </a:lnTo>
                  <a:lnTo>
                    <a:pt x="489115" y="697915"/>
                  </a:lnTo>
                  <a:lnTo>
                    <a:pt x="488353" y="699096"/>
                  </a:lnTo>
                  <a:lnTo>
                    <a:pt x="487667" y="699884"/>
                  </a:lnTo>
                  <a:lnTo>
                    <a:pt x="487006" y="700709"/>
                  </a:lnTo>
                  <a:lnTo>
                    <a:pt x="486346" y="700024"/>
                  </a:lnTo>
                  <a:lnTo>
                    <a:pt x="485521" y="699338"/>
                  </a:lnTo>
                  <a:lnTo>
                    <a:pt x="484911" y="698627"/>
                  </a:lnTo>
                  <a:lnTo>
                    <a:pt x="481914" y="701979"/>
                  </a:lnTo>
                  <a:lnTo>
                    <a:pt x="480402" y="703630"/>
                  </a:lnTo>
                  <a:lnTo>
                    <a:pt x="482968" y="705993"/>
                  </a:lnTo>
                  <a:lnTo>
                    <a:pt x="484695" y="707555"/>
                  </a:lnTo>
                  <a:lnTo>
                    <a:pt x="485025" y="707148"/>
                  </a:lnTo>
                  <a:lnTo>
                    <a:pt x="485355" y="706818"/>
                  </a:lnTo>
                  <a:lnTo>
                    <a:pt x="485686" y="706399"/>
                  </a:lnTo>
                  <a:lnTo>
                    <a:pt x="486346" y="707783"/>
                  </a:lnTo>
                  <a:lnTo>
                    <a:pt x="487337" y="709041"/>
                  </a:lnTo>
                  <a:lnTo>
                    <a:pt x="487908" y="708990"/>
                  </a:lnTo>
                  <a:lnTo>
                    <a:pt x="489445" y="708761"/>
                  </a:lnTo>
                  <a:lnTo>
                    <a:pt x="491515" y="706793"/>
                  </a:lnTo>
                  <a:lnTo>
                    <a:pt x="492340" y="703630"/>
                  </a:lnTo>
                  <a:close/>
                </a:path>
                <a:path w="619125" h="923289">
                  <a:moveTo>
                    <a:pt x="493026" y="846391"/>
                  </a:moveTo>
                  <a:lnTo>
                    <a:pt x="491617" y="844905"/>
                  </a:lnTo>
                  <a:lnTo>
                    <a:pt x="490575" y="842987"/>
                  </a:lnTo>
                  <a:lnTo>
                    <a:pt x="489178" y="844410"/>
                  </a:lnTo>
                  <a:lnTo>
                    <a:pt x="487108" y="846480"/>
                  </a:lnTo>
                  <a:lnTo>
                    <a:pt x="489254" y="849718"/>
                  </a:lnTo>
                  <a:lnTo>
                    <a:pt x="490296" y="851369"/>
                  </a:lnTo>
                  <a:lnTo>
                    <a:pt x="491236" y="850125"/>
                  </a:lnTo>
                  <a:lnTo>
                    <a:pt x="492798" y="848982"/>
                  </a:lnTo>
                  <a:lnTo>
                    <a:pt x="492912" y="847661"/>
                  </a:lnTo>
                  <a:lnTo>
                    <a:pt x="493026" y="846391"/>
                  </a:lnTo>
                  <a:close/>
                </a:path>
                <a:path w="619125" h="923289">
                  <a:moveTo>
                    <a:pt x="508342" y="647509"/>
                  </a:moveTo>
                  <a:lnTo>
                    <a:pt x="508228" y="633539"/>
                  </a:lnTo>
                  <a:lnTo>
                    <a:pt x="503478" y="630072"/>
                  </a:lnTo>
                  <a:lnTo>
                    <a:pt x="499783" y="627380"/>
                  </a:lnTo>
                  <a:lnTo>
                    <a:pt x="491820" y="621436"/>
                  </a:lnTo>
                  <a:lnTo>
                    <a:pt x="483730" y="615289"/>
                  </a:lnTo>
                  <a:lnTo>
                    <a:pt x="475627" y="608990"/>
                  </a:lnTo>
                  <a:lnTo>
                    <a:pt x="474713" y="610336"/>
                  </a:lnTo>
                  <a:lnTo>
                    <a:pt x="471055" y="614464"/>
                  </a:lnTo>
                  <a:lnTo>
                    <a:pt x="465201" y="621436"/>
                  </a:lnTo>
                  <a:lnTo>
                    <a:pt x="464934" y="621220"/>
                  </a:lnTo>
                  <a:lnTo>
                    <a:pt x="464705" y="620864"/>
                  </a:lnTo>
                  <a:lnTo>
                    <a:pt x="463283" y="620153"/>
                  </a:lnTo>
                  <a:lnTo>
                    <a:pt x="460616" y="622757"/>
                  </a:lnTo>
                  <a:lnTo>
                    <a:pt x="456907" y="624954"/>
                  </a:lnTo>
                  <a:lnTo>
                    <a:pt x="457479" y="625449"/>
                  </a:lnTo>
                  <a:lnTo>
                    <a:pt x="458330" y="626275"/>
                  </a:lnTo>
                  <a:lnTo>
                    <a:pt x="456653" y="628472"/>
                  </a:lnTo>
                  <a:lnTo>
                    <a:pt x="454952" y="630618"/>
                  </a:lnTo>
                  <a:lnTo>
                    <a:pt x="453440" y="632955"/>
                  </a:lnTo>
                  <a:lnTo>
                    <a:pt x="451764" y="629577"/>
                  </a:lnTo>
                  <a:lnTo>
                    <a:pt x="451104" y="627875"/>
                  </a:lnTo>
                  <a:lnTo>
                    <a:pt x="444728" y="632841"/>
                  </a:lnTo>
                  <a:lnTo>
                    <a:pt x="441566" y="638048"/>
                  </a:lnTo>
                  <a:lnTo>
                    <a:pt x="440994" y="643458"/>
                  </a:lnTo>
                  <a:lnTo>
                    <a:pt x="442442" y="649033"/>
                  </a:lnTo>
                  <a:lnTo>
                    <a:pt x="442315" y="649122"/>
                  </a:lnTo>
                  <a:lnTo>
                    <a:pt x="441921" y="652424"/>
                  </a:lnTo>
                  <a:lnTo>
                    <a:pt x="441185" y="658990"/>
                  </a:lnTo>
                  <a:lnTo>
                    <a:pt x="432777" y="662673"/>
                  </a:lnTo>
                  <a:lnTo>
                    <a:pt x="435470" y="667283"/>
                  </a:lnTo>
                  <a:lnTo>
                    <a:pt x="440855" y="662228"/>
                  </a:lnTo>
                  <a:lnTo>
                    <a:pt x="439940" y="670394"/>
                  </a:lnTo>
                  <a:lnTo>
                    <a:pt x="439115" y="678561"/>
                  </a:lnTo>
                  <a:lnTo>
                    <a:pt x="439039" y="689851"/>
                  </a:lnTo>
                  <a:lnTo>
                    <a:pt x="440994" y="694194"/>
                  </a:lnTo>
                  <a:lnTo>
                    <a:pt x="443242" y="696925"/>
                  </a:lnTo>
                  <a:lnTo>
                    <a:pt x="439318" y="700544"/>
                  </a:lnTo>
                  <a:lnTo>
                    <a:pt x="441921" y="705967"/>
                  </a:lnTo>
                  <a:lnTo>
                    <a:pt x="444525" y="711428"/>
                  </a:lnTo>
                  <a:lnTo>
                    <a:pt x="447116" y="716826"/>
                  </a:lnTo>
                  <a:lnTo>
                    <a:pt x="454456" y="714375"/>
                  </a:lnTo>
                  <a:lnTo>
                    <a:pt x="454126" y="714895"/>
                  </a:lnTo>
                  <a:lnTo>
                    <a:pt x="458495" y="718502"/>
                  </a:lnTo>
                  <a:lnTo>
                    <a:pt x="458825" y="717753"/>
                  </a:lnTo>
                  <a:lnTo>
                    <a:pt x="458965" y="717372"/>
                  </a:lnTo>
                  <a:lnTo>
                    <a:pt x="459676" y="718108"/>
                  </a:lnTo>
                  <a:lnTo>
                    <a:pt x="460311" y="718883"/>
                  </a:lnTo>
                  <a:lnTo>
                    <a:pt x="461022" y="719620"/>
                  </a:lnTo>
                  <a:lnTo>
                    <a:pt x="463169" y="717372"/>
                  </a:lnTo>
                  <a:lnTo>
                    <a:pt x="465124" y="715314"/>
                  </a:lnTo>
                  <a:lnTo>
                    <a:pt x="463194" y="714489"/>
                  </a:lnTo>
                  <a:lnTo>
                    <a:pt x="462991" y="714375"/>
                  </a:lnTo>
                  <a:lnTo>
                    <a:pt x="461911" y="713803"/>
                  </a:lnTo>
                  <a:lnTo>
                    <a:pt x="460667" y="713435"/>
                  </a:lnTo>
                  <a:lnTo>
                    <a:pt x="461556" y="711327"/>
                  </a:lnTo>
                  <a:lnTo>
                    <a:pt x="461962" y="710387"/>
                  </a:lnTo>
                  <a:lnTo>
                    <a:pt x="464083" y="711428"/>
                  </a:lnTo>
                  <a:lnTo>
                    <a:pt x="464680" y="710272"/>
                  </a:lnTo>
                  <a:lnTo>
                    <a:pt x="467271" y="705281"/>
                  </a:lnTo>
                  <a:lnTo>
                    <a:pt x="465658" y="704291"/>
                  </a:lnTo>
                  <a:lnTo>
                    <a:pt x="464312" y="703465"/>
                  </a:lnTo>
                  <a:lnTo>
                    <a:pt x="458368" y="699820"/>
                  </a:lnTo>
                  <a:lnTo>
                    <a:pt x="458368" y="708190"/>
                  </a:lnTo>
                  <a:lnTo>
                    <a:pt x="456958" y="710387"/>
                  </a:lnTo>
                  <a:lnTo>
                    <a:pt x="451434" y="704291"/>
                  </a:lnTo>
                  <a:lnTo>
                    <a:pt x="458368" y="708190"/>
                  </a:lnTo>
                  <a:lnTo>
                    <a:pt x="458368" y="699820"/>
                  </a:lnTo>
                  <a:lnTo>
                    <a:pt x="455498" y="698042"/>
                  </a:lnTo>
                  <a:lnTo>
                    <a:pt x="454647" y="697522"/>
                  </a:lnTo>
                  <a:lnTo>
                    <a:pt x="456107" y="696671"/>
                  </a:lnTo>
                  <a:lnTo>
                    <a:pt x="457479" y="695680"/>
                  </a:lnTo>
                  <a:lnTo>
                    <a:pt x="458990" y="693839"/>
                  </a:lnTo>
                  <a:lnTo>
                    <a:pt x="459409" y="692873"/>
                  </a:lnTo>
                  <a:lnTo>
                    <a:pt x="459676" y="691730"/>
                  </a:lnTo>
                  <a:lnTo>
                    <a:pt x="460667" y="692391"/>
                  </a:lnTo>
                  <a:lnTo>
                    <a:pt x="460870" y="691730"/>
                  </a:lnTo>
                  <a:lnTo>
                    <a:pt x="462813" y="685482"/>
                  </a:lnTo>
                  <a:lnTo>
                    <a:pt x="461911" y="685457"/>
                  </a:lnTo>
                  <a:lnTo>
                    <a:pt x="460997" y="685457"/>
                  </a:lnTo>
                  <a:lnTo>
                    <a:pt x="460095" y="685431"/>
                  </a:lnTo>
                  <a:lnTo>
                    <a:pt x="459981" y="683920"/>
                  </a:lnTo>
                  <a:lnTo>
                    <a:pt x="459841" y="682904"/>
                  </a:lnTo>
                  <a:lnTo>
                    <a:pt x="459574" y="681774"/>
                  </a:lnTo>
                  <a:lnTo>
                    <a:pt x="460590" y="680872"/>
                  </a:lnTo>
                  <a:lnTo>
                    <a:pt x="461721" y="679792"/>
                  </a:lnTo>
                  <a:lnTo>
                    <a:pt x="463232" y="678611"/>
                  </a:lnTo>
                  <a:lnTo>
                    <a:pt x="460756" y="677570"/>
                  </a:lnTo>
                  <a:lnTo>
                    <a:pt x="459105" y="676744"/>
                  </a:lnTo>
                  <a:lnTo>
                    <a:pt x="457708" y="676173"/>
                  </a:lnTo>
                  <a:lnTo>
                    <a:pt x="455168" y="669163"/>
                  </a:lnTo>
                  <a:lnTo>
                    <a:pt x="453720" y="665530"/>
                  </a:lnTo>
                  <a:lnTo>
                    <a:pt x="453720" y="698042"/>
                  </a:lnTo>
                  <a:lnTo>
                    <a:pt x="450697" y="703465"/>
                  </a:lnTo>
                  <a:lnTo>
                    <a:pt x="447040" y="699427"/>
                  </a:lnTo>
                  <a:lnTo>
                    <a:pt x="449046" y="699782"/>
                  </a:lnTo>
                  <a:lnTo>
                    <a:pt x="450418" y="699427"/>
                  </a:lnTo>
                  <a:lnTo>
                    <a:pt x="451459" y="699147"/>
                  </a:lnTo>
                  <a:lnTo>
                    <a:pt x="453720" y="698042"/>
                  </a:lnTo>
                  <a:lnTo>
                    <a:pt x="453720" y="665530"/>
                  </a:lnTo>
                  <a:lnTo>
                    <a:pt x="452412" y="662228"/>
                  </a:lnTo>
                  <a:lnTo>
                    <a:pt x="449567" y="655447"/>
                  </a:lnTo>
                  <a:lnTo>
                    <a:pt x="458584" y="651268"/>
                  </a:lnTo>
                  <a:lnTo>
                    <a:pt x="459054" y="646010"/>
                  </a:lnTo>
                  <a:lnTo>
                    <a:pt x="456844" y="640245"/>
                  </a:lnTo>
                  <a:lnTo>
                    <a:pt x="459270" y="638784"/>
                  </a:lnTo>
                  <a:lnTo>
                    <a:pt x="461518" y="636473"/>
                  </a:lnTo>
                  <a:lnTo>
                    <a:pt x="464743" y="633679"/>
                  </a:lnTo>
                  <a:lnTo>
                    <a:pt x="464146" y="632955"/>
                  </a:lnTo>
                  <a:lnTo>
                    <a:pt x="459511" y="627380"/>
                  </a:lnTo>
                  <a:lnTo>
                    <a:pt x="463067" y="630783"/>
                  </a:lnTo>
                  <a:lnTo>
                    <a:pt x="465340" y="631393"/>
                  </a:lnTo>
                  <a:lnTo>
                    <a:pt x="466140" y="630783"/>
                  </a:lnTo>
                  <a:lnTo>
                    <a:pt x="466940" y="630072"/>
                  </a:lnTo>
                  <a:lnTo>
                    <a:pt x="475538" y="657809"/>
                  </a:lnTo>
                  <a:lnTo>
                    <a:pt x="463613" y="659841"/>
                  </a:lnTo>
                  <a:lnTo>
                    <a:pt x="479475" y="683920"/>
                  </a:lnTo>
                  <a:lnTo>
                    <a:pt x="480923" y="675144"/>
                  </a:lnTo>
                  <a:lnTo>
                    <a:pt x="482193" y="679246"/>
                  </a:lnTo>
                  <a:lnTo>
                    <a:pt x="482854" y="681304"/>
                  </a:lnTo>
                  <a:lnTo>
                    <a:pt x="491375" y="675144"/>
                  </a:lnTo>
                  <a:lnTo>
                    <a:pt x="495350" y="672287"/>
                  </a:lnTo>
                  <a:lnTo>
                    <a:pt x="503948" y="660717"/>
                  </a:lnTo>
                  <a:lnTo>
                    <a:pt x="508342" y="647509"/>
                  </a:lnTo>
                  <a:close/>
                </a:path>
                <a:path w="619125" h="923289">
                  <a:moveTo>
                    <a:pt x="511517" y="738619"/>
                  </a:moveTo>
                  <a:lnTo>
                    <a:pt x="511327" y="737298"/>
                  </a:lnTo>
                  <a:lnTo>
                    <a:pt x="511136" y="737247"/>
                  </a:lnTo>
                  <a:lnTo>
                    <a:pt x="510235" y="736968"/>
                  </a:lnTo>
                  <a:lnTo>
                    <a:pt x="509270" y="736993"/>
                  </a:lnTo>
                  <a:lnTo>
                    <a:pt x="508330" y="736917"/>
                  </a:lnTo>
                  <a:lnTo>
                    <a:pt x="508558" y="738949"/>
                  </a:lnTo>
                  <a:lnTo>
                    <a:pt x="508685" y="739965"/>
                  </a:lnTo>
                  <a:lnTo>
                    <a:pt x="509600" y="739584"/>
                  </a:lnTo>
                  <a:lnTo>
                    <a:pt x="510527" y="739279"/>
                  </a:lnTo>
                  <a:lnTo>
                    <a:pt x="511327" y="738733"/>
                  </a:lnTo>
                  <a:lnTo>
                    <a:pt x="511517" y="738619"/>
                  </a:lnTo>
                  <a:close/>
                </a:path>
                <a:path w="619125" h="923289">
                  <a:moveTo>
                    <a:pt x="513778" y="821016"/>
                  </a:moveTo>
                  <a:lnTo>
                    <a:pt x="509676" y="816241"/>
                  </a:lnTo>
                  <a:lnTo>
                    <a:pt x="506082" y="810856"/>
                  </a:lnTo>
                  <a:lnTo>
                    <a:pt x="505256" y="811263"/>
                  </a:lnTo>
                  <a:lnTo>
                    <a:pt x="501218" y="813295"/>
                  </a:lnTo>
                  <a:lnTo>
                    <a:pt x="497141" y="816381"/>
                  </a:lnTo>
                  <a:lnTo>
                    <a:pt x="493953" y="821550"/>
                  </a:lnTo>
                  <a:lnTo>
                    <a:pt x="498792" y="828852"/>
                  </a:lnTo>
                  <a:lnTo>
                    <a:pt x="504050" y="827265"/>
                  </a:lnTo>
                  <a:lnTo>
                    <a:pt x="507974" y="824344"/>
                  </a:lnTo>
                  <a:lnTo>
                    <a:pt x="513778" y="821016"/>
                  </a:lnTo>
                  <a:close/>
                </a:path>
                <a:path w="619125" h="923289">
                  <a:moveTo>
                    <a:pt x="516305" y="870165"/>
                  </a:moveTo>
                  <a:lnTo>
                    <a:pt x="515480" y="867968"/>
                  </a:lnTo>
                  <a:lnTo>
                    <a:pt x="514273" y="863841"/>
                  </a:lnTo>
                  <a:lnTo>
                    <a:pt x="513854" y="863930"/>
                  </a:lnTo>
                  <a:lnTo>
                    <a:pt x="510781" y="864565"/>
                  </a:lnTo>
                  <a:lnTo>
                    <a:pt x="504837" y="866876"/>
                  </a:lnTo>
                  <a:lnTo>
                    <a:pt x="502145" y="850950"/>
                  </a:lnTo>
                  <a:lnTo>
                    <a:pt x="489800" y="865162"/>
                  </a:lnTo>
                  <a:lnTo>
                    <a:pt x="489445" y="864781"/>
                  </a:lnTo>
                  <a:lnTo>
                    <a:pt x="488492" y="865847"/>
                  </a:lnTo>
                  <a:lnTo>
                    <a:pt x="487273" y="866876"/>
                  </a:lnTo>
                  <a:lnTo>
                    <a:pt x="486587" y="867994"/>
                  </a:lnTo>
                  <a:lnTo>
                    <a:pt x="485216" y="866317"/>
                  </a:lnTo>
                  <a:lnTo>
                    <a:pt x="484339" y="865416"/>
                  </a:lnTo>
                  <a:lnTo>
                    <a:pt x="484314" y="871486"/>
                  </a:lnTo>
                  <a:lnTo>
                    <a:pt x="481088" y="875195"/>
                  </a:lnTo>
                  <a:lnTo>
                    <a:pt x="484276" y="875753"/>
                  </a:lnTo>
                  <a:lnTo>
                    <a:pt x="484200" y="889660"/>
                  </a:lnTo>
                  <a:lnTo>
                    <a:pt x="487768" y="892213"/>
                  </a:lnTo>
                  <a:lnTo>
                    <a:pt x="493649" y="888034"/>
                  </a:lnTo>
                  <a:lnTo>
                    <a:pt x="495528" y="883335"/>
                  </a:lnTo>
                  <a:lnTo>
                    <a:pt x="492861" y="877201"/>
                  </a:lnTo>
                  <a:lnTo>
                    <a:pt x="506984" y="879652"/>
                  </a:lnTo>
                  <a:lnTo>
                    <a:pt x="505853" y="873023"/>
                  </a:lnTo>
                  <a:lnTo>
                    <a:pt x="516305" y="870165"/>
                  </a:lnTo>
                  <a:close/>
                </a:path>
                <a:path w="619125" h="923289">
                  <a:moveTo>
                    <a:pt x="518337" y="910183"/>
                  </a:moveTo>
                  <a:lnTo>
                    <a:pt x="514375" y="907935"/>
                  </a:lnTo>
                  <a:lnTo>
                    <a:pt x="508304" y="902817"/>
                  </a:lnTo>
                  <a:lnTo>
                    <a:pt x="506882" y="903947"/>
                  </a:lnTo>
                  <a:lnTo>
                    <a:pt x="506717" y="904062"/>
                  </a:lnTo>
                  <a:lnTo>
                    <a:pt x="506577" y="904252"/>
                  </a:lnTo>
                  <a:lnTo>
                    <a:pt x="506412" y="904392"/>
                  </a:lnTo>
                  <a:lnTo>
                    <a:pt x="510095" y="906729"/>
                  </a:lnTo>
                  <a:lnTo>
                    <a:pt x="513664" y="909167"/>
                  </a:lnTo>
                  <a:lnTo>
                    <a:pt x="517436" y="911428"/>
                  </a:lnTo>
                  <a:lnTo>
                    <a:pt x="518337" y="910183"/>
                  </a:lnTo>
                  <a:close/>
                </a:path>
                <a:path w="619125" h="923289">
                  <a:moveTo>
                    <a:pt x="521550" y="674573"/>
                  </a:moveTo>
                  <a:lnTo>
                    <a:pt x="520700" y="673798"/>
                  </a:lnTo>
                  <a:lnTo>
                    <a:pt x="519899" y="672490"/>
                  </a:lnTo>
                  <a:lnTo>
                    <a:pt x="518261" y="672490"/>
                  </a:lnTo>
                  <a:lnTo>
                    <a:pt x="517398" y="673747"/>
                  </a:lnTo>
                  <a:lnTo>
                    <a:pt x="516585" y="674433"/>
                  </a:lnTo>
                  <a:lnTo>
                    <a:pt x="519734" y="677354"/>
                  </a:lnTo>
                  <a:lnTo>
                    <a:pt x="520319" y="676440"/>
                  </a:lnTo>
                  <a:lnTo>
                    <a:pt x="521550" y="674573"/>
                  </a:lnTo>
                  <a:close/>
                </a:path>
                <a:path w="619125" h="923289">
                  <a:moveTo>
                    <a:pt x="524002" y="879932"/>
                  </a:moveTo>
                  <a:lnTo>
                    <a:pt x="523036" y="877925"/>
                  </a:lnTo>
                  <a:lnTo>
                    <a:pt x="522236" y="874788"/>
                  </a:lnTo>
                  <a:lnTo>
                    <a:pt x="520268" y="877062"/>
                  </a:lnTo>
                  <a:lnTo>
                    <a:pt x="518426" y="878332"/>
                  </a:lnTo>
                  <a:lnTo>
                    <a:pt x="518756" y="881164"/>
                  </a:lnTo>
                  <a:lnTo>
                    <a:pt x="519988" y="882891"/>
                  </a:lnTo>
                  <a:lnTo>
                    <a:pt x="520814" y="884707"/>
                  </a:lnTo>
                  <a:lnTo>
                    <a:pt x="521881" y="883742"/>
                  </a:lnTo>
                  <a:lnTo>
                    <a:pt x="523748" y="882865"/>
                  </a:lnTo>
                  <a:lnTo>
                    <a:pt x="523836" y="881799"/>
                  </a:lnTo>
                  <a:lnTo>
                    <a:pt x="524002" y="879932"/>
                  </a:lnTo>
                  <a:close/>
                </a:path>
                <a:path w="619125" h="923289">
                  <a:moveTo>
                    <a:pt x="525233" y="756018"/>
                  </a:moveTo>
                  <a:lnTo>
                    <a:pt x="524167" y="753986"/>
                  </a:lnTo>
                  <a:lnTo>
                    <a:pt x="523062" y="751205"/>
                  </a:lnTo>
                  <a:lnTo>
                    <a:pt x="522706" y="751370"/>
                  </a:lnTo>
                  <a:lnTo>
                    <a:pt x="521169" y="752005"/>
                  </a:lnTo>
                  <a:lnTo>
                    <a:pt x="519823" y="753465"/>
                  </a:lnTo>
                  <a:lnTo>
                    <a:pt x="518388" y="754646"/>
                  </a:lnTo>
                  <a:lnTo>
                    <a:pt x="519328" y="755967"/>
                  </a:lnTo>
                  <a:lnTo>
                    <a:pt x="520128" y="757999"/>
                  </a:lnTo>
                  <a:lnTo>
                    <a:pt x="521246" y="758380"/>
                  </a:lnTo>
                  <a:lnTo>
                    <a:pt x="522211" y="758685"/>
                  </a:lnTo>
                  <a:lnTo>
                    <a:pt x="523582" y="757059"/>
                  </a:lnTo>
                  <a:lnTo>
                    <a:pt x="525233" y="756018"/>
                  </a:lnTo>
                  <a:close/>
                </a:path>
                <a:path w="619125" h="923289">
                  <a:moveTo>
                    <a:pt x="525297" y="704977"/>
                  </a:moveTo>
                  <a:lnTo>
                    <a:pt x="524217" y="699693"/>
                  </a:lnTo>
                  <a:lnTo>
                    <a:pt x="520103" y="699668"/>
                  </a:lnTo>
                  <a:lnTo>
                    <a:pt x="514489" y="697585"/>
                  </a:lnTo>
                  <a:lnTo>
                    <a:pt x="509270" y="703440"/>
                  </a:lnTo>
                  <a:lnTo>
                    <a:pt x="508850" y="710311"/>
                  </a:lnTo>
                  <a:lnTo>
                    <a:pt x="507428" y="715746"/>
                  </a:lnTo>
                  <a:lnTo>
                    <a:pt x="503631" y="714425"/>
                  </a:lnTo>
                  <a:lnTo>
                    <a:pt x="500608" y="722845"/>
                  </a:lnTo>
                  <a:lnTo>
                    <a:pt x="499999" y="708850"/>
                  </a:lnTo>
                  <a:lnTo>
                    <a:pt x="493687" y="708875"/>
                  </a:lnTo>
                  <a:lnTo>
                    <a:pt x="493191" y="726579"/>
                  </a:lnTo>
                  <a:lnTo>
                    <a:pt x="499452" y="726033"/>
                  </a:lnTo>
                  <a:lnTo>
                    <a:pt x="498195" y="729488"/>
                  </a:lnTo>
                  <a:lnTo>
                    <a:pt x="499351" y="730072"/>
                  </a:lnTo>
                  <a:lnTo>
                    <a:pt x="498983" y="734136"/>
                  </a:lnTo>
                  <a:lnTo>
                    <a:pt x="500202" y="736473"/>
                  </a:lnTo>
                  <a:lnTo>
                    <a:pt x="502640" y="736358"/>
                  </a:lnTo>
                  <a:lnTo>
                    <a:pt x="504317" y="736917"/>
                  </a:lnTo>
                  <a:lnTo>
                    <a:pt x="504672" y="735152"/>
                  </a:lnTo>
                  <a:lnTo>
                    <a:pt x="505688" y="732980"/>
                  </a:lnTo>
                  <a:lnTo>
                    <a:pt x="505091" y="731443"/>
                  </a:lnTo>
                  <a:lnTo>
                    <a:pt x="504736" y="731164"/>
                  </a:lnTo>
                  <a:lnTo>
                    <a:pt x="504545" y="730897"/>
                  </a:lnTo>
                  <a:lnTo>
                    <a:pt x="508469" y="716661"/>
                  </a:lnTo>
                  <a:lnTo>
                    <a:pt x="512838" y="719289"/>
                  </a:lnTo>
                  <a:lnTo>
                    <a:pt x="515594" y="716165"/>
                  </a:lnTo>
                  <a:lnTo>
                    <a:pt x="515670" y="716026"/>
                  </a:lnTo>
                  <a:lnTo>
                    <a:pt x="525297" y="704977"/>
                  </a:lnTo>
                  <a:close/>
                </a:path>
                <a:path w="619125" h="923289">
                  <a:moveTo>
                    <a:pt x="525894" y="916178"/>
                  </a:moveTo>
                  <a:lnTo>
                    <a:pt x="524573" y="912964"/>
                  </a:lnTo>
                  <a:lnTo>
                    <a:pt x="522401" y="909447"/>
                  </a:lnTo>
                  <a:lnTo>
                    <a:pt x="518807" y="905408"/>
                  </a:lnTo>
                  <a:lnTo>
                    <a:pt x="518617" y="909993"/>
                  </a:lnTo>
                  <a:lnTo>
                    <a:pt x="518502" y="912114"/>
                  </a:lnTo>
                  <a:lnTo>
                    <a:pt x="520915" y="913549"/>
                  </a:lnTo>
                  <a:lnTo>
                    <a:pt x="523455" y="914806"/>
                  </a:lnTo>
                  <a:lnTo>
                    <a:pt x="525894" y="916178"/>
                  </a:lnTo>
                  <a:close/>
                </a:path>
                <a:path w="619125" h="923289">
                  <a:moveTo>
                    <a:pt x="528421" y="836028"/>
                  </a:moveTo>
                  <a:lnTo>
                    <a:pt x="526910" y="835507"/>
                  </a:lnTo>
                  <a:lnTo>
                    <a:pt x="526313" y="835291"/>
                  </a:lnTo>
                  <a:lnTo>
                    <a:pt x="526453" y="835723"/>
                  </a:lnTo>
                  <a:lnTo>
                    <a:pt x="526719" y="836663"/>
                  </a:lnTo>
                  <a:lnTo>
                    <a:pt x="527189" y="836498"/>
                  </a:lnTo>
                  <a:lnTo>
                    <a:pt x="528421" y="836028"/>
                  </a:lnTo>
                  <a:close/>
                </a:path>
                <a:path w="619125" h="923289">
                  <a:moveTo>
                    <a:pt x="533069" y="687908"/>
                  </a:moveTo>
                  <a:lnTo>
                    <a:pt x="528535" y="678586"/>
                  </a:lnTo>
                  <a:lnTo>
                    <a:pt x="524471" y="680783"/>
                  </a:lnTo>
                  <a:lnTo>
                    <a:pt x="523786" y="679932"/>
                  </a:lnTo>
                  <a:lnTo>
                    <a:pt x="522871" y="679081"/>
                  </a:lnTo>
                  <a:lnTo>
                    <a:pt x="522135" y="678256"/>
                  </a:lnTo>
                  <a:lnTo>
                    <a:pt x="517893" y="683145"/>
                  </a:lnTo>
                  <a:lnTo>
                    <a:pt x="518718" y="683895"/>
                  </a:lnTo>
                  <a:lnTo>
                    <a:pt x="508889" y="689165"/>
                  </a:lnTo>
                  <a:lnTo>
                    <a:pt x="512927" y="697661"/>
                  </a:lnTo>
                  <a:lnTo>
                    <a:pt x="533069" y="687908"/>
                  </a:lnTo>
                  <a:close/>
                </a:path>
                <a:path w="619125" h="923289">
                  <a:moveTo>
                    <a:pt x="533120" y="871410"/>
                  </a:moveTo>
                  <a:lnTo>
                    <a:pt x="532714" y="868108"/>
                  </a:lnTo>
                  <a:lnTo>
                    <a:pt x="529666" y="865746"/>
                  </a:lnTo>
                  <a:lnTo>
                    <a:pt x="527189" y="867117"/>
                  </a:lnTo>
                  <a:lnTo>
                    <a:pt x="524662" y="869200"/>
                  </a:lnTo>
                  <a:lnTo>
                    <a:pt x="524637" y="870915"/>
                  </a:lnTo>
                  <a:lnTo>
                    <a:pt x="524611" y="872591"/>
                  </a:lnTo>
                  <a:lnTo>
                    <a:pt x="527329" y="874318"/>
                  </a:lnTo>
                  <a:lnTo>
                    <a:pt x="530402" y="877836"/>
                  </a:lnTo>
                  <a:lnTo>
                    <a:pt x="531774" y="873582"/>
                  </a:lnTo>
                  <a:lnTo>
                    <a:pt x="533120" y="871410"/>
                  </a:lnTo>
                  <a:close/>
                </a:path>
                <a:path w="619125" h="923289">
                  <a:moveTo>
                    <a:pt x="535901" y="766191"/>
                  </a:moveTo>
                  <a:lnTo>
                    <a:pt x="533984" y="764781"/>
                  </a:lnTo>
                  <a:lnTo>
                    <a:pt x="532142" y="762393"/>
                  </a:lnTo>
                  <a:lnTo>
                    <a:pt x="528561" y="762228"/>
                  </a:lnTo>
                  <a:lnTo>
                    <a:pt x="526834" y="764895"/>
                  </a:lnTo>
                  <a:lnTo>
                    <a:pt x="523722" y="767588"/>
                  </a:lnTo>
                  <a:lnTo>
                    <a:pt x="527545" y="769454"/>
                  </a:lnTo>
                  <a:lnTo>
                    <a:pt x="529767" y="771486"/>
                  </a:lnTo>
                  <a:lnTo>
                    <a:pt x="531609" y="771156"/>
                  </a:lnTo>
                  <a:lnTo>
                    <a:pt x="533285" y="770826"/>
                  </a:lnTo>
                  <a:lnTo>
                    <a:pt x="534479" y="767943"/>
                  </a:lnTo>
                  <a:lnTo>
                    <a:pt x="535901" y="766191"/>
                  </a:lnTo>
                  <a:close/>
                </a:path>
                <a:path w="619125" h="923289">
                  <a:moveTo>
                    <a:pt x="538568" y="923137"/>
                  </a:moveTo>
                  <a:lnTo>
                    <a:pt x="534390" y="917232"/>
                  </a:lnTo>
                  <a:lnTo>
                    <a:pt x="533425" y="917917"/>
                  </a:lnTo>
                  <a:lnTo>
                    <a:pt x="532472" y="918578"/>
                  </a:lnTo>
                  <a:lnTo>
                    <a:pt x="531507" y="919264"/>
                  </a:lnTo>
                  <a:lnTo>
                    <a:pt x="536206" y="921867"/>
                  </a:lnTo>
                  <a:lnTo>
                    <a:pt x="538568" y="923137"/>
                  </a:lnTo>
                  <a:close/>
                </a:path>
                <a:path w="619125" h="923289">
                  <a:moveTo>
                    <a:pt x="550062" y="785787"/>
                  </a:moveTo>
                  <a:lnTo>
                    <a:pt x="543763" y="779056"/>
                  </a:lnTo>
                  <a:lnTo>
                    <a:pt x="525208" y="796671"/>
                  </a:lnTo>
                  <a:lnTo>
                    <a:pt x="524078" y="797001"/>
                  </a:lnTo>
                  <a:lnTo>
                    <a:pt x="523621" y="797242"/>
                  </a:lnTo>
                  <a:lnTo>
                    <a:pt x="518401" y="801979"/>
                  </a:lnTo>
                  <a:lnTo>
                    <a:pt x="515251" y="809015"/>
                  </a:lnTo>
                  <a:lnTo>
                    <a:pt x="514235" y="817410"/>
                  </a:lnTo>
                  <a:lnTo>
                    <a:pt x="515454" y="826249"/>
                  </a:lnTo>
                  <a:lnTo>
                    <a:pt x="514908" y="825944"/>
                  </a:lnTo>
                  <a:lnTo>
                    <a:pt x="514350" y="825474"/>
                  </a:lnTo>
                  <a:lnTo>
                    <a:pt x="512673" y="825233"/>
                  </a:lnTo>
                  <a:lnTo>
                    <a:pt x="509981" y="828446"/>
                  </a:lnTo>
                  <a:lnTo>
                    <a:pt x="510006" y="831875"/>
                  </a:lnTo>
                  <a:lnTo>
                    <a:pt x="512406" y="833640"/>
                  </a:lnTo>
                  <a:lnTo>
                    <a:pt x="514959" y="836879"/>
                  </a:lnTo>
                  <a:lnTo>
                    <a:pt x="516001" y="835063"/>
                  </a:lnTo>
                  <a:lnTo>
                    <a:pt x="517842" y="832396"/>
                  </a:lnTo>
                  <a:lnTo>
                    <a:pt x="519163" y="834986"/>
                  </a:lnTo>
                  <a:lnTo>
                    <a:pt x="520700" y="837463"/>
                  </a:lnTo>
                  <a:lnTo>
                    <a:pt x="544779" y="808355"/>
                  </a:lnTo>
                  <a:lnTo>
                    <a:pt x="542823" y="799122"/>
                  </a:lnTo>
                  <a:lnTo>
                    <a:pt x="539508" y="796861"/>
                  </a:lnTo>
                  <a:lnTo>
                    <a:pt x="539140" y="796836"/>
                  </a:lnTo>
                  <a:lnTo>
                    <a:pt x="538873" y="796696"/>
                  </a:lnTo>
                  <a:lnTo>
                    <a:pt x="550062" y="785787"/>
                  </a:lnTo>
                  <a:close/>
                </a:path>
                <a:path w="619125" h="923289">
                  <a:moveTo>
                    <a:pt x="553326" y="697661"/>
                  </a:moveTo>
                  <a:lnTo>
                    <a:pt x="551383" y="696341"/>
                  </a:lnTo>
                  <a:lnTo>
                    <a:pt x="550278" y="695045"/>
                  </a:lnTo>
                  <a:lnTo>
                    <a:pt x="549071" y="696315"/>
                  </a:lnTo>
                  <a:lnTo>
                    <a:pt x="547116" y="697445"/>
                  </a:lnTo>
                  <a:lnTo>
                    <a:pt x="546900" y="698842"/>
                  </a:lnTo>
                  <a:lnTo>
                    <a:pt x="546709" y="700112"/>
                  </a:lnTo>
                  <a:lnTo>
                    <a:pt x="548436" y="701675"/>
                  </a:lnTo>
                  <a:lnTo>
                    <a:pt x="549783" y="703872"/>
                  </a:lnTo>
                  <a:lnTo>
                    <a:pt x="551434" y="701700"/>
                  </a:lnTo>
                  <a:lnTo>
                    <a:pt x="553300" y="700328"/>
                  </a:lnTo>
                  <a:lnTo>
                    <a:pt x="553300" y="698931"/>
                  </a:lnTo>
                  <a:lnTo>
                    <a:pt x="553326" y="697661"/>
                  </a:lnTo>
                  <a:close/>
                </a:path>
                <a:path w="619125" h="923289">
                  <a:moveTo>
                    <a:pt x="561416" y="851700"/>
                  </a:moveTo>
                  <a:lnTo>
                    <a:pt x="559511" y="845299"/>
                  </a:lnTo>
                  <a:lnTo>
                    <a:pt x="545299" y="848677"/>
                  </a:lnTo>
                  <a:lnTo>
                    <a:pt x="547662" y="856970"/>
                  </a:lnTo>
                  <a:lnTo>
                    <a:pt x="561416" y="851700"/>
                  </a:lnTo>
                  <a:close/>
                </a:path>
                <a:path w="619125" h="923289">
                  <a:moveTo>
                    <a:pt x="569798" y="730618"/>
                  </a:moveTo>
                  <a:lnTo>
                    <a:pt x="568286" y="729157"/>
                  </a:lnTo>
                  <a:lnTo>
                    <a:pt x="567131" y="727265"/>
                  </a:lnTo>
                  <a:lnTo>
                    <a:pt x="565365" y="729386"/>
                  </a:lnTo>
                  <a:lnTo>
                    <a:pt x="562508" y="728332"/>
                  </a:lnTo>
                  <a:lnTo>
                    <a:pt x="561327" y="728141"/>
                  </a:lnTo>
                  <a:lnTo>
                    <a:pt x="564984" y="716407"/>
                  </a:lnTo>
                  <a:lnTo>
                    <a:pt x="554774" y="710539"/>
                  </a:lnTo>
                  <a:lnTo>
                    <a:pt x="544410" y="710057"/>
                  </a:lnTo>
                  <a:lnTo>
                    <a:pt x="533450" y="713244"/>
                  </a:lnTo>
                  <a:lnTo>
                    <a:pt x="521500" y="718413"/>
                  </a:lnTo>
                  <a:lnTo>
                    <a:pt x="525373" y="721106"/>
                  </a:lnTo>
                  <a:lnTo>
                    <a:pt x="528320" y="746036"/>
                  </a:lnTo>
                  <a:lnTo>
                    <a:pt x="534035" y="739025"/>
                  </a:lnTo>
                  <a:lnTo>
                    <a:pt x="537502" y="734110"/>
                  </a:lnTo>
                  <a:lnTo>
                    <a:pt x="538708" y="730377"/>
                  </a:lnTo>
                  <a:lnTo>
                    <a:pt x="556768" y="742911"/>
                  </a:lnTo>
                  <a:lnTo>
                    <a:pt x="558419" y="737577"/>
                  </a:lnTo>
                  <a:lnTo>
                    <a:pt x="559041" y="738454"/>
                  </a:lnTo>
                  <a:lnTo>
                    <a:pt x="565226" y="733399"/>
                  </a:lnTo>
                  <a:lnTo>
                    <a:pt x="567182" y="735977"/>
                  </a:lnTo>
                  <a:lnTo>
                    <a:pt x="568083" y="734631"/>
                  </a:lnTo>
                  <a:lnTo>
                    <a:pt x="569683" y="733336"/>
                  </a:lnTo>
                  <a:lnTo>
                    <a:pt x="569798" y="730618"/>
                  </a:lnTo>
                  <a:close/>
                </a:path>
                <a:path w="619125" h="923289">
                  <a:moveTo>
                    <a:pt x="573392" y="841692"/>
                  </a:moveTo>
                  <a:lnTo>
                    <a:pt x="572757" y="839165"/>
                  </a:lnTo>
                  <a:lnTo>
                    <a:pt x="572096" y="836549"/>
                  </a:lnTo>
                  <a:lnTo>
                    <a:pt x="567893" y="834872"/>
                  </a:lnTo>
                  <a:lnTo>
                    <a:pt x="565264" y="832815"/>
                  </a:lnTo>
                  <a:lnTo>
                    <a:pt x="563803" y="835342"/>
                  </a:lnTo>
                  <a:lnTo>
                    <a:pt x="561022" y="838034"/>
                  </a:lnTo>
                  <a:lnTo>
                    <a:pt x="561543" y="843254"/>
                  </a:lnTo>
                  <a:lnTo>
                    <a:pt x="564400" y="845845"/>
                  </a:lnTo>
                  <a:lnTo>
                    <a:pt x="567702" y="850950"/>
                  </a:lnTo>
                  <a:lnTo>
                    <a:pt x="570369" y="845185"/>
                  </a:lnTo>
                  <a:lnTo>
                    <a:pt x="573392" y="841692"/>
                  </a:lnTo>
                  <a:close/>
                </a:path>
                <a:path w="619125" h="923289">
                  <a:moveTo>
                    <a:pt x="603021" y="818680"/>
                  </a:moveTo>
                  <a:lnTo>
                    <a:pt x="602996" y="817333"/>
                  </a:lnTo>
                  <a:lnTo>
                    <a:pt x="602970" y="816356"/>
                  </a:lnTo>
                  <a:lnTo>
                    <a:pt x="600608" y="814565"/>
                  </a:lnTo>
                  <a:lnTo>
                    <a:pt x="598297" y="814895"/>
                  </a:lnTo>
                  <a:lnTo>
                    <a:pt x="596671" y="816787"/>
                  </a:lnTo>
                  <a:lnTo>
                    <a:pt x="596455" y="818134"/>
                  </a:lnTo>
                  <a:lnTo>
                    <a:pt x="596239" y="819645"/>
                  </a:lnTo>
                  <a:lnTo>
                    <a:pt x="597395" y="821347"/>
                  </a:lnTo>
                  <a:lnTo>
                    <a:pt x="598411" y="824318"/>
                  </a:lnTo>
                  <a:lnTo>
                    <a:pt x="601345" y="820064"/>
                  </a:lnTo>
                  <a:lnTo>
                    <a:pt x="603021" y="818680"/>
                  </a:lnTo>
                  <a:close/>
                </a:path>
                <a:path w="619125" h="923289">
                  <a:moveTo>
                    <a:pt x="609206" y="878611"/>
                  </a:moveTo>
                  <a:lnTo>
                    <a:pt x="605472" y="876046"/>
                  </a:lnTo>
                  <a:lnTo>
                    <a:pt x="601865" y="872807"/>
                  </a:lnTo>
                  <a:lnTo>
                    <a:pt x="598081" y="870496"/>
                  </a:lnTo>
                  <a:lnTo>
                    <a:pt x="599643" y="870064"/>
                  </a:lnTo>
                  <a:lnTo>
                    <a:pt x="601840" y="868108"/>
                  </a:lnTo>
                  <a:lnTo>
                    <a:pt x="602170" y="864920"/>
                  </a:lnTo>
                  <a:lnTo>
                    <a:pt x="599757" y="862939"/>
                  </a:lnTo>
                  <a:lnTo>
                    <a:pt x="597636" y="859828"/>
                  </a:lnTo>
                  <a:lnTo>
                    <a:pt x="595350" y="862723"/>
                  </a:lnTo>
                  <a:lnTo>
                    <a:pt x="592747" y="864616"/>
                  </a:lnTo>
                  <a:lnTo>
                    <a:pt x="592988" y="866978"/>
                  </a:lnTo>
                  <a:lnTo>
                    <a:pt x="594334" y="868743"/>
                  </a:lnTo>
                  <a:lnTo>
                    <a:pt x="593712" y="868489"/>
                  </a:lnTo>
                  <a:lnTo>
                    <a:pt x="593102" y="868159"/>
                  </a:lnTo>
                  <a:lnTo>
                    <a:pt x="589724" y="867397"/>
                  </a:lnTo>
                  <a:lnTo>
                    <a:pt x="582434" y="874674"/>
                  </a:lnTo>
                  <a:lnTo>
                    <a:pt x="581837" y="884707"/>
                  </a:lnTo>
                  <a:lnTo>
                    <a:pt x="585851" y="891006"/>
                  </a:lnTo>
                  <a:lnTo>
                    <a:pt x="587984" y="897191"/>
                  </a:lnTo>
                  <a:lnTo>
                    <a:pt x="597471" y="891743"/>
                  </a:lnTo>
                  <a:lnTo>
                    <a:pt x="609206" y="878611"/>
                  </a:lnTo>
                  <a:close/>
                </a:path>
                <a:path w="619125" h="923289">
                  <a:moveTo>
                    <a:pt x="610527" y="846721"/>
                  </a:moveTo>
                  <a:lnTo>
                    <a:pt x="610387" y="845400"/>
                  </a:lnTo>
                  <a:lnTo>
                    <a:pt x="610196" y="845350"/>
                  </a:lnTo>
                  <a:lnTo>
                    <a:pt x="609295" y="845070"/>
                  </a:lnTo>
                  <a:lnTo>
                    <a:pt x="608304" y="845045"/>
                  </a:lnTo>
                  <a:lnTo>
                    <a:pt x="607364" y="844931"/>
                  </a:lnTo>
                  <a:lnTo>
                    <a:pt x="607529" y="846861"/>
                  </a:lnTo>
                  <a:lnTo>
                    <a:pt x="607644" y="847852"/>
                  </a:lnTo>
                  <a:lnTo>
                    <a:pt x="608584" y="847521"/>
                  </a:lnTo>
                  <a:lnTo>
                    <a:pt x="609511" y="847267"/>
                  </a:lnTo>
                  <a:lnTo>
                    <a:pt x="610362" y="846836"/>
                  </a:lnTo>
                  <a:lnTo>
                    <a:pt x="610527" y="846721"/>
                  </a:lnTo>
                  <a:close/>
                </a:path>
                <a:path w="619125" h="923289">
                  <a:moveTo>
                    <a:pt x="614210" y="749287"/>
                  </a:moveTo>
                  <a:lnTo>
                    <a:pt x="608939" y="748017"/>
                  </a:lnTo>
                  <a:lnTo>
                    <a:pt x="606132" y="759866"/>
                  </a:lnTo>
                  <a:lnTo>
                    <a:pt x="609600" y="760691"/>
                  </a:lnTo>
                  <a:lnTo>
                    <a:pt x="611327" y="761123"/>
                  </a:lnTo>
                  <a:lnTo>
                    <a:pt x="614210" y="749287"/>
                  </a:lnTo>
                  <a:close/>
                </a:path>
                <a:path w="619125" h="923289">
                  <a:moveTo>
                    <a:pt x="615530" y="791692"/>
                  </a:moveTo>
                  <a:lnTo>
                    <a:pt x="612101" y="789635"/>
                  </a:lnTo>
                  <a:lnTo>
                    <a:pt x="610362" y="787730"/>
                  </a:lnTo>
                  <a:lnTo>
                    <a:pt x="609130" y="788035"/>
                  </a:lnTo>
                  <a:lnTo>
                    <a:pt x="607174" y="788479"/>
                  </a:lnTo>
                  <a:lnTo>
                    <a:pt x="605523" y="790397"/>
                  </a:lnTo>
                  <a:lnTo>
                    <a:pt x="603770" y="791692"/>
                  </a:lnTo>
                  <a:lnTo>
                    <a:pt x="604812" y="793038"/>
                  </a:lnTo>
                  <a:lnTo>
                    <a:pt x="605878" y="795566"/>
                  </a:lnTo>
                  <a:lnTo>
                    <a:pt x="606869" y="795515"/>
                  </a:lnTo>
                  <a:lnTo>
                    <a:pt x="608850" y="795426"/>
                  </a:lnTo>
                  <a:lnTo>
                    <a:pt x="610781" y="793953"/>
                  </a:lnTo>
                  <a:lnTo>
                    <a:pt x="615530" y="791692"/>
                  </a:lnTo>
                  <a:close/>
                </a:path>
                <a:path w="619125" h="923289">
                  <a:moveTo>
                    <a:pt x="617156" y="733590"/>
                  </a:moveTo>
                  <a:lnTo>
                    <a:pt x="616572" y="727024"/>
                  </a:lnTo>
                  <a:lnTo>
                    <a:pt x="615315" y="721220"/>
                  </a:lnTo>
                  <a:lnTo>
                    <a:pt x="614235" y="715391"/>
                  </a:lnTo>
                  <a:lnTo>
                    <a:pt x="607263" y="717842"/>
                  </a:lnTo>
                  <a:lnTo>
                    <a:pt x="610831" y="735838"/>
                  </a:lnTo>
                  <a:lnTo>
                    <a:pt x="613029" y="734847"/>
                  </a:lnTo>
                  <a:lnTo>
                    <a:pt x="617156" y="733590"/>
                  </a:lnTo>
                  <a:close/>
                </a:path>
                <a:path w="619125" h="923289">
                  <a:moveTo>
                    <a:pt x="618388" y="833615"/>
                  </a:moveTo>
                  <a:lnTo>
                    <a:pt x="616546" y="832180"/>
                  </a:lnTo>
                  <a:lnTo>
                    <a:pt x="614756" y="829678"/>
                  </a:lnTo>
                  <a:lnTo>
                    <a:pt x="611111" y="829487"/>
                  </a:lnTo>
                  <a:lnTo>
                    <a:pt x="609206" y="831989"/>
                  </a:lnTo>
                  <a:lnTo>
                    <a:pt x="605828" y="834542"/>
                  </a:lnTo>
                  <a:lnTo>
                    <a:pt x="609650" y="836612"/>
                  </a:lnTo>
                  <a:lnTo>
                    <a:pt x="611873" y="838809"/>
                  </a:lnTo>
                  <a:lnTo>
                    <a:pt x="615505" y="838250"/>
                  </a:lnTo>
                  <a:lnTo>
                    <a:pt x="616851" y="835367"/>
                  </a:lnTo>
                  <a:lnTo>
                    <a:pt x="618388" y="833615"/>
                  </a:lnTo>
                  <a:close/>
                </a:path>
                <a:path w="619125" h="923289">
                  <a:moveTo>
                    <a:pt x="618693" y="806424"/>
                  </a:moveTo>
                  <a:lnTo>
                    <a:pt x="618642" y="803681"/>
                  </a:lnTo>
                  <a:lnTo>
                    <a:pt x="616661" y="802271"/>
                  </a:lnTo>
                  <a:lnTo>
                    <a:pt x="615556" y="800849"/>
                  </a:lnTo>
                  <a:lnTo>
                    <a:pt x="611733" y="804697"/>
                  </a:lnTo>
                  <a:lnTo>
                    <a:pt x="611568" y="804506"/>
                  </a:lnTo>
                  <a:lnTo>
                    <a:pt x="609955" y="803897"/>
                  </a:lnTo>
                  <a:lnTo>
                    <a:pt x="607098" y="807059"/>
                  </a:lnTo>
                  <a:lnTo>
                    <a:pt x="599452" y="812038"/>
                  </a:lnTo>
                  <a:lnTo>
                    <a:pt x="604723" y="814451"/>
                  </a:lnTo>
                  <a:lnTo>
                    <a:pt x="607618" y="816838"/>
                  </a:lnTo>
                  <a:lnTo>
                    <a:pt x="612508" y="816521"/>
                  </a:lnTo>
                  <a:lnTo>
                    <a:pt x="616000" y="813269"/>
                  </a:lnTo>
                  <a:lnTo>
                    <a:pt x="616115" y="811237"/>
                  </a:lnTo>
                  <a:lnTo>
                    <a:pt x="616165" y="810717"/>
                  </a:lnTo>
                  <a:lnTo>
                    <a:pt x="615696" y="810082"/>
                  </a:lnTo>
                  <a:lnTo>
                    <a:pt x="615480" y="809510"/>
                  </a:lnTo>
                  <a:lnTo>
                    <a:pt x="616966" y="807770"/>
                  </a:lnTo>
                  <a:lnTo>
                    <a:pt x="618693" y="806424"/>
                  </a:lnTo>
                  <a:close/>
                </a:path>
              </a:pathLst>
            </a:custGeom>
            <a:solidFill>
              <a:srgbClr val="DE246E"/>
            </a:solidFill>
          </p:spPr>
          <p:txBody>
            <a:bodyPr wrap="square" lIns="0" tIns="0" rIns="0" bIns="0" rtlCol="0"/>
            <a:lstStyle/>
            <a:p>
              <a:endParaRPr/>
            </a:p>
          </p:txBody>
        </p:sp>
        <p:sp>
          <p:nvSpPr>
            <p:cNvPr id="117" name="object 117"/>
            <p:cNvSpPr/>
            <p:nvPr/>
          </p:nvSpPr>
          <p:spPr>
            <a:xfrm>
              <a:off x="7589342" y="3058324"/>
              <a:ext cx="588645" cy="1097915"/>
            </a:xfrm>
            <a:custGeom>
              <a:avLst/>
              <a:gdLst/>
              <a:ahLst/>
              <a:cxnLst/>
              <a:rect l="l" t="t" r="r" b="b"/>
              <a:pathLst>
                <a:path w="588645" h="1097914">
                  <a:moveTo>
                    <a:pt x="6489" y="374230"/>
                  </a:moveTo>
                  <a:lnTo>
                    <a:pt x="5181" y="371856"/>
                  </a:lnTo>
                  <a:lnTo>
                    <a:pt x="4762" y="371919"/>
                  </a:lnTo>
                  <a:lnTo>
                    <a:pt x="3225" y="372059"/>
                  </a:lnTo>
                  <a:lnTo>
                    <a:pt x="939" y="372516"/>
                  </a:lnTo>
                  <a:lnTo>
                    <a:pt x="0" y="374688"/>
                  </a:lnTo>
                  <a:lnTo>
                    <a:pt x="1257" y="376618"/>
                  </a:lnTo>
                  <a:lnTo>
                    <a:pt x="2159" y="379425"/>
                  </a:lnTo>
                  <a:lnTo>
                    <a:pt x="4089" y="377355"/>
                  </a:lnTo>
                  <a:lnTo>
                    <a:pt x="5549" y="376339"/>
                  </a:lnTo>
                  <a:lnTo>
                    <a:pt x="6489" y="374230"/>
                  </a:lnTo>
                  <a:close/>
                </a:path>
                <a:path w="588645" h="1097914">
                  <a:moveTo>
                    <a:pt x="10668" y="415810"/>
                  </a:moveTo>
                  <a:lnTo>
                    <a:pt x="10541" y="415620"/>
                  </a:lnTo>
                  <a:lnTo>
                    <a:pt x="10414" y="415505"/>
                  </a:lnTo>
                  <a:lnTo>
                    <a:pt x="10350" y="415645"/>
                  </a:lnTo>
                  <a:lnTo>
                    <a:pt x="10274" y="415899"/>
                  </a:lnTo>
                  <a:lnTo>
                    <a:pt x="10426" y="415861"/>
                  </a:lnTo>
                  <a:lnTo>
                    <a:pt x="10668" y="415810"/>
                  </a:lnTo>
                  <a:close/>
                </a:path>
                <a:path w="588645" h="1097914">
                  <a:moveTo>
                    <a:pt x="17106" y="489648"/>
                  </a:moveTo>
                  <a:lnTo>
                    <a:pt x="16941" y="488899"/>
                  </a:lnTo>
                  <a:lnTo>
                    <a:pt x="16637" y="487438"/>
                  </a:lnTo>
                  <a:lnTo>
                    <a:pt x="15633" y="486206"/>
                  </a:lnTo>
                  <a:lnTo>
                    <a:pt x="14414" y="483946"/>
                  </a:lnTo>
                  <a:lnTo>
                    <a:pt x="13385" y="486283"/>
                  </a:lnTo>
                  <a:lnTo>
                    <a:pt x="12065" y="488022"/>
                  </a:lnTo>
                  <a:lnTo>
                    <a:pt x="12750" y="490220"/>
                  </a:lnTo>
                  <a:lnTo>
                    <a:pt x="14325" y="490994"/>
                  </a:lnTo>
                  <a:lnTo>
                    <a:pt x="15506" y="491642"/>
                  </a:lnTo>
                  <a:lnTo>
                    <a:pt x="15684" y="491731"/>
                  </a:lnTo>
                  <a:lnTo>
                    <a:pt x="17106" y="489648"/>
                  </a:lnTo>
                  <a:close/>
                </a:path>
                <a:path w="588645" h="1097914">
                  <a:moveTo>
                    <a:pt x="30683" y="153593"/>
                  </a:moveTo>
                  <a:lnTo>
                    <a:pt x="30518" y="153428"/>
                  </a:lnTo>
                  <a:lnTo>
                    <a:pt x="30556" y="153695"/>
                  </a:lnTo>
                  <a:lnTo>
                    <a:pt x="30683" y="153593"/>
                  </a:lnTo>
                  <a:close/>
                </a:path>
                <a:path w="588645" h="1097914">
                  <a:moveTo>
                    <a:pt x="31267" y="169532"/>
                  </a:moveTo>
                  <a:lnTo>
                    <a:pt x="30556" y="153695"/>
                  </a:lnTo>
                  <a:lnTo>
                    <a:pt x="16497" y="164668"/>
                  </a:lnTo>
                  <a:lnTo>
                    <a:pt x="17995" y="170522"/>
                  </a:lnTo>
                  <a:lnTo>
                    <a:pt x="31267" y="169532"/>
                  </a:lnTo>
                  <a:close/>
                </a:path>
                <a:path w="588645" h="1097914">
                  <a:moveTo>
                    <a:pt x="41706" y="306273"/>
                  </a:moveTo>
                  <a:lnTo>
                    <a:pt x="38303" y="303530"/>
                  </a:lnTo>
                  <a:lnTo>
                    <a:pt x="36347" y="301078"/>
                  </a:lnTo>
                  <a:lnTo>
                    <a:pt x="33934" y="300393"/>
                  </a:lnTo>
                  <a:lnTo>
                    <a:pt x="32854" y="300126"/>
                  </a:lnTo>
                  <a:lnTo>
                    <a:pt x="29197" y="304076"/>
                  </a:lnTo>
                  <a:lnTo>
                    <a:pt x="29565" y="304965"/>
                  </a:lnTo>
                  <a:lnTo>
                    <a:pt x="30518" y="307428"/>
                  </a:lnTo>
                  <a:lnTo>
                    <a:pt x="32639" y="309880"/>
                  </a:lnTo>
                  <a:lnTo>
                    <a:pt x="35826" y="311581"/>
                  </a:lnTo>
                  <a:lnTo>
                    <a:pt x="38417" y="308698"/>
                  </a:lnTo>
                  <a:lnTo>
                    <a:pt x="41706" y="306273"/>
                  </a:lnTo>
                  <a:close/>
                </a:path>
                <a:path w="588645" h="1097914">
                  <a:moveTo>
                    <a:pt x="43713" y="95567"/>
                  </a:moveTo>
                  <a:lnTo>
                    <a:pt x="43116" y="95262"/>
                  </a:lnTo>
                  <a:lnTo>
                    <a:pt x="42760" y="95097"/>
                  </a:lnTo>
                  <a:lnTo>
                    <a:pt x="42392" y="94907"/>
                  </a:lnTo>
                  <a:lnTo>
                    <a:pt x="42176" y="95783"/>
                  </a:lnTo>
                  <a:lnTo>
                    <a:pt x="42037" y="96227"/>
                  </a:lnTo>
                  <a:lnTo>
                    <a:pt x="43027" y="95834"/>
                  </a:lnTo>
                  <a:lnTo>
                    <a:pt x="43713" y="95567"/>
                  </a:lnTo>
                  <a:close/>
                </a:path>
                <a:path w="588645" h="1097914">
                  <a:moveTo>
                    <a:pt x="47625" y="163271"/>
                  </a:moveTo>
                  <a:lnTo>
                    <a:pt x="46570" y="161531"/>
                  </a:lnTo>
                  <a:lnTo>
                    <a:pt x="45694" y="158699"/>
                  </a:lnTo>
                  <a:lnTo>
                    <a:pt x="42976" y="157937"/>
                  </a:lnTo>
                  <a:lnTo>
                    <a:pt x="41160" y="159854"/>
                  </a:lnTo>
                  <a:lnTo>
                    <a:pt x="38112" y="161531"/>
                  </a:lnTo>
                  <a:lnTo>
                    <a:pt x="40474" y="164223"/>
                  </a:lnTo>
                  <a:lnTo>
                    <a:pt x="41770" y="166839"/>
                  </a:lnTo>
                  <a:lnTo>
                    <a:pt x="43027" y="166839"/>
                  </a:lnTo>
                  <a:lnTo>
                    <a:pt x="44564" y="166814"/>
                  </a:lnTo>
                  <a:lnTo>
                    <a:pt x="46113" y="164553"/>
                  </a:lnTo>
                  <a:lnTo>
                    <a:pt x="47625" y="163271"/>
                  </a:lnTo>
                  <a:close/>
                </a:path>
                <a:path w="588645" h="1097914">
                  <a:moveTo>
                    <a:pt x="48412" y="61569"/>
                  </a:moveTo>
                  <a:lnTo>
                    <a:pt x="47421" y="59423"/>
                  </a:lnTo>
                  <a:lnTo>
                    <a:pt x="46469" y="55270"/>
                  </a:lnTo>
                  <a:lnTo>
                    <a:pt x="43942" y="58547"/>
                  </a:lnTo>
                  <a:lnTo>
                    <a:pt x="41770" y="60134"/>
                  </a:lnTo>
                  <a:lnTo>
                    <a:pt x="41706" y="63436"/>
                  </a:lnTo>
                  <a:lnTo>
                    <a:pt x="43637" y="65493"/>
                  </a:lnTo>
                  <a:lnTo>
                    <a:pt x="45085" y="66560"/>
                  </a:lnTo>
                  <a:lnTo>
                    <a:pt x="45529" y="66929"/>
                  </a:lnTo>
                  <a:lnTo>
                    <a:pt x="48006" y="64757"/>
                  </a:lnTo>
                  <a:lnTo>
                    <a:pt x="48171" y="63461"/>
                  </a:lnTo>
                  <a:lnTo>
                    <a:pt x="48412" y="61569"/>
                  </a:lnTo>
                  <a:close/>
                </a:path>
                <a:path w="588645" h="1097914">
                  <a:moveTo>
                    <a:pt x="57264" y="346900"/>
                  </a:moveTo>
                  <a:lnTo>
                    <a:pt x="57124" y="347040"/>
                  </a:lnTo>
                  <a:lnTo>
                    <a:pt x="57124" y="347205"/>
                  </a:lnTo>
                  <a:lnTo>
                    <a:pt x="57238" y="347345"/>
                  </a:lnTo>
                  <a:lnTo>
                    <a:pt x="57264" y="347179"/>
                  </a:lnTo>
                  <a:lnTo>
                    <a:pt x="57264" y="346900"/>
                  </a:lnTo>
                  <a:close/>
                </a:path>
                <a:path w="588645" h="1097914">
                  <a:moveTo>
                    <a:pt x="59296" y="144792"/>
                  </a:moveTo>
                  <a:lnTo>
                    <a:pt x="50838" y="133908"/>
                  </a:lnTo>
                  <a:lnTo>
                    <a:pt x="51028" y="133769"/>
                  </a:lnTo>
                  <a:lnTo>
                    <a:pt x="51333" y="133743"/>
                  </a:lnTo>
                  <a:lnTo>
                    <a:pt x="54025" y="131711"/>
                  </a:lnTo>
                  <a:lnTo>
                    <a:pt x="55816" y="122834"/>
                  </a:lnTo>
                  <a:lnTo>
                    <a:pt x="54381" y="119291"/>
                  </a:lnTo>
                  <a:lnTo>
                    <a:pt x="51269" y="112483"/>
                  </a:lnTo>
                  <a:lnTo>
                    <a:pt x="47612" y="105854"/>
                  </a:lnTo>
                  <a:lnTo>
                    <a:pt x="39395" y="91986"/>
                  </a:lnTo>
                  <a:lnTo>
                    <a:pt x="37693" y="93941"/>
                  </a:lnTo>
                  <a:lnTo>
                    <a:pt x="36410" y="96278"/>
                  </a:lnTo>
                  <a:lnTo>
                    <a:pt x="35306" y="98729"/>
                  </a:lnTo>
                  <a:lnTo>
                    <a:pt x="33655" y="95351"/>
                  </a:lnTo>
                  <a:lnTo>
                    <a:pt x="35585" y="93865"/>
                  </a:lnTo>
                  <a:lnTo>
                    <a:pt x="32004" y="89547"/>
                  </a:lnTo>
                  <a:lnTo>
                    <a:pt x="30822" y="91821"/>
                  </a:lnTo>
                  <a:lnTo>
                    <a:pt x="29781" y="93205"/>
                  </a:lnTo>
                  <a:lnTo>
                    <a:pt x="29400" y="95186"/>
                  </a:lnTo>
                  <a:lnTo>
                    <a:pt x="30746" y="96278"/>
                  </a:lnTo>
                  <a:lnTo>
                    <a:pt x="31483" y="96532"/>
                  </a:lnTo>
                  <a:lnTo>
                    <a:pt x="29121" y="99491"/>
                  </a:lnTo>
                  <a:lnTo>
                    <a:pt x="29006" y="102298"/>
                  </a:lnTo>
                  <a:lnTo>
                    <a:pt x="31051" y="105486"/>
                  </a:lnTo>
                  <a:lnTo>
                    <a:pt x="31953" y="105371"/>
                  </a:lnTo>
                  <a:lnTo>
                    <a:pt x="32359" y="105321"/>
                  </a:lnTo>
                  <a:lnTo>
                    <a:pt x="32804" y="104889"/>
                  </a:lnTo>
                  <a:lnTo>
                    <a:pt x="33274" y="104609"/>
                  </a:lnTo>
                  <a:lnTo>
                    <a:pt x="32054" y="113106"/>
                  </a:lnTo>
                  <a:lnTo>
                    <a:pt x="32613" y="121246"/>
                  </a:lnTo>
                  <a:lnTo>
                    <a:pt x="34886" y="128130"/>
                  </a:lnTo>
                  <a:lnTo>
                    <a:pt x="38849" y="132867"/>
                  </a:lnTo>
                  <a:lnTo>
                    <a:pt x="39204" y="133108"/>
                  </a:lnTo>
                  <a:lnTo>
                    <a:pt x="40119" y="133464"/>
                  </a:lnTo>
                  <a:lnTo>
                    <a:pt x="42456" y="136410"/>
                  </a:lnTo>
                  <a:lnTo>
                    <a:pt x="39598" y="134950"/>
                  </a:lnTo>
                  <a:lnTo>
                    <a:pt x="36906" y="137566"/>
                  </a:lnTo>
                  <a:lnTo>
                    <a:pt x="33210" y="139763"/>
                  </a:lnTo>
                  <a:lnTo>
                    <a:pt x="34531" y="140893"/>
                  </a:lnTo>
                  <a:lnTo>
                    <a:pt x="36487" y="142786"/>
                  </a:lnTo>
                  <a:lnTo>
                    <a:pt x="35991" y="146850"/>
                  </a:lnTo>
                  <a:lnTo>
                    <a:pt x="35331" y="155041"/>
                  </a:lnTo>
                  <a:lnTo>
                    <a:pt x="40474" y="154965"/>
                  </a:lnTo>
                  <a:lnTo>
                    <a:pt x="41300" y="145973"/>
                  </a:lnTo>
                  <a:lnTo>
                    <a:pt x="42621" y="145999"/>
                  </a:lnTo>
                  <a:lnTo>
                    <a:pt x="44653" y="143230"/>
                  </a:lnTo>
                  <a:lnTo>
                    <a:pt x="46355" y="141770"/>
                  </a:lnTo>
                  <a:lnTo>
                    <a:pt x="44538" y="139598"/>
                  </a:lnTo>
                  <a:lnTo>
                    <a:pt x="43649" y="137909"/>
                  </a:lnTo>
                  <a:lnTo>
                    <a:pt x="54165" y="151091"/>
                  </a:lnTo>
                  <a:lnTo>
                    <a:pt x="59296" y="144792"/>
                  </a:lnTo>
                  <a:close/>
                </a:path>
                <a:path w="588645" h="1097914">
                  <a:moveTo>
                    <a:pt x="66827" y="250647"/>
                  </a:moveTo>
                  <a:lnTo>
                    <a:pt x="65811" y="250037"/>
                  </a:lnTo>
                  <a:lnTo>
                    <a:pt x="65074" y="250888"/>
                  </a:lnTo>
                  <a:lnTo>
                    <a:pt x="64604" y="251802"/>
                  </a:lnTo>
                  <a:lnTo>
                    <a:pt x="64084" y="252653"/>
                  </a:lnTo>
                  <a:lnTo>
                    <a:pt x="64858" y="253085"/>
                  </a:lnTo>
                  <a:lnTo>
                    <a:pt x="65620" y="253504"/>
                  </a:lnTo>
                  <a:lnTo>
                    <a:pt x="66421" y="253911"/>
                  </a:lnTo>
                  <a:lnTo>
                    <a:pt x="66586" y="252895"/>
                  </a:lnTo>
                  <a:lnTo>
                    <a:pt x="66827" y="251904"/>
                  </a:lnTo>
                  <a:lnTo>
                    <a:pt x="66827" y="250913"/>
                  </a:lnTo>
                  <a:lnTo>
                    <a:pt x="66827" y="250647"/>
                  </a:lnTo>
                  <a:close/>
                </a:path>
                <a:path w="588645" h="1097914">
                  <a:moveTo>
                    <a:pt x="80962" y="126326"/>
                  </a:moveTo>
                  <a:lnTo>
                    <a:pt x="80822" y="126136"/>
                  </a:lnTo>
                  <a:lnTo>
                    <a:pt x="80683" y="126022"/>
                  </a:lnTo>
                  <a:lnTo>
                    <a:pt x="80657" y="126161"/>
                  </a:lnTo>
                  <a:lnTo>
                    <a:pt x="80543" y="126403"/>
                  </a:lnTo>
                  <a:lnTo>
                    <a:pt x="80708" y="126377"/>
                  </a:lnTo>
                  <a:lnTo>
                    <a:pt x="80962" y="126326"/>
                  </a:lnTo>
                  <a:close/>
                </a:path>
                <a:path w="588645" h="1097914">
                  <a:moveTo>
                    <a:pt x="81813" y="33413"/>
                  </a:moveTo>
                  <a:lnTo>
                    <a:pt x="80048" y="32296"/>
                  </a:lnTo>
                  <a:lnTo>
                    <a:pt x="78574" y="30556"/>
                  </a:lnTo>
                  <a:lnTo>
                    <a:pt x="77584" y="33083"/>
                  </a:lnTo>
                  <a:lnTo>
                    <a:pt x="76339" y="34823"/>
                  </a:lnTo>
                  <a:lnTo>
                    <a:pt x="76504" y="36271"/>
                  </a:lnTo>
                  <a:lnTo>
                    <a:pt x="76669" y="37401"/>
                  </a:lnTo>
                  <a:lnTo>
                    <a:pt x="78574" y="38201"/>
                  </a:lnTo>
                  <a:lnTo>
                    <a:pt x="79667" y="39141"/>
                  </a:lnTo>
                  <a:lnTo>
                    <a:pt x="80441" y="37592"/>
                  </a:lnTo>
                  <a:lnTo>
                    <a:pt x="81762" y="36080"/>
                  </a:lnTo>
                  <a:lnTo>
                    <a:pt x="81813" y="33413"/>
                  </a:lnTo>
                  <a:close/>
                </a:path>
                <a:path w="588645" h="1097914">
                  <a:moveTo>
                    <a:pt x="92290" y="30861"/>
                  </a:moveTo>
                  <a:lnTo>
                    <a:pt x="91681" y="29019"/>
                  </a:lnTo>
                  <a:lnTo>
                    <a:pt x="91516" y="28943"/>
                  </a:lnTo>
                  <a:lnTo>
                    <a:pt x="91351" y="28879"/>
                  </a:lnTo>
                  <a:lnTo>
                    <a:pt x="91186" y="28803"/>
                  </a:lnTo>
                  <a:lnTo>
                    <a:pt x="91440" y="29210"/>
                  </a:lnTo>
                  <a:lnTo>
                    <a:pt x="91846" y="30060"/>
                  </a:lnTo>
                  <a:lnTo>
                    <a:pt x="92252" y="30861"/>
                  </a:lnTo>
                  <a:close/>
                </a:path>
                <a:path w="588645" h="1097914">
                  <a:moveTo>
                    <a:pt x="94894" y="83108"/>
                  </a:moveTo>
                  <a:lnTo>
                    <a:pt x="93357" y="81432"/>
                  </a:lnTo>
                  <a:lnTo>
                    <a:pt x="92125" y="79794"/>
                  </a:lnTo>
                  <a:lnTo>
                    <a:pt x="91592" y="78765"/>
                  </a:lnTo>
                  <a:lnTo>
                    <a:pt x="90614" y="77482"/>
                  </a:lnTo>
                  <a:lnTo>
                    <a:pt x="88938" y="77127"/>
                  </a:lnTo>
                  <a:lnTo>
                    <a:pt x="87782" y="79324"/>
                  </a:lnTo>
                  <a:lnTo>
                    <a:pt x="86461" y="80810"/>
                  </a:lnTo>
                  <a:lnTo>
                    <a:pt x="87198" y="81953"/>
                  </a:lnTo>
                  <a:lnTo>
                    <a:pt x="81534" y="86245"/>
                  </a:lnTo>
                  <a:lnTo>
                    <a:pt x="85585" y="87807"/>
                  </a:lnTo>
                  <a:lnTo>
                    <a:pt x="88049" y="89623"/>
                  </a:lnTo>
                  <a:lnTo>
                    <a:pt x="90220" y="89293"/>
                  </a:lnTo>
                  <a:lnTo>
                    <a:pt x="92011" y="89052"/>
                  </a:lnTo>
                  <a:lnTo>
                    <a:pt x="94564" y="86410"/>
                  </a:lnTo>
                  <a:lnTo>
                    <a:pt x="94729" y="84594"/>
                  </a:lnTo>
                  <a:lnTo>
                    <a:pt x="94894" y="83108"/>
                  </a:lnTo>
                  <a:close/>
                </a:path>
                <a:path w="588645" h="1097914">
                  <a:moveTo>
                    <a:pt x="101600" y="128663"/>
                  </a:moveTo>
                  <a:lnTo>
                    <a:pt x="98806" y="124129"/>
                  </a:lnTo>
                  <a:lnTo>
                    <a:pt x="95338" y="124460"/>
                  </a:lnTo>
                  <a:lnTo>
                    <a:pt x="93052" y="126466"/>
                  </a:lnTo>
                  <a:lnTo>
                    <a:pt x="89535" y="128409"/>
                  </a:lnTo>
                  <a:lnTo>
                    <a:pt x="91986" y="131457"/>
                  </a:lnTo>
                  <a:lnTo>
                    <a:pt x="94094" y="134950"/>
                  </a:lnTo>
                  <a:lnTo>
                    <a:pt x="97155" y="133629"/>
                  </a:lnTo>
                  <a:lnTo>
                    <a:pt x="99733" y="131787"/>
                  </a:lnTo>
                  <a:lnTo>
                    <a:pt x="101600" y="128663"/>
                  </a:lnTo>
                  <a:close/>
                </a:path>
                <a:path w="588645" h="1097914">
                  <a:moveTo>
                    <a:pt x="110921" y="141198"/>
                  </a:moveTo>
                  <a:lnTo>
                    <a:pt x="107238" y="138887"/>
                  </a:lnTo>
                  <a:lnTo>
                    <a:pt x="105778" y="137401"/>
                  </a:lnTo>
                  <a:lnTo>
                    <a:pt x="103466" y="137147"/>
                  </a:lnTo>
                  <a:lnTo>
                    <a:pt x="102539" y="139573"/>
                  </a:lnTo>
                  <a:lnTo>
                    <a:pt x="101688" y="140830"/>
                  </a:lnTo>
                  <a:lnTo>
                    <a:pt x="103035" y="142151"/>
                  </a:lnTo>
                  <a:lnTo>
                    <a:pt x="104267" y="144056"/>
                  </a:lnTo>
                  <a:lnTo>
                    <a:pt x="105778" y="144551"/>
                  </a:lnTo>
                  <a:lnTo>
                    <a:pt x="106768" y="144843"/>
                  </a:lnTo>
                  <a:lnTo>
                    <a:pt x="108178" y="143090"/>
                  </a:lnTo>
                  <a:lnTo>
                    <a:pt x="110921" y="141198"/>
                  </a:lnTo>
                  <a:close/>
                </a:path>
                <a:path w="588645" h="1097914">
                  <a:moveTo>
                    <a:pt x="111442" y="332714"/>
                  </a:moveTo>
                  <a:lnTo>
                    <a:pt x="109156" y="331101"/>
                  </a:lnTo>
                  <a:lnTo>
                    <a:pt x="108038" y="330276"/>
                  </a:lnTo>
                  <a:lnTo>
                    <a:pt x="107645" y="331317"/>
                  </a:lnTo>
                  <a:lnTo>
                    <a:pt x="106794" y="332498"/>
                  </a:lnTo>
                  <a:lnTo>
                    <a:pt x="107022" y="333375"/>
                  </a:lnTo>
                  <a:lnTo>
                    <a:pt x="107213" y="334225"/>
                  </a:lnTo>
                  <a:lnTo>
                    <a:pt x="108559" y="334784"/>
                  </a:lnTo>
                  <a:lnTo>
                    <a:pt x="109435" y="335521"/>
                  </a:lnTo>
                  <a:lnTo>
                    <a:pt x="110147" y="334556"/>
                  </a:lnTo>
                  <a:lnTo>
                    <a:pt x="110782" y="333629"/>
                  </a:lnTo>
                  <a:lnTo>
                    <a:pt x="111442" y="332714"/>
                  </a:lnTo>
                  <a:close/>
                </a:path>
                <a:path w="588645" h="1097914">
                  <a:moveTo>
                    <a:pt x="128651" y="32258"/>
                  </a:moveTo>
                  <a:lnTo>
                    <a:pt x="128625" y="32067"/>
                  </a:lnTo>
                  <a:lnTo>
                    <a:pt x="128435" y="32181"/>
                  </a:lnTo>
                  <a:lnTo>
                    <a:pt x="128651" y="32258"/>
                  </a:lnTo>
                  <a:close/>
                </a:path>
                <a:path w="588645" h="1097914">
                  <a:moveTo>
                    <a:pt x="128651" y="28359"/>
                  </a:moveTo>
                  <a:lnTo>
                    <a:pt x="121996" y="11544"/>
                  </a:lnTo>
                  <a:lnTo>
                    <a:pt x="119824" y="12420"/>
                  </a:lnTo>
                  <a:lnTo>
                    <a:pt x="119519" y="11264"/>
                  </a:lnTo>
                  <a:lnTo>
                    <a:pt x="119354" y="10058"/>
                  </a:lnTo>
                  <a:lnTo>
                    <a:pt x="118973" y="8928"/>
                  </a:lnTo>
                  <a:lnTo>
                    <a:pt x="118757" y="8242"/>
                  </a:lnTo>
                  <a:lnTo>
                    <a:pt x="111277" y="10083"/>
                  </a:lnTo>
                  <a:lnTo>
                    <a:pt x="107188" y="10744"/>
                  </a:lnTo>
                  <a:lnTo>
                    <a:pt x="112458" y="29895"/>
                  </a:lnTo>
                  <a:lnTo>
                    <a:pt x="118262" y="28638"/>
                  </a:lnTo>
                  <a:lnTo>
                    <a:pt x="119468" y="32156"/>
                  </a:lnTo>
                  <a:lnTo>
                    <a:pt x="128651" y="28359"/>
                  </a:lnTo>
                  <a:close/>
                </a:path>
                <a:path w="588645" h="1097914">
                  <a:moveTo>
                    <a:pt x="128841" y="3048"/>
                  </a:moveTo>
                  <a:lnTo>
                    <a:pt x="125984" y="1778"/>
                  </a:lnTo>
                  <a:lnTo>
                    <a:pt x="124028" y="0"/>
                  </a:lnTo>
                  <a:lnTo>
                    <a:pt x="122872" y="622"/>
                  </a:lnTo>
                  <a:lnTo>
                    <a:pt x="121475" y="1371"/>
                  </a:lnTo>
                  <a:lnTo>
                    <a:pt x="120815" y="4178"/>
                  </a:lnTo>
                  <a:lnTo>
                    <a:pt x="119824" y="6096"/>
                  </a:lnTo>
                  <a:lnTo>
                    <a:pt x="121285" y="7251"/>
                  </a:lnTo>
                  <a:lnTo>
                    <a:pt x="122961" y="9588"/>
                  </a:lnTo>
                  <a:lnTo>
                    <a:pt x="125603" y="8877"/>
                  </a:lnTo>
                  <a:lnTo>
                    <a:pt x="126644" y="6146"/>
                  </a:lnTo>
                  <a:lnTo>
                    <a:pt x="128841" y="3048"/>
                  </a:lnTo>
                  <a:close/>
                </a:path>
                <a:path w="588645" h="1097914">
                  <a:moveTo>
                    <a:pt x="139128" y="24726"/>
                  </a:moveTo>
                  <a:lnTo>
                    <a:pt x="136067" y="23304"/>
                  </a:lnTo>
                  <a:lnTo>
                    <a:pt x="134480" y="21932"/>
                  </a:lnTo>
                  <a:lnTo>
                    <a:pt x="131622" y="22098"/>
                  </a:lnTo>
                  <a:lnTo>
                    <a:pt x="129501" y="23799"/>
                  </a:lnTo>
                  <a:lnTo>
                    <a:pt x="129336" y="26187"/>
                  </a:lnTo>
                  <a:lnTo>
                    <a:pt x="130848" y="28359"/>
                  </a:lnTo>
                  <a:lnTo>
                    <a:pt x="133134" y="29019"/>
                  </a:lnTo>
                  <a:lnTo>
                    <a:pt x="134747" y="27317"/>
                  </a:lnTo>
                  <a:lnTo>
                    <a:pt x="139128" y="24726"/>
                  </a:lnTo>
                  <a:close/>
                </a:path>
                <a:path w="588645" h="1097914">
                  <a:moveTo>
                    <a:pt x="159410" y="360591"/>
                  </a:moveTo>
                  <a:lnTo>
                    <a:pt x="159194" y="360426"/>
                  </a:lnTo>
                  <a:lnTo>
                    <a:pt x="158711" y="362051"/>
                  </a:lnTo>
                  <a:lnTo>
                    <a:pt x="159385" y="360616"/>
                  </a:lnTo>
                  <a:close/>
                </a:path>
                <a:path w="588645" h="1097914">
                  <a:moveTo>
                    <a:pt x="164719" y="769340"/>
                  </a:moveTo>
                  <a:lnTo>
                    <a:pt x="161417" y="766927"/>
                  </a:lnTo>
                  <a:lnTo>
                    <a:pt x="159575" y="764476"/>
                  </a:lnTo>
                  <a:lnTo>
                    <a:pt x="155994" y="764755"/>
                  </a:lnTo>
                  <a:lnTo>
                    <a:pt x="154292" y="767207"/>
                  </a:lnTo>
                  <a:lnTo>
                    <a:pt x="152514" y="768654"/>
                  </a:lnTo>
                  <a:lnTo>
                    <a:pt x="153987" y="770305"/>
                  </a:lnTo>
                  <a:lnTo>
                    <a:pt x="155371" y="773112"/>
                  </a:lnTo>
                  <a:lnTo>
                    <a:pt x="158864" y="773582"/>
                  </a:lnTo>
                  <a:lnTo>
                    <a:pt x="160997" y="771410"/>
                  </a:lnTo>
                  <a:lnTo>
                    <a:pt x="164719" y="769340"/>
                  </a:lnTo>
                  <a:close/>
                </a:path>
                <a:path w="588645" h="1097914">
                  <a:moveTo>
                    <a:pt x="165265" y="364769"/>
                  </a:moveTo>
                  <a:lnTo>
                    <a:pt x="165011" y="361200"/>
                  </a:lnTo>
                  <a:lnTo>
                    <a:pt x="164960" y="357644"/>
                  </a:lnTo>
                  <a:lnTo>
                    <a:pt x="164846" y="354076"/>
                  </a:lnTo>
                  <a:lnTo>
                    <a:pt x="161226" y="358419"/>
                  </a:lnTo>
                  <a:lnTo>
                    <a:pt x="159410" y="360565"/>
                  </a:lnTo>
                  <a:lnTo>
                    <a:pt x="165265" y="364769"/>
                  </a:lnTo>
                  <a:close/>
                </a:path>
                <a:path w="588645" h="1097914">
                  <a:moveTo>
                    <a:pt x="166446" y="310705"/>
                  </a:moveTo>
                  <a:lnTo>
                    <a:pt x="162483" y="312432"/>
                  </a:lnTo>
                  <a:lnTo>
                    <a:pt x="163499" y="314528"/>
                  </a:lnTo>
                  <a:lnTo>
                    <a:pt x="164553" y="316585"/>
                  </a:lnTo>
                  <a:lnTo>
                    <a:pt x="165569" y="318668"/>
                  </a:lnTo>
                  <a:lnTo>
                    <a:pt x="165785" y="315976"/>
                  </a:lnTo>
                  <a:lnTo>
                    <a:pt x="166166" y="313372"/>
                  </a:lnTo>
                  <a:lnTo>
                    <a:pt x="166446" y="310705"/>
                  </a:lnTo>
                  <a:close/>
                </a:path>
                <a:path w="588645" h="1097914">
                  <a:moveTo>
                    <a:pt x="175729" y="449097"/>
                  </a:moveTo>
                  <a:lnTo>
                    <a:pt x="175272" y="448030"/>
                  </a:lnTo>
                  <a:lnTo>
                    <a:pt x="174828" y="446976"/>
                  </a:lnTo>
                  <a:lnTo>
                    <a:pt x="174358" y="445960"/>
                  </a:lnTo>
                  <a:lnTo>
                    <a:pt x="173621" y="447230"/>
                  </a:lnTo>
                  <a:lnTo>
                    <a:pt x="172707" y="448411"/>
                  </a:lnTo>
                  <a:lnTo>
                    <a:pt x="172161" y="450202"/>
                  </a:lnTo>
                  <a:lnTo>
                    <a:pt x="173482" y="451294"/>
                  </a:lnTo>
                  <a:lnTo>
                    <a:pt x="174142" y="452043"/>
                  </a:lnTo>
                  <a:lnTo>
                    <a:pt x="174663" y="451078"/>
                  </a:lnTo>
                  <a:lnTo>
                    <a:pt x="175183" y="450088"/>
                  </a:lnTo>
                  <a:lnTo>
                    <a:pt x="175729" y="449097"/>
                  </a:lnTo>
                  <a:close/>
                </a:path>
                <a:path w="588645" h="1097914">
                  <a:moveTo>
                    <a:pt x="181178" y="469988"/>
                  </a:moveTo>
                  <a:lnTo>
                    <a:pt x="180797" y="464870"/>
                  </a:lnTo>
                  <a:lnTo>
                    <a:pt x="178015" y="461911"/>
                  </a:lnTo>
                  <a:lnTo>
                    <a:pt x="176288" y="458851"/>
                  </a:lnTo>
                  <a:lnTo>
                    <a:pt x="174117" y="460616"/>
                  </a:lnTo>
                  <a:lnTo>
                    <a:pt x="170294" y="462203"/>
                  </a:lnTo>
                  <a:lnTo>
                    <a:pt x="170103" y="464159"/>
                  </a:lnTo>
                  <a:lnTo>
                    <a:pt x="169824" y="467296"/>
                  </a:lnTo>
                  <a:lnTo>
                    <a:pt x="171919" y="470649"/>
                  </a:lnTo>
                  <a:lnTo>
                    <a:pt x="173723" y="476084"/>
                  </a:lnTo>
                  <a:lnTo>
                    <a:pt x="177406" y="472236"/>
                  </a:lnTo>
                  <a:lnTo>
                    <a:pt x="181178" y="469988"/>
                  </a:lnTo>
                  <a:close/>
                </a:path>
                <a:path w="588645" h="1097914">
                  <a:moveTo>
                    <a:pt x="185496" y="458800"/>
                  </a:moveTo>
                  <a:lnTo>
                    <a:pt x="184531" y="456133"/>
                  </a:lnTo>
                  <a:lnTo>
                    <a:pt x="183540" y="453491"/>
                  </a:lnTo>
                  <a:lnTo>
                    <a:pt x="182664" y="450824"/>
                  </a:lnTo>
                  <a:lnTo>
                    <a:pt x="181343" y="451383"/>
                  </a:lnTo>
                  <a:lnTo>
                    <a:pt x="179527" y="452920"/>
                  </a:lnTo>
                  <a:lnTo>
                    <a:pt x="179717" y="455803"/>
                  </a:lnTo>
                  <a:lnTo>
                    <a:pt x="180898" y="458939"/>
                  </a:lnTo>
                  <a:lnTo>
                    <a:pt x="182448" y="459549"/>
                  </a:lnTo>
                  <a:lnTo>
                    <a:pt x="183184" y="459841"/>
                  </a:lnTo>
                  <a:lnTo>
                    <a:pt x="184175" y="459460"/>
                  </a:lnTo>
                  <a:lnTo>
                    <a:pt x="185496" y="458800"/>
                  </a:lnTo>
                  <a:close/>
                </a:path>
                <a:path w="588645" h="1097914">
                  <a:moveTo>
                    <a:pt x="188925" y="807694"/>
                  </a:moveTo>
                  <a:lnTo>
                    <a:pt x="187388" y="806234"/>
                  </a:lnTo>
                  <a:lnTo>
                    <a:pt x="184975" y="802132"/>
                  </a:lnTo>
                  <a:lnTo>
                    <a:pt x="184365" y="803948"/>
                  </a:lnTo>
                  <a:lnTo>
                    <a:pt x="183794" y="805294"/>
                  </a:lnTo>
                  <a:lnTo>
                    <a:pt x="183426" y="806475"/>
                  </a:lnTo>
                  <a:lnTo>
                    <a:pt x="183045" y="801839"/>
                  </a:lnTo>
                  <a:lnTo>
                    <a:pt x="182778" y="797166"/>
                  </a:lnTo>
                  <a:lnTo>
                    <a:pt x="182054" y="792302"/>
                  </a:lnTo>
                  <a:lnTo>
                    <a:pt x="175463" y="793064"/>
                  </a:lnTo>
                  <a:lnTo>
                    <a:pt x="171919" y="793343"/>
                  </a:lnTo>
                  <a:lnTo>
                    <a:pt x="172377" y="798842"/>
                  </a:lnTo>
                  <a:lnTo>
                    <a:pt x="180047" y="807656"/>
                  </a:lnTo>
                  <a:lnTo>
                    <a:pt x="183984" y="812088"/>
                  </a:lnTo>
                  <a:lnTo>
                    <a:pt x="183705" y="809231"/>
                  </a:lnTo>
                  <a:lnTo>
                    <a:pt x="184365" y="810602"/>
                  </a:lnTo>
                  <a:lnTo>
                    <a:pt x="185381" y="811809"/>
                  </a:lnTo>
                  <a:lnTo>
                    <a:pt x="186232" y="813130"/>
                  </a:lnTo>
                  <a:lnTo>
                    <a:pt x="187198" y="811784"/>
                  </a:lnTo>
                  <a:lnTo>
                    <a:pt x="188849" y="810463"/>
                  </a:lnTo>
                  <a:lnTo>
                    <a:pt x="188925" y="807694"/>
                  </a:lnTo>
                  <a:close/>
                </a:path>
                <a:path w="588645" h="1097914">
                  <a:moveTo>
                    <a:pt x="215950" y="548081"/>
                  </a:moveTo>
                  <a:lnTo>
                    <a:pt x="214744" y="548652"/>
                  </a:lnTo>
                  <a:lnTo>
                    <a:pt x="215900" y="549313"/>
                  </a:lnTo>
                  <a:lnTo>
                    <a:pt x="215950" y="548081"/>
                  </a:lnTo>
                  <a:close/>
                </a:path>
                <a:path w="588645" h="1097914">
                  <a:moveTo>
                    <a:pt x="227330" y="636282"/>
                  </a:moveTo>
                  <a:lnTo>
                    <a:pt x="225209" y="634466"/>
                  </a:lnTo>
                  <a:lnTo>
                    <a:pt x="224942" y="634631"/>
                  </a:lnTo>
                  <a:lnTo>
                    <a:pt x="223697" y="635431"/>
                  </a:lnTo>
                  <a:lnTo>
                    <a:pt x="222732" y="636701"/>
                  </a:lnTo>
                  <a:lnTo>
                    <a:pt x="221665" y="637794"/>
                  </a:lnTo>
                  <a:lnTo>
                    <a:pt x="223291" y="639305"/>
                  </a:lnTo>
                  <a:lnTo>
                    <a:pt x="224663" y="640575"/>
                  </a:lnTo>
                  <a:lnTo>
                    <a:pt x="225628" y="639191"/>
                  </a:lnTo>
                  <a:lnTo>
                    <a:pt x="226720" y="638048"/>
                  </a:lnTo>
                  <a:lnTo>
                    <a:pt x="227330" y="636282"/>
                  </a:lnTo>
                  <a:close/>
                </a:path>
                <a:path w="588645" h="1097914">
                  <a:moveTo>
                    <a:pt x="229577" y="682383"/>
                  </a:moveTo>
                  <a:lnTo>
                    <a:pt x="229031" y="680643"/>
                  </a:lnTo>
                  <a:lnTo>
                    <a:pt x="228650" y="678662"/>
                  </a:lnTo>
                  <a:lnTo>
                    <a:pt x="227215" y="678865"/>
                  </a:lnTo>
                  <a:lnTo>
                    <a:pt x="226060" y="679513"/>
                  </a:lnTo>
                  <a:lnTo>
                    <a:pt x="224878" y="680008"/>
                  </a:lnTo>
                  <a:lnTo>
                    <a:pt x="225183" y="681062"/>
                  </a:lnTo>
                  <a:lnTo>
                    <a:pt x="225374" y="682929"/>
                  </a:lnTo>
                  <a:lnTo>
                    <a:pt x="225767" y="683006"/>
                  </a:lnTo>
                  <a:lnTo>
                    <a:pt x="226949" y="683209"/>
                  </a:lnTo>
                  <a:lnTo>
                    <a:pt x="228180" y="682650"/>
                  </a:lnTo>
                  <a:lnTo>
                    <a:pt x="229577" y="682383"/>
                  </a:lnTo>
                  <a:close/>
                </a:path>
                <a:path w="588645" h="1097914">
                  <a:moveTo>
                    <a:pt x="230492" y="651370"/>
                  </a:moveTo>
                  <a:lnTo>
                    <a:pt x="230238" y="650468"/>
                  </a:lnTo>
                  <a:lnTo>
                    <a:pt x="229692" y="648563"/>
                  </a:lnTo>
                  <a:lnTo>
                    <a:pt x="227876" y="647026"/>
                  </a:lnTo>
                  <a:lnTo>
                    <a:pt x="225983" y="644588"/>
                  </a:lnTo>
                  <a:lnTo>
                    <a:pt x="224193" y="647217"/>
                  </a:lnTo>
                  <a:lnTo>
                    <a:pt x="222161" y="649312"/>
                  </a:lnTo>
                  <a:lnTo>
                    <a:pt x="222516" y="649947"/>
                  </a:lnTo>
                  <a:lnTo>
                    <a:pt x="223558" y="651700"/>
                  </a:lnTo>
                  <a:lnTo>
                    <a:pt x="225463" y="653135"/>
                  </a:lnTo>
                  <a:lnTo>
                    <a:pt x="227304" y="654126"/>
                  </a:lnTo>
                  <a:lnTo>
                    <a:pt x="227660" y="654291"/>
                  </a:lnTo>
                  <a:lnTo>
                    <a:pt x="230492" y="651370"/>
                  </a:lnTo>
                  <a:close/>
                </a:path>
                <a:path w="588645" h="1097914">
                  <a:moveTo>
                    <a:pt x="231533" y="621271"/>
                  </a:moveTo>
                  <a:lnTo>
                    <a:pt x="228752" y="618667"/>
                  </a:lnTo>
                  <a:lnTo>
                    <a:pt x="226123" y="619683"/>
                  </a:lnTo>
                  <a:lnTo>
                    <a:pt x="223367" y="621461"/>
                  </a:lnTo>
                  <a:lnTo>
                    <a:pt x="223037" y="624789"/>
                  </a:lnTo>
                  <a:lnTo>
                    <a:pt x="225488" y="626770"/>
                  </a:lnTo>
                  <a:lnTo>
                    <a:pt x="228092" y="630516"/>
                  </a:lnTo>
                  <a:lnTo>
                    <a:pt x="229908" y="626554"/>
                  </a:lnTo>
                  <a:lnTo>
                    <a:pt x="231482" y="624573"/>
                  </a:lnTo>
                  <a:lnTo>
                    <a:pt x="231508" y="622541"/>
                  </a:lnTo>
                  <a:lnTo>
                    <a:pt x="231533" y="621271"/>
                  </a:lnTo>
                  <a:close/>
                </a:path>
                <a:path w="588645" h="1097914">
                  <a:moveTo>
                    <a:pt x="233870" y="671690"/>
                  </a:moveTo>
                  <a:lnTo>
                    <a:pt x="233426" y="667042"/>
                  </a:lnTo>
                  <a:lnTo>
                    <a:pt x="232333" y="662863"/>
                  </a:lnTo>
                  <a:lnTo>
                    <a:pt x="231457" y="658685"/>
                  </a:lnTo>
                  <a:lnTo>
                    <a:pt x="226618" y="660057"/>
                  </a:lnTo>
                  <a:lnTo>
                    <a:pt x="224167" y="660717"/>
                  </a:lnTo>
                  <a:lnTo>
                    <a:pt x="227406" y="673176"/>
                  </a:lnTo>
                  <a:lnTo>
                    <a:pt x="229666" y="672515"/>
                  </a:lnTo>
                  <a:lnTo>
                    <a:pt x="233870" y="671690"/>
                  </a:lnTo>
                  <a:close/>
                </a:path>
                <a:path w="588645" h="1097914">
                  <a:moveTo>
                    <a:pt x="241236" y="593648"/>
                  </a:moveTo>
                  <a:lnTo>
                    <a:pt x="240741" y="593839"/>
                  </a:lnTo>
                  <a:lnTo>
                    <a:pt x="240220" y="594042"/>
                  </a:lnTo>
                  <a:lnTo>
                    <a:pt x="239725" y="594194"/>
                  </a:lnTo>
                  <a:lnTo>
                    <a:pt x="239915" y="594753"/>
                  </a:lnTo>
                  <a:lnTo>
                    <a:pt x="240080" y="595274"/>
                  </a:lnTo>
                  <a:lnTo>
                    <a:pt x="240411" y="596150"/>
                  </a:lnTo>
                  <a:lnTo>
                    <a:pt x="240741" y="595134"/>
                  </a:lnTo>
                  <a:lnTo>
                    <a:pt x="241236" y="593648"/>
                  </a:lnTo>
                  <a:close/>
                </a:path>
                <a:path w="588645" h="1097914">
                  <a:moveTo>
                    <a:pt x="247370" y="605193"/>
                  </a:moveTo>
                  <a:lnTo>
                    <a:pt x="246240" y="604291"/>
                  </a:lnTo>
                  <a:lnTo>
                    <a:pt x="246075" y="604393"/>
                  </a:lnTo>
                  <a:lnTo>
                    <a:pt x="245224" y="604926"/>
                  </a:lnTo>
                  <a:lnTo>
                    <a:pt x="244513" y="605663"/>
                  </a:lnTo>
                  <a:lnTo>
                    <a:pt x="243738" y="606323"/>
                  </a:lnTo>
                  <a:lnTo>
                    <a:pt x="244513" y="607034"/>
                  </a:lnTo>
                  <a:lnTo>
                    <a:pt x="246049" y="608406"/>
                  </a:lnTo>
                  <a:lnTo>
                    <a:pt x="246481" y="607428"/>
                  </a:lnTo>
                  <a:lnTo>
                    <a:pt x="247040" y="606463"/>
                  </a:lnTo>
                  <a:lnTo>
                    <a:pt x="247281" y="605421"/>
                  </a:lnTo>
                  <a:lnTo>
                    <a:pt x="247370" y="605193"/>
                  </a:lnTo>
                  <a:close/>
                </a:path>
                <a:path w="588645" h="1097914">
                  <a:moveTo>
                    <a:pt x="249974" y="584860"/>
                  </a:moveTo>
                  <a:lnTo>
                    <a:pt x="225132" y="549236"/>
                  </a:lnTo>
                  <a:lnTo>
                    <a:pt x="219138" y="550608"/>
                  </a:lnTo>
                  <a:lnTo>
                    <a:pt x="218948" y="551840"/>
                  </a:lnTo>
                  <a:lnTo>
                    <a:pt x="208305" y="551535"/>
                  </a:lnTo>
                  <a:lnTo>
                    <a:pt x="208140" y="559346"/>
                  </a:lnTo>
                  <a:lnTo>
                    <a:pt x="217843" y="558355"/>
                  </a:lnTo>
                  <a:lnTo>
                    <a:pt x="216776" y="563880"/>
                  </a:lnTo>
                  <a:lnTo>
                    <a:pt x="216357" y="566445"/>
                  </a:lnTo>
                  <a:lnTo>
                    <a:pt x="215366" y="565696"/>
                  </a:lnTo>
                  <a:lnTo>
                    <a:pt x="209321" y="574497"/>
                  </a:lnTo>
                  <a:lnTo>
                    <a:pt x="214630" y="578967"/>
                  </a:lnTo>
                  <a:lnTo>
                    <a:pt x="215760" y="577126"/>
                  </a:lnTo>
                  <a:lnTo>
                    <a:pt x="216382" y="576249"/>
                  </a:lnTo>
                  <a:lnTo>
                    <a:pt x="223354" y="581126"/>
                  </a:lnTo>
                  <a:lnTo>
                    <a:pt x="230873" y="584885"/>
                  </a:lnTo>
                  <a:lnTo>
                    <a:pt x="246430" y="591451"/>
                  </a:lnTo>
                  <a:lnTo>
                    <a:pt x="249974" y="584860"/>
                  </a:lnTo>
                  <a:close/>
                </a:path>
                <a:path w="588645" h="1097914">
                  <a:moveTo>
                    <a:pt x="255562" y="615911"/>
                  </a:moveTo>
                  <a:lnTo>
                    <a:pt x="255092" y="615251"/>
                  </a:lnTo>
                  <a:lnTo>
                    <a:pt x="254927" y="614756"/>
                  </a:lnTo>
                  <a:lnTo>
                    <a:pt x="254342" y="614756"/>
                  </a:lnTo>
                  <a:lnTo>
                    <a:pt x="253771" y="614730"/>
                  </a:lnTo>
                  <a:lnTo>
                    <a:pt x="253199" y="614730"/>
                  </a:lnTo>
                  <a:lnTo>
                    <a:pt x="253746" y="616432"/>
                  </a:lnTo>
                  <a:lnTo>
                    <a:pt x="254012" y="617258"/>
                  </a:lnTo>
                  <a:lnTo>
                    <a:pt x="254482" y="616991"/>
                  </a:lnTo>
                  <a:lnTo>
                    <a:pt x="255282" y="616762"/>
                  </a:lnTo>
                  <a:lnTo>
                    <a:pt x="255422" y="616356"/>
                  </a:lnTo>
                  <a:lnTo>
                    <a:pt x="255562" y="615911"/>
                  </a:lnTo>
                  <a:close/>
                </a:path>
                <a:path w="588645" h="1097914">
                  <a:moveTo>
                    <a:pt x="268808" y="654342"/>
                  </a:moveTo>
                  <a:lnTo>
                    <a:pt x="267766" y="654672"/>
                  </a:lnTo>
                  <a:lnTo>
                    <a:pt x="267271" y="654862"/>
                  </a:lnTo>
                  <a:lnTo>
                    <a:pt x="267436" y="655383"/>
                  </a:lnTo>
                  <a:lnTo>
                    <a:pt x="267627" y="655904"/>
                  </a:lnTo>
                  <a:lnTo>
                    <a:pt x="267893" y="656793"/>
                  </a:lnTo>
                  <a:lnTo>
                    <a:pt x="268287" y="655802"/>
                  </a:lnTo>
                  <a:lnTo>
                    <a:pt x="268528" y="655053"/>
                  </a:lnTo>
                  <a:lnTo>
                    <a:pt x="268808" y="654342"/>
                  </a:lnTo>
                  <a:close/>
                </a:path>
                <a:path w="588645" h="1097914">
                  <a:moveTo>
                    <a:pt x="270535" y="643343"/>
                  </a:moveTo>
                  <a:lnTo>
                    <a:pt x="269278" y="642581"/>
                  </a:lnTo>
                  <a:lnTo>
                    <a:pt x="268198" y="641642"/>
                  </a:lnTo>
                  <a:lnTo>
                    <a:pt x="267042" y="641451"/>
                  </a:lnTo>
                  <a:lnTo>
                    <a:pt x="266636" y="641362"/>
                  </a:lnTo>
                  <a:lnTo>
                    <a:pt x="266001" y="643077"/>
                  </a:lnTo>
                  <a:lnTo>
                    <a:pt x="265480" y="643978"/>
                  </a:lnTo>
                  <a:lnTo>
                    <a:pt x="266496" y="644829"/>
                  </a:lnTo>
                  <a:lnTo>
                    <a:pt x="267462" y="645909"/>
                  </a:lnTo>
                  <a:lnTo>
                    <a:pt x="268554" y="646430"/>
                  </a:lnTo>
                  <a:lnTo>
                    <a:pt x="268808" y="646557"/>
                  </a:lnTo>
                  <a:lnTo>
                    <a:pt x="269633" y="644829"/>
                  </a:lnTo>
                  <a:lnTo>
                    <a:pt x="270535" y="643343"/>
                  </a:lnTo>
                  <a:close/>
                </a:path>
                <a:path w="588645" h="1097914">
                  <a:moveTo>
                    <a:pt x="275869" y="629132"/>
                  </a:moveTo>
                  <a:lnTo>
                    <a:pt x="273977" y="627595"/>
                  </a:lnTo>
                  <a:lnTo>
                    <a:pt x="272402" y="625259"/>
                  </a:lnTo>
                  <a:lnTo>
                    <a:pt x="270865" y="627481"/>
                  </a:lnTo>
                  <a:lnTo>
                    <a:pt x="268973" y="629005"/>
                  </a:lnTo>
                  <a:lnTo>
                    <a:pt x="269189" y="631825"/>
                  </a:lnTo>
                  <a:lnTo>
                    <a:pt x="271170" y="633145"/>
                  </a:lnTo>
                  <a:lnTo>
                    <a:pt x="272351" y="634555"/>
                  </a:lnTo>
                  <a:lnTo>
                    <a:pt x="273583" y="633234"/>
                  </a:lnTo>
                  <a:lnTo>
                    <a:pt x="275678" y="631964"/>
                  </a:lnTo>
                  <a:lnTo>
                    <a:pt x="275755" y="630567"/>
                  </a:lnTo>
                  <a:lnTo>
                    <a:pt x="275869" y="629132"/>
                  </a:lnTo>
                  <a:close/>
                </a:path>
                <a:path w="588645" h="1097914">
                  <a:moveTo>
                    <a:pt x="280162" y="701916"/>
                  </a:moveTo>
                  <a:lnTo>
                    <a:pt x="275348" y="693293"/>
                  </a:lnTo>
                  <a:lnTo>
                    <a:pt x="267766" y="688098"/>
                  </a:lnTo>
                  <a:lnTo>
                    <a:pt x="260565" y="684415"/>
                  </a:lnTo>
                  <a:lnTo>
                    <a:pt x="264185" y="682434"/>
                  </a:lnTo>
                  <a:lnTo>
                    <a:pt x="260502" y="672896"/>
                  </a:lnTo>
                  <a:lnTo>
                    <a:pt x="248793" y="661543"/>
                  </a:lnTo>
                  <a:lnTo>
                    <a:pt x="251980" y="660742"/>
                  </a:lnTo>
                  <a:lnTo>
                    <a:pt x="258025" y="651865"/>
                  </a:lnTo>
                  <a:lnTo>
                    <a:pt x="257124" y="645083"/>
                  </a:lnTo>
                  <a:lnTo>
                    <a:pt x="252755" y="638048"/>
                  </a:lnTo>
                  <a:lnTo>
                    <a:pt x="264820" y="618197"/>
                  </a:lnTo>
                  <a:lnTo>
                    <a:pt x="262242" y="615035"/>
                  </a:lnTo>
                  <a:lnTo>
                    <a:pt x="241846" y="621296"/>
                  </a:lnTo>
                  <a:lnTo>
                    <a:pt x="243598" y="625043"/>
                  </a:lnTo>
                  <a:lnTo>
                    <a:pt x="238874" y="628865"/>
                  </a:lnTo>
                  <a:lnTo>
                    <a:pt x="240792" y="631113"/>
                  </a:lnTo>
                  <a:lnTo>
                    <a:pt x="237388" y="639203"/>
                  </a:lnTo>
                  <a:lnTo>
                    <a:pt x="235534" y="646696"/>
                  </a:lnTo>
                  <a:lnTo>
                    <a:pt x="236499" y="653834"/>
                  </a:lnTo>
                  <a:lnTo>
                    <a:pt x="241566" y="660806"/>
                  </a:lnTo>
                  <a:lnTo>
                    <a:pt x="242722" y="661873"/>
                  </a:lnTo>
                  <a:lnTo>
                    <a:pt x="245719" y="662038"/>
                  </a:lnTo>
                  <a:lnTo>
                    <a:pt x="248361" y="661631"/>
                  </a:lnTo>
                  <a:lnTo>
                    <a:pt x="245300" y="666356"/>
                  </a:lnTo>
                  <a:lnTo>
                    <a:pt x="241896" y="669493"/>
                  </a:lnTo>
                  <a:lnTo>
                    <a:pt x="241757" y="671334"/>
                  </a:lnTo>
                  <a:lnTo>
                    <a:pt x="242417" y="672515"/>
                  </a:lnTo>
                  <a:lnTo>
                    <a:pt x="242227" y="673176"/>
                  </a:lnTo>
                  <a:lnTo>
                    <a:pt x="243128" y="676109"/>
                  </a:lnTo>
                  <a:lnTo>
                    <a:pt x="243738" y="677456"/>
                  </a:lnTo>
                  <a:lnTo>
                    <a:pt x="239610" y="676109"/>
                  </a:lnTo>
                  <a:lnTo>
                    <a:pt x="231317" y="679386"/>
                  </a:lnTo>
                  <a:lnTo>
                    <a:pt x="230263" y="683895"/>
                  </a:lnTo>
                  <a:lnTo>
                    <a:pt x="229997" y="688619"/>
                  </a:lnTo>
                  <a:lnTo>
                    <a:pt x="228561" y="687057"/>
                  </a:lnTo>
                  <a:lnTo>
                    <a:pt x="222084" y="694588"/>
                  </a:lnTo>
                  <a:lnTo>
                    <a:pt x="235851" y="706158"/>
                  </a:lnTo>
                  <a:lnTo>
                    <a:pt x="238379" y="703465"/>
                  </a:lnTo>
                  <a:lnTo>
                    <a:pt x="240080" y="704418"/>
                  </a:lnTo>
                  <a:lnTo>
                    <a:pt x="243814" y="706094"/>
                  </a:lnTo>
                  <a:lnTo>
                    <a:pt x="237197" y="709866"/>
                  </a:lnTo>
                  <a:lnTo>
                    <a:pt x="240906" y="715797"/>
                  </a:lnTo>
                  <a:lnTo>
                    <a:pt x="239839" y="716876"/>
                  </a:lnTo>
                  <a:lnTo>
                    <a:pt x="240055" y="719315"/>
                  </a:lnTo>
                  <a:lnTo>
                    <a:pt x="241236" y="722337"/>
                  </a:lnTo>
                  <a:lnTo>
                    <a:pt x="244208" y="723493"/>
                  </a:lnTo>
                  <a:lnTo>
                    <a:pt x="246621" y="721436"/>
                  </a:lnTo>
                  <a:lnTo>
                    <a:pt x="250393" y="719709"/>
                  </a:lnTo>
                  <a:lnTo>
                    <a:pt x="246976" y="716521"/>
                  </a:lnTo>
                  <a:lnTo>
                    <a:pt x="255003" y="711288"/>
                  </a:lnTo>
                  <a:lnTo>
                    <a:pt x="263829" y="715137"/>
                  </a:lnTo>
                  <a:lnTo>
                    <a:pt x="269024" y="712063"/>
                  </a:lnTo>
                  <a:lnTo>
                    <a:pt x="276860" y="710031"/>
                  </a:lnTo>
                  <a:lnTo>
                    <a:pt x="280162" y="701916"/>
                  </a:lnTo>
                  <a:close/>
                </a:path>
                <a:path w="588645" h="1097914">
                  <a:moveTo>
                    <a:pt x="282435" y="670115"/>
                  </a:moveTo>
                  <a:lnTo>
                    <a:pt x="281749" y="669455"/>
                  </a:lnTo>
                  <a:lnTo>
                    <a:pt x="281063" y="668832"/>
                  </a:lnTo>
                  <a:lnTo>
                    <a:pt x="280377" y="668172"/>
                  </a:lnTo>
                  <a:lnTo>
                    <a:pt x="280022" y="668604"/>
                  </a:lnTo>
                  <a:lnTo>
                    <a:pt x="279336" y="669353"/>
                  </a:lnTo>
                  <a:lnTo>
                    <a:pt x="279996" y="670115"/>
                  </a:lnTo>
                  <a:lnTo>
                    <a:pt x="280708" y="670725"/>
                  </a:lnTo>
                  <a:lnTo>
                    <a:pt x="281393" y="671360"/>
                  </a:lnTo>
                  <a:lnTo>
                    <a:pt x="282105" y="670534"/>
                  </a:lnTo>
                  <a:lnTo>
                    <a:pt x="282435" y="670115"/>
                  </a:lnTo>
                  <a:close/>
                </a:path>
                <a:path w="588645" h="1097914">
                  <a:moveTo>
                    <a:pt x="315887" y="690651"/>
                  </a:moveTo>
                  <a:lnTo>
                    <a:pt x="312508" y="681799"/>
                  </a:lnTo>
                  <a:lnTo>
                    <a:pt x="301548" y="677760"/>
                  </a:lnTo>
                  <a:lnTo>
                    <a:pt x="295630" y="679627"/>
                  </a:lnTo>
                  <a:lnTo>
                    <a:pt x="291096" y="684720"/>
                  </a:lnTo>
                  <a:lnTo>
                    <a:pt x="289674" y="683336"/>
                  </a:lnTo>
                  <a:lnTo>
                    <a:pt x="288480" y="682015"/>
                  </a:lnTo>
                  <a:lnTo>
                    <a:pt x="286067" y="682345"/>
                  </a:lnTo>
                  <a:lnTo>
                    <a:pt x="284835" y="684390"/>
                  </a:lnTo>
                  <a:lnTo>
                    <a:pt x="283489" y="685647"/>
                  </a:lnTo>
                  <a:lnTo>
                    <a:pt x="284721" y="686917"/>
                  </a:lnTo>
                  <a:lnTo>
                    <a:pt x="285877" y="689089"/>
                  </a:lnTo>
                  <a:lnTo>
                    <a:pt x="287413" y="689216"/>
                  </a:lnTo>
                  <a:lnTo>
                    <a:pt x="287667" y="688949"/>
                  </a:lnTo>
                  <a:lnTo>
                    <a:pt x="287883" y="688860"/>
                  </a:lnTo>
                  <a:lnTo>
                    <a:pt x="286512" y="691362"/>
                  </a:lnTo>
                  <a:lnTo>
                    <a:pt x="285242" y="694169"/>
                  </a:lnTo>
                  <a:lnTo>
                    <a:pt x="284226" y="697547"/>
                  </a:lnTo>
                  <a:lnTo>
                    <a:pt x="289915" y="700303"/>
                  </a:lnTo>
                  <a:lnTo>
                    <a:pt x="295160" y="702144"/>
                  </a:lnTo>
                  <a:lnTo>
                    <a:pt x="299897" y="702246"/>
                  </a:lnTo>
                  <a:lnTo>
                    <a:pt x="300990" y="703186"/>
                  </a:lnTo>
                  <a:lnTo>
                    <a:pt x="301929" y="703046"/>
                  </a:lnTo>
                  <a:lnTo>
                    <a:pt x="302336" y="702475"/>
                  </a:lnTo>
                  <a:lnTo>
                    <a:pt x="302780" y="702056"/>
                  </a:lnTo>
                  <a:lnTo>
                    <a:pt x="307263" y="701395"/>
                  </a:lnTo>
                  <a:lnTo>
                    <a:pt x="311213" y="698817"/>
                  </a:lnTo>
                  <a:lnTo>
                    <a:pt x="315887" y="690651"/>
                  </a:lnTo>
                  <a:close/>
                </a:path>
                <a:path w="588645" h="1097914">
                  <a:moveTo>
                    <a:pt x="324878" y="686968"/>
                  </a:moveTo>
                  <a:lnTo>
                    <a:pt x="324764" y="686028"/>
                  </a:lnTo>
                  <a:lnTo>
                    <a:pt x="324713" y="685101"/>
                  </a:lnTo>
                  <a:lnTo>
                    <a:pt x="324192" y="685152"/>
                  </a:lnTo>
                  <a:lnTo>
                    <a:pt x="323227" y="685177"/>
                  </a:lnTo>
                  <a:lnTo>
                    <a:pt x="323176" y="686193"/>
                  </a:lnTo>
                  <a:lnTo>
                    <a:pt x="323342" y="688073"/>
                  </a:lnTo>
                  <a:lnTo>
                    <a:pt x="323862" y="688009"/>
                  </a:lnTo>
                  <a:lnTo>
                    <a:pt x="324827" y="687984"/>
                  </a:lnTo>
                  <a:lnTo>
                    <a:pt x="324878" y="686968"/>
                  </a:lnTo>
                  <a:close/>
                </a:path>
                <a:path w="588645" h="1097914">
                  <a:moveTo>
                    <a:pt x="334060" y="706704"/>
                  </a:moveTo>
                  <a:lnTo>
                    <a:pt x="332549" y="704316"/>
                  </a:lnTo>
                  <a:lnTo>
                    <a:pt x="332168" y="704367"/>
                  </a:lnTo>
                  <a:lnTo>
                    <a:pt x="330542" y="704697"/>
                  </a:lnTo>
                  <a:lnTo>
                    <a:pt x="328231" y="705332"/>
                  </a:lnTo>
                  <a:lnTo>
                    <a:pt x="327355" y="707669"/>
                  </a:lnTo>
                  <a:lnTo>
                    <a:pt x="328841" y="709587"/>
                  </a:lnTo>
                  <a:lnTo>
                    <a:pt x="329933" y="712368"/>
                  </a:lnTo>
                  <a:lnTo>
                    <a:pt x="331774" y="710145"/>
                  </a:lnTo>
                  <a:lnTo>
                    <a:pt x="333260" y="708990"/>
                  </a:lnTo>
                  <a:lnTo>
                    <a:pt x="334060" y="706704"/>
                  </a:lnTo>
                  <a:close/>
                </a:path>
                <a:path w="588645" h="1097914">
                  <a:moveTo>
                    <a:pt x="334797" y="693559"/>
                  </a:moveTo>
                  <a:lnTo>
                    <a:pt x="333209" y="692137"/>
                  </a:lnTo>
                  <a:lnTo>
                    <a:pt x="331914" y="690156"/>
                  </a:lnTo>
                  <a:lnTo>
                    <a:pt x="330657" y="692162"/>
                  </a:lnTo>
                  <a:lnTo>
                    <a:pt x="329082" y="693623"/>
                  </a:lnTo>
                  <a:lnTo>
                    <a:pt x="329247" y="696175"/>
                  </a:lnTo>
                  <a:lnTo>
                    <a:pt x="330987" y="698296"/>
                  </a:lnTo>
                  <a:lnTo>
                    <a:pt x="331939" y="698271"/>
                  </a:lnTo>
                  <a:lnTo>
                    <a:pt x="332955" y="698207"/>
                  </a:lnTo>
                  <a:lnTo>
                    <a:pt x="334606" y="696125"/>
                  </a:lnTo>
                  <a:lnTo>
                    <a:pt x="334721" y="694804"/>
                  </a:lnTo>
                  <a:lnTo>
                    <a:pt x="334797" y="693559"/>
                  </a:lnTo>
                  <a:close/>
                </a:path>
                <a:path w="588645" h="1097914">
                  <a:moveTo>
                    <a:pt x="338924" y="740702"/>
                  </a:moveTo>
                  <a:lnTo>
                    <a:pt x="337985" y="739584"/>
                  </a:lnTo>
                  <a:lnTo>
                    <a:pt x="337489" y="738530"/>
                  </a:lnTo>
                  <a:lnTo>
                    <a:pt x="336423" y="739546"/>
                  </a:lnTo>
                  <a:lnTo>
                    <a:pt x="335191" y="740486"/>
                  </a:lnTo>
                  <a:lnTo>
                    <a:pt x="334391" y="741692"/>
                  </a:lnTo>
                  <a:lnTo>
                    <a:pt x="334225" y="741972"/>
                  </a:lnTo>
                  <a:lnTo>
                    <a:pt x="335622" y="743292"/>
                  </a:lnTo>
                  <a:lnTo>
                    <a:pt x="336448" y="744334"/>
                  </a:lnTo>
                  <a:lnTo>
                    <a:pt x="337413" y="743292"/>
                  </a:lnTo>
                  <a:lnTo>
                    <a:pt x="338683" y="742543"/>
                  </a:lnTo>
                  <a:lnTo>
                    <a:pt x="338810" y="741667"/>
                  </a:lnTo>
                  <a:lnTo>
                    <a:pt x="338924" y="740702"/>
                  </a:lnTo>
                  <a:close/>
                </a:path>
                <a:path w="588645" h="1097914">
                  <a:moveTo>
                    <a:pt x="362432" y="710501"/>
                  </a:moveTo>
                  <a:lnTo>
                    <a:pt x="360883" y="709041"/>
                  </a:lnTo>
                  <a:lnTo>
                    <a:pt x="360781" y="709815"/>
                  </a:lnTo>
                  <a:lnTo>
                    <a:pt x="360718" y="710171"/>
                  </a:lnTo>
                  <a:lnTo>
                    <a:pt x="361302" y="710272"/>
                  </a:lnTo>
                  <a:lnTo>
                    <a:pt x="361848" y="710387"/>
                  </a:lnTo>
                  <a:lnTo>
                    <a:pt x="362432" y="710501"/>
                  </a:lnTo>
                  <a:close/>
                </a:path>
                <a:path w="588645" h="1097914">
                  <a:moveTo>
                    <a:pt x="387845" y="853376"/>
                  </a:moveTo>
                  <a:lnTo>
                    <a:pt x="381393" y="848258"/>
                  </a:lnTo>
                  <a:lnTo>
                    <a:pt x="379768" y="850595"/>
                  </a:lnTo>
                  <a:lnTo>
                    <a:pt x="377456" y="852741"/>
                  </a:lnTo>
                  <a:lnTo>
                    <a:pt x="376834" y="855319"/>
                  </a:lnTo>
                  <a:lnTo>
                    <a:pt x="376529" y="856538"/>
                  </a:lnTo>
                  <a:lnTo>
                    <a:pt x="379387" y="858596"/>
                  </a:lnTo>
                  <a:lnTo>
                    <a:pt x="381774" y="861402"/>
                  </a:lnTo>
                  <a:lnTo>
                    <a:pt x="387845" y="853376"/>
                  </a:lnTo>
                  <a:close/>
                </a:path>
                <a:path w="588645" h="1097914">
                  <a:moveTo>
                    <a:pt x="468579" y="935088"/>
                  </a:moveTo>
                  <a:lnTo>
                    <a:pt x="468414" y="934986"/>
                  </a:lnTo>
                  <a:lnTo>
                    <a:pt x="468388" y="935253"/>
                  </a:lnTo>
                  <a:lnTo>
                    <a:pt x="468579" y="935088"/>
                  </a:lnTo>
                  <a:close/>
                </a:path>
                <a:path w="588645" h="1097914">
                  <a:moveTo>
                    <a:pt x="469925" y="918629"/>
                  </a:moveTo>
                  <a:lnTo>
                    <a:pt x="453072" y="917054"/>
                  </a:lnTo>
                  <a:lnTo>
                    <a:pt x="450964" y="923023"/>
                  </a:lnTo>
                  <a:lnTo>
                    <a:pt x="451180" y="923163"/>
                  </a:lnTo>
                  <a:lnTo>
                    <a:pt x="450684" y="923467"/>
                  </a:lnTo>
                  <a:lnTo>
                    <a:pt x="447090" y="922223"/>
                  </a:lnTo>
                  <a:lnTo>
                    <a:pt x="445604" y="921537"/>
                  </a:lnTo>
                  <a:lnTo>
                    <a:pt x="444804" y="949274"/>
                  </a:lnTo>
                  <a:lnTo>
                    <a:pt x="456984" y="950099"/>
                  </a:lnTo>
                  <a:lnTo>
                    <a:pt x="457974" y="942949"/>
                  </a:lnTo>
                  <a:lnTo>
                    <a:pt x="460438" y="935507"/>
                  </a:lnTo>
                  <a:lnTo>
                    <a:pt x="459320" y="928738"/>
                  </a:lnTo>
                  <a:lnTo>
                    <a:pt x="468414" y="934986"/>
                  </a:lnTo>
                  <a:lnTo>
                    <a:pt x="469925" y="918629"/>
                  </a:lnTo>
                  <a:close/>
                </a:path>
                <a:path w="588645" h="1097914">
                  <a:moveTo>
                    <a:pt x="501891" y="819924"/>
                  </a:moveTo>
                  <a:lnTo>
                    <a:pt x="497941" y="817359"/>
                  </a:lnTo>
                  <a:lnTo>
                    <a:pt x="496595" y="816483"/>
                  </a:lnTo>
                  <a:lnTo>
                    <a:pt x="492061" y="813460"/>
                  </a:lnTo>
                  <a:lnTo>
                    <a:pt x="491197" y="812888"/>
                  </a:lnTo>
                  <a:lnTo>
                    <a:pt x="490474" y="812393"/>
                  </a:lnTo>
                  <a:lnTo>
                    <a:pt x="487718" y="810526"/>
                  </a:lnTo>
                  <a:lnTo>
                    <a:pt x="485978" y="809345"/>
                  </a:lnTo>
                  <a:lnTo>
                    <a:pt x="484632" y="809561"/>
                  </a:lnTo>
                  <a:lnTo>
                    <a:pt x="483171" y="809942"/>
                  </a:lnTo>
                  <a:lnTo>
                    <a:pt x="481330" y="810526"/>
                  </a:lnTo>
                  <a:lnTo>
                    <a:pt x="481990" y="809231"/>
                  </a:lnTo>
                  <a:lnTo>
                    <a:pt x="482346" y="806894"/>
                  </a:lnTo>
                  <a:lnTo>
                    <a:pt x="480669" y="805751"/>
                  </a:lnTo>
                  <a:lnTo>
                    <a:pt x="480669" y="813460"/>
                  </a:lnTo>
                  <a:lnTo>
                    <a:pt x="479907" y="813409"/>
                  </a:lnTo>
                  <a:lnTo>
                    <a:pt x="479488" y="813346"/>
                  </a:lnTo>
                  <a:lnTo>
                    <a:pt x="479818" y="813028"/>
                  </a:lnTo>
                  <a:lnTo>
                    <a:pt x="479907" y="812888"/>
                  </a:lnTo>
                  <a:lnTo>
                    <a:pt x="480669" y="813460"/>
                  </a:lnTo>
                  <a:lnTo>
                    <a:pt x="480669" y="805751"/>
                  </a:lnTo>
                  <a:lnTo>
                    <a:pt x="478332" y="804138"/>
                  </a:lnTo>
                  <a:lnTo>
                    <a:pt x="470369" y="798537"/>
                  </a:lnTo>
                  <a:lnTo>
                    <a:pt x="469950" y="812393"/>
                  </a:lnTo>
                  <a:lnTo>
                    <a:pt x="468464" y="812228"/>
                  </a:lnTo>
                  <a:lnTo>
                    <a:pt x="465531" y="811949"/>
                  </a:lnTo>
                  <a:lnTo>
                    <a:pt x="464680" y="821436"/>
                  </a:lnTo>
                  <a:lnTo>
                    <a:pt x="469684" y="822236"/>
                  </a:lnTo>
                  <a:lnTo>
                    <a:pt x="469646" y="823087"/>
                  </a:lnTo>
                  <a:lnTo>
                    <a:pt x="469976" y="822833"/>
                  </a:lnTo>
                  <a:lnTo>
                    <a:pt x="470179" y="822591"/>
                  </a:lnTo>
                  <a:lnTo>
                    <a:pt x="470471" y="822337"/>
                  </a:lnTo>
                  <a:lnTo>
                    <a:pt x="487184" y="824953"/>
                  </a:lnTo>
                  <a:lnTo>
                    <a:pt x="487413" y="822337"/>
                  </a:lnTo>
                  <a:lnTo>
                    <a:pt x="487743" y="818959"/>
                  </a:lnTo>
                  <a:lnTo>
                    <a:pt x="488200" y="819264"/>
                  </a:lnTo>
                  <a:lnTo>
                    <a:pt x="488530" y="819404"/>
                  </a:lnTo>
                  <a:lnTo>
                    <a:pt x="489204" y="818959"/>
                  </a:lnTo>
                  <a:lnTo>
                    <a:pt x="489419" y="818819"/>
                  </a:lnTo>
                  <a:lnTo>
                    <a:pt x="489940" y="818057"/>
                  </a:lnTo>
                  <a:lnTo>
                    <a:pt x="490512" y="817359"/>
                  </a:lnTo>
                  <a:lnTo>
                    <a:pt x="491667" y="819670"/>
                  </a:lnTo>
                  <a:lnTo>
                    <a:pt x="493560" y="821867"/>
                  </a:lnTo>
                  <a:lnTo>
                    <a:pt x="495020" y="824153"/>
                  </a:lnTo>
                  <a:lnTo>
                    <a:pt x="497192" y="822667"/>
                  </a:lnTo>
                  <a:lnTo>
                    <a:pt x="499910" y="821512"/>
                  </a:lnTo>
                  <a:lnTo>
                    <a:pt x="501891" y="819924"/>
                  </a:lnTo>
                  <a:close/>
                </a:path>
                <a:path w="588645" h="1097914">
                  <a:moveTo>
                    <a:pt x="512013" y="1050366"/>
                  </a:moveTo>
                  <a:lnTo>
                    <a:pt x="510717" y="1047902"/>
                  </a:lnTo>
                  <a:lnTo>
                    <a:pt x="508927" y="1046873"/>
                  </a:lnTo>
                  <a:lnTo>
                    <a:pt x="506844" y="1044956"/>
                  </a:lnTo>
                  <a:lnTo>
                    <a:pt x="505993" y="1048054"/>
                  </a:lnTo>
                  <a:lnTo>
                    <a:pt x="504863" y="1050671"/>
                  </a:lnTo>
                  <a:lnTo>
                    <a:pt x="506564" y="1052512"/>
                  </a:lnTo>
                  <a:lnTo>
                    <a:pt x="508406" y="1053198"/>
                  </a:lnTo>
                  <a:lnTo>
                    <a:pt x="510057" y="1054163"/>
                  </a:lnTo>
                  <a:lnTo>
                    <a:pt x="510628" y="1052601"/>
                  </a:lnTo>
                  <a:lnTo>
                    <a:pt x="512013" y="1050366"/>
                  </a:lnTo>
                  <a:close/>
                </a:path>
                <a:path w="588645" h="1097914">
                  <a:moveTo>
                    <a:pt x="517588" y="937945"/>
                  </a:moveTo>
                  <a:lnTo>
                    <a:pt x="515505" y="936790"/>
                  </a:lnTo>
                  <a:lnTo>
                    <a:pt x="513829" y="935062"/>
                  </a:lnTo>
                  <a:lnTo>
                    <a:pt x="511162" y="935672"/>
                  </a:lnTo>
                  <a:lnTo>
                    <a:pt x="510057" y="937755"/>
                  </a:lnTo>
                  <a:lnTo>
                    <a:pt x="508825" y="939076"/>
                  </a:lnTo>
                  <a:lnTo>
                    <a:pt x="510578" y="940346"/>
                  </a:lnTo>
                  <a:lnTo>
                    <a:pt x="512229" y="941933"/>
                  </a:lnTo>
                  <a:lnTo>
                    <a:pt x="514642" y="942809"/>
                  </a:lnTo>
                  <a:lnTo>
                    <a:pt x="516128" y="940015"/>
                  </a:lnTo>
                  <a:lnTo>
                    <a:pt x="517588" y="937945"/>
                  </a:lnTo>
                  <a:close/>
                </a:path>
                <a:path w="588645" h="1097914">
                  <a:moveTo>
                    <a:pt x="524408" y="1043165"/>
                  </a:moveTo>
                  <a:lnTo>
                    <a:pt x="523582" y="1032040"/>
                  </a:lnTo>
                  <a:lnTo>
                    <a:pt x="494830" y="1034732"/>
                  </a:lnTo>
                  <a:lnTo>
                    <a:pt x="495541" y="1044600"/>
                  </a:lnTo>
                  <a:lnTo>
                    <a:pt x="509943" y="1043889"/>
                  </a:lnTo>
                  <a:lnTo>
                    <a:pt x="510336" y="1044575"/>
                  </a:lnTo>
                  <a:lnTo>
                    <a:pt x="510768" y="1045235"/>
                  </a:lnTo>
                  <a:lnTo>
                    <a:pt x="512152" y="1044956"/>
                  </a:lnTo>
                  <a:lnTo>
                    <a:pt x="513270" y="1044270"/>
                  </a:lnTo>
                  <a:lnTo>
                    <a:pt x="514426" y="1043660"/>
                  </a:lnTo>
                  <a:lnTo>
                    <a:pt x="524408" y="1043165"/>
                  </a:lnTo>
                  <a:close/>
                </a:path>
                <a:path w="588645" h="1097914">
                  <a:moveTo>
                    <a:pt x="527596" y="917359"/>
                  </a:moveTo>
                  <a:lnTo>
                    <a:pt x="523913" y="914971"/>
                  </a:lnTo>
                  <a:lnTo>
                    <a:pt x="521957" y="912685"/>
                  </a:lnTo>
                  <a:lnTo>
                    <a:pt x="518299" y="912990"/>
                  </a:lnTo>
                  <a:lnTo>
                    <a:pt x="516597" y="915441"/>
                  </a:lnTo>
                  <a:lnTo>
                    <a:pt x="514845" y="916889"/>
                  </a:lnTo>
                  <a:lnTo>
                    <a:pt x="515531" y="917613"/>
                  </a:lnTo>
                  <a:lnTo>
                    <a:pt x="516216" y="918489"/>
                  </a:lnTo>
                  <a:lnTo>
                    <a:pt x="516902" y="919314"/>
                  </a:lnTo>
                  <a:lnTo>
                    <a:pt x="516026" y="918870"/>
                  </a:lnTo>
                  <a:lnTo>
                    <a:pt x="515137" y="918514"/>
                  </a:lnTo>
                  <a:lnTo>
                    <a:pt x="513219" y="918540"/>
                  </a:lnTo>
                  <a:lnTo>
                    <a:pt x="511073" y="921626"/>
                  </a:lnTo>
                  <a:lnTo>
                    <a:pt x="511403" y="922477"/>
                  </a:lnTo>
                  <a:lnTo>
                    <a:pt x="512178" y="924458"/>
                  </a:lnTo>
                  <a:lnTo>
                    <a:pt x="513956" y="926922"/>
                  </a:lnTo>
                  <a:lnTo>
                    <a:pt x="517893" y="927811"/>
                  </a:lnTo>
                  <a:lnTo>
                    <a:pt x="520471" y="926376"/>
                  </a:lnTo>
                  <a:lnTo>
                    <a:pt x="522871" y="925779"/>
                  </a:lnTo>
                  <a:lnTo>
                    <a:pt x="520230" y="921207"/>
                  </a:lnTo>
                  <a:lnTo>
                    <a:pt x="521957" y="921105"/>
                  </a:lnTo>
                  <a:lnTo>
                    <a:pt x="523963" y="919340"/>
                  </a:lnTo>
                  <a:lnTo>
                    <a:pt x="527596" y="917359"/>
                  </a:lnTo>
                  <a:close/>
                </a:path>
                <a:path w="588645" h="1097914">
                  <a:moveTo>
                    <a:pt x="528993" y="975271"/>
                  </a:moveTo>
                  <a:lnTo>
                    <a:pt x="526961" y="970597"/>
                  </a:lnTo>
                  <a:lnTo>
                    <a:pt x="525373" y="968629"/>
                  </a:lnTo>
                  <a:lnTo>
                    <a:pt x="523608" y="966698"/>
                  </a:lnTo>
                  <a:lnTo>
                    <a:pt x="526034" y="964425"/>
                  </a:lnTo>
                  <a:lnTo>
                    <a:pt x="525805" y="962190"/>
                  </a:lnTo>
                  <a:lnTo>
                    <a:pt x="523887" y="960158"/>
                  </a:lnTo>
                  <a:lnTo>
                    <a:pt x="521601" y="959942"/>
                  </a:lnTo>
                  <a:lnTo>
                    <a:pt x="520014" y="961428"/>
                  </a:lnTo>
                  <a:lnTo>
                    <a:pt x="519480" y="962634"/>
                  </a:lnTo>
                  <a:lnTo>
                    <a:pt x="515226" y="958888"/>
                  </a:lnTo>
                  <a:lnTo>
                    <a:pt x="513270" y="956945"/>
                  </a:lnTo>
                  <a:lnTo>
                    <a:pt x="509841" y="961364"/>
                  </a:lnTo>
                  <a:lnTo>
                    <a:pt x="503516" y="965936"/>
                  </a:lnTo>
                  <a:lnTo>
                    <a:pt x="503897" y="975220"/>
                  </a:lnTo>
                  <a:lnTo>
                    <a:pt x="508025" y="980198"/>
                  </a:lnTo>
                  <a:lnTo>
                    <a:pt x="512419" y="987374"/>
                  </a:lnTo>
                  <a:lnTo>
                    <a:pt x="500443" y="975385"/>
                  </a:lnTo>
                  <a:lnTo>
                    <a:pt x="493395" y="978573"/>
                  </a:lnTo>
                  <a:lnTo>
                    <a:pt x="495071" y="984288"/>
                  </a:lnTo>
                  <a:lnTo>
                    <a:pt x="495274" y="991577"/>
                  </a:lnTo>
                  <a:lnTo>
                    <a:pt x="501751" y="997953"/>
                  </a:lnTo>
                  <a:lnTo>
                    <a:pt x="508927" y="995997"/>
                  </a:lnTo>
                  <a:lnTo>
                    <a:pt x="514184" y="996162"/>
                  </a:lnTo>
                  <a:lnTo>
                    <a:pt x="515772" y="990727"/>
                  </a:lnTo>
                  <a:lnTo>
                    <a:pt x="514705" y="989647"/>
                  </a:lnTo>
                  <a:lnTo>
                    <a:pt x="521411" y="981659"/>
                  </a:lnTo>
                  <a:lnTo>
                    <a:pt x="528993" y="975271"/>
                  </a:lnTo>
                  <a:close/>
                </a:path>
                <a:path w="588645" h="1097914">
                  <a:moveTo>
                    <a:pt x="529158" y="1058811"/>
                  </a:moveTo>
                  <a:lnTo>
                    <a:pt x="527507" y="1057160"/>
                  </a:lnTo>
                  <a:lnTo>
                    <a:pt x="526605" y="1055535"/>
                  </a:lnTo>
                  <a:lnTo>
                    <a:pt x="525145" y="1056474"/>
                  </a:lnTo>
                  <a:lnTo>
                    <a:pt x="522732" y="1057211"/>
                  </a:lnTo>
                  <a:lnTo>
                    <a:pt x="522478" y="1058367"/>
                  </a:lnTo>
                  <a:lnTo>
                    <a:pt x="522211" y="1059853"/>
                  </a:lnTo>
                  <a:lnTo>
                    <a:pt x="523722" y="1061694"/>
                  </a:lnTo>
                  <a:lnTo>
                    <a:pt x="524878" y="1064361"/>
                  </a:lnTo>
                  <a:lnTo>
                    <a:pt x="526821" y="1062659"/>
                  </a:lnTo>
                  <a:lnTo>
                    <a:pt x="529107" y="1061554"/>
                  </a:lnTo>
                  <a:lnTo>
                    <a:pt x="529107" y="1060399"/>
                  </a:lnTo>
                  <a:lnTo>
                    <a:pt x="529158" y="1058811"/>
                  </a:lnTo>
                  <a:close/>
                </a:path>
                <a:path w="588645" h="1097914">
                  <a:moveTo>
                    <a:pt x="534543" y="1093800"/>
                  </a:moveTo>
                  <a:lnTo>
                    <a:pt x="533336" y="1092073"/>
                  </a:lnTo>
                  <a:lnTo>
                    <a:pt x="532320" y="1089317"/>
                  </a:lnTo>
                  <a:lnTo>
                    <a:pt x="530834" y="1088910"/>
                  </a:lnTo>
                  <a:lnTo>
                    <a:pt x="529463" y="1088491"/>
                  </a:lnTo>
                  <a:lnTo>
                    <a:pt x="527621" y="1090523"/>
                  </a:lnTo>
                  <a:lnTo>
                    <a:pt x="524548" y="1092339"/>
                  </a:lnTo>
                  <a:lnTo>
                    <a:pt x="527215" y="1095032"/>
                  </a:lnTo>
                  <a:lnTo>
                    <a:pt x="528612" y="1097597"/>
                  </a:lnTo>
                  <a:lnTo>
                    <a:pt x="530009" y="1097597"/>
                  </a:lnTo>
                  <a:lnTo>
                    <a:pt x="531520" y="1097559"/>
                  </a:lnTo>
                  <a:lnTo>
                    <a:pt x="533031" y="1095171"/>
                  </a:lnTo>
                  <a:lnTo>
                    <a:pt x="534543" y="1093800"/>
                  </a:lnTo>
                  <a:close/>
                </a:path>
                <a:path w="588645" h="1097914">
                  <a:moveTo>
                    <a:pt x="539051" y="918210"/>
                  </a:moveTo>
                  <a:lnTo>
                    <a:pt x="537895" y="916978"/>
                  </a:lnTo>
                  <a:lnTo>
                    <a:pt x="536879" y="914971"/>
                  </a:lnTo>
                  <a:lnTo>
                    <a:pt x="534416" y="914552"/>
                  </a:lnTo>
                  <a:lnTo>
                    <a:pt x="532930" y="916393"/>
                  </a:lnTo>
                  <a:lnTo>
                    <a:pt x="530948" y="917803"/>
                  </a:lnTo>
                  <a:lnTo>
                    <a:pt x="532930" y="919454"/>
                  </a:lnTo>
                  <a:lnTo>
                    <a:pt x="534187" y="921346"/>
                  </a:lnTo>
                  <a:lnTo>
                    <a:pt x="536663" y="921397"/>
                  </a:lnTo>
                  <a:lnTo>
                    <a:pt x="537870" y="919365"/>
                  </a:lnTo>
                  <a:lnTo>
                    <a:pt x="539051" y="918210"/>
                  </a:lnTo>
                  <a:close/>
                </a:path>
                <a:path w="588645" h="1097914">
                  <a:moveTo>
                    <a:pt x="544449" y="1073378"/>
                  </a:moveTo>
                  <a:lnTo>
                    <a:pt x="536308" y="1069835"/>
                  </a:lnTo>
                  <a:lnTo>
                    <a:pt x="530428" y="1085189"/>
                  </a:lnTo>
                  <a:lnTo>
                    <a:pt x="531558" y="1085608"/>
                  </a:lnTo>
                  <a:lnTo>
                    <a:pt x="533120" y="1086319"/>
                  </a:lnTo>
                  <a:lnTo>
                    <a:pt x="534441" y="1086840"/>
                  </a:lnTo>
                  <a:lnTo>
                    <a:pt x="535368" y="1088059"/>
                  </a:lnTo>
                  <a:lnTo>
                    <a:pt x="537159" y="1089533"/>
                  </a:lnTo>
                  <a:lnTo>
                    <a:pt x="538835" y="1091488"/>
                  </a:lnTo>
                  <a:lnTo>
                    <a:pt x="541197" y="1087780"/>
                  </a:lnTo>
                  <a:lnTo>
                    <a:pt x="543953" y="1085303"/>
                  </a:lnTo>
                  <a:lnTo>
                    <a:pt x="543839" y="1081900"/>
                  </a:lnTo>
                  <a:lnTo>
                    <a:pt x="542518" y="1080884"/>
                  </a:lnTo>
                  <a:lnTo>
                    <a:pt x="541032" y="1079893"/>
                  </a:lnTo>
                  <a:lnTo>
                    <a:pt x="542137" y="1077696"/>
                  </a:lnTo>
                  <a:lnTo>
                    <a:pt x="543344" y="1075575"/>
                  </a:lnTo>
                  <a:lnTo>
                    <a:pt x="544449" y="1073378"/>
                  </a:lnTo>
                  <a:close/>
                </a:path>
                <a:path w="588645" h="1097914">
                  <a:moveTo>
                    <a:pt x="545211" y="979284"/>
                  </a:moveTo>
                  <a:lnTo>
                    <a:pt x="541337" y="977087"/>
                  </a:lnTo>
                  <a:lnTo>
                    <a:pt x="539305" y="975106"/>
                  </a:lnTo>
                  <a:lnTo>
                    <a:pt x="537133" y="977938"/>
                  </a:lnTo>
                  <a:lnTo>
                    <a:pt x="534022" y="980528"/>
                  </a:lnTo>
                  <a:lnTo>
                    <a:pt x="532701" y="985418"/>
                  </a:lnTo>
                  <a:lnTo>
                    <a:pt x="536143" y="988199"/>
                  </a:lnTo>
                  <a:lnTo>
                    <a:pt x="539191" y="992378"/>
                  </a:lnTo>
                  <a:lnTo>
                    <a:pt x="542023" y="987259"/>
                  </a:lnTo>
                  <a:lnTo>
                    <a:pt x="544715" y="984288"/>
                  </a:lnTo>
                  <a:lnTo>
                    <a:pt x="545045" y="981049"/>
                  </a:lnTo>
                  <a:lnTo>
                    <a:pt x="545211" y="979284"/>
                  </a:lnTo>
                  <a:close/>
                </a:path>
                <a:path w="588645" h="1097914">
                  <a:moveTo>
                    <a:pt x="549503" y="940676"/>
                  </a:moveTo>
                  <a:lnTo>
                    <a:pt x="546036" y="936713"/>
                  </a:lnTo>
                  <a:lnTo>
                    <a:pt x="544283" y="934491"/>
                  </a:lnTo>
                  <a:lnTo>
                    <a:pt x="531685" y="945756"/>
                  </a:lnTo>
                  <a:lnTo>
                    <a:pt x="533234" y="947597"/>
                  </a:lnTo>
                  <a:lnTo>
                    <a:pt x="532155" y="948232"/>
                  </a:lnTo>
                  <a:lnTo>
                    <a:pt x="531190" y="949553"/>
                  </a:lnTo>
                  <a:lnTo>
                    <a:pt x="530148" y="950569"/>
                  </a:lnTo>
                  <a:lnTo>
                    <a:pt x="531888" y="951890"/>
                  </a:lnTo>
                  <a:lnTo>
                    <a:pt x="533476" y="953477"/>
                  </a:lnTo>
                  <a:lnTo>
                    <a:pt x="535647" y="954493"/>
                  </a:lnTo>
                  <a:lnTo>
                    <a:pt x="537819" y="951331"/>
                  </a:lnTo>
                  <a:lnTo>
                    <a:pt x="541718" y="947953"/>
                  </a:lnTo>
                  <a:lnTo>
                    <a:pt x="545706" y="944651"/>
                  </a:lnTo>
                  <a:lnTo>
                    <a:pt x="549503" y="940676"/>
                  </a:lnTo>
                  <a:close/>
                </a:path>
                <a:path w="588645" h="1097914">
                  <a:moveTo>
                    <a:pt x="588581" y="1064717"/>
                  </a:moveTo>
                  <a:lnTo>
                    <a:pt x="588429" y="1064806"/>
                  </a:lnTo>
                  <a:lnTo>
                    <a:pt x="588530" y="1065047"/>
                  </a:lnTo>
                  <a:lnTo>
                    <a:pt x="588581" y="1064831"/>
                  </a:lnTo>
                  <a:close/>
                </a:path>
              </a:pathLst>
            </a:custGeom>
            <a:solidFill>
              <a:srgbClr val="DE246E"/>
            </a:solidFill>
          </p:spPr>
          <p:txBody>
            <a:bodyPr wrap="square" lIns="0" tIns="0" rIns="0" bIns="0" rtlCol="0"/>
            <a:lstStyle/>
            <a:p>
              <a:endParaRPr/>
            </a:p>
          </p:txBody>
        </p:sp>
        <p:sp>
          <p:nvSpPr>
            <p:cNvPr id="118" name="object 118"/>
            <p:cNvSpPr/>
            <p:nvPr/>
          </p:nvSpPr>
          <p:spPr>
            <a:xfrm>
              <a:off x="7533449" y="2663418"/>
              <a:ext cx="692150" cy="1516380"/>
            </a:xfrm>
            <a:custGeom>
              <a:avLst/>
              <a:gdLst/>
              <a:ahLst/>
              <a:cxnLst/>
              <a:rect l="l" t="t" r="r" b="b"/>
              <a:pathLst>
                <a:path w="692150" h="1516379">
                  <a:moveTo>
                    <a:pt x="43954" y="640384"/>
                  </a:moveTo>
                  <a:lnTo>
                    <a:pt x="41325" y="637717"/>
                  </a:lnTo>
                  <a:lnTo>
                    <a:pt x="39916" y="635190"/>
                  </a:lnTo>
                  <a:lnTo>
                    <a:pt x="37363" y="635635"/>
                  </a:lnTo>
                  <a:lnTo>
                    <a:pt x="35966" y="637908"/>
                  </a:lnTo>
                  <a:lnTo>
                    <a:pt x="34823" y="640054"/>
                  </a:lnTo>
                  <a:lnTo>
                    <a:pt x="36626" y="643128"/>
                  </a:lnTo>
                  <a:lnTo>
                    <a:pt x="37566" y="643191"/>
                  </a:lnTo>
                  <a:lnTo>
                    <a:pt x="39128" y="643267"/>
                  </a:lnTo>
                  <a:lnTo>
                    <a:pt x="40741" y="641921"/>
                  </a:lnTo>
                  <a:lnTo>
                    <a:pt x="43954" y="640384"/>
                  </a:lnTo>
                  <a:close/>
                </a:path>
                <a:path w="692150" h="1516379">
                  <a:moveTo>
                    <a:pt x="45148" y="542747"/>
                  </a:moveTo>
                  <a:lnTo>
                    <a:pt x="43878" y="541185"/>
                  </a:lnTo>
                  <a:lnTo>
                    <a:pt x="42748" y="538683"/>
                  </a:lnTo>
                  <a:lnTo>
                    <a:pt x="40436" y="538187"/>
                  </a:lnTo>
                  <a:lnTo>
                    <a:pt x="38087" y="539915"/>
                  </a:lnTo>
                  <a:lnTo>
                    <a:pt x="38315" y="532003"/>
                  </a:lnTo>
                  <a:lnTo>
                    <a:pt x="29705" y="531647"/>
                  </a:lnTo>
                  <a:lnTo>
                    <a:pt x="29654" y="535025"/>
                  </a:lnTo>
                  <a:lnTo>
                    <a:pt x="24320" y="525437"/>
                  </a:lnTo>
                  <a:lnTo>
                    <a:pt x="22593" y="528129"/>
                  </a:lnTo>
                  <a:lnTo>
                    <a:pt x="21158" y="530085"/>
                  </a:lnTo>
                  <a:lnTo>
                    <a:pt x="20053" y="531926"/>
                  </a:lnTo>
                  <a:lnTo>
                    <a:pt x="16090" y="530326"/>
                  </a:lnTo>
                  <a:lnTo>
                    <a:pt x="15265" y="534009"/>
                  </a:lnTo>
                  <a:lnTo>
                    <a:pt x="13741" y="541375"/>
                  </a:lnTo>
                  <a:lnTo>
                    <a:pt x="18605" y="543572"/>
                  </a:lnTo>
                  <a:lnTo>
                    <a:pt x="21336" y="544487"/>
                  </a:lnTo>
                  <a:lnTo>
                    <a:pt x="21958" y="542836"/>
                  </a:lnTo>
                  <a:lnTo>
                    <a:pt x="22682" y="540689"/>
                  </a:lnTo>
                  <a:lnTo>
                    <a:pt x="22809" y="540715"/>
                  </a:lnTo>
                  <a:lnTo>
                    <a:pt x="22974" y="540880"/>
                  </a:lnTo>
                  <a:lnTo>
                    <a:pt x="23901" y="540715"/>
                  </a:lnTo>
                  <a:lnTo>
                    <a:pt x="24676" y="540029"/>
                  </a:lnTo>
                  <a:lnTo>
                    <a:pt x="25463" y="539419"/>
                  </a:lnTo>
                  <a:lnTo>
                    <a:pt x="25730" y="539584"/>
                  </a:lnTo>
                  <a:lnTo>
                    <a:pt x="25984" y="539953"/>
                  </a:lnTo>
                  <a:lnTo>
                    <a:pt x="27216" y="540054"/>
                  </a:lnTo>
                  <a:lnTo>
                    <a:pt x="29616" y="538137"/>
                  </a:lnTo>
                  <a:lnTo>
                    <a:pt x="29248" y="548830"/>
                  </a:lnTo>
                  <a:lnTo>
                    <a:pt x="29425" y="554431"/>
                  </a:lnTo>
                  <a:lnTo>
                    <a:pt x="34798" y="554545"/>
                  </a:lnTo>
                  <a:lnTo>
                    <a:pt x="37655" y="554736"/>
                  </a:lnTo>
                  <a:lnTo>
                    <a:pt x="37934" y="545198"/>
                  </a:lnTo>
                  <a:lnTo>
                    <a:pt x="39433" y="547420"/>
                  </a:lnTo>
                  <a:lnTo>
                    <a:pt x="41795" y="546544"/>
                  </a:lnTo>
                  <a:lnTo>
                    <a:pt x="43408" y="544347"/>
                  </a:lnTo>
                  <a:lnTo>
                    <a:pt x="45148" y="542747"/>
                  </a:lnTo>
                  <a:close/>
                </a:path>
                <a:path w="692150" h="1516379">
                  <a:moveTo>
                    <a:pt x="48552" y="586257"/>
                  </a:moveTo>
                  <a:lnTo>
                    <a:pt x="47409" y="585000"/>
                  </a:lnTo>
                  <a:lnTo>
                    <a:pt x="46367" y="582904"/>
                  </a:lnTo>
                  <a:lnTo>
                    <a:pt x="45085" y="582739"/>
                  </a:lnTo>
                  <a:lnTo>
                    <a:pt x="43865" y="582574"/>
                  </a:lnTo>
                  <a:lnTo>
                    <a:pt x="42379" y="584415"/>
                  </a:lnTo>
                  <a:lnTo>
                    <a:pt x="40347" y="585825"/>
                  </a:lnTo>
                  <a:lnTo>
                    <a:pt x="42240" y="587476"/>
                  </a:lnTo>
                  <a:lnTo>
                    <a:pt x="43535" y="589483"/>
                  </a:lnTo>
                  <a:lnTo>
                    <a:pt x="46062" y="589419"/>
                  </a:lnTo>
                  <a:lnTo>
                    <a:pt x="47294" y="587413"/>
                  </a:lnTo>
                  <a:lnTo>
                    <a:pt x="48552" y="586257"/>
                  </a:lnTo>
                  <a:close/>
                </a:path>
                <a:path w="692150" h="1516379">
                  <a:moveTo>
                    <a:pt x="48653" y="661962"/>
                  </a:moveTo>
                  <a:lnTo>
                    <a:pt x="45466" y="659295"/>
                  </a:lnTo>
                  <a:lnTo>
                    <a:pt x="43726" y="657834"/>
                  </a:lnTo>
                  <a:lnTo>
                    <a:pt x="42748" y="659104"/>
                  </a:lnTo>
                  <a:lnTo>
                    <a:pt x="41630" y="660285"/>
                  </a:lnTo>
                  <a:lnTo>
                    <a:pt x="40817" y="661911"/>
                  </a:lnTo>
                  <a:lnTo>
                    <a:pt x="42557" y="663752"/>
                  </a:lnTo>
                  <a:lnTo>
                    <a:pt x="43383" y="663689"/>
                  </a:lnTo>
                  <a:lnTo>
                    <a:pt x="45008" y="663587"/>
                  </a:lnTo>
                  <a:lnTo>
                    <a:pt x="46583" y="662698"/>
                  </a:lnTo>
                  <a:lnTo>
                    <a:pt x="48653" y="661962"/>
                  </a:lnTo>
                  <a:close/>
                </a:path>
                <a:path w="692150" h="1516379">
                  <a:moveTo>
                    <a:pt x="54114" y="520509"/>
                  </a:moveTo>
                  <a:lnTo>
                    <a:pt x="48361" y="512432"/>
                  </a:lnTo>
                  <a:lnTo>
                    <a:pt x="44399" y="506882"/>
                  </a:lnTo>
                  <a:lnTo>
                    <a:pt x="42913" y="504786"/>
                  </a:lnTo>
                  <a:lnTo>
                    <a:pt x="42329" y="503974"/>
                  </a:lnTo>
                  <a:lnTo>
                    <a:pt x="34658" y="493191"/>
                  </a:lnTo>
                  <a:lnTo>
                    <a:pt x="34226" y="494753"/>
                  </a:lnTo>
                  <a:lnTo>
                    <a:pt x="33997" y="496163"/>
                  </a:lnTo>
                  <a:lnTo>
                    <a:pt x="33705" y="497586"/>
                  </a:lnTo>
                  <a:lnTo>
                    <a:pt x="32181" y="498246"/>
                  </a:lnTo>
                  <a:lnTo>
                    <a:pt x="30822" y="500976"/>
                  </a:lnTo>
                  <a:lnTo>
                    <a:pt x="28905" y="503643"/>
                  </a:lnTo>
                  <a:lnTo>
                    <a:pt x="28905" y="504990"/>
                  </a:lnTo>
                  <a:lnTo>
                    <a:pt x="28257" y="506882"/>
                  </a:lnTo>
                  <a:lnTo>
                    <a:pt x="28244" y="506082"/>
                  </a:lnTo>
                  <a:lnTo>
                    <a:pt x="28511" y="505447"/>
                  </a:lnTo>
                  <a:lnTo>
                    <a:pt x="28562" y="504786"/>
                  </a:lnTo>
                  <a:lnTo>
                    <a:pt x="28702" y="504850"/>
                  </a:lnTo>
                  <a:lnTo>
                    <a:pt x="28905" y="504990"/>
                  </a:lnTo>
                  <a:lnTo>
                    <a:pt x="28905" y="503643"/>
                  </a:lnTo>
                  <a:lnTo>
                    <a:pt x="28663" y="503974"/>
                  </a:lnTo>
                  <a:lnTo>
                    <a:pt x="29070" y="498436"/>
                  </a:lnTo>
                  <a:lnTo>
                    <a:pt x="28549" y="492747"/>
                  </a:lnTo>
                  <a:lnTo>
                    <a:pt x="27241" y="486702"/>
                  </a:lnTo>
                  <a:lnTo>
                    <a:pt x="24358" y="497014"/>
                  </a:lnTo>
                  <a:lnTo>
                    <a:pt x="21640" y="507301"/>
                  </a:lnTo>
                  <a:lnTo>
                    <a:pt x="19088" y="517575"/>
                  </a:lnTo>
                  <a:lnTo>
                    <a:pt x="16675" y="527824"/>
                  </a:lnTo>
                  <a:lnTo>
                    <a:pt x="17818" y="528815"/>
                  </a:lnTo>
                  <a:lnTo>
                    <a:pt x="18846" y="529920"/>
                  </a:lnTo>
                  <a:lnTo>
                    <a:pt x="20078" y="530771"/>
                  </a:lnTo>
                  <a:lnTo>
                    <a:pt x="23571" y="524586"/>
                  </a:lnTo>
                  <a:lnTo>
                    <a:pt x="25603" y="518541"/>
                  </a:lnTo>
                  <a:lnTo>
                    <a:pt x="26987" y="512432"/>
                  </a:lnTo>
                  <a:lnTo>
                    <a:pt x="34582" y="514629"/>
                  </a:lnTo>
                  <a:lnTo>
                    <a:pt x="37160" y="520319"/>
                  </a:lnTo>
                  <a:lnTo>
                    <a:pt x="42570" y="523621"/>
                  </a:lnTo>
                  <a:lnTo>
                    <a:pt x="50736" y="524662"/>
                  </a:lnTo>
                  <a:lnTo>
                    <a:pt x="54114" y="520509"/>
                  </a:lnTo>
                  <a:close/>
                </a:path>
                <a:path w="692150" h="1516379">
                  <a:moveTo>
                    <a:pt x="62712" y="469"/>
                  </a:moveTo>
                  <a:lnTo>
                    <a:pt x="62534" y="330"/>
                  </a:lnTo>
                  <a:lnTo>
                    <a:pt x="62357" y="152"/>
                  </a:lnTo>
                  <a:lnTo>
                    <a:pt x="62179" y="0"/>
                  </a:lnTo>
                  <a:lnTo>
                    <a:pt x="62204" y="393"/>
                  </a:lnTo>
                  <a:lnTo>
                    <a:pt x="62217" y="774"/>
                  </a:lnTo>
                  <a:lnTo>
                    <a:pt x="62242" y="1168"/>
                  </a:lnTo>
                  <a:lnTo>
                    <a:pt x="62395" y="939"/>
                  </a:lnTo>
                  <a:lnTo>
                    <a:pt x="62547" y="685"/>
                  </a:lnTo>
                  <a:lnTo>
                    <a:pt x="62712" y="469"/>
                  </a:lnTo>
                  <a:close/>
                </a:path>
                <a:path w="692150" h="1516379">
                  <a:moveTo>
                    <a:pt x="68732" y="569137"/>
                  </a:moveTo>
                  <a:lnTo>
                    <a:pt x="67627" y="568947"/>
                  </a:lnTo>
                  <a:lnTo>
                    <a:pt x="68021" y="570128"/>
                  </a:lnTo>
                  <a:lnTo>
                    <a:pt x="68732" y="569137"/>
                  </a:lnTo>
                  <a:close/>
                </a:path>
                <a:path w="692150" h="1516379">
                  <a:moveTo>
                    <a:pt x="76644" y="553008"/>
                  </a:moveTo>
                  <a:lnTo>
                    <a:pt x="73774" y="548055"/>
                  </a:lnTo>
                  <a:lnTo>
                    <a:pt x="71755" y="547281"/>
                  </a:lnTo>
                  <a:lnTo>
                    <a:pt x="69672" y="545833"/>
                  </a:lnTo>
                  <a:lnTo>
                    <a:pt x="67741" y="546023"/>
                  </a:lnTo>
                  <a:lnTo>
                    <a:pt x="66827" y="546100"/>
                  </a:lnTo>
                  <a:lnTo>
                    <a:pt x="65366" y="547890"/>
                  </a:lnTo>
                  <a:lnTo>
                    <a:pt x="64833" y="549097"/>
                  </a:lnTo>
                  <a:lnTo>
                    <a:pt x="64350" y="547814"/>
                  </a:lnTo>
                  <a:lnTo>
                    <a:pt x="64033" y="546849"/>
                  </a:lnTo>
                  <a:lnTo>
                    <a:pt x="61937" y="550672"/>
                  </a:lnTo>
                  <a:lnTo>
                    <a:pt x="60020" y="552640"/>
                  </a:lnTo>
                  <a:lnTo>
                    <a:pt x="60477" y="555917"/>
                  </a:lnTo>
                  <a:lnTo>
                    <a:pt x="62484" y="557479"/>
                  </a:lnTo>
                  <a:lnTo>
                    <a:pt x="64262" y="558774"/>
                  </a:lnTo>
                  <a:lnTo>
                    <a:pt x="66535" y="556336"/>
                  </a:lnTo>
                  <a:lnTo>
                    <a:pt x="66522" y="554101"/>
                  </a:lnTo>
                  <a:lnTo>
                    <a:pt x="66217" y="553034"/>
                  </a:lnTo>
                  <a:lnTo>
                    <a:pt x="65747" y="551688"/>
                  </a:lnTo>
                  <a:lnTo>
                    <a:pt x="66738" y="553135"/>
                  </a:lnTo>
                  <a:lnTo>
                    <a:pt x="67983" y="554482"/>
                  </a:lnTo>
                  <a:lnTo>
                    <a:pt x="71589" y="555142"/>
                  </a:lnTo>
                  <a:lnTo>
                    <a:pt x="74193" y="553669"/>
                  </a:lnTo>
                  <a:lnTo>
                    <a:pt x="76644" y="553008"/>
                  </a:lnTo>
                  <a:close/>
                </a:path>
                <a:path w="692150" h="1516379">
                  <a:moveTo>
                    <a:pt x="83616" y="584034"/>
                  </a:moveTo>
                  <a:lnTo>
                    <a:pt x="83451" y="583895"/>
                  </a:lnTo>
                  <a:lnTo>
                    <a:pt x="82842" y="583349"/>
                  </a:lnTo>
                  <a:lnTo>
                    <a:pt x="82105" y="583018"/>
                  </a:lnTo>
                  <a:lnTo>
                    <a:pt x="81407" y="582612"/>
                  </a:lnTo>
                  <a:lnTo>
                    <a:pt x="81280" y="583590"/>
                  </a:lnTo>
                  <a:lnTo>
                    <a:pt x="81165" y="584581"/>
                  </a:lnTo>
                  <a:lnTo>
                    <a:pt x="81026" y="585571"/>
                  </a:lnTo>
                  <a:lnTo>
                    <a:pt x="81775" y="585520"/>
                  </a:lnTo>
                  <a:lnTo>
                    <a:pt x="82537" y="585546"/>
                  </a:lnTo>
                  <a:lnTo>
                    <a:pt x="83248" y="585330"/>
                  </a:lnTo>
                  <a:lnTo>
                    <a:pt x="83413" y="585304"/>
                  </a:lnTo>
                  <a:lnTo>
                    <a:pt x="83616" y="584034"/>
                  </a:lnTo>
                  <a:close/>
                </a:path>
                <a:path w="692150" h="1516379">
                  <a:moveTo>
                    <a:pt x="86118" y="528891"/>
                  </a:moveTo>
                  <a:lnTo>
                    <a:pt x="83616" y="525043"/>
                  </a:lnTo>
                  <a:lnTo>
                    <a:pt x="75958" y="520077"/>
                  </a:lnTo>
                  <a:lnTo>
                    <a:pt x="75399" y="539457"/>
                  </a:lnTo>
                  <a:lnTo>
                    <a:pt x="83400" y="533171"/>
                  </a:lnTo>
                  <a:lnTo>
                    <a:pt x="86118" y="528891"/>
                  </a:lnTo>
                  <a:close/>
                </a:path>
                <a:path w="692150" h="1516379">
                  <a:moveTo>
                    <a:pt x="88290" y="578370"/>
                  </a:moveTo>
                  <a:lnTo>
                    <a:pt x="87757" y="575602"/>
                  </a:lnTo>
                  <a:lnTo>
                    <a:pt x="87261" y="572820"/>
                  </a:lnTo>
                  <a:lnTo>
                    <a:pt x="86741" y="570039"/>
                  </a:lnTo>
                  <a:lnTo>
                    <a:pt x="85178" y="570534"/>
                  </a:lnTo>
                  <a:lnTo>
                    <a:pt x="82270" y="571119"/>
                  </a:lnTo>
                  <a:lnTo>
                    <a:pt x="82270" y="571525"/>
                  </a:lnTo>
                  <a:lnTo>
                    <a:pt x="82372" y="574192"/>
                  </a:lnTo>
                  <a:lnTo>
                    <a:pt x="83172" y="576834"/>
                  </a:lnTo>
                  <a:lnTo>
                    <a:pt x="83718" y="579475"/>
                  </a:lnTo>
                  <a:lnTo>
                    <a:pt x="85229" y="579120"/>
                  </a:lnTo>
                  <a:lnTo>
                    <a:pt x="86741" y="578726"/>
                  </a:lnTo>
                  <a:lnTo>
                    <a:pt x="88290" y="578370"/>
                  </a:lnTo>
                  <a:close/>
                </a:path>
                <a:path w="692150" h="1516379">
                  <a:moveTo>
                    <a:pt x="97993" y="443712"/>
                  </a:moveTo>
                  <a:lnTo>
                    <a:pt x="97764" y="442556"/>
                  </a:lnTo>
                  <a:lnTo>
                    <a:pt x="97624" y="441985"/>
                  </a:lnTo>
                  <a:lnTo>
                    <a:pt x="97523" y="442125"/>
                  </a:lnTo>
                  <a:lnTo>
                    <a:pt x="97688" y="442645"/>
                  </a:lnTo>
                  <a:lnTo>
                    <a:pt x="97828" y="443191"/>
                  </a:lnTo>
                  <a:lnTo>
                    <a:pt x="97993" y="443712"/>
                  </a:lnTo>
                  <a:close/>
                </a:path>
                <a:path w="692150" h="1516379">
                  <a:moveTo>
                    <a:pt x="99606" y="933094"/>
                  </a:moveTo>
                  <a:lnTo>
                    <a:pt x="94881" y="930198"/>
                  </a:lnTo>
                  <a:lnTo>
                    <a:pt x="82994" y="941260"/>
                  </a:lnTo>
                  <a:lnTo>
                    <a:pt x="76936" y="946581"/>
                  </a:lnTo>
                  <a:lnTo>
                    <a:pt x="70535" y="951369"/>
                  </a:lnTo>
                  <a:lnTo>
                    <a:pt x="68910" y="952461"/>
                  </a:lnTo>
                  <a:lnTo>
                    <a:pt x="67576" y="953566"/>
                  </a:lnTo>
                  <a:lnTo>
                    <a:pt x="66433" y="954671"/>
                  </a:lnTo>
                  <a:lnTo>
                    <a:pt x="70853" y="963752"/>
                  </a:lnTo>
                  <a:lnTo>
                    <a:pt x="75425" y="972845"/>
                  </a:lnTo>
                  <a:lnTo>
                    <a:pt x="84988" y="991082"/>
                  </a:lnTo>
                  <a:lnTo>
                    <a:pt x="86880" y="990206"/>
                  </a:lnTo>
                  <a:lnTo>
                    <a:pt x="81407" y="981278"/>
                  </a:lnTo>
                  <a:lnTo>
                    <a:pt x="83121" y="978547"/>
                  </a:lnTo>
                  <a:lnTo>
                    <a:pt x="81089" y="975855"/>
                  </a:lnTo>
                  <a:lnTo>
                    <a:pt x="75641" y="970495"/>
                  </a:lnTo>
                  <a:lnTo>
                    <a:pt x="99606" y="933094"/>
                  </a:lnTo>
                  <a:close/>
                </a:path>
                <a:path w="692150" h="1516379">
                  <a:moveTo>
                    <a:pt x="102984" y="942682"/>
                  </a:moveTo>
                  <a:lnTo>
                    <a:pt x="102768" y="941832"/>
                  </a:lnTo>
                  <a:lnTo>
                    <a:pt x="102336" y="939850"/>
                  </a:lnTo>
                  <a:lnTo>
                    <a:pt x="100812" y="938263"/>
                  </a:lnTo>
                  <a:lnTo>
                    <a:pt x="99250" y="935697"/>
                  </a:lnTo>
                  <a:lnTo>
                    <a:pt x="97688" y="938314"/>
                  </a:lnTo>
                  <a:lnTo>
                    <a:pt x="95923" y="940460"/>
                  </a:lnTo>
                  <a:lnTo>
                    <a:pt x="96202" y="941006"/>
                  </a:lnTo>
                  <a:lnTo>
                    <a:pt x="97078" y="942848"/>
                  </a:lnTo>
                  <a:lnTo>
                    <a:pt x="98590" y="944435"/>
                  </a:lnTo>
                  <a:lnTo>
                    <a:pt x="100164" y="945400"/>
                  </a:lnTo>
                  <a:lnTo>
                    <a:pt x="100545" y="945629"/>
                  </a:lnTo>
                  <a:lnTo>
                    <a:pt x="102984" y="942682"/>
                  </a:lnTo>
                  <a:close/>
                </a:path>
                <a:path w="692150" h="1516379">
                  <a:moveTo>
                    <a:pt x="111340" y="567677"/>
                  </a:moveTo>
                  <a:lnTo>
                    <a:pt x="108356" y="564553"/>
                  </a:lnTo>
                  <a:lnTo>
                    <a:pt x="105854" y="565670"/>
                  </a:lnTo>
                  <a:lnTo>
                    <a:pt x="103873" y="567270"/>
                  </a:lnTo>
                  <a:lnTo>
                    <a:pt x="102298" y="569683"/>
                  </a:lnTo>
                  <a:lnTo>
                    <a:pt x="104470" y="571969"/>
                  </a:lnTo>
                  <a:lnTo>
                    <a:pt x="106375" y="574776"/>
                  </a:lnTo>
                  <a:lnTo>
                    <a:pt x="108458" y="572185"/>
                  </a:lnTo>
                  <a:lnTo>
                    <a:pt x="110413" y="570598"/>
                  </a:lnTo>
                  <a:lnTo>
                    <a:pt x="111074" y="568566"/>
                  </a:lnTo>
                  <a:lnTo>
                    <a:pt x="111340" y="567677"/>
                  </a:lnTo>
                  <a:close/>
                </a:path>
                <a:path w="692150" h="1516379">
                  <a:moveTo>
                    <a:pt x="112280" y="965085"/>
                  </a:moveTo>
                  <a:lnTo>
                    <a:pt x="110744" y="962825"/>
                  </a:lnTo>
                  <a:lnTo>
                    <a:pt x="109537" y="960196"/>
                  </a:lnTo>
                  <a:lnTo>
                    <a:pt x="106946" y="958215"/>
                  </a:lnTo>
                  <a:lnTo>
                    <a:pt x="104063" y="960907"/>
                  </a:lnTo>
                  <a:lnTo>
                    <a:pt x="97764" y="965365"/>
                  </a:lnTo>
                  <a:lnTo>
                    <a:pt x="95872" y="963955"/>
                  </a:lnTo>
                  <a:lnTo>
                    <a:pt x="94030" y="961593"/>
                  </a:lnTo>
                  <a:lnTo>
                    <a:pt x="90487" y="961428"/>
                  </a:lnTo>
                  <a:lnTo>
                    <a:pt x="88747" y="964095"/>
                  </a:lnTo>
                  <a:lnTo>
                    <a:pt x="85623" y="966787"/>
                  </a:lnTo>
                  <a:lnTo>
                    <a:pt x="89433" y="968654"/>
                  </a:lnTo>
                  <a:lnTo>
                    <a:pt x="91694" y="970686"/>
                  </a:lnTo>
                  <a:lnTo>
                    <a:pt x="95161" y="970064"/>
                  </a:lnTo>
                  <a:lnTo>
                    <a:pt x="96342" y="967257"/>
                  </a:lnTo>
                  <a:lnTo>
                    <a:pt x="97739" y="965492"/>
                  </a:lnTo>
                  <a:lnTo>
                    <a:pt x="98945" y="965936"/>
                  </a:lnTo>
                  <a:lnTo>
                    <a:pt x="100736" y="966762"/>
                  </a:lnTo>
                  <a:lnTo>
                    <a:pt x="101371" y="968057"/>
                  </a:lnTo>
                  <a:lnTo>
                    <a:pt x="102133" y="969264"/>
                  </a:lnTo>
                  <a:lnTo>
                    <a:pt x="102857" y="970521"/>
                  </a:lnTo>
                  <a:lnTo>
                    <a:pt x="103454" y="969695"/>
                  </a:lnTo>
                  <a:lnTo>
                    <a:pt x="104114" y="968933"/>
                  </a:lnTo>
                  <a:lnTo>
                    <a:pt x="104724" y="968133"/>
                  </a:lnTo>
                  <a:lnTo>
                    <a:pt x="105295" y="968298"/>
                  </a:lnTo>
                  <a:lnTo>
                    <a:pt x="105981" y="968629"/>
                  </a:lnTo>
                  <a:lnTo>
                    <a:pt x="108508" y="968438"/>
                  </a:lnTo>
                  <a:lnTo>
                    <a:pt x="110363" y="966317"/>
                  </a:lnTo>
                  <a:lnTo>
                    <a:pt x="112280" y="965085"/>
                  </a:lnTo>
                  <a:close/>
                </a:path>
                <a:path w="692150" h="1516379">
                  <a:moveTo>
                    <a:pt x="127177" y="915822"/>
                  </a:moveTo>
                  <a:lnTo>
                    <a:pt x="127101" y="915695"/>
                  </a:lnTo>
                  <a:lnTo>
                    <a:pt x="126936" y="915441"/>
                  </a:lnTo>
                  <a:lnTo>
                    <a:pt x="126873" y="915606"/>
                  </a:lnTo>
                  <a:lnTo>
                    <a:pt x="127063" y="915746"/>
                  </a:lnTo>
                  <a:close/>
                </a:path>
                <a:path w="692150" h="1516379">
                  <a:moveTo>
                    <a:pt x="128968" y="559244"/>
                  </a:moveTo>
                  <a:lnTo>
                    <a:pt x="127101" y="558584"/>
                  </a:lnTo>
                  <a:lnTo>
                    <a:pt x="125120" y="557123"/>
                  </a:lnTo>
                  <a:lnTo>
                    <a:pt x="122008" y="557847"/>
                  </a:lnTo>
                  <a:lnTo>
                    <a:pt x="120523" y="560184"/>
                  </a:lnTo>
                  <a:lnTo>
                    <a:pt x="119595" y="562902"/>
                  </a:lnTo>
                  <a:lnTo>
                    <a:pt x="121183" y="565924"/>
                  </a:lnTo>
                  <a:lnTo>
                    <a:pt x="122008" y="565950"/>
                  </a:lnTo>
                  <a:lnTo>
                    <a:pt x="123520" y="566039"/>
                  </a:lnTo>
                  <a:lnTo>
                    <a:pt x="125095" y="564654"/>
                  </a:lnTo>
                  <a:lnTo>
                    <a:pt x="126631" y="563867"/>
                  </a:lnTo>
                  <a:lnTo>
                    <a:pt x="128168" y="560781"/>
                  </a:lnTo>
                  <a:lnTo>
                    <a:pt x="128968" y="559244"/>
                  </a:lnTo>
                  <a:close/>
                </a:path>
                <a:path w="692150" h="1516379">
                  <a:moveTo>
                    <a:pt x="147167" y="381876"/>
                  </a:moveTo>
                  <a:lnTo>
                    <a:pt x="137236" y="375272"/>
                  </a:lnTo>
                  <a:lnTo>
                    <a:pt x="137401" y="374942"/>
                  </a:lnTo>
                  <a:lnTo>
                    <a:pt x="137756" y="374472"/>
                  </a:lnTo>
                  <a:lnTo>
                    <a:pt x="136766" y="372440"/>
                  </a:lnTo>
                  <a:lnTo>
                    <a:pt x="134899" y="370103"/>
                  </a:lnTo>
                  <a:lnTo>
                    <a:pt x="133146" y="369836"/>
                  </a:lnTo>
                  <a:lnTo>
                    <a:pt x="132092" y="369671"/>
                  </a:lnTo>
                  <a:lnTo>
                    <a:pt x="130975" y="369976"/>
                  </a:lnTo>
                  <a:lnTo>
                    <a:pt x="129844" y="370382"/>
                  </a:lnTo>
                  <a:lnTo>
                    <a:pt x="128079" y="369227"/>
                  </a:lnTo>
                  <a:lnTo>
                    <a:pt x="127228" y="368617"/>
                  </a:lnTo>
                  <a:lnTo>
                    <a:pt x="123278" y="375831"/>
                  </a:lnTo>
                  <a:lnTo>
                    <a:pt x="143281" y="388188"/>
                  </a:lnTo>
                  <a:lnTo>
                    <a:pt x="147167" y="381876"/>
                  </a:lnTo>
                  <a:close/>
                </a:path>
                <a:path w="692150" h="1516379">
                  <a:moveTo>
                    <a:pt x="157962" y="1038885"/>
                  </a:moveTo>
                  <a:lnTo>
                    <a:pt x="155765" y="1036053"/>
                  </a:lnTo>
                  <a:lnTo>
                    <a:pt x="152692" y="1035723"/>
                  </a:lnTo>
                  <a:lnTo>
                    <a:pt x="150685" y="1037043"/>
                  </a:lnTo>
                  <a:lnTo>
                    <a:pt x="146697" y="1038440"/>
                  </a:lnTo>
                  <a:lnTo>
                    <a:pt x="150152" y="1041438"/>
                  </a:lnTo>
                  <a:lnTo>
                    <a:pt x="151777" y="1043889"/>
                  </a:lnTo>
                  <a:lnTo>
                    <a:pt x="153543" y="1044003"/>
                  </a:lnTo>
                  <a:lnTo>
                    <a:pt x="154914" y="1044054"/>
                  </a:lnTo>
                  <a:lnTo>
                    <a:pt x="156895" y="1041412"/>
                  </a:lnTo>
                  <a:lnTo>
                    <a:pt x="157683" y="1039571"/>
                  </a:lnTo>
                  <a:lnTo>
                    <a:pt x="157962" y="1038885"/>
                  </a:lnTo>
                  <a:close/>
                </a:path>
                <a:path w="692150" h="1516379">
                  <a:moveTo>
                    <a:pt x="172453" y="1045946"/>
                  </a:moveTo>
                  <a:lnTo>
                    <a:pt x="172288" y="1044600"/>
                  </a:lnTo>
                  <a:lnTo>
                    <a:pt x="172097" y="1044549"/>
                  </a:lnTo>
                  <a:lnTo>
                    <a:pt x="171183" y="1044270"/>
                  </a:lnTo>
                  <a:lnTo>
                    <a:pt x="170192" y="1044244"/>
                  </a:lnTo>
                  <a:lnTo>
                    <a:pt x="169265" y="1044130"/>
                  </a:lnTo>
                  <a:lnTo>
                    <a:pt x="169341" y="1045121"/>
                  </a:lnTo>
                  <a:lnTo>
                    <a:pt x="169456" y="1046086"/>
                  </a:lnTo>
                  <a:lnTo>
                    <a:pt x="169532" y="1047051"/>
                  </a:lnTo>
                  <a:lnTo>
                    <a:pt x="170472" y="1046721"/>
                  </a:lnTo>
                  <a:lnTo>
                    <a:pt x="171437" y="1046505"/>
                  </a:lnTo>
                  <a:lnTo>
                    <a:pt x="172262" y="1046035"/>
                  </a:lnTo>
                  <a:lnTo>
                    <a:pt x="172453" y="1045946"/>
                  </a:lnTo>
                  <a:close/>
                </a:path>
                <a:path w="692150" h="1516379">
                  <a:moveTo>
                    <a:pt x="188963" y="938923"/>
                  </a:moveTo>
                  <a:lnTo>
                    <a:pt x="186626" y="931608"/>
                  </a:lnTo>
                  <a:lnTo>
                    <a:pt x="184378" y="924623"/>
                  </a:lnTo>
                  <a:lnTo>
                    <a:pt x="184188" y="924026"/>
                  </a:lnTo>
                  <a:lnTo>
                    <a:pt x="183832" y="924217"/>
                  </a:lnTo>
                  <a:lnTo>
                    <a:pt x="182943" y="924623"/>
                  </a:lnTo>
                  <a:lnTo>
                    <a:pt x="184238" y="920889"/>
                  </a:lnTo>
                  <a:lnTo>
                    <a:pt x="184950" y="917917"/>
                  </a:lnTo>
                  <a:lnTo>
                    <a:pt x="183121" y="914806"/>
                  </a:lnTo>
                  <a:lnTo>
                    <a:pt x="181737" y="912469"/>
                  </a:lnTo>
                  <a:lnTo>
                    <a:pt x="179641" y="911021"/>
                  </a:lnTo>
                  <a:lnTo>
                    <a:pt x="178663" y="910361"/>
                  </a:lnTo>
                  <a:lnTo>
                    <a:pt x="175387" y="909396"/>
                  </a:lnTo>
                  <a:lnTo>
                    <a:pt x="175285" y="906399"/>
                  </a:lnTo>
                  <a:lnTo>
                    <a:pt x="175196" y="904887"/>
                  </a:lnTo>
                  <a:lnTo>
                    <a:pt x="171792" y="904887"/>
                  </a:lnTo>
                  <a:lnTo>
                    <a:pt x="164922" y="904836"/>
                  </a:lnTo>
                  <a:lnTo>
                    <a:pt x="164261" y="902296"/>
                  </a:lnTo>
                  <a:lnTo>
                    <a:pt x="164261" y="911021"/>
                  </a:lnTo>
                  <a:lnTo>
                    <a:pt x="163360" y="911479"/>
                  </a:lnTo>
                  <a:lnTo>
                    <a:pt x="162585" y="912012"/>
                  </a:lnTo>
                  <a:lnTo>
                    <a:pt x="161759" y="912469"/>
                  </a:lnTo>
                  <a:lnTo>
                    <a:pt x="162382" y="911453"/>
                  </a:lnTo>
                  <a:lnTo>
                    <a:pt x="162687" y="911021"/>
                  </a:lnTo>
                  <a:lnTo>
                    <a:pt x="164261" y="911021"/>
                  </a:lnTo>
                  <a:lnTo>
                    <a:pt x="164261" y="902296"/>
                  </a:lnTo>
                  <a:lnTo>
                    <a:pt x="162026" y="895565"/>
                  </a:lnTo>
                  <a:lnTo>
                    <a:pt x="162966" y="894854"/>
                  </a:lnTo>
                  <a:lnTo>
                    <a:pt x="163931" y="894029"/>
                  </a:lnTo>
                  <a:lnTo>
                    <a:pt x="164858" y="893394"/>
                  </a:lnTo>
                  <a:lnTo>
                    <a:pt x="163576" y="891552"/>
                  </a:lnTo>
                  <a:lnTo>
                    <a:pt x="162636" y="888885"/>
                  </a:lnTo>
                  <a:lnTo>
                    <a:pt x="162521" y="888593"/>
                  </a:lnTo>
                  <a:lnTo>
                    <a:pt x="160883" y="888199"/>
                  </a:lnTo>
                  <a:lnTo>
                    <a:pt x="160083" y="887984"/>
                  </a:lnTo>
                  <a:lnTo>
                    <a:pt x="158978" y="888428"/>
                  </a:lnTo>
                  <a:lnTo>
                    <a:pt x="157962" y="888885"/>
                  </a:lnTo>
                  <a:lnTo>
                    <a:pt x="157276" y="888199"/>
                  </a:lnTo>
                  <a:lnTo>
                    <a:pt x="156705" y="887463"/>
                  </a:lnTo>
                  <a:lnTo>
                    <a:pt x="152831" y="885647"/>
                  </a:lnTo>
                  <a:lnTo>
                    <a:pt x="146672" y="882764"/>
                  </a:lnTo>
                  <a:lnTo>
                    <a:pt x="146469" y="882764"/>
                  </a:lnTo>
                  <a:lnTo>
                    <a:pt x="146469" y="931748"/>
                  </a:lnTo>
                  <a:lnTo>
                    <a:pt x="145986" y="931773"/>
                  </a:lnTo>
                  <a:lnTo>
                    <a:pt x="144957" y="932180"/>
                  </a:lnTo>
                  <a:lnTo>
                    <a:pt x="145986" y="931760"/>
                  </a:lnTo>
                  <a:lnTo>
                    <a:pt x="146392" y="931608"/>
                  </a:lnTo>
                  <a:lnTo>
                    <a:pt x="146469" y="931748"/>
                  </a:lnTo>
                  <a:lnTo>
                    <a:pt x="146469" y="882764"/>
                  </a:lnTo>
                  <a:lnTo>
                    <a:pt x="139827" y="882434"/>
                  </a:lnTo>
                  <a:lnTo>
                    <a:pt x="135039" y="885647"/>
                  </a:lnTo>
                  <a:lnTo>
                    <a:pt x="133807" y="884961"/>
                  </a:lnTo>
                  <a:lnTo>
                    <a:pt x="132791" y="884466"/>
                  </a:lnTo>
                  <a:lnTo>
                    <a:pt x="129654" y="888619"/>
                  </a:lnTo>
                  <a:lnTo>
                    <a:pt x="127101" y="892962"/>
                  </a:lnTo>
                  <a:lnTo>
                    <a:pt x="124460" y="897242"/>
                  </a:lnTo>
                  <a:lnTo>
                    <a:pt x="124917" y="894029"/>
                  </a:lnTo>
                  <a:lnTo>
                    <a:pt x="125196" y="891692"/>
                  </a:lnTo>
                  <a:lnTo>
                    <a:pt x="125310" y="888428"/>
                  </a:lnTo>
                  <a:lnTo>
                    <a:pt x="120497" y="887742"/>
                  </a:lnTo>
                  <a:lnTo>
                    <a:pt x="117919" y="887133"/>
                  </a:lnTo>
                  <a:lnTo>
                    <a:pt x="117830" y="903135"/>
                  </a:lnTo>
                  <a:lnTo>
                    <a:pt x="123469" y="903820"/>
                  </a:lnTo>
                  <a:lnTo>
                    <a:pt x="123964" y="900493"/>
                  </a:lnTo>
                  <a:lnTo>
                    <a:pt x="124231" y="898817"/>
                  </a:lnTo>
                  <a:lnTo>
                    <a:pt x="127698" y="900874"/>
                  </a:lnTo>
                  <a:lnTo>
                    <a:pt x="127127" y="905141"/>
                  </a:lnTo>
                  <a:lnTo>
                    <a:pt x="127000" y="912393"/>
                  </a:lnTo>
                  <a:lnTo>
                    <a:pt x="127177" y="915822"/>
                  </a:lnTo>
                  <a:lnTo>
                    <a:pt x="133007" y="925588"/>
                  </a:lnTo>
                  <a:lnTo>
                    <a:pt x="137629" y="930922"/>
                  </a:lnTo>
                  <a:lnTo>
                    <a:pt x="142024" y="931964"/>
                  </a:lnTo>
                  <a:lnTo>
                    <a:pt x="138976" y="932129"/>
                  </a:lnTo>
                  <a:lnTo>
                    <a:pt x="139331" y="940790"/>
                  </a:lnTo>
                  <a:lnTo>
                    <a:pt x="156375" y="940155"/>
                  </a:lnTo>
                  <a:lnTo>
                    <a:pt x="156133" y="937895"/>
                  </a:lnTo>
                  <a:lnTo>
                    <a:pt x="156032" y="936193"/>
                  </a:lnTo>
                  <a:lnTo>
                    <a:pt x="155917" y="932294"/>
                  </a:lnTo>
                  <a:lnTo>
                    <a:pt x="155841" y="931760"/>
                  </a:lnTo>
                  <a:lnTo>
                    <a:pt x="155041" y="931722"/>
                  </a:lnTo>
                  <a:lnTo>
                    <a:pt x="153733" y="931633"/>
                  </a:lnTo>
                  <a:lnTo>
                    <a:pt x="152057" y="931722"/>
                  </a:lnTo>
                  <a:lnTo>
                    <a:pt x="150380" y="931722"/>
                  </a:lnTo>
                  <a:lnTo>
                    <a:pt x="150139" y="930922"/>
                  </a:lnTo>
                  <a:lnTo>
                    <a:pt x="149910" y="930313"/>
                  </a:lnTo>
                  <a:lnTo>
                    <a:pt x="149593" y="930173"/>
                  </a:lnTo>
                  <a:lnTo>
                    <a:pt x="149275" y="930033"/>
                  </a:lnTo>
                  <a:lnTo>
                    <a:pt x="149034" y="930173"/>
                  </a:lnTo>
                  <a:lnTo>
                    <a:pt x="148805" y="930173"/>
                  </a:lnTo>
                  <a:lnTo>
                    <a:pt x="152196" y="927646"/>
                  </a:lnTo>
                  <a:lnTo>
                    <a:pt x="155765" y="922832"/>
                  </a:lnTo>
                  <a:lnTo>
                    <a:pt x="160058" y="915174"/>
                  </a:lnTo>
                  <a:lnTo>
                    <a:pt x="160185" y="914971"/>
                  </a:lnTo>
                  <a:lnTo>
                    <a:pt x="160274" y="914806"/>
                  </a:lnTo>
                  <a:lnTo>
                    <a:pt x="164122" y="920661"/>
                  </a:lnTo>
                  <a:lnTo>
                    <a:pt x="167805" y="926185"/>
                  </a:lnTo>
                  <a:lnTo>
                    <a:pt x="173164" y="934326"/>
                  </a:lnTo>
                  <a:lnTo>
                    <a:pt x="172796" y="947216"/>
                  </a:lnTo>
                  <a:lnTo>
                    <a:pt x="183032" y="947216"/>
                  </a:lnTo>
                  <a:lnTo>
                    <a:pt x="181800" y="943368"/>
                  </a:lnTo>
                  <a:lnTo>
                    <a:pt x="177965" y="938784"/>
                  </a:lnTo>
                  <a:lnTo>
                    <a:pt x="177876" y="938364"/>
                  </a:lnTo>
                  <a:lnTo>
                    <a:pt x="178612" y="936193"/>
                  </a:lnTo>
                  <a:lnTo>
                    <a:pt x="180340" y="931608"/>
                  </a:lnTo>
                  <a:lnTo>
                    <a:pt x="181927" y="938923"/>
                  </a:lnTo>
                  <a:lnTo>
                    <a:pt x="182587" y="941717"/>
                  </a:lnTo>
                  <a:lnTo>
                    <a:pt x="188963" y="938923"/>
                  </a:lnTo>
                  <a:close/>
                </a:path>
                <a:path w="692150" h="1516379">
                  <a:moveTo>
                    <a:pt x="190284" y="730783"/>
                  </a:moveTo>
                  <a:lnTo>
                    <a:pt x="190119" y="730046"/>
                  </a:lnTo>
                  <a:lnTo>
                    <a:pt x="189826" y="728560"/>
                  </a:lnTo>
                  <a:lnTo>
                    <a:pt x="188798" y="727354"/>
                  </a:lnTo>
                  <a:lnTo>
                    <a:pt x="187591" y="725093"/>
                  </a:lnTo>
                  <a:lnTo>
                    <a:pt x="186575" y="727405"/>
                  </a:lnTo>
                  <a:lnTo>
                    <a:pt x="185229" y="729132"/>
                  </a:lnTo>
                  <a:lnTo>
                    <a:pt x="185534" y="730072"/>
                  </a:lnTo>
                  <a:lnTo>
                    <a:pt x="185915" y="731342"/>
                  </a:lnTo>
                  <a:lnTo>
                    <a:pt x="187515" y="732129"/>
                  </a:lnTo>
                  <a:lnTo>
                    <a:pt x="188696" y="732790"/>
                  </a:lnTo>
                  <a:lnTo>
                    <a:pt x="188861" y="732878"/>
                  </a:lnTo>
                  <a:lnTo>
                    <a:pt x="190284" y="730783"/>
                  </a:lnTo>
                  <a:close/>
                </a:path>
                <a:path w="692150" h="1516379">
                  <a:moveTo>
                    <a:pt x="192519" y="854252"/>
                  </a:moveTo>
                  <a:lnTo>
                    <a:pt x="192379" y="853897"/>
                  </a:lnTo>
                  <a:lnTo>
                    <a:pt x="192214" y="853516"/>
                  </a:lnTo>
                  <a:lnTo>
                    <a:pt x="191528" y="853427"/>
                  </a:lnTo>
                  <a:lnTo>
                    <a:pt x="191084" y="853211"/>
                  </a:lnTo>
                  <a:lnTo>
                    <a:pt x="190919" y="853757"/>
                  </a:lnTo>
                  <a:lnTo>
                    <a:pt x="190538" y="854481"/>
                  </a:lnTo>
                  <a:lnTo>
                    <a:pt x="190677" y="854811"/>
                  </a:lnTo>
                  <a:lnTo>
                    <a:pt x="190842" y="855218"/>
                  </a:lnTo>
                  <a:lnTo>
                    <a:pt x="191503" y="855306"/>
                  </a:lnTo>
                  <a:lnTo>
                    <a:pt x="191935" y="855522"/>
                  </a:lnTo>
                  <a:lnTo>
                    <a:pt x="192100" y="854976"/>
                  </a:lnTo>
                  <a:lnTo>
                    <a:pt x="192519" y="854252"/>
                  </a:lnTo>
                  <a:close/>
                </a:path>
                <a:path w="692150" h="1516379">
                  <a:moveTo>
                    <a:pt x="192874" y="813866"/>
                  </a:moveTo>
                  <a:lnTo>
                    <a:pt x="188556" y="807516"/>
                  </a:lnTo>
                  <a:lnTo>
                    <a:pt x="185750" y="802436"/>
                  </a:lnTo>
                  <a:lnTo>
                    <a:pt x="182232" y="796086"/>
                  </a:lnTo>
                  <a:lnTo>
                    <a:pt x="175501" y="797356"/>
                  </a:lnTo>
                  <a:lnTo>
                    <a:pt x="166128" y="802436"/>
                  </a:lnTo>
                  <a:lnTo>
                    <a:pt x="164452" y="799896"/>
                  </a:lnTo>
                  <a:lnTo>
                    <a:pt x="163080" y="798626"/>
                  </a:lnTo>
                  <a:lnTo>
                    <a:pt x="160553" y="802436"/>
                  </a:lnTo>
                  <a:lnTo>
                    <a:pt x="158381" y="806246"/>
                  </a:lnTo>
                  <a:lnTo>
                    <a:pt x="153123" y="808786"/>
                  </a:lnTo>
                  <a:lnTo>
                    <a:pt x="147434" y="811326"/>
                  </a:lnTo>
                  <a:lnTo>
                    <a:pt x="141338" y="815136"/>
                  </a:lnTo>
                  <a:lnTo>
                    <a:pt x="140322" y="813866"/>
                  </a:lnTo>
                  <a:lnTo>
                    <a:pt x="139471" y="813866"/>
                  </a:lnTo>
                  <a:lnTo>
                    <a:pt x="134874" y="817676"/>
                  </a:lnTo>
                  <a:lnTo>
                    <a:pt x="131216" y="821486"/>
                  </a:lnTo>
                  <a:lnTo>
                    <a:pt x="127838" y="825296"/>
                  </a:lnTo>
                  <a:lnTo>
                    <a:pt x="124294" y="827836"/>
                  </a:lnTo>
                  <a:lnTo>
                    <a:pt x="123761" y="822756"/>
                  </a:lnTo>
                  <a:lnTo>
                    <a:pt x="123634" y="821486"/>
                  </a:lnTo>
                  <a:lnTo>
                    <a:pt x="125145" y="820216"/>
                  </a:lnTo>
                  <a:lnTo>
                    <a:pt x="131191" y="815136"/>
                  </a:lnTo>
                  <a:lnTo>
                    <a:pt x="133934" y="810056"/>
                  </a:lnTo>
                  <a:lnTo>
                    <a:pt x="133934" y="808786"/>
                  </a:lnTo>
                  <a:lnTo>
                    <a:pt x="133921" y="806246"/>
                  </a:lnTo>
                  <a:lnTo>
                    <a:pt x="133908" y="804976"/>
                  </a:lnTo>
                  <a:lnTo>
                    <a:pt x="136029" y="807516"/>
                  </a:lnTo>
                  <a:lnTo>
                    <a:pt x="136613" y="804976"/>
                  </a:lnTo>
                  <a:lnTo>
                    <a:pt x="138391" y="797356"/>
                  </a:lnTo>
                  <a:lnTo>
                    <a:pt x="139661" y="791006"/>
                  </a:lnTo>
                  <a:lnTo>
                    <a:pt x="143421" y="792276"/>
                  </a:lnTo>
                  <a:lnTo>
                    <a:pt x="145961" y="791006"/>
                  </a:lnTo>
                  <a:lnTo>
                    <a:pt x="148513" y="789736"/>
                  </a:lnTo>
                  <a:lnTo>
                    <a:pt x="150596" y="782116"/>
                  </a:lnTo>
                  <a:lnTo>
                    <a:pt x="150050" y="773226"/>
                  </a:lnTo>
                  <a:lnTo>
                    <a:pt x="144665" y="766876"/>
                  </a:lnTo>
                  <a:lnTo>
                    <a:pt x="141554" y="765606"/>
                  </a:lnTo>
                  <a:lnTo>
                    <a:pt x="138366" y="763066"/>
                  </a:lnTo>
                  <a:lnTo>
                    <a:pt x="145059" y="759256"/>
                  </a:lnTo>
                  <a:lnTo>
                    <a:pt x="147294" y="757986"/>
                  </a:lnTo>
                  <a:lnTo>
                    <a:pt x="149364" y="756716"/>
                  </a:lnTo>
                  <a:lnTo>
                    <a:pt x="151422" y="755446"/>
                  </a:lnTo>
                  <a:lnTo>
                    <a:pt x="150622" y="783386"/>
                  </a:lnTo>
                  <a:lnTo>
                    <a:pt x="152133" y="782116"/>
                  </a:lnTo>
                  <a:lnTo>
                    <a:pt x="153543" y="779576"/>
                  </a:lnTo>
                  <a:lnTo>
                    <a:pt x="154825" y="778306"/>
                  </a:lnTo>
                  <a:lnTo>
                    <a:pt x="155105" y="778306"/>
                  </a:lnTo>
                  <a:lnTo>
                    <a:pt x="159143" y="774496"/>
                  </a:lnTo>
                  <a:lnTo>
                    <a:pt x="158407" y="773226"/>
                  </a:lnTo>
                  <a:lnTo>
                    <a:pt x="157988" y="773226"/>
                  </a:lnTo>
                  <a:lnTo>
                    <a:pt x="162687" y="765606"/>
                  </a:lnTo>
                  <a:lnTo>
                    <a:pt x="163703" y="759256"/>
                  </a:lnTo>
                  <a:lnTo>
                    <a:pt x="156616" y="752906"/>
                  </a:lnTo>
                  <a:lnTo>
                    <a:pt x="158153" y="751636"/>
                  </a:lnTo>
                  <a:lnTo>
                    <a:pt x="161531" y="749096"/>
                  </a:lnTo>
                  <a:lnTo>
                    <a:pt x="164858" y="746556"/>
                  </a:lnTo>
                  <a:lnTo>
                    <a:pt x="165912" y="736396"/>
                  </a:lnTo>
                  <a:lnTo>
                    <a:pt x="163982" y="730046"/>
                  </a:lnTo>
                  <a:lnTo>
                    <a:pt x="162560" y="730046"/>
                  </a:lnTo>
                  <a:lnTo>
                    <a:pt x="160845" y="728776"/>
                  </a:lnTo>
                  <a:lnTo>
                    <a:pt x="159931" y="727506"/>
                  </a:lnTo>
                  <a:lnTo>
                    <a:pt x="159004" y="726236"/>
                  </a:lnTo>
                  <a:lnTo>
                    <a:pt x="158089" y="724966"/>
                  </a:lnTo>
                  <a:lnTo>
                    <a:pt x="155321" y="721156"/>
                  </a:lnTo>
                  <a:lnTo>
                    <a:pt x="155511" y="721156"/>
                  </a:lnTo>
                  <a:lnTo>
                    <a:pt x="163487" y="724966"/>
                  </a:lnTo>
                  <a:lnTo>
                    <a:pt x="163842" y="726236"/>
                  </a:lnTo>
                  <a:lnTo>
                    <a:pt x="164477" y="724789"/>
                  </a:lnTo>
                  <a:lnTo>
                    <a:pt x="165049" y="723696"/>
                  </a:lnTo>
                  <a:lnTo>
                    <a:pt x="166865" y="727506"/>
                  </a:lnTo>
                  <a:lnTo>
                    <a:pt x="169786" y="723696"/>
                  </a:lnTo>
                  <a:lnTo>
                    <a:pt x="172427" y="722426"/>
                  </a:lnTo>
                  <a:lnTo>
                    <a:pt x="172847" y="721156"/>
                  </a:lnTo>
                  <a:lnTo>
                    <a:pt x="173685" y="718616"/>
                  </a:lnTo>
                  <a:lnTo>
                    <a:pt x="171932" y="716076"/>
                  </a:lnTo>
                  <a:lnTo>
                    <a:pt x="170662" y="714806"/>
                  </a:lnTo>
                  <a:lnTo>
                    <a:pt x="172974" y="709726"/>
                  </a:lnTo>
                  <a:lnTo>
                    <a:pt x="173990" y="708456"/>
                  </a:lnTo>
                  <a:lnTo>
                    <a:pt x="172910" y="705916"/>
                  </a:lnTo>
                  <a:lnTo>
                    <a:pt x="176758" y="702106"/>
                  </a:lnTo>
                  <a:lnTo>
                    <a:pt x="181025" y="697026"/>
                  </a:lnTo>
                  <a:lnTo>
                    <a:pt x="180886" y="685596"/>
                  </a:lnTo>
                  <a:lnTo>
                    <a:pt x="174371" y="679246"/>
                  </a:lnTo>
                  <a:lnTo>
                    <a:pt x="171386" y="674166"/>
                  </a:lnTo>
                  <a:lnTo>
                    <a:pt x="170637" y="672896"/>
                  </a:lnTo>
                  <a:lnTo>
                    <a:pt x="165087" y="672896"/>
                  </a:lnTo>
                  <a:lnTo>
                    <a:pt x="164833" y="674166"/>
                  </a:lnTo>
                  <a:lnTo>
                    <a:pt x="163156" y="672896"/>
                  </a:lnTo>
                  <a:lnTo>
                    <a:pt x="160769" y="672896"/>
                  </a:lnTo>
                  <a:lnTo>
                    <a:pt x="159042" y="675436"/>
                  </a:lnTo>
                  <a:lnTo>
                    <a:pt x="155930" y="677976"/>
                  </a:lnTo>
                  <a:lnTo>
                    <a:pt x="158242" y="679246"/>
                  </a:lnTo>
                  <a:lnTo>
                    <a:pt x="159918" y="680516"/>
                  </a:lnTo>
                  <a:lnTo>
                    <a:pt x="161315" y="680516"/>
                  </a:lnTo>
                  <a:lnTo>
                    <a:pt x="159473" y="684326"/>
                  </a:lnTo>
                  <a:lnTo>
                    <a:pt x="157911" y="688136"/>
                  </a:lnTo>
                  <a:lnTo>
                    <a:pt x="159258" y="694486"/>
                  </a:lnTo>
                  <a:lnTo>
                    <a:pt x="161366" y="698296"/>
                  </a:lnTo>
                  <a:lnTo>
                    <a:pt x="163741" y="702106"/>
                  </a:lnTo>
                  <a:lnTo>
                    <a:pt x="156527" y="699566"/>
                  </a:lnTo>
                  <a:lnTo>
                    <a:pt x="152577" y="698931"/>
                  </a:lnTo>
                  <a:lnTo>
                    <a:pt x="152577" y="726236"/>
                  </a:lnTo>
                  <a:lnTo>
                    <a:pt x="151180" y="726236"/>
                  </a:lnTo>
                  <a:lnTo>
                    <a:pt x="152323" y="724966"/>
                  </a:lnTo>
                  <a:lnTo>
                    <a:pt x="152577" y="726236"/>
                  </a:lnTo>
                  <a:lnTo>
                    <a:pt x="152577" y="698931"/>
                  </a:lnTo>
                  <a:lnTo>
                    <a:pt x="148780" y="698296"/>
                  </a:lnTo>
                  <a:lnTo>
                    <a:pt x="140169" y="699566"/>
                  </a:lnTo>
                  <a:lnTo>
                    <a:pt x="130390" y="704646"/>
                  </a:lnTo>
                  <a:lnTo>
                    <a:pt x="137401" y="708456"/>
                  </a:lnTo>
                  <a:lnTo>
                    <a:pt x="143230" y="713536"/>
                  </a:lnTo>
                  <a:lnTo>
                    <a:pt x="148869" y="717346"/>
                  </a:lnTo>
                  <a:lnTo>
                    <a:pt x="144106" y="723696"/>
                  </a:lnTo>
                  <a:lnTo>
                    <a:pt x="141719" y="727506"/>
                  </a:lnTo>
                  <a:lnTo>
                    <a:pt x="138836" y="722426"/>
                  </a:lnTo>
                  <a:lnTo>
                    <a:pt x="136639" y="726236"/>
                  </a:lnTo>
                  <a:lnTo>
                    <a:pt x="134239" y="728776"/>
                  </a:lnTo>
                  <a:lnTo>
                    <a:pt x="132346" y="730046"/>
                  </a:lnTo>
                  <a:lnTo>
                    <a:pt x="131927" y="730046"/>
                  </a:lnTo>
                  <a:lnTo>
                    <a:pt x="130454" y="731316"/>
                  </a:lnTo>
                  <a:lnTo>
                    <a:pt x="129298" y="732586"/>
                  </a:lnTo>
                  <a:lnTo>
                    <a:pt x="128003" y="732586"/>
                  </a:lnTo>
                  <a:lnTo>
                    <a:pt x="128358" y="733856"/>
                  </a:lnTo>
                  <a:lnTo>
                    <a:pt x="129324" y="733856"/>
                  </a:lnTo>
                  <a:lnTo>
                    <a:pt x="129184" y="735126"/>
                  </a:lnTo>
                  <a:lnTo>
                    <a:pt x="127596" y="735126"/>
                  </a:lnTo>
                  <a:lnTo>
                    <a:pt x="125945" y="736396"/>
                  </a:lnTo>
                  <a:lnTo>
                    <a:pt x="124536" y="737222"/>
                  </a:lnTo>
                  <a:lnTo>
                    <a:pt x="124536" y="792276"/>
                  </a:lnTo>
                  <a:lnTo>
                    <a:pt x="121627" y="792276"/>
                  </a:lnTo>
                  <a:lnTo>
                    <a:pt x="121691" y="796086"/>
                  </a:lnTo>
                  <a:lnTo>
                    <a:pt x="121932" y="806246"/>
                  </a:lnTo>
                  <a:lnTo>
                    <a:pt x="121767" y="804976"/>
                  </a:lnTo>
                  <a:lnTo>
                    <a:pt x="120523" y="794816"/>
                  </a:lnTo>
                  <a:lnTo>
                    <a:pt x="113880" y="796086"/>
                  </a:lnTo>
                  <a:lnTo>
                    <a:pt x="111925" y="797356"/>
                  </a:lnTo>
                  <a:lnTo>
                    <a:pt x="111264" y="801166"/>
                  </a:lnTo>
                  <a:lnTo>
                    <a:pt x="111010" y="802436"/>
                  </a:lnTo>
                  <a:lnTo>
                    <a:pt x="110744" y="804976"/>
                  </a:lnTo>
                  <a:lnTo>
                    <a:pt x="110629" y="803706"/>
                  </a:lnTo>
                  <a:lnTo>
                    <a:pt x="107962" y="796112"/>
                  </a:lnTo>
                  <a:lnTo>
                    <a:pt x="107962" y="820216"/>
                  </a:lnTo>
                  <a:lnTo>
                    <a:pt x="107632" y="822756"/>
                  </a:lnTo>
                  <a:lnTo>
                    <a:pt x="107162" y="822756"/>
                  </a:lnTo>
                  <a:lnTo>
                    <a:pt x="106286" y="820216"/>
                  </a:lnTo>
                  <a:lnTo>
                    <a:pt x="107962" y="820216"/>
                  </a:lnTo>
                  <a:lnTo>
                    <a:pt x="107962" y="796112"/>
                  </a:lnTo>
                  <a:lnTo>
                    <a:pt x="107530" y="794816"/>
                  </a:lnTo>
                  <a:lnTo>
                    <a:pt x="106184" y="792276"/>
                  </a:lnTo>
                  <a:lnTo>
                    <a:pt x="100761" y="781939"/>
                  </a:lnTo>
                  <a:lnTo>
                    <a:pt x="100761" y="840536"/>
                  </a:lnTo>
                  <a:lnTo>
                    <a:pt x="97624" y="844346"/>
                  </a:lnTo>
                  <a:lnTo>
                    <a:pt x="96012" y="849426"/>
                  </a:lnTo>
                  <a:lnTo>
                    <a:pt x="96774" y="855776"/>
                  </a:lnTo>
                  <a:lnTo>
                    <a:pt x="95948" y="854506"/>
                  </a:lnTo>
                  <a:lnTo>
                    <a:pt x="94005" y="851966"/>
                  </a:lnTo>
                  <a:lnTo>
                    <a:pt x="93421" y="853236"/>
                  </a:lnTo>
                  <a:lnTo>
                    <a:pt x="91770" y="855776"/>
                  </a:lnTo>
                  <a:lnTo>
                    <a:pt x="90093" y="855776"/>
                  </a:lnTo>
                  <a:lnTo>
                    <a:pt x="88290" y="854506"/>
                  </a:lnTo>
                  <a:lnTo>
                    <a:pt x="86283" y="854506"/>
                  </a:lnTo>
                  <a:lnTo>
                    <a:pt x="92379" y="846886"/>
                  </a:lnTo>
                  <a:lnTo>
                    <a:pt x="91173" y="840536"/>
                  </a:lnTo>
                  <a:lnTo>
                    <a:pt x="84988" y="836726"/>
                  </a:lnTo>
                  <a:lnTo>
                    <a:pt x="82931" y="835456"/>
                  </a:lnTo>
                  <a:lnTo>
                    <a:pt x="83477" y="835456"/>
                  </a:lnTo>
                  <a:lnTo>
                    <a:pt x="84023" y="834186"/>
                  </a:lnTo>
                  <a:lnTo>
                    <a:pt x="84632" y="832916"/>
                  </a:lnTo>
                  <a:lnTo>
                    <a:pt x="82346" y="831646"/>
                  </a:lnTo>
                  <a:lnTo>
                    <a:pt x="79819" y="829106"/>
                  </a:lnTo>
                  <a:lnTo>
                    <a:pt x="75641" y="829106"/>
                  </a:lnTo>
                  <a:lnTo>
                    <a:pt x="73850" y="832916"/>
                  </a:lnTo>
                  <a:lnTo>
                    <a:pt x="70650" y="835456"/>
                  </a:lnTo>
                  <a:lnTo>
                    <a:pt x="70180" y="831646"/>
                  </a:lnTo>
                  <a:lnTo>
                    <a:pt x="69291" y="827836"/>
                  </a:lnTo>
                  <a:lnTo>
                    <a:pt x="66014" y="820216"/>
                  </a:lnTo>
                  <a:lnTo>
                    <a:pt x="66954" y="815136"/>
                  </a:lnTo>
                  <a:lnTo>
                    <a:pt x="65963" y="812596"/>
                  </a:lnTo>
                  <a:lnTo>
                    <a:pt x="66167" y="811326"/>
                  </a:lnTo>
                  <a:lnTo>
                    <a:pt x="65646" y="811326"/>
                  </a:lnTo>
                  <a:lnTo>
                    <a:pt x="63169" y="806754"/>
                  </a:lnTo>
                  <a:lnTo>
                    <a:pt x="66370" y="811326"/>
                  </a:lnTo>
                  <a:lnTo>
                    <a:pt x="69570" y="811326"/>
                  </a:lnTo>
                  <a:lnTo>
                    <a:pt x="73533" y="812596"/>
                  </a:lnTo>
                  <a:lnTo>
                    <a:pt x="76835" y="810056"/>
                  </a:lnTo>
                  <a:lnTo>
                    <a:pt x="77711" y="810056"/>
                  </a:lnTo>
                  <a:lnTo>
                    <a:pt x="78689" y="808786"/>
                  </a:lnTo>
                  <a:lnTo>
                    <a:pt x="78841" y="811326"/>
                  </a:lnTo>
                  <a:lnTo>
                    <a:pt x="85318" y="812596"/>
                  </a:lnTo>
                  <a:lnTo>
                    <a:pt x="86245" y="815136"/>
                  </a:lnTo>
                  <a:lnTo>
                    <a:pt x="88036" y="818946"/>
                  </a:lnTo>
                  <a:lnTo>
                    <a:pt x="90043" y="820216"/>
                  </a:lnTo>
                  <a:lnTo>
                    <a:pt x="89827" y="830376"/>
                  </a:lnTo>
                  <a:lnTo>
                    <a:pt x="95046" y="835456"/>
                  </a:lnTo>
                  <a:lnTo>
                    <a:pt x="100761" y="840536"/>
                  </a:lnTo>
                  <a:lnTo>
                    <a:pt x="100761" y="781939"/>
                  </a:lnTo>
                  <a:lnTo>
                    <a:pt x="100190" y="780846"/>
                  </a:lnTo>
                  <a:lnTo>
                    <a:pt x="103098" y="774496"/>
                  </a:lnTo>
                  <a:lnTo>
                    <a:pt x="106121" y="769416"/>
                  </a:lnTo>
                  <a:lnTo>
                    <a:pt x="109004" y="763066"/>
                  </a:lnTo>
                  <a:lnTo>
                    <a:pt x="109258" y="761796"/>
                  </a:lnTo>
                  <a:lnTo>
                    <a:pt x="109474" y="760526"/>
                  </a:lnTo>
                  <a:lnTo>
                    <a:pt x="110515" y="760526"/>
                  </a:lnTo>
                  <a:lnTo>
                    <a:pt x="111594" y="759256"/>
                  </a:lnTo>
                  <a:lnTo>
                    <a:pt x="112661" y="759256"/>
                  </a:lnTo>
                  <a:lnTo>
                    <a:pt x="112585" y="761796"/>
                  </a:lnTo>
                  <a:lnTo>
                    <a:pt x="113512" y="763066"/>
                  </a:lnTo>
                  <a:lnTo>
                    <a:pt x="112636" y="764336"/>
                  </a:lnTo>
                  <a:lnTo>
                    <a:pt x="111709" y="764336"/>
                  </a:lnTo>
                  <a:lnTo>
                    <a:pt x="110248" y="769416"/>
                  </a:lnTo>
                  <a:lnTo>
                    <a:pt x="114261" y="777036"/>
                  </a:lnTo>
                  <a:lnTo>
                    <a:pt x="117729" y="780846"/>
                  </a:lnTo>
                  <a:lnTo>
                    <a:pt x="113296" y="785926"/>
                  </a:lnTo>
                  <a:lnTo>
                    <a:pt x="115798" y="785926"/>
                  </a:lnTo>
                  <a:lnTo>
                    <a:pt x="119976" y="787196"/>
                  </a:lnTo>
                  <a:lnTo>
                    <a:pt x="124536" y="792276"/>
                  </a:lnTo>
                  <a:lnTo>
                    <a:pt x="124536" y="737222"/>
                  </a:lnTo>
                  <a:lnTo>
                    <a:pt x="121577" y="738936"/>
                  </a:lnTo>
                  <a:lnTo>
                    <a:pt x="118351" y="742746"/>
                  </a:lnTo>
                  <a:lnTo>
                    <a:pt x="116573" y="746556"/>
                  </a:lnTo>
                  <a:lnTo>
                    <a:pt x="113131" y="742746"/>
                  </a:lnTo>
                  <a:lnTo>
                    <a:pt x="112966" y="749096"/>
                  </a:lnTo>
                  <a:lnTo>
                    <a:pt x="110629" y="746556"/>
                  </a:lnTo>
                  <a:lnTo>
                    <a:pt x="109804" y="747826"/>
                  </a:lnTo>
                  <a:lnTo>
                    <a:pt x="108927" y="749096"/>
                  </a:lnTo>
                  <a:lnTo>
                    <a:pt x="107581" y="749096"/>
                  </a:lnTo>
                  <a:lnTo>
                    <a:pt x="108546" y="747826"/>
                  </a:lnTo>
                  <a:lnTo>
                    <a:pt x="109499" y="746556"/>
                  </a:lnTo>
                  <a:lnTo>
                    <a:pt x="110655" y="745286"/>
                  </a:lnTo>
                  <a:lnTo>
                    <a:pt x="112966" y="742746"/>
                  </a:lnTo>
                  <a:lnTo>
                    <a:pt x="113652" y="736396"/>
                  </a:lnTo>
                  <a:lnTo>
                    <a:pt x="114363" y="736396"/>
                  </a:lnTo>
                  <a:lnTo>
                    <a:pt x="113842" y="735126"/>
                  </a:lnTo>
                  <a:lnTo>
                    <a:pt x="116243" y="713536"/>
                  </a:lnTo>
                  <a:lnTo>
                    <a:pt x="116700" y="714806"/>
                  </a:lnTo>
                  <a:lnTo>
                    <a:pt x="117398" y="714806"/>
                  </a:lnTo>
                  <a:lnTo>
                    <a:pt x="117894" y="716076"/>
                  </a:lnTo>
                  <a:lnTo>
                    <a:pt x="117360" y="727506"/>
                  </a:lnTo>
                  <a:lnTo>
                    <a:pt x="123304" y="727506"/>
                  </a:lnTo>
                  <a:lnTo>
                    <a:pt x="126517" y="722426"/>
                  </a:lnTo>
                  <a:lnTo>
                    <a:pt x="128739" y="716076"/>
                  </a:lnTo>
                  <a:lnTo>
                    <a:pt x="127812" y="713536"/>
                  </a:lnTo>
                  <a:lnTo>
                    <a:pt x="126403" y="709726"/>
                  </a:lnTo>
                  <a:lnTo>
                    <a:pt x="131343" y="700836"/>
                  </a:lnTo>
                  <a:lnTo>
                    <a:pt x="139788" y="685596"/>
                  </a:lnTo>
                  <a:lnTo>
                    <a:pt x="136766" y="679246"/>
                  </a:lnTo>
                  <a:lnTo>
                    <a:pt x="133083" y="680516"/>
                  </a:lnTo>
                  <a:lnTo>
                    <a:pt x="128384" y="680516"/>
                  </a:lnTo>
                  <a:lnTo>
                    <a:pt x="125095" y="683056"/>
                  </a:lnTo>
                  <a:lnTo>
                    <a:pt x="124104" y="681786"/>
                  </a:lnTo>
                  <a:lnTo>
                    <a:pt x="124320" y="683056"/>
                  </a:lnTo>
                  <a:lnTo>
                    <a:pt x="123469" y="683056"/>
                  </a:lnTo>
                  <a:lnTo>
                    <a:pt x="122669" y="684326"/>
                  </a:lnTo>
                  <a:lnTo>
                    <a:pt x="122148" y="684326"/>
                  </a:lnTo>
                  <a:lnTo>
                    <a:pt x="121577" y="685596"/>
                  </a:lnTo>
                  <a:lnTo>
                    <a:pt x="121437" y="685596"/>
                  </a:lnTo>
                  <a:lnTo>
                    <a:pt x="121297" y="684326"/>
                  </a:lnTo>
                  <a:lnTo>
                    <a:pt x="120116" y="684326"/>
                  </a:lnTo>
                  <a:lnTo>
                    <a:pt x="118960" y="686866"/>
                  </a:lnTo>
                  <a:lnTo>
                    <a:pt x="117424" y="688136"/>
                  </a:lnTo>
                  <a:lnTo>
                    <a:pt x="118224" y="689406"/>
                  </a:lnTo>
                  <a:lnTo>
                    <a:pt x="115138" y="693216"/>
                  </a:lnTo>
                  <a:lnTo>
                    <a:pt x="112204" y="697026"/>
                  </a:lnTo>
                  <a:lnTo>
                    <a:pt x="111315" y="700836"/>
                  </a:lnTo>
                  <a:lnTo>
                    <a:pt x="108077" y="699566"/>
                  </a:lnTo>
                  <a:lnTo>
                    <a:pt x="104749" y="699566"/>
                  </a:lnTo>
                  <a:lnTo>
                    <a:pt x="101422" y="698296"/>
                  </a:lnTo>
                  <a:lnTo>
                    <a:pt x="100711" y="700836"/>
                  </a:lnTo>
                  <a:lnTo>
                    <a:pt x="100025" y="703376"/>
                  </a:lnTo>
                  <a:lnTo>
                    <a:pt x="99301" y="707186"/>
                  </a:lnTo>
                  <a:lnTo>
                    <a:pt x="112166" y="713536"/>
                  </a:lnTo>
                  <a:lnTo>
                    <a:pt x="103708" y="721156"/>
                  </a:lnTo>
                  <a:lnTo>
                    <a:pt x="99034" y="728776"/>
                  </a:lnTo>
                  <a:lnTo>
                    <a:pt x="98171" y="736396"/>
                  </a:lnTo>
                  <a:lnTo>
                    <a:pt x="101206" y="745286"/>
                  </a:lnTo>
                  <a:lnTo>
                    <a:pt x="98183" y="744016"/>
                  </a:lnTo>
                  <a:lnTo>
                    <a:pt x="94957" y="742746"/>
                  </a:lnTo>
                  <a:lnTo>
                    <a:pt x="90754" y="744016"/>
                  </a:lnTo>
                  <a:lnTo>
                    <a:pt x="88887" y="746556"/>
                  </a:lnTo>
                  <a:lnTo>
                    <a:pt x="87261" y="747826"/>
                  </a:lnTo>
                  <a:lnTo>
                    <a:pt x="83832" y="746556"/>
                  </a:lnTo>
                  <a:lnTo>
                    <a:pt x="83223" y="746556"/>
                  </a:lnTo>
                  <a:lnTo>
                    <a:pt x="83223" y="755446"/>
                  </a:lnTo>
                  <a:lnTo>
                    <a:pt x="83223" y="756716"/>
                  </a:lnTo>
                  <a:lnTo>
                    <a:pt x="82232" y="755446"/>
                  </a:lnTo>
                  <a:lnTo>
                    <a:pt x="83223" y="755446"/>
                  </a:lnTo>
                  <a:lnTo>
                    <a:pt x="83223" y="746556"/>
                  </a:lnTo>
                  <a:lnTo>
                    <a:pt x="80429" y="746556"/>
                  </a:lnTo>
                  <a:lnTo>
                    <a:pt x="76987" y="745286"/>
                  </a:lnTo>
                  <a:lnTo>
                    <a:pt x="76441" y="749096"/>
                  </a:lnTo>
                  <a:lnTo>
                    <a:pt x="75158" y="754176"/>
                  </a:lnTo>
                  <a:lnTo>
                    <a:pt x="77393" y="754176"/>
                  </a:lnTo>
                  <a:lnTo>
                    <a:pt x="79425" y="755446"/>
                  </a:lnTo>
                  <a:lnTo>
                    <a:pt x="81407" y="755446"/>
                  </a:lnTo>
                  <a:lnTo>
                    <a:pt x="75590" y="759256"/>
                  </a:lnTo>
                  <a:lnTo>
                    <a:pt x="77647" y="792276"/>
                  </a:lnTo>
                  <a:lnTo>
                    <a:pt x="74866" y="789736"/>
                  </a:lnTo>
                  <a:lnTo>
                    <a:pt x="68973" y="788466"/>
                  </a:lnTo>
                  <a:lnTo>
                    <a:pt x="58851" y="788466"/>
                  </a:lnTo>
                  <a:lnTo>
                    <a:pt x="63449" y="793546"/>
                  </a:lnTo>
                  <a:lnTo>
                    <a:pt x="58750" y="797356"/>
                  </a:lnTo>
                  <a:lnTo>
                    <a:pt x="61048" y="803706"/>
                  </a:lnTo>
                  <a:lnTo>
                    <a:pt x="62407" y="805649"/>
                  </a:lnTo>
                  <a:lnTo>
                    <a:pt x="58674" y="801166"/>
                  </a:lnTo>
                  <a:lnTo>
                    <a:pt x="54127" y="799896"/>
                  </a:lnTo>
                  <a:lnTo>
                    <a:pt x="52666" y="798626"/>
                  </a:lnTo>
                  <a:lnTo>
                    <a:pt x="50431" y="798626"/>
                  </a:lnTo>
                  <a:lnTo>
                    <a:pt x="48221" y="799896"/>
                  </a:lnTo>
                  <a:lnTo>
                    <a:pt x="49314" y="761796"/>
                  </a:lnTo>
                  <a:lnTo>
                    <a:pt x="52501" y="757986"/>
                  </a:lnTo>
                  <a:lnTo>
                    <a:pt x="51523" y="757986"/>
                  </a:lnTo>
                  <a:lnTo>
                    <a:pt x="50063" y="756716"/>
                  </a:lnTo>
                  <a:lnTo>
                    <a:pt x="50558" y="756716"/>
                  </a:lnTo>
                  <a:lnTo>
                    <a:pt x="51117" y="755446"/>
                  </a:lnTo>
                  <a:lnTo>
                    <a:pt x="52870" y="752906"/>
                  </a:lnTo>
                  <a:lnTo>
                    <a:pt x="54864" y="750366"/>
                  </a:lnTo>
                  <a:lnTo>
                    <a:pt x="53098" y="752906"/>
                  </a:lnTo>
                  <a:lnTo>
                    <a:pt x="53403" y="756716"/>
                  </a:lnTo>
                  <a:lnTo>
                    <a:pt x="55460" y="757986"/>
                  </a:lnTo>
                  <a:lnTo>
                    <a:pt x="56692" y="759256"/>
                  </a:lnTo>
                  <a:lnTo>
                    <a:pt x="57721" y="757986"/>
                  </a:lnTo>
                  <a:lnTo>
                    <a:pt x="59436" y="755446"/>
                  </a:lnTo>
                  <a:lnTo>
                    <a:pt x="59690" y="751636"/>
                  </a:lnTo>
                  <a:lnTo>
                    <a:pt x="58077" y="750366"/>
                  </a:lnTo>
                  <a:lnTo>
                    <a:pt x="56324" y="746556"/>
                  </a:lnTo>
                  <a:lnTo>
                    <a:pt x="58305" y="742746"/>
                  </a:lnTo>
                  <a:lnTo>
                    <a:pt x="58762" y="738936"/>
                  </a:lnTo>
                  <a:lnTo>
                    <a:pt x="58496" y="736396"/>
                  </a:lnTo>
                  <a:lnTo>
                    <a:pt x="60248" y="736396"/>
                  </a:lnTo>
                  <a:lnTo>
                    <a:pt x="61125" y="737666"/>
                  </a:lnTo>
                  <a:lnTo>
                    <a:pt x="61023" y="736396"/>
                  </a:lnTo>
                  <a:lnTo>
                    <a:pt x="60617" y="731316"/>
                  </a:lnTo>
                  <a:lnTo>
                    <a:pt x="66255" y="737666"/>
                  </a:lnTo>
                  <a:lnTo>
                    <a:pt x="67564" y="736396"/>
                  </a:lnTo>
                  <a:lnTo>
                    <a:pt x="68922" y="733856"/>
                  </a:lnTo>
                  <a:lnTo>
                    <a:pt x="70104" y="732586"/>
                  </a:lnTo>
                  <a:lnTo>
                    <a:pt x="70739" y="732586"/>
                  </a:lnTo>
                  <a:lnTo>
                    <a:pt x="71069" y="733856"/>
                  </a:lnTo>
                  <a:lnTo>
                    <a:pt x="71577" y="732586"/>
                  </a:lnTo>
                  <a:lnTo>
                    <a:pt x="72009" y="731316"/>
                  </a:lnTo>
                  <a:lnTo>
                    <a:pt x="74193" y="733856"/>
                  </a:lnTo>
                  <a:lnTo>
                    <a:pt x="75641" y="736396"/>
                  </a:lnTo>
                  <a:lnTo>
                    <a:pt x="79438" y="736396"/>
                  </a:lnTo>
                  <a:lnTo>
                    <a:pt x="82130" y="733856"/>
                  </a:lnTo>
                  <a:lnTo>
                    <a:pt x="84493" y="732586"/>
                  </a:lnTo>
                  <a:lnTo>
                    <a:pt x="83832" y="731316"/>
                  </a:lnTo>
                  <a:lnTo>
                    <a:pt x="83172" y="730046"/>
                  </a:lnTo>
                  <a:lnTo>
                    <a:pt x="82016" y="728776"/>
                  </a:lnTo>
                  <a:lnTo>
                    <a:pt x="81267" y="727506"/>
                  </a:lnTo>
                  <a:lnTo>
                    <a:pt x="80505" y="726236"/>
                  </a:lnTo>
                  <a:lnTo>
                    <a:pt x="84378" y="726236"/>
                  </a:lnTo>
                  <a:lnTo>
                    <a:pt x="88582" y="722426"/>
                  </a:lnTo>
                  <a:lnTo>
                    <a:pt x="92633" y="719886"/>
                  </a:lnTo>
                  <a:lnTo>
                    <a:pt x="92329" y="718616"/>
                  </a:lnTo>
                  <a:lnTo>
                    <a:pt x="91744" y="718616"/>
                  </a:lnTo>
                  <a:lnTo>
                    <a:pt x="92354" y="717346"/>
                  </a:lnTo>
                  <a:lnTo>
                    <a:pt x="91579" y="717346"/>
                  </a:lnTo>
                  <a:lnTo>
                    <a:pt x="90868" y="716076"/>
                  </a:lnTo>
                  <a:lnTo>
                    <a:pt x="89827" y="714806"/>
                  </a:lnTo>
                  <a:lnTo>
                    <a:pt x="89636" y="716076"/>
                  </a:lnTo>
                  <a:lnTo>
                    <a:pt x="89433" y="716076"/>
                  </a:lnTo>
                  <a:lnTo>
                    <a:pt x="84632" y="709726"/>
                  </a:lnTo>
                  <a:lnTo>
                    <a:pt x="81876" y="707186"/>
                  </a:lnTo>
                  <a:lnTo>
                    <a:pt x="78041" y="707186"/>
                  </a:lnTo>
                  <a:lnTo>
                    <a:pt x="78790" y="705916"/>
                  </a:lnTo>
                  <a:lnTo>
                    <a:pt x="79489" y="704646"/>
                  </a:lnTo>
                  <a:lnTo>
                    <a:pt x="79844" y="703376"/>
                  </a:lnTo>
                  <a:lnTo>
                    <a:pt x="80035" y="703376"/>
                  </a:lnTo>
                  <a:lnTo>
                    <a:pt x="79082" y="702106"/>
                  </a:lnTo>
                  <a:lnTo>
                    <a:pt x="77749" y="700836"/>
                  </a:lnTo>
                  <a:lnTo>
                    <a:pt x="78701" y="699566"/>
                  </a:lnTo>
                  <a:lnTo>
                    <a:pt x="79578" y="699566"/>
                  </a:lnTo>
                  <a:lnTo>
                    <a:pt x="79984" y="697026"/>
                  </a:lnTo>
                  <a:lnTo>
                    <a:pt x="79565" y="695756"/>
                  </a:lnTo>
                  <a:lnTo>
                    <a:pt x="81521" y="694486"/>
                  </a:lnTo>
                  <a:lnTo>
                    <a:pt x="83667" y="693216"/>
                  </a:lnTo>
                  <a:lnTo>
                    <a:pt x="86029" y="690676"/>
                  </a:lnTo>
                  <a:lnTo>
                    <a:pt x="87401" y="688136"/>
                  </a:lnTo>
                  <a:lnTo>
                    <a:pt x="91274" y="688136"/>
                  </a:lnTo>
                  <a:lnTo>
                    <a:pt x="91249" y="689406"/>
                  </a:lnTo>
                  <a:lnTo>
                    <a:pt x="96443" y="689406"/>
                  </a:lnTo>
                  <a:lnTo>
                    <a:pt x="106781" y="690676"/>
                  </a:lnTo>
                  <a:lnTo>
                    <a:pt x="106946" y="688136"/>
                  </a:lnTo>
                  <a:lnTo>
                    <a:pt x="107162" y="684326"/>
                  </a:lnTo>
                  <a:lnTo>
                    <a:pt x="107251" y="683056"/>
                  </a:lnTo>
                  <a:lnTo>
                    <a:pt x="109867" y="684326"/>
                  </a:lnTo>
                  <a:lnTo>
                    <a:pt x="112915" y="685596"/>
                  </a:lnTo>
                  <a:lnTo>
                    <a:pt x="116738" y="684326"/>
                  </a:lnTo>
                  <a:lnTo>
                    <a:pt x="116382" y="683056"/>
                  </a:lnTo>
                  <a:lnTo>
                    <a:pt x="116027" y="681786"/>
                  </a:lnTo>
                  <a:lnTo>
                    <a:pt x="114617" y="676706"/>
                  </a:lnTo>
                  <a:lnTo>
                    <a:pt x="113563" y="670356"/>
                  </a:lnTo>
                  <a:lnTo>
                    <a:pt x="113347" y="669086"/>
                  </a:lnTo>
                  <a:lnTo>
                    <a:pt x="112852" y="667816"/>
                  </a:lnTo>
                  <a:lnTo>
                    <a:pt x="111340" y="664006"/>
                  </a:lnTo>
                  <a:lnTo>
                    <a:pt x="109829" y="660196"/>
                  </a:lnTo>
                  <a:lnTo>
                    <a:pt x="106565" y="658926"/>
                  </a:lnTo>
                  <a:lnTo>
                    <a:pt x="104254" y="657656"/>
                  </a:lnTo>
                  <a:lnTo>
                    <a:pt x="103924" y="657999"/>
                  </a:lnTo>
                  <a:lnTo>
                    <a:pt x="103924" y="681786"/>
                  </a:lnTo>
                  <a:lnTo>
                    <a:pt x="96342" y="680516"/>
                  </a:lnTo>
                  <a:lnTo>
                    <a:pt x="92519" y="680516"/>
                  </a:lnTo>
                  <a:lnTo>
                    <a:pt x="92659" y="679246"/>
                  </a:lnTo>
                  <a:lnTo>
                    <a:pt x="94310" y="676706"/>
                  </a:lnTo>
                  <a:lnTo>
                    <a:pt x="94500" y="672896"/>
                  </a:lnTo>
                  <a:lnTo>
                    <a:pt x="93789" y="671626"/>
                  </a:lnTo>
                  <a:lnTo>
                    <a:pt x="93091" y="670356"/>
                  </a:lnTo>
                  <a:lnTo>
                    <a:pt x="95262" y="670356"/>
                  </a:lnTo>
                  <a:lnTo>
                    <a:pt x="96939" y="671626"/>
                  </a:lnTo>
                  <a:lnTo>
                    <a:pt x="98780" y="671626"/>
                  </a:lnTo>
                  <a:lnTo>
                    <a:pt x="99250" y="670356"/>
                  </a:lnTo>
                  <a:lnTo>
                    <a:pt x="99745" y="670356"/>
                  </a:lnTo>
                  <a:lnTo>
                    <a:pt x="99936" y="675436"/>
                  </a:lnTo>
                  <a:lnTo>
                    <a:pt x="101511" y="679246"/>
                  </a:lnTo>
                  <a:lnTo>
                    <a:pt x="103924" y="681786"/>
                  </a:lnTo>
                  <a:lnTo>
                    <a:pt x="103924" y="657999"/>
                  </a:lnTo>
                  <a:lnTo>
                    <a:pt x="103022" y="658926"/>
                  </a:lnTo>
                  <a:lnTo>
                    <a:pt x="101473" y="661466"/>
                  </a:lnTo>
                  <a:lnTo>
                    <a:pt x="100495" y="664006"/>
                  </a:lnTo>
                  <a:lnTo>
                    <a:pt x="100076" y="662736"/>
                  </a:lnTo>
                  <a:lnTo>
                    <a:pt x="99669" y="662736"/>
                  </a:lnTo>
                  <a:lnTo>
                    <a:pt x="99110" y="661466"/>
                  </a:lnTo>
                  <a:lnTo>
                    <a:pt x="98704" y="661466"/>
                  </a:lnTo>
                  <a:lnTo>
                    <a:pt x="96608" y="664006"/>
                  </a:lnTo>
                  <a:lnTo>
                    <a:pt x="92049" y="667816"/>
                  </a:lnTo>
                  <a:lnTo>
                    <a:pt x="91579" y="666546"/>
                  </a:lnTo>
                  <a:lnTo>
                    <a:pt x="90868" y="665276"/>
                  </a:lnTo>
                  <a:lnTo>
                    <a:pt x="90258" y="665276"/>
                  </a:lnTo>
                  <a:lnTo>
                    <a:pt x="99910" y="660196"/>
                  </a:lnTo>
                  <a:lnTo>
                    <a:pt x="93776" y="653846"/>
                  </a:lnTo>
                  <a:lnTo>
                    <a:pt x="91478" y="657656"/>
                  </a:lnTo>
                  <a:lnTo>
                    <a:pt x="90589" y="656386"/>
                  </a:lnTo>
                  <a:lnTo>
                    <a:pt x="90131" y="655116"/>
                  </a:lnTo>
                  <a:lnTo>
                    <a:pt x="84797" y="657656"/>
                  </a:lnTo>
                  <a:lnTo>
                    <a:pt x="84277" y="657656"/>
                  </a:lnTo>
                  <a:lnTo>
                    <a:pt x="84213" y="666546"/>
                  </a:lnTo>
                  <a:lnTo>
                    <a:pt x="84213" y="667816"/>
                  </a:lnTo>
                  <a:lnTo>
                    <a:pt x="81876" y="669086"/>
                  </a:lnTo>
                  <a:lnTo>
                    <a:pt x="79895" y="670356"/>
                  </a:lnTo>
                  <a:lnTo>
                    <a:pt x="79298" y="670864"/>
                  </a:lnTo>
                  <a:lnTo>
                    <a:pt x="79298" y="695185"/>
                  </a:lnTo>
                  <a:lnTo>
                    <a:pt x="78955" y="694486"/>
                  </a:lnTo>
                  <a:lnTo>
                    <a:pt x="79197" y="694486"/>
                  </a:lnTo>
                  <a:lnTo>
                    <a:pt x="79298" y="695185"/>
                  </a:lnTo>
                  <a:lnTo>
                    <a:pt x="79298" y="670864"/>
                  </a:lnTo>
                  <a:lnTo>
                    <a:pt x="78384" y="671626"/>
                  </a:lnTo>
                  <a:lnTo>
                    <a:pt x="77698" y="666546"/>
                  </a:lnTo>
                  <a:lnTo>
                    <a:pt x="77533" y="665276"/>
                  </a:lnTo>
                  <a:lnTo>
                    <a:pt x="77355" y="664781"/>
                  </a:lnTo>
                  <a:lnTo>
                    <a:pt x="77444" y="664984"/>
                  </a:lnTo>
                  <a:lnTo>
                    <a:pt x="79019" y="669086"/>
                  </a:lnTo>
                  <a:lnTo>
                    <a:pt x="84213" y="666546"/>
                  </a:lnTo>
                  <a:lnTo>
                    <a:pt x="84213" y="657707"/>
                  </a:lnTo>
                  <a:lnTo>
                    <a:pt x="76708" y="662647"/>
                  </a:lnTo>
                  <a:lnTo>
                    <a:pt x="75742" y="659612"/>
                  </a:lnTo>
                  <a:lnTo>
                    <a:pt x="75742" y="726236"/>
                  </a:lnTo>
                  <a:lnTo>
                    <a:pt x="74917" y="726236"/>
                  </a:lnTo>
                  <a:lnTo>
                    <a:pt x="73139" y="727405"/>
                  </a:lnTo>
                  <a:lnTo>
                    <a:pt x="72504" y="726236"/>
                  </a:lnTo>
                  <a:lnTo>
                    <a:pt x="72174" y="726236"/>
                  </a:lnTo>
                  <a:lnTo>
                    <a:pt x="71361" y="724789"/>
                  </a:lnTo>
                  <a:lnTo>
                    <a:pt x="75742" y="726236"/>
                  </a:lnTo>
                  <a:lnTo>
                    <a:pt x="75742" y="659612"/>
                  </a:lnTo>
                  <a:lnTo>
                    <a:pt x="75526" y="658926"/>
                  </a:lnTo>
                  <a:lnTo>
                    <a:pt x="73012" y="654799"/>
                  </a:lnTo>
                  <a:lnTo>
                    <a:pt x="73012" y="709726"/>
                  </a:lnTo>
                  <a:lnTo>
                    <a:pt x="68719" y="717346"/>
                  </a:lnTo>
                  <a:lnTo>
                    <a:pt x="68249" y="721575"/>
                  </a:lnTo>
                  <a:lnTo>
                    <a:pt x="67754" y="721156"/>
                  </a:lnTo>
                  <a:lnTo>
                    <a:pt x="63487" y="721156"/>
                  </a:lnTo>
                  <a:lnTo>
                    <a:pt x="62522" y="722426"/>
                  </a:lnTo>
                  <a:lnTo>
                    <a:pt x="61671" y="721156"/>
                  </a:lnTo>
                  <a:lnTo>
                    <a:pt x="61315" y="722426"/>
                  </a:lnTo>
                  <a:lnTo>
                    <a:pt x="59931" y="723696"/>
                  </a:lnTo>
                  <a:lnTo>
                    <a:pt x="58521" y="726236"/>
                  </a:lnTo>
                  <a:lnTo>
                    <a:pt x="57150" y="726236"/>
                  </a:lnTo>
                  <a:lnTo>
                    <a:pt x="58889" y="728776"/>
                  </a:lnTo>
                  <a:lnTo>
                    <a:pt x="54737" y="730046"/>
                  </a:lnTo>
                  <a:lnTo>
                    <a:pt x="52552" y="728776"/>
                  </a:lnTo>
                  <a:lnTo>
                    <a:pt x="49784" y="727506"/>
                  </a:lnTo>
                  <a:lnTo>
                    <a:pt x="45758" y="726236"/>
                  </a:lnTo>
                  <a:lnTo>
                    <a:pt x="43370" y="722426"/>
                  </a:lnTo>
                  <a:lnTo>
                    <a:pt x="50355" y="721156"/>
                  </a:lnTo>
                  <a:lnTo>
                    <a:pt x="54940" y="718616"/>
                  </a:lnTo>
                  <a:lnTo>
                    <a:pt x="57670" y="716076"/>
                  </a:lnTo>
                  <a:lnTo>
                    <a:pt x="59893" y="717346"/>
                  </a:lnTo>
                  <a:lnTo>
                    <a:pt x="62826" y="718616"/>
                  </a:lnTo>
                  <a:lnTo>
                    <a:pt x="67678" y="717346"/>
                  </a:lnTo>
                  <a:lnTo>
                    <a:pt x="68643" y="716076"/>
                  </a:lnTo>
                  <a:lnTo>
                    <a:pt x="70561" y="713536"/>
                  </a:lnTo>
                  <a:lnTo>
                    <a:pt x="72694" y="709726"/>
                  </a:lnTo>
                  <a:lnTo>
                    <a:pt x="73012" y="709726"/>
                  </a:lnTo>
                  <a:lnTo>
                    <a:pt x="73012" y="654799"/>
                  </a:lnTo>
                  <a:lnTo>
                    <a:pt x="72440" y="653846"/>
                  </a:lnTo>
                  <a:lnTo>
                    <a:pt x="73317" y="644956"/>
                  </a:lnTo>
                  <a:lnTo>
                    <a:pt x="73444" y="643686"/>
                  </a:lnTo>
                  <a:lnTo>
                    <a:pt x="77089" y="643686"/>
                  </a:lnTo>
                  <a:lnTo>
                    <a:pt x="77673" y="644956"/>
                  </a:lnTo>
                  <a:lnTo>
                    <a:pt x="79159" y="644956"/>
                  </a:lnTo>
                  <a:lnTo>
                    <a:pt x="81546" y="643686"/>
                  </a:lnTo>
                  <a:lnTo>
                    <a:pt x="84607" y="641146"/>
                  </a:lnTo>
                  <a:lnTo>
                    <a:pt x="84797" y="641146"/>
                  </a:lnTo>
                  <a:lnTo>
                    <a:pt x="84937" y="639876"/>
                  </a:lnTo>
                  <a:lnTo>
                    <a:pt x="85128" y="639876"/>
                  </a:lnTo>
                  <a:lnTo>
                    <a:pt x="86194" y="646226"/>
                  </a:lnTo>
                  <a:lnTo>
                    <a:pt x="85750" y="646226"/>
                  </a:lnTo>
                  <a:lnTo>
                    <a:pt x="85979" y="647496"/>
                  </a:lnTo>
                  <a:lnTo>
                    <a:pt x="86448" y="647496"/>
                  </a:lnTo>
                  <a:lnTo>
                    <a:pt x="87096" y="651306"/>
                  </a:lnTo>
                  <a:lnTo>
                    <a:pt x="87464" y="653846"/>
                  </a:lnTo>
                  <a:lnTo>
                    <a:pt x="89687" y="652576"/>
                  </a:lnTo>
                  <a:lnTo>
                    <a:pt x="93865" y="652576"/>
                  </a:lnTo>
                  <a:lnTo>
                    <a:pt x="93814" y="648766"/>
                  </a:lnTo>
                  <a:lnTo>
                    <a:pt x="92735" y="641146"/>
                  </a:lnTo>
                  <a:lnTo>
                    <a:pt x="93560" y="642416"/>
                  </a:lnTo>
                  <a:lnTo>
                    <a:pt x="95262" y="643686"/>
                  </a:lnTo>
                  <a:lnTo>
                    <a:pt x="96126" y="641146"/>
                  </a:lnTo>
                  <a:lnTo>
                    <a:pt x="96558" y="639876"/>
                  </a:lnTo>
                  <a:lnTo>
                    <a:pt x="97193" y="638606"/>
                  </a:lnTo>
                  <a:lnTo>
                    <a:pt x="98958" y="635101"/>
                  </a:lnTo>
                  <a:lnTo>
                    <a:pt x="99009" y="634707"/>
                  </a:lnTo>
                  <a:lnTo>
                    <a:pt x="94551" y="630986"/>
                  </a:lnTo>
                  <a:lnTo>
                    <a:pt x="97409" y="627176"/>
                  </a:lnTo>
                  <a:lnTo>
                    <a:pt x="99339" y="623366"/>
                  </a:lnTo>
                  <a:lnTo>
                    <a:pt x="99885" y="619556"/>
                  </a:lnTo>
                  <a:lnTo>
                    <a:pt x="99999" y="618286"/>
                  </a:lnTo>
                  <a:lnTo>
                    <a:pt x="100190" y="617016"/>
                  </a:lnTo>
                  <a:lnTo>
                    <a:pt x="100050" y="611936"/>
                  </a:lnTo>
                  <a:lnTo>
                    <a:pt x="98806" y="609396"/>
                  </a:lnTo>
                  <a:lnTo>
                    <a:pt x="97193" y="608126"/>
                  </a:lnTo>
                  <a:lnTo>
                    <a:pt x="101307" y="610666"/>
                  </a:lnTo>
                  <a:lnTo>
                    <a:pt x="105295" y="613206"/>
                  </a:lnTo>
                  <a:lnTo>
                    <a:pt x="109067" y="613206"/>
                  </a:lnTo>
                  <a:lnTo>
                    <a:pt x="108127" y="615746"/>
                  </a:lnTo>
                  <a:lnTo>
                    <a:pt x="106781" y="617016"/>
                  </a:lnTo>
                  <a:lnTo>
                    <a:pt x="104394" y="620826"/>
                  </a:lnTo>
                  <a:lnTo>
                    <a:pt x="99885" y="619556"/>
                  </a:lnTo>
                  <a:lnTo>
                    <a:pt x="101676" y="622096"/>
                  </a:lnTo>
                  <a:lnTo>
                    <a:pt x="102577" y="624636"/>
                  </a:lnTo>
                  <a:lnTo>
                    <a:pt x="102031" y="625906"/>
                  </a:lnTo>
                  <a:lnTo>
                    <a:pt x="101257" y="625906"/>
                  </a:lnTo>
                  <a:lnTo>
                    <a:pt x="100711" y="628446"/>
                  </a:lnTo>
                  <a:lnTo>
                    <a:pt x="100952" y="628446"/>
                  </a:lnTo>
                  <a:lnTo>
                    <a:pt x="101396" y="629716"/>
                  </a:lnTo>
                  <a:lnTo>
                    <a:pt x="100596" y="630986"/>
                  </a:lnTo>
                  <a:lnTo>
                    <a:pt x="99834" y="633526"/>
                  </a:lnTo>
                  <a:lnTo>
                    <a:pt x="99009" y="634707"/>
                  </a:lnTo>
                  <a:lnTo>
                    <a:pt x="99034" y="639876"/>
                  </a:lnTo>
                  <a:lnTo>
                    <a:pt x="101206" y="638606"/>
                  </a:lnTo>
                  <a:lnTo>
                    <a:pt x="103479" y="637336"/>
                  </a:lnTo>
                  <a:lnTo>
                    <a:pt x="105930" y="637336"/>
                  </a:lnTo>
                  <a:lnTo>
                    <a:pt x="106095" y="636066"/>
                  </a:lnTo>
                  <a:lnTo>
                    <a:pt x="110794" y="634796"/>
                  </a:lnTo>
                  <a:lnTo>
                    <a:pt x="115443" y="632256"/>
                  </a:lnTo>
                  <a:lnTo>
                    <a:pt x="119341" y="628446"/>
                  </a:lnTo>
                  <a:lnTo>
                    <a:pt x="118935" y="643686"/>
                  </a:lnTo>
                  <a:lnTo>
                    <a:pt x="125755" y="643686"/>
                  </a:lnTo>
                  <a:lnTo>
                    <a:pt x="127063" y="630986"/>
                  </a:lnTo>
                  <a:lnTo>
                    <a:pt x="128409" y="634796"/>
                  </a:lnTo>
                  <a:lnTo>
                    <a:pt x="130365" y="637336"/>
                  </a:lnTo>
                  <a:lnTo>
                    <a:pt x="133197" y="638606"/>
                  </a:lnTo>
                  <a:lnTo>
                    <a:pt x="133858" y="639876"/>
                  </a:lnTo>
                  <a:lnTo>
                    <a:pt x="134658" y="642416"/>
                  </a:lnTo>
                  <a:lnTo>
                    <a:pt x="137756" y="644956"/>
                  </a:lnTo>
                  <a:lnTo>
                    <a:pt x="139928" y="647496"/>
                  </a:lnTo>
                  <a:lnTo>
                    <a:pt x="142214" y="648766"/>
                  </a:lnTo>
                  <a:lnTo>
                    <a:pt x="139763" y="650036"/>
                  </a:lnTo>
                  <a:lnTo>
                    <a:pt x="137401" y="652576"/>
                  </a:lnTo>
                  <a:lnTo>
                    <a:pt x="135013" y="653846"/>
                  </a:lnTo>
                  <a:lnTo>
                    <a:pt x="133781" y="655116"/>
                  </a:lnTo>
                  <a:lnTo>
                    <a:pt x="133553" y="655116"/>
                  </a:lnTo>
                  <a:lnTo>
                    <a:pt x="132867" y="656386"/>
                  </a:lnTo>
                  <a:lnTo>
                    <a:pt x="132156" y="656386"/>
                  </a:lnTo>
                  <a:lnTo>
                    <a:pt x="131495" y="657656"/>
                  </a:lnTo>
                  <a:lnTo>
                    <a:pt x="129679" y="657656"/>
                  </a:lnTo>
                  <a:lnTo>
                    <a:pt x="127647" y="656386"/>
                  </a:lnTo>
                  <a:lnTo>
                    <a:pt x="126657" y="656386"/>
                  </a:lnTo>
                  <a:lnTo>
                    <a:pt x="128193" y="655116"/>
                  </a:lnTo>
                  <a:lnTo>
                    <a:pt x="128308" y="652576"/>
                  </a:lnTo>
                  <a:lnTo>
                    <a:pt x="126352" y="651306"/>
                  </a:lnTo>
                  <a:lnTo>
                    <a:pt x="124726" y="648766"/>
                  </a:lnTo>
                  <a:lnTo>
                    <a:pt x="123164" y="651306"/>
                  </a:lnTo>
                  <a:lnTo>
                    <a:pt x="121208" y="652576"/>
                  </a:lnTo>
                  <a:lnTo>
                    <a:pt x="121323" y="653846"/>
                  </a:lnTo>
                  <a:lnTo>
                    <a:pt x="121462" y="655116"/>
                  </a:lnTo>
                  <a:lnTo>
                    <a:pt x="122948" y="656386"/>
                  </a:lnTo>
                  <a:lnTo>
                    <a:pt x="120002" y="656386"/>
                  </a:lnTo>
                  <a:lnTo>
                    <a:pt x="117640" y="657656"/>
                  </a:lnTo>
                  <a:lnTo>
                    <a:pt x="118541" y="661466"/>
                  </a:lnTo>
                  <a:lnTo>
                    <a:pt x="119976" y="664006"/>
                  </a:lnTo>
                  <a:lnTo>
                    <a:pt x="121678" y="667816"/>
                  </a:lnTo>
                  <a:lnTo>
                    <a:pt x="119926" y="669086"/>
                  </a:lnTo>
                  <a:lnTo>
                    <a:pt x="118351" y="670356"/>
                  </a:lnTo>
                  <a:lnTo>
                    <a:pt x="118656" y="672896"/>
                  </a:lnTo>
                  <a:lnTo>
                    <a:pt x="119926" y="675436"/>
                  </a:lnTo>
                  <a:lnTo>
                    <a:pt x="120751" y="676706"/>
                  </a:lnTo>
                  <a:lnTo>
                    <a:pt x="121818" y="675436"/>
                  </a:lnTo>
                  <a:lnTo>
                    <a:pt x="123685" y="675436"/>
                  </a:lnTo>
                  <a:lnTo>
                    <a:pt x="123875" y="672896"/>
                  </a:lnTo>
                  <a:lnTo>
                    <a:pt x="122758" y="669086"/>
                  </a:lnTo>
                  <a:lnTo>
                    <a:pt x="127723" y="672896"/>
                  </a:lnTo>
                  <a:lnTo>
                    <a:pt x="133426" y="676706"/>
                  </a:lnTo>
                  <a:lnTo>
                    <a:pt x="145351" y="681786"/>
                  </a:lnTo>
                  <a:lnTo>
                    <a:pt x="145592" y="680516"/>
                  </a:lnTo>
                  <a:lnTo>
                    <a:pt x="145516" y="676706"/>
                  </a:lnTo>
                  <a:lnTo>
                    <a:pt x="145326" y="672896"/>
                  </a:lnTo>
                  <a:lnTo>
                    <a:pt x="144932" y="670356"/>
                  </a:lnTo>
                  <a:lnTo>
                    <a:pt x="144589" y="669086"/>
                  </a:lnTo>
                  <a:lnTo>
                    <a:pt x="144246" y="667816"/>
                  </a:lnTo>
                  <a:lnTo>
                    <a:pt x="144907" y="666546"/>
                  </a:lnTo>
                  <a:lnTo>
                    <a:pt x="149771" y="671626"/>
                  </a:lnTo>
                  <a:lnTo>
                    <a:pt x="150025" y="675436"/>
                  </a:lnTo>
                  <a:lnTo>
                    <a:pt x="152857" y="674166"/>
                  </a:lnTo>
                  <a:lnTo>
                    <a:pt x="158178" y="674166"/>
                  </a:lnTo>
                  <a:lnTo>
                    <a:pt x="158127" y="671626"/>
                  </a:lnTo>
                  <a:lnTo>
                    <a:pt x="157797" y="669086"/>
                  </a:lnTo>
                  <a:lnTo>
                    <a:pt x="157632" y="666546"/>
                  </a:lnTo>
                  <a:lnTo>
                    <a:pt x="156972" y="657656"/>
                  </a:lnTo>
                  <a:lnTo>
                    <a:pt x="156591" y="652576"/>
                  </a:lnTo>
                  <a:lnTo>
                    <a:pt x="156476" y="651306"/>
                  </a:lnTo>
                  <a:lnTo>
                    <a:pt x="156146" y="651306"/>
                  </a:lnTo>
                  <a:lnTo>
                    <a:pt x="154419" y="650036"/>
                  </a:lnTo>
                  <a:lnTo>
                    <a:pt x="153504" y="648766"/>
                  </a:lnTo>
                  <a:lnTo>
                    <a:pt x="156781" y="647496"/>
                  </a:lnTo>
                  <a:lnTo>
                    <a:pt x="160134" y="644956"/>
                  </a:lnTo>
                  <a:lnTo>
                    <a:pt x="163652" y="642416"/>
                  </a:lnTo>
                  <a:lnTo>
                    <a:pt x="163131" y="639876"/>
                  </a:lnTo>
                  <a:lnTo>
                    <a:pt x="162394" y="638606"/>
                  </a:lnTo>
                  <a:lnTo>
                    <a:pt x="161785" y="637336"/>
                  </a:lnTo>
                  <a:lnTo>
                    <a:pt x="167360" y="637336"/>
                  </a:lnTo>
                  <a:lnTo>
                    <a:pt x="167830" y="632256"/>
                  </a:lnTo>
                  <a:lnTo>
                    <a:pt x="168084" y="630986"/>
                  </a:lnTo>
                  <a:lnTo>
                    <a:pt x="168325" y="629716"/>
                  </a:lnTo>
                  <a:lnTo>
                    <a:pt x="164147" y="629716"/>
                  </a:lnTo>
                  <a:lnTo>
                    <a:pt x="164236" y="628446"/>
                  </a:lnTo>
                  <a:lnTo>
                    <a:pt x="164426" y="628446"/>
                  </a:lnTo>
                  <a:lnTo>
                    <a:pt x="163931" y="627176"/>
                  </a:lnTo>
                  <a:lnTo>
                    <a:pt x="162801" y="625906"/>
                  </a:lnTo>
                  <a:lnTo>
                    <a:pt x="161366" y="623366"/>
                  </a:lnTo>
                  <a:lnTo>
                    <a:pt x="161175" y="624636"/>
                  </a:lnTo>
                  <a:lnTo>
                    <a:pt x="160820" y="624636"/>
                  </a:lnTo>
                  <a:lnTo>
                    <a:pt x="160134" y="625906"/>
                  </a:lnTo>
                  <a:lnTo>
                    <a:pt x="159473" y="625906"/>
                  </a:lnTo>
                  <a:lnTo>
                    <a:pt x="158902" y="627176"/>
                  </a:lnTo>
                  <a:lnTo>
                    <a:pt x="159943" y="628446"/>
                  </a:lnTo>
                  <a:lnTo>
                    <a:pt x="156502" y="628446"/>
                  </a:lnTo>
                  <a:lnTo>
                    <a:pt x="155435" y="627176"/>
                  </a:lnTo>
                  <a:lnTo>
                    <a:pt x="154495" y="625906"/>
                  </a:lnTo>
                  <a:lnTo>
                    <a:pt x="153289" y="624636"/>
                  </a:lnTo>
                  <a:lnTo>
                    <a:pt x="153758" y="623366"/>
                  </a:lnTo>
                  <a:lnTo>
                    <a:pt x="154038" y="622096"/>
                  </a:lnTo>
                  <a:lnTo>
                    <a:pt x="154305" y="620826"/>
                  </a:lnTo>
                  <a:lnTo>
                    <a:pt x="154584" y="619556"/>
                  </a:lnTo>
                  <a:lnTo>
                    <a:pt x="155244" y="617016"/>
                  </a:lnTo>
                  <a:lnTo>
                    <a:pt x="152387" y="613206"/>
                  </a:lnTo>
                  <a:lnTo>
                    <a:pt x="150431" y="608126"/>
                  </a:lnTo>
                  <a:lnTo>
                    <a:pt x="148971" y="604316"/>
                  </a:lnTo>
                  <a:lnTo>
                    <a:pt x="148043" y="603046"/>
                  </a:lnTo>
                  <a:lnTo>
                    <a:pt x="148678" y="601776"/>
                  </a:lnTo>
                  <a:lnTo>
                    <a:pt x="149796" y="601776"/>
                  </a:lnTo>
                  <a:lnTo>
                    <a:pt x="150482" y="603046"/>
                  </a:lnTo>
                  <a:lnTo>
                    <a:pt x="151091" y="604316"/>
                  </a:lnTo>
                  <a:lnTo>
                    <a:pt x="151777" y="604316"/>
                  </a:lnTo>
                  <a:lnTo>
                    <a:pt x="152031" y="605586"/>
                  </a:lnTo>
                  <a:lnTo>
                    <a:pt x="153924" y="603046"/>
                  </a:lnTo>
                  <a:lnTo>
                    <a:pt x="155714" y="601776"/>
                  </a:lnTo>
                  <a:lnTo>
                    <a:pt x="154660" y="604316"/>
                  </a:lnTo>
                  <a:lnTo>
                    <a:pt x="153568" y="606856"/>
                  </a:lnTo>
                  <a:lnTo>
                    <a:pt x="152717" y="609396"/>
                  </a:lnTo>
                  <a:lnTo>
                    <a:pt x="156730" y="611936"/>
                  </a:lnTo>
                  <a:lnTo>
                    <a:pt x="158838" y="611936"/>
                  </a:lnTo>
                  <a:lnTo>
                    <a:pt x="161861" y="603046"/>
                  </a:lnTo>
                  <a:lnTo>
                    <a:pt x="162991" y="609396"/>
                  </a:lnTo>
                  <a:lnTo>
                    <a:pt x="167500" y="614476"/>
                  </a:lnTo>
                  <a:lnTo>
                    <a:pt x="175526" y="618286"/>
                  </a:lnTo>
                  <a:lnTo>
                    <a:pt x="187185" y="619556"/>
                  </a:lnTo>
                  <a:lnTo>
                    <a:pt x="176415" y="603046"/>
                  </a:lnTo>
                  <a:lnTo>
                    <a:pt x="175590" y="601776"/>
                  </a:lnTo>
                  <a:lnTo>
                    <a:pt x="173939" y="599236"/>
                  </a:lnTo>
                  <a:lnTo>
                    <a:pt x="166484" y="587806"/>
                  </a:lnTo>
                  <a:lnTo>
                    <a:pt x="164261" y="592886"/>
                  </a:lnTo>
                  <a:lnTo>
                    <a:pt x="162966" y="596696"/>
                  </a:lnTo>
                  <a:lnTo>
                    <a:pt x="162280" y="599236"/>
                  </a:lnTo>
                  <a:lnTo>
                    <a:pt x="158953" y="597966"/>
                  </a:lnTo>
                  <a:lnTo>
                    <a:pt x="157276" y="597966"/>
                  </a:lnTo>
                  <a:lnTo>
                    <a:pt x="156972" y="599236"/>
                  </a:lnTo>
                  <a:lnTo>
                    <a:pt x="156781" y="599236"/>
                  </a:lnTo>
                  <a:lnTo>
                    <a:pt x="155321" y="596696"/>
                  </a:lnTo>
                  <a:lnTo>
                    <a:pt x="155460" y="595426"/>
                  </a:lnTo>
                  <a:lnTo>
                    <a:pt x="156565" y="594156"/>
                  </a:lnTo>
                  <a:lnTo>
                    <a:pt x="157556" y="592886"/>
                  </a:lnTo>
                  <a:lnTo>
                    <a:pt x="157226" y="591616"/>
                  </a:lnTo>
                  <a:lnTo>
                    <a:pt x="158813" y="587806"/>
                  </a:lnTo>
                  <a:lnTo>
                    <a:pt x="159753" y="582726"/>
                  </a:lnTo>
                  <a:lnTo>
                    <a:pt x="159943" y="576376"/>
                  </a:lnTo>
                  <a:lnTo>
                    <a:pt x="160413" y="578916"/>
                  </a:lnTo>
                  <a:lnTo>
                    <a:pt x="164592" y="577646"/>
                  </a:lnTo>
                  <a:lnTo>
                    <a:pt x="164376" y="576376"/>
                  </a:lnTo>
                  <a:lnTo>
                    <a:pt x="162661" y="566216"/>
                  </a:lnTo>
                  <a:lnTo>
                    <a:pt x="160794" y="566216"/>
                  </a:lnTo>
                  <a:lnTo>
                    <a:pt x="161175" y="564946"/>
                  </a:lnTo>
                  <a:lnTo>
                    <a:pt x="162445" y="561136"/>
                  </a:lnTo>
                  <a:lnTo>
                    <a:pt x="162407" y="557326"/>
                  </a:lnTo>
                  <a:lnTo>
                    <a:pt x="162280" y="556056"/>
                  </a:lnTo>
                  <a:lnTo>
                    <a:pt x="164858" y="561136"/>
                  </a:lnTo>
                  <a:lnTo>
                    <a:pt x="170256" y="571296"/>
                  </a:lnTo>
                  <a:lnTo>
                    <a:pt x="171348" y="567486"/>
                  </a:lnTo>
                  <a:lnTo>
                    <a:pt x="172339" y="561136"/>
                  </a:lnTo>
                  <a:lnTo>
                    <a:pt x="172758" y="562406"/>
                  </a:lnTo>
                  <a:lnTo>
                    <a:pt x="173685" y="564946"/>
                  </a:lnTo>
                  <a:lnTo>
                    <a:pt x="176237" y="566216"/>
                  </a:lnTo>
                  <a:lnTo>
                    <a:pt x="178765" y="563676"/>
                  </a:lnTo>
                  <a:lnTo>
                    <a:pt x="182460" y="562406"/>
                  </a:lnTo>
                  <a:lnTo>
                    <a:pt x="181419" y="561136"/>
                  </a:lnTo>
                  <a:lnTo>
                    <a:pt x="179349" y="558596"/>
                  </a:lnTo>
                  <a:lnTo>
                    <a:pt x="177888" y="557326"/>
                  </a:lnTo>
                  <a:lnTo>
                    <a:pt x="175247" y="556056"/>
                  </a:lnTo>
                  <a:lnTo>
                    <a:pt x="173469" y="557326"/>
                  </a:lnTo>
                  <a:lnTo>
                    <a:pt x="172554" y="558596"/>
                  </a:lnTo>
                  <a:lnTo>
                    <a:pt x="172389" y="556056"/>
                  </a:lnTo>
                  <a:lnTo>
                    <a:pt x="163195" y="543356"/>
                  </a:lnTo>
                  <a:lnTo>
                    <a:pt x="155651" y="544626"/>
                  </a:lnTo>
                  <a:lnTo>
                    <a:pt x="156044" y="544626"/>
                  </a:lnTo>
                  <a:lnTo>
                    <a:pt x="156337" y="545528"/>
                  </a:lnTo>
                  <a:lnTo>
                    <a:pt x="155079" y="544626"/>
                  </a:lnTo>
                  <a:lnTo>
                    <a:pt x="153022" y="543356"/>
                  </a:lnTo>
                  <a:lnTo>
                    <a:pt x="150901" y="542086"/>
                  </a:lnTo>
                  <a:lnTo>
                    <a:pt x="151866" y="540816"/>
                  </a:lnTo>
                  <a:lnTo>
                    <a:pt x="152933" y="539546"/>
                  </a:lnTo>
                  <a:lnTo>
                    <a:pt x="153568" y="537006"/>
                  </a:lnTo>
                  <a:lnTo>
                    <a:pt x="151536" y="534466"/>
                  </a:lnTo>
                  <a:lnTo>
                    <a:pt x="149491" y="533196"/>
                  </a:lnTo>
                  <a:lnTo>
                    <a:pt x="148450" y="535736"/>
                  </a:lnTo>
                  <a:lnTo>
                    <a:pt x="147269" y="537006"/>
                  </a:lnTo>
                  <a:lnTo>
                    <a:pt x="147358" y="539546"/>
                  </a:lnTo>
                  <a:lnTo>
                    <a:pt x="145122" y="538276"/>
                  </a:lnTo>
                  <a:lnTo>
                    <a:pt x="142951" y="537006"/>
                  </a:lnTo>
                  <a:lnTo>
                    <a:pt x="141058" y="534466"/>
                  </a:lnTo>
                  <a:lnTo>
                    <a:pt x="139788" y="533196"/>
                  </a:lnTo>
                  <a:lnTo>
                    <a:pt x="139077" y="533196"/>
                  </a:lnTo>
                  <a:lnTo>
                    <a:pt x="137782" y="531926"/>
                  </a:lnTo>
                  <a:lnTo>
                    <a:pt x="137236" y="530656"/>
                  </a:lnTo>
                  <a:lnTo>
                    <a:pt x="136690" y="529386"/>
                  </a:lnTo>
                  <a:lnTo>
                    <a:pt x="135940" y="528116"/>
                  </a:lnTo>
                  <a:lnTo>
                    <a:pt x="133362" y="530656"/>
                  </a:lnTo>
                  <a:lnTo>
                    <a:pt x="135128" y="525576"/>
                  </a:lnTo>
                  <a:lnTo>
                    <a:pt x="135559" y="524306"/>
                  </a:lnTo>
                  <a:lnTo>
                    <a:pt x="136004" y="523036"/>
                  </a:lnTo>
                  <a:lnTo>
                    <a:pt x="136436" y="521766"/>
                  </a:lnTo>
                  <a:lnTo>
                    <a:pt x="134797" y="521766"/>
                  </a:lnTo>
                  <a:lnTo>
                    <a:pt x="133578" y="523036"/>
                  </a:lnTo>
                  <a:lnTo>
                    <a:pt x="132232" y="523036"/>
                  </a:lnTo>
                  <a:lnTo>
                    <a:pt x="131991" y="521766"/>
                  </a:lnTo>
                  <a:lnTo>
                    <a:pt x="131445" y="521766"/>
                  </a:lnTo>
                  <a:lnTo>
                    <a:pt x="130721" y="520496"/>
                  </a:lnTo>
                  <a:lnTo>
                    <a:pt x="131737" y="519226"/>
                  </a:lnTo>
                  <a:lnTo>
                    <a:pt x="133223" y="516686"/>
                  </a:lnTo>
                  <a:lnTo>
                    <a:pt x="134162" y="517956"/>
                  </a:lnTo>
                  <a:lnTo>
                    <a:pt x="135255" y="519226"/>
                  </a:lnTo>
                  <a:lnTo>
                    <a:pt x="136664" y="521766"/>
                  </a:lnTo>
                  <a:lnTo>
                    <a:pt x="139852" y="521766"/>
                  </a:lnTo>
                  <a:lnTo>
                    <a:pt x="143802" y="523036"/>
                  </a:lnTo>
                  <a:lnTo>
                    <a:pt x="148094" y="520496"/>
                  </a:lnTo>
                  <a:lnTo>
                    <a:pt x="149821" y="519226"/>
                  </a:lnTo>
                  <a:lnTo>
                    <a:pt x="151663" y="516686"/>
                  </a:lnTo>
                  <a:lnTo>
                    <a:pt x="153568" y="517956"/>
                  </a:lnTo>
                  <a:lnTo>
                    <a:pt x="155384" y="519226"/>
                  </a:lnTo>
                  <a:lnTo>
                    <a:pt x="157251" y="520496"/>
                  </a:lnTo>
                  <a:lnTo>
                    <a:pt x="157886" y="519226"/>
                  </a:lnTo>
                  <a:lnTo>
                    <a:pt x="161404" y="523036"/>
                  </a:lnTo>
                  <a:lnTo>
                    <a:pt x="163042" y="524306"/>
                  </a:lnTo>
                  <a:lnTo>
                    <a:pt x="164198" y="524306"/>
                  </a:lnTo>
                  <a:lnTo>
                    <a:pt x="167093" y="528116"/>
                  </a:lnTo>
                  <a:lnTo>
                    <a:pt x="168021" y="526846"/>
                  </a:lnTo>
                  <a:lnTo>
                    <a:pt x="169595" y="525576"/>
                  </a:lnTo>
                  <a:lnTo>
                    <a:pt x="169722" y="523036"/>
                  </a:lnTo>
                  <a:lnTo>
                    <a:pt x="168376" y="521766"/>
                  </a:lnTo>
                  <a:lnTo>
                    <a:pt x="167284" y="519226"/>
                  </a:lnTo>
                  <a:lnTo>
                    <a:pt x="167474" y="519226"/>
                  </a:lnTo>
                  <a:lnTo>
                    <a:pt x="167855" y="517956"/>
                  </a:lnTo>
                  <a:lnTo>
                    <a:pt x="167805" y="516686"/>
                  </a:lnTo>
                  <a:lnTo>
                    <a:pt x="166408" y="514146"/>
                  </a:lnTo>
                  <a:lnTo>
                    <a:pt x="164998" y="512876"/>
                  </a:lnTo>
                  <a:lnTo>
                    <a:pt x="165658" y="512876"/>
                  </a:lnTo>
                  <a:lnTo>
                    <a:pt x="165989" y="511606"/>
                  </a:lnTo>
                  <a:lnTo>
                    <a:pt x="164261" y="510336"/>
                  </a:lnTo>
                  <a:lnTo>
                    <a:pt x="163156" y="507796"/>
                  </a:lnTo>
                  <a:lnTo>
                    <a:pt x="162610" y="506526"/>
                  </a:lnTo>
                  <a:lnTo>
                    <a:pt x="160020" y="506526"/>
                  </a:lnTo>
                  <a:lnTo>
                    <a:pt x="159232" y="507796"/>
                  </a:lnTo>
                  <a:lnTo>
                    <a:pt x="158318" y="507796"/>
                  </a:lnTo>
                  <a:lnTo>
                    <a:pt x="154940" y="505256"/>
                  </a:lnTo>
                  <a:lnTo>
                    <a:pt x="154063" y="505256"/>
                  </a:lnTo>
                  <a:lnTo>
                    <a:pt x="145402" y="500176"/>
                  </a:lnTo>
                  <a:lnTo>
                    <a:pt x="144297" y="497636"/>
                  </a:lnTo>
                  <a:lnTo>
                    <a:pt x="143675" y="496366"/>
                  </a:lnTo>
                  <a:lnTo>
                    <a:pt x="142049" y="498906"/>
                  </a:lnTo>
                  <a:lnTo>
                    <a:pt x="140398" y="500176"/>
                  </a:lnTo>
                  <a:lnTo>
                    <a:pt x="139471" y="501446"/>
                  </a:lnTo>
                  <a:lnTo>
                    <a:pt x="134493" y="502716"/>
                  </a:lnTo>
                  <a:lnTo>
                    <a:pt x="131965" y="505256"/>
                  </a:lnTo>
                  <a:lnTo>
                    <a:pt x="131356" y="507796"/>
                  </a:lnTo>
                  <a:lnTo>
                    <a:pt x="129463" y="505256"/>
                  </a:lnTo>
                  <a:lnTo>
                    <a:pt x="127533" y="502259"/>
                  </a:lnTo>
                  <a:lnTo>
                    <a:pt x="127533" y="524306"/>
                  </a:lnTo>
                  <a:lnTo>
                    <a:pt x="126771" y="525576"/>
                  </a:lnTo>
                  <a:lnTo>
                    <a:pt x="126403" y="525576"/>
                  </a:lnTo>
                  <a:lnTo>
                    <a:pt x="126733" y="524306"/>
                  </a:lnTo>
                  <a:lnTo>
                    <a:pt x="127533" y="524306"/>
                  </a:lnTo>
                  <a:lnTo>
                    <a:pt x="127533" y="502259"/>
                  </a:lnTo>
                  <a:lnTo>
                    <a:pt x="127012" y="501446"/>
                  </a:lnTo>
                  <a:lnTo>
                    <a:pt x="125831" y="500176"/>
                  </a:lnTo>
                  <a:lnTo>
                    <a:pt x="124650" y="498906"/>
                  </a:lnTo>
                  <a:lnTo>
                    <a:pt x="124815" y="497636"/>
                  </a:lnTo>
                  <a:lnTo>
                    <a:pt x="125971" y="498906"/>
                  </a:lnTo>
                  <a:lnTo>
                    <a:pt x="129870" y="503986"/>
                  </a:lnTo>
                  <a:lnTo>
                    <a:pt x="132461" y="500176"/>
                  </a:lnTo>
                  <a:lnTo>
                    <a:pt x="135724" y="497636"/>
                  </a:lnTo>
                  <a:lnTo>
                    <a:pt x="134874" y="493826"/>
                  </a:lnTo>
                  <a:lnTo>
                    <a:pt x="133807" y="493826"/>
                  </a:lnTo>
                  <a:lnTo>
                    <a:pt x="132537" y="492556"/>
                  </a:lnTo>
                  <a:lnTo>
                    <a:pt x="133451" y="491286"/>
                  </a:lnTo>
                  <a:lnTo>
                    <a:pt x="134302" y="490016"/>
                  </a:lnTo>
                  <a:lnTo>
                    <a:pt x="135128" y="487476"/>
                  </a:lnTo>
                  <a:lnTo>
                    <a:pt x="132842" y="483666"/>
                  </a:lnTo>
                  <a:lnTo>
                    <a:pt x="130886" y="478586"/>
                  </a:lnTo>
                  <a:lnTo>
                    <a:pt x="128168" y="482396"/>
                  </a:lnTo>
                  <a:lnTo>
                    <a:pt x="127965" y="482612"/>
                  </a:lnTo>
                  <a:lnTo>
                    <a:pt x="128104" y="482396"/>
                  </a:lnTo>
                  <a:lnTo>
                    <a:pt x="130556" y="478586"/>
                  </a:lnTo>
                  <a:lnTo>
                    <a:pt x="131826" y="476046"/>
                  </a:lnTo>
                  <a:lnTo>
                    <a:pt x="131470" y="470966"/>
                  </a:lnTo>
                  <a:lnTo>
                    <a:pt x="130314" y="467156"/>
                  </a:lnTo>
                  <a:lnTo>
                    <a:pt x="130860" y="465886"/>
                  </a:lnTo>
                  <a:lnTo>
                    <a:pt x="131902" y="465886"/>
                  </a:lnTo>
                  <a:lnTo>
                    <a:pt x="139192" y="464616"/>
                  </a:lnTo>
                  <a:lnTo>
                    <a:pt x="144526" y="464616"/>
                  </a:lnTo>
                  <a:lnTo>
                    <a:pt x="146418" y="462076"/>
                  </a:lnTo>
                  <a:lnTo>
                    <a:pt x="147878" y="460806"/>
                  </a:lnTo>
                  <a:lnTo>
                    <a:pt x="149009" y="462076"/>
                  </a:lnTo>
                  <a:lnTo>
                    <a:pt x="151777" y="462076"/>
                  </a:lnTo>
                  <a:lnTo>
                    <a:pt x="151231" y="463346"/>
                  </a:lnTo>
                  <a:lnTo>
                    <a:pt x="150952" y="465886"/>
                  </a:lnTo>
                  <a:lnTo>
                    <a:pt x="152958" y="467156"/>
                  </a:lnTo>
                  <a:lnTo>
                    <a:pt x="154698" y="470966"/>
                  </a:lnTo>
                  <a:lnTo>
                    <a:pt x="156451" y="467156"/>
                  </a:lnTo>
                  <a:lnTo>
                    <a:pt x="158407" y="465886"/>
                  </a:lnTo>
                  <a:lnTo>
                    <a:pt x="158216" y="462076"/>
                  </a:lnTo>
                  <a:lnTo>
                    <a:pt x="156565" y="460806"/>
                  </a:lnTo>
                  <a:lnTo>
                    <a:pt x="155321" y="459536"/>
                  </a:lnTo>
                  <a:lnTo>
                    <a:pt x="158381" y="458266"/>
                  </a:lnTo>
                  <a:lnTo>
                    <a:pt x="161290" y="454456"/>
                  </a:lnTo>
                  <a:lnTo>
                    <a:pt x="164287" y="453186"/>
                  </a:lnTo>
                  <a:lnTo>
                    <a:pt x="163817" y="451916"/>
                  </a:lnTo>
                  <a:lnTo>
                    <a:pt x="163347" y="450646"/>
                  </a:lnTo>
                  <a:lnTo>
                    <a:pt x="164731" y="449376"/>
                  </a:lnTo>
                  <a:lnTo>
                    <a:pt x="165544" y="449376"/>
                  </a:lnTo>
                  <a:lnTo>
                    <a:pt x="163652" y="448106"/>
                  </a:lnTo>
                  <a:lnTo>
                    <a:pt x="162979" y="446836"/>
                  </a:lnTo>
                  <a:lnTo>
                    <a:pt x="162306" y="445566"/>
                  </a:lnTo>
                  <a:lnTo>
                    <a:pt x="160350" y="445566"/>
                  </a:lnTo>
                  <a:lnTo>
                    <a:pt x="159994" y="446836"/>
                  </a:lnTo>
                  <a:lnTo>
                    <a:pt x="156908" y="441642"/>
                  </a:lnTo>
                  <a:lnTo>
                    <a:pt x="155435" y="439216"/>
                  </a:lnTo>
                  <a:lnTo>
                    <a:pt x="148145" y="434136"/>
                  </a:lnTo>
                  <a:lnTo>
                    <a:pt x="146443" y="439267"/>
                  </a:lnTo>
                  <a:lnTo>
                    <a:pt x="143725" y="444296"/>
                  </a:lnTo>
                  <a:lnTo>
                    <a:pt x="143256" y="449376"/>
                  </a:lnTo>
                  <a:lnTo>
                    <a:pt x="137922" y="451916"/>
                  </a:lnTo>
                  <a:lnTo>
                    <a:pt x="135890" y="445566"/>
                  </a:lnTo>
                  <a:lnTo>
                    <a:pt x="133883" y="443026"/>
                  </a:lnTo>
                  <a:lnTo>
                    <a:pt x="131381" y="441756"/>
                  </a:lnTo>
                  <a:lnTo>
                    <a:pt x="131216" y="440486"/>
                  </a:lnTo>
                  <a:lnTo>
                    <a:pt x="130886" y="437946"/>
                  </a:lnTo>
                  <a:lnTo>
                    <a:pt x="130454" y="434136"/>
                  </a:lnTo>
                  <a:lnTo>
                    <a:pt x="128968" y="434136"/>
                  </a:lnTo>
                  <a:lnTo>
                    <a:pt x="126796" y="432803"/>
                  </a:lnTo>
                  <a:lnTo>
                    <a:pt x="126796" y="483882"/>
                  </a:lnTo>
                  <a:lnTo>
                    <a:pt x="125831" y="484936"/>
                  </a:lnTo>
                  <a:lnTo>
                    <a:pt x="125425" y="488746"/>
                  </a:lnTo>
                  <a:lnTo>
                    <a:pt x="125882" y="490016"/>
                  </a:lnTo>
                  <a:lnTo>
                    <a:pt x="126517" y="491286"/>
                  </a:lnTo>
                  <a:lnTo>
                    <a:pt x="125755" y="492556"/>
                  </a:lnTo>
                  <a:lnTo>
                    <a:pt x="125056" y="492556"/>
                  </a:lnTo>
                  <a:lnTo>
                    <a:pt x="124536" y="493826"/>
                  </a:lnTo>
                  <a:lnTo>
                    <a:pt x="124129" y="491286"/>
                  </a:lnTo>
                  <a:lnTo>
                    <a:pt x="116865" y="491286"/>
                  </a:lnTo>
                  <a:lnTo>
                    <a:pt x="121678" y="486206"/>
                  </a:lnTo>
                  <a:lnTo>
                    <a:pt x="126796" y="483882"/>
                  </a:lnTo>
                  <a:lnTo>
                    <a:pt x="126796" y="432803"/>
                  </a:lnTo>
                  <a:lnTo>
                    <a:pt x="124841" y="431596"/>
                  </a:lnTo>
                  <a:lnTo>
                    <a:pt x="122389" y="431596"/>
                  </a:lnTo>
                  <a:lnTo>
                    <a:pt x="122389" y="445566"/>
                  </a:lnTo>
                  <a:lnTo>
                    <a:pt x="122148" y="445566"/>
                  </a:lnTo>
                  <a:lnTo>
                    <a:pt x="115684" y="444296"/>
                  </a:lnTo>
                  <a:lnTo>
                    <a:pt x="115887" y="443026"/>
                  </a:lnTo>
                  <a:lnTo>
                    <a:pt x="116154" y="440486"/>
                  </a:lnTo>
                  <a:lnTo>
                    <a:pt x="120307" y="443026"/>
                  </a:lnTo>
                  <a:lnTo>
                    <a:pt x="122389" y="445566"/>
                  </a:lnTo>
                  <a:lnTo>
                    <a:pt x="122389" y="431596"/>
                  </a:lnTo>
                  <a:lnTo>
                    <a:pt x="115189" y="431596"/>
                  </a:lnTo>
                  <a:lnTo>
                    <a:pt x="114338" y="429056"/>
                  </a:lnTo>
                  <a:lnTo>
                    <a:pt x="112826" y="427786"/>
                  </a:lnTo>
                  <a:lnTo>
                    <a:pt x="110413" y="425246"/>
                  </a:lnTo>
                  <a:lnTo>
                    <a:pt x="115544" y="422706"/>
                  </a:lnTo>
                  <a:lnTo>
                    <a:pt x="121119" y="420166"/>
                  </a:lnTo>
                  <a:lnTo>
                    <a:pt x="127381" y="421436"/>
                  </a:lnTo>
                  <a:lnTo>
                    <a:pt x="134518" y="425246"/>
                  </a:lnTo>
                  <a:lnTo>
                    <a:pt x="138696" y="427786"/>
                  </a:lnTo>
                  <a:lnTo>
                    <a:pt x="142074" y="426516"/>
                  </a:lnTo>
                  <a:lnTo>
                    <a:pt x="144627" y="422706"/>
                  </a:lnTo>
                  <a:lnTo>
                    <a:pt x="146253" y="423976"/>
                  </a:lnTo>
                  <a:lnTo>
                    <a:pt x="147078" y="423976"/>
                  </a:lnTo>
                  <a:lnTo>
                    <a:pt x="146354" y="422706"/>
                  </a:lnTo>
                  <a:lnTo>
                    <a:pt x="145618" y="421436"/>
                  </a:lnTo>
                  <a:lnTo>
                    <a:pt x="146469" y="420166"/>
                  </a:lnTo>
                  <a:lnTo>
                    <a:pt x="146862" y="420166"/>
                  </a:lnTo>
                  <a:lnTo>
                    <a:pt x="149009" y="418896"/>
                  </a:lnTo>
                  <a:lnTo>
                    <a:pt x="150101" y="417626"/>
                  </a:lnTo>
                  <a:lnTo>
                    <a:pt x="149174" y="415086"/>
                  </a:lnTo>
                  <a:lnTo>
                    <a:pt x="148678" y="413816"/>
                  </a:lnTo>
                  <a:lnTo>
                    <a:pt x="149136" y="412546"/>
                  </a:lnTo>
                  <a:lnTo>
                    <a:pt x="149529" y="411276"/>
                  </a:lnTo>
                  <a:lnTo>
                    <a:pt x="149720" y="410006"/>
                  </a:lnTo>
                  <a:lnTo>
                    <a:pt x="149720" y="408736"/>
                  </a:lnTo>
                  <a:lnTo>
                    <a:pt x="149885" y="408736"/>
                  </a:lnTo>
                  <a:lnTo>
                    <a:pt x="149821" y="407466"/>
                  </a:lnTo>
                  <a:lnTo>
                    <a:pt x="149555" y="407466"/>
                  </a:lnTo>
                  <a:lnTo>
                    <a:pt x="158559" y="403656"/>
                  </a:lnTo>
                  <a:lnTo>
                    <a:pt x="161569" y="402386"/>
                  </a:lnTo>
                  <a:lnTo>
                    <a:pt x="162140" y="402386"/>
                  </a:lnTo>
                  <a:lnTo>
                    <a:pt x="162331" y="403656"/>
                  </a:lnTo>
                  <a:lnTo>
                    <a:pt x="163487" y="402386"/>
                  </a:lnTo>
                  <a:lnTo>
                    <a:pt x="165023" y="401116"/>
                  </a:lnTo>
                  <a:lnTo>
                    <a:pt x="165747" y="399846"/>
                  </a:lnTo>
                  <a:lnTo>
                    <a:pt x="167309" y="399846"/>
                  </a:lnTo>
                  <a:lnTo>
                    <a:pt x="168084" y="398576"/>
                  </a:lnTo>
                  <a:lnTo>
                    <a:pt x="164566" y="389686"/>
                  </a:lnTo>
                  <a:lnTo>
                    <a:pt x="158432" y="390956"/>
                  </a:lnTo>
                  <a:lnTo>
                    <a:pt x="152057" y="393496"/>
                  </a:lnTo>
                  <a:lnTo>
                    <a:pt x="146469" y="396036"/>
                  </a:lnTo>
                  <a:lnTo>
                    <a:pt x="145846" y="396036"/>
                  </a:lnTo>
                  <a:lnTo>
                    <a:pt x="146862" y="399846"/>
                  </a:lnTo>
                  <a:lnTo>
                    <a:pt x="147853" y="403656"/>
                  </a:lnTo>
                  <a:lnTo>
                    <a:pt x="146773" y="401116"/>
                  </a:lnTo>
                  <a:lnTo>
                    <a:pt x="146202" y="399846"/>
                  </a:lnTo>
                  <a:lnTo>
                    <a:pt x="145783" y="401116"/>
                  </a:lnTo>
                  <a:lnTo>
                    <a:pt x="145122" y="401116"/>
                  </a:lnTo>
                  <a:lnTo>
                    <a:pt x="142951" y="399846"/>
                  </a:lnTo>
                  <a:lnTo>
                    <a:pt x="140512" y="397306"/>
                  </a:lnTo>
                  <a:lnTo>
                    <a:pt x="132918" y="397306"/>
                  </a:lnTo>
                  <a:lnTo>
                    <a:pt x="126847" y="399846"/>
                  </a:lnTo>
                  <a:lnTo>
                    <a:pt x="118630" y="403656"/>
                  </a:lnTo>
                  <a:lnTo>
                    <a:pt x="117398" y="399846"/>
                  </a:lnTo>
                  <a:lnTo>
                    <a:pt x="116979" y="398576"/>
                  </a:lnTo>
                  <a:lnTo>
                    <a:pt x="115023" y="393496"/>
                  </a:lnTo>
                  <a:lnTo>
                    <a:pt x="112445" y="388416"/>
                  </a:lnTo>
                  <a:lnTo>
                    <a:pt x="110604" y="387146"/>
                  </a:lnTo>
                  <a:lnTo>
                    <a:pt x="109423" y="387146"/>
                  </a:lnTo>
                  <a:lnTo>
                    <a:pt x="112039" y="383336"/>
                  </a:lnTo>
                  <a:lnTo>
                    <a:pt x="114287" y="378256"/>
                  </a:lnTo>
                  <a:lnTo>
                    <a:pt x="115493" y="374446"/>
                  </a:lnTo>
                  <a:lnTo>
                    <a:pt x="116535" y="374446"/>
                  </a:lnTo>
                  <a:lnTo>
                    <a:pt x="117640" y="373176"/>
                  </a:lnTo>
                  <a:lnTo>
                    <a:pt x="118960" y="373176"/>
                  </a:lnTo>
                  <a:lnTo>
                    <a:pt x="116217" y="370636"/>
                  </a:lnTo>
                  <a:lnTo>
                    <a:pt x="116903" y="365556"/>
                  </a:lnTo>
                  <a:lnTo>
                    <a:pt x="115328" y="360476"/>
                  </a:lnTo>
                  <a:lnTo>
                    <a:pt x="109728" y="355396"/>
                  </a:lnTo>
                  <a:lnTo>
                    <a:pt x="106210" y="351586"/>
                  </a:lnTo>
                  <a:lnTo>
                    <a:pt x="101968" y="349046"/>
                  </a:lnTo>
                  <a:lnTo>
                    <a:pt x="97739" y="347776"/>
                  </a:lnTo>
                  <a:lnTo>
                    <a:pt x="98183" y="346506"/>
                  </a:lnTo>
                  <a:lnTo>
                    <a:pt x="98806" y="346506"/>
                  </a:lnTo>
                  <a:lnTo>
                    <a:pt x="98920" y="345236"/>
                  </a:lnTo>
                  <a:lnTo>
                    <a:pt x="99275" y="343966"/>
                  </a:lnTo>
                  <a:lnTo>
                    <a:pt x="96748" y="341426"/>
                  </a:lnTo>
                  <a:lnTo>
                    <a:pt x="95465" y="338886"/>
                  </a:lnTo>
                  <a:lnTo>
                    <a:pt x="94830" y="337616"/>
                  </a:lnTo>
                  <a:lnTo>
                    <a:pt x="94526" y="338886"/>
                  </a:lnTo>
                  <a:lnTo>
                    <a:pt x="93941" y="338886"/>
                  </a:lnTo>
                  <a:lnTo>
                    <a:pt x="93700" y="335076"/>
                  </a:lnTo>
                  <a:lnTo>
                    <a:pt x="93421" y="332536"/>
                  </a:lnTo>
                  <a:lnTo>
                    <a:pt x="93179" y="328726"/>
                  </a:lnTo>
                  <a:lnTo>
                    <a:pt x="91198" y="332536"/>
                  </a:lnTo>
                  <a:lnTo>
                    <a:pt x="87490" y="338886"/>
                  </a:lnTo>
                  <a:lnTo>
                    <a:pt x="87566" y="340156"/>
                  </a:lnTo>
                  <a:lnTo>
                    <a:pt x="87795" y="342696"/>
                  </a:lnTo>
                  <a:lnTo>
                    <a:pt x="87236" y="342696"/>
                  </a:lnTo>
                  <a:lnTo>
                    <a:pt x="88620" y="354126"/>
                  </a:lnTo>
                  <a:lnTo>
                    <a:pt x="84658" y="359206"/>
                  </a:lnTo>
                  <a:lnTo>
                    <a:pt x="89738" y="363016"/>
                  </a:lnTo>
                  <a:lnTo>
                    <a:pt x="90462" y="369366"/>
                  </a:lnTo>
                  <a:lnTo>
                    <a:pt x="91389" y="374446"/>
                  </a:lnTo>
                  <a:lnTo>
                    <a:pt x="92405" y="379526"/>
                  </a:lnTo>
                  <a:lnTo>
                    <a:pt x="90703" y="379526"/>
                  </a:lnTo>
                  <a:lnTo>
                    <a:pt x="86220" y="383336"/>
                  </a:lnTo>
                  <a:lnTo>
                    <a:pt x="82702" y="389686"/>
                  </a:lnTo>
                  <a:lnTo>
                    <a:pt x="80784" y="394766"/>
                  </a:lnTo>
                  <a:lnTo>
                    <a:pt x="80149" y="394766"/>
                  </a:lnTo>
                  <a:lnTo>
                    <a:pt x="78790" y="396036"/>
                  </a:lnTo>
                  <a:lnTo>
                    <a:pt x="75984" y="399846"/>
                  </a:lnTo>
                  <a:lnTo>
                    <a:pt x="77368" y="394766"/>
                  </a:lnTo>
                  <a:lnTo>
                    <a:pt x="80365" y="363016"/>
                  </a:lnTo>
                  <a:lnTo>
                    <a:pt x="80429" y="359206"/>
                  </a:lnTo>
                  <a:lnTo>
                    <a:pt x="74345" y="365556"/>
                  </a:lnTo>
                  <a:lnTo>
                    <a:pt x="71513" y="368096"/>
                  </a:lnTo>
                  <a:lnTo>
                    <a:pt x="65443" y="380796"/>
                  </a:lnTo>
                  <a:lnTo>
                    <a:pt x="59804" y="393496"/>
                  </a:lnTo>
                  <a:lnTo>
                    <a:pt x="54571" y="406196"/>
                  </a:lnTo>
                  <a:lnTo>
                    <a:pt x="49720" y="417626"/>
                  </a:lnTo>
                  <a:lnTo>
                    <a:pt x="49784" y="418896"/>
                  </a:lnTo>
                  <a:lnTo>
                    <a:pt x="54787" y="418896"/>
                  </a:lnTo>
                  <a:lnTo>
                    <a:pt x="54432" y="423976"/>
                  </a:lnTo>
                  <a:lnTo>
                    <a:pt x="53581" y="425246"/>
                  </a:lnTo>
                  <a:lnTo>
                    <a:pt x="52590" y="425246"/>
                  </a:lnTo>
                  <a:lnTo>
                    <a:pt x="51765" y="427786"/>
                  </a:lnTo>
                  <a:lnTo>
                    <a:pt x="52654" y="429056"/>
                  </a:lnTo>
                  <a:lnTo>
                    <a:pt x="53644" y="430326"/>
                  </a:lnTo>
                  <a:lnTo>
                    <a:pt x="50380" y="430326"/>
                  </a:lnTo>
                  <a:lnTo>
                    <a:pt x="47421" y="431596"/>
                  </a:lnTo>
                  <a:lnTo>
                    <a:pt x="44602" y="431596"/>
                  </a:lnTo>
                  <a:lnTo>
                    <a:pt x="41198" y="441756"/>
                  </a:lnTo>
                  <a:lnTo>
                    <a:pt x="37947" y="451916"/>
                  </a:lnTo>
                  <a:lnTo>
                    <a:pt x="34836" y="462076"/>
                  </a:lnTo>
                  <a:lnTo>
                    <a:pt x="31851" y="470966"/>
                  </a:lnTo>
                  <a:lnTo>
                    <a:pt x="34099" y="473506"/>
                  </a:lnTo>
                  <a:lnTo>
                    <a:pt x="36576" y="476046"/>
                  </a:lnTo>
                  <a:lnTo>
                    <a:pt x="39128" y="476046"/>
                  </a:lnTo>
                  <a:lnTo>
                    <a:pt x="39116" y="477316"/>
                  </a:lnTo>
                  <a:lnTo>
                    <a:pt x="38976" y="481126"/>
                  </a:lnTo>
                  <a:lnTo>
                    <a:pt x="39928" y="483666"/>
                  </a:lnTo>
                  <a:lnTo>
                    <a:pt x="41287" y="486206"/>
                  </a:lnTo>
                  <a:lnTo>
                    <a:pt x="37096" y="491286"/>
                  </a:lnTo>
                  <a:lnTo>
                    <a:pt x="42824" y="497636"/>
                  </a:lnTo>
                  <a:lnTo>
                    <a:pt x="50368" y="501446"/>
                  </a:lnTo>
                  <a:lnTo>
                    <a:pt x="57035" y="515416"/>
                  </a:lnTo>
                  <a:lnTo>
                    <a:pt x="60566" y="516686"/>
                  </a:lnTo>
                  <a:lnTo>
                    <a:pt x="64211" y="517956"/>
                  </a:lnTo>
                  <a:lnTo>
                    <a:pt x="63436" y="517956"/>
                  </a:lnTo>
                  <a:lnTo>
                    <a:pt x="63068" y="520496"/>
                  </a:lnTo>
                  <a:lnTo>
                    <a:pt x="64922" y="523036"/>
                  </a:lnTo>
                  <a:lnTo>
                    <a:pt x="66548" y="524306"/>
                  </a:lnTo>
                  <a:lnTo>
                    <a:pt x="68110" y="524306"/>
                  </a:lnTo>
                  <a:lnTo>
                    <a:pt x="70548" y="523036"/>
                  </a:lnTo>
                  <a:lnTo>
                    <a:pt x="74206" y="521766"/>
                  </a:lnTo>
                  <a:lnTo>
                    <a:pt x="72224" y="519226"/>
                  </a:lnTo>
                  <a:lnTo>
                    <a:pt x="69786" y="516686"/>
                  </a:lnTo>
                  <a:lnTo>
                    <a:pt x="74180" y="514146"/>
                  </a:lnTo>
                  <a:lnTo>
                    <a:pt x="76784" y="512876"/>
                  </a:lnTo>
                  <a:lnTo>
                    <a:pt x="77127" y="511606"/>
                  </a:lnTo>
                  <a:lnTo>
                    <a:pt x="77558" y="511606"/>
                  </a:lnTo>
                  <a:lnTo>
                    <a:pt x="79616" y="514146"/>
                  </a:lnTo>
                  <a:lnTo>
                    <a:pt x="81356" y="514146"/>
                  </a:lnTo>
                  <a:lnTo>
                    <a:pt x="82854" y="511606"/>
                  </a:lnTo>
                  <a:lnTo>
                    <a:pt x="84353" y="509066"/>
                  </a:lnTo>
                  <a:lnTo>
                    <a:pt x="87680" y="505256"/>
                  </a:lnTo>
                  <a:lnTo>
                    <a:pt x="85369" y="503986"/>
                  </a:lnTo>
                  <a:lnTo>
                    <a:pt x="83477" y="501446"/>
                  </a:lnTo>
                  <a:lnTo>
                    <a:pt x="81686" y="500176"/>
                  </a:lnTo>
                  <a:lnTo>
                    <a:pt x="81445" y="500176"/>
                  </a:lnTo>
                  <a:lnTo>
                    <a:pt x="80721" y="497636"/>
                  </a:lnTo>
                  <a:lnTo>
                    <a:pt x="79438" y="496366"/>
                  </a:lnTo>
                  <a:lnTo>
                    <a:pt x="77609" y="495096"/>
                  </a:lnTo>
                  <a:lnTo>
                    <a:pt x="84442" y="492556"/>
                  </a:lnTo>
                  <a:lnTo>
                    <a:pt x="85674" y="484936"/>
                  </a:lnTo>
                  <a:lnTo>
                    <a:pt x="83121" y="484936"/>
                  </a:lnTo>
                  <a:lnTo>
                    <a:pt x="80530" y="483666"/>
                  </a:lnTo>
                  <a:lnTo>
                    <a:pt x="77952" y="483666"/>
                  </a:lnTo>
                  <a:lnTo>
                    <a:pt x="78460" y="482396"/>
                  </a:lnTo>
                  <a:lnTo>
                    <a:pt x="80975" y="476046"/>
                  </a:lnTo>
                  <a:lnTo>
                    <a:pt x="82600" y="468426"/>
                  </a:lnTo>
                  <a:lnTo>
                    <a:pt x="82321" y="460806"/>
                  </a:lnTo>
                  <a:lnTo>
                    <a:pt x="86690" y="463346"/>
                  </a:lnTo>
                  <a:lnTo>
                    <a:pt x="89268" y="463346"/>
                  </a:lnTo>
                  <a:lnTo>
                    <a:pt x="89992" y="460806"/>
                  </a:lnTo>
                  <a:lnTo>
                    <a:pt x="90347" y="459536"/>
                  </a:lnTo>
                  <a:lnTo>
                    <a:pt x="91059" y="458266"/>
                  </a:lnTo>
                  <a:lnTo>
                    <a:pt x="87350" y="456996"/>
                  </a:lnTo>
                  <a:lnTo>
                    <a:pt x="87566" y="455726"/>
                  </a:lnTo>
                  <a:lnTo>
                    <a:pt x="87896" y="455726"/>
                  </a:lnTo>
                  <a:lnTo>
                    <a:pt x="87299" y="453186"/>
                  </a:lnTo>
                  <a:lnTo>
                    <a:pt x="85788" y="451916"/>
                  </a:lnTo>
                  <a:lnTo>
                    <a:pt x="84950" y="450646"/>
                  </a:lnTo>
                  <a:lnTo>
                    <a:pt x="84112" y="449376"/>
                  </a:lnTo>
                  <a:lnTo>
                    <a:pt x="83693" y="450646"/>
                  </a:lnTo>
                  <a:lnTo>
                    <a:pt x="83845" y="449376"/>
                  </a:lnTo>
                  <a:lnTo>
                    <a:pt x="83997" y="448106"/>
                  </a:lnTo>
                  <a:lnTo>
                    <a:pt x="82562" y="448106"/>
                  </a:lnTo>
                  <a:lnTo>
                    <a:pt x="80098" y="449376"/>
                  </a:lnTo>
                  <a:lnTo>
                    <a:pt x="79692" y="448106"/>
                  </a:lnTo>
                  <a:lnTo>
                    <a:pt x="79463" y="446836"/>
                  </a:lnTo>
                  <a:lnTo>
                    <a:pt x="78968" y="445566"/>
                  </a:lnTo>
                  <a:lnTo>
                    <a:pt x="82105" y="443026"/>
                  </a:lnTo>
                  <a:lnTo>
                    <a:pt x="82397" y="441756"/>
                  </a:lnTo>
                  <a:lnTo>
                    <a:pt x="82981" y="439216"/>
                  </a:lnTo>
                  <a:lnTo>
                    <a:pt x="80962" y="436676"/>
                  </a:lnTo>
                  <a:lnTo>
                    <a:pt x="73977" y="436676"/>
                  </a:lnTo>
                  <a:lnTo>
                    <a:pt x="73609" y="436676"/>
                  </a:lnTo>
                  <a:lnTo>
                    <a:pt x="72618" y="436676"/>
                  </a:lnTo>
                  <a:lnTo>
                    <a:pt x="72313" y="437946"/>
                  </a:lnTo>
                  <a:lnTo>
                    <a:pt x="71678" y="437946"/>
                  </a:lnTo>
                  <a:lnTo>
                    <a:pt x="70878" y="439216"/>
                  </a:lnTo>
                  <a:lnTo>
                    <a:pt x="70167" y="439216"/>
                  </a:lnTo>
                  <a:lnTo>
                    <a:pt x="70167" y="440486"/>
                  </a:lnTo>
                  <a:lnTo>
                    <a:pt x="69456" y="441604"/>
                  </a:lnTo>
                  <a:lnTo>
                    <a:pt x="69456" y="482396"/>
                  </a:lnTo>
                  <a:lnTo>
                    <a:pt x="61836" y="482396"/>
                  </a:lnTo>
                  <a:lnTo>
                    <a:pt x="60553" y="477316"/>
                  </a:lnTo>
                  <a:lnTo>
                    <a:pt x="59639" y="472236"/>
                  </a:lnTo>
                  <a:lnTo>
                    <a:pt x="58508" y="467156"/>
                  </a:lnTo>
                  <a:lnTo>
                    <a:pt x="59105" y="467156"/>
                  </a:lnTo>
                  <a:lnTo>
                    <a:pt x="59321" y="465886"/>
                  </a:lnTo>
                  <a:lnTo>
                    <a:pt x="59080" y="465886"/>
                  </a:lnTo>
                  <a:lnTo>
                    <a:pt x="60782" y="463346"/>
                  </a:lnTo>
                  <a:lnTo>
                    <a:pt x="62039" y="460806"/>
                  </a:lnTo>
                  <a:lnTo>
                    <a:pt x="63411" y="458266"/>
                  </a:lnTo>
                  <a:lnTo>
                    <a:pt x="63157" y="465886"/>
                  </a:lnTo>
                  <a:lnTo>
                    <a:pt x="65011" y="473506"/>
                  </a:lnTo>
                  <a:lnTo>
                    <a:pt x="69456" y="482396"/>
                  </a:lnTo>
                  <a:lnTo>
                    <a:pt x="69456" y="441604"/>
                  </a:lnTo>
                  <a:lnTo>
                    <a:pt x="69354" y="441756"/>
                  </a:lnTo>
                  <a:lnTo>
                    <a:pt x="69329" y="439280"/>
                  </a:lnTo>
                  <a:lnTo>
                    <a:pt x="70167" y="440486"/>
                  </a:lnTo>
                  <a:lnTo>
                    <a:pt x="70167" y="439216"/>
                  </a:lnTo>
                  <a:lnTo>
                    <a:pt x="69329" y="439216"/>
                  </a:lnTo>
                  <a:lnTo>
                    <a:pt x="69215" y="436676"/>
                  </a:lnTo>
                  <a:lnTo>
                    <a:pt x="61048" y="431596"/>
                  </a:lnTo>
                  <a:lnTo>
                    <a:pt x="59347" y="430326"/>
                  </a:lnTo>
                  <a:lnTo>
                    <a:pt x="60655" y="429056"/>
                  </a:lnTo>
                  <a:lnTo>
                    <a:pt x="63741" y="426516"/>
                  </a:lnTo>
                  <a:lnTo>
                    <a:pt x="64744" y="426516"/>
                  </a:lnTo>
                  <a:lnTo>
                    <a:pt x="64617" y="425246"/>
                  </a:lnTo>
                  <a:lnTo>
                    <a:pt x="63741" y="420166"/>
                  </a:lnTo>
                  <a:lnTo>
                    <a:pt x="68516" y="418896"/>
                  </a:lnTo>
                  <a:lnTo>
                    <a:pt x="78117" y="418896"/>
                  </a:lnTo>
                  <a:lnTo>
                    <a:pt x="72694" y="412546"/>
                  </a:lnTo>
                  <a:lnTo>
                    <a:pt x="73660" y="408736"/>
                  </a:lnTo>
                  <a:lnTo>
                    <a:pt x="75133" y="412546"/>
                  </a:lnTo>
                  <a:lnTo>
                    <a:pt x="76796" y="415086"/>
                  </a:lnTo>
                  <a:lnTo>
                    <a:pt x="78587" y="417626"/>
                  </a:lnTo>
                  <a:lnTo>
                    <a:pt x="78727" y="423976"/>
                  </a:lnTo>
                  <a:lnTo>
                    <a:pt x="78841" y="426516"/>
                  </a:lnTo>
                  <a:lnTo>
                    <a:pt x="78917" y="434136"/>
                  </a:lnTo>
                  <a:lnTo>
                    <a:pt x="94526" y="439216"/>
                  </a:lnTo>
                  <a:lnTo>
                    <a:pt x="94386" y="439216"/>
                  </a:lnTo>
                  <a:lnTo>
                    <a:pt x="96481" y="441756"/>
                  </a:lnTo>
                  <a:lnTo>
                    <a:pt x="97548" y="443026"/>
                  </a:lnTo>
                  <a:lnTo>
                    <a:pt x="94576" y="439216"/>
                  </a:lnTo>
                  <a:lnTo>
                    <a:pt x="97828" y="436676"/>
                  </a:lnTo>
                  <a:lnTo>
                    <a:pt x="103809" y="431596"/>
                  </a:lnTo>
                  <a:lnTo>
                    <a:pt x="103124" y="437946"/>
                  </a:lnTo>
                  <a:lnTo>
                    <a:pt x="103009" y="439267"/>
                  </a:lnTo>
                  <a:lnTo>
                    <a:pt x="104863" y="444296"/>
                  </a:lnTo>
                  <a:lnTo>
                    <a:pt x="110464" y="448106"/>
                  </a:lnTo>
                  <a:lnTo>
                    <a:pt x="110299" y="450646"/>
                  </a:lnTo>
                  <a:lnTo>
                    <a:pt x="110159" y="451916"/>
                  </a:lnTo>
                  <a:lnTo>
                    <a:pt x="109994" y="453186"/>
                  </a:lnTo>
                  <a:lnTo>
                    <a:pt x="112941" y="454456"/>
                  </a:lnTo>
                  <a:lnTo>
                    <a:pt x="114427" y="454456"/>
                  </a:lnTo>
                  <a:lnTo>
                    <a:pt x="104749" y="483666"/>
                  </a:lnTo>
                  <a:lnTo>
                    <a:pt x="109728" y="484936"/>
                  </a:lnTo>
                  <a:lnTo>
                    <a:pt x="112204" y="483666"/>
                  </a:lnTo>
                  <a:lnTo>
                    <a:pt x="113461" y="482396"/>
                  </a:lnTo>
                  <a:lnTo>
                    <a:pt x="113296" y="484936"/>
                  </a:lnTo>
                  <a:lnTo>
                    <a:pt x="114947" y="487476"/>
                  </a:lnTo>
                  <a:lnTo>
                    <a:pt x="115963" y="491286"/>
                  </a:lnTo>
                  <a:lnTo>
                    <a:pt x="112991" y="491286"/>
                  </a:lnTo>
                  <a:lnTo>
                    <a:pt x="109143" y="495096"/>
                  </a:lnTo>
                  <a:lnTo>
                    <a:pt x="108788" y="502716"/>
                  </a:lnTo>
                  <a:lnTo>
                    <a:pt x="107302" y="507796"/>
                  </a:lnTo>
                  <a:lnTo>
                    <a:pt x="112750" y="511606"/>
                  </a:lnTo>
                  <a:lnTo>
                    <a:pt x="122478" y="500176"/>
                  </a:lnTo>
                  <a:lnTo>
                    <a:pt x="118846" y="506526"/>
                  </a:lnTo>
                  <a:lnTo>
                    <a:pt x="115443" y="511606"/>
                  </a:lnTo>
                  <a:lnTo>
                    <a:pt x="114896" y="520496"/>
                  </a:lnTo>
                  <a:lnTo>
                    <a:pt x="119761" y="525576"/>
                  </a:lnTo>
                  <a:lnTo>
                    <a:pt x="122313" y="529386"/>
                  </a:lnTo>
                  <a:lnTo>
                    <a:pt x="122555" y="529386"/>
                  </a:lnTo>
                  <a:lnTo>
                    <a:pt x="121767" y="530656"/>
                  </a:lnTo>
                  <a:lnTo>
                    <a:pt x="121208" y="533196"/>
                  </a:lnTo>
                  <a:lnTo>
                    <a:pt x="121183" y="534466"/>
                  </a:lnTo>
                  <a:lnTo>
                    <a:pt x="119126" y="535736"/>
                  </a:lnTo>
                  <a:lnTo>
                    <a:pt x="120027" y="537006"/>
                  </a:lnTo>
                  <a:lnTo>
                    <a:pt x="121793" y="540816"/>
                  </a:lnTo>
                  <a:lnTo>
                    <a:pt x="122224" y="540816"/>
                  </a:lnTo>
                  <a:lnTo>
                    <a:pt x="122643" y="542086"/>
                  </a:lnTo>
                  <a:lnTo>
                    <a:pt x="123164" y="542086"/>
                  </a:lnTo>
                  <a:lnTo>
                    <a:pt x="123583" y="543356"/>
                  </a:lnTo>
                  <a:lnTo>
                    <a:pt x="121081" y="543356"/>
                  </a:lnTo>
                  <a:lnTo>
                    <a:pt x="119735" y="545896"/>
                  </a:lnTo>
                  <a:lnTo>
                    <a:pt x="118325" y="547166"/>
                  </a:lnTo>
                  <a:lnTo>
                    <a:pt x="119265" y="548436"/>
                  </a:lnTo>
                  <a:lnTo>
                    <a:pt x="120027" y="549706"/>
                  </a:lnTo>
                  <a:lnTo>
                    <a:pt x="121869" y="550976"/>
                  </a:lnTo>
                  <a:lnTo>
                    <a:pt x="122834" y="549706"/>
                  </a:lnTo>
                  <a:lnTo>
                    <a:pt x="123913" y="548436"/>
                  </a:lnTo>
                  <a:lnTo>
                    <a:pt x="126936" y="550976"/>
                  </a:lnTo>
                  <a:lnTo>
                    <a:pt x="127203" y="550976"/>
                  </a:lnTo>
                  <a:lnTo>
                    <a:pt x="129298" y="552246"/>
                  </a:lnTo>
                  <a:lnTo>
                    <a:pt x="130365" y="552246"/>
                  </a:lnTo>
                  <a:lnTo>
                    <a:pt x="130556" y="553516"/>
                  </a:lnTo>
                  <a:lnTo>
                    <a:pt x="131775" y="553516"/>
                  </a:lnTo>
                  <a:lnTo>
                    <a:pt x="135255" y="556056"/>
                  </a:lnTo>
                  <a:lnTo>
                    <a:pt x="124790" y="576376"/>
                  </a:lnTo>
                  <a:lnTo>
                    <a:pt x="136004" y="578916"/>
                  </a:lnTo>
                  <a:lnTo>
                    <a:pt x="141033" y="578916"/>
                  </a:lnTo>
                  <a:lnTo>
                    <a:pt x="136029" y="581456"/>
                  </a:lnTo>
                  <a:lnTo>
                    <a:pt x="131737" y="583996"/>
                  </a:lnTo>
                  <a:lnTo>
                    <a:pt x="127863" y="586536"/>
                  </a:lnTo>
                  <a:lnTo>
                    <a:pt x="127038" y="581456"/>
                  </a:lnTo>
                  <a:lnTo>
                    <a:pt x="125857" y="581456"/>
                  </a:lnTo>
                  <a:lnTo>
                    <a:pt x="125857" y="625906"/>
                  </a:lnTo>
                  <a:lnTo>
                    <a:pt x="122262" y="625906"/>
                  </a:lnTo>
                  <a:lnTo>
                    <a:pt x="123278" y="624636"/>
                  </a:lnTo>
                  <a:lnTo>
                    <a:pt x="124345" y="623366"/>
                  </a:lnTo>
                  <a:lnTo>
                    <a:pt x="125310" y="622096"/>
                  </a:lnTo>
                  <a:lnTo>
                    <a:pt x="125450" y="623366"/>
                  </a:lnTo>
                  <a:lnTo>
                    <a:pt x="125666" y="624636"/>
                  </a:lnTo>
                  <a:lnTo>
                    <a:pt x="125857" y="625906"/>
                  </a:lnTo>
                  <a:lnTo>
                    <a:pt x="125857" y="581456"/>
                  </a:lnTo>
                  <a:lnTo>
                    <a:pt x="122834" y="581456"/>
                  </a:lnTo>
                  <a:lnTo>
                    <a:pt x="120713" y="582726"/>
                  </a:lnTo>
                  <a:lnTo>
                    <a:pt x="121158" y="585266"/>
                  </a:lnTo>
                  <a:lnTo>
                    <a:pt x="121412" y="586536"/>
                  </a:lnTo>
                  <a:lnTo>
                    <a:pt x="120942" y="586536"/>
                  </a:lnTo>
                  <a:lnTo>
                    <a:pt x="120421" y="587806"/>
                  </a:lnTo>
                  <a:lnTo>
                    <a:pt x="119265" y="581456"/>
                  </a:lnTo>
                  <a:lnTo>
                    <a:pt x="104724" y="592886"/>
                  </a:lnTo>
                  <a:lnTo>
                    <a:pt x="104279" y="591616"/>
                  </a:lnTo>
                  <a:lnTo>
                    <a:pt x="103149" y="589076"/>
                  </a:lnTo>
                  <a:lnTo>
                    <a:pt x="101676" y="586536"/>
                  </a:lnTo>
                  <a:lnTo>
                    <a:pt x="104419" y="583996"/>
                  </a:lnTo>
                  <a:lnTo>
                    <a:pt x="103593" y="582726"/>
                  </a:lnTo>
                  <a:lnTo>
                    <a:pt x="102857" y="581456"/>
                  </a:lnTo>
                  <a:lnTo>
                    <a:pt x="101841" y="580186"/>
                  </a:lnTo>
                  <a:lnTo>
                    <a:pt x="101536" y="580186"/>
                  </a:lnTo>
                  <a:lnTo>
                    <a:pt x="99529" y="581456"/>
                  </a:lnTo>
                  <a:lnTo>
                    <a:pt x="99707" y="582295"/>
                  </a:lnTo>
                  <a:lnTo>
                    <a:pt x="98539" y="580186"/>
                  </a:lnTo>
                  <a:lnTo>
                    <a:pt x="97002" y="577646"/>
                  </a:lnTo>
                  <a:lnTo>
                    <a:pt x="94996" y="594156"/>
                  </a:lnTo>
                  <a:lnTo>
                    <a:pt x="95288" y="589076"/>
                  </a:lnTo>
                  <a:lnTo>
                    <a:pt x="94602" y="589076"/>
                  </a:lnTo>
                  <a:lnTo>
                    <a:pt x="94602" y="596696"/>
                  </a:lnTo>
                  <a:lnTo>
                    <a:pt x="94526" y="597966"/>
                  </a:lnTo>
                  <a:lnTo>
                    <a:pt x="92633" y="597966"/>
                  </a:lnTo>
                  <a:lnTo>
                    <a:pt x="90373" y="600506"/>
                  </a:lnTo>
                  <a:lnTo>
                    <a:pt x="89992" y="603046"/>
                  </a:lnTo>
                  <a:lnTo>
                    <a:pt x="91084" y="604316"/>
                  </a:lnTo>
                  <a:lnTo>
                    <a:pt x="87845" y="604316"/>
                  </a:lnTo>
                  <a:lnTo>
                    <a:pt x="87845" y="639876"/>
                  </a:lnTo>
                  <a:lnTo>
                    <a:pt x="86690" y="639876"/>
                  </a:lnTo>
                  <a:lnTo>
                    <a:pt x="87299" y="638606"/>
                  </a:lnTo>
                  <a:lnTo>
                    <a:pt x="87464" y="638606"/>
                  </a:lnTo>
                  <a:lnTo>
                    <a:pt x="87845" y="639876"/>
                  </a:lnTo>
                  <a:lnTo>
                    <a:pt x="87845" y="604316"/>
                  </a:lnTo>
                  <a:lnTo>
                    <a:pt x="80314" y="604316"/>
                  </a:lnTo>
                  <a:lnTo>
                    <a:pt x="79552" y="600506"/>
                  </a:lnTo>
                  <a:lnTo>
                    <a:pt x="79032" y="597966"/>
                  </a:lnTo>
                  <a:lnTo>
                    <a:pt x="79476" y="597966"/>
                  </a:lnTo>
                  <a:lnTo>
                    <a:pt x="80200" y="596696"/>
                  </a:lnTo>
                  <a:lnTo>
                    <a:pt x="80454" y="596696"/>
                  </a:lnTo>
                  <a:lnTo>
                    <a:pt x="80429" y="595426"/>
                  </a:lnTo>
                  <a:lnTo>
                    <a:pt x="94602" y="596696"/>
                  </a:lnTo>
                  <a:lnTo>
                    <a:pt x="94602" y="589076"/>
                  </a:lnTo>
                  <a:lnTo>
                    <a:pt x="80784" y="589076"/>
                  </a:lnTo>
                  <a:lnTo>
                    <a:pt x="80530" y="583996"/>
                  </a:lnTo>
                  <a:lnTo>
                    <a:pt x="79832" y="580186"/>
                  </a:lnTo>
                  <a:lnTo>
                    <a:pt x="79603" y="578916"/>
                  </a:lnTo>
                  <a:lnTo>
                    <a:pt x="79235" y="575106"/>
                  </a:lnTo>
                  <a:lnTo>
                    <a:pt x="75704" y="575106"/>
                  </a:lnTo>
                  <a:lnTo>
                    <a:pt x="75704" y="604316"/>
                  </a:lnTo>
                  <a:lnTo>
                    <a:pt x="73418" y="603046"/>
                  </a:lnTo>
                  <a:lnTo>
                    <a:pt x="73253" y="603046"/>
                  </a:lnTo>
                  <a:lnTo>
                    <a:pt x="73177" y="601776"/>
                  </a:lnTo>
                  <a:lnTo>
                    <a:pt x="72986" y="600506"/>
                  </a:lnTo>
                  <a:lnTo>
                    <a:pt x="74688" y="600506"/>
                  </a:lnTo>
                  <a:lnTo>
                    <a:pt x="75704" y="604316"/>
                  </a:lnTo>
                  <a:lnTo>
                    <a:pt x="75704" y="575106"/>
                  </a:lnTo>
                  <a:lnTo>
                    <a:pt x="67030" y="575106"/>
                  </a:lnTo>
                  <a:lnTo>
                    <a:pt x="66878" y="580186"/>
                  </a:lnTo>
                  <a:lnTo>
                    <a:pt x="61887" y="570026"/>
                  </a:lnTo>
                  <a:lnTo>
                    <a:pt x="55943" y="559866"/>
                  </a:lnTo>
                  <a:lnTo>
                    <a:pt x="49199" y="553516"/>
                  </a:lnTo>
                  <a:lnTo>
                    <a:pt x="41744" y="548436"/>
                  </a:lnTo>
                  <a:lnTo>
                    <a:pt x="41960" y="557326"/>
                  </a:lnTo>
                  <a:lnTo>
                    <a:pt x="40043" y="570026"/>
                  </a:lnTo>
                  <a:lnTo>
                    <a:pt x="60147" y="599236"/>
                  </a:lnTo>
                  <a:lnTo>
                    <a:pt x="57785" y="601776"/>
                  </a:lnTo>
                  <a:lnTo>
                    <a:pt x="58750" y="603046"/>
                  </a:lnTo>
                  <a:lnTo>
                    <a:pt x="59626" y="604316"/>
                  </a:lnTo>
                  <a:lnTo>
                    <a:pt x="60985" y="605586"/>
                  </a:lnTo>
                  <a:lnTo>
                    <a:pt x="61353" y="604316"/>
                  </a:lnTo>
                  <a:lnTo>
                    <a:pt x="61696" y="604316"/>
                  </a:lnTo>
                  <a:lnTo>
                    <a:pt x="62636" y="606856"/>
                  </a:lnTo>
                  <a:lnTo>
                    <a:pt x="63715" y="609396"/>
                  </a:lnTo>
                  <a:lnTo>
                    <a:pt x="65341" y="611936"/>
                  </a:lnTo>
                  <a:lnTo>
                    <a:pt x="63576" y="611936"/>
                  </a:lnTo>
                  <a:lnTo>
                    <a:pt x="61836" y="613206"/>
                  </a:lnTo>
                  <a:lnTo>
                    <a:pt x="60363" y="613206"/>
                  </a:lnTo>
                  <a:lnTo>
                    <a:pt x="60718" y="614476"/>
                  </a:lnTo>
                  <a:lnTo>
                    <a:pt x="61023" y="614476"/>
                  </a:lnTo>
                  <a:lnTo>
                    <a:pt x="58166" y="617016"/>
                  </a:lnTo>
                  <a:lnTo>
                    <a:pt x="61569" y="622096"/>
                  </a:lnTo>
                  <a:lnTo>
                    <a:pt x="62420" y="620826"/>
                  </a:lnTo>
                  <a:lnTo>
                    <a:pt x="63741" y="619556"/>
                  </a:lnTo>
                  <a:lnTo>
                    <a:pt x="65062" y="619556"/>
                  </a:lnTo>
                  <a:lnTo>
                    <a:pt x="67297" y="622096"/>
                  </a:lnTo>
                  <a:lnTo>
                    <a:pt x="66573" y="624636"/>
                  </a:lnTo>
                  <a:lnTo>
                    <a:pt x="64871" y="632256"/>
                  </a:lnTo>
                  <a:lnTo>
                    <a:pt x="64223" y="637336"/>
                  </a:lnTo>
                  <a:lnTo>
                    <a:pt x="66319" y="639876"/>
                  </a:lnTo>
                  <a:lnTo>
                    <a:pt x="66179" y="644956"/>
                  </a:lnTo>
                  <a:lnTo>
                    <a:pt x="64135" y="642416"/>
                  </a:lnTo>
                  <a:lnTo>
                    <a:pt x="61937" y="641146"/>
                  </a:lnTo>
                  <a:lnTo>
                    <a:pt x="59436" y="638606"/>
                  </a:lnTo>
                  <a:lnTo>
                    <a:pt x="51562" y="666546"/>
                  </a:lnTo>
                  <a:lnTo>
                    <a:pt x="50927" y="666546"/>
                  </a:lnTo>
                  <a:lnTo>
                    <a:pt x="50279" y="665276"/>
                  </a:lnTo>
                  <a:lnTo>
                    <a:pt x="48044" y="667816"/>
                  </a:lnTo>
                  <a:lnTo>
                    <a:pt x="45504" y="669086"/>
                  </a:lnTo>
                  <a:lnTo>
                    <a:pt x="47078" y="671626"/>
                  </a:lnTo>
                  <a:lnTo>
                    <a:pt x="48285" y="672896"/>
                  </a:lnTo>
                  <a:lnTo>
                    <a:pt x="49491" y="672896"/>
                  </a:lnTo>
                  <a:lnTo>
                    <a:pt x="49123" y="674166"/>
                  </a:lnTo>
                  <a:lnTo>
                    <a:pt x="49415" y="674166"/>
                  </a:lnTo>
                  <a:lnTo>
                    <a:pt x="46710" y="684326"/>
                  </a:lnTo>
                  <a:lnTo>
                    <a:pt x="39497" y="683056"/>
                  </a:lnTo>
                  <a:lnTo>
                    <a:pt x="35877" y="683056"/>
                  </a:lnTo>
                  <a:lnTo>
                    <a:pt x="36487" y="681786"/>
                  </a:lnTo>
                  <a:lnTo>
                    <a:pt x="38303" y="677976"/>
                  </a:lnTo>
                  <a:lnTo>
                    <a:pt x="40182" y="671626"/>
                  </a:lnTo>
                  <a:lnTo>
                    <a:pt x="37477" y="667816"/>
                  </a:lnTo>
                  <a:lnTo>
                    <a:pt x="38455" y="667816"/>
                  </a:lnTo>
                  <a:lnTo>
                    <a:pt x="40360" y="666546"/>
                  </a:lnTo>
                  <a:lnTo>
                    <a:pt x="40411" y="665276"/>
                  </a:lnTo>
                  <a:lnTo>
                    <a:pt x="40462" y="664006"/>
                  </a:lnTo>
                  <a:lnTo>
                    <a:pt x="39243" y="662736"/>
                  </a:lnTo>
                  <a:lnTo>
                    <a:pt x="37274" y="658926"/>
                  </a:lnTo>
                  <a:lnTo>
                    <a:pt x="39281" y="657656"/>
                  </a:lnTo>
                  <a:lnTo>
                    <a:pt x="38150" y="655116"/>
                  </a:lnTo>
                  <a:lnTo>
                    <a:pt x="36715" y="651916"/>
                  </a:lnTo>
                  <a:lnTo>
                    <a:pt x="36715" y="658926"/>
                  </a:lnTo>
                  <a:lnTo>
                    <a:pt x="35928" y="661466"/>
                  </a:lnTo>
                  <a:lnTo>
                    <a:pt x="35229" y="662647"/>
                  </a:lnTo>
                  <a:lnTo>
                    <a:pt x="35306" y="664781"/>
                  </a:lnTo>
                  <a:lnTo>
                    <a:pt x="34607" y="664006"/>
                  </a:lnTo>
                  <a:lnTo>
                    <a:pt x="33223" y="662736"/>
                  </a:lnTo>
                  <a:lnTo>
                    <a:pt x="31267" y="662736"/>
                  </a:lnTo>
                  <a:lnTo>
                    <a:pt x="36715" y="658926"/>
                  </a:lnTo>
                  <a:lnTo>
                    <a:pt x="36715" y="651916"/>
                  </a:lnTo>
                  <a:lnTo>
                    <a:pt x="36449" y="651306"/>
                  </a:lnTo>
                  <a:lnTo>
                    <a:pt x="28854" y="655116"/>
                  </a:lnTo>
                  <a:lnTo>
                    <a:pt x="28130" y="653846"/>
                  </a:lnTo>
                  <a:lnTo>
                    <a:pt x="27292" y="652576"/>
                  </a:lnTo>
                  <a:lnTo>
                    <a:pt x="26390" y="650036"/>
                  </a:lnTo>
                  <a:lnTo>
                    <a:pt x="25488" y="651306"/>
                  </a:lnTo>
                  <a:lnTo>
                    <a:pt x="23787" y="653846"/>
                  </a:lnTo>
                  <a:lnTo>
                    <a:pt x="21818" y="651306"/>
                  </a:lnTo>
                  <a:lnTo>
                    <a:pt x="19570" y="655116"/>
                  </a:lnTo>
                  <a:lnTo>
                    <a:pt x="21691" y="656386"/>
                  </a:lnTo>
                  <a:lnTo>
                    <a:pt x="21463" y="657656"/>
                  </a:lnTo>
                  <a:lnTo>
                    <a:pt x="22009" y="661466"/>
                  </a:lnTo>
                  <a:lnTo>
                    <a:pt x="24371" y="664006"/>
                  </a:lnTo>
                  <a:lnTo>
                    <a:pt x="25996" y="666546"/>
                  </a:lnTo>
                  <a:lnTo>
                    <a:pt x="26924" y="665276"/>
                  </a:lnTo>
                  <a:lnTo>
                    <a:pt x="28270" y="664006"/>
                  </a:lnTo>
                  <a:lnTo>
                    <a:pt x="29298" y="662736"/>
                  </a:lnTo>
                  <a:lnTo>
                    <a:pt x="26250" y="669086"/>
                  </a:lnTo>
                  <a:lnTo>
                    <a:pt x="24358" y="675436"/>
                  </a:lnTo>
                  <a:lnTo>
                    <a:pt x="26238" y="680516"/>
                  </a:lnTo>
                  <a:lnTo>
                    <a:pt x="24714" y="681786"/>
                  </a:lnTo>
                  <a:lnTo>
                    <a:pt x="17995" y="681786"/>
                  </a:lnTo>
                  <a:lnTo>
                    <a:pt x="19900" y="675436"/>
                  </a:lnTo>
                  <a:lnTo>
                    <a:pt x="19875" y="669086"/>
                  </a:lnTo>
                  <a:lnTo>
                    <a:pt x="14897" y="662647"/>
                  </a:lnTo>
                  <a:lnTo>
                    <a:pt x="13258" y="660196"/>
                  </a:lnTo>
                  <a:lnTo>
                    <a:pt x="10782" y="657656"/>
                  </a:lnTo>
                  <a:lnTo>
                    <a:pt x="8293" y="653846"/>
                  </a:lnTo>
                  <a:lnTo>
                    <a:pt x="10756" y="653846"/>
                  </a:lnTo>
                  <a:lnTo>
                    <a:pt x="12903" y="651306"/>
                  </a:lnTo>
                  <a:lnTo>
                    <a:pt x="13131" y="650036"/>
                  </a:lnTo>
                  <a:lnTo>
                    <a:pt x="12661" y="648766"/>
                  </a:lnTo>
                  <a:lnTo>
                    <a:pt x="12039" y="648766"/>
                  </a:lnTo>
                  <a:lnTo>
                    <a:pt x="15290" y="643686"/>
                  </a:lnTo>
                  <a:lnTo>
                    <a:pt x="15443" y="639876"/>
                  </a:lnTo>
                  <a:lnTo>
                    <a:pt x="10820" y="634796"/>
                  </a:lnTo>
                  <a:lnTo>
                    <a:pt x="8369" y="634796"/>
                  </a:lnTo>
                  <a:lnTo>
                    <a:pt x="7785" y="636066"/>
                  </a:lnTo>
                  <a:lnTo>
                    <a:pt x="7150" y="636066"/>
                  </a:lnTo>
                  <a:lnTo>
                    <a:pt x="8699" y="630986"/>
                  </a:lnTo>
                  <a:lnTo>
                    <a:pt x="6591" y="629742"/>
                  </a:lnTo>
                  <a:lnTo>
                    <a:pt x="6591" y="637336"/>
                  </a:lnTo>
                  <a:lnTo>
                    <a:pt x="6591" y="650036"/>
                  </a:lnTo>
                  <a:lnTo>
                    <a:pt x="6311" y="650036"/>
                  </a:lnTo>
                  <a:lnTo>
                    <a:pt x="6210" y="649084"/>
                  </a:lnTo>
                  <a:lnTo>
                    <a:pt x="6591" y="650036"/>
                  </a:lnTo>
                  <a:lnTo>
                    <a:pt x="6591" y="637336"/>
                  </a:lnTo>
                  <a:lnTo>
                    <a:pt x="5918" y="637336"/>
                  </a:lnTo>
                  <a:lnTo>
                    <a:pt x="4711" y="638606"/>
                  </a:lnTo>
                  <a:lnTo>
                    <a:pt x="4648" y="636066"/>
                  </a:lnTo>
                  <a:lnTo>
                    <a:pt x="5943" y="636066"/>
                  </a:lnTo>
                  <a:lnTo>
                    <a:pt x="6591" y="637336"/>
                  </a:lnTo>
                  <a:lnTo>
                    <a:pt x="6591" y="629742"/>
                  </a:lnTo>
                  <a:lnTo>
                    <a:pt x="4406" y="628446"/>
                  </a:lnTo>
                  <a:lnTo>
                    <a:pt x="4305" y="625551"/>
                  </a:lnTo>
                  <a:lnTo>
                    <a:pt x="4305" y="638606"/>
                  </a:lnTo>
                  <a:lnTo>
                    <a:pt x="3873" y="639876"/>
                  </a:lnTo>
                  <a:lnTo>
                    <a:pt x="2679" y="639876"/>
                  </a:lnTo>
                  <a:lnTo>
                    <a:pt x="2463" y="638606"/>
                  </a:lnTo>
                  <a:lnTo>
                    <a:pt x="4305" y="638606"/>
                  </a:lnTo>
                  <a:lnTo>
                    <a:pt x="4305" y="625551"/>
                  </a:lnTo>
                  <a:lnTo>
                    <a:pt x="4140" y="620826"/>
                  </a:lnTo>
                  <a:lnTo>
                    <a:pt x="2184" y="620826"/>
                  </a:lnTo>
                  <a:lnTo>
                    <a:pt x="114" y="667816"/>
                  </a:lnTo>
                  <a:lnTo>
                    <a:pt x="0" y="675436"/>
                  </a:lnTo>
                  <a:lnTo>
                    <a:pt x="2133" y="726236"/>
                  </a:lnTo>
                  <a:lnTo>
                    <a:pt x="9017" y="778306"/>
                  </a:lnTo>
                  <a:lnTo>
                    <a:pt x="20637" y="831646"/>
                  </a:lnTo>
                  <a:lnTo>
                    <a:pt x="37096" y="884986"/>
                  </a:lnTo>
                  <a:lnTo>
                    <a:pt x="40474" y="887526"/>
                  </a:lnTo>
                  <a:lnTo>
                    <a:pt x="42189" y="887526"/>
                  </a:lnTo>
                  <a:lnTo>
                    <a:pt x="44881" y="884986"/>
                  </a:lnTo>
                  <a:lnTo>
                    <a:pt x="41287" y="879906"/>
                  </a:lnTo>
                  <a:lnTo>
                    <a:pt x="44221" y="879906"/>
                  </a:lnTo>
                  <a:lnTo>
                    <a:pt x="44742" y="881176"/>
                  </a:lnTo>
                  <a:lnTo>
                    <a:pt x="47510" y="879906"/>
                  </a:lnTo>
                  <a:lnTo>
                    <a:pt x="50266" y="878636"/>
                  </a:lnTo>
                  <a:lnTo>
                    <a:pt x="54991" y="874826"/>
                  </a:lnTo>
                  <a:lnTo>
                    <a:pt x="58889" y="871016"/>
                  </a:lnTo>
                  <a:lnTo>
                    <a:pt x="60159" y="872286"/>
                  </a:lnTo>
                  <a:lnTo>
                    <a:pt x="61963" y="873556"/>
                  </a:lnTo>
                  <a:lnTo>
                    <a:pt x="66065" y="873556"/>
                  </a:lnTo>
                  <a:lnTo>
                    <a:pt x="67919" y="871016"/>
                  </a:lnTo>
                  <a:lnTo>
                    <a:pt x="68846" y="869746"/>
                  </a:lnTo>
                  <a:lnTo>
                    <a:pt x="71755" y="868476"/>
                  </a:lnTo>
                  <a:lnTo>
                    <a:pt x="66217" y="859586"/>
                  </a:lnTo>
                  <a:lnTo>
                    <a:pt x="69913" y="851966"/>
                  </a:lnTo>
                  <a:lnTo>
                    <a:pt x="71488" y="844346"/>
                  </a:lnTo>
                  <a:lnTo>
                    <a:pt x="70700" y="836726"/>
                  </a:lnTo>
                  <a:lnTo>
                    <a:pt x="73621" y="837996"/>
                  </a:lnTo>
                  <a:lnTo>
                    <a:pt x="75958" y="839266"/>
                  </a:lnTo>
                  <a:lnTo>
                    <a:pt x="77647" y="840536"/>
                  </a:lnTo>
                  <a:lnTo>
                    <a:pt x="76974" y="863396"/>
                  </a:lnTo>
                  <a:lnTo>
                    <a:pt x="77431" y="863396"/>
                  </a:lnTo>
                  <a:lnTo>
                    <a:pt x="77762" y="862126"/>
                  </a:lnTo>
                  <a:lnTo>
                    <a:pt x="78206" y="862126"/>
                  </a:lnTo>
                  <a:lnTo>
                    <a:pt x="77533" y="884986"/>
                  </a:lnTo>
                  <a:lnTo>
                    <a:pt x="70789" y="888796"/>
                  </a:lnTo>
                  <a:lnTo>
                    <a:pt x="71158" y="890066"/>
                  </a:lnTo>
                  <a:lnTo>
                    <a:pt x="68541" y="891336"/>
                  </a:lnTo>
                  <a:lnTo>
                    <a:pt x="66078" y="893876"/>
                  </a:lnTo>
                  <a:lnTo>
                    <a:pt x="63931" y="898956"/>
                  </a:lnTo>
                  <a:lnTo>
                    <a:pt x="67297" y="898956"/>
                  </a:lnTo>
                  <a:lnTo>
                    <a:pt x="70624" y="900226"/>
                  </a:lnTo>
                  <a:lnTo>
                    <a:pt x="73952" y="900226"/>
                  </a:lnTo>
                  <a:lnTo>
                    <a:pt x="74510" y="901496"/>
                  </a:lnTo>
                  <a:lnTo>
                    <a:pt x="70535" y="902766"/>
                  </a:lnTo>
                  <a:lnTo>
                    <a:pt x="66332" y="902766"/>
                  </a:lnTo>
                  <a:lnTo>
                    <a:pt x="61302" y="904036"/>
                  </a:lnTo>
                  <a:lnTo>
                    <a:pt x="65100" y="909116"/>
                  </a:lnTo>
                  <a:lnTo>
                    <a:pt x="68491" y="914196"/>
                  </a:lnTo>
                  <a:lnTo>
                    <a:pt x="71996" y="918006"/>
                  </a:lnTo>
                  <a:lnTo>
                    <a:pt x="72618" y="925626"/>
                  </a:lnTo>
                  <a:lnTo>
                    <a:pt x="78854" y="925626"/>
                  </a:lnTo>
                  <a:lnTo>
                    <a:pt x="79362" y="926896"/>
                  </a:lnTo>
                  <a:lnTo>
                    <a:pt x="82626" y="929436"/>
                  </a:lnTo>
                  <a:lnTo>
                    <a:pt x="89268" y="928166"/>
                  </a:lnTo>
                  <a:lnTo>
                    <a:pt x="92595" y="924356"/>
                  </a:lnTo>
                  <a:lnTo>
                    <a:pt x="99631" y="929436"/>
                  </a:lnTo>
                  <a:lnTo>
                    <a:pt x="103073" y="931976"/>
                  </a:lnTo>
                  <a:lnTo>
                    <a:pt x="102412" y="931976"/>
                  </a:lnTo>
                  <a:lnTo>
                    <a:pt x="101892" y="933246"/>
                  </a:lnTo>
                  <a:lnTo>
                    <a:pt x="101282" y="934516"/>
                  </a:lnTo>
                  <a:lnTo>
                    <a:pt x="102463" y="934516"/>
                  </a:lnTo>
                  <a:lnTo>
                    <a:pt x="103047" y="935786"/>
                  </a:lnTo>
                  <a:lnTo>
                    <a:pt x="103073" y="937056"/>
                  </a:lnTo>
                  <a:lnTo>
                    <a:pt x="105486" y="937056"/>
                  </a:lnTo>
                  <a:lnTo>
                    <a:pt x="105714" y="935786"/>
                  </a:lnTo>
                  <a:lnTo>
                    <a:pt x="106070" y="934516"/>
                  </a:lnTo>
                  <a:lnTo>
                    <a:pt x="118656" y="942136"/>
                  </a:lnTo>
                  <a:lnTo>
                    <a:pt x="122478" y="930706"/>
                  </a:lnTo>
                  <a:lnTo>
                    <a:pt x="124866" y="934516"/>
                  </a:lnTo>
                  <a:lnTo>
                    <a:pt x="126873" y="935786"/>
                  </a:lnTo>
                  <a:lnTo>
                    <a:pt x="129273" y="938326"/>
                  </a:lnTo>
                  <a:lnTo>
                    <a:pt x="132588" y="937056"/>
                  </a:lnTo>
                  <a:lnTo>
                    <a:pt x="134734" y="933246"/>
                  </a:lnTo>
                  <a:lnTo>
                    <a:pt x="134734" y="930706"/>
                  </a:lnTo>
                  <a:lnTo>
                    <a:pt x="133159" y="929436"/>
                  </a:lnTo>
                  <a:lnTo>
                    <a:pt x="131572" y="928166"/>
                  </a:lnTo>
                  <a:lnTo>
                    <a:pt x="125615" y="928166"/>
                  </a:lnTo>
                  <a:lnTo>
                    <a:pt x="127317" y="925626"/>
                  </a:lnTo>
                  <a:lnTo>
                    <a:pt x="128714" y="924356"/>
                  </a:lnTo>
                  <a:lnTo>
                    <a:pt x="129209" y="921816"/>
                  </a:lnTo>
                  <a:lnTo>
                    <a:pt x="126898" y="919276"/>
                  </a:lnTo>
                  <a:lnTo>
                    <a:pt x="125857" y="919276"/>
                  </a:lnTo>
                  <a:lnTo>
                    <a:pt x="126212" y="918006"/>
                  </a:lnTo>
                  <a:lnTo>
                    <a:pt x="126873" y="916736"/>
                  </a:lnTo>
                  <a:lnTo>
                    <a:pt x="124040" y="913993"/>
                  </a:lnTo>
                  <a:lnTo>
                    <a:pt x="124040" y="929436"/>
                  </a:lnTo>
                  <a:lnTo>
                    <a:pt x="122758" y="929436"/>
                  </a:lnTo>
                  <a:lnTo>
                    <a:pt x="123278" y="928166"/>
                  </a:lnTo>
                  <a:lnTo>
                    <a:pt x="123774" y="928166"/>
                  </a:lnTo>
                  <a:lnTo>
                    <a:pt x="124040" y="929436"/>
                  </a:lnTo>
                  <a:lnTo>
                    <a:pt x="124040" y="913993"/>
                  </a:lnTo>
                  <a:lnTo>
                    <a:pt x="121640" y="911656"/>
                  </a:lnTo>
                  <a:lnTo>
                    <a:pt x="120332" y="910386"/>
                  </a:lnTo>
                  <a:lnTo>
                    <a:pt x="113931" y="909116"/>
                  </a:lnTo>
                  <a:lnTo>
                    <a:pt x="107200" y="910386"/>
                  </a:lnTo>
                  <a:lnTo>
                    <a:pt x="106743" y="909116"/>
                  </a:lnTo>
                  <a:lnTo>
                    <a:pt x="104470" y="902766"/>
                  </a:lnTo>
                  <a:lnTo>
                    <a:pt x="99669" y="908100"/>
                  </a:lnTo>
                  <a:lnTo>
                    <a:pt x="99669" y="911656"/>
                  </a:lnTo>
                  <a:lnTo>
                    <a:pt x="98044" y="911656"/>
                  </a:lnTo>
                  <a:lnTo>
                    <a:pt x="98259" y="910386"/>
                  </a:lnTo>
                  <a:lnTo>
                    <a:pt x="98425" y="910386"/>
                  </a:lnTo>
                  <a:lnTo>
                    <a:pt x="99669" y="911656"/>
                  </a:lnTo>
                  <a:lnTo>
                    <a:pt x="99669" y="908100"/>
                  </a:lnTo>
                  <a:lnTo>
                    <a:pt x="98907" y="908939"/>
                  </a:lnTo>
                  <a:lnTo>
                    <a:pt x="99009" y="907846"/>
                  </a:lnTo>
                  <a:lnTo>
                    <a:pt x="99174" y="907846"/>
                  </a:lnTo>
                  <a:lnTo>
                    <a:pt x="96647" y="906576"/>
                  </a:lnTo>
                  <a:lnTo>
                    <a:pt x="94107" y="904036"/>
                  </a:lnTo>
                  <a:lnTo>
                    <a:pt x="91579" y="902766"/>
                  </a:lnTo>
                  <a:lnTo>
                    <a:pt x="93065" y="898956"/>
                  </a:lnTo>
                  <a:lnTo>
                    <a:pt x="94805" y="896416"/>
                  </a:lnTo>
                  <a:lnTo>
                    <a:pt x="97028" y="892606"/>
                  </a:lnTo>
                  <a:lnTo>
                    <a:pt x="103873" y="890066"/>
                  </a:lnTo>
                  <a:lnTo>
                    <a:pt x="103149" y="888796"/>
                  </a:lnTo>
                  <a:lnTo>
                    <a:pt x="107746" y="886256"/>
                  </a:lnTo>
                  <a:lnTo>
                    <a:pt x="112039" y="890066"/>
                  </a:lnTo>
                  <a:lnTo>
                    <a:pt x="115722" y="886256"/>
                  </a:lnTo>
                  <a:lnTo>
                    <a:pt x="123050" y="877366"/>
                  </a:lnTo>
                  <a:lnTo>
                    <a:pt x="122224" y="877366"/>
                  </a:lnTo>
                  <a:lnTo>
                    <a:pt x="121818" y="876096"/>
                  </a:lnTo>
                  <a:lnTo>
                    <a:pt x="123088" y="872286"/>
                  </a:lnTo>
                  <a:lnTo>
                    <a:pt x="122796" y="867206"/>
                  </a:lnTo>
                  <a:lnTo>
                    <a:pt x="121691" y="862126"/>
                  </a:lnTo>
                  <a:lnTo>
                    <a:pt x="121145" y="859586"/>
                  </a:lnTo>
                  <a:lnTo>
                    <a:pt x="119926" y="855776"/>
                  </a:lnTo>
                  <a:lnTo>
                    <a:pt x="118300" y="850696"/>
                  </a:lnTo>
                  <a:lnTo>
                    <a:pt x="119316" y="849426"/>
                  </a:lnTo>
                  <a:lnTo>
                    <a:pt x="119811" y="848156"/>
                  </a:lnTo>
                  <a:lnTo>
                    <a:pt x="120281" y="849426"/>
                  </a:lnTo>
                  <a:lnTo>
                    <a:pt x="120802" y="848156"/>
                  </a:lnTo>
                  <a:lnTo>
                    <a:pt x="121323" y="846886"/>
                  </a:lnTo>
                  <a:lnTo>
                    <a:pt x="122758" y="845616"/>
                  </a:lnTo>
                  <a:lnTo>
                    <a:pt x="123253" y="844346"/>
                  </a:lnTo>
                  <a:lnTo>
                    <a:pt x="127012" y="839266"/>
                  </a:lnTo>
                  <a:lnTo>
                    <a:pt x="130556" y="843076"/>
                  </a:lnTo>
                  <a:lnTo>
                    <a:pt x="132295" y="845616"/>
                  </a:lnTo>
                  <a:lnTo>
                    <a:pt x="136855" y="839266"/>
                  </a:lnTo>
                  <a:lnTo>
                    <a:pt x="143256" y="830376"/>
                  </a:lnTo>
                  <a:lnTo>
                    <a:pt x="144030" y="831646"/>
                  </a:lnTo>
                  <a:lnTo>
                    <a:pt x="145427" y="834186"/>
                  </a:lnTo>
                  <a:lnTo>
                    <a:pt x="150850" y="831646"/>
                  </a:lnTo>
                  <a:lnTo>
                    <a:pt x="151206" y="830376"/>
                  </a:lnTo>
                  <a:lnTo>
                    <a:pt x="151917" y="827836"/>
                  </a:lnTo>
                  <a:lnTo>
                    <a:pt x="150215" y="826566"/>
                  </a:lnTo>
                  <a:lnTo>
                    <a:pt x="148564" y="822756"/>
                  </a:lnTo>
                  <a:lnTo>
                    <a:pt x="149275" y="822756"/>
                  </a:lnTo>
                  <a:lnTo>
                    <a:pt x="160375" y="824026"/>
                  </a:lnTo>
                  <a:lnTo>
                    <a:pt x="170459" y="822756"/>
                  </a:lnTo>
                  <a:lnTo>
                    <a:pt x="179882" y="820216"/>
                  </a:lnTo>
                  <a:lnTo>
                    <a:pt x="189001" y="818946"/>
                  </a:lnTo>
                  <a:lnTo>
                    <a:pt x="191897" y="815136"/>
                  </a:lnTo>
                  <a:lnTo>
                    <a:pt x="192874" y="813866"/>
                  </a:lnTo>
                  <a:close/>
                </a:path>
                <a:path w="692150" h="1516379">
                  <a:moveTo>
                    <a:pt x="193840" y="830008"/>
                  </a:moveTo>
                  <a:lnTo>
                    <a:pt x="192570" y="824522"/>
                  </a:lnTo>
                  <a:lnTo>
                    <a:pt x="187325" y="824357"/>
                  </a:lnTo>
                  <a:lnTo>
                    <a:pt x="180251" y="822020"/>
                  </a:lnTo>
                  <a:lnTo>
                    <a:pt x="173443" y="827976"/>
                  </a:lnTo>
                  <a:lnTo>
                    <a:pt x="172808" y="835291"/>
                  </a:lnTo>
                  <a:lnTo>
                    <a:pt x="170802" y="840867"/>
                  </a:lnTo>
                  <a:lnTo>
                    <a:pt x="177673" y="844448"/>
                  </a:lnTo>
                  <a:lnTo>
                    <a:pt x="193840" y="830008"/>
                  </a:lnTo>
                  <a:close/>
                </a:path>
                <a:path w="692150" h="1516379">
                  <a:moveTo>
                    <a:pt x="196037" y="436054"/>
                  </a:moveTo>
                  <a:lnTo>
                    <a:pt x="194741" y="429209"/>
                  </a:lnTo>
                  <a:lnTo>
                    <a:pt x="184543" y="427164"/>
                  </a:lnTo>
                  <a:lnTo>
                    <a:pt x="186855" y="446570"/>
                  </a:lnTo>
                  <a:lnTo>
                    <a:pt x="186105" y="447128"/>
                  </a:lnTo>
                  <a:lnTo>
                    <a:pt x="184785" y="448741"/>
                  </a:lnTo>
                  <a:lnTo>
                    <a:pt x="183362" y="450202"/>
                  </a:lnTo>
                  <a:lnTo>
                    <a:pt x="185369" y="451739"/>
                  </a:lnTo>
                  <a:lnTo>
                    <a:pt x="186791" y="453720"/>
                  </a:lnTo>
                  <a:lnTo>
                    <a:pt x="189572" y="453644"/>
                  </a:lnTo>
                  <a:lnTo>
                    <a:pt x="190919" y="451637"/>
                  </a:lnTo>
                  <a:lnTo>
                    <a:pt x="192290" y="450481"/>
                  </a:lnTo>
                  <a:lnTo>
                    <a:pt x="191033" y="449275"/>
                  </a:lnTo>
                  <a:lnTo>
                    <a:pt x="189826" y="447979"/>
                  </a:lnTo>
                  <a:lnTo>
                    <a:pt x="188468" y="446963"/>
                  </a:lnTo>
                  <a:lnTo>
                    <a:pt x="192265" y="445617"/>
                  </a:lnTo>
                  <a:lnTo>
                    <a:pt x="196037" y="436054"/>
                  </a:lnTo>
                  <a:close/>
                </a:path>
                <a:path w="692150" h="1516379">
                  <a:moveTo>
                    <a:pt x="197739" y="673227"/>
                  </a:moveTo>
                  <a:lnTo>
                    <a:pt x="194322" y="668223"/>
                  </a:lnTo>
                  <a:lnTo>
                    <a:pt x="188417" y="670128"/>
                  </a:lnTo>
                  <a:lnTo>
                    <a:pt x="183553" y="672630"/>
                  </a:lnTo>
                  <a:lnTo>
                    <a:pt x="178638" y="674852"/>
                  </a:lnTo>
                  <a:lnTo>
                    <a:pt x="186410" y="683844"/>
                  </a:lnTo>
                  <a:lnTo>
                    <a:pt x="190182" y="680427"/>
                  </a:lnTo>
                  <a:lnTo>
                    <a:pt x="194056" y="677100"/>
                  </a:lnTo>
                  <a:lnTo>
                    <a:pt x="197548" y="673417"/>
                  </a:lnTo>
                  <a:lnTo>
                    <a:pt x="197739" y="673227"/>
                  </a:lnTo>
                  <a:close/>
                </a:path>
                <a:path w="692150" h="1516379">
                  <a:moveTo>
                    <a:pt x="206006" y="850074"/>
                  </a:moveTo>
                  <a:lnTo>
                    <a:pt x="205905" y="849642"/>
                  </a:lnTo>
                  <a:lnTo>
                    <a:pt x="205295" y="847471"/>
                  </a:lnTo>
                  <a:lnTo>
                    <a:pt x="204228" y="845185"/>
                  </a:lnTo>
                  <a:lnTo>
                    <a:pt x="202082" y="843178"/>
                  </a:lnTo>
                  <a:lnTo>
                    <a:pt x="198145" y="844969"/>
                  </a:lnTo>
                  <a:lnTo>
                    <a:pt x="198234" y="847826"/>
                  </a:lnTo>
                  <a:lnTo>
                    <a:pt x="199390" y="850023"/>
                  </a:lnTo>
                  <a:lnTo>
                    <a:pt x="200380" y="853046"/>
                  </a:lnTo>
                  <a:lnTo>
                    <a:pt x="203123" y="851369"/>
                  </a:lnTo>
                  <a:lnTo>
                    <a:pt x="206006" y="850074"/>
                  </a:lnTo>
                  <a:close/>
                </a:path>
                <a:path w="692150" h="1516379">
                  <a:moveTo>
                    <a:pt x="215303" y="573760"/>
                  </a:moveTo>
                  <a:lnTo>
                    <a:pt x="210489" y="566661"/>
                  </a:lnTo>
                  <a:lnTo>
                    <a:pt x="208102" y="563092"/>
                  </a:lnTo>
                  <a:lnTo>
                    <a:pt x="202628" y="566064"/>
                  </a:lnTo>
                  <a:lnTo>
                    <a:pt x="204419" y="569937"/>
                  </a:lnTo>
                  <a:lnTo>
                    <a:pt x="208038" y="577634"/>
                  </a:lnTo>
                  <a:lnTo>
                    <a:pt x="215303" y="573760"/>
                  </a:lnTo>
                  <a:close/>
                </a:path>
                <a:path w="692150" h="1516379">
                  <a:moveTo>
                    <a:pt x="216535" y="827151"/>
                  </a:moveTo>
                  <a:lnTo>
                    <a:pt x="214757" y="824357"/>
                  </a:lnTo>
                  <a:lnTo>
                    <a:pt x="213728" y="824852"/>
                  </a:lnTo>
                  <a:lnTo>
                    <a:pt x="212255" y="825119"/>
                  </a:lnTo>
                  <a:lnTo>
                    <a:pt x="211886" y="826008"/>
                  </a:lnTo>
                  <a:lnTo>
                    <a:pt x="212001" y="826198"/>
                  </a:lnTo>
                  <a:lnTo>
                    <a:pt x="212001" y="826363"/>
                  </a:lnTo>
                  <a:lnTo>
                    <a:pt x="199631" y="811923"/>
                  </a:lnTo>
                  <a:lnTo>
                    <a:pt x="195808" y="816546"/>
                  </a:lnTo>
                  <a:lnTo>
                    <a:pt x="208343" y="833666"/>
                  </a:lnTo>
                  <a:lnTo>
                    <a:pt x="212610" y="828865"/>
                  </a:lnTo>
                  <a:lnTo>
                    <a:pt x="212661" y="829056"/>
                  </a:lnTo>
                  <a:lnTo>
                    <a:pt x="216535" y="827151"/>
                  </a:lnTo>
                  <a:close/>
                </a:path>
                <a:path w="692150" h="1516379">
                  <a:moveTo>
                    <a:pt x="218630" y="966901"/>
                  </a:moveTo>
                  <a:lnTo>
                    <a:pt x="217525" y="960983"/>
                  </a:lnTo>
                  <a:lnTo>
                    <a:pt x="215836" y="959675"/>
                  </a:lnTo>
                  <a:lnTo>
                    <a:pt x="211836" y="956538"/>
                  </a:lnTo>
                  <a:lnTo>
                    <a:pt x="207873" y="953376"/>
                  </a:lnTo>
                  <a:lnTo>
                    <a:pt x="205867" y="952550"/>
                  </a:lnTo>
                  <a:lnTo>
                    <a:pt x="203263" y="951484"/>
                  </a:lnTo>
                  <a:lnTo>
                    <a:pt x="202120" y="950099"/>
                  </a:lnTo>
                  <a:lnTo>
                    <a:pt x="200406" y="948283"/>
                  </a:lnTo>
                  <a:lnTo>
                    <a:pt x="199491" y="948893"/>
                  </a:lnTo>
                  <a:lnTo>
                    <a:pt x="198869" y="949553"/>
                  </a:lnTo>
                  <a:lnTo>
                    <a:pt x="198170" y="950099"/>
                  </a:lnTo>
                  <a:lnTo>
                    <a:pt x="193967" y="949439"/>
                  </a:lnTo>
                  <a:lnTo>
                    <a:pt x="189128" y="949972"/>
                  </a:lnTo>
                  <a:lnTo>
                    <a:pt x="183311" y="952550"/>
                  </a:lnTo>
                  <a:lnTo>
                    <a:pt x="183184" y="947686"/>
                  </a:lnTo>
                  <a:lnTo>
                    <a:pt x="172783" y="947686"/>
                  </a:lnTo>
                  <a:lnTo>
                    <a:pt x="170713" y="947686"/>
                  </a:lnTo>
                  <a:lnTo>
                    <a:pt x="168960" y="955128"/>
                  </a:lnTo>
                  <a:lnTo>
                    <a:pt x="168046" y="959091"/>
                  </a:lnTo>
                  <a:lnTo>
                    <a:pt x="169506" y="959421"/>
                  </a:lnTo>
                  <a:lnTo>
                    <a:pt x="172427" y="960132"/>
                  </a:lnTo>
                  <a:lnTo>
                    <a:pt x="172199" y="967498"/>
                  </a:lnTo>
                  <a:lnTo>
                    <a:pt x="174269" y="967613"/>
                  </a:lnTo>
                  <a:lnTo>
                    <a:pt x="178384" y="967892"/>
                  </a:lnTo>
                  <a:lnTo>
                    <a:pt x="180035" y="965161"/>
                  </a:lnTo>
                  <a:lnTo>
                    <a:pt x="181267" y="962418"/>
                  </a:lnTo>
                  <a:lnTo>
                    <a:pt x="182156" y="959675"/>
                  </a:lnTo>
                  <a:lnTo>
                    <a:pt x="188899" y="964006"/>
                  </a:lnTo>
                  <a:lnTo>
                    <a:pt x="195084" y="967892"/>
                  </a:lnTo>
                  <a:lnTo>
                    <a:pt x="200850" y="971245"/>
                  </a:lnTo>
                  <a:lnTo>
                    <a:pt x="206565" y="974128"/>
                  </a:lnTo>
                  <a:lnTo>
                    <a:pt x="208978" y="975233"/>
                  </a:lnTo>
                  <a:lnTo>
                    <a:pt x="214528" y="971054"/>
                  </a:lnTo>
                  <a:lnTo>
                    <a:pt x="218630" y="966901"/>
                  </a:lnTo>
                  <a:close/>
                </a:path>
                <a:path w="692150" h="1516379">
                  <a:moveTo>
                    <a:pt x="223329" y="155702"/>
                  </a:moveTo>
                  <a:lnTo>
                    <a:pt x="222059" y="153543"/>
                  </a:lnTo>
                  <a:lnTo>
                    <a:pt x="221462" y="152476"/>
                  </a:lnTo>
                  <a:lnTo>
                    <a:pt x="221297" y="153047"/>
                  </a:lnTo>
                  <a:lnTo>
                    <a:pt x="221157" y="153619"/>
                  </a:lnTo>
                  <a:lnTo>
                    <a:pt x="220992" y="154190"/>
                  </a:lnTo>
                  <a:lnTo>
                    <a:pt x="221754" y="154698"/>
                  </a:lnTo>
                  <a:lnTo>
                    <a:pt x="222554" y="155194"/>
                  </a:lnTo>
                  <a:lnTo>
                    <a:pt x="223329" y="155702"/>
                  </a:lnTo>
                  <a:close/>
                </a:path>
                <a:path w="692150" h="1516379">
                  <a:moveTo>
                    <a:pt x="223659" y="582117"/>
                  </a:moveTo>
                  <a:lnTo>
                    <a:pt x="222224" y="580771"/>
                  </a:lnTo>
                  <a:lnTo>
                    <a:pt x="220281" y="577469"/>
                  </a:lnTo>
                  <a:lnTo>
                    <a:pt x="219290" y="579831"/>
                  </a:lnTo>
                  <a:lnTo>
                    <a:pt x="217855" y="581672"/>
                  </a:lnTo>
                  <a:lnTo>
                    <a:pt x="218160" y="582828"/>
                  </a:lnTo>
                  <a:lnTo>
                    <a:pt x="218605" y="584581"/>
                  </a:lnTo>
                  <a:lnTo>
                    <a:pt x="220218" y="585876"/>
                  </a:lnTo>
                  <a:lnTo>
                    <a:pt x="221322" y="587362"/>
                  </a:lnTo>
                  <a:lnTo>
                    <a:pt x="222173" y="586066"/>
                  </a:lnTo>
                  <a:lnTo>
                    <a:pt x="223634" y="584784"/>
                  </a:lnTo>
                  <a:lnTo>
                    <a:pt x="223634" y="583488"/>
                  </a:lnTo>
                  <a:lnTo>
                    <a:pt x="223659" y="582117"/>
                  </a:lnTo>
                  <a:close/>
                </a:path>
                <a:path w="692150" h="1516379">
                  <a:moveTo>
                    <a:pt x="223850" y="156464"/>
                  </a:moveTo>
                  <a:lnTo>
                    <a:pt x="223824" y="156298"/>
                  </a:lnTo>
                  <a:lnTo>
                    <a:pt x="223761" y="155981"/>
                  </a:lnTo>
                  <a:lnTo>
                    <a:pt x="223634" y="155879"/>
                  </a:lnTo>
                  <a:lnTo>
                    <a:pt x="223469" y="155790"/>
                  </a:lnTo>
                  <a:lnTo>
                    <a:pt x="223329" y="155702"/>
                  </a:lnTo>
                  <a:lnTo>
                    <a:pt x="223443" y="155867"/>
                  </a:lnTo>
                  <a:lnTo>
                    <a:pt x="223520" y="156019"/>
                  </a:lnTo>
                  <a:lnTo>
                    <a:pt x="223634" y="156184"/>
                  </a:lnTo>
                  <a:lnTo>
                    <a:pt x="223799" y="156375"/>
                  </a:lnTo>
                  <a:close/>
                </a:path>
                <a:path w="692150" h="1516379">
                  <a:moveTo>
                    <a:pt x="223901" y="548335"/>
                  </a:moveTo>
                  <a:lnTo>
                    <a:pt x="222834" y="547751"/>
                  </a:lnTo>
                  <a:lnTo>
                    <a:pt x="222973" y="549236"/>
                  </a:lnTo>
                  <a:lnTo>
                    <a:pt x="223901" y="548335"/>
                  </a:lnTo>
                  <a:close/>
                </a:path>
                <a:path w="692150" h="1516379">
                  <a:moveTo>
                    <a:pt x="232562" y="166420"/>
                  </a:moveTo>
                  <a:lnTo>
                    <a:pt x="223850" y="156464"/>
                  </a:lnTo>
                  <a:lnTo>
                    <a:pt x="225882" y="165849"/>
                  </a:lnTo>
                  <a:lnTo>
                    <a:pt x="226872" y="170548"/>
                  </a:lnTo>
                  <a:lnTo>
                    <a:pt x="232562" y="166420"/>
                  </a:lnTo>
                  <a:close/>
                </a:path>
                <a:path w="692150" h="1516379">
                  <a:moveTo>
                    <a:pt x="235839" y="159219"/>
                  </a:moveTo>
                  <a:lnTo>
                    <a:pt x="233934" y="157556"/>
                  </a:lnTo>
                  <a:lnTo>
                    <a:pt x="232587" y="155460"/>
                  </a:lnTo>
                  <a:lnTo>
                    <a:pt x="231381" y="155536"/>
                  </a:lnTo>
                  <a:lnTo>
                    <a:pt x="230009" y="155625"/>
                  </a:lnTo>
                  <a:lnTo>
                    <a:pt x="227838" y="157619"/>
                  </a:lnTo>
                  <a:lnTo>
                    <a:pt x="227749" y="158915"/>
                  </a:lnTo>
                  <a:lnTo>
                    <a:pt x="227647" y="160147"/>
                  </a:lnTo>
                  <a:lnTo>
                    <a:pt x="229679" y="162496"/>
                  </a:lnTo>
                  <a:lnTo>
                    <a:pt x="232232" y="162763"/>
                  </a:lnTo>
                  <a:lnTo>
                    <a:pt x="233743" y="160782"/>
                  </a:lnTo>
                  <a:lnTo>
                    <a:pt x="235839" y="159219"/>
                  </a:lnTo>
                  <a:close/>
                </a:path>
                <a:path w="692150" h="1516379">
                  <a:moveTo>
                    <a:pt x="238112" y="925068"/>
                  </a:moveTo>
                  <a:lnTo>
                    <a:pt x="229590" y="923493"/>
                  </a:lnTo>
                  <a:lnTo>
                    <a:pt x="227291" y="935316"/>
                  </a:lnTo>
                  <a:lnTo>
                    <a:pt x="224586" y="930198"/>
                  </a:lnTo>
                  <a:lnTo>
                    <a:pt x="219621" y="925995"/>
                  </a:lnTo>
                  <a:lnTo>
                    <a:pt x="212686" y="923391"/>
                  </a:lnTo>
                  <a:lnTo>
                    <a:pt x="212267" y="923874"/>
                  </a:lnTo>
                  <a:lnTo>
                    <a:pt x="212661" y="922477"/>
                  </a:lnTo>
                  <a:lnTo>
                    <a:pt x="214147" y="923556"/>
                  </a:lnTo>
                  <a:lnTo>
                    <a:pt x="216014" y="920940"/>
                  </a:lnTo>
                  <a:lnTo>
                    <a:pt x="215112" y="920330"/>
                  </a:lnTo>
                  <a:lnTo>
                    <a:pt x="214198" y="919213"/>
                  </a:lnTo>
                  <a:lnTo>
                    <a:pt x="212991" y="919264"/>
                  </a:lnTo>
                  <a:lnTo>
                    <a:pt x="212661" y="919670"/>
                  </a:lnTo>
                  <a:lnTo>
                    <a:pt x="212331" y="920229"/>
                  </a:lnTo>
                  <a:lnTo>
                    <a:pt x="211836" y="918654"/>
                  </a:lnTo>
                  <a:lnTo>
                    <a:pt x="210908" y="916876"/>
                  </a:lnTo>
                  <a:lnTo>
                    <a:pt x="209753" y="913980"/>
                  </a:lnTo>
                  <a:lnTo>
                    <a:pt x="207822" y="917587"/>
                  </a:lnTo>
                  <a:lnTo>
                    <a:pt x="206070" y="919454"/>
                  </a:lnTo>
                  <a:lnTo>
                    <a:pt x="206260" y="923086"/>
                  </a:lnTo>
                  <a:lnTo>
                    <a:pt x="208013" y="924877"/>
                  </a:lnTo>
                  <a:lnTo>
                    <a:pt x="209067" y="926719"/>
                  </a:lnTo>
                  <a:lnTo>
                    <a:pt x="210324" y="925309"/>
                  </a:lnTo>
                  <a:lnTo>
                    <a:pt x="211937" y="924242"/>
                  </a:lnTo>
                  <a:lnTo>
                    <a:pt x="209448" y="927049"/>
                  </a:lnTo>
                  <a:lnTo>
                    <a:pt x="226987" y="954366"/>
                  </a:lnTo>
                  <a:lnTo>
                    <a:pt x="228104" y="952030"/>
                  </a:lnTo>
                  <a:lnTo>
                    <a:pt x="228714" y="949769"/>
                  </a:lnTo>
                  <a:lnTo>
                    <a:pt x="229069" y="947547"/>
                  </a:lnTo>
                  <a:lnTo>
                    <a:pt x="234543" y="948486"/>
                  </a:lnTo>
                  <a:lnTo>
                    <a:pt x="238112" y="925068"/>
                  </a:lnTo>
                  <a:close/>
                </a:path>
                <a:path w="692150" h="1516379">
                  <a:moveTo>
                    <a:pt x="242290" y="148640"/>
                  </a:moveTo>
                  <a:lnTo>
                    <a:pt x="239522" y="146177"/>
                  </a:lnTo>
                  <a:lnTo>
                    <a:pt x="237947" y="144513"/>
                  </a:lnTo>
                  <a:lnTo>
                    <a:pt x="235800" y="143230"/>
                  </a:lnTo>
                  <a:lnTo>
                    <a:pt x="233057" y="145859"/>
                  </a:lnTo>
                  <a:lnTo>
                    <a:pt x="233578" y="148374"/>
                  </a:lnTo>
                  <a:lnTo>
                    <a:pt x="235115" y="150177"/>
                  </a:lnTo>
                  <a:lnTo>
                    <a:pt x="236601" y="150863"/>
                  </a:lnTo>
                  <a:lnTo>
                    <a:pt x="237540" y="151307"/>
                  </a:lnTo>
                  <a:lnTo>
                    <a:pt x="239318" y="149898"/>
                  </a:lnTo>
                  <a:lnTo>
                    <a:pt x="242290" y="148640"/>
                  </a:lnTo>
                  <a:close/>
                </a:path>
                <a:path w="692150" h="1516379">
                  <a:moveTo>
                    <a:pt x="243941" y="197053"/>
                  </a:moveTo>
                  <a:lnTo>
                    <a:pt x="236410" y="190703"/>
                  </a:lnTo>
                  <a:lnTo>
                    <a:pt x="235115" y="192557"/>
                  </a:lnTo>
                  <a:lnTo>
                    <a:pt x="232676" y="194551"/>
                  </a:lnTo>
                  <a:lnTo>
                    <a:pt x="232841" y="196227"/>
                  </a:lnTo>
                  <a:lnTo>
                    <a:pt x="233083" y="198208"/>
                  </a:lnTo>
                  <a:lnTo>
                    <a:pt x="235305" y="200837"/>
                  </a:lnTo>
                  <a:lnTo>
                    <a:pt x="237210" y="201396"/>
                  </a:lnTo>
                  <a:lnTo>
                    <a:pt x="238531" y="201803"/>
                  </a:lnTo>
                  <a:lnTo>
                    <a:pt x="240728" y="199263"/>
                  </a:lnTo>
                  <a:lnTo>
                    <a:pt x="243941" y="197053"/>
                  </a:lnTo>
                  <a:close/>
                </a:path>
                <a:path w="692150" h="1516379">
                  <a:moveTo>
                    <a:pt x="249796" y="162267"/>
                  </a:moveTo>
                  <a:lnTo>
                    <a:pt x="249326" y="161036"/>
                  </a:lnTo>
                  <a:lnTo>
                    <a:pt x="248450" y="158584"/>
                  </a:lnTo>
                  <a:lnTo>
                    <a:pt x="246964" y="159816"/>
                  </a:lnTo>
                  <a:lnTo>
                    <a:pt x="246253" y="160426"/>
                  </a:lnTo>
                  <a:lnTo>
                    <a:pt x="246634" y="161391"/>
                  </a:lnTo>
                  <a:lnTo>
                    <a:pt x="246824" y="162864"/>
                  </a:lnTo>
                  <a:lnTo>
                    <a:pt x="247383" y="163068"/>
                  </a:lnTo>
                  <a:lnTo>
                    <a:pt x="248043" y="163334"/>
                  </a:lnTo>
                  <a:lnTo>
                    <a:pt x="248970" y="162585"/>
                  </a:lnTo>
                  <a:lnTo>
                    <a:pt x="249796" y="162267"/>
                  </a:lnTo>
                  <a:close/>
                </a:path>
                <a:path w="692150" h="1516379">
                  <a:moveTo>
                    <a:pt x="251447" y="548716"/>
                  </a:moveTo>
                  <a:lnTo>
                    <a:pt x="251333" y="546049"/>
                  </a:lnTo>
                  <a:lnTo>
                    <a:pt x="249389" y="544817"/>
                  </a:lnTo>
                  <a:lnTo>
                    <a:pt x="248259" y="543496"/>
                  </a:lnTo>
                  <a:lnTo>
                    <a:pt x="247078" y="544728"/>
                  </a:lnTo>
                  <a:lnTo>
                    <a:pt x="245071" y="545858"/>
                  </a:lnTo>
                  <a:lnTo>
                    <a:pt x="244932" y="547179"/>
                  </a:lnTo>
                  <a:lnTo>
                    <a:pt x="244817" y="548500"/>
                  </a:lnTo>
                  <a:lnTo>
                    <a:pt x="246583" y="550011"/>
                  </a:lnTo>
                  <a:lnTo>
                    <a:pt x="248005" y="552183"/>
                  </a:lnTo>
                  <a:lnTo>
                    <a:pt x="249580" y="550113"/>
                  </a:lnTo>
                  <a:lnTo>
                    <a:pt x="251447" y="548716"/>
                  </a:lnTo>
                  <a:close/>
                </a:path>
                <a:path w="692150" h="1516379">
                  <a:moveTo>
                    <a:pt x="253669" y="190830"/>
                  </a:moveTo>
                  <a:lnTo>
                    <a:pt x="250075" y="187985"/>
                  </a:lnTo>
                  <a:lnTo>
                    <a:pt x="248069" y="185381"/>
                  </a:lnTo>
                  <a:lnTo>
                    <a:pt x="244881" y="184746"/>
                  </a:lnTo>
                  <a:lnTo>
                    <a:pt x="243446" y="185559"/>
                  </a:lnTo>
                  <a:lnTo>
                    <a:pt x="242290" y="186537"/>
                  </a:lnTo>
                  <a:lnTo>
                    <a:pt x="240753" y="183730"/>
                  </a:lnTo>
                  <a:lnTo>
                    <a:pt x="240182" y="184619"/>
                  </a:lnTo>
                  <a:lnTo>
                    <a:pt x="239191" y="185470"/>
                  </a:lnTo>
                  <a:lnTo>
                    <a:pt x="239077" y="187261"/>
                  </a:lnTo>
                  <a:lnTo>
                    <a:pt x="240042" y="188201"/>
                  </a:lnTo>
                  <a:lnTo>
                    <a:pt x="240563" y="189090"/>
                  </a:lnTo>
                  <a:lnTo>
                    <a:pt x="240944" y="191630"/>
                  </a:lnTo>
                  <a:lnTo>
                    <a:pt x="243039" y="194005"/>
                  </a:lnTo>
                  <a:lnTo>
                    <a:pt x="244436" y="196456"/>
                  </a:lnTo>
                  <a:lnTo>
                    <a:pt x="253669" y="190830"/>
                  </a:lnTo>
                  <a:close/>
                </a:path>
                <a:path w="692150" h="1516379">
                  <a:moveTo>
                    <a:pt x="254393" y="592366"/>
                  </a:moveTo>
                  <a:lnTo>
                    <a:pt x="249021" y="591870"/>
                  </a:lnTo>
                  <a:lnTo>
                    <a:pt x="248043" y="590804"/>
                  </a:lnTo>
                  <a:lnTo>
                    <a:pt x="246697" y="589775"/>
                  </a:lnTo>
                  <a:lnTo>
                    <a:pt x="245592" y="588708"/>
                  </a:lnTo>
                  <a:lnTo>
                    <a:pt x="244411" y="590308"/>
                  </a:lnTo>
                  <a:lnTo>
                    <a:pt x="243992" y="590715"/>
                  </a:lnTo>
                  <a:lnTo>
                    <a:pt x="243992" y="598932"/>
                  </a:lnTo>
                  <a:lnTo>
                    <a:pt x="243535" y="599617"/>
                  </a:lnTo>
                  <a:lnTo>
                    <a:pt x="243230" y="600227"/>
                  </a:lnTo>
                  <a:lnTo>
                    <a:pt x="242811" y="600887"/>
                  </a:lnTo>
                  <a:lnTo>
                    <a:pt x="242976" y="597420"/>
                  </a:lnTo>
                  <a:lnTo>
                    <a:pt x="243306" y="597916"/>
                  </a:lnTo>
                  <a:lnTo>
                    <a:pt x="243586" y="598385"/>
                  </a:lnTo>
                  <a:lnTo>
                    <a:pt x="243992" y="598932"/>
                  </a:lnTo>
                  <a:lnTo>
                    <a:pt x="243992" y="590715"/>
                  </a:lnTo>
                  <a:lnTo>
                    <a:pt x="242785" y="591870"/>
                  </a:lnTo>
                  <a:lnTo>
                    <a:pt x="242125" y="593521"/>
                  </a:lnTo>
                  <a:lnTo>
                    <a:pt x="239953" y="593496"/>
                  </a:lnTo>
                  <a:lnTo>
                    <a:pt x="237807" y="593432"/>
                  </a:lnTo>
                  <a:lnTo>
                    <a:pt x="235635" y="593407"/>
                  </a:lnTo>
                  <a:lnTo>
                    <a:pt x="234213" y="622185"/>
                  </a:lnTo>
                  <a:lnTo>
                    <a:pt x="235864" y="622300"/>
                  </a:lnTo>
                  <a:lnTo>
                    <a:pt x="236004" y="623531"/>
                  </a:lnTo>
                  <a:lnTo>
                    <a:pt x="236385" y="624801"/>
                  </a:lnTo>
                  <a:lnTo>
                    <a:pt x="236740" y="626059"/>
                  </a:lnTo>
                  <a:lnTo>
                    <a:pt x="200266" y="608203"/>
                  </a:lnTo>
                  <a:lnTo>
                    <a:pt x="195872" y="614159"/>
                  </a:lnTo>
                  <a:lnTo>
                    <a:pt x="199275" y="618147"/>
                  </a:lnTo>
                  <a:lnTo>
                    <a:pt x="202488" y="622401"/>
                  </a:lnTo>
                  <a:lnTo>
                    <a:pt x="205790" y="626529"/>
                  </a:lnTo>
                  <a:lnTo>
                    <a:pt x="203708" y="628421"/>
                  </a:lnTo>
                  <a:lnTo>
                    <a:pt x="201752" y="630897"/>
                  </a:lnTo>
                  <a:lnTo>
                    <a:pt x="199745" y="633069"/>
                  </a:lnTo>
                  <a:lnTo>
                    <a:pt x="201917" y="636155"/>
                  </a:lnTo>
                  <a:lnTo>
                    <a:pt x="204190" y="641896"/>
                  </a:lnTo>
                  <a:lnTo>
                    <a:pt x="206197" y="641705"/>
                  </a:lnTo>
                  <a:lnTo>
                    <a:pt x="208534" y="641515"/>
                  </a:lnTo>
                  <a:lnTo>
                    <a:pt x="210743" y="638949"/>
                  </a:lnTo>
                  <a:lnTo>
                    <a:pt x="213842" y="635800"/>
                  </a:lnTo>
                  <a:lnTo>
                    <a:pt x="217195" y="639203"/>
                  </a:lnTo>
                  <a:lnTo>
                    <a:pt x="219036" y="640689"/>
                  </a:lnTo>
                  <a:lnTo>
                    <a:pt x="218236" y="640791"/>
                  </a:lnTo>
                  <a:lnTo>
                    <a:pt x="217309" y="641261"/>
                  </a:lnTo>
                  <a:lnTo>
                    <a:pt x="216522" y="641515"/>
                  </a:lnTo>
                  <a:lnTo>
                    <a:pt x="216509" y="641705"/>
                  </a:lnTo>
                  <a:lnTo>
                    <a:pt x="218465" y="645934"/>
                  </a:lnTo>
                  <a:lnTo>
                    <a:pt x="221157" y="643788"/>
                  </a:lnTo>
                  <a:lnTo>
                    <a:pt x="220967" y="643267"/>
                  </a:lnTo>
                  <a:lnTo>
                    <a:pt x="220802" y="642607"/>
                  </a:lnTo>
                  <a:lnTo>
                    <a:pt x="220611" y="642061"/>
                  </a:lnTo>
                  <a:lnTo>
                    <a:pt x="225361" y="645934"/>
                  </a:lnTo>
                  <a:lnTo>
                    <a:pt x="228358" y="648881"/>
                  </a:lnTo>
                  <a:lnTo>
                    <a:pt x="230009" y="651649"/>
                  </a:lnTo>
                  <a:lnTo>
                    <a:pt x="228930" y="652208"/>
                  </a:lnTo>
                  <a:lnTo>
                    <a:pt x="227774" y="653161"/>
                  </a:lnTo>
                  <a:lnTo>
                    <a:pt x="226237" y="654177"/>
                  </a:lnTo>
                  <a:lnTo>
                    <a:pt x="228193" y="655777"/>
                  </a:lnTo>
                  <a:lnTo>
                    <a:pt x="229539" y="657733"/>
                  </a:lnTo>
                  <a:lnTo>
                    <a:pt x="230746" y="657644"/>
                  </a:lnTo>
                  <a:lnTo>
                    <a:pt x="235419" y="642061"/>
                  </a:lnTo>
                  <a:lnTo>
                    <a:pt x="237655" y="635800"/>
                  </a:lnTo>
                  <a:lnTo>
                    <a:pt x="240804" y="626948"/>
                  </a:lnTo>
                  <a:lnTo>
                    <a:pt x="241185" y="626059"/>
                  </a:lnTo>
                  <a:lnTo>
                    <a:pt x="246964" y="612368"/>
                  </a:lnTo>
                  <a:lnTo>
                    <a:pt x="252590" y="600887"/>
                  </a:lnTo>
                  <a:lnTo>
                    <a:pt x="253809" y="598385"/>
                  </a:lnTo>
                  <a:lnTo>
                    <a:pt x="253936" y="597420"/>
                  </a:lnTo>
                  <a:lnTo>
                    <a:pt x="254279" y="593521"/>
                  </a:lnTo>
                  <a:lnTo>
                    <a:pt x="254393" y="592366"/>
                  </a:lnTo>
                  <a:close/>
                </a:path>
                <a:path w="692150" h="1516379">
                  <a:moveTo>
                    <a:pt x="255701" y="188760"/>
                  </a:moveTo>
                  <a:lnTo>
                    <a:pt x="255651" y="187833"/>
                  </a:lnTo>
                  <a:lnTo>
                    <a:pt x="255371" y="186905"/>
                  </a:lnTo>
                  <a:lnTo>
                    <a:pt x="255181" y="185978"/>
                  </a:lnTo>
                  <a:lnTo>
                    <a:pt x="254469" y="186423"/>
                  </a:lnTo>
                  <a:lnTo>
                    <a:pt x="252984" y="187312"/>
                  </a:lnTo>
                  <a:lnTo>
                    <a:pt x="253504" y="188048"/>
                  </a:lnTo>
                  <a:lnTo>
                    <a:pt x="254000" y="188874"/>
                  </a:lnTo>
                  <a:lnTo>
                    <a:pt x="254609" y="189471"/>
                  </a:lnTo>
                  <a:lnTo>
                    <a:pt x="254749" y="189623"/>
                  </a:lnTo>
                  <a:lnTo>
                    <a:pt x="255701" y="188988"/>
                  </a:lnTo>
                  <a:lnTo>
                    <a:pt x="255701" y="188760"/>
                  </a:lnTo>
                  <a:close/>
                </a:path>
                <a:path w="692150" h="1516379">
                  <a:moveTo>
                    <a:pt x="262572" y="160985"/>
                  </a:moveTo>
                  <a:lnTo>
                    <a:pt x="260985" y="159461"/>
                  </a:lnTo>
                  <a:lnTo>
                    <a:pt x="259588" y="157607"/>
                  </a:lnTo>
                  <a:lnTo>
                    <a:pt x="257251" y="156387"/>
                  </a:lnTo>
                  <a:lnTo>
                    <a:pt x="255371" y="158927"/>
                  </a:lnTo>
                  <a:lnTo>
                    <a:pt x="253644" y="160705"/>
                  </a:lnTo>
                  <a:lnTo>
                    <a:pt x="255651" y="162242"/>
                  </a:lnTo>
                  <a:lnTo>
                    <a:pt x="257086" y="164223"/>
                  </a:lnTo>
                  <a:lnTo>
                    <a:pt x="259854" y="164160"/>
                  </a:lnTo>
                  <a:lnTo>
                    <a:pt x="261200" y="162128"/>
                  </a:lnTo>
                  <a:lnTo>
                    <a:pt x="262572" y="160985"/>
                  </a:lnTo>
                  <a:close/>
                </a:path>
                <a:path w="692150" h="1516379">
                  <a:moveTo>
                    <a:pt x="264553" y="579856"/>
                  </a:moveTo>
                  <a:lnTo>
                    <a:pt x="254939" y="575348"/>
                  </a:lnTo>
                  <a:lnTo>
                    <a:pt x="246557" y="574382"/>
                  </a:lnTo>
                  <a:lnTo>
                    <a:pt x="242074" y="578434"/>
                  </a:lnTo>
                  <a:lnTo>
                    <a:pt x="247624" y="583488"/>
                  </a:lnTo>
                  <a:lnTo>
                    <a:pt x="253339" y="587146"/>
                  </a:lnTo>
                  <a:lnTo>
                    <a:pt x="257162" y="591781"/>
                  </a:lnTo>
                  <a:lnTo>
                    <a:pt x="259473" y="587692"/>
                  </a:lnTo>
                  <a:lnTo>
                    <a:pt x="262051" y="583793"/>
                  </a:lnTo>
                  <a:lnTo>
                    <a:pt x="264553" y="579856"/>
                  </a:lnTo>
                  <a:close/>
                </a:path>
                <a:path w="692150" h="1516379">
                  <a:moveTo>
                    <a:pt x="340690" y="413562"/>
                  </a:moveTo>
                  <a:lnTo>
                    <a:pt x="340309" y="412826"/>
                  </a:lnTo>
                  <a:lnTo>
                    <a:pt x="340207" y="412216"/>
                  </a:lnTo>
                  <a:lnTo>
                    <a:pt x="339407" y="412711"/>
                  </a:lnTo>
                  <a:lnTo>
                    <a:pt x="338607" y="413181"/>
                  </a:lnTo>
                  <a:lnTo>
                    <a:pt x="337781" y="413651"/>
                  </a:lnTo>
                  <a:lnTo>
                    <a:pt x="338963" y="414909"/>
                  </a:lnTo>
                  <a:lnTo>
                    <a:pt x="339483" y="414642"/>
                  </a:lnTo>
                  <a:lnTo>
                    <a:pt x="340283" y="414477"/>
                  </a:lnTo>
                  <a:lnTo>
                    <a:pt x="340474" y="414007"/>
                  </a:lnTo>
                  <a:lnTo>
                    <a:pt x="340690" y="413562"/>
                  </a:lnTo>
                  <a:close/>
                </a:path>
                <a:path w="692150" h="1516379">
                  <a:moveTo>
                    <a:pt x="345236" y="405866"/>
                  </a:moveTo>
                  <a:lnTo>
                    <a:pt x="344843" y="405485"/>
                  </a:lnTo>
                  <a:lnTo>
                    <a:pt x="344576" y="405726"/>
                  </a:lnTo>
                  <a:lnTo>
                    <a:pt x="345008" y="405841"/>
                  </a:lnTo>
                  <a:lnTo>
                    <a:pt x="345236" y="405866"/>
                  </a:lnTo>
                  <a:close/>
                </a:path>
                <a:path w="692150" h="1516379">
                  <a:moveTo>
                    <a:pt x="348386" y="454050"/>
                  </a:moveTo>
                  <a:lnTo>
                    <a:pt x="344182" y="441350"/>
                  </a:lnTo>
                  <a:lnTo>
                    <a:pt x="341909" y="442226"/>
                  </a:lnTo>
                  <a:lnTo>
                    <a:pt x="337642" y="443331"/>
                  </a:lnTo>
                  <a:lnTo>
                    <a:pt x="337705" y="443941"/>
                  </a:lnTo>
                  <a:lnTo>
                    <a:pt x="338162" y="448195"/>
                  </a:lnTo>
                  <a:lnTo>
                    <a:pt x="339547" y="452374"/>
                  </a:lnTo>
                  <a:lnTo>
                    <a:pt x="340614" y="456552"/>
                  </a:lnTo>
                  <a:lnTo>
                    <a:pt x="345808" y="454901"/>
                  </a:lnTo>
                  <a:lnTo>
                    <a:pt x="348386" y="454050"/>
                  </a:lnTo>
                  <a:close/>
                </a:path>
                <a:path w="692150" h="1516379">
                  <a:moveTo>
                    <a:pt x="352158" y="464908"/>
                  </a:moveTo>
                  <a:lnTo>
                    <a:pt x="351878" y="462026"/>
                  </a:lnTo>
                  <a:lnTo>
                    <a:pt x="349961" y="460781"/>
                  </a:lnTo>
                  <a:lnTo>
                    <a:pt x="348830" y="459460"/>
                  </a:lnTo>
                  <a:lnTo>
                    <a:pt x="347573" y="461276"/>
                  </a:lnTo>
                  <a:lnTo>
                    <a:pt x="345922" y="462991"/>
                  </a:lnTo>
                  <a:lnTo>
                    <a:pt x="345033" y="465620"/>
                  </a:lnTo>
                  <a:lnTo>
                    <a:pt x="347510" y="467156"/>
                  </a:lnTo>
                  <a:lnTo>
                    <a:pt x="349275" y="468731"/>
                  </a:lnTo>
                  <a:lnTo>
                    <a:pt x="350507" y="466509"/>
                  </a:lnTo>
                  <a:lnTo>
                    <a:pt x="352158" y="464908"/>
                  </a:lnTo>
                  <a:close/>
                </a:path>
                <a:path w="692150" h="1516379">
                  <a:moveTo>
                    <a:pt x="354304" y="407924"/>
                  </a:moveTo>
                  <a:lnTo>
                    <a:pt x="345236" y="405866"/>
                  </a:lnTo>
                  <a:lnTo>
                    <a:pt x="347408" y="408127"/>
                  </a:lnTo>
                  <a:lnTo>
                    <a:pt x="349580" y="410349"/>
                  </a:lnTo>
                  <a:lnTo>
                    <a:pt x="351713" y="412572"/>
                  </a:lnTo>
                  <a:lnTo>
                    <a:pt x="352602" y="411035"/>
                  </a:lnTo>
                  <a:lnTo>
                    <a:pt x="354304" y="407924"/>
                  </a:lnTo>
                  <a:close/>
                </a:path>
                <a:path w="692150" h="1516379">
                  <a:moveTo>
                    <a:pt x="356006" y="496570"/>
                  </a:moveTo>
                  <a:lnTo>
                    <a:pt x="354520" y="493737"/>
                  </a:lnTo>
                  <a:lnTo>
                    <a:pt x="353758" y="492340"/>
                  </a:lnTo>
                  <a:lnTo>
                    <a:pt x="335965" y="501269"/>
                  </a:lnTo>
                  <a:lnTo>
                    <a:pt x="338556" y="506082"/>
                  </a:lnTo>
                  <a:lnTo>
                    <a:pt x="344157" y="502653"/>
                  </a:lnTo>
                  <a:lnTo>
                    <a:pt x="350037" y="499541"/>
                  </a:lnTo>
                  <a:lnTo>
                    <a:pt x="356006" y="496570"/>
                  </a:lnTo>
                  <a:close/>
                </a:path>
                <a:path w="692150" h="1516379">
                  <a:moveTo>
                    <a:pt x="369062" y="387997"/>
                  </a:moveTo>
                  <a:lnTo>
                    <a:pt x="366864" y="384644"/>
                  </a:lnTo>
                  <a:lnTo>
                    <a:pt x="365302" y="384378"/>
                  </a:lnTo>
                  <a:lnTo>
                    <a:pt x="363537" y="384048"/>
                  </a:lnTo>
                  <a:lnTo>
                    <a:pt x="361315" y="386321"/>
                  </a:lnTo>
                  <a:lnTo>
                    <a:pt x="357797" y="388327"/>
                  </a:lnTo>
                  <a:lnTo>
                    <a:pt x="360680" y="391083"/>
                  </a:lnTo>
                  <a:lnTo>
                    <a:pt x="362305" y="393827"/>
                  </a:lnTo>
                  <a:lnTo>
                    <a:pt x="365683" y="394042"/>
                  </a:lnTo>
                  <a:lnTo>
                    <a:pt x="368655" y="391414"/>
                  </a:lnTo>
                  <a:lnTo>
                    <a:pt x="368871" y="389699"/>
                  </a:lnTo>
                  <a:lnTo>
                    <a:pt x="369062" y="387997"/>
                  </a:lnTo>
                  <a:close/>
                </a:path>
                <a:path w="692150" h="1516379">
                  <a:moveTo>
                    <a:pt x="372249" y="397268"/>
                  </a:moveTo>
                  <a:lnTo>
                    <a:pt x="371017" y="396163"/>
                  </a:lnTo>
                  <a:lnTo>
                    <a:pt x="370408" y="395122"/>
                  </a:lnTo>
                  <a:lnTo>
                    <a:pt x="369176" y="396189"/>
                  </a:lnTo>
                  <a:lnTo>
                    <a:pt x="367144" y="397179"/>
                  </a:lnTo>
                  <a:lnTo>
                    <a:pt x="366941" y="398386"/>
                  </a:lnTo>
                  <a:lnTo>
                    <a:pt x="366776" y="399770"/>
                  </a:lnTo>
                  <a:lnTo>
                    <a:pt x="368325" y="401383"/>
                  </a:lnTo>
                  <a:lnTo>
                    <a:pt x="369747" y="404114"/>
                  </a:lnTo>
                  <a:lnTo>
                    <a:pt x="370954" y="401307"/>
                  </a:lnTo>
                  <a:lnTo>
                    <a:pt x="371970" y="399821"/>
                  </a:lnTo>
                  <a:lnTo>
                    <a:pt x="372249" y="397268"/>
                  </a:lnTo>
                  <a:close/>
                </a:path>
                <a:path w="692150" h="1516379">
                  <a:moveTo>
                    <a:pt x="614553" y="447294"/>
                  </a:moveTo>
                  <a:lnTo>
                    <a:pt x="611390" y="444957"/>
                  </a:lnTo>
                  <a:lnTo>
                    <a:pt x="609460" y="444766"/>
                  </a:lnTo>
                  <a:lnTo>
                    <a:pt x="608139" y="444601"/>
                  </a:lnTo>
                  <a:lnTo>
                    <a:pt x="606793" y="444982"/>
                  </a:lnTo>
                  <a:lnTo>
                    <a:pt x="605421" y="445452"/>
                  </a:lnTo>
                  <a:lnTo>
                    <a:pt x="607123" y="443115"/>
                  </a:lnTo>
                  <a:lnTo>
                    <a:pt x="608533" y="441490"/>
                  </a:lnTo>
                  <a:lnTo>
                    <a:pt x="609028" y="438912"/>
                  </a:lnTo>
                  <a:lnTo>
                    <a:pt x="606488" y="436206"/>
                  </a:lnTo>
                  <a:lnTo>
                    <a:pt x="603580" y="436676"/>
                  </a:lnTo>
                  <a:lnTo>
                    <a:pt x="600671" y="438188"/>
                  </a:lnTo>
                  <a:lnTo>
                    <a:pt x="600392" y="439648"/>
                  </a:lnTo>
                  <a:lnTo>
                    <a:pt x="600113" y="441083"/>
                  </a:lnTo>
                  <a:lnTo>
                    <a:pt x="601954" y="443090"/>
                  </a:lnTo>
                  <a:lnTo>
                    <a:pt x="603859" y="445998"/>
                  </a:lnTo>
                  <a:lnTo>
                    <a:pt x="602564" y="446493"/>
                  </a:lnTo>
                  <a:lnTo>
                    <a:pt x="601903" y="446684"/>
                  </a:lnTo>
                  <a:lnTo>
                    <a:pt x="604647" y="451599"/>
                  </a:lnTo>
                  <a:lnTo>
                    <a:pt x="606653" y="452539"/>
                  </a:lnTo>
                  <a:lnTo>
                    <a:pt x="609079" y="454685"/>
                  </a:lnTo>
                  <a:lnTo>
                    <a:pt x="612406" y="453504"/>
                  </a:lnTo>
                  <a:lnTo>
                    <a:pt x="614553" y="450621"/>
                  </a:lnTo>
                  <a:lnTo>
                    <a:pt x="614553" y="447294"/>
                  </a:lnTo>
                  <a:close/>
                </a:path>
                <a:path w="692150" h="1516379">
                  <a:moveTo>
                    <a:pt x="617054" y="1250264"/>
                  </a:moveTo>
                  <a:lnTo>
                    <a:pt x="603681" y="1242847"/>
                  </a:lnTo>
                  <a:lnTo>
                    <a:pt x="590219" y="1235036"/>
                  </a:lnTo>
                  <a:lnTo>
                    <a:pt x="588962" y="1236154"/>
                  </a:lnTo>
                  <a:lnTo>
                    <a:pt x="587933" y="1237640"/>
                  </a:lnTo>
                  <a:lnTo>
                    <a:pt x="587032" y="1239342"/>
                  </a:lnTo>
                  <a:lnTo>
                    <a:pt x="581596" y="1240828"/>
                  </a:lnTo>
                  <a:lnTo>
                    <a:pt x="578319" y="1246022"/>
                  </a:lnTo>
                  <a:lnTo>
                    <a:pt x="576757" y="1254239"/>
                  </a:lnTo>
                  <a:lnTo>
                    <a:pt x="575373" y="1254379"/>
                  </a:lnTo>
                  <a:lnTo>
                    <a:pt x="573697" y="1255953"/>
                  </a:lnTo>
                  <a:lnTo>
                    <a:pt x="570953" y="1257630"/>
                  </a:lnTo>
                  <a:lnTo>
                    <a:pt x="573265" y="1259928"/>
                  </a:lnTo>
                  <a:lnTo>
                    <a:pt x="574611" y="1261884"/>
                  </a:lnTo>
                  <a:lnTo>
                    <a:pt x="575843" y="1262329"/>
                  </a:lnTo>
                  <a:lnTo>
                    <a:pt x="575576" y="1267853"/>
                  </a:lnTo>
                  <a:lnTo>
                    <a:pt x="575767" y="1271143"/>
                  </a:lnTo>
                  <a:lnTo>
                    <a:pt x="581672" y="1281074"/>
                  </a:lnTo>
                  <a:lnTo>
                    <a:pt x="586346" y="1286294"/>
                  </a:lnTo>
                  <a:lnTo>
                    <a:pt x="590829" y="1287259"/>
                  </a:lnTo>
                  <a:lnTo>
                    <a:pt x="587552" y="1287449"/>
                  </a:lnTo>
                  <a:lnTo>
                    <a:pt x="587883" y="1296111"/>
                  </a:lnTo>
                  <a:lnTo>
                    <a:pt x="596620" y="1295781"/>
                  </a:lnTo>
                  <a:lnTo>
                    <a:pt x="601878" y="1299959"/>
                  </a:lnTo>
                  <a:lnTo>
                    <a:pt x="616610" y="1279944"/>
                  </a:lnTo>
                  <a:lnTo>
                    <a:pt x="614108" y="1278293"/>
                  </a:lnTo>
                  <a:lnTo>
                    <a:pt x="609815" y="1274889"/>
                  </a:lnTo>
                  <a:lnTo>
                    <a:pt x="605891" y="1279004"/>
                  </a:lnTo>
                  <a:lnTo>
                    <a:pt x="602729" y="1283081"/>
                  </a:lnTo>
                  <a:lnTo>
                    <a:pt x="599452" y="1287030"/>
                  </a:lnTo>
                  <a:lnTo>
                    <a:pt x="594372" y="1287094"/>
                  </a:lnTo>
                  <a:lnTo>
                    <a:pt x="598690" y="1285722"/>
                  </a:lnTo>
                  <a:lnTo>
                    <a:pt x="603084" y="1280414"/>
                  </a:lnTo>
                  <a:lnTo>
                    <a:pt x="610476" y="1267167"/>
                  </a:lnTo>
                  <a:lnTo>
                    <a:pt x="614248" y="1262951"/>
                  </a:lnTo>
                  <a:lnTo>
                    <a:pt x="612051" y="1254899"/>
                  </a:lnTo>
                  <a:lnTo>
                    <a:pt x="613918" y="1253693"/>
                  </a:lnTo>
                  <a:lnTo>
                    <a:pt x="615454" y="1251902"/>
                  </a:lnTo>
                  <a:lnTo>
                    <a:pt x="617054" y="1250264"/>
                  </a:lnTo>
                  <a:close/>
                </a:path>
                <a:path w="692150" h="1516379">
                  <a:moveTo>
                    <a:pt x="625233" y="279031"/>
                  </a:moveTo>
                  <a:lnTo>
                    <a:pt x="623836" y="277469"/>
                  </a:lnTo>
                  <a:lnTo>
                    <a:pt x="622655" y="275259"/>
                  </a:lnTo>
                  <a:lnTo>
                    <a:pt x="619823" y="274193"/>
                  </a:lnTo>
                  <a:lnTo>
                    <a:pt x="617905" y="276072"/>
                  </a:lnTo>
                  <a:lnTo>
                    <a:pt x="615480" y="277393"/>
                  </a:lnTo>
                  <a:lnTo>
                    <a:pt x="618502" y="279920"/>
                  </a:lnTo>
                  <a:lnTo>
                    <a:pt x="619798" y="281863"/>
                  </a:lnTo>
                  <a:lnTo>
                    <a:pt x="622465" y="281927"/>
                  </a:lnTo>
                  <a:lnTo>
                    <a:pt x="623862" y="280060"/>
                  </a:lnTo>
                  <a:lnTo>
                    <a:pt x="625233" y="279031"/>
                  </a:lnTo>
                  <a:close/>
                </a:path>
                <a:path w="692150" h="1516379">
                  <a:moveTo>
                    <a:pt x="628624" y="412546"/>
                  </a:moveTo>
                  <a:lnTo>
                    <a:pt x="623316" y="411695"/>
                  </a:lnTo>
                  <a:lnTo>
                    <a:pt x="620509" y="411010"/>
                  </a:lnTo>
                  <a:lnTo>
                    <a:pt x="617651" y="433654"/>
                  </a:lnTo>
                  <a:lnTo>
                    <a:pt x="625602" y="434975"/>
                  </a:lnTo>
                  <a:lnTo>
                    <a:pt x="626719" y="427659"/>
                  </a:lnTo>
                  <a:lnTo>
                    <a:pt x="627989" y="420357"/>
                  </a:lnTo>
                  <a:lnTo>
                    <a:pt x="628624" y="412546"/>
                  </a:lnTo>
                  <a:close/>
                </a:path>
                <a:path w="692150" h="1516379">
                  <a:moveTo>
                    <a:pt x="636181" y="457708"/>
                  </a:moveTo>
                  <a:lnTo>
                    <a:pt x="635850" y="454799"/>
                  </a:lnTo>
                  <a:lnTo>
                    <a:pt x="635685" y="449351"/>
                  </a:lnTo>
                  <a:lnTo>
                    <a:pt x="629742" y="448945"/>
                  </a:lnTo>
                  <a:lnTo>
                    <a:pt x="624255" y="449440"/>
                  </a:lnTo>
                  <a:lnTo>
                    <a:pt x="618782" y="449681"/>
                  </a:lnTo>
                  <a:lnTo>
                    <a:pt x="619112" y="458368"/>
                  </a:lnTo>
                  <a:lnTo>
                    <a:pt x="636181" y="457708"/>
                  </a:lnTo>
                  <a:close/>
                </a:path>
                <a:path w="692150" h="1516379">
                  <a:moveTo>
                    <a:pt x="638568" y="1261529"/>
                  </a:moveTo>
                  <a:lnTo>
                    <a:pt x="636562" y="1260513"/>
                  </a:lnTo>
                  <a:lnTo>
                    <a:pt x="634555" y="1259547"/>
                  </a:lnTo>
                  <a:lnTo>
                    <a:pt x="632548" y="1258531"/>
                  </a:lnTo>
                  <a:lnTo>
                    <a:pt x="632548" y="1260843"/>
                  </a:lnTo>
                  <a:lnTo>
                    <a:pt x="632523" y="1263154"/>
                  </a:lnTo>
                  <a:lnTo>
                    <a:pt x="632523" y="1265453"/>
                  </a:lnTo>
                  <a:lnTo>
                    <a:pt x="634453" y="1265567"/>
                  </a:lnTo>
                  <a:lnTo>
                    <a:pt x="636397" y="1265656"/>
                  </a:lnTo>
                  <a:lnTo>
                    <a:pt x="638352" y="1265758"/>
                  </a:lnTo>
                  <a:lnTo>
                    <a:pt x="638429" y="1264335"/>
                  </a:lnTo>
                  <a:lnTo>
                    <a:pt x="638492" y="1262926"/>
                  </a:lnTo>
                  <a:lnTo>
                    <a:pt x="638568" y="1261529"/>
                  </a:lnTo>
                  <a:close/>
                </a:path>
                <a:path w="692150" h="1516379">
                  <a:moveTo>
                    <a:pt x="639648" y="330581"/>
                  </a:moveTo>
                  <a:lnTo>
                    <a:pt x="637273" y="329780"/>
                  </a:lnTo>
                  <a:lnTo>
                    <a:pt x="635825" y="328904"/>
                  </a:lnTo>
                  <a:lnTo>
                    <a:pt x="633679" y="328993"/>
                  </a:lnTo>
                  <a:lnTo>
                    <a:pt x="632282" y="331216"/>
                  </a:lnTo>
                  <a:lnTo>
                    <a:pt x="633298" y="333032"/>
                  </a:lnTo>
                  <a:lnTo>
                    <a:pt x="634695" y="334022"/>
                  </a:lnTo>
                  <a:lnTo>
                    <a:pt x="635850" y="335178"/>
                  </a:lnTo>
                  <a:lnTo>
                    <a:pt x="639648" y="330581"/>
                  </a:lnTo>
                  <a:close/>
                </a:path>
                <a:path w="692150" h="1516379">
                  <a:moveTo>
                    <a:pt x="641388" y="281889"/>
                  </a:moveTo>
                  <a:lnTo>
                    <a:pt x="639889" y="273583"/>
                  </a:lnTo>
                  <a:lnTo>
                    <a:pt x="631456" y="265112"/>
                  </a:lnTo>
                  <a:lnTo>
                    <a:pt x="630440" y="300367"/>
                  </a:lnTo>
                  <a:lnTo>
                    <a:pt x="637667" y="290614"/>
                  </a:lnTo>
                  <a:lnTo>
                    <a:pt x="641388" y="281889"/>
                  </a:lnTo>
                  <a:close/>
                </a:path>
                <a:path w="692150" h="1516379">
                  <a:moveTo>
                    <a:pt x="664578" y="1515808"/>
                  </a:moveTo>
                  <a:lnTo>
                    <a:pt x="663752" y="1515198"/>
                  </a:lnTo>
                  <a:lnTo>
                    <a:pt x="663028" y="1514792"/>
                  </a:lnTo>
                  <a:lnTo>
                    <a:pt x="662368" y="1514843"/>
                  </a:lnTo>
                  <a:lnTo>
                    <a:pt x="661987" y="1514868"/>
                  </a:lnTo>
                  <a:lnTo>
                    <a:pt x="661631" y="1515262"/>
                  </a:lnTo>
                  <a:lnTo>
                    <a:pt x="661276" y="1515452"/>
                  </a:lnTo>
                  <a:lnTo>
                    <a:pt x="662368" y="1515554"/>
                  </a:lnTo>
                  <a:lnTo>
                    <a:pt x="663448" y="1515694"/>
                  </a:lnTo>
                  <a:lnTo>
                    <a:pt x="664578" y="1515808"/>
                  </a:lnTo>
                  <a:close/>
                </a:path>
                <a:path w="692150" h="1516379">
                  <a:moveTo>
                    <a:pt x="679932" y="1378178"/>
                  </a:moveTo>
                  <a:lnTo>
                    <a:pt x="662698" y="1369110"/>
                  </a:lnTo>
                  <a:lnTo>
                    <a:pt x="659345" y="1376172"/>
                  </a:lnTo>
                  <a:lnTo>
                    <a:pt x="676287" y="1384808"/>
                  </a:lnTo>
                  <a:lnTo>
                    <a:pt x="679932" y="1378178"/>
                  </a:lnTo>
                  <a:close/>
                </a:path>
                <a:path w="692150" h="1516379">
                  <a:moveTo>
                    <a:pt x="681532" y="1508658"/>
                  </a:moveTo>
                  <a:lnTo>
                    <a:pt x="680351" y="1493024"/>
                  </a:lnTo>
                  <a:lnTo>
                    <a:pt x="675982" y="1492796"/>
                  </a:lnTo>
                  <a:lnTo>
                    <a:pt x="673811" y="1492719"/>
                  </a:lnTo>
                  <a:lnTo>
                    <a:pt x="674141" y="1497723"/>
                  </a:lnTo>
                  <a:lnTo>
                    <a:pt x="674306" y="1502727"/>
                  </a:lnTo>
                  <a:lnTo>
                    <a:pt x="675068" y="1508163"/>
                  </a:lnTo>
                  <a:lnTo>
                    <a:pt x="678205" y="1508188"/>
                  </a:lnTo>
                  <a:lnTo>
                    <a:pt x="681532" y="1508658"/>
                  </a:lnTo>
                  <a:close/>
                </a:path>
                <a:path w="692150" h="1516379">
                  <a:moveTo>
                    <a:pt x="686346" y="1462811"/>
                  </a:moveTo>
                  <a:lnTo>
                    <a:pt x="666254" y="1458772"/>
                  </a:lnTo>
                  <a:lnTo>
                    <a:pt x="666140" y="1463027"/>
                  </a:lnTo>
                  <a:lnTo>
                    <a:pt x="665010" y="1470672"/>
                  </a:lnTo>
                  <a:lnTo>
                    <a:pt x="671995" y="1472869"/>
                  </a:lnTo>
                  <a:lnTo>
                    <a:pt x="678459" y="1472958"/>
                  </a:lnTo>
                  <a:lnTo>
                    <a:pt x="684695" y="1473644"/>
                  </a:lnTo>
                  <a:lnTo>
                    <a:pt x="686346" y="1462811"/>
                  </a:lnTo>
                  <a:close/>
                </a:path>
                <a:path w="692150" h="1516379">
                  <a:moveTo>
                    <a:pt x="691807" y="1458963"/>
                  </a:moveTo>
                  <a:lnTo>
                    <a:pt x="688162" y="1456220"/>
                  </a:lnTo>
                  <a:lnTo>
                    <a:pt x="687197" y="1457782"/>
                  </a:lnTo>
                  <a:lnTo>
                    <a:pt x="686092" y="1459128"/>
                  </a:lnTo>
                  <a:lnTo>
                    <a:pt x="685520" y="1461084"/>
                  </a:lnTo>
                  <a:lnTo>
                    <a:pt x="687997" y="1462925"/>
                  </a:lnTo>
                  <a:lnTo>
                    <a:pt x="688378" y="1462671"/>
                  </a:lnTo>
                  <a:lnTo>
                    <a:pt x="689724" y="1461770"/>
                  </a:lnTo>
                  <a:lnTo>
                    <a:pt x="690689" y="1460258"/>
                  </a:lnTo>
                  <a:lnTo>
                    <a:pt x="691807" y="1458963"/>
                  </a:lnTo>
                  <a:close/>
                </a:path>
              </a:pathLst>
            </a:custGeom>
            <a:solidFill>
              <a:srgbClr val="DE246E"/>
            </a:solidFill>
          </p:spPr>
          <p:txBody>
            <a:bodyPr wrap="square" lIns="0" tIns="0" rIns="0" bIns="0" rtlCol="0"/>
            <a:lstStyle/>
            <a:p>
              <a:endParaRPr/>
            </a:p>
          </p:txBody>
        </p:sp>
        <p:sp>
          <p:nvSpPr>
            <p:cNvPr id="119" name="object 119"/>
            <p:cNvSpPr/>
            <p:nvPr/>
          </p:nvSpPr>
          <p:spPr>
            <a:xfrm>
              <a:off x="7816456" y="2924886"/>
              <a:ext cx="374650" cy="1245235"/>
            </a:xfrm>
            <a:custGeom>
              <a:avLst/>
              <a:gdLst/>
              <a:ahLst/>
              <a:cxnLst/>
              <a:rect l="l" t="t" r="r" b="b"/>
              <a:pathLst>
                <a:path w="374650" h="1245235">
                  <a:moveTo>
                    <a:pt x="1181" y="223062"/>
                  </a:moveTo>
                  <a:lnTo>
                    <a:pt x="977" y="222351"/>
                  </a:lnTo>
                  <a:lnTo>
                    <a:pt x="825" y="221640"/>
                  </a:lnTo>
                  <a:lnTo>
                    <a:pt x="546" y="220675"/>
                  </a:lnTo>
                  <a:lnTo>
                    <a:pt x="292" y="221500"/>
                  </a:lnTo>
                  <a:lnTo>
                    <a:pt x="127" y="221996"/>
                  </a:lnTo>
                  <a:lnTo>
                    <a:pt x="0" y="222491"/>
                  </a:lnTo>
                  <a:lnTo>
                    <a:pt x="381" y="222681"/>
                  </a:lnTo>
                  <a:lnTo>
                    <a:pt x="787" y="222872"/>
                  </a:lnTo>
                  <a:lnTo>
                    <a:pt x="1181" y="223062"/>
                  </a:lnTo>
                  <a:close/>
                </a:path>
                <a:path w="374650" h="1245235">
                  <a:moveTo>
                    <a:pt x="4089" y="203250"/>
                  </a:moveTo>
                  <a:lnTo>
                    <a:pt x="3975" y="202831"/>
                  </a:lnTo>
                  <a:lnTo>
                    <a:pt x="3873" y="202450"/>
                  </a:lnTo>
                  <a:lnTo>
                    <a:pt x="3048" y="202260"/>
                  </a:lnTo>
                  <a:lnTo>
                    <a:pt x="2552" y="202006"/>
                  </a:lnTo>
                  <a:lnTo>
                    <a:pt x="2273" y="202539"/>
                  </a:lnTo>
                  <a:lnTo>
                    <a:pt x="1701" y="203161"/>
                  </a:lnTo>
                  <a:lnTo>
                    <a:pt x="1968" y="203936"/>
                  </a:lnTo>
                  <a:lnTo>
                    <a:pt x="2768" y="204101"/>
                  </a:lnTo>
                  <a:lnTo>
                    <a:pt x="3289" y="204381"/>
                  </a:lnTo>
                  <a:lnTo>
                    <a:pt x="3543" y="203847"/>
                  </a:lnTo>
                  <a:lnTo>
                    <a:pt x="4089" y="203250"/>
                  </a:lnTo>
                  <a:close/>
                </a:path>
                <a:path w="374650" h="1245235">
                  <a:moveTo>
                    <a:pt x="28409" y="220103"/>
                  </a:moveTo>
                  <a:lnTo>
                    <a:pt x="23609" y="214376"/>
                  </a:lnTo>
                  <a:lnTo>
                    <a:pt x="22834" y="214985"/>
                  </a:lnTo>
                  <a:lnTo>
                    <a:pt x="22428" y="215265"/>
                  </a:lnTo>
                  <a:lnTo>
                    <a:pt x="22148" y="215150"/>
                  </a:lnTo>
                  <a:lnTo>
                    <a:pt x="21869" y="214934"/>
                  </a:lnTo>
                  <a:lnTo>
                    <a:pt x="18681" y="215150"/>
                  </a:lnTo>
                  <a:lnTo>
                    <a:pt x="15938" y="217868"/>
                  </a:lnTo>
                  <a:lnTo>
                    <a:pt x="11379" y="220535"/>
                  </a:lnTo>
                  <a:lnTo>
                    <a:pt x="12039" y="221094"/>
                  </a:lnTo>
                  <a:lnTo>
                    <a:pt x="13157" y="222186"/>
                  </a:lnTo>
                  <a:lnTo>
                    <a:pt x="9207" y="225132"/>
                  </a:lnTo>
                  <a:lnTo>
                    <a:pt x="15252" y="233045"/>
                  </a:lnTo>
                  <a:lnTo>
                    <a:pt x="28409" y="220103"/>
                  </a:lnTo>
                  <a:close/>
                </a:path>
                <a:path w="374650" h="1245235">
                  <a:moveTo>
                    <a:pt x="61150" y="143497"/>
                  </a:moveTo>
                  <a:lnTo>
                    <a:pt x="59855" y="140970"/>
                  </a:lnTo>
                  <a:lnTo>
                    <a:pt x="57226" y="135966"/>
                  </a:lnTo>
                  <a:lnTo>
                    <a:pt x="56337" y="136753"/>
                  </a:lnTo>
                  <a:lnTo>
                    <a:pt x="54533" y="138353"/>
                  </a:lnTo>
                  <a:lnTo>
                    <a:pt x="56756" y="140055"/>
                  </a:lnTo>
                  <a:lnTo>
                    <a:pt x="58953" y="141757"/>
                  </a:lnTo>
                  <a:lnTo>
                    <a:pt x="61150" y="143497"/>
                  </a:lnTo>
                  <a:close/>
                </a:path>
                <a:path w="374650" h="1245235">
                  <a:moveTo>
                    <a:pt x="61836" y="144018"/>
                  </a:moveTo>
                  <a:lnTo>
                    <a:pt x="61620" y="143827"/>
                  </a:lnTo>
                  <a:lnTo>
                    <a:pt x="61366" y="143662"/>
                  </a:lnTo>
                  <a:lnTo>
                    <a:pt x="61150" y="143497"/>
                  </a:lnTo>
                  <a:lnTo>
                    <a:pt x="61290" y="143738"/>
                  </a:lnTo>
                  <a:lnTo>
                    <a:pt x="61429" y="144018"/>
                  </a:lnTo>
                  <a:lnTo>
                    <a:pt x="61569" y="144259"/>
                  </a:lnTo>
                  <a:lnTo>
                    <a:pt x="61836" y="144018"/>
                  </a:lnTo>
                  <a:close/>
                </a:path>
                <a:path w="374650" h="1245235">
                  <a:moveTo>
                    <a:pt x="89242" y="135801"/>
                  </a:moveTo>
                  <a:lnTo>
                    <a:pt x="88011" y="134696"/>
                  </a:lnTo>
                  <a:lnTo>
                    <a:pt x="87401" y="133654"/>
                  </a:lnTo>
                  <a:lnTo>
                    <a:pt x="86169" y="134721"/>
                  </a:lnTo>
                  <a:lnTo>
                    <a:pt x="84137" y="135712"/>
                  </a:lnTo>
                  <a:lnTo>
                    <a:pt x="83934" y="136918"/>
                  </a:lnTo>
                  <a:lnTo>
                    <a:pt x="83769" y="138303"/>
                  </a:lnTo>
                  <a:lnTo>
                    <a:pt x="85318" y="139915"/>
                  </a:lnTo>
                  <a:lnTo>
                    <a:pt x="86741" y="142646"/>
                  </a:lnTo>
                  <a:lnTo>
                    <a:pt x="87947" y="139839"/>
                  </a:lnTo>
                  <a:lnTo>
                    <a:pt x="88963" y="138353"/>
                  </a:lnTo>
                  <a:lnTo>
                    <a:pt x="89242" y="135801"/>
                  </a:lnTo>
                  <a:close/>
                </a:path>
                <a:path w="374650" h="1245235">
                  <a:moveTo>
                    <a:pt x="108737" y="127165"/>
                  </a:moveTo>
                  <a:lnTo>
                    <a:pt x="95872" y="112572"/>
                  </a:lnTo>
                  <a:lnTo>
                    <a:pt x="91833" y="115811"/>
                  </a:lnTo>
                  <a:lnTo>
                    <a:pt x="97409" y="123532"/>
                  </a:lnTo>
                  <a:lnTo>
                    <a:pt x="97104" y="123698"/>
                  </a:lnTo>
                  <a:lnTo>
                    <a:pt x="96799" y="123926"/>
                  </a:lnTo>
                  <a:lnTo>
                    <a:pt x="96532" y="124066"/>
                  </a:lnTo>
                  <a:lnTo>
                    <a:pt x="93091" y="128955"/>
                  </a:lnTo>
                  <a:lnTo>
                    <a:pt x="95643" y="129692"/>
                  </a:lnTo>
                  <a:lnTo>
                    <a:pt x="98425" y="131432"/>
                  </a:lnTo>
                  <a:lnTo>
                    <a:pt x="101206" y="130797"/>
                  </a:lnTo>
                  <a:lnTo>
                    <a:pt x="101638" y="130352"/>
                  </a:lnTo>
                  <a:lnTo>
                    <a:pt x="102133" y="130073"/>
                  </a:lnTo>
                  <a:lnTo>
                    <a:pt x="103403" y="131864"/>
                  </a:lnTo>
                  <a:lnTo>
                    <a:pt x="108737" y="127165"/>
                  </a:lnTo>
                  <a:close/>
                </a:path>
                <a:path w="374650" h="1245235">
                  <a:moveTo>
                    <a:pt x="109258" y="176174"/>
                  </a:moveTo>
                  <a:lnTo>
                    <a:pt x="107353" y="175399"/>
                  </a:lnTo>
                  <a:lnTo>
                    <a:pt x="103314" y="173228"/>
                  </a:lnTo>
                  <a:lnTo>
                    <a:pt x="103759" y="169164"/>
                  </a:lnTo>
                  <a:lnTo>
                    <a:pt x="87922" y="167678"/>
                  </a:lnTo>
                  <a:lnTo>
                    <a:pt x="87045" y="174028"/>
                  </a:lnTo>
                  <a:lnTo>
                    <a:pt x="88150" y="174256"/>
                  </a:lnTo>
                  <a:lnTo>
                    <a:pt x="85064" y="177139"/>
                  </a:lnTo>
                  <a:lnTo>
                    <a:pt x="82423" y="180924"/>
                  </a:lnTo>
                  <a:lnTo>
                    <a:pt x="80060" y="187502"/>
                  </a:lnTo>
                  <a:lnTo>
                    <a:pt x="85890" y="193027"/>
                  </a:lnTo>
                  <a:lnTo>
                    <a:pt x="88607" y="197370"/>
                  </a:lnTo>
                  <a:lnTo>
                    <a:pt x="92290" y="194678"/>
                  </a:lnTo>
                  <a:lnTo>
                    <a:pt x="90424" y="217398"/>
                  </a:lnTo>
                  <a:lnTo>
                    <a:pt x="99390" y="218173"/>
                  </a:lnTo>
                  <a:lnTo>
                    <a:pt x="101968" y="187528"/>
                  </a:lnTo>
                  <a:lnTo>
                    <a:pt x="104228" y="185877"/>
                  </a:lnTo>
                  <a:lnTo>
                    <a:pt x="109258" y="176174"/>
                  </a:lnTo>
                  <a:close/>
                </a:path>
                <a:path w="374650" h="1245235">
                  <a:moveTo>
                    <a:pt x="115900" y="216877"/>
                  </a:moveTo>
                  <a:lnTo>
                    <a:pt x="114782" y="215315"/>
                  </a:lnTo>
                  <a:lnTo>
                    <a:pt x="113817" y="213474"/>
                  </a:lnTo>
                  <a:lnTo>
                    <a:pt x="113487" y="213588"/>
                  </a:lnTo>
                  <a:lnTo>
                    <a:pt x="112052" y="214109"/>
                  </a:lnTo>
                  <a:lnTo>
                    <a:pt x="110794" y="215150"/>
                  </a:lnTo>
                  <a:lnTo>
                    <a:pt x="109474" y="216001"/>
                  </a:lnTo>
                  <a:lnTo>
                    <a:pt x="110134" y="216966"/>
                  </a:lnTo>
                  <a:lnTo>
                    <a:pt x="110845" y="218757"/>
                  </a:lnTo>
                  <a:lnTo>
                    <a:pt x="111404" y="218694"/>
                  </a:lnTo>
                  <a:lnTo>
                    <a:pt x="112852" y="218528"/>
                  </a:lnTo>
                  <a:lnTo>
                    <a:pt x="114261" y="217601"/>
                  </a:lnTo>
                  <a:lnTo>
                    <a:pt x="115900" y="216877"/>
                  </a:lnTo>
                  <a:close/>
                </a:path>
                <a:path w="374650" h="1245235">
                  <a:moveTo>
                    <a:pt x="120827" y="193573"/>
                  </a:moveTo>
                  <a:lnTo>
                    <a:pt x="119951" y="192862"/>
                  </a:lnTo>
                  <a:lnTo>
                    <a:pt x="119062" y="192087"/>
                  </a:lnTo>
                  <a:lnTo>
                    <a:pt x="118110" y="191541"/>
                  </a:lnTo>
                  <a:lnTo>
                    <a:pt x="117944" y="191427"/>
                  </a:lnTo>
                  <a:lnTo>
                    <a:pt x="116814" y="192468"/>
                  </a:lnTo>
                  <a:lnTo>
                    <a:pt x="116865" y="192747"/>
                  </a:lnTo>
                  <a:lnTo>
                    <a:pt x="117170" y="193789"/>
                  </a:lnTo>
                  <a:lnTo>
                    <a:pt x="117805" y="194754"/>
                  </a:lnTo>
                  <a:lnTo>
                    <a:pt x="118300" y="195770"/>
                  </a:lnTo>
                  <a:lnTo>
                    <a:pt x="120827" y="193573"/>
                  </a:lnTo>
                  <a:close/>
                </a:path>
                <a:path w="374650" h="1245235">
                  <a:moveTo>
                    <a:pt x="127177" y="160782"/>
                  </a:moveTo>
                  <a:lnTo>
                    <a:pt x="125222" y="157073"/>
                  </a:lnTo>
                  <a:lnTo>
                    <a:pt x="124866" y="157149"/>
                  </a:lnTo>
                  <a:lnTo>
                    <a:pt x="122720" y="157594"/>
                  </a:lnTo>
                  <a:lnTo>
                    <a:pt x="120472" y="158445"/>
                  </a:lnTo>
                  <a:lnTo>
                    <a:pt x="118351" y="160261"/>
                  </a:lnTo>
                  <a:lnTo>
                    <a:pt x="119672" y="162928"/>
                  </a:lnTo>
                  <a:lnTo>
                    <a:pt x="120611" y="166065"/>
                  </a:lnTo>
                  <a:lnTo>
                    <a:pt x="123240" y="164185"/>
                  </a:lnTo>
                  <a:lnTo>
                    <a:pt x="125476" y="163195"/>
                  </a:lnTo>
                  <a:lnTo>
                    <a:pt x="126657" y="161493"/>
                  </a:lnTo>
                  <a:lnTo>
                    <a:pt x="127177" y="160782"/>
                  </a:lnTo>
                  <a:close/>
                </a:path>
                <a:path w="374650" h="1245235">
                  <a:moveTo>
                    <a:pt x="129298" y="140716"/>
                  </a:moveTo>
                  <a:lnTo>
                    <a:pt x="121678" y="130352"/>
                  </a:lnTo>
                  <a:lnTo>
                    <a:pt x="117589" y="135775"/>
                  </a:lnTo>
                  <a:lnTo>
                    <a:pt x="120307" y="138899"/>
                  </a:lnTo>
                  <a:lnTo>
                    <a:pt x="122999" y="142062"/>
                  </a:lnTo>
                  <a:lnTo>
                    <a:pt x="125717" y="145199"/>
                  </a:lnTo>
                  <a:lnTo>
                    <a:pt x="128104" y="142227"/>
                  </a:lnTo>
                  <a:lnTo>
                    <a:pt x="129298" y="140716"/>
                  </a:lnTo>
                  <a:close/>
                </a:path>
                <a:path w="374650" h="1245235">
                  <a:moveTo>
                    <a:pt x="134708" y="214744"/>
                  </a:moveTo>
                  <a:lnTo>
                    <a:pt x="131660" y="211848"/>
                  </a:lnTo>
                  <a:lnTo>
                    <a:pt x="130149" y="210451"/>
                  </a:lnTo>
                  <a:lnTo>
                    <a:pt x="129895" y="212293"/>
                  </a:lnTo>
                  <a:lnTo>
                    <a:pt x="129870" y="213880"/>
                  </a:lnTo>
                  <a:lnTo>
                    <a:pt x="129895" y="215480"/>
                  </a:lnTo>
                  <a:lnTo>
                    <a:pt x="131457" y="215150"/>
                  </a:lnTo>
                  <a:lnTo>
                    <a:pt x="133108" y="215011"/>
                  </a:lnTo>
                  <a:lnTo>
                    <a:pt x="134708" y="214744"/>
                  </a:lnTo>
                  <a:close/>
                </a:path>
                <a:path w="374650" h="1245235">
                  <a:moveTo>
                    <a:pt x="136499" y="76479"/>
                  </a:moveTo>
                  <a:lnTo>
                    <a:pt x="134264" y="74498"/>
                  </a:lnTo>
                  <a:lnTo>
                    <a:pt x="132537" y="78574"/>
                  </a:lnTo>
                  <a:lnTo>
                    <a:pt x="133413" y="78930"/>
                  </a:lnTo>
                  <a:lnTo>
                    <a:pt x="134493" y="79781"/>
                  </a:lnTo>
                  <a:lnTo>
                    <a:pt x="135801" y="79146"/>
                  </a:lnTo>
                  <a:lnTo>
                    <a:pt x="136055" y="77558"/>
                  </a:lnTo>
                  <a:lnTo>
                    <a:pt x="136499" y="76479"/>
                  </a:lnTo>
                  <a:close/>
                </a:path>
                <a:path w="374650" h="1245235">
                  <a:moveTo>
                    <a:pt x="137312" y="186537"/>
                  </a:moveTo>
                  <a:lnTo>
                    <a:pt x="137261" y="185242"/>
                  </a:lnTo>
                  <a:lnTo>
                    <a:pt x="137185" y="183959"/>
                  </a:lnTo>
                  <a:lnTo>
                    <a:pt x="135255" y="182740"/>
                  </a:lnTo>
                  <a:lnTo>
                    <a:pt x="134124" y="181533"/>
                  </a:lnTo>
                  <a:lnTo>
                    <a:pt x="131330" y="184670"/>
                  </a:lnTo>
                  <a:lnTo>
                    <a:pt x="129946" y="186232"/>
                  </a:lnTo>
                  <a:lnTo>
                    <a:pt x="134099" y="189725"/>
                  </a:lnTo>
                  <a:lnTo>
                    <a:pt x="135470" y="187909"/>
                  </a:lnTo>
                  <a:lnTo>
                    <a:pt x="137312" y="186537"/>
                  </a:lnTo>
                  <a:close/>
                </a:path>
                <a:path w="374650" h="1245235">
                  <a:moveTo>
                    <a:pt x="138176" y="2413"/>
                  </a:moveTo>
                  <a:lnTo>
                    <a:pt x="136664" y="0"/>
                  </a:lnTo>
                  <a:lnTo>
                    <a:pt x="136271" y="76"/>
                  </a:lnTo>
                  <a:lnTo>
                    <a:pt x="134658" y="381"/>
                  </a:lnTo>
                  <a:lnTo>
                    <a:pt x="132346" y="1028"/>
                  </a:lnTo>
                  <a:lnTo>
                    <a:pt x="131457" y="3352"/>
                  </a:lnTo>
                  <a:lnTo>
                    <a:pt x="132943" y="5270"/>
                  </a:lnTo>
                  <a:lnTo>
                    <a:pt x="134048" y="8051"/>
                  </a:lnTo>
                  <a:lnTo>
                    <a:pt x="135890" y="5829"/>
                  </a:lnTo>
                  <a:lnTo>
                    <a:pt x="137375" y="4686"/>
                  </a:lnTo>
                  <a:lnTo>
                    <a:pt x="138176" y="2413"/>
                  </a:lnTo>
                  <a:close/>
                </a:path>
                <a:path w="374650" h="1245235">
                  <a:moveTo>
                    <a:pt x="162445" y="117297"/>
                  </a:moveTo>
                  <a:lnTo>
                    <a:pt x="150901" y="116967"/>
                  </a:lnTo>
                  <a:lnTo>
                    <a:pt x="150876" y="118313"/>
                  </a:lnTo>
                  <a:lnTo>
                    <a:pt x="150761" y="120980"/>
                  </a:lnTo>
                  <a:lnTo>
                    <a:pt x="162306" y="121310"/>
                  </a:lnTo>
                  <a:lnTo>
                    <a:pt x="162356" y="119989"/>
                  </a:lnTo>
                  <a:lnTo>
                    <a:pt x="162382" y="118643"/>
                  </a:lnTo>
                  <a:lnTo>
                    <a:pt x="162445" y="117297"/>
                  </a:lnTo>
                  <a:close/>
                </a:path>
                <a:path w="374650" h="1245235">
                  <a:moveTo>
                    <a:pt x="292760" y="1009675"/>
                  </a:moveTo>
                  <a:lnTo>
                    <a:pt x="292671" y="1009548"/>
                  </a:lnTo>
                  <a:lnTo>
                    <a:pt x="292506" y="1009294"/>
                  </a:lnTo>
                  <a:lnTo>
                    <a:pt x="292455" y="1009459"/>
                  </a:lnTo>
                  <a:lnTo>
                    <a:pt x="292646" y="1009573"/>
                  </a:lnTo>
                  <a:close/>
                </a:path>
                <a:path w="374650" h="1245235">
                  <a:moveTo>
                    <a:pt x="331711" y="213067"/>
                  </a:moveTo>
                  <a:lnTo>
                    <a:pt x="328028" y="210667"/>
                  </a:lnTo>
                  <a:lnTo>
                    <a:pt x="326072" y="208394"/>
                  </a:lnTo>
                  <a:lnTo>
                    <a:pt x="322414" y="208686"/>
                  </a:lnTo>
                  <a:lnTo>
                    <a:pt x="320713" y="211137"/>
                  </a:lnTo>
                  <a:lnTo>
                    <a:pt x="318947" y="212598"/>
                  </a:lnTo>
                  <a:lnTo>
                    <a:pt x="320548" y="214185"/>
                  </a:lnTo>
                  <a:lnTo>
                    <a:pt x="322033" y="216852"/>
                  </a:lnTo>
                  <a:lnTo>
                    <a:pt x="325628" y="217322"/>
                  </a:lnTo>
                  <a:lnTo>
                    <a:pt x="327774" y="215201"/>
                  </a:lnTo>
                  <a:lnTo>
                    <a:pt x="331711" y="213067"/>
                  </a:lnTo>
                  <a:close/>
                </a:path>
                <a:path w="374650" h="1245235">
                  <a:moveTo>
                    <a:pt x="332422" y="1244688"/>
                  </a:moveTo>
                  <a:lnTo>
                    <a:pt x="328269" y="1239304"/>
                  </a:lnTo>
                  <a:lnTo>
                    <a:pt x="327533" y="1240434"/>
                  </a:lnTo>
                  <a:lnTo>
                    <a:pt x="326758" y="1241564"/>
                  </a:lnTo>
                  <a:lnTo>
                    <a:pt x="326021" y="1242682"/>
                  </a:lnTo>
                  <a:lnTo>
                    <a:pt x="330276" y="1244053"/>
                  </a:lnTo>
                  <a:lnTo>
                    <a:pt x="332422" y="1244688"/>
                  </a:lnTo>
                  <a:close/>
                </a:path>
                <a:path w="374650" h="1245235">
                  <a:moveTo>
                    <a:pt x="341274" y="992670"/>
                  </a:moveTo>
                  <a:lnTo>
                    <a:pt x="340118" y="992060"/>
                  </a:lnTo>
                  <a:lnTo>
                    <a:pt x="338937" y="991425"/>
                  </a:lnTo>
                  <a:lnTo>
                    <a:pt x="337781" y="990803"/>
                  </a:lnTo>
                  <a:lnTo>
                    <a:pt x="338162" y="991870"/>
                  </a:lnTo>
                  <a:lnTo>
                    <a:pt x="338709" y="993140"/>
                  </a:lnTo>
                  <a:lnTo>
                    <a:pt x="339267" y="994778"/>
                  </a:lnTo>
                  <a:lnTo>
                    <a:pt x="340029" y="993902"/>
                  </a:lnTo>
                  <a:lnTo>
                    <a:pt x="340664" y="993305"/>
                  </a:lnTo>
                  <a:lnTo>
                    <a:pt x="341274" y="992670"/>
                  </a:lnTo>
                  <a:close/>
                </a:path>
                <a:path w="374650" h="1245235">
                  <a:moveTo>
                    <a:pt x="374053" y="1186357"/>
                  </a:moveTo>
                  <a:lnTo>
                    <a:pt x="371995" y="1179410"/>
                  </a:lnTo>
                  <a:lnTo>
                    <a:pt x="365315" y="1177264"/>
                  </a:lnTo>
                  <a:lnTo>
                    <a:pt x="364223" y="1183182"/>
                  </a:lnTo>
                  <a:lnTo>
                    <a:pt x="363969" y="1181912"/>
                  </a:lnTo>
                  <a:lnTo>
                    <a:pt x="362826" y="1180566"/>
                  </a:lnTo>
                  <a:lnTo>
                    <a:pt x="361696" y="1178610"/>
                  </a:lnTo>
                  <a:lnTo>
                    <a:pt x="360514" y="1180782"/>
                  </a:lnTo>
                  <a:lnTo>
                    <a:pt x="359054" y="1182319"/>
                  </a:lnTo>
                  <a:lnTo>
                    <a:pt x="359270" y="1185049"/>
                  </a:lnTo>
                  <a:lnTo>
                    <a:pt x="360870" y="1186256"/>
                  </a:lnTo>
                  <a:lnTo>
                    <a:pt x="361797" y="1187577"/>
                  </a:lnTo>
                  <a:lnTo>
                    <a:pt x="362521" y="1186586"/>
                  </a:lnTo>
                  <a:lnTo>
                    <a:pt x="363448" y="1185595"/>
                  </a:lnTo>
                  <a:lnTo>
                    <a:pt x="363969" y="1184605"/>
                  </a:lnTo>
                  <a:lnTo>
                    <a:pt x="361467" y="1198156"/>
                  </a:lnTo>
                  <a:lnTo>
                    <a:pt x="369239" y="1195946"/>
                  </a:lnTo>
                  <a:lnTo>
                    <a:pt x="373278" y="1191933"/>
                  </a:lnTo>
                  <a:lnTo>
                    <a:pt x="374053" y="1186357"/>
                  </a:lnTo>
                  <a:close/>
                </a:path>
              </a:pathLst>
            </a:custGeom>
            <a:solidFill>
              <a:srgbClr val="DE246E"/>
            </a:solidFill>
          </p:spPr>
          <p:txBody>
            <a:bodyPr wrap="square" lIns="0" tIns="0" rIns="0" bIns="0" rtlCol="0"/>
            <a:lstStyle/>
            <a:p>
              <a:endParaRPr/>
            </a:p>
          </p:txBody>
        </p:sp>
        <p:sp>
          <p:nvSpPr>
            <p:cNvPr id="120" name="object 120"/>
            <p:cNvSpPr/>
            <p:nvPr/>
          </p:nvSpPr>
          <p:spPr>
            <a:xfrm>
              <a:off x="6372224" y="4516131"/>
              <a:ext cx="3456964" cy="1763128"/>
            </a:xfrm>
            <a:prstGeom prst="rect">
              <a:avLst/>
            </a:prstGeom>
            <a:blipFill>
              <a:blip r:embed="rId8" cstate="print"/>
              <a:stretch>
                <a:fillRect/>
              </a:stretch>
            </a:blipFill>
          </p:spPr>
          <p:txBody>
            <a:bodyPr wrap="square" lIns="0" tIns="0" rIns="0" bIns="0" rtlCol="0"/>
            <a:lstStyle/>
            <a:p>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6138079" y="1572944"/>
            <a:ext cx="1861820" cy="2344420"/>
          </a:xfrm>
          <a:custGeom>
            <a:avLst/>
            <a:gdLst/>
            <a:ahLst/>
            <a:cxnLst/>
            <a:rect l="l" t="t" r="r" b="b"/>
            <a:pathLst>
              <a:path w="1861820" h="2344420">
                <a:moveTo>
                  <a:pt x="1733750" y="0"/>
                </a:moveTo>
                <a:lnTo>
                  <a:pt x="127735" y="0"/>
                </a:lnTo>
                <a:lnTo>
                  <a:pt x="78138" y="8091"/>
                </a:lnTo>
                <a:lnTo>
                  <a:pt x="37522" y="30121"/>
                </a:lnTo>
                <a:lnTo>
                  <a:pt x="10079" y="62727"/>
                </a:lnTo>
                <a:lnTo>
                  <a:pt x="0" y="102542"/>
                </a:lnTo>
                <a:lnTo>
                  <a:pt x="0" y="2241560"/>
                </a:lnTo>
                <a:lnTo>
                  <a:pt x="10079" y="2281376"/>
                </a:lnTo>
                <a:lnTo>
                  <a:pt x="37522" y="2313985"/>
                </a:lnTo>
                <a:lnTo>
                  <a:pt x="78138" y="2336019"/>
                </a:lnTo>
                <a:lnTo>
                  <a:pt x="127735" y="2344112"/>
                </a:lnTo>
                <a:lnTo>
                  <a:pt x="1733750" y="2344112"/>
                </a:lnTo>
                <a:lnTo>
                  <a:pt x="1783356" y="2336019"/>
                </a:lnTo>
                <a:lnTo>
                  <a:pt x="1823980" y="2313985"/>
                </a:lnTo>
                <a:lnTo>
                  <a:pt x="1851430" y="2281376"/>
                </a:lnTo>
                <a:lnTo>
                  <a:pt x="1861511" y="2241560"/>
                </a:lnTo>
                <a:lnTo>
                  <a:pt x="1861511" y="102542"/>
                </a:lnTo>
                <a:lnTo>
                  <a:pt x="1851430" y="62727"/>
                </a:lnTo>
                <a:lnTo>
                  <a:pt x="1823980" y="30121"/>
                </a:lnTo>
                <a:lnTo>
                  <a:pt x="1783356" y="8091"/>
                </a:lnTo>
                <a:lnTo>
                  <a:pt x="1733750" y="0"/>
                </a:lnTo>
                <a:close/>
              </a:path>
            </a:pathLst>
          </a:custGeom>
          <a:solidFill>
            <a:srgbClr val="A2CB78"/>
          </a:solidFill>
        </p:spPr>
        <p:txBody>
          <a:bodyPr wrap="square" lIns="0" tIns="0" rIns="0" bIns="0" rtlCol="0"/>
          <a:lstStyle/>
          <a:p>
            <a:endParaRPr/>
          </a:p>
        </p:txBody>
      </p:sp>
      <p:grpSp>
        <p:nvGrpSpPr>
          <p:cNvPr id="3" name="object 3"/>
          <p:cNvGrpSpPr/>
          <p:nvPr/>
        </p:nvGrpSpPr>
        <p:grpSpPr>
          <a:xfrm>
            <a:off x="1655864" y="4086533"/>
            <a:ext cx="1861820" cy="2344420"/>
            <a:chOff x="1655864" y="4086533"/>
            <a:chExt cx="1861820" cy="2344420"/>
          </a:xfrm>
        </p:grpSpPr>
        <p:sp>
          <p:nvSpPr>
            <p:cNvPr id="4" name="object 4"/>
            <p:cNvSpPr/>
            <p:nvPr/>
          </p:nvSpPr>
          <p:spPr>
            <a:xfrm>
              <a:off x="1655864" y="4086533"/>
              <a:ext cx="1861820" cy="2344420"/>
            </a:xfrm>
            <a:custGeom>
              <a:avLst/>
              <a:gdLst/>
              <a:ahLst/>
              <a:cxnLst/>
              <a:rect l="l" t="t" r="r" b="b"/>
              <a:pathLst>
                <a:path w="1861820" h="2344420">
                  <a:moveTo>
                    <a:pt x="1733746" y="0"/>
                  </a:moveTo>
                  <a:lnTo>
                    <a:pt x="127746" y="0"/>
                  </a:lnTo>
                  <a:lnTo>
                    <a:pt x="78142" y="8091"/>
                  </a:lnTo>
                  <a:lnTo>
                    <a:pt x="37523" y="30121"/>
                  </a:lnTo>
                  <a:lnTo>
                    <a:pt x="10079" y="62727"/>
                  </a:lnTo>
                  <a:lnTo>
                    <a:pt x="0" y="102542"/>
                  </a:lnTo>
                  <a:lnTo>
                    <a:pt x="0" y="2241560"/>
                  </a:lnTo>
                  <a:lnTo>
                    <a:pt x="10079" y="2281377"/>
                  </a:lnTo>
                  <a:lnTo>
                    <a:pt x="37523" y="2313986"/>
                  </a:lnTo>
                  <a:lnTo>
                    <a:pt x="78142" y="2336020"/>
                  </a:lnTo>
                  <a:lnTo>
                    <a:pt x="127746" y="2344113"/>
                  </a:lnTo>
                  <a:lnTo>
                    <a:pt x="1733746" y="2344113"/>
                  </a:lnTo>
                  <a:lnTo>
                    <a:pt x="1783345" y="2336020"/>
                  </a:lnTo>
                  <a:lnTo>
                    <a:pt x="1823965" y="2313986"/>
                  </a:lnTo>
                  <a:lnTo>
                    <a:pt x="1851412" y="2281377"/>
                  </a:lnTo>
                  <a:lnTo>
                    <a:pt x="1861493" y="2241560"/>
                  </a:lnTo>
                  <a:lnTo>
                    <a:pt x="1861493" y="102542"/>
                  </a:lnTo>
                  <a:lnTo>
                    <a:pt x="1851412" y="62727"/>
                  </a:lnTo>
                  <a:lnTo>
                    <a:pt x="1823965" y="30121"/>
                  </a:lnTo>
                  <a:lnTo>
                    <a:pt x="1783345" y="8091"/>
                  </a:lnTo>
                  <a:lnTo>
                    <a:pt x="1733746" y="0"/>
                  </a:lnTo>
                  <a:close/>
                </a:path>
              </a:pathLst>
            </a:custGeom>
            <a:solidFill>
              <a:srgbClr val="EF7F6F"/>
            </a:solidFill>
          </p:spPr>
          <p:txBody>
            <a:bodyPr wrap="square" lIns="0" tIns="0" rIns="0" bIns="0" rtlCol="0"/>
            <a:lstStyle/>
            <a:p>
              <a:endParaRPr/>
            </a:p>
          </p:txBody>
        </p:sp>
        <p:sp>
          <p:nvSpPr>
            <p:cNvPr id="5" name="object 5"/>
            <p:cNvSpPr/>
            <p:nvPr/>
          </p:nvSpPr>
          <p:spPr>
            <a:xfrm>
              <a:off x="2123918" y="5956428"/>
              <a:ext cx="727075" cy="84455"/>
            </a:xfrm>
            <a:custGeom>
              <a:avLst/>
              <a:gdLst/>
              <a:ahLst/>
              <a:cxnLst/>
              <a:rect l="l" t="t" r="r" b="b"/>
              <a:pathLst>
                <a:path w="727075" h="84454">
                  <a:moveTo>
                    <a:pt x="363374" y="0"/>
                  </a:moveTo>
                  <a:lnTo>
                    <a:pt x="290142" y="854"/>
                  </a:lnTo>
                  <a:lnTo>
                    <a:pt x="221932" y="3305"/>
                  </a:lnTo>
                  <a:lnTo>
                    <a:pt x="160208" y="7182"/>
                  </a:lnTo>
                  <a:lnTo>
                    <a:pt x="106429" y="12318"/>
                  </a:lnTo>
                  <a:lnTo>
                    <a:pt x="62058" y="18543"/>
                  </a:lnTo>
                  <a:lnTo>
                    <a:pt x="7382" y="33582"/>
                  </a:lnTo>
                  <a:lnTo>
                    <a:pt x="0" y="42058"/>
                  </a:lnTo>
                  <a:lnTo>
                    <a:pt x="7382" y="50534"/>
                  </a:lnTo>
                  <a:lnTo>
                    <a:pt x="62058" y="65573"/>
                  </a:lnTo>
                  <a:lnTo>
                    <a:pt x="106429" y="71798"/>
                  </a:lnTo>
                  <a:lnTo>
                    <a:pt x="160208" y="76934"/>
                  </a:lnTo>
                  <a:lnTo>
                    <a:pt x="221932" y="80811"/>
                  </a:lnTo>
                  <a:lnTo>
                    <a:pt x="290142" y="83262"/>
                  </a:lnTo>
                  <a:lnTo>
                    <a:pt x="363374" y="84116"/>
                  </a:lnTo>
                  <a:lnTo>
                    <a:pt x="436607" y="83262"/>
                  </a:lnTo>
                  <a:lnTo>
                    <a:pt x="504816" y="80811"/>
                  </a:lnTo>
                  <a:lnTo>
                    <a:pt x="566540" y="76934"/>
                  </a:lnTo>
                  <a:lnTo>
                    <a:pt x="620318" y="71798"/>
                  </a:lnTo>
                  <a:lnTo>
                    <a:pt x="664690" y="65573"/>
                  </a:lnTo>
                  <a:lnTo>
                    <a:pt x="719366" y="50534"/>
                  </a:lnTo>
                  <a:lnTo>
                    <a:pt x="726748" y="42058"/>
                  </a:lnTo>
                  <a:lnTo>
                    <a:pt x="719366" y="33582"/>
                  </a:lnTo>
                  <a:lnTo>
                    <a:pt x="664690" y="18543"/>
                  </a:lnTo>
                  <a:lnTo>
                    <a:pt x="620318" y="12318"/>
                  </a:lnTo>
                  <a:lnTo>
                    <a:pt x="566540" y="7182"/>
                  </a:lnTo>
                  <a:lnTo>
                    <a:pt x="504816" y="3305"/>
                  </a:lnTo>
                  <a:lnTo>
                    <a:pt x="436607" y="854"/>
                  </a:lnTo>
                  <a:lnTo>
                    <a:pt x="363374" y="0"/>
                  </a:lnTo>
                  <a:close/>
                </a:path>
              </a:pathLst>
            </a:custGeom>
            <a:solidFill>
              <a:srgbClr val="D57567"/>
            </a:solidFill>
          </p:spPr>
          <p:txBody>
            <a:bodyPr wrap="square" lIns="0" tIns="0" rIns="0" bIns="0" rtlCol="0"/>
            <a:lstStyle/>
            <a:p>
              <a:endParaRPr/>
            </a:p>
          </p:txBody>
        </p:sp>
      </p:grpSp>
      <p:sp>
        <p:nvSpPr>
          <p:cNvPr id="6" name="object 6"/>
          <p:cNvSpPr/>
          <p:nvPr/>
        </p:nvSpPr>
        <p:spPr>
          <a:xfrm>
            <a:off x="3895059" y="4109220"/>
            <a:ext cx="1861820" cy="2344420"/>
          </a:xfrm>
          <a:custGeom>
            <a:avLst/>
            <a:gdLst/>
            <a:ahLst/>
            <a:cxnLst/>
            <a:rect l="l" t="t" r="r" b="b"/>
            <a:pathLst>
              <a:path w="1861820" h="2344420">
                <a:moveTo>
                  <a:pt x="1733735" y="0"/>
                </a:moveTo>
                <a:lnTo>
                  <a:pt x="127734" y="0"/>
                </a:lnTo>
                <a:lnTo>
                  <a:pt x="78137" y="8091"/>
                </a:lnTo>
                <a:lnTo>
                  <a:pt x="37521" y="30121"/>
                </a:lnTo>
                <a:lnTo>
                  <a:pt x="10078" y="62726"/>
                </a:lnTo>
                <a:lnTo>
                  <a:pt x="0" y="102541"/>
                </a:lnTo>
                <a:lnTo>
                  <a:pt x="0" y="2241559"/>
                </a:lnTo>
                <a:lnTo>
                  <a:pt x="10078" y="2281376"/>
                </a:lnTo>
                <a:lnTo>
                  <a:pt x="37521" y="2313985"/>
                </a:lnTo>
                <a:lnTo>
                  <a:pt x="78137" y="2336019"/>
                </a:lnTo>
                <a:lnTo>
                  <a:pt x="127734" y="2344112"/>
                </a:lnTo>
                <a:lnTo>
                  <a:pt x="1733735" y="2344112"/>
                </a:lnTo>
                <a:lnTo>
                  <a:pt x="1783340" y="2336019"/>
                </a:lnTo>
                <a:lnTo>
                  <a:pt x="1823963" y="2313985"/>
                </a:lnTo>
                <a:lnTo>
                  <a:pt x="1851412" y="2281376"/>
                </a:lnTo>
                <a:lnTo>
                  <a:pt x="1861493" y="2241559"/>
                </a:lnTo>
                <a:lnTo>
                  <a:pt x="1861493" y="102541"/>
                </a:lnTo>
                <a:lnTo>
                  <a:pt x="1851412" y="62726"/>
                </a:lnTo>
                <a:lnTo>
                  <a:pt x="1823963" y="30121"/>
                </a:lnTo>
                <a:lnTo>
                  <a:pt x="1783340" y="8091"/>
                </a:lnTo>
                <a:lnTo>
                  <a:pt x="1733735" y="0"/>
                </a:lnTo>
                <a:close/>
              </a:path>
            </a:pathLst>
          </a:custGeom>
          <a:solidFill>
            <a:srgbClr val="A2CB78"/>
          </a:solidFill>
        </p:spPr>
        <p:txBody>
          <a:bodyPr wrap="square" lIns="0" tIns="0" rIns="0" bIns="0" rtlCol="0"/>
          <a:lstStyle/>
          <a:p>
            <a:endParaRPr/>
          </a:p>
        </p:txBody>
      </p:sp>
      <p:sp>
        <p:nvSpPr>
          <p:cNvPr id="7" name="object 7"/>
          <p:cNvSpPr txBox="1"/>
          <p:nvPr/>
        </p:nvSpPr>
        <p:spPr>
          <a:xfrm>
            <a:off x="6774124" y="3589528"/>
            <a:ext cx="546735" cy="223520"/>
          </a:xfrm>
          <a:prstGeom prst="rect">
            <a:avLst/>
          </a:prstGeom>
        </p:spPr>
        <p:txBody>
          <a:bodyPr vert="horz" wrap="square" lIns="0" tIns="12700" rIns="0" bIns="0" rtlCol="0">
            <a:spAutoFit/>
          </a:bodyPr>
          <a:lstStyle/>
          <a:p>
            <a:pPr marL="12700">
              <a:lnSpc>
                <a:spcPct val="100000"/>
              </a:lnSpc>
              <a:spcBef>
                <a:spcPts val="100"/>
              </a:spcBef>
            </a:pPr>
            <a:r>
              <a:rPr sz="1300" spc="-5" dirty="0">
                <a:solidFill>
                  <a:srgbClr val="FFFFFF"/>
                </a:solidFill>
                <a:latin typeface="Arial"/>
                <a:cs typeface="Arial"/>
              </a:rPr>
              <a:t>Ν</a:t>
            </a:r>
            <a:r>
              <a:rPr sz="1300" spc="-10" dirty="0">
                <a:solidFill>
                  <a:srgbClr val="FFFFFF"/>
                </a:solidFill>
                <a:latin typeface="Arial"/>
                <a:cs typeface="Arial"/>
              </a:rPr>
              <a:t>εφ</a:t>
            </a:r>
            <a:r>
              <a:rPr sz="1300" spc="-5" dirty="0">
                <a:solidFill>
                  <a:srgbClr val="FFFFFF"/>
                </a:solidFill>
                <a:latin typeface="Arial"/>
                <a:cs typeface="Arial"/>
              </a:rPr>
              <a:t>ρ</a:t>
            </a:r>
            <a:r>
              <a:rPr sz="1300" dirty="0">
                <a:solidFill>
                  <a:srgbClr val="FFFFFF"/>
                </a:solidFill>
                <a:latin typeface="Arial"/>
                <a:cs typeface="Arial"/>
              </a:rPr>
              <a:t>οί</a:t>
            </a:r>
            <a:endParaRPr sz="1300">
              <a:latin typeface="Arial"/>
              <a:cs typeface="Arial"/>
            </a:endParaRPr>
          </a:p>
        </p:txBody>
      </p:sp>
      <p:sp>
        <p:nvSpPr>
          <p:cNvPr id="8" name="object 8"/>
          <p:cNvSpPr txBox="1"/>
          <p:nvPr/>
        </p:nvSpPr>
        <p:spPr>
          <a:xfrm>
            <a:off x="2218501" y="6113272"/>
            <a:ext cx="746760" cy="223520"/>
          </a:xfrm>
          <a:prstGeom prst="rect">
            <a:avLst/>
          </a:prstGeom>
        </p:spPr>
        <p:txBody>
          <a:bodyPr vert="horz" wrap="square" lIns="0" tIns="12700" rIns="0" bIns="0" rtlCol="0">
            <a:spAutoFit/>
          </a:bodyPr>
          <a:lstStyle/>
          <a:p>
            <a:pPr marL="12700">
              <a:lnSpc>
                <a:spcPct val="100000"/>
              </a:lnSpc>
              <a:spcBef>
                <a:spcPts val="100"/>
              </a:spcBef>
            </a:pPr>
            <a:r>
              <a:rPr sz="1300" spc="-5" dirty="0">
                <a:solidFill>
                  <a:srgbClr val="FFFFFF"/>
                </a:solidFill>
                <a:latin typeface="Arial"/>
                <a:cs typeface="Arial"/>
              </a:rPr>
              <a:t>Πά</a:t>
            </a:r>
            <a:r>
              <a:rPr sz="1300" dirty="0">
                <a:solidFill>
                  <a:srgbClr val="FFFFFF"/>
                </a:solidFill>
                <a:latin typeface="Arial"/>
                <a:cs typeface="Arial"/>
              </a:rPr>
              <a:t>γκ</a:t>
            </a:r>
            <a:r>
              <a:rPr sz="1300" spc="-5" dirty="0">
                <a:solidFill>
                  <a:srgbClr val="FFFFFF"/>
                </a:solidFill>
                <a:latin typeface="Arial"/>
                <a:cs typeface="Arial"/>
              </a:rPr>
              <a:t>ρεα</a:t>
            </a:r>
            <a:r>
              <a:rPr sz="1300" dirty="0">
                <a:solidFill>
                  <a:srgbClr val="FFFFFF"/>
                </a:solidFill>
                <a:latin typeface="Arial"/>
                <a:cs typeface="Arial"/>
              </a:rPr>
              <a:t>ς</a:t>
            </a:r>
            <a:endParaRPr sz="1300">
              <a:latin typeface="Arial"/>
              <a:cs typeface="Arial"/>
            </a:endParaRPr>
          </a:p>
        </p:txBody>
      </p:sp>
      <p:sp>
        <p:nvSpPr>
          <p:cNvPr id="9" name="object 9"/>
          <p:cNvSpPr txBox="1"/>
          <p:nvPr/>
        </p:nvSpPr>
        <p:spPr>
          <a:xfrm>
            <a:off x="4278815" y="6122416"/>
            <a:ext cx="1122045" cy="223520"/>
          </a:xfrm>
          <a:prstGeom prst="rect">
            <a:avLst/>
          </a:prstGeom>
        </p:spPr>
        <p:txBody>
          <a:bodyPr vert="horz" wrap="square" lIns="0" tIns="12700" rIns="0" bIns="0" rtlCol="0">
            <a:spAutoFit/>
          </a:bodyPr>
          <a:lstStyle/>
          <a:p>
            <a:pPr marL="12700">
              <a:lnSpc>
                <a:spcPct val="100000"/>
              </a:lnSpc>
              <a:spcBef>
                <a:spcPts val="100"/>
              </a:spcBef>
            </a:pPr>
            <a:r>
              <a:rPr sz="1300" spc="-10" dirty="0">
                <a:solidFill>
                  <a:srgbClr val="FFFFFF"/>
                </a:solidFill>
                <a:latin typeface="Arial"/>
                <a:cs typeface="Arial"/>
              </a:rPr>
              <a:t>Συκώτι</a:t>
            </a:r>
            <a:r>
              <a:rPr sz="1300" spc="-75" dirty="0">
                <a:solidFill>
                  <a:srgbClr val="FFFFFF"/>
                </a:solidFill>
                <a:latin typeface="Arial"/>
                <a:cs typeface="Arial"/>
              </a:rPr>
              <a:t> </a:t>
            </a:r>
            <a:r>
              <a:rPr sz="1300" spc="-5" dirty="0">
                <a:solidFill>
                  <a:srgbClr val="FFFFFF"/>
                </a:solidFill>
                <a:latin typeface="Arial"/>
                <a:cs typeface="Arial"/>
              </a:rPr>
              <a:t>(Ήπαρ)</a:t>
            </a:r>
            <a:endParaRPr sz="1300">
              <a:latin typeface="Arial"/>
              <a:cs typeface="Arial"/>
            </a:endParaRPr>
          </a:p>
        </p:txBody>
      </p:sp>
      <p:grpSp>
        <p:nvGrpSpPr>
          <p:cNvPr id="10" name="object 10"/>
          <p:cNvGrpSpPr/>
          <p:nvPr/>
        </p:nvGrpSpPr>
        <p:grpSpPr>
          <a:xfrm>
            <a:off x="6404435" y="2311402"/>
            <a:ext cx="1337310" cy="1336675"/>
            <a:chOff x="6404435" y="2311402"/>
            <a:chExt cx="1337310" cy="1336675"/>
          </a:xfrm>
        </p:grpSpPr>
        <p:sp>
          <p:nvSpPr>
            <p:cNvPr id="11" name="object 11"/>
            <p:cNvSpPr/>
            <p:nvPr/>
          </p:nvSpPr>
          <p:spPr>
            <a:xfrm>
              <a:off x="6803389" y="3445414"/>
              <a:ext cx="393700" cy="105410"/>
            </a:xfrm>
            <a:custGeom>
              <a:avLst/>
              <a:gdLst/>
              <a:ahLst/>
              <a:cxnLst/>
              <a:rect l="l" t="t" r="r" b="b"/>
              <a:pathLst>
                <a:path w="393700" h="105410">
                  <a:moveTo>
                    <a:pt x="196822" y="0"/>
                  </a:moveTo>
                  <a:lnTo>
                    <a:pt x="134611" y="2682"/>
                  </a:lnTo>
                  <a:lnTo>
                    <a:pt x="80581" y="10153"/>
                  </a:lnTo>
                  <a:lnTo>
                    <a:pt x="37975" y="21545"/>
                  </a:lnTo>
                  <a:lnTo>
                    <a:pt x="0" y="52624"/>
                  </a:lnTo>
                  <a:lnTo>
                    <a:pt x="10034" y="69258"/>
                  </a:lnTo>
                  <a:lnTo>
                    <a:pt x="37975" y="83704"/>
                  </a:lnTo>
                  <a:lnTo>
                    <a:pt x="80581" y="95095"/>
                  </a:lnTo>
                  <a:lnTo>
                    <a:pt x="134611" y="102565"/>
                  </a:lnTo>
                  <a:lnTo>
                    <a:pt x="196822" y="105248"/>
                  </a:lnTo>
                  <a:lnTo>
                    <a:pt x="259033" y="102565"/>
                  </a:lnTo>
                  <a:lnTo>
                    <a:pt x="313062" y="95095"/>
                  </a:lnTo>
                  <a:lnTo>
                    <a:pt x="355668" y="83704"/>
                  </a:lnTo>
                  <a:lnTo>
                    <a:pt x="383610" y="69258"/>
                  </a:lnTo>
                  <a:lnTo>
                    <a:pt x="393644" y="52624"/>
                  </a:lnTo>
                  <a:lnTo>
                    <a:pt x="383610" y="35991"/>
                  </a:lnTo>
                  <a:lnTo>
                    <a:pt x="355668" y="21545"/>
                  </a:lnTo>
                  <a:lnTo>
                    <a:pt x="313062" y="10153"/>
                  </a:lnTo>
                  <a:lnTo>
                    <a:pt x="259033" y="2682"/>
                  </a:lnTo>
                  <a:lnTo>
                    <a:pt x="196822" y="0"/>
                  </a:lnTo>
                  <a:close/>
                </a:path>
              </a:pathLst>
            </a:custGeom>
            <a:solidFill>
              <a:srgbClr val="86A966"/>
            </a:solidFill>
          </p:spPr>
          <p:txBody>
            <a:bodyPr wrap="square" lIns="0" tIns="0" rIns="0" bIns="0" rtlCol="0"/>
            <a:lstStyle/>
            <a:p>
              <a:endParaRPr/>
            </a:p>
          </p:txBody>
        </p:sp>
        <p:sp>
          <p:nvSpPr>
            <p:cNvPr id="12" name="object 12"/>
            <p:cNvSpPr/>
            <p:nvPr/>
          </p:nvSpPr>
          <p:spPr>
            <a:xfrm>
              <a:off x="6404435" y="2311402"/>
              <a:ext cx="1337071" cy="1336127"/>
            </a:xfrm>
            <a:prstGeom prst="rect">
              <a:avLst/>
            </a:prstGeom>
            <a:blipFill>
              <a:blip r:embed="rId3" cstate="print"/>
              <a:stretch>
                <a:fillRect/>
              </a:stretch>
            </a:blipFill>
          </p:spPr>
          <p:txBody>
            <a:bodyPr wrap="square" lIns="0" tIns="0" rIns="0" bIns="0" rtlCol="0"/>
            <a:lstStyle/>
            <a:p>
              <a:endParaRPr/>
            </a:p>
          </p:txBody>
        </p:sp>
      </p:grpSp>
      <p:sp>
        <p:nvSpPr>
          <p:cNvPr id="13" name="object 13"/>
          <p:cNvSpPr/>
          <p:nvPr/>
        </p:nvSpPr>
        <p:spPr>
          <a:xfrm>
            <a:off x="2085119" y="5004129"/>
            <a:ext cx="1233813" cy="1005288"/>
          </a:xfrm>
          <a:prstGeom prst="rect">
            <a:avLst/>
          </a:prstGeom>
          <a:blipFill>
            <a:blip r:embed="rId4" cstate="print"/>
            <a:stretch>
              <a:fillRect/>
            </a:stretch>
          </a:blipFill>
        </p:spPr>
        <p:txBody>
          <a:bodyPr wrap="square" lIns="0" tIns="0" rIns="0" bIns="0" rtlCol="0"/>
          <a:lstStyle/>
          <a:p>
            <a:endParaRPr/>
          </a:p>
        </p:txBody>
      </p:sp>
      <p:grpSp>
        <p:nvGrpSpPr>
          <p:cNvPr id="14" name="object 14"/>
          <p:cNvGrpSpPr/>
          <p:nvPr/>
        </p:nvGrpSpPr>
        <p:grpSpPr>
          <a:xfrm>
            <a:off x="4148829" y="4807065"/>
            <a:ext cx="1363345" cy="1363345"/>
            <a:chOff x="4148829" y="4807065"/>
            <a:chExt cx="1363345" cy="1363345"/>
          </a:xfrm>
        </p:grpSpPr>
        <p:sp>
          <p:nvSpPr>
            <p:cNvPr id="15" name="object 15"/>
            <p:cNvSpPr/>
            <p:nvPr/>
          </p:nvSpPr>
          <p:spPr>
            <a:xfrm>
              <a:off x="4565449" y="5956429"/>
              <a:ext cx="526415" cy="141605"/>
            </a:xfrm>
            <a:custGeom>
              <a:avLst/>
              <a:gdLst/>
              <a:ahLst/>
              <a:cxnLst/>
              <a:rect l="l" t="t" r="r" b="b"/>
              <a:pathLst>
                <a:path w="526414" h="141604">
                  <a:moveTo>
                    <a:pt x="262947" y="0"/>
                  </a:moveTo>
                  <a:lnTo>
                    <a:pt x="193045" y="2518"/>
                  </a:lnTo>
                  <a:lnTo>
                    <a:pt x="130232" y="9627"/>
                  </a:lnTo>
                  <a:lnTo>
                    <a:pt x="77015" y="20652"/>
                  </a:lnTo>
                  <a:lnTo>
                    <a:pt x="35899" y="34923"/>
                  </a:lnTo>
                  <a:lnTo>
                    <a:pt x="0" y="70512"/>
                  </a:lnTo>
                  <a:lnTo>
                    <a:pt x="9392" y="89257"/>
                  </a:lnTo>
                  <a:lnTo>
                    <a:pt x="77015" y="120372"/>
                  </a:lnTo>
                  <a:lnTo>
                    <a:pt x="130232" y="131397"/>
                  </a:lnTo>
                  <a:lnTo>
                    <a:pt x="193045" y="138506"/>
                  </a:lnTo>
                  <a:lnTo>
                    <a:pt x="262947" y="141024"/>
                  </a:lnTo>
                  <a:lnTo>
                    <a:pt x="332848" y="138506"/>
                  </a:lnTo>
                  <a:lnTo>
                    <a:pt x="395660" y="131397"/>
                  </a:lnTo>
                  <a:lnTo>
                    <a:pt x="448877" y="120372"/>
                  </a:lnTo>
                  <a:lnTo>
                    <a:pt x="489993" y="106101"/>
                  </a:lnTo>
                  <a:lnTo>
                    <a:pt x="525893" y="70512"/>
                  </a:lnTo>
                  <a:lnTo>
                    <a:pt x="516500" y="51767"/>
                  </a:lnTo>
                  <a:lnTo>
                    <a:pt x="448877" y="20652"/>
                  </a:lnTo>
                  <a:lnTo>
                    <a:pt x="395660" y="9627"/>
                  </a:lnTo>
                  <a:lnTo>
                    <a:pt x="332848" y="2518"/>
                  </a:lnTo>
                  <a:lnTo>
                    <a:pt x="262947" y="0"/>
                  </a:lnTo>
                  <a:close/>
                </a:path>
              </a:pathLst>
            </a:custGeom>
            <a:solidFill>
              <a:srgbClr val="86A966"/>
            </a:solidFill>
          </p:spPr>
          <p:txBody>
            <a:bodyPr wrap="square" lIns="0" tIns="0" rIns="0" bIns="0" rtlCol="0"/>
            <a:lstStyle/>
            <a:p>
              <a:endParaRPr/>
            </a:p>
          </p:txBody>
        </p:sp>
        <p:sp>
          <p:nvSpPr>
            <p:cNvPr id="16" name="object 16"/>
            <p:cNvSpPr/>
            <p:nvPr/>
          </p:nvSpPr>
          <p:spPr>
            <a:xfrm>
              <a:off x="4148829" y="4807065"/>
              <a:ext cx="1362971" cy="1362971"/>
            </a:xfrm>
            <a:prstGeom prst="rect">
              <a:avLst/>
            </a:prstGeom>
            <a:blipFill>
              <a:blip r:embed="rId5" cstate="print"/>
              <a:stretch>
                <a:fillRect/>
              </a:stretch>
            </a:blipFill>
          </p:spPr>
          <p:txBody>
            <a:bodyPr wrap="square" lIns="0" tIns="0" rIns="0" bIns="0" rtlCol="0"/>
            <a:lstStyle/>
            <a:p>
              <a:endParaRPr/>
            </a:p>
          </p:txBody>
        </p:sp>
      </p:grpSp>
      <p:sp>
        <p:nvSpPr>
          <p:cNvPr id="17" name="object 17"/>
          <p:cNvSpPr/>
          <p:nvPr/>
        </p:nvSpPr>
        <p:spPr>
          <a:xfrm>
            <a:off x="6132448" y="4128298"/>
            <a:ext cx="1871345" cy="2355850"/>
          </a:xfrm>
          <a:custGeom>
            <a:avLst/>
            <a:gdLst/>
            <a:ahLst/>
            <a:cxnLst/>
            <a:rect l="l" t="t" r="r" b="b"/>
            <a:pathLst>
              <a:path w="1871345" h="2355850">
                <a:moveTo>
                  <a:pt x="1742349" y="0"/>
                </a:moveTo>
                <a:lnTo>
                  <a:pt x="128380" y="0"/>
                </a:lnTo>
                <a:lnTo>
                  <a:pt x="78530" y="8131"/>
                </a:lnTo>
                <a:lnTo>
                  <a:pt x="37709" y="30271"/>
                </a:lnTo>
                <a:lnTo>
                  <a:pt x="10129" y="63037"/>
                </a:lnTo>
                <a:lnTo>
                  <a:pt x="0" y="103050"/>
                </a:lnTo>
                <a:lnTo>
                  <a:pt x="0" y="2252681"/>
                </a:lnTo>
                <a:lnTo>
                  <a:pt x="10129" y="2292695"/>
                </a:lnTo>
                <a:lnTo>
                  <a:pt x="37709" y="2325466"/>
                </a:lnTo>
                <a:lnTo>
                  <a:pt x="78530" y="2347609"/>
                </a:lnTo>
                <a:lnTo>
                  <a:pt x="128380" y="2355742"/>
                </a:lnTo>
                <a:lnTo>
                  <a:pt x="1742349" y="2355742"/>
                </a:lnTo>
                <a:lnTo>
                  <a:pt x="1792194" y="2347609"/>
                </a:lnTo>
                <a:lnTo>
                  <a:pt x="1833015" y="2325466"/>
                </a:lnTo>
                <a:lnTo>
                  <a:pt x="1860599" y="2292695"/>
                </a:lnTo>
                <a:lnTo>
                  <a:pt x="1870730" y="2252681"/>
                </a:lnTo>
                <a:lnTo>
                  <a:pt x="1870730" y="103050"/>
                </a:lnTo>
                <a:lnTo>
                  <a:pt x="1860599" y="63037"/>
                </a:lnTo>
                <a:lnTo>
                  <a:pt x="1833015" y="30271"/>
                </a:lnTo>
                <a:lnTo>
                  <a:pt x="1792194" y="8131"/>
                </a:lnTo>
                <a:lnTo>
                  <a:pt x="1742349" y="0"/>
                </a:lnTo>
                <a:close/>
              </a:path>
            </a:pathLst>
          </a:custGeom>
          <a:solidFill>
            <a:srgbClr val="EF7F6F"/>
          </a:solidFill>
        </p:spPr>
        <p:txBody>
          <a:bodyPr wrap="square" lIns="0" tIns="0" rIns="0" bIns="0" rtlCol="0"/>
          <a:lstStyle/>
          <a:p>
            <a:endParaRPr/>
          </a:p>
        </p:txBody>
      </p:sp>
      <p:sp>
        <p:nvSpPr>
          <p:cNvPr id="18" name="object 18"/>
          <p:cNvSpPr txBox="1"/>
          <p:nvPr/>
        </p:nvSpPr>
        <p:spPr>
          <a:xfrm>
            <a:off x="6346607" y="6097523"/>
            <a:ext cx="1515110" cy="238760"/>
          </a:xfrm>
          <a:prstGeom prst="rect">
            <a:avLst/>
          </a:prstGeom>
        </p:spPr>
        <p:txBody>
          <a:bodyPr vert="horz" wrap="square" lIns="0" tIns="12700" rIns="0" bIns="0" rtlCol="0">
            <a:spAutoFit/>
          </a:bodyPr>
          <a:lstStyle/>
          <a:p>
            <a:pPr marL="12700">
              <a:lnSpc>
                <a:spcPct val="100000"/>
              </a:lnSpc>
              <a:spcBef>
                <a:spcPts val="100"/>
              </a:spcBef>
            </a:pPr>
            <a:r>
              <a:rPr sz="1400" spc="-10" dirty="0">
                <a:solidFill>
                  <a:srgbClr val="FFFFFF"/>
                </a:solidFill>
                <a:latin typeface="Arial"/>
                <a:cs typeface="Arial"/>
              </a:rPr>
              <a:t>Μυελός </a:t>
            </a:r>
            <a:r>
              <a:rPr sz="1400" spc="-15" dirty="0">
                <a:solidFill>
                  <a:srgbClr val="FFFFFF"/>
                </a:solidFill>
                <a:latin typeface="Arial"/>
                <a:cs typeface="Arial"/>
              </a:rPr>
              <a:t>των</a:t>
            </a:r>
            <a:r>
              <a:rPr sz="1400" spc="-60" dirty="0">
                <a:solidFill>
                  <a:srgbClr val="FFFFFF"/>
                </a:solidFill>
                <a:latin typeface="Arial"/>
                <a:cs typeface="Arial"/>
              </a:rPr>
              <a:t> </a:t>
            </a:r>
            <a:r>
              <a:rPr sz="1400" spc="-10" dirty="0">
                <a:solidFill>
                  <a:srgbClr val="FFFFFF"/>
                </a:solidFill>
                <a:latin typeface="Arial"/>
                <a:cs typeface="Arial"/>
              </a:rPr>
              <a:t>οστών</a:t>
            </a:r>
            <a:endParaRPr sz="1400">
              <a:latin typeface="Arial"/>
              <a:cs typeface="Arial"/>
            </a:endParaRPr>
          </a:p>
        </p:txBody>
      </p:sp>
      <p:grpSp>
        <p:nvGrpSpPr>
          <p:cNvPr id="19" name="object 19"/>
          <p:cNvGrpSpPr/>
          <p:nvPr/>
        </p:nvGrpSpPr>
        <p:grpSpPr>
          <a:xfrm>
            <a:off x="6082615" y="4237691"/>
            <a:ext cx="1830705" cy="1830705"/>
            <a:chOff x="6082615" y="4237691"/>
            <a:chExt cx="1830705" cy="1830705"/>
          </a:xfrm>
        </p:grpSpPr>
        <p:sp>
          <p:nvSpPr>
            <p:cNvPr id="20" name="object 20"/>
            <p:cNvSpPr/>
            <p:nvPr/>
          </p:nvSpPr>
          <p:spPr>
            <a:xfrm>
              <a:off x="6797784" y="5894004"/>
              <a:ext cx="526415" cy="106045"/>
            </a:xfrm>
            <a:custGeom>
              <a:avLst/>
              <a:gdLst/>
              <a:ahLst/>
              <a:cxnLst/>
              <a:rect l="l" t="t" r="r" b="b"/>
              <a:pathLst>
                <a:path w="526415" h="106045">
                  <a:moveTo>
                    <a:pt x="263182" y="0"/>
                  </a:moveTo>
                  <a:lnTo>
                    <a:pt x="193217" y="1887"/>
                  </a:lnTo>
                  <a:lnTo>
                    <a:pt x="130349" y="7214"/>
                  </a:lnTo>
                  <a:lnTo>
                    <a:pt x="77084" y="15476"/>
                  </a:lnTo>
                  <a:lnTo>
                    <a:pt x="35932" y="26170"/>
                  </a:lnTo>
                  <a:lnTo>
                    <a:pt x="0" y="52840"/>
                  </a:lnTo>
                  <a:lnTo>
                    <a:pt x="9401" y="66886"/>
                  </a:lnTo>
                  <a:lnTo>
                    <a:pt x="77084" y="90203"/>
                  </a:lnTo>
                  <a:lnTo>
                    <a:pt x="130349" y="98465"/>
                  </a:lnTo>
                  <a:lnTo>
                    <a:pt x="193217" y="103792"/>
                  </a:lnTo>
                  <a:lnTo>
                    <a:pt x="263182" y="105680"/>
                  </a:lnTo>
                  <a:lnTo>
                    <a:pt x="333146" y="103792"/>
                  </a:lnTo>
                  <a:lnTo>
                    <a:pt x="396014" y="98465"/>
                  </a:lnTo>
                  <a:lnTo>
                    <a:pt x="449279" y="90203"/>
                  </a:lnTo>
                  <a:lnTo>
                    <a:pt x="490431" y="79509"/>
                  </a:lnTo>
                  <a:lnTo>
                    <a:pt x="526362" y="52840"/>
                  </a:lnTo>
                  <a:lnTo>
                    <a:pt x="516961" y="38793"/>
                  </a:lnTo>
                  <a:lnTo>
                    <a:pt x="449279" y="15476"/>
                  </a:lnTo>
                  <a:lnTo>
                    <a:pt x="396014" y="7214"/>
                  </a:lnTo>
                  <a:lnTo>
                    <a:pt x="333146" y="1887"/>
                  </a:lnTo>
                  <a:lnTo>
                    <a:pt x="263182" y="0"/>
                  </a:lnTo>
                  <a:close/>
                </a:path>
              </a:pathLst>
            </a:custGeom>
            <a:solidFill>
              <a:srgbClr val="D57567"/>
            </a:solidFill>
          </p:spPr>
          <p:txBody>
            <a:bodyPr wrap="square" lIns="0" tIns="0" rIns="0" bIns="0" rtlCol="0"/>
            <a:lstStyle/>
            <a:p>
              <a:endParaRPr/>
            </a:p>
          </p:txBody>
        </p:sp>
        <p:sp>
          <p:nvSpPr>
            <p:cNvPr id="21" name="object 21"/>
            <p:cNvSpPr/>
            <p:nvPr/>
          </p:nvSpPr>
          <p:spPr>
            <a:xfrm>
              <a:off x="6082615" y="4237691"/>
              <a:ext cx="1830368" cy="1830368"/>
            </a:xfrm>
            <a:prstGeom prst="rect">
              <a:avLst/>
            </a:prstGeom>
            <a:blipFill>
              <a:blip r:embed="rId6" cstate="print"/>
              <a:stretch>
                <a:fillRect/>
              </a:stretch>
            </a:blipFill>
          </p:spPr>
          <p:txBody>
            <a:bodyPr wrap="square" lIns="0" tIns="0" rIns="0" bIns="0" rtlCol="0"/>
            <a:lstStyle/>
            <a:p>
              <a:endParaRPr/>
            </a:p>
          </p:txBody>
        </p:sp>
      </p:grpSp>
      <p:sp>
        <p:nvSpPr>
          <p:cNvPr id="22" name="object 22"/>
          <p:cNvSpPr/>
          <p:nvPr/>
        </p:nvSpPr>
        <p:spPr>
          <a:xfrm>
            <a:off x="8442402" y="1573521"/>
            <a:ext cx="1868805" cy="2353310"/>
          </a:xfrm>
          <a:custGeom>
            <a:avLst/>
            <a:gdLst/>
            <a:ahLst/>
            <a:cxnLst/>
            <a:rect l="l" t="t" r="r" b="b"/>
            <a:pathLst>
              <a:path w="1868804" h="2353310">
                <a:moveTo>
                  <a:pt x="1740319" y="0"/>
                </a:moveTo>
                <a:lnTo>
                  <a:pt x="128230" y="0"/>
                </a:lnTo>
                <a:lnTo>
                  <a:pt x="78438" y="8121"/>
                </a:lnTo>
                <a:lnTo>
                  <a:pt x="37665" y="30236"/>
                </a:lnTo>
                <a:lnTo>
                  <a:pt x="10117" y="62965"/>
                </a:lnTo>
                <a:lnTo>
                  <a:pt x="0" y="102930"/>
                </a:lnTo>
                <a:lnTo>
                  <a:pt x="0" y="2250057"/>
                </a:lnTo>
                <a:lnTo>
                  <a:pt x="10117" y="2290025"/>
                </a:lnTo>
                <a:lnTo>
                  <a:pt x="37665" y="2322757"/>
                </a:lnTo>
                <a:lnTo>
                  <a:pt x="78438" y="2344875"/>
                </a:lnTo>
                <a:lnTo>
                  <a:pt x="128230" y="2352998"/>
                </a:lnTo>
                <a:lnTo>
                  <a:pt x="1740319" y="2352998"/>
                </a:lnTo>
                <a:lnTo>
                  <a:pt x="1790105" y="2344875"/>
                </a:lnTo>
                <a:lnTo>
                  <a:pt x="1830879" y="2322757"/>
                </a:lnTo>
                <a:lnTo>
                  <a:pt x="1858430" y="2290025"/>
                </a:lnTo>
                <a:lnTo>
                  <a:pt x="1868549" y="2250057"/>
                </a:lnTo>
                <a:lnTo>
                  <a:pt x="1868549" y="102930"/>
                </a:lnTo>
                <a:lnTo>
                  <a:pt x="1858430" y="62965"/>
                </a:lnTo>
                <a:lnTo>
                  <a:pt x="1830879" y="30236"/>
                </a:lnTo>
                <a:lnTo>
                  <a:pt x="1790105" y="8121"/>
                </a:lnTo>
                <a:lnTo>
                  <a:pt x="1740319" y="0"/>
                </a:lnTo>
                <a:close/>
              </a:path>
            </a:pathLst>
          </a:custGeom>
          <a:solidFill>
            <a:srgbClr val="EF7F6F"/>
          </a:solidFill>
        </p:spPr>
        <p:txBody>
          <a:bodyPr wrap="square" lIns="0" tIns="0" rIns="0" bIns="0" rtlCol="0"/>
          <a:lstStyle/>
          <a:p>
            <a:endParaRPr/>
          </a:p>
        </p:txBody>
      </p:sp>
      <p:sp>
        <p:nvSpPr>
          <p:cNvPr id="23" name="object 23"/>
          <p:cNvSpPr txBox="1"/>
          <p:nvPr/>
        </p:nvSpPr>
        <p:spPr>
          <a:xfrm>
            <a:off x="8966866" y="3555492"/>
            <a:ext cx="875030" cy="238760"/>
          </a:xfrm>
          <a:prstGeom prst="rect">
            <a:avLst/>
          </a:prstGeom>
        </p:spPr>
        <p:txBody>
          <a:bodyPr vert="horz" wrap="square" lIns="0" tIns="12700" rIns="0" bIns="0" rtlCol="0">
            <a:spAutoFit/>
          </a:bodyPr>
          <a:lstStyle/>
          <a:p>
            <a:pPr marL="12700">
              <a:lnSpc>
                <a:spcPct val="100000"/>
              </a:lnSpc>
              <a:spcBef>
                <a:spcPts val="100"/>
              </a:spcBef>
            </a:pPr>
            <a:r>
              <a:rPr sz="1400" spc="-5" dirty="0">
                <a:solidFill>
                  <a:srgbClr val="FFFFFF"/>
                </a:solidFill>
                <a:latin typeface="Arial"/>
                <a:cs typeface="Arial"/>
              </a:rPr>
              <a:t>Πνεύμονες</a:t>
            </a:r>
            <a:endParaRPr sz="1400">
              <a:latin typeface="Arial"/>
              <a:cs typeface="Arial"/>
            </a:endParaRPr>
          </a:p>
        </p:txBody>
      </p:sp>
      <p:grpSp>
        <p:nvGrpSpPr>
          <p:cNvPr id="24" name="object 24"/>
          <p:cNvGrpSpPr/>
          <p:nvPr/>
        </p:nvGrpSpPr>
        <p:grpSpPr>
          <a:xfrm>
            <a:off x="8558568" y="2081098"/>
            <a:ext cx="1562100" cy="1562100"/>
            <a:chOff x="8558568" y="2081098"/>
            <a:chExt cx="1562100" cy="1562100"/>
          </a:xfrm>
        </p:grpSpPr>
        <p:sp>
          <p:nvSpPr>
            <p:cNvPr id="25" name="object 25"/>
            <p:cNvSpPr/>
            <p:nvPr/>
          </p:nvSpPr>
          <p:spPr>
            <a:xfrm>
              <a:off x="8828443" y="3410597"/>
              <a:ext cx="1040130" cy="100965"/>
            </a:xfrm>
            <a:custGeom>
              <a:avLst/>
              <a:gdLst/>
              <a:ahLst/>
              <a:cxnLst/>
              <a:rect l="l" t="t" r="r" b="b"/>
              <a:pathLst>
                <a:path w="1040129" h="100964">
                  <a:moveTo>
                    <a:pt x="428625" y="50393"/>
                  </a:moveTo>
                  <a:lnTo>
                    <a:pt x="387273" y="20624"/>
                  </a:lnTo>
                  <a:lnTo>
                    <a:pt x="340880" y="9715"/>
                  </a:lnTo>
                  <a:lnTo>
                    <a:pt x="282041" y="2565"/>
                  </a:lnTo>
                  <a:lnTo>
                    <a:pt x="214312" y="0"/>
                  </a:lnTo>
                  <a:lnTo>
                    <a:pt x="146570" y="2565"/>
                  </a:lnTo>
                  <a:lnTo>
                    <a:pt x="87744" y="9715"/>
                  </a:lnTo>
                  <a:lnTo>
                    <a:pt x="41351" y="20624"/>
                  </a:lnTo>
                  <a:lnTo>
                    <a:pt x="10922" y="34467"/>
                  </a:lnTo>
                  <a:lnTo>
                    <a:pt x="0" y="50393"/>
                  </a:lnTo>
                  <a:lnTo>
                    <a:pt x="10922" y="66319"/>
                  </a:lnTo>
                  <a:lnTo>
                    <a:pt x="41351" y="80149"/>
                  </a:lnTo>
                  <a:lnTo>
                    <a:pt x="87744" y="91059"/>
                  </a:lnTo>
                  <a:lnTo>
                    <a:pt x="146570" y="98209"/>
                  </a:lnTo>
                  <a:lnTo>
                    <a:pt x="214312" y="100787"/>
                  </a:lnTo>
                  <a:lnTo>
                    <a:pt x="282041" y="98209"/>
                  </a:lnTo>
                  <a:lnTo>
                    <a:pt x="340880" y="91059"/>
                  </a:lnTo>
                  <a:lnTo>
                    <a:pt x="387273" y="80149"/>
                  </a:lnTo>
                  <a:lnTo>
                    <a:pt x="417690" y="66319"/>
                  </a:lnTo>
                  <a:lnTo>
                    <a:pt x="428625" y="50393"/>
                  </a:lnTo>
                  <a:close/>
                </a:path>
                <a:path w="1040129" h="100964">
                  <a:moveTo>
                    <a:pt x="1039888" y="50393"/>
                  </a:moveTo>
                  <a:lnTo>
                    <a:pt x="998537" y="20624"/>
                  </a:lnTo>
                  <a:lnTo>
                    <a:pt x="952144" y="9715"/>
                  </a:lnTo>
                  <a:lnTo>
                    <a:pt x="893318" y="2565"/>
                  </a:lnTo>
                  <a:lnTo>
                    <a:pt x="825576" y="0"/>
                  </a:lnTo>
                  <a:lnTo>
                    <a:pt x="757847" y="2565"/>
                  </a:lnTo>
                  <a:lnTo>
                    <a:pt x="699008" y="9715"/>
                  </a:lnTo>
                  <a:lnTo>
                    <a:pt x="652614" y="20624"/>
                  </a:lnTo>
                  <a:lnTo>
                    <a:pt x="622198" y="34467"/>
                  </a:lnTo>
                  <a:lnTo>
                    <a:pt x="611276" y="50393"/>
                  </a:lnTo>
                  <a:lnTo>
                    <a:pt x="622198" y="66319"/>
                  </a:lnTo>
                  <a:lnTo>
                    <a:pt x="652614" y="80149"/>
                  </a:lnTo>
                  <a:lnTo>
                    <a:pt x="699008" y="91059"/>
                  </a:lnTo>
                  <a:lnTo>
                    <a:pt x="757847" y="98209"/>
                  </a:lnTo>
                  <a:lnTo>
                    <a:pt x="825576" y="100787"/>
                  </a:lnTo>
                  <a:lnTo>
                    <a:pt x="893318" y="98209"/>
                  </a:lnTo>
                  <a:lnTo>
                    <a:pt x="952144" y="91059"/>
                  </a:lnTo>
                  <a:lnTo>
                    <a:pt x="998537" y="80149"/>
                  </a:lnTo>
                  <a:lnTo>
                    <a:pt x="1028966" y="66319"/>
                  </a:lnTo>
                  <a:lnTo>
                    <a:pt x="1039888" y="50393"/>
                  </a:lnTo>
                  <a:close/>
                </a:path>
              </a:pathLst>
            </a:custGeom>
            <a:solidFill>
              <a:srgbClr val="D57567"/>
            </a:solidFill>
          </p:spPr>
          <p:txBody>
            <a:bodyPr wrap="square" lIns="0" tIns="0" rIns="0" bIns="0" rtlCol="0"/>
            <a:lstStyle/>
            <a:p>
              <a:endParaRPr/>
            </a:p>
          </p:txBody>
        </p:sp>
        <p:sp>
          <p:nvSpPr>
            <p:cNvPr id="26" name="object 26"/>
            <p:cNvSpPr/>
            <p:nvPr/>
          </p:nvSpPr>
          <p:spPr>
            <a:xfrm>
              <a:off x="8558568" y="2081098"/>
              <a:ext cx="1561495" cy="1561495"/>
            </a:xfrm>
            <a:prstGeom prst="rect">
              <a:avLst/>
            </a:prstGeom>
            <a:blipFill>
              <a:blip r:embed="rId7" cstate="print"/>
              <a:stretch>
                <a:fillRect/>
              </a:stretch>
            </a:blipFill>
          </p:spPr>
          <p:txBody>
            <a:bodyPr wrap="square" lIns="0" tIns="0" rIns="0" bIns="0" rtlCol="0"/>
            <a:lstStyle/>
            <a:p>
              <a:endParaRPr/>
            </a:p>
          </p:txBody>
        </p:sp>
      </p:grpSp>
      <p:sp>
        <p:nvSpPr>
          <p:cNvPr id="27" name="object 27"/>
          <p:cNvSpPr/>
          <p:nvPr/>
        </p:nvSpPr>
        <p:spPr>
          <a:xfrm>
            <a:off x="3910620" y="1561285"/>
            <a:ext cx="1873885" cy="2359025"/>
          </a:xfrm>
          <a:custGeom>
            <a:avLst/>
            <a:gdLst/>
            <a:ahLst/>
            <a:cxnLst/>
            <a:rect l="l" t="t" r="r" b="b"/>
            <a:pathLst>
              <a:path w="1873885" h="2359025">
                <a:moveTo>
                  <a:pt x="1744717" y="0"/>
                </a:moveTo>
                <a:lnTo>
                  <a:pt x="128554" y="0"/>
                </a:lnTo>
                <a:lnTo>
                  <a:pt x="78636" y="8142"/>
                </a:lnTo>
                <a:lnTo>
                  <a:pt x="37760" y="30312"/>
                </a:lnTo>
                <a:lnTo>
                  <a:pt x="10142" y="63124"/>
                </a:lnTo>
                <a:lnTo>
                  <a:pt x="0" y="103191"/>
                </a:lnTo>
                <a:lnTo>
                  <a:pt x="0" y="2255742"/>
                </a:lnTo>
                <a:lnTo>
                  <a:pt x="10142" y="2295811"/>
                </a:lnTo>
                <a:lnTo>
                  <a:pt x="37760" y="2328626"/>
                </a:lnTo>
                <a:lnTo>
                  <a:pt x="78636" y="2350799"/>
                </a:lnTo>
                <a:lnTo>
                  <a:pt x="128554" y="2358943"/>
                </a:lnTo>
                <a:lnTo>
                  <a:pt x="1744717" y="2358943"/>
                </a:lnTo>
                <a:lnTo>
                  <a:pt x="1794629" y="2350799"/>
                </a:lnTo>
                <a:lnTo>
                  <a:pt x="1835505" y="2328626"/>
                </a:lnTo>
                <a:lnTo>
                  <a:pt x="1863126" y="2295811"/>
                </a:lnTo>
                <a:lnTo>
                  <a:pt x="1873271" y="2255742"/>
                </a:lnTo>
                <a:lnTo>
                  <a:pt x="1873271" y="103191"/>
                </a:lnTo>
                <a:lnTo>
                  <a:pt x="1863126" y="63124"/>
                </a:lnTo>
                <a:lnTo>
                  <a:pt x="1835505" y="30312"/>
                </a:lnTo>
                <a:lnTo>
                  <a:pt x="1794629" y="8142"/>
                </a:lnTo>
                <a:lnTo>
                  <a:pt x="1744717" y="0"/>
                </a:lnTo>
                <a:close/>
              </a:path>
            </a:pathLst>
          </a:custGeom>
          <a:solidFill>
            <a:srgbClr val="EF7F6F"/>
          </a:solidFill>
        </p:spPr>
        <p:txBody>
          <a:bodyPr wrap="square" lIns="0" tIns="0" rIns="0" bIns="0" rtlCol="0"/>
          <a:lstStyle/>
          <a:p>
            <a:endParaRPr/>
          </a:p>
        </p:txBody>
      </p:sp>
      <p:sp>
        <p:nvSpPr>
          <p:cNvPr id="28" name="object 28"/>
          <p:cNvSpPr txBox="1"/>
          <p:nvPr/>
        </p:nvSpPr>
        <p:spPr>
          <a:xfrm>
            <a:off x="4621037" y="3537204"/>
            <a:ext cx="588645" cy="238760"/>
          </a:xfrm>
          <a:prstGeom prst="rect">
            <a:avLst/>
          </a:prstGeom>
        </p:spPr>
        <p:txBody>
          <a:bodyPr vert="horz" wrap="square" lIns="0" tIns="12700" rIns="0" bIns="0" rtlCol="0">
            <a:spAutoFit/>
          </a:bodyPr>
          <a:lstStyle/>
          <a:p>
            <a:pPr marL="12700">
              <a:lnSpc>
                <a:spcPct val="100000"/>
              </a:lnSpc>
              <a:spcBef>
                <a:spcPts val="100"/>
              </a:spcBef>
            </a:pPr>
            <a:r>
              <a:rPr sz="1400" spc="-15" dirty="0">
                <a:solidFill>
                  <a:srgbClr val="FFFFFF"/>
                </a:solidFill>
                <a:latin typeface="Arial"/>
                <a:cs typeface="Arial"/>
              </a:rPr>
              <a:t>Κ</a:t>
            </a:r>
            <a:r>
              <a:rPr sz="1400" dirty="0">
                <a:solidFill>
                  <a:srgbClr val="FFFFFF"/>
                </a:solidFill>
                <a:latin typeface="Arial"/>
                <a:cs typeface="Arial"/>
              </a:rPr>
              <a:t>αρ</a:t>
            </a:r>
            <a:r>
              <a:rPr sz="1400" spc="-5" dirty="0">
                <a:solidFill>
                  <a:srgbClr val="FFFFFF"/>
                </a:solidFill>
                <a:latin typeface="Arial"/>
                <a:cs typeface="Arial"/>
              </a:rPr>
              <a:t>δ</a:t>
            </a:r>
            <a:r>
              <a:rPr sz="1400" dirty="0">
                <a:solidFill>
                  <a:srgbClr val="FFFFFF"/>
                </a:solidFill>
                <a:latin typeface="Arial"/>
                <a:cs typeface="Arial"/>
              </a:rPr>
              <a:t>ιά</a:t>
            </a:r>
            <a:endParaRPr sz="1400">
              <a:latin typeface="Arial"/>
              <a:cs typeface="Arial"/>
            </a:endParaRPr>
          </a:p>
        </p:txBody>
      </p:sp>
      <p:grpSp>
        <p:nvGrpSpPr>
          <p:cNvPr id="29" name="object 29"/>
          <p:cNvGrpSpPr/>
          <p:nvPr/>
        </p:nvGrpSpPr>
        <p:grpSpPr>
          <a:xfrm>
            <a:off x="4111740" y="2142067"/>
            <a:ext cx="1393825" cy="1393825"/>
            <a:chOff x="4111740" y="2142067"/>
            <a:chExt cx="1393825" cy="1393825"/>
          </a:xfrm>
        </p:grpSpPr>
        <p:sp>
          <p:nvSpPr>
            <p:cNvPr id="30" name="object 30"/>
            <p:cNvSpPr/>
            <p:nvPr/>
          </p:nvSpPr>
          <p:spPr>
            <a:xfrm>
              <a:off x="4600047" y="3326361"/>
              <a:ext cx="568960" cy="114300"/>
            </a:xfrm>
            <a:custGeom>
              <a:avLst/>
              <a:gdLst/>
              <a:ahLst/>
              <a:cxnLst/>
              <a:rect l="l" t="t" r="r" b="b"/>
              <a:pathLst>
                <a:path w="568960" h="114300">
                  <a:moveTo>
                    <a:pt x="284172" y="0"/>
                  </a:moveTo>
                  <a:lnTo>
                    <a:pt x="208628" y="2037"/>
                  </a:lnTo>
                  <a:lnTo>
                    <a:pt x="140745" y="7789"/>
                  </a:lnTo>
                  <a:lnTo>
                    <a:pt x="83232" y="16710"/>
                  </a:lnTo>
                  <a:lnTo>
                    <a:pt x="38797" y="28257"/>
                  </a:lnTo>
                  <a:lnTo>
                    <a:pt x="0" y="57054"/>
                  </a:lnTo>
                  <a:lnTo>
                    <a:pt x="10150" y="72221"/>
                  </a:lnTo>
                  <a:lnTo>
                    <a:pt x="83232" y="97397"/>
                  </a:lnTo>
                  <a:lnTo>
                    <a:pt x="140745" y="106318"/>
                  </a:lnTo>
                  <a:lnTo>
                    <a:pt x="208628" y="112070"/>
                  </a:lnTo>
                  <a:lnTo>
                    <a:pt x="284172" y="114108"/>
                  </a:lnTo>
                  <a:lnTo>
                    <a:pt x="359716" y="112070"/>
                  </a:lnTo>
                  <a:lnTo>
                    <a:pt x="427599" y="106318"/>
                  </a:lnTo>
                  <a:lnTo>
                    <a:pt x="485111" y="97397"/>
                  </a:lnTo>
                  <a:lnTo>
                    <a:pt x="529546" y="85850"/>
                  </a:lnTo>
                  <a:lnTo>
                    <a:pt x="568344" y="57054"/>
                  </a:lnTo>
                  <a:lnTo>
                    <a:pt x="558193" y="41887"/>
                  </a:lnTo>
                  <a:lnTo>
                    <a:pt x="485111" y="16710"/>
                  </a:lnTo>
                  <a:lnTo>
                    <a:pt x="427599" y="7789"/>
                  </a:lnTo>
                  <a:lnTo>
                    <a:pt x="359716" y="2037"/>
                  </a:lnTo>
                  <a:lnTo>
                    <a:pt x="284172" y="0"/>
                  </a:lnTo>
                  <a:close/>
                </a:path>
              </a:pathLst>
            </a:custGeom>
            <a:solidFill>
              <a:srgbClr val="D57567"/>
            </a:solidFill>
          </p:spPr>
          <p:txBody>
            <a:bodyPr wrap="square" lIns="0" tIns="0" rIns="0" bIns="0" rtlCol="0"/>
            <a:lstStyle/>
            <a:p>
              <a:endParaRPr/>
            </a:p>
          </p:txBody>
        </p:sp>
        <p:sp>
          <p:nvSpPr>
            <p:cNvPr id="31" name="object 31"/>
            <p:cNvSpPr/>
            <p:nvPr/>
          </p:nvSpPr>
          <p:spPr>
            <a:xfrm>
              <a:off x="4111740" y="2142067"/>
              <a:ext cx="1393619" cy="1393619"/>
            </a:xfrm>
            <a:prstGeom prst="rect">
              <a:avLst/>
            </a:prstGeom>
            <a:blipFill>
              <a:blip r:embed="rId8" cstate="print"/>
              <a:stretch>
                <a:fillRect/>
              </a:stretch>
            </a:blipFill>
          </p:spPr>
          <p:txBody>
            <a:bodyPr wrap="square" lIns="0" tIns="0" rIns="0" bIns="0" rtlCol="0"/>
            <a:lstStyle/>
            <a:p>
              <a:endParaRPr/>
            </a:p>
          </p:txBody>
        </p:sp>
      </p:grpSp>
      <p:sp>
        <p:nvSpPr>
          <p:cNvPr id="32" name="object 32"/>
          <p:cNvSpPr/>
          <p:nvPr/>
        </p:nvSpPr>
        <p:spPr>
          <a:xfrm>
            <a:off x="1678202" y="1586675"/>
            <a:ext cx="1847850" cy="2326640"/>
          </a:xfrm>
          <a:custGeom>
            <a:avLst/>
            <a:gdLst/>
            <a:ahLst/>
            <a:cxnLst/>
            <a:rect l="l" t="t" r="r" b="b"/>
            <a:pathLst>
              <a:path w="1847850" h="2326640">
                <a:moveTo>
                  <a:pt x="1720674" y="0"/>
                </a:moveTo>
                <a:lnTo>
                  <a:pt x="126771" y="0"/>
                </a:lnTo>
                <a:lnTo>
                  <a:pt x="77548" y="8030"/>
                </a:lnTo>
                <a:lnTo>
                  <a:pt x="37239" y="29894"/>
                </a:lnTo>
                <a:lnTo>
                  <a:pt x="10003" y="62254"/>
                </a:lnTo>
                <a:lnTo>
                  <a:pt x="0" y="101770"/>
                </a:lnTo>
                <a:lnTo>
                  <a:pt x="0" y="2224665"/>
                </a:lnTo>
                <a:lnTo>
                  <a:pt x="10003" y="2264182"/>
                </a:lnTo>
                <a:lnTo>
                  <a:pt x="37239" y="2296545"/>
                </a:lnTo>
                <a:lnTo>
                  <a:pt x="77548" y="2318413"/>
                </a:lnTo>
                <a:lnTo>
                  <a:pt x="126771" y="2326445"/>
                </a:lnTo>
                <a:lnTo>
                  <a:pt x="1720674" y="2326445"/>
                </a:lnTo>
                <a:lnTo>
                  <a:pt x="1769907" y="2318413"/>
                </a:lnTo>
                <a:lnTo>
                  <a:pt x="1810224" y="2296545"/>
                </a:lnTo>
                <a:lnTo>
                  <a:pt x="1837466" y="2264182"/>
                </a:lnTo>
                <a:lnTo>
                  <a:pt x="1847471" y="2224665"/>
                </a:lnTo>
                <a:lnTo>
                  <a:pt x="1847471" y="101770"/>
                </a:lnTo>
                <a:lnTo>
                  <a:pt x="1837466" y="62254"/>
                </a:lnTo>
                <a:lnTo>
                  <a:pt x="1810224" y="29894"/>
                </a:lnTo>
                <a:lnTo>
                  <a:pt x="1769907" y="8030"/>
                </a:lnTo>
                <a:lnTo>
                  <a:pt x="1720674" y="0"/>
                </a:lnTo>
                <a:close/>
              </a:path>
            </a:pathLst>
          </a:custGeom>
          <a:solidFill>
            <a:srgbClr val="A2CB78"/>
          </a:solidFill>
        </p:spPr>
        <p:txBody>
          <a:bodyPr wrap="square" lIns="0" tIns="0" rIns="0" bIns="0" rtlCol="0"/>
          <a:lstStyle/>
          <a:p>
            <a:endParaRPr/>
          </a:p>
        </p:txBody>
      </p:sp>
      <p:sp>
        <p:nvSpPr>
          <p:cNvPr id="33" name="object 33"/>
          <p:cNvSpPr txBox="1"/>
          <p:nvPr/>
        </p:nvSpPr>
        <p:spPr>
          <a:xfrm>
            <a:off x="2046312" y="3518916"/>
            <a:ext cx="1082040" cy="238760"/>
          </a:xfrm>
          <a:prstGeom prst="rect">
            <a:avLst/>
          </a:prstGeom>
        </p:spPr>
        <p:txBody>
          <a:bodyPr vert="horz" wrap="square" lIns="0" tIns="12700" rIns="0" bIns="0" rtlCol="0">
            <a:spAutoFit/>
          </a:bodyPr>
          <a:lstStyle/>
          <a:p>
            <a:pPr marL="12700">
              <a:lnSpc>
                <a:spcPct val="100000"/>
              </a:lnSpc>
              <a:spcBef>
                <a:spcPts val="100"/>
              </a:spcBef>
            </a:pPr>
            <a:r>
              <a:rPr sz="1400" spc="-5" dirty="0">
                <a:solidFill>
                  <a:srgbClr val="FFFFFF"/>
                </a:solidFill>
                <a:latin typeface="Arial"/>
                <a:cs typeface="Arial"/>
              </a:rPr>
              <a:t>Λεπτό</a:t>
            </a:r>
            <a:r>
              <a:rPr sz="1400" spc="-55" dirty="0">
                <a:solidFill>
                  <a:srgbClr val="FFFFFF"/>
                </a:solidFill>
                <a:latin typeface="Arial"/>
                <a:cs typeface="Arial"/>
              </a:rPr>
              <a:t> </a:t>
            </a:r>
            <a:r>
              <a:rPr sz="1400" spc="-5" dirty="0">
                <a:solidFill>
                  <a:srgbClr val="FFFFFF"/>
                </a:solidFill>
                <a:latin typeface="Arial"/>
                <a:cs typeface="Arial"/>
              </a:rPr>
              <a:t>έντερο</a:t>
            </a:r>
            <a:endParaRPr sz="1400">
              <a:latin typeface="Arial"/>
              <a:cs typeface="Arial"/>
            </a:endParaRPr>
          </a:p>
        </p:txBody>
      </p:sp>
      <p:grpSp>
        <p:nvGrpSpPr>
          <p:cNvPr id="34" name="object 34"/>
          <p:cNvGrpSpPr/>
          <p:nvPr/>
        </p:nvGrpSpPr>
        <p:grpSpPr>
          <a:xfrm>
            <a:off x="1705461" y="1572021"/>
            <a:ext cx="1883410" cy="1883410"/>
            <a:chOff x="1705461" y="1572021"/>
            <a:chExt cx="1883410" cy="1883410"/>
          </a:xfrm>
        </p:grpSpPr>
        <p:sp>
          <p:nvSpPr>
            <p:cNvPr id="35" name="object 35"/>
            <p:cNvSpPr/>
            <p:nvPr/>
          </p:nvSpPr>
          <p:spPr>
            <a:xfrm>
              <a:off x="2343550" y="3244419"/>
              <a:ext cx="509905" cy="137160"/>
            </a:xfrm>
            <a:custGeom>
              <a:avLst/>
              <a:gdLst/>
              <a:ahLst/>
              <a:cxnLst/>
              <a:rect l="l" t="t" r="r" b="b"/>
              <a:pathLst>
                <a:path w="509905" h="137160">
                  <a:moveTo>
                    <a:pt x="254839" y="0"/>
                  </a:moveTo>
                  <a:lnTo>
                    <a:pt x="187093" y="2441"/>
                  </a:lnTo>
                  <a:lnTo>
                    <a:pt x="126217" y="9330"/>
                  </a:lnTo>
                  <a:lnTo>
                    <a:pt x="74640" y="20016"/>
                  </a:lnTo>
                  <a:lnTo>
                    <a:pt x="34793" y="33847"/>
                  </a:lnTo>
                  <a:lnTo>
                    <a:pt x="0" y="68338"/>
                  </a:lnTo>
                  <a:lnTo>
                    <a:pt x="9103" y="86506"/>
                  </a:lnTo>
                  <a:lnTo>
                    <a:pt x="74640" y="116661"/>
                  </a:lnTo>
                  <a:lnTo>
                    <a:pt x="126217" y="127347"/>
                  </a:lnTo>
                  <a:lnTo>
                    <a:pt x="187093" y="134236"/>
                  </a:lnTo>
                  <a:lnTo>
                    <a:pt x="254839" y="136677"/>
                  </a:lnTo>
                  <a:lnTo>
                    <a:pt x="322585" y="134236"/>
                  </a:lnTo>
                  <a:lnTo>
                    <a:pt x="383460" y="127347"/>
                  </a:lnTo>
                  <a:lnTo>
                    <a:pt x="435037" y="116661"/>
                  </a:lnTo>
                  <a:lnTo>
                    <a:pt x="474884" y="102830"/>
                  </a:lnTo>
                  <a:lnTo>
                    <a:pt x="509677" y="68338"/>
                  </a:lnTo>
                  <a:lnTo>
                    <a:pt x="500574" y="50171"/>
                  </a:lnTo>
                  <a:lnTo>
                    <a:pt x="435037" y="20016"/>
                  </a:lnTo>
                  <a:lnTo>
                    <a:pt x="383460" y="9330"/>
                  </a:lnTo>
                  <a:lnTo>
                    <a:pt x="322585" y="2441"/>
                  </a:lnTo>
                  <a:lnTo>
                    <a:pt x="254839" y="0"/>
                  </a:lnTo>
                  <a:close/>
                </a:path>
              </a:pathLst>
            </a:custGeom>
            <a:solidFill>
              <a:srgbClr val="86A966"/>
            </a:solidFill>
          </p:spPr>
          <p:txBody>
            <a:bodyPr wrap="square" lIns="0" tIns="0" rIns="0" bIns="0" rtlCol="0"/>
            <a:lstStyle/>
            <a:p>
              <a:endParaRPr/>
            </a:p>
          </p:txBody>
        </p:sp>
        <p:sp>
          <p:nvSpPr>
            <p:cNvPr id="36" name="object 36"/>
            <p:cNvSpPr/>
            <p:nvPr/>
          </p:nvSpPr>
          <p:spPr>
            <a:xfrm>
              <a:off x="1705461" y="1572021"/>
              <a:ext cx="1883329" cy="1883329"/>
            </a:xfrm>
            <a:prstGeom prst="rect">
              <a:avLst/>
            </a:prstGeom>
            <a:blipFill>
              <a:blip r:embed="rId9" cstate="print"/>
              <a:stretch>
                <a:fillRect/>
              </a:stretch>
            </a:blipFill>
          </p:spPr>
          <p:txBody>
            <a:bodyPr wrap="square" lIns="0" tIns="0" rIns="0" bIns="0" rtlCol="0"/>
            <a:lstStyle/>
            <a:p>
              <a:endParaRPr/>
            </a:p>
          </p:txBody>
        </p:sp>
      </p:grpSp>
      <p:sp>
        <p:nvSpPr>
          <p:cNvPr id="37" name="object 37"/>
          <p:cNvSpPr/>
          <p:nvPr/>
        </p:nvSpPr>
        <p:spPr>
          <a:xfrm>
            <a:off x="8440124" y="4123914"/>
            <a:ext cx="1889125" cy="2378710"/>
          </a:xfrm>
          <a:custGeom>
            <a:avLst/>
            <a:gdLst/>
            <a:ahLst/>
            <a:cxnLst/>
            <a:rect l="l" t="t" r="r" b="b"/>
            <a:pathLst>
              <a:path w="1889125" h="2378709">
                <a:moveTo>
                  <a:pt x="1759083" y="0"/>
                </a:moveTo>
                <a:lnTo>
                  <a:pt x="129600" y="0"/>
                </a:lnTo>
                <a:lnTo>
                  <a:pt x="79279" y="8209"/>
                </a:lnTo>
                <a:lnTo>
                  <a:pt x="38070" y="30562"/>
                </a:lnTo>
                <a:lnTo>
                  <a:pt x="10226" y="63644"/>
                </a:lnTo>
                <a:lnTo>
                  <a:pt x="0" y="104042"/>
                </a:lnTo>
                <a:lnTo>
                  <a:pt x="0" y="2274335"/>
                </a:lnTo>
                <a:lnTo>
                  <a:pt x="10226" y="2314734"/>
                </a:lnTo>
                <a:lnTo>
                  <a:pt x="38070" y="2347819"/>
                </a:lnTo>
                <a:lnTo>
                  <a:pt x="79279" y="2370175"/>
                </a:lnTo>
                <a:lnTo>
                  <a:pt x="129600" y="2378387"/>
                </a:lnTo>
                <a:lnTo>
                  <a:pt x="1759083" y="2378387"/>
                </a:lnTo>
                <a:lnTo>
                  <a:pt x="1809414" y="2370175"/>
                </a:lnTo>
                <a:lnTo>
                  <a:pt x="1850632" y="2347819"/>
                </a:lnTo>
                <a:lnTo>
                  <a:pt x="1878482" y="2314734"/>
                </a:lnTo>
                <a:lnTo>
                  <a:pt x="1888710" y="2274335"/>
                </a:lnTo>
                <a:lnTo>
                  <a:pt x="1888710" y="104042"/>
                </a:lnTo>
                <a:lnTo>
                  <a:pt x="1878482" y="63644"/>
                </a:lnTo>
                <a:lnTo>
                  <a:pt x="1850632" y="30562"/>
                </a:lnTo>
                <a:lnTo>
                  <a:pt x="1809414" y="8209"/>
                </a:lnTo>
                <a:lnTo>
                  <a:pt x="1759083" y="0"/>
                </a:lnTo>
                <a:close/>
              </a:path>
            </a:pathLst>
          </a:custGeom>
          <a:solidFill>
            <a:srgbClr val="A2CB78"/>
          </a:solidFill>
        </p:spPr>
        <p:txBody>
          <a:bodyPr wrap="square" lIns="0" tIns="0" rIns="0" bIns="0" rtlCol="0"/>
          <a:lstStyle/>
          <a:p>
            <a:endParaRPr/>
          </a:p>
        </p:txBody>
      </p:sp>
      <p:sp>
        <p:nvSpPr>
          <p:cNvPr id="38" name="object 38"/>
          <p:cNvSpPr txBox="1"/>
          <p:nvPr/>
        </p:nvSpPr>
        <p:spPr>
          <a:xfrm>
            <a:off x="8711855" y="6143244"/>
            <a:ext cx="1345565" cy="238760"/>
          </a:xfrm>
          <a:prstGeom prst="rect">
            <a:avLst/>
          </a:prstGeom>
        </p:spPr>
        <p:txBody>
          <a:bodyPr vert="horz" wrap="square" lIns="0" tIns="12700" rIns="0" bIns="0" rtlCol="0">
            <a:spAutoFit/>
          </a:bodyPr>
          <a:lstStyle/>
          <a:p>
            <a:pPr marL="12700">
              <a:lnSpc>
                <a:spcPct val="100000"/>
              </a:lnSpc>
              <a:spcBef>
                <a:spcPts val="100"/>
              </a:spcBef>
            </a:pPr>
            <a:r>
              <a:rPr sz="1400" spc="-5" dirty="0">
                <a:solidFill>
                  <a:srgbClr val="FFFFFF"/>
                </a:solidFill>
                <a:latin typeface="Arial"/>
                <a:cs typeface="Arial"/>
              </a:rPr>
              <a:t>Μάτι</a:t>
            </a:r>
            <a:r>
              <a:rPr sz="1400" spc="-45" dirty="0">
                <a:solidFill>
                  <a:srgbClr val="FFFFFF"/>
                </a:solidFill>
                <a:latin typeface="Arial"/>
                <a:cs typeface="Arial"/>
              </a:rPr>
              <a:t> </a:t>
            </a:r>
            <a:r>
              <a:rPr sz="1400" spc="-5" dirty="0">
                <a:solidFill>
                  <a:srgbClr val="FFFFFF"/>
                </a:solidFill>
                <a:latin typeface="Arial"/>
                <a:cs typeface="Arial"/>
              </a:rPr>
              <a:t>(οφθαλμός)</a:t>
            </a:r>
            <a:endParaRPr sz="1400">
              <a:latin typeface="Arial"/>
              <a:cs typeface="Arial"/>
            </a:endParaRPr>
          </a:p>
        </p:txBody>
      </p:sp>
      <p:grpSp>
        <p:nvGrpSpPr>
          <p:cNvPr id="39" name="object 39"/>
          <p:cNvGrpSpPr/>
          <p:nvPr/>
        </p:nvGrpSpPr>
        <p:grpSpPr>
          <a:xfrm>
            <a:off x="8724915" y="4714781"/>
            <a:ext cx="1409700" cy="1409700"/>
            <a:chOff x="8724915" y="4714781"/>
            <a:chExt cx="1409700" cy="1409700"/>
          </a:xfrm>
        </p:grpSpPr>
        <p:sp>
          <p:nvSpPr>
            <p:cNvPr id="40" name="object 40"/>
            <p:cNvSpPr/>
            <p:nvPr/>
          </p:nvSpPr>
          <p:spPr>
            <a:xfrm>
              <a:off x="9099875" y="5889858"/>
              <a:ext cx="534035" cy="143510"/>
            </a:xfrm>
            <a:custGeom>
              <a:avLst/>
              <a:gdLst/>
              <a:ahLst/>
              <a:cxnLst/>
              <a:rect l="l" t="t" r="r" b="b"/>
              <a:pathLst>
                <a:path w="534034" h="143510">
                  <a:moveTo>
                    <a:pt x="266790" y="0"/>
                  </a:moveTo>
                  <a:lnTo>
                    <a:pt x="195866" y="2555"/>
                  </a:lnTo>
                  <a:lnTo>
                    <a:pt x="132136" y="9767"/>
                  </a:lnTo>
                  <a:lnTo>
                    <a:pt x="78141" y="20954"/>
                  </a:lnTo>
                  <a:lnTo>
                    <a:pt x="36424" y="35434"/>
                  </a:lnTo>
                  <a:lnTo>
                    <a:pt x="0" y="71543"/>
                  </a:lnTo>
                  <a:lnTo>
                    <a:pt x="9530" y="90562"/>
                  </a:lnTo>
                  <a:lnTo>
                    <a:pt x="78141" y="122132"/>
                  </a:lnTo>
                  <a:lnTo>
                    <a:pt x="132136" y="133319"/>
                  </a:lnTo>
                  <a:lnTo>
                    <a:pt x="195866" y="140531"/>
                  </a:lnTo>
                  <a:lnTo>
                    <a:pt x="266790" y="143086"/>
                  </a:lnTo>
                  <a:lnTo>
                    <a:pt x="337714" y="140531"/>
                  </a:lnTo>
                  <a:lnTo>
                    <a:pt x="401445" y="133319"/>
                  </a:lnTo>
                  <a:lnTo>
                    <a:pt x="455440" y="122132"/>
                  </a:lnTo>
                  <a:lnTo>
                    <a:pt x="497156" y="107652"/>
                  </a:lnTo>
                  <a:lnTo>
                    <a:pt x="533581" y="71543"/>
                  </a:lnTo>
                  <a:lnTo>
                    <a:pt x="524051" y="52524"/>
                  </a:lnTo>
                  <a:lnTo>
                    <a:pt x="455440" y="20954"/>
                  </a:lnTo>
                  <a:lnTo>
                    <a:pt x="401445" y="9767"/>
                  </a:lnTo>
                  <a:lnTo>
                    <a:pt x="337714" y="2555"/>
                  </a:lnTo>
                  <a:lnTo>
                    <a:pt x="266790" y="0"/>
                  </a:lnTo>
                  <a:close/>
                </a:path>
              </a:pathLst>
            </a:custGeom>
            <a:solidFill>
              <a:srgbClr val="86A966"/>
            </a:solidFill>
          </p:spPr>
          <p:txBody>
            <a:bodyPr wrap="square" lIns="0" tIns="0" rIns="0" bIns="0" rtlCol="0"/>
            <a:lstStyle/>
            <a:p>
              <a:endParaRPr/>
            </a:p>
          </p:txBody>
        </p:sp>
        <p:sp>
          <p:nvSpPr>
            <p:cNvPr id="41" name="object 41"/>
            <p:cNvSpPr/>
            <p:nvPr/>
          </p:nvSpPr>
          <p:spPr>
            <a:xfrm>
              <a:off x="8724915" y="4714781"/>
              <a:ext cx="1409683" cy="1409683"/>
            </a:xfrm>
            <a:prstGeom prst="rect">
              <a:avLst/>
            </a:prstGeom>
            <a:blipFill>
              <a:blip r:embed="rId10" cstate="print"/>
              <a:stretch>
                <a:fillRect/>
              </a:stretch>
            </a:blipFill>
          </p:spPr>
          <p:txBody>
            <a:bodyPr wrap="square" lIns="0" tIns="0" rIns="0" bIns="0" rtlCol="0"/>
            <a:lstStyle/>
            <a:p>
              <a:endParaRPr/>
            </a:p>
          </p:txBody>
        </p:sp>
      </p:grpSp>
      <p:sp>
        <p:nvSpPr>
          <p:cNvPr id="42" name="object 42"/>
          <p:cNvSpPr/>
          <p:nvPr/>
        </p:nvSpPr>
        <p:spPr>
          <a:xfrm>
            <a:off x="1658605" y="486173"/>
            <a:ext cx="8609504" cy="504381"/>
          </a:xfrm>
          <a:prstGeom prst="rect">
            <a:avLst/>
          </a:prstGeom>
          <a:blipFill>
            <a:blip r:embed="rId11" cstate="print"/>
            <a:stretch>
              <a:fillRect/>
            </a:stretch>
          </a:blipFill>
        </p:spPr>
        <p:txBody>
          <a:bodyPr wrap="square" lIns="0" tIns="0" rIns="0" bIns="0" rtlCol="0"/>
          <a:lstStyle/>
          <a:p>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1717472" y="198542"/>
            <a:ext cx="8439066" cy="1188698"/>
          </a:xfrm>
          <a:prstGeom prst="rect">
            <a:avLst/>
          </a:prstGeom>
          <a:blipFill>
            <a:blip r:embed="rId3" cstate="print"/>
            <a:stretch>
              <a:fillRect/>
            </a:stretch>
          </a:blipFill>
        </p:spPr>
        <p:txBody>
          <a:bodyPr wrap="square" lIns="0" tIns="0" rIns="0" bIns="0" rtlCol="0"/>
          <a:lstStyle/>
          <a:p>
            <a:endParaRPr/>
          </a:p>
        </p:txBody>
      </p:sp>
      <p:sp>
        <p:nvSpPr>
          <p:cNvPr id="3" name="object 3"/>
          <p:cNvSpPr/>
          <p:nvPr/>
        </p:nvSpPr>
        <p:spPr>
          <a:xfrm>
            <a:off x="6138079" y="1572944"/>
            <a:ext cx="1861820" cy="2344420"/>
          </a:xfrm>
          <a:custGeom>
            <a:avLst/>
            <a:gdLst/>
            <a:ahLst/>
            <a:cxnLst/>
            <a:rect l="l" t="t" r="r" b="b"/>
            <a:pathLst>
              <a:path w="1861820" h="2344420">
                <a:moveTo>
                  <a:pt x="1733750" y="0"/>
                </a:moveTo>
                <a:lnTo>
                  <a:pt x="127735" y="0"/>
                </a:lnTo>
                <a:lnTo>
                  <a:pt x="78138" y="8091"/>
                </a:lnTo>
                <a:lnTo>
                  <a:pt x="37522" y="30121"/>
                </a:lnTo>
                <a:lnTo>
                  <a:pt x="10079" y="62727"/>
                </a:lnTo>
                <a:lnTo>
                  <a:pt x="0" y="102542"/>
                </a:lnTo>
                <a:lnTo>
                  <a:pt x="0" y="2241560"/>
                </a:lnTo>
                <a:lnTo>
                  <a:pt x="10079" y="2281376"/>
                </a:lnTo>
                <a:lnTo>
                  <a:pt x="37522" y="2313985"/>
                </a:lnTo>
                <a:lnTo>
                  <a:pt x="78138" y="2336019"/>
                </a:lnTo>
                <a:lnTo>
                  <a:pt x="127735" y="2344112"/>
                </a:lnTo>
                <a:lnTo>
                  <a:pt x="1733750" y="2344112"/>
                </a:lnTo>
                <a:lnTo>
                  <a:pt x="1783356" y="2336019"/>
                </a:lnTo>
                <a:lnTo>
                  <a:pt x="1823980" y="2313985"/>
                </a:lnTo>
                <a:lnTo>
                  <a:pt x="1851430" y="2281376"/>
                </a:lnTo>
                <a:lnTo>
                  <a:pt x="1861511" y="2241560"/>
                </a:lnTo>
                <a:lnTo>
                  <a:pt x="1861511" y="102542"/>
                </a:lnTo>
                <a:lnTo>
                  <a:pt x="1851430" y="62727"/>
                </a:lnTo>
                <a:lnTo>
                  <a:pt x="1823980" y="30121"/>
                </a:lnTo>
                <a:lnTo>
                  <a:pt x="1783356" y="8091"/>
                </a:lnTo>
                <a:lnTo>
                  <a:pt x="1733750" y="0"/>
                </a:lnTo>
                <a:close/>
              </a:path>
            </a:pathLst>
          </a:custGeom>
          <a:solidFill>
            <a:srgbClr val="A2CB78"/>
          </a:solidFill>
        </p:spPr>
        <p:txBody>
          <a:bodyPr wrap="square" lIns="0" tIns="0" rIns="0" bIns="0" rtlCol="0"/>
          <a:lstStyle/>
          <a:p>
            <a:endParaRPr/>
          </a:p>
        </p:txBody>
      </p:sp>
      <p:grpSp>
        <p:nvGrpSpPr>
          <p:cNvPr id="4" name="object 4"/>
          <p:cNvGrpSpPr/>
          <p:nvPr/>
        </p:nvGrpSpPr>
        <p:grpSpPr>
          <a:xfrm>
            <a:off x="1655864" y="4086533"/>
            <a:ext cx="1861820" cy="2344420"/>
            <a:chOff x="1655864" y="4086533"/>
            <a:chExt cx="1861820" cy="2344420"/>
          </a:xfrm>
        </p:grpSpPr>
        <p:sp>
          <p:nvSpPr>
            <p:cNvPr id="5" name="object 5"/>
            <p:cNvSpPr/>
            <p:nvPr/>
          </p:nvSpPr>
          <p:spPr>
            <a:xfrm>
              <a:off x="1655864" y="4086533"/>
              <a:ext cx="1861820" cy="2344420"/>
            </a:xfrm>
            <a:custGeom>
              <a:avLst/>
              <a:gdLst/>
              <a:ahLst/>
              <a:cxnLst/>
              <a:rect l="l" t="t" r="r" b="b"/>
              <a:pathLst>
                <a:path w="1861820" h="2344420">
                  <a:moveTo>
                    <a:pt x="1733746" y="0"/>
                  </a:moveTo>
                  <a:lnTo>
                    <a:pt x="127746" y="0"/>
                  </a:lnTo>
                  <a:lnTo>
                    <a:pt x="78142" y="8091"/>
                  </a:lnTo>
                  <a:lnTo>
                    <a:pt x="37523" y="30121"/>
                  </a:lnTo>
                  <a:lnTo>
                    <a:pt x="10079" y="62727"/>
                  </a:lnTo>
                  <a:lnTo>
                    <a:pt x="0" y="102542"/>
                  </a:lnTo>
                  <a:lnTo>
                    <a:pt x="0" y="2241560"/>
                  </a:lnTo>
                  <a:lnTo>
                    <a:pt x="10079" y="2281377"/>
                  </a:lnTo>
                  <a:lnTo>
                    <a:pt x="37523" y="2313986"/>
                  </a:lnTo>
                  <a:lnTo>
                    <a:pt x="78142" y="2336020"/>
                  </a:lnTo>
                  <a:lnTo>
                    <a:pt x="127746" y="2344113"/>
                  </a:lnTo>
                  <a:lnTo>
                    <a:pt x="1733746" y="2344113"/>
                  </a:lnTo>
                  <a:lnTo>
                    <a:pt x="1783345" y="2336020"/>
                  </a:lnTo>
                  <a:lnTo>
                    <a:pt x="1823965" y="2313986"/>
                  </a:lnTo>
                  <a:lnTo>
                    <a:pt x="1851412" y="2281377"/>
                  </a:lnTo>
                  <a:lnTo>
                    <a:pt x="1861493" y="2241560"/>
                  </a:lnTo>
                  <a:lnTo>
                    <a:pt x="1861493" y="102542"/>
                  </a:lnTo>
                  <a:lnTo>
                    <a:pt x="1851412" y="62727"/>
                  </a:lnTo>
                  <a:lnTo>
                    <a:pt x="1823965" y="30121"/>
                  </a:lnTo>
                  <a:lnTo>
                    <a:pt x="1783345" y="8091"/>
                  </a:lnTo>
                  <a:lnTo>
                    <a:pt x="1733746" y="0"/>
                  </a:lnTo>
                  <a:close/>
                </a:path>
              </a:pathLst>
            </a:custGeom>
            <a:solidFill>
              <a:srgbClr val="EF7F6F"/>
            </a:solidFill>
          </p:spPr>
          <p:txBody>
            <a:bodyPr wrap="square" lIns="0" tIns="0" rIns="0" bIns="0" rtlCol="0"/>
            <a:lstStyle/>
            <a:p>
              <a:endParaRPr/>
            </a:p>
          </p:txBody>
        </p:sp>
        <p:sp>
          <p:nvSpPr>
            <p:cNvPr id="6" name="object 6"/>
            <p:cNvSpPr/>
            <p:nvPr/>
          </p:nvSpPr>
          <p:spPr>
            <a:xfrm>
              <a:off x="2123918" y="5956428"/>
              <a:ext cx="727075" cy="84455"/>
            </a:xfrm>
            <a:custGeom>
              <a:avLst/>
              <a:gdLst/>
              <a:ahLst/>
              <a:cxnLst/>
              <a:rect l="l" t="t" r="r" b="b"/>
              <a:pathLst>
                <a:path w="727075" h="84454">
                  <a:moveTo>
                    <a:pt x="363374" y="0"/>
                  </a:moveTo>
                  <a:lnTo>
                    <a:pt x="290142" y="854"/>
                  </a:lnTo>
                  <a:lnTo>
                    <a:pt x="221932" y="3305"/>
                  </a:lnTo>
                  <a:lnTo>
                    <a:pt x="160208" y="7182"/>
                  </a:lnTo>
                  <a:lnTo>
                    <a:pt x="106429" y="12318"/>
                  </a:lnTo>
                  <a:lnTo>
                    <a:pt x="62058" y="18543"/>
                  </a:lnTo>
                  <a:lnTo>
                    <a:pt x="7382" y="33582"/>
                  </a:lnTo>
                  <a:lnTo>
                    <a:pt x="0" y="42058"/>
                  </a:lnTo>
                  <a:lnTo>
                    <a:pt x="7382" y="50534"/>
                  </a:lnTo>
                  <a:lnTo>
                    <a:pt x="62058" y="65573"/>
                  </a:lnTo>
                  <a:lnTo>
                    <a:pt x="106429" y="71798"/>
                  </a:lnTo>
                  <a:lnTo>
                    <a:pt x="160208" y="76934"/>
                  </a:lnTo>
                  <a:lnTo>
                    <a:pt x="221932" y="80811"/>
                  </a:lnTo>
                  <a:lnTo>
                    <a:pt x="290142" y="83262"/>
                  </a:lnTo>
                  <a:lnTo>
                    <a:pt x="363374" y="84116"/>
                  </a:lnTo>
                  <a:lnTo>
                    <a:pt x="436607" y="83262"/>
                  </a:lnTo>
                  <a:lnTo>
                    <a:pt x="504816" y="80811"/>
                  </a:lnTo>
                  <a:lnTo>
                    <a:pt x="566540" y="76934"/>
                  </a:lnTo>
                  <a:lnTo>
                    <a:pt x="620318" y="71798"/>
                  </a:lnTo>
                  <a:lnTo>
                    <a:pt x="664690" y="65573"/>
                  </a:lnTo>
                  <a:lnTo>
                    <a:pt x="719366" y="50534"/>
                  </a:lnTo>
                  <a:lnTo>
                    <a:pt x="726748" y="42058"/>
                  </a:lnTo>
                  <a:lnTo>
                    <a:pt x="719366" y="33582"/>
                  </a:lnTo>
                  <a:lnTo>
                    <a:pt x="664690" y="18543"/>
                  </a:lnTo>
                  <a:lnTo>
                    <a:pt x="620318" y="12318"/>
                  </a:lnTo>
                  <a:lnTo>
                    <a:pt x="566540" y="7182"/>
                  </a:lnTo>
                  <a:lnTo>
                    <a:pt x="504816" y="3305"/>
                  </a:lnTo>
                  <a:lnTo>
                    <a:pt x="436607" y="854"/>
                  </a:lnTo>
                  <a:lnTo>
                    <a:pt x="363374" y="0"/>
                  </a:lnTo>
                  <a:close/>
                </a:path>
              </a:pathLst>
            </a:custGeom>
            <a:solidFill>
              <a:srgbClr val="D57567"/>
            </a:solidFill>
          </p:spPr>
          <p:txBody>
            <a:bodyPr wrap="square" lIns="0" tIns="0" rIns="0" bIns="0" rtlCol="0"/>
            <a:lstStyle/>
            <a:p>
              <a:endParaRPr/>
            </a:p>
          </p:txBody>
        </p:sp>
      </p:grpSp>
      <p:sp>
        <p:nvSpPr>
          <p:cNvPr id="7" name="object 7"/>
          <p:cNvSpPr/>
          <p:nvPr/>
        </p:nvSpPr>
        <p:spPr>
          <a:xfrm>
            <a:off x="3895059" y="4109220"/>
            <a:ext cx="1861820" cy="2344420"/>
          </a:xfrm>
          <a:custGeom>
            <a:avLst/>
            <a:gdLst/>
            <a:ahLst/>
            <a:cxnLst/>
            <a:rect l="l" t="t" r="r" b="b"/>
            <a:pathLst>
              <a:path w="1861820" h="2344420">
                <a:moveTo>
                  <a:pt x="1733735" y="0"/>
                </a:moveTo>
                <a:lnTo>
                  <a:pt x="127734" y="0"/>
                </a:lnTo>
                <a:lnTo>
                  <a:pt x="78137" y="8091"/>
                </a:lnTo>
                <a:lnTo>
                  <a:pt x="37521" y="30121"/>
                </a:lnTo>
                <a:lnTo>
                  <a:pt x="10078" y="62726"/>
                </a:lnTo>
                <a:lnTo>
                  <a:pt x="0" y="102541"/>
                </a:lnTo>
                <a:lnTo>
                  <a:pt x="0" y="2241559"/>
                </a:lnTo>
                <a:lnTo>
                  <a:pt x="10078" y="2281376"/>
                </a:lnTo>
                <a:lnTo>
                  <a:pt x="37521" y="2313985"/>
                </a:lnTo>
                <a:lnTo>
                  <a:pt x="78137" y="2336019"/>
                </a:lnTo>
                <a:lnTo>
                  <a:pt x="127734" y="2344112"/>
                </a:lnTo>
                <a:lnTo>
                  <a:pt x="1733735" y="2344112"/>
                </a:lnTo>
                <a:lnTo>
                  <a:pt x="1783340" y="2336019"/>
                </a:lnTo>
                <a:lnTo>
                  <a:pt x="1823963" y="2313985"/>
                </a:lnTo>
                <a:lnTo>
                  <a:pt x="1851412" y="2281376"/>
                </a:lnTo>
                <a:lnTo>
                  <a:pt x="1861493" y="2241559"/>
                </a:lnTo>
                <a:lnTo>
                  <a:pt x="1861493" y="102541"/>
                </a:lnTo>
                <a:lnTo>
                  <a:pt x="1851412" y="62726"/>
                </a:lnTo>
                <a:lnTo>
                  <a:pt x="1823963" y="30121"/>
                </a:lnTo>
                <a:lnTo>
                  <a:pt x="1783340" y="8091"/>
                </a:lnTo>
                <a:lnTo>
                  <a:pt x="1733735" y="0"/>
                </a:lnTo>
                <a:close/>
              </a:path>
            </a:pathLst>
          </a:custGeom>
          <a:solidFill>
            <a:srgbClr val="A2CB78"/>
          </a:solidFill>
        </p:spPr>
        <p:txBody>
          <a:bodyPr wrap="square" lIns="0" tIns="0" rIns="0" bIns="0" rtlCol="0"/>
          <a:lstStyle/>
          <a:p>
            <a:endParaRPr/>
          </a:p>
        </p:txBody>
      </p:sp>
      <p:sp>
        <p:nvSpPr>
          <p:cNvPr id="8" name="object 8"/>
          <p:cNvSpPr txBox="1"/>
          <p:nvPr/>
        </p:nvSpPr>
        <p:spPr>
          <a:xfrm>
            <a:off x="6752691" y="3589528"/>
            <a:ext cx="589280" cy="223520"/>
          </a:xfrm>
          <a:prstGeom prst="rect">
            <a:avLst/>
          </a:prstGeom>
        </p:spPr>
        <p:txBody>
          <a:bodyPr vert="horz" wrap="square" lIns="0" tIns="12700" rIns="0" bIns="0" rtlCol="0">
            <a:spAutoFit/>
          </a:bodyPr>
          <a:lstStyle/>
          <a:p>
            <a:pPr marL="12700">
              <a:lnSpc>
                <a:spcPct val="100000"/>
              </a:lnSpc>
              <a:spcBef>
                <a:spcPts val="100"/>
              </a:spcBef>
            </a:pPr>
            <a:r>
              <a:rPr sz="1300" spc="-5" dirty="0">
                <a:solidFill>
                  <a:srgbClr val="FFFFFF"/>
                </a:solidFill>
                <a:latin typeface="Arial"/>
                <a:cs typeface="Arial"/>
              </a:rPr>
              <a:t>Ν</a:t>
            </a:r>
            <a:r>
              <a:rPr sz="1300" spc="-10" dirty="0">
                <a:solidFill>
                  <a:srgbClr val="FFFFFF"/>
                </a:solidFill>
                <a:latin typeface="Arial"/>
                <a:cs typeface="Arial"/>
              </a:rPr>
              <a:t>εφ</a:t>
            </a:r>
            <a:r>
              <a:rPr sz="1300" spc="-5" dirty="0">
                <a:solidFill>
                  <a:srgbClr val="FFFFFF"/>
                </a:solidFill>
                <a:latin typeface="Arial"/>
                <a:cs typeface="Arial"/>
              </a:rPr>
              <a:t>ρ</a:t>
            </a:r>
            <a:r>
              <a:rPr sz="1300" dirty="0">
                <a:solidFill>
                  <a:srgbClr val="FFFFFF"/>
                </a:solidFill>
                <a:latin typeface="Arial"/>
                <a:cs typeface="Arial"/>
              </a:rPr>
              <a:t>ός</a:t>
            </a:r>
            <a:endParaRPr sz="1300">
              <a:latin typeface="Arial"/>
              <a:cs typeface="Arial"/>
            </a:endParaRPr>
          </a:p>
        </p:txBody>
      </p:sp>
      <p:sp>
        <p:nvSpPr>
          <p:cNvPr id="9" name="object 9"/>
          <p:cNvSpPr txBox="1"/>
          <p:nvPr/>
        </p:nvSpPr>
        <p:spPr>
          <a:xfrm>
            <a:off x="2218501" y="6113272"/>
            <a:ext cx="746760" cy="223520"/>
          </a:xfrm>
          <a:prstGeom prst="rect">
            <a:avLst/>
          </a:prstGeom>
        </p:spPr>
        <p:txBody>
          <a:bodyPr vert="horz" wrap="square" lIns="0" tIns="12700" rIns="0" bIns="0" rtlCol="0">
            <a:spAutoFit/>
          </a:bodyPr>
          <a:lstStyle/>
          <a:p>
            <a:pPr marL="12700">
              <a:lnSpc>
                <a:spcPct val="100000"/>
              </a:lnSpc>
              <a:spcBef>
                <a:spcPts val="100"/>
              </a:spcBef>
            </a:pPr>
            <a:r>
              <a:rPr sz="1300" spc="-5" dirty="0">
                <a:solidFill>
                  <a:srgbClr val="FFFFFF"/>
                </a:solidFill>
                <a:latin typeface="Arial"/>
                <a:cs typeface="Arial"/>
              </a:rPr>
              <a:t>Πά</a:t>
            </a:r>
            <a:r>
              <a:rPr sz="1300" dirty="0">
                <a:solidFill>
                  <a:srgbClr val="FFFFFF"/>
                </a:solidFill>
                <a:latin typeface="Arial"/>
                <a:cs typeface="Arial"/>
              </a:rPr>
              <a:t>γκ</a:t>
            </a:r>
            <a:r>
              <a:rPr sz="1300" spc="-5" dirty="0">
                <a:solidFill>
                  <a:srgbClr val="FFFFFF"/>
                </a:solidFill>
                <a:latin typeface="Arial"/>
                <a:cs typeface="Arial"/>
              </a:rPr>
              <a:t>ρεα</a:t>
            </a:r>
            <a:r>
              <a:rPr sz="1300" dirty="0">
                <a:solidFill>
                  <a:srgbClr val="FFFFFF"/>
                </a:solidFill>
                <a:latin typeface="Arial"/>
                <a:cs typeface="Arial"/>
              </a:rPr>
              <a:t>ς</a:t>
            </a:r>
            <a:endParaRPr sz="1300">
              <a:latin typeface="Arial"/>
              <a:cs typeface="Arial"/>
            </a:endParaRPr>
          </a:p>
        </p:txBody>
      </p:sp>
      <p:sp>
        <p:nvSpPr>
          <p:cNvPr id="10" name="object 10"/>
          <p:cNvSpPr txBox="1"/>
          <p:nvPr/>
        </p:nvSpPr>
        <p:spPr>
          <a:xfrm>
            <a:off x="4278815" y="6122416"/>
            <a:ext cx="1122045" cy="223520"/>
          </a:xfrm>
          <a:prstGeom prst="rect">
            <a:avLst/>
          </a:prstGeom>
        </p:spPr>
        <p:txBody>
          <a:bodyPr vert="horz" wrap="square" lIns="0" tIns="12700" rIns="0" bIns="0" rtlCol="0">
            <a:spAutoFit/>
          </a:bodyPr>
          <a:lstStyle/>
          <a:p>
            <a:pPr marL="12700">
              <a:lnSpc>
                <a:spcPct val="100000"/>
              </a:lnSpc>
              <a:spcBef>
                <a:spcPts val="100"/>
              </a:spcBef>
            </a:pPr>
            <a:r>
              <a:rPr sz="1300" spc="-10" dirty="0">
                <a:solidFill>
                  <a:srgbClr val="FFFFFF"/>
                </a:solidFill>
                <a:latin typeface="Arial"/>
                <a:cs typeface="Arial"/>
              </a:rPr>
              <a:t>Συκώτι</a:t>
            </a:r>
            <a:r>
              <a:rPr sz="1300" spc="-75" dirty="0">
                <a:solidFill>
                  <a:srgbClr val="FFFFFF"/>
                </a:solidFill>
                <a:latin typeface="Arial"/>
                <a:cs typeface="Arial"/>
              </a:rPr>
              <a:t> </a:t>
            </a:r>
            <a:r>
              <a:rPr sz="1300" spc="-5" dirty="0">
                <a:solidFill>
                  <a:srgbClr val="FFFFFF"/>
                </a:solidFill>
                <a:latin typeface="Arial"/>
                <a:cs typeface="Arial"/>
              </a:rPr>
              <a:t>(Ήπαρ)</a:t>
            </a:r>
            <a:endParaRPr sz="1300">
              <a:latin typeface="Arial"/>
              <a:cs typeface="Arial"/>
            </a:endParaRPr>
          </a:p>
        </p:txBody>
      </p:sp>
      <p:grpSp>
        <p:nvGrpSpPr>
          <p:cNvPr id="11" name="object 11"/>
          <p:cNvGrpSpPr/>
          <p:nvPr/>
        </p:nvGrpSpPr>
        <p:grpSpPr>
          <a:xfrm>
            <a:off x="6404435" y="2311402"/>
            <a:ext cx="1337310" cy="1336675"/>
            <a:chOff x="6404435" y="2311402"/>
            <a:chExt cx="1337310" cy="1336675"/>
          </a:xfrm>
        </p:grpSpPr>
        <p:sp>
          <p:nvSpPr>
            <p:cNvPr id="12" name="object 12"/>
            <p:cNvSpPr/>
            <p:nvPr/>
          </p:nvSpPr>
          <p:spPr>
            <a:xfrm>
              <a:off x="6803389" y="3445414"/>
              <a:ext cx="393700" cy="105410"/>
            </a:xfrm>
            <a:custGeom>
              <a:avLst/>
              <a:gdLst/>
              <a:ahLst/>
              <a:cxnLst/>
              <a:rect l="l" t="t" r="r" b="b"/>
              <a:pathLst>
                <a:path w="393700" h="105410">
                  <a:moveTo>
                    <a:pt x="196822" y="0"/>
                  </a:moveTo>
                  <a:lnTo>
                    <a:pt x="134611" y="2682"/>
                  </a:lnTo>
                  <a:lnTo>
                    <a:pt x="80581" y="10153"/>
                  </a:lnTo>
                  <a:lnTo>
                    <a:pt x="37975" y="21545"/>
                  </a:lnTo>
                  <a:lnTo>
                    <a:pt x="0" y="52624"/>
                  </a:lnTo>
                  <a:lnTo>
                    <a:pt x="10034" y="69258"/>
                  </a:lnTo>
                  <a:lnTo>
                    <a:pt x="37975" y="83704"/>
                  </a:lnTo>
                  <a:lnTo>
                    <a:pt x="80581" y="95095"/>
                  </a:lnTo>
                  <a:lnTo>
                    <a:pt x="134611" y="102565"/>
                  </a:lnTo>
                  <a:lnTo>
                    <a:pt x="196822" y="105248"/>
                  </a:lnTo>
                  <a:lnTo>
                    <a:pt x="259033" y="102565"/>
                  </a:lnTo>
                  <a:lnTo>
                    <a:pt x="313062" y="95095"/>
                  </a:lnTo>
                  <a:lnTo>
                    <a:pt x="355668" y="83704"/>
                  </a:lnTo>
                  <a:lnTo>
                    <a:pt x="383610" y="69258"/>
                  </a:lnTo>
                  <a:lnTo>
                    <a:pt x="393644" y="52624"/>
                  </a:lnTo>
                  <a:lnTo>
                    <a:pt x="383610" y="35991"/>
                  </a:lnTo>
                  <a:lnTo>
                    <a:pt x="355668" y="21545"/>
                  </a:lnTo>
                  <a:lnTo>
                    <a:pt x="313062" y="10153"/>
                  </a:lnTo>
                  <a:lnTo>
                    <a:pt x="259033" y="2682"/>
                  </a:lnTo>
                  <a:lnTo>
                    <a:pt x="196822" y="0"/>
                  </a:lnTo>
                  <a:close/>
                </a:path>
              </a:pathLst>
            </a:custGeom>
            <a:solidFill>
              <a:srgbClr val="86A966"/>
            </a:solidFill>
          </p:spPr>
          <p:txBody>
            <a:bodyPr wrap="square" lIns="0" tIns="0" rIns="0" bIns="0" rtlCol="0"/>
            <a:lstStyle/>
            <a:p>
              <a:endParaRPr/>
            </a:p>
          </p:txBody>
        </p:sp>
        <p:sp>
          <p:nvSpPr>
            <p:cNvPr id="13" name="object 13"/>
            <p:cNvSpPr/>
            <p:nvPr/>
          </p:nvSpPr>
          <p:spPr>
            <a:xfrm>
              <a:off x="6404435" y="2311402"/>
              <a:ext cx="1337071" cy="1336127"/>
            </a:xfrm>
            <a:prstGeom prst="rect">
              <a:avLst/>
            </a:prstGeom>
            <a:blipFill>
              <a:blip r:embed="rId4" cstate="print"/>
              <a:stretch>
                <a:fillRect/>
              </a:stretch>
            </a:blipFill>
          </p:spPr>
          <p:txBody>
            <a:bodyPr wrap="square" lIns="0" tIns="0" rIns="0" bIns="0" rtlCol="0"/>
            <a:lstStyle/>
            <a:p>
              <a:endParaRPr/>
            </a:p>
          </p:txBody>
        </p:sp>
      </p:grpSp>
      <p:sp>
        <p:nvSpPr>
          <p:cNvPr id="14" name="object 14"/>
          <p:cNvSpPr/>
          <p:nvPr/>
        </p:nvSpPr>
        <p:spPr>
          <a:xfrm>
            <a:off x="2085119" y="5004129"/>
            <a:ext cx="1233813" cy="1005288"/>
          </a:xfrm>
          <a:prstGeom prst="rect">
            <a:avLst/>
          </a:prstGeom>
          <a:blipFill>
            <a:blip r:embed="rId5" cstate="print"/>
            <a:stretch>
              <a:fillRect/>
            </a:stretch>
          </a:blipFill>
        </p:spPr>
        <p:txBody>
          <a:bodyPr wrap="square" lIns="0" tIns="0" rIns="0" bIns="0" rtlCol="0"/>
          <a:lstStyle/>
          <a:p>
            <a:endParaRPr/>
          </a:p>
        </p:txBody>
      </p:sp>
      <p:grpSp>
        <p:nvGrpSpPr>
          <p:cNvPr id="15" name="object 15"/>
          <p:cNvGrpSpPr/>
          <p:nvPr/>
        </p:nvGrpSpPr>
        <p:grpSpPr>
          <a:xfrm>
            <a:off x="4148829" y="4807065"/>
            <a:ext cx="1363345" cy="1363345"/>
            <a:chOff x="4148829" y="4807065"/>
            <a:chExt cx="1363345" cy="1363345"/>
          </a:xfrm>
        </p:grpSpPr>
        <p:sp>
          <p:nvSpPr>
            <p:cNvPr id="16" name="object 16"/>
            <p:cNvSpPr/>
            <p:nvPr/>
          </p:nvSpPr>
          <p:spPr>
            <a:xfrm>
              <a:off x="4565449" y="5956429"/>
              <a:ext cx="526415" cy="141605"/>
            </a:xfrm>
            <a:custGeom>
              <a:avLst/>
              <a:gdLst/>
              <a:ahLst/>
              <a:cxnLst/>
              <a:rect l="l" t="t" r="r" b="b"/>
              <a:pathLst>
                <a:path w="526414" h="141604">
                  <a:moveTo>
                    <a:pt x="262947" y="0"/>
                  </a:moveTo>
                  <a:lnTo>
                    <a:pt x="193045" y="2518"/>
                  </a:lnTo>
                  <a:lnTo>
                    <a:pt x="130232" y="9627"/>
                  </a:lnTo>
                  <a:lnTo>
                    <a:pt x="77015" y="20652"/>
                  </a:lnTo>
                  <a:lnTo>
                    <a:pt x="35899" y="34923"/>
                  </a:lnTo>
                  <a:lnTo>
                    <a:pt x="0" y="70512"/>
                  </a:lnTo>
                  <a:lnTo>
                    <a:pt x="9392" y="89257"/>
                  </a:lnTo>
                  <a:lnTo>
                    <a:pt x="77015" y="120372"/>
                  </a:lnTo>
                  <a:lnTo>
                    <a:pt x="130232" y="131397"/>
                  </a:lnTo>
                  <a:lnTo>
                    <a:pt x="193045" y="138506"/>
                  </a:lnTo>
                  <a:lnTo>
                    <a:pt x="262947" y="141024"/>
                  </a:lnTo>
                  <a:lnTo>
                    <a:pt x="332848" y="138506"/>
                  </a:lnTo>
                  <a:lnTo>
                    <a:pt x="395660" y="131397"/>
                  </a:lnTo>
                  <a:lnTo>
                    <a:pt x="448877" y="120372"/>
                  </a:lnTo>
                  <a:lnTo>
                    <a:pt x="489993" y="106101"/>
                  </a:lnTo>
                  <a:lnTo>
                    <a:pt x="525893" y="70512"/>
                  </a:lnTo>
                  <a:lnTo>
                    <a:pt x="516500" y="51767"/>
                  </a:lnTo>
                  <a:lnTo>
                    <a:pt x="448877" y="20652"/>
                  </a:lnTo>
                  <a:lnTo>
                    <a:pt x="395660" y="9627"/>
                  </a:lnTo>
                  <a:lnTo>
                    <a:pt x="332848" y="2518"/>
                  </a:lnTo>
                  <a:lnTo>
                    <a:pt x="262947" y="0"/>
                  </a:lnTo>
                  <a:close/>
                </a:path>
              </a:pathLst>
            </a:custGeom>
            <a:solidFill>
              <a:srgbClr val="86A966"/>
            </a:solidFill>
          </p:spPr>
          <p:txBody>
            <a:bodyPr wrap="square" lIns="0" tIns="0" rIns="0" bIns="0" rtlCol="0"/>
            <a:lstStyle/>
            <a:p>
              <a:endParaRPr/>
            </a:p>
          </p:txBody>
        </p:sp>
        <p:sp>
          <p:nvSpPr>
            <p:cNvPr id="17" name="object 17"/>
            <p:cNvSpPr/>
            <p:nvPr/>
          </p:nvSpPr>
          <p:spPr>
            <a:xfrm>
              <a:off x="4148829" y="4807065"/>
              <a:ext cx="1362971" cy="1362971"/>
            </a:xfrm>
            <a:prstGeom prst="rect">
              <a:avLst/>
            </a:prstGeom>
            <a:blipFill>
              <a:blip r:embed="rId6" cstate="print"/>
              <a:stretch>
                <a:fillRect/>
              </a:stretch>
            </a:blipFill>
          </p:spPr>
          <p:txBody>
            <a:bodyPr wrap="square" lIns="0" tIns="0" rIns="0" bIns="0" rtlCol="0"/>
            <a:lstStyle/>
            <a:p>
              <a:endParaRPr/>
            </a:p>
          </p:txBody>
        </p:sp>
      </p:grpSp>
      <p:sp>
        <p:nvSpPr>
          <p:cNvPr id="18" name="object 18"/>
          <p:cNvSpPr/>
          <p:nvPr/>
        </p:nvSpPr>
        <p:spPr>
          <a:xfrm>
            <a:off x="6132448" y="4128298"/>
            <a:ext cx="1871345" cy="2355850"/>
          </a:xfrm>
          <a:custGeom>
            <a:avLst/>
            <a:gdLst/>
            <a:ahLst/>
            <a:cxnLst/>
            <a:rect l="l" t="t" r="r" b="b"/>
            <a:pathLst>
              <a:path w="1871345" h="2355850">
                <a:moveTo>
                  <a:pt x="1742349" y="0"/>
                </a:moveTo>
                <a:lnTo>
                  <a:pt x="128380" y="0"/>
                </a:lnTo>
                <a:lnTo>
                  <a:pt x="78530" y="8131"/>
                </a:lnTo>
                <a:lnTo>
                  <a:pt x="37709" y="30271"/>
                </a:lnTo>
                <a:lnTo>
                  <a:pt x="10129" y="63037"/>
                </a:lnTo>
                <a:lnTo>
                  <a:pt x="0" y="103050"/>
                </a:lnTo>
                <a:lnTo>
                  <a:pt x="0" y="2252681"/>
                </a:lnTo>
                <a:lnTo>
                  <a:pt x="10129" y="2292695"/>
                </a:lnTo>
                <a:lnTo>
                  <a:pt x="37709" y="2325466"/>
                </a:lnTo>
                <a:lnTo>
                  <a:pt x="78530" y="2347609"/>
                </a:lnTo>
                <a:lnTo>
                  <a:pt x="128380" y="2355742"/>
                </a:lnTo>
                <a:lnTo>
                  <a:pt x="1742349" y="2355742"/>
                </a:lnTo>
                <a:lnTo>
                  <a:pt x="1792194" y="2347609"/>
                </a:lnTo>
                <a:lnTo>
                  <a:pt x="1833015" y="2325466"/>
                </a:lnTo>
                <a:lnTo>
                  <a:pt x="1860599" y="2292695"/>
                </a:lnTo>
                <a:lnTo>
                  <a:pt x="1870730" y="2252681"/>
                </a:lnTo>
                <a:lnTo>
                  <a:pt x="1870730" y="103050"/>
                </a:lnTo>
                <a:lnTo>
                  <a:pt x="1860599" y="63037"/>
                </a:lnTo>
                <a:lnTo>
                  <a:pt x="1833015" y="30271"/>
                </a:lnTo>
                <a:lnTo>
                  <a:pt x="1792194" y="8131"/>
                </a:lnTo>
                <a:lnTo>
                  <a:pt x="1742349" y="0"/>
                </a:lnTo>
                <a:close/>
              </a:path>
            </a:pathLst>
          </a:custGeom>
          <a:solidFill>
            <a:srgbClr val="EF7F6F"/>
          </a:solidFill>
        </p:spPr>
        <p:txBody>
          <a:bodyPr wrap="square" lIns="0" tIns="0" rIns="0" bIns="0" rtlCol="0"/>
          <a:lstStyle/>
          <a:p>
            <a:endParaRPr/>
          </a:p>
        </p:txBody>
      </p:sp>
      <p:sp>
        <p:nvSpPr>
          <p:cNvPr id="19" name="object 19"/>
          <p:cNvSpPr txBox="1"/>
          <p:nvPr/>
        </p:nvSpPr>
        <p:spPr>
          <a:xfrm>
            <a:off x="6346607" y="6097523"/>
            <a:ext cx="1515110" cy="238760"/>
          </a:xfrm>
          <a:prstGeom prst="rect">
            <a:avLst/>
          </a:prstGeom>
        </p:spPr>
        <p:txBody>
          <a:bodyPr vert="horz" wrap="square" lIns="0" tIns="12700" rIns="0" bIns="0" rtlCol="0">
            <a:spAutoFit/>
          </a:bodyPr>
          <a:lstStyle/>
          <a:p>
            <a:pPr marL="12700">
              <a:lnSpc>
                <a:spcPct val="100000"/>
              </a:lnSpc>
              <a:spcBef>
                <a:spcPts val="100"/>
              </a:spcBef>
            </a:pPr>
            <a:r>
              <a:rPr sz="1400" spc="-10" dirty="0">
                <a:solidFill>
                  <a:srgbClr val="FFFFFF"/>
                </a:solidFill>
                <a:latin typeface="Arial"/>
                <a:cs typeface="Arial"/>
              </a:rPr>
              <a:t>Μυελός </a:t>
            </a:r>
            <a:r>
              <a:rPr sz="1400" spc="-15" dirty="0">
                <a:solidFill>
                  <a:srgbClr val="FFFFFF"/>
                </a:solidFill>
                <a:latin typeface="Arial"/>
                <a:cs typeface="Arial"/>
              </a:rPr>
              <a:t>των</a:t>
            </a:r>
            <a:r>
              <a:rPr sz="1400" spc="-60" dirty="0">
                <a:solidFill>
                  <a:srgbClr val="FFFFFF"/>
                </a:solidFill>
                <a:latin typeface="Arial"/>
                <a:cs typeface="Arial"/>
              </a:rPr>
              <a:t> </a:t>
            </a:r>
            <a:r>
              <a:rPr sz="1400" spc="-10" dirty="0">
                <a:solidFill>
                  <a:srgbClr val="FFFFFF"/>
                </a:solidFill>
                <a:latin typeface="Arial"/>
                <a:cs typeface="Arial"/>
              </a:rPr>
              <a:t>οστών</a:t>
            </a:r>
            <a:endParaRPr sz="1400">
              <a:latin typeface="Arial"/>
              <a:cs typeface="Arial"/>
            </a:endParaRPr>
          </a:p>
        </p:txBody>
      </p:sp>
      <p:grpSp>
        <p:nvGrpSpPr>
          <p:cNvPr id="20" name="object 20"/>
          <p:cNvGrpSpPr/>
          <p:nvPr/>
        </p:nvGrpSpPr>
        <p:grpSpPr>
          <a:xfrm>
            <a:off x="6082615" y="4237691"/>
            <a:ext cx="1830705" cy="1830705"/>
            <a:chOff x="6082615" y="4237691"/>
            <a:chExt cx="1830705" cy="1830705"/>
          </a:xfrm>
        </p:grpSpPr>
        <p:sp>
          <p:nvSpPr>
            <p:cNvPr id="21" name="object 21"/>
            <p:cNvSpPr/>
            <p:nvPr/>
          </p:nvSpPr>
          <p:spPr>
            <a:xfrm>
              <a:off x="6797784" y="5894004"/>
              <a:ext cx="526415" cy="106045"/>
            </a:xfrm>
            <a:custGeom>
              <a:avLst/>
              <a:gdLst/>
              <a:ahLst/>
              <a:cxnLst/>
              <a:rect l="l" t="t" r="r" b="b"/>
              <a:pathLst>
                <a:path w="526415" h="106045">
                  <a:moveTo>
                    <a:pt x="263182" y="0"/>
                  </a:moveTo>
                  <a:lnTo>
                    <a:pt x="193217" y="1887"/>
                  </a:lnTo>
                  <a:lnTo>
                    <a:pt x="130349" y="7214"/>
                  </a:lnTo>
                  <a:lnTo>
                    <a:pt x="77084" y="15476"/>
                  </a:lnTo>
                  <a:lnTo>
                    <a:pt x="35932" y="26170"/>
                  </a:lnTo>
                  <a:lnTo>
                    <a:pt x="0" y="52840"/>
                  </a:lnTo>
                  <a:lnTo>
                    <a:pt x="9401" y="66886"/>
                  </a:lnTo>
                  <a:lnTo>
                    <a:pt x="77084" y="90203"/>
                  </a:lnTo>
                  <a:lnTo>
                    <a:pt x="130349" y="98465"/>
                  </a:lnTo>
                  <a:lnTo>
                    <a:pt x="193217" y="103792"/>
                  </a:lnTo>
                  <a:lnTo>
                    <a:pt x="263182" y="105680"/>
                  </a:lnTo>
                  <a:lnTo>
                    <a:pt x="333146" y="103792"/>
                  </a:lnTo>
                  <a:lnTo>
                    <a:pt x="396014" y="98465"/>
                  </a:lnTo>
                  <a:lnTo>
                    <a:pt x="449279" y="90203"/>
                  </a:lnTo>
                  <a:lnTo>
                    <a:pt x="490431" y="79509"/>
                  </a:lnTo>
                  <a:lnTo>
                    <a:pt x="526362" y="52840"/>
                  </a:lnTo>
                  <a:lnTo>
                    <a:pt x="516961" y="38793"/>
                  </a:lnTo>
                  <a:lnTo>
                    <a:pt x="449279" y="15476"/>
                  </a:lnTo>
                  <a:lnTo>
                    <a:pt x="396014" y="7214"/>
                  </a:lnTo>
                  <a:lnTo>
                    <a:pt x="333146" y="1887"/>
                  </a:lnTo>
                  <a:lnTo>
                    <a:pt x="263182" y="0"/>
                  </a:lnTo>
                  <a:close/>
                </a:path>
              </a:pathLst>
            </a:custGeom>
            <a:solidFill>
              <a:srgbClr val="D57567"/>
            </a:solidFill>
          </p:spPr>
          <p:txBody>
            <a:bodyPr wrap="square" lIns="0" tIns="0" rIns="0" bIns="0" rtlCol="0"/>
            <a:lstStyle/>
            <a:p>
              <a:endParaRPr/>
            </a:p>
          </p:txBody>
        </p:sp>
        <p:sp>
          <p:nvSpPr>
            <p:cNvPr id="22" name="object 22"/>
            <p:cNvSpPr/>
            <p:nvPr/>
          </p:nvSpPr>
          <p:spPr>
            <a:xfrm>
              <a:off x="6082615" y="4237691"/>
              <a:ext cx="1830368" cy="1830368"/>
            </a:xfrm>
            <a:prstGeom prst="rect">
              <a:avLst/>
            </a:prstGeom>
            <a:blipFill>
              <a:blip r:embed="rId7" cstate="print"/>
              <a:stretch>
                <a:fillRect/>
              </a:stretch>
            </a:blipFill>
          </p:spPr>
          <p:txBody>
            <a:bodyPr wrap="square" lIns="0" tIns="0" rIns="0" bIns="0" rtlCol="0"/>
            <a:lstStyle/>
            <a:p>
              <a:endParaRPr/>
            </a:p>
          </p:txBody>
        </p:sp>
      </p:grpSp>
      <p:sp>
        <p:nvSpPr>
          <p:cNvPr id="23" name="object 23"/>
          <p:cNvSpPr/>
          <p:nvPr/>
        </p:nvSpPr>
        <p:spPr>
          <a:xfrm>
            <a:off x="8442402" y="1573521"/>
            <a:ext cx="1868805" cy="2353310"/>
          </a:xfrm>
          <a:custGeom>
            <a:avLst/>
            <a:gdLst/>
            <a:ahLst/>
            <a:cxnLst/>
            <a:rect l="l" t="t" r="r" b="b"/>
            <a:pathLst>
              <a:path w="1868804" h="2353310">
                <a:moveTo>
                  <a:pt x="1740319" y="0"/>
                </a:moveTo>
                <a:lnTo>
                  <a:pt x="128230" y="0"/>
                </a:lnTo>
                <a:lnTo>
                  <a:pt x="78438" y="8121"/>
                </a:lnTo>
                <a:lnTo>
                  <a:pt x="37665" y="30236"/>
                </a:lnTo>
                <a:lnTo>
                  <a:pt x="10117" y="62965"/>
                </a:lnTo>
                <a:lnTo>
                  <a:pt x="0" y="102930"/>
                </a:lnTo>
                <a:lnTo>
                  <a:pt x="0" y="2250057"/>
                </a:lnTo>
                <a:lnTo>
                  <a:pt x="10117" y="2290025"/>
                </a:lnTo>
                <a:lnTo>
                  <a:pt x="37665" y="2322757"/>
                </a:lnTo>
                <a:lnTo>
                  <a:pt x="78438" y="2344875"/>
                </a:lnTo>
                <a:lnTo>
                  <a:pt x="128230" y="2352998"/>
                </a:lnTo>
                <a:lnTo>
                  <a:pt x="1740319" y="2352998"/>
                </a:lnTo>
                <a:lnTo>
                  <a:pt x="1790105" y="2344875"/>
                </a:lnTo>
                <a:lnTo>
                  <a:pt x="1830879" y="2322757"/>
                </a:lnTo>
                <a:lnTo>
                  <a:pt x="1858430" y="2290025"/>
                </a:lnTo>
                <a:lnTo>
                  <a:pt x="1868549" y="2250057"/>
                </a:lnTo>
                <a:lnTo>
                  <a:pt x="1868549" y="102930"/>
                </a:lnTo>
                <a:lnTo>
                  <a:pt x="1858430" y="62965"/>
                </a:lnTo>
                <a:lnTo>
                  <a:pt x="1830879" y="30236"/>
                </a:lnTo>
                <a:lnTo>
                  <a:pt x="1790105" y="8121"/>
                </a:lnTo>
                <a:lnTo>
                  <a:pt x="1740319" y="0"/>
                </a:lnTo>
                <a:close/>
              </a:path>
            </a:pathLst>
          </a:custGeom>
          <a:solidFill>
            <a:srgbClr val="EF7F6F"/>
          </a:solidFill>
        </p:spPr>
        <p:txBody>
          <a:bodyPr wrap="square" lIns="0" tIns="0" rIns="0" bIns="0" rtlCol="0"/>
          <a:lstStyle/>
          <a:p>
            <a:endParaRPr/>
          </a:p>
        </p:txBody>
      </p:sp>
      <p:sp>
        <p:nvSpPr>
          <p:cNvPr id="24" name="object 24"/>
          <p:cNvSpPr txBox="1"/>
          <p:nvPr/>
        </p:nvSpPr>
        <p:spPr>
          <a:xfrm>
            <a:off x="8966866" y="3555492"/>
            <a:ext cx="875030" cy="238760"/>
          </a:xfrm>
          <a:prstGeom prst="rect">
            <a:avLst/>
          </a:prstGeom>
        </p:spPr>
        <p:txBody>
          <a:bodyPr vert="horz" wrap="square" lIns="0" tIns="12700" rIns="0" bIns="0" rtlCol="0">
            <a:spAutoFit/>
          </a:bodyPr>
          <a:lstStyle/>
          <a:p>
            <a:pPr marL="12700">
              <a:lnSpc>
                <a:spcPct val="100000"/>
              </a:lnSpc>
              <a:spcBef>
                <a:spcPts val="100"/>
              </a:spcBef>
            </a:pPr>
            <a:r>
              <a:rPr sz="1400" spc="-5" dirty="0">
                <a:solidFill>
                  <a:srgbClr val="FFFFFF"/>
                </a:solidFill>
                <a:latin typeface="Arial"/>
                <a:cs typeface="Arial"/>
              </a:rPr>
              <a:t>Πνεύμονες</a:t>
            </a:r>
            <a:endParaRPr sz="1400">
              <a:latin typeface="Arial"/>
              <a:cs typeface="Arial"/>
            </a:endParaRPr>
          </a:p>
        </p:txBody>
      </p:sp>
      <p:grpSp>
        <p:nvGrpSpPr>
          <p:cNvPr id="25" name="object 25"/>
          <p:cNvGrpSpPr/>
          <p:nvPr/>
        </p:nvGrpSpPr>
        <p:grpSpPr>
          <a:xfrm>
            <a:off x="8558568" y="2081098"/>
            <a:ext cx="1562100" cy="1562100"/>
            <a:chOff x="8558568" y="2081098"/>
            <a:chExt cx="1562100" cy="1562100"/>
          </a:xfrm>
        </p:grpSpPr>
        <p:sp>
          <p:nvSpPr>
            <p:cNvPr id="26" name="object 26"/>
            <p:cNvSpPr/>
            <p:nvPr/>
          </p:nvSpPr>
          <p:spPr>
            <a:xfrm>
              <a:off x="8828443" y="3410597"/>
              <a:ext cx="1040130" cy="100965"/>
            </a:xfrm>
            <a:custGeom>
              <a:avLst/>
              <a:gdLst/>
              <a:ahLst/>
              <a:cxnLst/>
              <a:rect l="l" t="t" r="r" b="b"/>
              <a:pathLst>
                <a:path w="1040129" h="100964">
                  <a:moveTo>
                    <a:pt x="428625" y="50393"/>
                  </a:moveTo>
                  <a:lnTo>
                    <a:pt x="387273" y="20624"/>
                  </a:lnTo>
                  <a:lnTo>
                    <a:pt x="340880" y="9715"/>
                  </a:lnTo>
                  <a:lnTo>
                    <a:pt x="282041" y="2565"/>
                  </a:lnTo>
                  <a:lnTo>
                    <a:pt x="214312" y="0"/>
                  </a:lnTo>
                  <a:lnTo>
                    <a:pt x="146570" y="2565"/>
                  </a:lnTo>
                  <a:lnTo>
                    <a:pt x="87744" y="9715"/>
                  </a:lnTo>
                  <a:lnTo>
                    <a:pt x="41351" y="20624"/>
                  </a:lnTo>
                  <a:lnTo>
                    <a:pt x="10922" y="34467"/>
                  </a:lnTo>
                  <a:lnTo>
                    <a:pt x="0" y="50393"/>
                  </a:lnTo>
                  <a:lnTo>
                    <a:pt x="10922" y="66319"/>
                  </a:lnTo>
                  <a:lnTo>
                    <a:pt x="41351" y="80149"/>
                  </a:lnTo>
                  <a:lnTo>
                    <a:pt x="87744" y="91059"/>
                  </a:lnTo>
                  <a:lnTo>
                    <a:pt x="146570" y="98209"/>
                  </a:lnTo>
                  <a:lnTo>
                    <a:pt x="214312" y="100787"/>
                  </a:lnTo>
                  <a:lnTo>
                    <a:pt x="282041" y="98209"/>
                  </a:lnTo>
                  <a:lnTo>
                    <a:pt x="340880" y="91059"/>
                  </a:lnTo>
                  <a:lnTo>
                    <a:pt x="387273" y="80149"/>
                  </a:lnTo>
                  <a:lnTo>
                    <a:pt x="417690" y="66319"/>
                  </a:lnTo>
                  <a:lnTo>
                    <a:pt x="428625" y="50393"/>
                  </a:lnTo>
                  <a:close/>
                </a:path>
                <a:path w="1040129" h="100964">
                  <a:moveTo>
                    <a:pt x="1039888" y="50393"/>
                  </a:moveTo>
                  <a:lnTo>
                    <a:pt x="998537" y="20624"/>
                  </a:lnTo>
                  <a:lnTo>
                    <a:pt x="952144" y="9715"/>
                  </a:lnTo>
                  <a:lnTo>
                    <a:pt x="893318" y="2565"/>
                  </a:lnTo>
                  <a:lnTo>
                    <a:pt x="825576" y="0"/>
                  </a:lnTo>
                  <a:lnTo>
                    <a:pt x="757847" y="2565"/>
                  </a:lnTo>
                  <a:lnTo>
                    <a:pt x="699008" y="9715"/>
                  </a:lnTo>
                  <a:lnTo>
                    <a:pt x="652614" y="20624"/>
                  </a:lnTo>
                  <a:lnTo>
                    <a:pt x="622198" y="34467"/>
                  </a:lnTo>
                  <a:lnTo>
                    <a:pt x="611276" y="50393"/>
                  </a:lnTo>
                  <a:lnTo>
                    <a:pt x="622198" y="66319"/>
                  </a:lnTo>
                  <a:lnTo>
                    <a:pt x="652614" y="80149"/>
                  </a:lnTo>
                  <a:lnTo>
                    <a:pt x="699008" y="91059"/>
                  </a:lnTo>
                  <a:lnTo>
                    <a:pt x="757847" y="98209"/>
                  </a:lnTo>
                  <a:lnTo>
                    <a:pt x="825576" y="100787"/>
                  </a:lnTo>
                  <a:lnTo>
                    <a:pt x="893318" y="98209"/>
                  </a:lnTo>
                  <a:lnTo>
                    <a:pt x="952144" y="91059"/>
                  </a:lnTo>
                  <a:lnTo>
                    <a:pt x="998537" y="80149"/>
                  </a:lnTo>
                  <a:lnTo>
                    <a:pt x="1028966" y="66319"/>
                  </a:lnTo>
                  <a:lnTo>
                    <a:pt x="1039888" y="50393"/>
                  </a:lnTo>
                  <a:close/>
                </a:path>
              </a:pathLst>
            </a:custGeom>
            <a:solidFill>
              <a:srgbClr val="D57567"/>
            </a:solidFill>
          </p:spPr>
          <p:txBody>
            <a:bodyPr wrap="square" lIns="0" tIns="0" rIns="0" bIns="0" rtlCol="0"/>
            <a:lstStyle/>
            <a:p>
              <a:endParaRPr/>
            </a:p>
          </p:txBody>
        </p:sp>
        <p:sp>
          <p:nvSpPr>
            <p:cNvPr id="27" name="object 27"/>
            <p:cNvSpPr/>
            <p:nvPr/>
          </p:nvSpPr>
          <p:spPr>
            <a:xfrm>
              <a:off x="8558568" y="2081098"/>
              <a:ext cx="1561495" cy="1561495"/>
            </a:xfrm>
            <a:prstGeom prst="rect">
              <a:avLst/>
            </a:prstGeom>
            <a:blipFill>
              <a:blip r:embed="rId8" cstate="print"/>
              <a:stretch>
                <a:fillRect/>
              </a:stretch>
            </a:blipFill>
          </p:spPr>
          <p:txBody>
            <a:bodyPr wrap="square" lIns="0" tIns="0" rIns="0" bIns="0" rtlCol="0"/>
            <a:lstStyle/>
            <a:p>
              <a:endParaRPr/>
            </a:p>
          </p:txBody>
        </p:sp>
      </p:grpSp>
      <p:sp>
        <p:nvSpPr>
          <p:cNvPr id="28" name="object 28"/>
          <p:cNvSpPr/>
          <p:nvPr/>
        </p:nvSpPr>
        <p:spPr>
          <a:xfrm>
            <a:off x="3910620" y="1561285"/>
            <a:ext cx="1873885" cy="2359025"/>
          </a:xfrm>
          <a:custGeom>
            <a:avLst/>
            <a:gdLst/>
            <a:ahLst/>
            <a:cxnLst/>
            <a:rect l="l" t="t" r="r" b="b"/>
            <a:pathLst>
              <a:path w="1873885" h="2359025">
                <a:moveTo>
                  <a:pt x="1744717" y="0"/>
                </a:moveTo>
                <a:lnTo>
                  <a:pt x="128554" y="0"/>
                </a:lnTo>
                <a:lnTo>
                  <a:pt x="78636" y="8142"/>
                </a:lnTo>
                <a:lnTo>
                  <a:pt x="37760" y="30312"/>
                </a:lnTo>
                <a:lnTo>
                  <a:pt x="10142" y="63124"/>
                </a:lnTo>
                <a:lnTo>
                  <a:pt x="0" y="103191"/>
                </a:lnTo>
                <a:lnTo>
                  <a:pt x="0" y="2255742"/>
                </a:lnTo>
                <a:lnTo>
                  <a:pt x="10142" y="2295811"/>
                </a:lnTo>
                <a:lnTo>
                  <a:pt x="37760" y="2328626"/>
                </a:lnTo>
                <a:lnTo>
                  <a:pt x="78636" y="2350799"/>
                </a:lnTo>
                <a:lnTo>
                  <a:pt x="128554" y="2358943"/>
                </a:lnTo>
                <a:lnTo>
                  <a:pt x="1744717" y="2358943"/>
                </a:lnTo>
                <a:lnTo>
                  <a:pt x="1794629" y="2350799"/>
                </a:lnTo>
                <a:lnTo>
                  <a:pt x="1835505" y="2328626"/>
                </a:lnTo>
                <a:lnTo>
                  <a:pt x="1863126" y="2295811"/>
                </a:lnTo>
                <a:lnTo>
                  <a:pt x="1873271" y="2255742"/>
                </a:lnTo>
                <a:lnTo>
                  <a:pt x="1873271" y="103191"/>
                </a:lnTo>
                <a:lnTo>
                  <a:pt x="1863126" y="63124"/>
                </a:lnTo>
                <a:lnTo>
                  <a:pt x="1835505" y="30312"/>
                </a:lnTo>
                <a:lnTo>
                  <a:pt x="1794629" y="8142"/>
                </a:lnTo>
                <a:lnTo>
                  <a:pt x="1744717" y="0"/>
                </a:lnTo>
                <a:close/>
              </a:path>
            </a:pathLst>
          </a:custGeom>
          <a:solidFill>
            <a:srgbClr val="EF7F6F"/>
          </a:solidFill>
        </p:spPr>
        <p:txBody>
          <a:bodyPr wrap="square" lIns="0" tIns="0" rIns="0" bIns="0" rtlCol="0"/>
          <a:lstStyle/>
          <a:p>
            <a:endParaRPr/>
          </a:p>
        </p:txBody>
      </p:sp>
      <p:sp>
        <p:nvSpPr>
          <p:cNvPr id="29" name="object 29"/>
          <p:cNvSpPr txBox="1"/>
          <p:nvPr/>
        </p:nvSpPr>
        <p:spPr>
          <a:xfrm>
            <a:off x="4621037" y="3537204"/>
            <a:ext cx="588645" cy="238760"/>
          </a:xfrm>
          <a:prstGeom prst="rect">
            <a:avLst/>
          </a:prstGeom>
        </p:spPr>
        <p:txBody>
          <a:bodyPr vert="horz" wrap="square" lIns="0" tIns="12700" rIns="0" bIns="0" rtlCol="0">
            <a:spAutoFit/>
          </a:bodyPr>
          <a:lstStyle/>
          <a:p>
            <a:pPr marL="12700">
              <a:lnSpc>
                <a:spcPct val="100000"/>
              </a:lnSpc>
              <a:spcBef>
                <a:spcPts val="100"/>
              </a:spcBef>
            </a:pPr>
            <a:r>
              <a:rPr sz="1400" spc="-15" dirty="0">
                <a:solidFill>
                  <a:srgbClr val="FFFFFF"/>
                </a:solidFill>
                <a:latin typeface="Arial"/>
                <a:cs typeface="Arial"/>
              </a:rPr>
              <a:t>Κ</a:t>
            </a:r>
            <a:r>
              <a:rPr sz="1400" dirty="0">
                <a:solidFill>
                  <a:srgbClr val="FFFFFF"/>
                </a:solidFill>
                <a:latin typeface="Arial"/>
                <a:cs typeface="Arial"/>
              </a:rPr>
              <a:t>αρ</a:t>
            </a:r>
            <a:r>
              <a:rPr sz="1400" spc="-5" dirty="0">
                <a:solidFill>
                  <a:srgbClr val="FFFFFF"/>
                </a:solidFill>
                <a:latin typeface="Arial"/>
                <a:cs typeface="Arial"/>
              </a:rPr>
              <a:t>δ</a:t>
            </a:r>
            <a:r>
              <a:rPr sz="1400" dirty="0">
                <a:solidFill>
                  <a:srgbClr val="FFFFFF"/>
                </a:solidFill>
                <a:latin typeface="Arial"/>
                <a:cs typeface="Arial"/>
              </a:rPr>
              <a:t>ιά</a:t>
            </a:r>
            <a:endParaRPr sz="1400">
              <a:latin typeface="Arial"/>
              <a:cs typeface="Arial"/>
            </a:endParaRPr>
          </a:p>
        </p:txBody>
      </p:sp>
      <p:grpSp>
        <p:nvGrpSpPr>
          <p:cNvPr id="30" name="object 30"/>
          <p:cNvGrpSpPr/>
          <p:nvPr/>
        </p:nvGrpSpPr>
        <p:grpSpPr>
          <a:xfrm>
            <a:off x="4111740" y="2142067"/>
            <a:ext cx="1393825" cy="1393825"/>
            <a:chOff x="4111740" y="2142067"/>
            <a:chExt cx="1393825" cy="1393825"/>
          </a:xfrm>
        </p:grpSpPr>
        <p:sp>
          <p:nvSpPr>
            <p:cNvPr id="31" name="object 31"/>
            <p:cNvSpPr/>
            <p:nvPr/>
          </p:nvSpPr>
          <p:spPr>
            <a:xfrm>
              <a:off x="4600047" y="3326361"/>
              <a:ext cx="568960" cy="114300"/>
            </a:xfrm>
            <a:custGeom>
              <a:avLst/>
              <a:gdLst/>
              <a:ahLst/>
              <a:cxnLst/>
              <a:rect l="l" t="t" r="r" b="b"/>
              <a:pathLst>
                <a:path w="568960" h="114300">
                  <a:moveTo>
                    <a:pt x="284172" y="0"/>
                  </a:moveTo>
                  <a:lnTo>
                    <a:pt x="208628" y="2037"/>
                  </a:lnTo>
                  <a:lnTo>
                    <a:pt x="140745" y="7789"/>
                  </a:lnTo>
                  <a:lnTo>
                    <a:pt x="83232" y="16710"/>
                  </a:lnTo>
                  <a:lnTo>
                    <a:pt x="38797" y="28257"/>
                  </a:lnTo>
                  <a:lnTo>
                    <a:pt x="0" y="57054"/>
                  </a:lnTo>
                  <a:lnTo>
                    <a:pt x="10150" y="72221"/>
                  </a:lnTo>
                  <a:lnTo>
                    <a:pt x="83232" y="97397"/>
                  </a:lnTo>
                  <a:lnTo>
                    <a:pt x="140745" y="106318"/>
                  </a:lnTo>
                  <a:lnTo>
                    <a:pt x="208628" y="112070"/>
                  </a:lnTo>
                  <a:lnTo>
                    <a:pt x="284172" y="114108"/>
                  </a:lnTo>
                  <a:lnTo>
                    <a:pt x="359716" y="112070"/>
                  </a:lnTo>
                  <a:lnTo>
                    <a:pt x="427599" y="106318"/>
                  </a:lnTo>
                  <a:lnTo>
                    <a:pt x="485111" y="97397"/>
                  </a:lnTo>
                  <a:lnTo>
                    <a:pt x="529546" y="85850"/>
                  </a:lnTo>
                  <a:lnTo>
                    <a:pt x="568344" y="57054"/>
                  </a:lnTo>
                  <a:lnTo>
                    <a:pt x="558193" y="41887"/>
                  </a:lnTo>
                  <a:lnTo>
                    <a:pt x="485111" y="16710"/>
                  </a:lnTo>
                  <a:lnTo>
                    <a:pt x="427599" y="7789"/>
                  </a:lnTo>
                  <a:lnTo>
                    <a:pt x="359716" y="2037"/>
                  </a:lnTo>
                  <a:lnTo>
                    <a:pt x="284172" y="0"/>
                  </a:lnTo>
                  <a:close/>
                </a:path>
              </a:pathLst>
            </a:custGeom>
            <a:solidFill>
              <a:srgbClr val="D57567"/>
            </a:solidFill>
          </p:spPr>
          <p:txBody>
            <a:bodyPr wrap="square" lIns="0" tIns="0" rIns="0" bIns="0" rtlCol="0"/>
            <a:lstStyle/>
            <a:p>
              <a:endParaRPr/>
            </a:p>
          </p:txBody>
        </p:sp>
        <p:sp>
          <p:nvSpPr>
            <p:cNvPr id="32" name="object 32"/>
            <p:cNvSpPr/>
            <p:nvPr/>
          </p:nvSpPr>
          <p:spPr>
            <a:xfrm>
              <a:off x="4111740" y="2142067"/>
              <a:ext cx="1393619" cy="1393619"/>
            </a:xfrm>
            <a:prstGeom prst="rect">
              <a:avLst/>
            </a:prstGeom>
            <a:blipFill>
              <a:blip r:embed="rId9" cstate="print"/>
              <a:stretch>
                <a:fillRect/>
              </a:stretch>
            </a:blipFill>
          </p:spPr>
          <p:txBody>
            <a:bodyPr wrap="square" lIns="0" tIns="0" rIns="0" bIns="0" rtlCol="0"/>
            <a:lstStyle/>
            <a:p>
              <a:endParaRPr/>
            </a:p>
          </p:txBody>
        </p:sp>
      </p:grpSp>
      <p:sp>
        <p:nvSpPr>
          <p:cNvPr id="33" name="object 33"/>
          <p:cNvSpPr/>
          <p:nvPr/>
        </p:nvSpPr>
        <p:spPr>
          <a:xfrm>
            <a:off x="1678202" y="1586675"/>
            <a:ext cx="1847850" cy="2326640"/>
          </a:xfrm>
          <a:custGeom>
            <a:avLst/>
            <a:gdLst/>
            <a:ahLst/>
            <a:cxnLst/>
            <a:rect l="l" t="t" r="r" b="b"/>
            <a:pathLst>
              <a:path w="1847850" h="2326640">
                <a:moveTo>
                  <a:pt x="1720674" y="0"/>
                </a:moveTo>
                <a:lnTo>
                  <a:pt x="126771" y="0"/>
                </a:lnTo>
                <a:lnTo>
                  <a:pt x="77548" y="8030"/>
                </a:lnTo>
                <a:lnTo>
                  <a:pt x="37239" y="29894"/>
                </a:lnTo>
                <a:lnTo>
                  <a:pt x="10003" y="62254"/>
                </a:lnTo>
                <a:lnTo>
                  <a:pt x="0" y="101770"/>
                </a:lnTo>
                <a:lnTo>
                  <a:pt x="0" y="2224665"/>
                </a:lnTo>
                <a:lnTo>
                  <a:pt x="10003" y="2264182"/>
                </a:lnTo>
                <a:lnTo>
                  <a:pt x="37239" y="2296545"/>
                </a:lnTo>
                <a:lnTo>
                  <a:pt x="77548" y="2318413"/>
                </a:lnTo>
                <a:lnTo>
                  <a:pt x="126771" y="2326445"/>
                </a:lnTo>
                <a:lnTo>
                  <a:pt x="1720674" y="2326445"/>
                </a:lnTo>
                <a:lnTo>
                  <a:pt x="1769907" y="2318413"/>
                </a:lnTo>
                <a:lnTo>
                  <a:pt x="1810224" y="2296545"/>
                </a:lnTo>
                <a:lnTo>
                  <a:pt x="1837466" y="2264182"/>
                </a:lnTo>
                <a:lnTo>
                  <a:pt x="1847471" y="2224665"/>
                </a:lnTo>
                <a:lnTo>
                  <a:pt x="1847471" y="101770"/>
                </a:lnTo>
                <a:lnTo>
                  <a:pt x="1837466" y="62254"/>
                </a:lnTo>
                <a:lnTo>
                  <a:pt x="1810224" y="29894"/>
                </a:lnTo>
                <a:lnTo>
                  <a:pt x="1769907" y="8030"/>
                </a:lnTo>
                <a:lnTo>
                  <a:pt x="1720674" y="0"/>
                </a:lnTo>
                <a:close/>
              </a:path>
            </a:pathLst>
          </a:custGeom>
          <a:solidFill>
            <a:srgbClr val="A2CB78"/>
          </a:solidFill>
        </p:spPr>
        <p:txBody>
          <a:bodyPr wrap="square" lIns="0" tIns="0" rIns="0" bIns="0" rtlCol="0"/>
          <a:lstStyle/>
          <a:p>
            <a:endParaRPr/>
          </a:p>
        </p:txBody>
      </p:sp>
      <p:sp>
        <p:nvSpPr>
          <p:cNvPr id="34" name="object 34"/>
          <p:cNvSpPr txBox="1"/>
          <p:nvPr/>
        </p:nvSpPr>
        <p:spPr>
          <a:xfrm>
            <a:off x="2046312" y="3518916"/>
            <a:ext cx="1082040" cy="238760"/>
          </a:xfrm>
          <a:prstGeom prst="rect">
            <a:avLst/>
          </a:prstGeom>
        </p:spPr>
        <p:txBody>
          <a:bodyPr vert="horz" wrap="square" lIns="0" tIns="12700" rIns="0" bIns="0" rtlCol="0">
            <a:spAutoFit/>
          </a:bodyPr>
          <a:lstStyle/>
          <a:p>
            <a:pPr marL="12700">
              <a:lnSpc>
                <a:spcPct val="100000"/>
              </a:lnSpc>
              <a:spcBef>
                <a:spcPts val="100"/>
              </a:spcBef>
            </a:pPr>
            <a:r>
              <a:rPr sz="1400" spc="-5" dirty="0">
                <a:solidFill>
                  <a:srgbClr val="FFFFFF"/>
                </a:solidFill>
                <a:latin typeface="Arial"/>
                <a:cs typeface="Arial"/>
              </a:rPr>
              <a:t>Λεπτό</a:t>
            </a:r>
            <a:r>
              <a:rPr sz="1400" spc="-55" dirty="0">
                <a:solidFill>
                  <a:srgbClr val="FFFFFF"/>
                </a:solidFill>
                <a:latin typeface="Arial"/>
                <a:cs typeface="Arial"/>
              </a:rPr>
              <a:t> </a:t>
            </a:r>
            <a:r>
              <a:rPr sz="1400" spc="-5" dirty="0">
                <a:solidFill>
                  <a:srgbClr val="FFFFFF"/>
                </a:solidFill>
                <a:latin typeface="Arial"/>
                <a:cs typeface="Arial"/>
              </a:rPr>
              <a:t>έντερο</a:t>
            </a:r>
            <a:endParaRPr sz="1400">
              <a:latin typeface="Arial"/>
              <a:cs typeface="Arial"/>
            </a:endParaRPr>
          </a:p>
        </p:txBody>
      </p:sp>
      <p:grpSp>
        <p:nvGrpSpPr>
          <p:cNvPr id="35" name="object 35"/>
          <p:cNvGrpSpPr/>
          <p:nvPr/>
        </p:nvGrpSpPr>
        <p:grpSpPr>
          <a:xfrm>
            <a:off x="1705461" y="1572021"/>
            <a:ext cx="1883410" cy="1883410"/>
            <a:chOff x="1705461" y="1572021"/>
            <a:chExt cx="1883410" cy="1883410"/>
          </a:xfrm>
        </p:grpSpPr>
        <p:sp>
          <p:nvSpPr>
            <p:cNvPr id="36" name="object 36"/>
            <p:cNvSpPr/>
            <p:nvPr/>
          </p:nvSpPr>
          <p:spPr>
            <a:xfrm>
              <a:off x="2343550" y="3244419"/>
              <a:ext cx="509905" cy="137160"/>
            </a:xfrm>
            <a:custGeom>
              <a:avLst/>
              <a:gdLst/>
              <a:ahLst/>
              <a:cxnLst/>
              <a:rect l="l" t="t" r="r" b="b"/>
              <a:pathLst>
                <a:path w="509905" h="137160">
                  <a:moveTo>
                    <a:pt x="254839" y="0"/>
                  </a:moveTo>
                  <a:lnTo>
                    <a:pt x="187093" y="2441"/>
                  </a:lnTo>
                  <a:lnTo>
                    <a:pt x="126217" y="9330"/>
                  </a:lnTo>
                  <a:lnTo>
                    <a:pt x="74640" y="20016"/>
                  </a:lnTo>
                  <a:lnTo>
                    <a:pt x="34793" y="33847"/>
                  </a:lnTo>
                  <a:lnTo>
                    <a:pt x="0" y="68338"/>
                  </a:lnTo>
                  <a:lnTo>
                    <a:pt x="9103" y="86506"/>
                  </a:lnTo>
                  <a:lnTo>
                    <a:pt x="74640" y="116661"/>
                  </a:lnTo>
                  <a:lnTo>
                    <a:pt x="126217" y="127347"/>
                  </a:lnTo>
                  <a:lnTo>
                    <a:pt x="187093" y="134236"/>
                  </a:lnTo>
                  <a:lnTo>
                    <a:pt x="254839" y="136677"/>
                  </a:lnTo>
                  <a:lnTo>
                    <a:pt x="322585" y="134236"/>
                  </a:lnTo>
                  <a:lnTo>
                    <a:pt x="383460" y="127347"/>
                  </a:lnTo>
                  <a:lnTo>
                    <a:pt x="435037" y="116661"/>
                  </a:lnTo>
                  <a:lnTo>
                    <a:pt x="474884" y="102830"/>
                  </a:lnTo>
                  <a:lnTo>
                    <a:pt x="509677" y="68338"/>
                  </a:lnTo>
                  <a:lnTo>
                    <a:pt x="500574" y="50171"/>
                  </a:lnTo>
                  <a:lnTo>
                    <a:pt x="435037" y="20016"/>
                  </a:lnTo>
                  <a:lnTo>
                    <a:pt x="383460" y="9330"/>
                  </a:lnTo>
                  <a:lnTo>
                    <a:pt x="322585" y="2441"/>
                  </a:lnTo>
                  <a:lnTo>
                    <a:pt x="254839" y="0"/>
                  </a:lnTo>
                  <a:close/>
                </a:path>
              </a:pathLst>
            </a:custGeom>
            <a:solidFill>
              <a:srgbClr val="86A966"/>
            </a:solidFill>
          </p:spPr>
          <p:txBody>
            <a:bodyPr wrap="square" lIns="0" tIns="0" rIns="0" bIns="0" rtlCol="0"/>
            <a:lstStyle/>
            <a:p>
              <a:endParaRPr/>
            </a:p>
          </p:txBody>
        </p:sp>
        <p:sp>
          <p:nvSpPr>
            <p:cNvPr id="37" name="object 37"/>
            <p:cNvSpPr/>
            <p:nvPr/>
          </p:nvSpPr>
          <p:spPr>
            <a:xfrm>
              <a:off x="1705461" y="1572021"/>
              <a:ext cx="1883329" cy="1883329"/>
            </a:xfrm>
            <a:prstGeom prst="rect">
              <a:avLst/>
            </a:prstGeom>
            <a:blipFill>
              <a:blip r:embed="rId10" cstate="print"/>
              <a:stretch>
                <a:fillRect/>
              </a:stretch>
            </a:blipFill>
          </p:spPr>
          <p:txBody>
            <a:bodyPr wrap="square" lIns="0" tIns="0" rIns="0" bIns="0" rtlCol="0"/>
            <a:lstStyle/>
            <a:p>
              <a:endParaRPr/>
            </a:p>
          </p:txBody>
        </p:sp>
      </p:grpSp>
      <p:sp>
        <p:nvSpPr>
          <p:cNvPr id="38" name="object 38"/>
          <p:cNvSpPr/>
          <p:nvPr/>
        </p:nvSpPr>
        <p:spPr>
          <a:xfrm>
            <a:off x="8440124" y="4123914"/>
            <a:ext cx="1889125" cy="2378710"/>
          </a:xfrm>
          <a:custGeom>
            <a:avLst/>
            <a:gdLst/>
            <a:ahLst/>
            <a:cxnLst/>
            <a:rect l="l" t="t" r="r" b="b"/>
            <a:pathLst>
              <a:path w="1889125" h="2378709">
                <a:moveTo>
                  <a:pt x="1759083" y="0"/>
                </a:moveTo>
                <a:lnTo>
                  <a:pt x="129600" y="0"/>
                </a:lnTo>
                <a:lnTo>
                  <a:pt x="79279" y="8209"/>
                </a:lnTo>
                <a:lnTo>
                  <a:pt x="38070" y="30562"/>
                </a:lnTo>
                <a:lnTo>
                  <a:pt x="10226" y="63644"/>
                </a:lnTo>
                <a:lnTo>
                  <a:pt x="0" y="104042"/>
                </a:lnTo>
                <a:lnTo>
                  <a:pt x="0" y="2274335"/>
                </a:lnTo>
                <a:lnTo>
                  <a:pt x="10226" y="2314734"/>
                </a:lnTo>
                <a:lnTo>
                  <a:pt x="38070" y="2347819"/>
                </a:lnTo>
                <a:lnTo>
                  <a:pt x="79279" y="2370175"/>
                </a:lnTo>
                <a:lnTo>
                  <a:pt x="129600" y="2378387"/>
                </a:lnTo>
                <a:lnTo>
                  <a:pt x="1759083" y="2378387"/>
                </a:lnTo>
                <a:lnTo>
                  <a:pt x="1809414" y="2370175"/>
                </a:lnTo>
                <a:lnTo>
                  <a:pt x="1850632" y="2347819"/>
                </a:lnTo>
                <a:lnTo>
                  <a:pt x="1878482" y="2314734"/>
                </a:lnTo>
                <a:lnTo>
                  <a:pt x="1888710" y="2274335"/>
                </a:lnTo>
                <a:lnTo>
                  <a:pt x="1888710" y="104042"/>
                </a:lnTo>
                <a:lnTo>
                  <a:pt x="1878482" y="63644"/>
                </a:lnTo>
                <a:lnTo>
                  <a:pt x="1850632" y="30562"/>
                </a:lnTo>
                <a:lnTo>
                  <a:pt x="1809414" y="8209"/>
                </a:lnTo>
                <a:lnTo>
                  <a:pt x="1759083" y="0"/>
                </a:lnTo>
                <a:close/>
              </a:path>
            </a:pathLst>
          </a:custGeom>
          <a:solidFill>
            <a:srgbClr val="A2CB78"/>
          </a:solidFill>
        </p:spPr>
        <p:txBody>
          <a:bodyPr wrap="square" lIns="0" tIns="0" rIns="0" bIns="0" rtlCol="0"/>
          <a:lstStyle/>
          <a:p>
            <a:endParaRPr/>
          </a:p>
        </p:txBody>
      </p:sp>
      <p:sp>
        <p:nvSpPr>
          <p:cNvPr id="39" name="object 39"/>
          <p:cNvSpPr txBox="1"/>
          <p:nvPr/>
        </p:nvSpPr>
        <p:spPr>
          <a:xfrm>
            <a:off x="8711855" y="6143244"/>
            <a:ext cx="1345565" cy="238760"/>
          </a:xfrm>
          <a:prstGeom prst="rect">
            <a:avLst/>
          </a:prstGeom>
        </p:spPr>
        <p:txBody>
          <a:bodyPr vert="horz" wrap="square" lIns="0" tIns="12700" rIns="0" bIns="0" rtlCol="0">
            <a:spAutoFit/>
          </a:bodyPr>
          <a:lstStyle/>
          <a:p>
            <a:pPr marL="12700">
              <a:lnSpc>
                <a:spcPct val="100000"/>
              </a:lnSpc>
              <a:spcBef>
                <a:spcPts val="100"/>
              </a:spcBef>
            </a:pPr>
            <a:r>
              <a:rPr sz="1400" spc="-5" dirty="0">
                <a:solidFill>
                  <a:srgbClr val="FFFFFF"/>
                </a:solidFill>
                <a:latin typeface="Arial"/>
                <a:cs typeface="Arial"/>
              </a:rPr>
              <a:t>Μάτι</a:t>
            </a:r>
            <a:r>
              <a:rPr sz="1400" spc="-45" dirty="0">
                <a:solidFill>
                  <a:srgbClr val="FFFFFF"/>
                </a:solidFill>
                <a:latin typeface="Arial"/>
                <a:cs typeface="Arial"/>
              </a:rPr>
              <a:t> </a:t>
            </a:r>
            <a:r>
              <a:rPr sz="1400" spc="-5" dirty="0">
                <a:solidFill>
                  <a:srgbClr val="FFFFFF"/>
                </a:solidFill>
                <a:latin typeface="Arial"/>
                <a:cs typeface="Arial"/>
              </a:rPr>
              <a:t>(οφθαλμός)</a:t>
            </a:r>
            <a:endParaRPr sz="1400">
              <a:latin typeface="Arial"/>
              <a:cs typeface="Arial"/>
            </a:endParaRPr>
          </a:p>
        </p:txBody>
      </p:sp>
      <p:grpSp>
        <p:nvGrpSpPr>
          <p:cNvPr id="40" name="object 40"/>
          <p:cNvGrpSpPr/>
          <p:nvPr/>
        </p:nvGrpSpPr>
        <p:grpSpPr>
          <a:xfrm>
            <a:off x="8096256" y="1450145"/>
            <a:ext cx="2626360" cy="5121275"/>
            <a:chOff x="8096256" y="1450145"/>
            <a:chExt cx="2626360" cy="5121275"/>
          </a:xfrm>
        </p:grpSpPr>
        <p:sp>
          <p:nvSpPr>
            <p:cNvPr id="41" name="object 41"/>
            <p:cNvSpPr/>
            <p:nvPr/>
          </p:nvSpPr>
          <p:spPr>
            <a:xfrm>
              <a:off x="9099874" y="5889858"/>
              <a:ext cx="534035" cy="143510"/>
            </a:xfrm>
            <a:custGeom>
              <a:avLst/>
              <a:gdLst/>
              <a:ahLst/>
              <a:cxnLst/>
              <a:rect l="l" t="t" r="r" b="b"/>
              <a:pathLst>
                <a:path w="534034" h="143510">
                  <a:moveTo>
                    <a:pt x="266790" y="0"/>
                  </a:moveTo>
                  <a:lnTo>
                    <a:pt x="195866" y="2555"/>
                  </a:lnTo>
                  <a:lnTo>
                    <a:pt x="132136" y="9767"/>
                  </a:lnTo>
                  <a:lnTo>
                    <a:pt x="78141" y="20954"/>
                  </a:lnTo>
                  <a:lnTo>
                    <a:pt x="36424" y="35434"/>
                  </a:lnTo>
                  <a:lnTo>
                    <a:pt x="0" y="71543"/>
                  </a:lnTo>
                  <a:lnTo>
                    <a:pt x="9530" y="90562"/>
                  </a:lnTo>
                  <a:lnTo>
                    <a:pt x="78141" y="122132"/>
                  </a:lnTo>
                  <a:lnTo>
                    <a:pt x="132136" y="133319"/>
                  </a:lnTo>
                  <a:lnTo>
                    <a:pt x="195866" y="140531"/>
                  </a:lnTo>
                  <a:lnTo>
                    <a:pt x="266790" y="143086"/>
                  </a:lnTo>
                  <a:lnTo>
                    <a:pt x="337714" y="140531"/>
                  </a:lnTo>
                  <a:lnTo>
                    <a:pt x="401445" y="133319"/>
                  </a:lnTo>
                  <a:lnTo>
                    <a:pt x="455440" y="122132"/>
                  </a:lnTo>
                  <a:lnTo>
                    <a:pt x="497156" y="107652"/>
                  </a:lnTo>
                  <a:lnTo>
                    <a:pt x="533581" y="71543"/>
                  </a:lnTo>
                  <a:lnTo>
                    <a:pt x="524051" y="52524"/>
                  </a:lnTo>
                  <a:lnTo>
                    <a:pt x="455440" y="20954"/>
                  </a:lnTo>
                  <a:lnTo>
                    <a:pt x="401445" y="9767"/>
                  </a:lnTo>
                  <a:lnTo>
                    <a:pt x="337714" y="2555"/>
                  </a:lnTo>
                  <a:lnTo>
                    <a:pt x="266790" y="0"/>
                  </a:lnTo>
                  <a:close/>
                </a:path>
              </a:pathLst>
            </a:custGeom>
            <a:solidFill>
              <a:srgbClr val="86A966"/>
            </a:solidFill>
          </p:spPr>
          <p:txBody>
            <a:bodyPr wrap="square" lIns="0" tIns="0" rIns="0" bIns="0" rtlCol="0"/>
            <a:lstStyle/>
            <a:p>
              <a:endParaRPr/>
            </a:p>
          </p:txBody>
        </p:sp>
        <p:sp>
          <p:nvSpPr>
            <p:cNvPr id="42" name="object 42"/>
            <p:cNvSpPr/>
            <p:nvPr/>
          </p:nvSpPr>
          <p:spPr>
            <a:xfrm>
              <a:off x="8724915" y="4714781"/>
              <a:ext cx="1409683" cy="1409683"/>
            </a:xfrm>
            <a:prstGeom prst="rect">
              <a:avLst/>
            </a:prstGeom>
            <a:blipFill>
              <a:blip r:embed="rId11" cstate="print"/>
              <a:stretch>
                <a:fillRect/>
              </a:stretch>
            </a:blipFill>
          </p:spPr>
          <p:txBody>
            <a:bodyPr wrap="square" lIns="0" tIns="0" rIns="0" bIns="0" rtlCol="0"/>
            <a:lstStyle/>
            <a:p>
              <a:endParaRPr/>
            </a:p>
          </p:txBody>
        </p:sp>
        <p:sp>
          <p:nvSpPr>
            <p:cNvPr id="43" name="object 43"/>
            <p:cNvSpPr/>
            <p:nvPr/>
          </p:nvSpPr>
          <p:spPr>
            <a:xfrm>
              <a:off x="8096256" y="1450145"/>
              <a:ext cx="2626360" cy="5121275"/>
            </a:xfrm>
            <a:custGeom>
              <a:avLst/>
              <a:gdLst/>
              <a:ahLst/>
              <a:cxnLst/>
              <a:rect l="l" t="t" r="r" b="b"/>
              <a:pathLst>
                <a:path w="2626359" h="5121275">
                  <a:moveTo>
                    <a:pt x="2625924" y="0"/>
                  </a:moveTo>
                  <a:lnTo>
                    <a:pt x="0" y="0"/>
                  </a:lnTo>
                  <a:lnTo>
                    <a:pt x="0" y="5121115"/>
                  </a:lnTo>
                  <a:lnTo>
                    <a:pt x="2625924" y="5121115"/>
                  </a:lnTo>
                  <a:lnTo>
                    <a:pt x="2625924" y="0"/>
                  </a:lnTo>
                  <a:close/>
                </a:path>
              </a:pathLst>
            </a:custGeom>
            <a:solidFill>
              <a:srgbClr val="FFFFFF">
                <a:alpha val="76858"/>
              </a:srgbClr>
            </a:solidFill>
          </p:spPr>
          <p:txBody>
            <a:bodyPr wrap="square" lIns="0" tIns="0" rIns="0" bIns="0" rtlCol="0"/>
            <a:lstStyle/>
            <a:p>
              <a:endParaRPr/>
            </a:p>
          </p:txBody>
        </p:sp>
      </p:grpSp>
      <p:sp>
        <p:nvSpPr>
          <p:cNvPr id="44" name="object 44"/>
          <p:cNvSpPr/>
          <p:nvPr/>
        </p:nvSpPr>
        <p:spPr>
          <a:xfrm>
            <a:off x="1126896" y="1468691"/>
            <a:ext cx="4767580" cy="5093970"/>
          </a:xfrm>
          <a:custGeom>
            <a:avLst/>
            <a:gdLst/>
            <a:ahLst/>
            <a:cxnLst/>
            <a:rect l="l" t="t" r="r" b="b"/>
            <a:pathLst>
              <a:path w="4767580" h="5093970">
                <a:moveTo>
                  <a:pt x="4767072" y="0"/>
                </a:moveTo>
                <a:lnTo>
                  <a:pt x="203619" y="0"/>
                </a:lnTo>
                <a:lnTo>
                  <a:pt x="203619" y="2487168"/>
                </a:lnTo>
                <a:lnTo>
                  <a:pt x="0" y="2487168"/>
                </a:lnTo>
                <a:lnTo>
                  <a:pt x="0" y="5093640"/>
                </a:lnTo>
                <a:lnTo>
                  <a:pt x="2625915" y="5093640"/>
                </a:lnTo>
                <a:lnTo>
                  <a:pt x="2625915" y="2606459"/>
                </a:lnTo>
                <a:lnTo>
                  <a:pt x="4767072" y="2606459"/>
                </a:lnTo>
                <a:lnTo>
                  <a:pt x="4767072" y="0"/>
                </a:lnTo>
                <a:close/>
              </a:path>
            </a:pathLst>
          </a:custGeom>
          <a:solidFill>
            <a:srgbClr val="FFFFFF">
              <a:alpha val="76858"/>
            </a:srgbClr>
          </a:solidFill>
        </p:spPr>
        <p:txBody>
          <a:bodyPr wrap="square" lIns="0" tIns="0" rIns="0" bIns="0" rtlCol="0"/>
          <a:lstStyle/>
          <a:p>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1523" y="0"/>
            <a:ext cx="12189460" cy="6858000"/>
            <a:chOff x="1523" y="0"/>
            <a:chExt cx="12189460" cy="6858000"/>
          </a:xfrm>
        </p:grpSpPr>
        <p:sp>
          <p:nvSpPr>
            <p:cNvPr id="3" name="object 3"/>
            <p:cNvSpPr/>
            <p:nvPr/>
          </p:nvSpPr>
          <p:spPr>
            <a:xfrm>
              <a:off x="1523" y="0"/>
              <a:ext cx="12188952" cy="6857999"/>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342477" y="381966"/>
              <a:ext cx="11436350" cy="6123305"/>
            </a:xfrm>
            <a:custGeom>
              <a:avLst/>
              <a:gdLst/>
              <a:ahLst/>
              <a:cxnLst/>
              <a:rect l="l" t="t" r="r" b="b"/>
              <a:pathLst>
                <a:path w="11436350" h="6123305">
                  <a:moveTo>
                    <a:pt x="11435786" y="0"/>
                  </a:moveTo>
                  <a:lnTo>
                    <a:pt x="0" y="0"/>
                  </a:lnTo>
                  <a:lnTo>
                    <a:pt x="0" y="6123005"/>
                  </a:lnTo>
                  <a:lnTo>
                    <a:pt x="11435786" y="6123005"/>
                  </a:lnTo>
                  <a:lnTo>
                    <a:pt x="11435786" y="0"/>
                  </a:lnTo>
                  <a:close/>
                </a:path>
              </a:pathLst>
            </a:custGeom>
            <a:solidFill>
              <a:srgbClr val="FFFFFF"/>
            </a:solidFill>
          </p:spPr>
          <p:txBody>
            <a:bodyPr wrap="square" lIns="0" tIns="0" rIns="0" bIns="0" rtlCol="0"/>
            <a:lstStyle/>
            <a:p>
              <a:endParaRPr/>
            </a:p>
          </p:txBody>
        </p:sp>
        <p:sp>
          <p:nvSpPr>
            <p:cNvPr id="5" name="object 5"/>
            <p:cNvSpPr/>
            <p:nvPr/>
          </p:nvSpPr>
          <p:spPr>
            <a:xfrm>
              <a:off x="342477" y="381966"/>
              <a:ext cx="11436350" cy="6123305"/>
            </a:xfrm>
            <a:custGeom>
              <a:avLst/>
              <a:gdLst/>
              <a:ahLst/>
              <a:cxnLst/>
              <a:rect l="l" t="t" r="r" b="b"/>
              <a:pathLst>
                <a:path w="11436350" h="6123305">
                  <a:moveTo>
                    <a:pt x="0" y="0"/>
                  </a:moveTo>
                  <a:lnTo>
                    <a:pt x="11435787" y="0"/>
                  </a:lnTo>
                  <a:lnTo>
                    <a:pt x="11435787" y="6123006"/>
                  </a:lnTo>
                  <a:lnTo>
                    <a:pt x="0" y="6123006"/>
                  </a:lnTo>
                  <a:lnTo>
                    <a:pt x="0" y="0"/>
                  </a:lnTo>
                  <a:close/>
                </a:path>
              </a:pathLst>
            </a:custGeom>
            <a:ln w="12700">
              <a:solidFill>
                <a:srgbClr val="FFFFFF"/>
              </a:solidFill>
            </a:ln>
          </p:spPr>
          <p:txBody>
            <a:bodyPr wrap="square" lIns="0" tIns="0" rIns="0" bIns="0" rtlCol="0"/>
            <a:lstStyle/>
            <a:p>
              <a:endParaRPr/>
            </a:p>
          </p:txBody>
        </p:sp>
        <p:sp>
          <p:nvSpPr>
            <p:cNvPr id="6" name="object 6"/>
            <p:cNvSpPr/>
            <p:nvPr/>
          </p:nvSpPr>
          <p:spPr>
            <a:xfrm>
              <a:off x="4495800" y="1506071"/>
              <a:ext cx="4254285" cy="3902835"/>
            </a:xfrm>
            <a:prstGeom prst="rect">
              <a:avLst/>
            </a:prstGeom>
            <a:blipFill>
              <a:blip r:embed="rId4" cstate="print"/>
              <a:stretch>
                <a:fillRect/>
              </a:stretch>
            </a:blipFill>
          </p:spPr>
          <p:txBody>
            <a:bodyPr wrap="square" lIns="0" tIns="0" rIns="0" bIns="0" rtlCol="0"/>
            <a:lstStyle/>
            <a:p>
              <a:endParaRPr/>
            </a:p>
          </p:txBody>
        </p:sp>
        <p:sp>
          <p:nvSpPr>
            <p:cNvPr id="7" name="object 7"/>
            <p:cNvSpPr/>
            <p:nvPr/>
          </p:nvSpPr>
          <p:spPr>
            <a:xfrm>
              <a:off x="9267916" y="1836724"/>
              <a:ext cx="1458595" cy="4689475"/>
            </a:xfrm>
            <a:custGeom>
              <a:avLst/>
              <a:gdLst/>
              <a:ahLst/>
              <a:cxnLst/>
              <a:rect l="l" t="t" r="r" b="b"/>
              <a:pathLst>
                <a:path w="1458595" h="4689475">
                  <a:moveTo>
                    <a:pt x="825648" y="0"/>
                  </a:moveTo>
                  <a:lnTo>
                    <a:pt x="786754" y="3891"/>
                  </a:lnTo>
                  <a:lnTo>
                    <a:pt x="730992" y="10333"/>
                  </a:lnTo>
                  <a:lnTo>
                    <a:pt x="659966" y="15883"/>
                  </a:lnTo>
                  <a:lnTo>
                    <a:pt x="575279" y="17100"/>
                  </a:lnTo>
                  <a:lnTo>
                    <a:pt x="450716" y="38451"/>
                  </a:lnTo>
                  <a:lnTo>
                    <a:pt x="363470" y="89729"/>
                  </a:lnTo>
                  <a:lnTo>
                    <a:pt x="312147" y="141835"/>
                  </a:lnTo>
                  <a:lnTo>
                    <a:pt x="278676" y="197554"/>
                  </a:lnTo>
                  <a:lnTo>
                    <a:pt x="275550" y="225513"/>
                  </a:lnTo>
                  <a:lnTo>
                    <a:pt x="280539" y="247999"/>
                  </a:lnTo>
                  <a:lnTo>
                    <a:pt x="288211" y="263461"/>
                  </a:lnTo>
                  <a:lnTo>
                    <a:pt x="278565" y="276200"/>
                  </a:lnTo>
                  <a:lnTo>
                    <a:pt x="269633" y="294252"/>
                  </a:lnTo>
                  <a:lnTo>
                    <a:pt x="263057" y="315805"/>
                  </a:lnTo>
                  <a:lnTo>
                    <a:pt x="260497" y="339049"/>
                  </a:lnTo>
                  <a:lnTo>
                    <a:pt x="262135" y="368615"/>
                  </a:lnTo>
                  <a:lnTo>
                    <a:pt x="265808" y="413126"/>
                  </a:lnTo>
                  <a:lnTo>
                    <a:pt x="271809" y="478039"/>
                  </a:lnTo>
                  <a:lnTo>
                    <a:pt x="267973" y="478396"/>
                  </a:lnTo>
                  <a:lnTo>
                    <a:pt x="225123" y="508972"/>
                  </a:lnTo>
                  <a:lnTo>
                    <a:pt x="218344" y="530719"/>
                  </a:lnTo>
                  <a:lnTo>
                    <a:pt x="220473" y="554226"/>
                  </a:lnTo>
                  <a:lnTo>
                    <a:pt x="231516" y="575072"/>
                  </a:lnTo>
                  <a:lnTo>
                    <a:pt x="249049" y="589544"/>
                  </a:lnTo>
                  <a:lnTo>
                    <a:pt x="270703" y="596357"/>
                  </a:lnTo>
                  <a:lnTo>
                    <a:pt x="294109" y="594229"/>
                  </a:lnTo>
                  <a:lnTo>
                    <a:pt x="301439" y="592028"/>
                  </a:lnTo>
                  <a:lnTo>
                    <a:pt x="307997" y="588484"/>
                  </a:lnTo>
                  <a:lnTo>
                    <a:pt x="313669" y="584018"/>
                  </a:lnTo>
                  <a:lnTo>
                    <a:pt x="323521" y="636923"/>
                  </a:lnTo>
                  <a:lnTo>
                    <a:pt x="337076" y="687335"/>
                  </a:lnTo>
                  <a:lnTo>
                    <a:pt x="354369" y="734934"/>
                  </a:lnTo>
                  <a:lnTo>
                    <a:pt x="375434" y="779401"/>
                  </a:lnTo>
                  <a:lnTo>
                    <a:pt x="400304" y="820416"/>
                  </a:lnTo>
                  <a:lnTo>
                    <a:pt x="429015" y="857660"/>
                  </a:lnTo>
                  <a:lnTo>
                    <a:pt x="461599" y="890815"/>
                  </a:lnTo>
                  <a:lnTo>
                    <a:pt x="498090" y="919560"/>
                  </a:lnTo>
                  <a:lnTo>
                    <a:pt x="538523" y="943577"/>
                  </a:lnTo>
                  <a:lnTo>
                    <a:pt x="582932" y="962547"/>
                  </a:lnTo>
                  <a:lnTo>
                    <a:pt x="631351" y="976149"/>
                  </a:lnTo>
                  <a:lnTo>
                    <a:pt x="630608" y="1006371"/>
                  </a:lnTo>
                  <a:lnTo>
                    <a:pt x="625201" y="1051398"/>
                  </a:lnTo>
                  <a:lnTo>
                    <a:pt x="611354" y="1101818"/>
                  </a:lnTo>
                  <a:lnTo>
                    <a:pt x="585289" y="1148216"/>
                  </a:lnTo>
                  <a:lnTo>
                    <a:pt x="543229" y="1181179"/>
                  </a:lnTo>
                  <a:lnTo>
                    <a:pt x="478913" y="1203028"/>
                  </a:lnTo>
                  <a:lnTo>
                    <a:pt x="438613" y="1214889"/>
                  </a:lnTo>
                  <a:lnTo>
                    <a:pt x="395148" y="1228539"/>
                  </a:lnTo>
                  <a:lnTo>
                    <a:pt x="350214" y="1244853"/>
                  </a:lnTo>
                  <a:lnTo>
                    <a:pt x="305506" y="1264704"/>
                  </a:lnTo>
                  <a:lnTo>
                    <a:pt x="262722" y="1288968"/>
                  </a:lnTo>
                  <a:lnTo>
                    <a:pt x="223557" y="1318517"/>
                  </a:lnTo>
                  <a:lnTo>
                    <a:pt x="189708" y="1354227"/>
                  </a:lnTo>
                  <a:lnTo>
                    <a:pt x="162871" y="1396970"/>
                  </a:lnTo>
                  <a:lnTo>
                    <a:pt x="144741" y="1447623"/>
                  </a:lnTo>
                  <a:lnTo>
                    <a:pt x="136872" y="1485111"/>
                  </a:lnTo>
                  <a:lnTo>
                    <a:pt x="128110" y="1534415"/>
                  </a:lnTo>
                  <a:lnTo>
                    <a:pt x="118930" y="1591382"/>
                  </a:lnTo>
                  <a:lnTo>
                    <a:pt x="109813" y="1651858"/>
                  </a:lnTo>
                  <a:lnTo>
                    <a:pt x="101235" y="1711690"/>
                  </a:lnTo>
                  <a:lnTo>
                    <a:pt x="93673" y="1766725"/>
                  </a:lnTo>
                  <a:lnTo>
                    <a:pt x="87607" y="1812809"/>
                  </a:lnTo>
                  <a:lnTo>
                    <a:pt x="76711" y="1905181"/>
                  </a:lnTo>
                  <a:lnTo>
                    <a:pt x="70438" y="1963488"/>
                  </a:lnTo>
                  <a:lnTo>
                    <a:pt x="64685" y="2020757"/>
                  </a:lnTo>
                  <a:lnTo>
                    <a:pt x="59445" y="2077033"/>
                  </a:lnTo>
                  <a:lnTo>
                    <a:pt x="54710" y="2132360"/>
                  </a:lnTo>
                  <a:lnTo>
                    <a:pt x="50473" y="2186785"/>
                  </a:lnTo>
                  <a:lnTo>
                    <a:pt x="46725" y="2240351"/>
                  </a:lnTo>
                  <a:lnTo>
                    <a:pt x="43459" y="2293105"/>
                  </a:lnTo>
                  <a:lnTo>
                    <a:pt x="40668" y="2345091"/>
                  </a:lnTo>
                  <a:lnTo>
                    <a:pt x="38343" y="2396355"/>
                  </a:lnTo>
                  <a:lnTo>
                    <a:pt x="36478" y="2446942"/>
                  </a:lnTo>
                  <a:lnTo>
                    <a:pt x="35065" y="2496896"/>
                  </a:lnTo>
                  <a:lnTo>
                    <a:pt x="34095" y="2546264"/>
                  </a:lnTo>
                  <a:lnTo>
                    <a:pt x="33562" y="2595090"/>
                  </a:lnTo>
                  <a:lnTo>
                    <a:pt x="33457" y="2643419"/>
                  </a:lnTo>
                  <a:lnTo>
                    <a:pt x="33773" y="2691296"/>
                  </a:lnTo>
                  <a:lnTo>
                    <a:pt x="34503" y="2738768"/>
                  </a:lnTo>
                  <a:lnTo>
                    <a:pt x="35639" y="2785878"/>
                  </a:lnTo>
                  <a:lnTo>
                    <a:pt x="37172" y="2832672"/>
                  </a:lnTo>
                  <a:lnTo>
                    <a:pt x="33692" y="2837172"/>
                  </a:lnTo>
                  <a:lnTo>
                    <a:pt x="12245" y="2887061"/>
                  </a:lnTo>
                  <a:lnTo>
                    <a:pt x="10060" y="2909510"/>
                  </a:lnTo>
                  <a:lnTo>
                    <a:pt x="10639" y="2926202"/>
                  </a:lnTo>
                  <a:lnTo>
                    <a:pt x="13035" y="2958053"/>
                  </a:lnTo>
                  <a:lnTo>
                    <a:pt x="0" y="3024659"/>
                  </a:lnTo>
                  <a:lnTo>
                    <a:pt x="5591" y="3033026"/>
                  </a:lnTo>
                  <a:lnTo>
                    <a:pt x="22590" y="3036376"/>
                  </a:lnTo>
                  <a:lnTo>
                    <a:pt x="30904" y="3030760"/>
                  </a:lnTo>
                  <a:lnTo>
                    <a:pt x="39117" y="2988676"/>
                  </a:lnTo>
                  <a:lnTo>
                    <a:pt x="50556" y="2918728"/>
                  </a:lnTo>
                  <a:lnTo>
                    <a:pt x="53607" y="2903130"/>
                  </a:lnTo>
                  <a:lnTo>
                    <a:pt x="52076" y="2919760"/>
                  </a:lnTo>
                  <a:lnTo>
                    <a:pt x="43658" y="2991785"/>
                  </a:lnTo>
                  <a:lnTo>
                    <a:pt x="42134" y="3008397"/>
                  </a:lnTo>
                  <a:lnTo>
                    <a:pt x="39589" y="3044871"/>
                  </a:lnTo>
                  <a:lnTo>
                    <a:pt x="46163" y="3052477"/>
                  </a:lnTo>
                  <a:lnTo>
                    <a:pt x="63468" y="3053707"/>
                  </a:lnTo>
                  <a:lnTo>
                    <a:pt x="71009" y="3047105"/>
                  </a:lnTo>
                  <a:lnTo>
                    <a:pt x="72975" y="3019271"/>
                  </a:lnTo>
                  <a:lnTo>
                    <a:pt x="74985" y="3002202"/>
                  </a:lnTo>
                  <a:lnTo>
                    <a:pt x="80131" y="2926452"/>
                  </a:lnTo>
                  <a:lnTo>
                    <a:pt x="82160" y="2909328"/>
                  </a:lnTo>
                  <a:lnTo>
                    <a:pt x="83024" y="2926782"/>
                  </a:lnTo>
                  <a:lnTo>
                    <a:pt x="83671" y="3003199"/>
                  </a:lnTo>
                  <a:lnTo>
                    <a:pt x="85897" y="3051668"/>
                  </a:lnTo>
                  <a:lnTo>
                    <a:pt x="93294" y="3058481"/>
                  </a:lnTo>
                  <a:lnTo>
                    <a:pt x="110615" y="3057705"/>
                  </a:lnTo>
                  <a:lnTo>
                    <a:pt x="117367" y="3050293"/>
                  </a:lnTo>
                  <a:lnTo>
                    <a:pt x="115980" y="3018365"/>
                  </a:lnTo>
                  <a:lnTo>
                    <a:pt x="116315" y="3004313"/>
                  </a:lnTo>
                  <a:lnTo>
                    <a:pt x="114666" y="2943096"/>
                  </a:lnTo>
                  <a:lnTo>
                    <a:pt x="114965" y="2928990"/>
                  </a:lnTo>
                  <a:lnTo>
                    <a:pt x="117032" y="2942456"/>
                  </a:lnTo>
                  <a:lnTo>
                    <a:pt x="123401" y="3002418"/>
                  </a:lnTo>
                  <a:lnTo>
                    <a:pt x="125422" y="3015857"/>
                  </a:lnTo>
                  <a:lnTo>
                    <a:pt x="128581" y="3041974"/>
                  </a:lnTo>
                  <a:lnTo>
                    <a:pt x="136460" y="3048189"/>
                  </a:lnTo>
                  <a:lnTo>
                    <a:pt x="153652" y="3046085"/>
                  </a:lnTo>
                  <a:lnTo>
                    <a:pt x="159839" y="3038172"/>
                  </a:lnTo>
                  <a:lnTo>
                    <a:pt x="154362" y="2992764"/>
                  </a:lnTo>
                  <a:lnTo>
                    <a:pt x="154989" y="2991632"/>
                  </a:lnTo>
                  <a:lnTo>
                    <a:pt x="151088" y="2948039"/>
                  </a:lnTo>
                  <a:lnTo>
                    <a:pt x="153350" y="2921892"/>
                  </a:lnTo>
                  <a:lnTo>
                    <a:pt x="161383" y="2910318"/>
                  </a:lnTo>
                  <a:lnTo>
                    <a:pt x="174857" y="2911044"/>
                  </a:lnTo>
                  <a:lnTo>
                    <a:pt x="180447" y="2922160"/>
                  </a:lnTo>
                  <a:lnTo>
                    <a:pt x="185452" y="2928516"/>
                  </a:lnTo>
                  <a:lnTo>
                    <a:pt x="192278" y="2932335"/>
                  </a:lnTo>
                  <a:lnTo>
                    <a:pt x="200029" y="2933321"/>
                  </a:lnTo>
                  <a:lnTo>
                    <a:pt x="207807" y="2931175"/>
                  </a:lnTo>
                  <a:lnTo>
                    <a:pt x="214126" y="2926157"/>
                  </a:lnTo>
                  <a:lnTo>
                    <a:pt x="217924" y="2919307"/>
                  </a:lnTo>
                  <a:lnTo>
                    <a:pt x="218904" y="2911524"/>
                  </a:lnTo>
                  <a:lnTo>
                    <a:pt x="216767" y="2903713"/>
                  </a:lnTo>
                  <a:lnTo>
                    <a:pt x="213931" y="2898049"/>
                  </a:lnTo>
                  <a:lnTo>
                    <a:pt x="208229" y="2880370"/>
                  </a:lnTo>
                  <a:lnTo>
                    <a:pt x="194972" y="2860374"/>
                  </a:lnTo>
                  <a:lnTo>
                    <a:pt x="175513" y="2841529"/>
                  </a:lnTo>
                  <a:lnTo>
                    <a:pt x="151203" y="2827300"/>
                  </a:lnTo>
                  <a:lnTo>
                    <a:pt x="148984" y="2756619"/>
                  </a:lnTo>
                  <a:lnTo>
                    <a:pt x="148279" y="2720282"/>
                  </a:lnTo>
                  <a:lnTo>
                    <a:pt x="147955" y="2682892"/>
                  </a:lnTo>
                  <a:lnTo>
                    <a:pt x="148095" y="2644159"/>
                  </a:lnTo>
                  <a:lnTo>
                    <a:pt x="148782" y="2603789"/>
                  </a:lnTo>
                  <a:lnTo>
                    <a:pt x="150100" y="2561491"/>
                  </a:lnTo>
                  <a:lnTo>
                    <a:pt x="152131" y="2516975"/>
                  </a:lnTo>
                  <a:lnTo>
                    <a:pt x="154959" y="2469948"/>
                  </a:lnTo>
                  <a:lnTo>
                    <a:pt x="158667" y="2420118"/>
                  </a:lnTo>
                  <a:lnTo>
                    <a:pt x="163337" y="2367195"/>
                  </a:lnTo>
                  <a:lnTo>
                    <a:pt x="169053" y="2310886"/>
                  </a:lnTo>
                  <a:lnTo>
                    <a:pt x="175899" y="2250900"/>
                  </a:lnTo>
                  <a:lnTo>
                    <a:pt x="183956" y="2186946"/>
                  </a:lnTo>
                  <a:lnTo>
                    <a:pt x="193310" y="2118731"/>
                  </a:lnTo>
                  <a:lnTo>
                    <a:pt x="204041" y="2045965"/>
                  </a:lnTo>
                  <a:lnTo>
                    <a:pt x="216235" y="1968356"/>
                  </a:lnTo>
                  <a:lnTo>
                    <a:pt x="243384" y="1845019"/>
                  </a:lnTo>
                  <a:lnTo>
                    <a:pt x="273969" y="1753987"/>
                  </a:lnTo>
                  <a:lnTo>
                    <a:pt x="298950" y="1697631"/>
                  </a:lnTo>
                  <a:lnTo>
                    <a:pt x="309286" y="1678318"/>
                  </a:lnTo>
                  <a:lnTo>
                    <a:pt x="303787" y="1717400"/>
                  </a:lnTo>
                  <a:lnTo>
                    <a:pt x="296592" y="1818992"/>
                  </a:lnTo>
                  <a:lnTo>
                    <a:pt x="301653" y="1959616"/>
                  </a:lnTo>
                  <a:lnTo>
                    <a:pt x="332925" y="2115793"/>
                  </a:lnTo>
                  <a:lnTo>
                    <a:pt x="346943" y="2162652"/>
                  </a:lnTo>
                  <a:lnTo>
                    <a:pt x="359924" y="2211498"/>
                  </a:lnTo>
                  <a:lnTo>
                    <a:pt x="371250" y="2261607"/>
                  </a:lnTo>
                  <a:lnTo>
                    <a:pt x="380299" y="2312253"/>
                  </a:lnTo>
                  <a:lnTo>
                    <a:pt x="386453" y="2362710"/>
                  </a:lnTo>
                  <a:lnTo>
                    <a:pt x="389090" y="2412254"/>
                  </a:lnTo>
                  <a:lnTo>
                    <a:pt x="387592" y="2460160"/>
                  </a:lnTo>
                  <a:lnTo>
                    <a:pt x="381339" y="2505701"/>
                  </a:lnTo>
                  <a:lnTo>
                    <a:pt x="369710" y="2548154"/>
                  </a:lnTo>
                  <a:lnTo>
                    <a:pt x="358761" y="2622266"/>
                  </a:lnTo>
                  <a:lnTo>
                    <a:pt x="371277" y="2682852"/>
                  </a:lnTo>
                  <a:lnTo>
                    <a:pt x="390832" y="2723734"/>
                  </a:lnTo>
                  <a:lnTo>
                    <a:pt x="401001" y="2738734"/>
                  </a:lnTo>
                  <a:lnTo>
                    <a:pt x="402061" y="2880063"/>
                  </a:lnTo>
                  <a:lnTo>
                    <a:pt x="404393" y="3260866"/>
                  </a:lnTo>
                  <a:lnTo>
                    <a:pt x="406725" y="3816366"/>
                  </a:lnTo>
                  <a:lnTo>
                    <a:pt x="407785" y="4481786"/>
                  </a:lnTo>
                  <a:lnTo>
                    <a:pt x="400766" y="4492461"/>
                  </a:lnTo>
                  <a:lnTo>
                    <a:pt x="353411" y="4548601"/>
                  </a:lnTo>
                  <a:lnTo>
                    <a:pt x="318938" y="4574559"/>
                  </a:lnTo>
                  <a:lnTo>
                    <a:pt x="275301" y="4593487"/>
                  </a:lnTo>
                  <a:lnTo>
                    <a:pt x="230662" y="4606364"/>
                  </a:lnTo>
                  <a:lnTo>
                    <a:pt x="193126" y="4614868"/>
                  </a:lnTo>
                  <a:lnTo>
                    <a:pt x="170797" y="4620679"/>
                  </a:lnTo>
                  <a:lnTo>
                    <a:pt x="154846" y="4623326"/>
                  </a:lnTo>
                  <a:lnTo>
                    <a:pt x="135387" y="4624715"/>
                  </a:lnTo>
                  <a:lnTo>
                    <a:pt x="118933" y="4630130"/>
                  </a:lnTo>
                  <a:lnTo>
                    <a:pt x="112001" y="4644856"/>
                  </a:lnTo>
                  <a:lnTo>
                    <a:pt x="117159" y="4661143"/>
                  </a:lnTo>
                  <a:lnTo>
                    <a:pt x="129209" y="4669507"/>
                  </a:lnTo>
                  <a:lnTo>
                    <a:pt x="143011" y="4672589"/>
                  </a:lnTo>
                  <a:lnTo>
                    <a:pt x="153427" y="4673029"/>
                  </a:lnTo>
                  <a:lnTo>
                    <a:pt x="162638" y="4675545"/>
                  </a:lnTo>
                  <a:lnTo>
                    <a:pt x="179991" y="4681080"/>
                  </a:lnTo>
                  <a:lnTo>
                    <a:pt x="211123" y="4686615"/>
                  </a:lnTo>
                  <a:lnTo>
                    <a:pt x="261673" y="4689131"/>
                  </a:lnTo>
                  <a:lnTo>
                    <a:pt x="315856" y="4686405"/>
                  </a:lnTo>
                  <a:lnTo>
                    <a:pt x="404681" y="4674412"/>
                  </a:lnTo>
                  <a:lnTo>
                    <a:pt x="458122" y="4671686"/>
                  </a:lnTo>
                  <a:lnTo>
                    <a:pt x="504508" y="4674412"/>
                  </a:lnTo>
                  <a:lnTo>
                    <a:pt x="531608" y="4680408"/>
                  </a:lnTo>
                  <a:lnTo>
                    <a:pt x="554702" y="4686405"/>
                  </a:lnTo>
                  <a:lnTo>
                    <a:pt x="589071" y="4689131"/>
                  </a:lnTo>
                  <a:lnTo>
                    <a:pt x="623836" y="4679044"/>
                  </a:lnTo>
                  <a:lnTo>
                    <a:pt x="641688" y="4655746"/>
                  </a:lnTo>
                  <a:lnTo>
                    <a:pt x="648265" y="4629682"/>
                  </a:lnTo>
                  <a:lnTo>
                    <a:pt x="649204" y="4611293"/>
                  </a:lnTo>
                  <a:lnTo>
                    <a:pt x="642941" y="4592082"/>
                  </a:lnTo>
                  <a:lnTo>
                    <a:pt x="629160" y="4571363"/>
                  </a:lnTo>
                  <a:lnTo>
                    <a:pt x="615380" y="4544103"/>
                  </a:lnTo>
                  <a:lnTo>
                    <a:pt x="609116" y="4505266"/>
                  </a:lnTo>
                  <a:lnTo>
                    <a:pt x="618566" y="3857640"/>
                  </a:lnTo>
                  <a:lnTo>
                    <a:pt x="625063" y="3352756"/>
                  </a:lnTo>
                  <a:lnTo>
                    <a:pt x="628016" y="2997959"/>
                  </a:lnTo>
                  <a:lnTo>
                    <a:pt x="631065" y="2999135"/>
                  </a:lnTo>
                  <a:lnTo>
                    <a:pt x="644372" y="3001721"/>
                  </a:lnTo>
                  <a:lnTo>
                    <a:pt x="674179" y="3004308"/>
                  </a:lnTo>
                  <a:lnTo>
                    <a:pt x="731413" y="3005484"/>
                  </a:lnTo>
                  <a:lnTo>
                    <a:pt x="783950" y="3004308"/>
                  </a:lnTo>
                  <a:lnTo>
                    <a:pt x="813757" y="3001721"/>
                  </a:lnTo>
                  <a:lnTo>
                    <a:pt x="827068" y="2999135"/>
                  </a:lnTo>
                  <a:lnTo>
                    <a:pt x="830120" y="2997959"/>
                  </a:lnTo>
                  <a:lnTo>
                    <a:pt x="833071" y="3352756"/>
                  </a:lnTo>
                  <a:lnTo>
                    <a:pt x="839562" y="3857640"/>
                  </a:lnTo>
                  <a:lnTo>
                    <a:pt x="849005" y="4505266"/>
                  </a:lnTo>
                  <a:lnTo>
                    <a:pt x="842738" y="4544103"/>
                  </a:lnTo>
                  <a:lnTo>
                    <a:pt x="828952" y="4571363"/>
                  </a:lnTo>
                  <a:lnTo>
                    <a:pt x="815166" y="4592082"/>
                  </a:lnTo>
                  <a:lnTo>
                    <a:pt x="808899" y="4611293"/>
                  </a:lnTo>
                  <a:lnTo>
                    <a:pt x="809839" y="4629682"/>
                  </a:lnTo>
                  <a:lnTo>
                    <a:pt x="816418" y="4655746"/>
                  </a:lnTo>
                  <a:lnTo>
                    <a:pt x="834275" y="4679044"/>
                  </a:lnTo>
                  <a:lnTo>
                    <a:pt x="869049" y="4689131"/>
                  </a:lnTo>
                  <a:lnTo>
                    <a:pt x="903416" y="4686405"/>
                  </a:lnTo>
                  <a:lnTo>
                    <a:pt x="926507" y="4680408"/>
                  </a:lnTo>
                  <a:lnTo>
                    <a:pt x="953611" y="4674412"/>
                  </a:lnTo>
                  <a:lnTo>
                    <a:pt x="1000014" y="4671686"/>
                  </a:lnTo>
                  <a:lnTo>
                    <a:pt x="1053438" y="4674412"/>
                  </a:lnTo>
                  <a:lnTo>
                    <a:pt x="1142261" y="4686405"/>
                  </a:lnTo>
                  <a:lnTo>
                    <a:pt x="1196446" y="4689131"/>
                  </a:lnTo>
                  <a:lnTo>
                    <a:pt x="1246997" y="4686615"/>
                  </a:lnTo>
                  <a:lnTo>
                    <a:pt x="1278129" y="4681080"/>
                  </a:lnTo>
                  <a:lnTo>
                    <a:pt x="1295482" y="4675545"/>
                  </a:lnTo>
                  <a:lnTo>
                    <a:pt x="1304693" y="4673029"/>
                  </a:lnTo>
                  <a:lnTo>
                    <a:pt x="1315108" y="4672589"/>
                  </a:lnTo>
                  <a:lnTo>
                    <a:pt x="1328911" y="4669507"/>
                  </a:lnTo>
                  <a:lnTo>
                    <a:pt x="1340961" y="4661143"/>
                  </a:lnTo>
                  <a:lnTo>
                    <a:pt x="1346119" y="4644856"/>
                  </a:lnTo>
                  <a:lnTo>
                    <a:pt x="1339187" y="4630130"/>
                  </a:lnTo>
                  <a:lnTo>
                    <a:pt x="1322734" y="4624715"/>
                  </a:lnTo>
                  <a:lnTo>
                    <a:pt x="1303274" y="4623326"/>
                  </a:lnTo>
                  <a:lnTo>
                    <a:pt x="1287324" y="4620679"/>
                  </a:lnTo>
                  <a:lnTo>
                    <a:pt x="1264996" y="4614868"/>
                  </a:lnTo>
                  <a:lnTo>
                    <a:pt x="1227462" y="4606364"/>
                  </a:lnTo>
                  <a:lnTo>
                    <a:pt x="1182819" y="4593487"/>
                  </a:lnTo>
                  <a:lnTo>
                    <a:pt x="1139165" y="4574559"/>
                  </a:lnTo>
                  <a:lnTo>
                    <a:pt x="1104696" y="4548601"/>
                  </a:lnTo>
                  <a:lnTo>
                    <a:pt x="1076448" y="4517984"/>
                  </a:lnTo>
                  <a:lnTo>
                    <a:pt x="1050335" y="4481786"/>
                  </a:lnTo>
                  <a:lnTo>
                    <a:pt x="1051398" y="3816366"/>
                  </a:lnTo>
                  <a:lnTo>
                    <a:pt x="1053735" y="3260866"/>
                  </a:lnTo>
                  <a:lnTo>
                    <a:pt x="1056072" y="2880063"/>
                  </a:lnTo>
                  <a:lnTo>
                    <a:pt x="1057135" y="2738734"/>
                  </a:lnTo>
                  <a:lnTo>
                    <a:pt x="1067301" y="2723734"/>
                  </a:lnTo>
                  <a:lnTo>
                    <a:pt x="1086853" y="2682852"/>
                  </a:lnTo>
                  <a:lnTo>
                    <a:pt x="1099368" y="2622266"/>
                  </a:lnTo>
                  <a:lnTo>
                    <a:pt x="1088426" y="2548154"/>
                  </a:lnTo>
                  <a:lnTo>
                    <a:pt x="1076664" y="2505659"/>
                  </a:lnTo>
                  <a:lnTo>
                    <a:pt x="1070086" y="2460011"/>
                  </a:lnTo>
                  <a:lnTo>
                    <a:pt x="1068167" y="2411967"/>
                  </a:lnTo>
                  <a:lnTo>
                    <a:pt x="1070385" y="2362284"/>
                  </a:lnTo>
                  <a:lnTo>
                    <a:pt x="1076214" y="2311720"/>
                  </a:lnTo>
                  <a:lnTo>
                    <a:pt x="1085133" y="2261032"/>
                  </a:lnTo>
                  <a:lnTo>
                    <a:pt x="1096615" y="2210976"/>
                  </a:lnTo>
                  <a:lnTo>
                    <a:pt x="1110139" y="2162311"/>
                  </a:lnTo>
                  <a:lnTo>
                    <a:pt x="1125179" y="2115793"/>
                  </a:lnTo>
                  <a:lnTo>
                    <a:pt x="1150505" y="1984889"/>
                  </a:lnTo>
                  <a:lnTo>
                    <a:pt x="1156232" y="1841457"/>
                  </a:lnTo>
                  <a:lnTo>
                    <a:pt x="1152347" y="1725824"/>
                  </a:lnTo>
                  <a:lnTo>
                    <a:pt x="1148833" y="1678318"/>
                  </a:lnTo>
                  <a:lnTo>
                    <a:pt x="1159169" y="1697631"/>
                  </a:lnTo>
                  <a:lnTo>
                    <a:pt x="1184148" y="1753987"/>
                  </a:lnTo>
                  <a:lnTo>
                    <a:pt x="1214729" y="1845019"/>
                  </a:lnTo>
                  <a:lnTo>
                    <a:pt x="1241869" y="1968356"/>
                  </a:lnTo>
                  <a:lnTo>
                    <a:pt x="1254065" y="2045965"/>
                  </a:lnTo>
                  <a:lnTo>
                    <a:pt x="1264799" y="2118731"/>
                  </a:lnTo>
                  <a:lnTo>
                    <a:pt x="1274154" y="2186946"/>
                  </a:lnTo>
                  <a:lnTo>
                    <a:pt x="1282214" y="2250900"/>
                  </a:lnTo>
                  <a:lnTo>
                    <a:pt x="1289061" y="2310886"/>
                  </a:lnTo>
                  <a:lnTo>
                    <a:pt x="1294779" y="2367195"/>
                  </a:lnTo>
                  <a:lnTo>
                    <a:pt x="1299451" y="2420118"/>
                  </a:lnTo>
                  <a:lnTo>
                    <a:pt x="1303159" y="2469948"/>
                  </a:lnTo>
                  <a:lnTo>
                    <a:pt x="1305989" y="2516975"/>
                  </a:lnTo>
                  <a:lnTo>
                    <a:pt x="1308021" y="2561491"/>
                  </a:lnTo>
                  <a:lnTo>
                    <a:pt x="1309340" y="2603789"/>
                  </a:lnTo>
                  <a:lnTo>
                    <a:pt x="1310029" y="2644159"/>
                  </a:lnTo>
                  <a:lnTo>
                    <a:pt x="1310171" y="2682892"/>
                  </a:lnTo>
                  <a:lnTo>
                    <a:pt x="1309849" y="2720282"/>
                  </a:lnTo>
                  <a:lnTo>
                    <a:pt x="1309147" y="2756619"/>
                  </a:lnTo>
                  <a:lnTo>
                    <a:pt x="1306932" y="2827300"/>
                  </a:lnTo>
                  <a:lnTo>
                    <a:pt x="1283557" y="2839679"/>
                  </a:lnTo>
                  <a:lnTo>
                    <a:pt x="1266099" y="2854474"/>
                  </a:lnTo>
                  <a:lnTo>
                    <a:pt x="1254822" y="2870427"/>
                  </a:lnTo>
                  <a:lnTo>
                    <a:pt x="1249989" y="2886284"/>
                  </a:lnTo>
                  <a:lnTo>
                    <a:pt x="1241273" y="2903777"/>
                  </a:lnTo>
                  <a:lnTo>
                    <a:pt x="1239145" y="2911589"/>
                  </a:lnTo>
                  <a:lnTo>
                    <a:pt x="1240129" y="2919371"/>
                  </a:lnTo>
                  <a:lnTo>
                    <a:pt x="1243928" y="2926222"/>
                  </a:lnTo>
                  <a:lnTo>
                    <a:pt x="1250247" y="2931239"/>
                  </a:lnTo>
                  <a:lnTo>
                    <a:pt x="1258026" y="2933386"/>
                  </a:lnTo>
                  <a:lnTo>
                    <a:pt x="1265775" y="2932402"/>
                  </a:lnTo>
                  <a:lnTo>
                    <a:pt x="1272596" y="2928588"/>
                  </a:lnTo>
                  <a:lnTo>
                    <a:pt x="1277592" y="2922241"/>
                  </a:lnTo>
                  <a:lnTo>
                    <a:pt x="1283247" y="2911027"/>
                  </a:lnTo>
                  <a:lnTo>
                    <a:pt x="1292115" y="2906802"/>
                  </a:lnTo>
                  <a:lnTo>
                    <a:pt x="1300858" y="2912192"/>
                  </a:lnTo>
                  <a:lnTo>
                    <a:pt x="1305783" y="2937002"/>
                  </a:lnTo>
                  <a:lnTo>
                    <a:pt x="1303147" y="2991583"/>
                  </a:lnTo>
                  <a:lnTo>
                    <a:pt x="1303694" y="2992618"/>
                  </a:lnTo>
                  <a:lnTo>
                    <a:pt x="1298200" y="3038237"/>
                  </a:lnTo>
                  <a:lnTo>
                    <a:pt x="1304371" y="3046167"/>
                  </a:lnTo>
                  <a:lnTo>
                    <a:pt x="1321596" y="3048253"/>
                  </a:lnTo>
                  <a:lnTo>
                    <a:pt x="1329475" y="3042039"/>
                  </a:lnTo>
                  <a:lnTo>
                    <a:pt x="1332633" y="3015840"/>
                  </a:lnTo>
                  <a:lnTo>
                    <a:pt x="1335206" y="3000245"/>
                  </a:lnTo>
                  <a:lnTo>
                    <a:pt x="1343591" y="2930672"/>
                  </a:lnTo>
                  <a:lnTo>
                    <a:pt x="1346200" y="2915040"/>
                  </a:lnTo>
                  <a:lnTo>
                    <a:pt x="1345950" y="2931296"/>
                  </a:lnTo>
                  <a:lnTo>
                    <a:pt x="1342283" y="3002129"/>
                  </a:lnTo>
                  <a:lnTo>
                    <a:pt x="1342059" y="3018349"/>
                  </a:lnTo>
                  <a:lnTo>
                    <a:pt x="1340657" y="3050358"/>
                  </a:lnTo>
                  <a:lnTo>
                    <a:pt x="1347440" y="3057785"/>
                  </a:lnTo>
                  <a:lnTo>
                    <a:pt x="1364745" y="3058545"/>
                  </a:lnTo>
                  <a:lnTo>
                    <a:pt x="1372125" y="3051750"/>
                  </a:lnTo>
                  <a:lnTo>
                    <a:pt x="1374314" y="3004100"/>
                  </a:lnTo>
                  <a:lnTo>
                    <a:pt x="1374458" y="2931609"/>
                  </a:lnTo>
                  <a:lnTo>
                    <a:pt x="1375267" y="2915040"/>
                  </a:lnTo>
                  <a:lnTo>
                    <a:pt x="1377356" y="2931279"/>
                  </a:lnTo>
                  <a:lnTo>
                    <a:pt x="1383001" y="3003103"/>
                  </a:lnTo>
                  <a:lnTo>
                    <a:pt x="1385081" y="3019287"/>
                  </a:lnTo>
                  <a:lnTo>
                    <a:pt x="1387013" y="3047170"/>
                  </a:lnTo>
                  <a:lnTo>
                    <a:pt x="1394586" y="3053771"/>
                  </a:lnTo>
                  <a:lnTo>
                    <a:pt x="1411876" y="3052559"/>
                  </a:lnTo>
                  <a:lnTo>
                    <a:pt x="1418450" y="3044953"/>
                  </a:lnTo>
                  <a:lnTo>
                    <a:pt x="1414622" y="2992189"/>
                  </a:lnTo>
                  <a:lnTo>
                    <a:pt x="1406911" y="2921963"/>
                  </a:lnTo>
                  <a:lnTo>
                    <a:pt x="1405609" y="2905687"/>
                  </a:lnTo>
                  <a:lnTo>
                    <a:pt x="1408420" y="2920930"/>
                  </a:lnTo>
                  <a:lnTo>
                    <a:pt x="1419153" y="2989087"/>
                  </a:lnTo>
                  <a:lnTo>
                    <a:pt x="1427151" y="3030842"/>
                  </a:lnTo>
                  <a:lnTo>
                    <a:pt x="1435465" y="3036441"/>
                  </a:lnTo>
                  <a:lnTo>
                    <a:pt x="1452464" y="3033091"/>
                  </a:lnTo>
                  <a:lnTo>
                    <a:pt x="1458056" y="3024741"/>
                  </a:lnTo>
                  <a:lnTo>
                    <a:pt x="1456380" y="3016196"/>
                  </a:lnTo>
                  <a:lnTo>
                    <a:pt x="1445052" y="2958264"/>
                  </a:lnTo>
                  <a:lnTo>
                    <a:pt x="1447141" y="2940200"/>
                  </a:lnTo>
                  <a:lnTo>
                    <a:pt x="1447766" y="2921916"/>
                  </a:lnTo>
                  <a:lnTo>
                    <a:pt x="1447239" y="2904005"/>
                  </a:lnTo>
                  <a:lnTo>
                    <a:pt x="1432313" y="2849204"/>
                  </a:lnTo>
                  <a:lnTo>
                    <a:pt x="1420964" y="2832672"/>
                  </a:lnTo>
                  <a:lnTo>
                    <a:pt x="1422495" y="2785878"/>
                  </a:lnTo>
                  <a:lnTo>
                    <a:pt x="1423629" y="2738768"/>
                  </a:lnTo>
                  <a:lnTo>
                    <a:pt x="1424356" y="2691296"/>
                  </a:lnTo>
                  <a:lnTo>
                    <a:pt x="1424671" y="2643419"/>
                  </a:lnTo>
                  <a:lnTo>
                    <a:pt x="1424565" y="2595090"/>
                  </a:lnTo>
                  <a:lnTo>
                    <a:pt x="1424030" y="2546264"/>
                  </a:lnTo>
                  <a:lnTo>
                    <a:pt x="1423060" y="2496896"/>
                  </a:lnTo>
                  <a:lnTo>
                    <a:pt x="1421646" y="2446942"/>
                  </a:lnTo>
                  <a:lnTo>
                    <a:pt x="1419780" y="2396355"/>
                  </a:lnTo>
                  <a:lnTo>
                    <a:pt x="1417456" y="2345091"/>
                  </a:lnTo>
                  <a:lnTo>
                    <a:pt x="1414665" y="2293105"/>
                  </a:lnTo>
                  <a:lnTo>
                    <a:pt x="1411400" y="2240351"/>
                  </a:lnTo>
                  <a:lnTo>
                    <a:pt x="1407653" y="2186785"/>
                  </a:lnTo>
                  <a:lnTo>
                    <a:pt x="1403416" y="2132360"/>
                  </a:lnTo>
                  <a:lnTo>
                    <a:pt x="1398683" y="2077033"/>
                  </a:lnTo>
                  <a:lnTo>
                    <a:pt x="1393444" y="2020757"/>
                  </a:lnTo>
                  <a:lnTo>
                    <a:pt x="1387693" y="1963488"/>
                  </a:lnTo>
                  <a:lnTo>
                    <a:pt x="1381422" y="1905181"/>
                  </a:lnTo>
                  <a:lnTo>
                    <a:pt x="1374623" y="1845789"/>
                  </a:lnTo>
                  <a:lnTo>
                    <a:pt x="1364453" y="1766725"/>
                  </a:lnTo>
                  <a:lnTo>
                    <a:pt x="1356889" y="1711690"/>
                  </a:lnTo>
                  <a:lnTo>
                    <a:pt x="1348309" y="1651858"/>
                  </a:lnTo>
                  <a:lnTo>
                    <a:pt x="1339190" y="1591382"/>
                  </a:lnTo>
                  <a:lnTo>
                    <a:pt x="1330010" y="1534415"/>
                  </a:lnTo>
                  <a:lnTo>
                    <a:pt x="1321247" y="1485111"/>
                  </a:lnTo>
                  <a:lnTo>
                    <a:pt x="1313378" y="1447623"/>
                  </a:lnTo>
                  <a:lnTo>
                    <a:pt x="1295249" y="1396970"/>
                  </a:lnTo>
                  <a:lnTo>
                    <a:pt x="1268411" y="1354227"/>
                  </a:lnTo>
                  <a:lnTo>
                    <a:pt x="1234562" y="1318517"/>
                  </a:lnTo>
                  <a:lnTo>
                    <a:pt x="1195397" y="1288968"/>
                  </a:lnTo>
                  <a:lnTo>
                    <a:pt x="1152613" y="1264704"/>
                  </a:lnTo>
                  <a:lnTo>
                    <a:pt x="1107906" y="1244853"/>
                  </a:lnTo>
                  <a:lnTo>
                    <a:pt x="1062971" y="1228539"/>
                  </a:lnTo>
                  <a:lnTo>
                    <a:pt x="1019506" y="1214889"/>
                  </a:lnTo>
                  <a:lnTo>
                    <a:pt x="979207" y="1203028"/>
                  </a:lnTo>
                  <a:lnTo>
                    <a:pt x="943769" y="1192083"/>
                  </a:lnTo>
                  <a:lnTo>
                    <a:pt x="872842" y="1148224"/>
                  </a:lnTo>
                  <a:lnTo>
                    <a:pt x="846779" y="1101843"/>
                  </a:lnTo>
                  <a:lnTo>
                    <a:pt x="832928" y="1051440"/>
                  </a:lnTo>
                  <a:lnTo>
                    <a:pt x="827515" y="1006418"/>
                  </a:lnTo>
                  <a:lnTo>
                    <a:pt x="826768" y="976181"/>
                  </a:lnTo>
                  <a:lnTo>
                    <a:pt x="875239" y="962641"/>
                  </a:lnTo>
                  <a:lnTo>
                    <a:pt x="919778" y="943762"/>
                  </a:lnTo>
                  <a:lnTo>
                    <a:pt x="960407" y="919860"/>
                  </a:lnTo>
                  <a:lnTo>
                    <a:pt x="997148" y="891251"/>
                  </a:lnTo>
                  <a:lnTo>
                    <a:pt x="1030022" y="858253"/>
                  </a:lnTo>
                  <a:lnTo>
                    <a:pt x="1059051" y="821182"/>
                  </a:lnTo>
                  <a:lnTo>
                    <a:pt x="1084257" y="780354"/>
                  </a:lnTo>
                  <a:lnTo>
                    <a:pt x="1105662" y="736087"/>
                  </a:lnTo>
                  <a:lnTo>
                    <a:pt x="1123287" y="688696"/>
                  </a:lnTo>
                  <a:lnTo>
                    <a:pt x="1137155" y="638500"/>
                  </a:lnTo>
                  <a:lnTo>
                    <a:pt x="1147286" y="585813"/>
                  </a:lnTo>
                  <a:lnTo>
                    <a:pt x="1152410" y="589438"/>
                  </a:lnTo>
                  <a:lnTo>
                    <a:pt x="1158130" y="592320"/>
                  </a:lnTo>
                  <a:lnTo>
                    <a:pt x="1164446" y="594229"/>
                  </a:lnTo>
                  <a:lnTo>
                    <a:pt x="1187861" y="596357"/>
                  </a:lnTo>
                  <a:lnTo>
                    <a:pt x="1209518" y="589544"/>
                  </a:lnTo>
                  <a:lnTo>
                    <a:pt x="1227048" y="575072"/>
                  </a:lnTo>
                  <a:lnTo>
                    <a:pt x="1238082" y="554226"/>
                  </a:lnTo>
                  <a:lnTo>
                    <a:pt x="1240211" y="530719"/>
                  </a:lnTo>
                  <a:lnTo>
                    <a:pt x="1233432" y="508972"/>
                  </a:lnTo>
                  <a:lnTo>
                    <a:pt x="1198267" y="480273"/>
                  </a:lnTo>
                  <a:lnTo>
                    <a:pt x="1186747" y="478088"/>
                  </a:lnTo>
                  <a:lnTo>
                    <a:pt x="1192734" y="413296"/>
                  </a:lnTo>
                  <a:lnTo>
                    <a:pt x="1196415" y="368691"/>
                  </a:lnTo>
                  <a:lnTo>
                    <a:pt x="1198058" y="339049"/>
                  </a:lnTo>
                  <a:lnTo>
                    <a:pt x="1197945" y="326853"/>
                  </a:lnTo>
                  <a:lnTo>
                    <a:pt x="1197373" y="314994"/>
                  </a:lnTo>
                  <a:lnTo>
                    <a:pt x="1195992" y="303280"/>
                  </a:lnTo>
                  <a:lnTo>
                    <a:pt x="1193450" y="291521"/>
                  </a:lnTo>
                  <a:lnTo>
                    <a:pt x="1219641" y="270384"/>
                  </a:lnTo>
                  <a:lnTo>
                    <a:pt x="1223783" y="241729"/>
                  </a:lnTo>
                  <a:lnTo>
                    <a:pt x="1211255" y="208469"/>
                  </a:lnTo>
                  <a:lnTo>
                    <a:pt x="1187438" y="173516"/>
                  </a:lnTo>
                  <a:lnTo>
                    <a:pt x="1157711" y="139779"/>
                  </a:lnTo>
                  <a:lnTo>
                    <a:pt x="1149962" y="110218"/>
                  </a:lnTo>
                  <a:lnTo>
                    <a:pt x="1111605" y="65825"/>
                  </a:lnTo>
                  <a:lnTo>
                    <a:pt x="1057309" y="42599"/>
                  </a:lnTo>
                  <a:lnTo>
                    <a:pt x="1015511" y="34187"/>
                  </a:lnTo>
                  <a:lnTo>
                    <a:pt x="966118" y="28320"/>
                  </a:lnTo>
                  <a:lnTo>
                    <a:pt x="916598" y="24560"/>
                  </a:lnTo>
                  <a:lnTo>
                    <a:pt x="902909" y="14976"/>
                  </a:lnTo>
                  <a:lnTo>
                    <a:pt x="887665" y="7790"/>
                  </a:lnTo>
                  <a:lnTo>
                    <a:pt x="871138" y="3277"/>
                  </a:lnTo>
                  <a:lnTo>
                    <a:pt x="853597" y="1711"/>
                  </a:lnTo>
                  <a:lnTo>
                    <a:pt x="846072" y="2100"/>
                  </a:lnTo>
                  <a:lnTo>
                    <a:pt x="825648" y="0"/>
                  </a:lnTo>
                  <a:close/>
                </a:path>
              </a:pathLst>
            </a:custGeom>
            <a:solidFill>
              <a:srgbClr val="C49A6C"/>
            </a:solidFill>
          </p:spPr>
          <p:txBody>
            <a:bodyPr wrap="square" lIns="0" tIns="0" rIns="0" bIns="0" rtlCol="0"/>
            <a:lstStyle/>
            <a:p>
              <a:endParaRPr/>
            </a:p>
          </p:txBody>
        </p:sp>
        <p:sp>
          <p:nvSpPr>
            <p:cNvPr id="8" name="object 8"/>
            <p:cNvSpPr/>
            <p:nvPr/>
          </p:nvSpPr>
          <p:spPr>
            <a:xfrm>
              <a:off x="227175" y="2351636"/>
              <a:ext cx="2641168" cy="2953437"/>
            </a:xfrm>
            <a:prstGeom prst="rect">
              <a:avLst/>
            </a:prstGeom>
            <a:blipFill>
              <a:blip r:embed="rId5" cstate="print"/>
              <a:stretch>
                <a:fillRect/>
              </a:stretch>
            </a:blipFill>
          </p:spPr>
          <p:txBody>
            <a:bodyPr wrap="square" lIns="0" tIns="0" rIns="0" bIns="0" rtlCol="0"/>
            <a:lstStyle/>
            <a:p>
              <a:endParaRPr/>
            </a:p>
          </p:txBody>
        </p:sp>
        <p:sp>
          <p:nvSpPr>
            <p:cNvPr id="9" name="object 9"/>
            <p:cNvSpPr/>
            <p:nvPr/>
          </p:nvSpPr>
          <p:spPr>
            <a:xfrm>
              <a:off x="926707" y="1761711"/>
              <a:ext cx="1383734" cy="1383734"/>
            </a:xfrm>
            <a:prstGeom prst="rect">
              <a:avLst/>
            </a:prstGeom>
            <a:blipFill>
              <a:blip r:embed="rId6" cstate="print"/>
              <a:stretch>
                <a:fillRect/>
              </a:stretch>
            </a:blipFill>
          </p:spPr>
          <p:txBody>
            <a:bodyPr wrap="square" lIns="0" tIns="0" rIns="0" bIns="0" rtlCol="0"/>
            <a:lstStyle/>
            <a:p>
              <a:endParaRPr/>
            </a:p>
          </p:txBody>
        </p:sp>
      </p:grpSp>
      <p:sp>
        <p:nvSpPr>
          <p:cNvPr id="10" name="object 10"/>
          <p:cNvSpPr txBox="1"/>
          <p:nvPr/>
        </p:nvSpPr>
        <p:spPr>
          <a:xfrm>
            <a:off x="1271720" y="2314955"/>
            <a:ext cx="645160" cy="238760"/>
          </a:xfrm>
          <a:prstGeom prst="rect">
            <a:avLst/>
          </a:prstGeom>
        </p:spPr>
        <p:txBody>
          <a:bodyPr vert="horz" wrap="square" lIns="0" tIns="12700" rIns="0" bIns="0" rtlCol="0">
            <a:spAutoFit/>
          </a:bodyPr>
          <a:lstStyle/>
          <a:p>
            <a:pPr marL="12700">
              <a:lnSpc>
                <a:spcPct val="100000"/>
              </a:lnSpc>
              <a:spcBef>
                <a:spcPts val="100"/>
              </a:spcBef>
            </a:pPr>
            <a:r>
              <a:rPr sz="1400" spc="-5" dirty="0">
                <a:latin typeface="Arial"/>
                <a:cs typeface="Arial"/>
              </a:rPr>
              <a:t>20</a:t>
            </a:r>
            <a:r>
              <a:rPr sz="1400" spc="-80" dirty="0">
                <a:latin typeface="Arial"/>
                <a:cs typeface="Arial"/>
              </a:rPr>
              <a:t> </a:t>
            </a:r>
            <a:r>
              <a:rPr sz="1400" spc="-10" dirty="0">
                <a:latin typeface="Arial"/>
                <a:cs typeface="Arial"/>
              </a:rPr>
              <a:t>ετών</a:t>
            </a:r>
            <a:endParaRPr sz="1400">
              <a:latin typeface="Arial"/>
              <a:cs typeface="Arial"/>
            </a:endParaRPr>
          </a:p>
        </p:txBody>
      </p:sp>
      <p:sp>
        <p:nvSpPr>
          <p:cNvPr id="11" name="object 11"/>
          <p:cNvSpPr/>
          <p:nvPr/>
        </p:nvSpPr>
        <p:spPr>
          <a:xfrm>
            <a:off x="2168814" y="1588877"/>
            <a:ext cx="2148889" cy="2148889"/>
          </a:xfrm>
          <a:prstGeom prst="rect">
            <a:avLst/>
          </a:prstGeom>
          <a:blipFill>
            <a:blip r:embed="rId7" cstate="print"/>
            <a:stretch>
              <a:fillRect/>
            </a:stretch>
          </a:blipFill>
        </p:spPr>
        <p:txBody>
          <a:bodyPr wrap="square" lIns="0" tIns="0" rIns="0" bIns="0" rtlCol="0"/>
          <a:lstStyle/>
          <a:p>
            <a:endParaRPr/>
          </a:p>
        </p:txBody>
      </p:sp>
      <p:sp>
        <p:nvSpPr>
          <p:cNvPr id="12" name="object 12"/>
          <p:cNvSpPr txBox="1"/>
          <p:nvPr/>
        </p:nvSpPr>
        <p:spPr>
          <a:xfrm>
            <a:off x="1083595" y="3814572"/>
            <a:ext cx="1208405" cy="873125"/>
          </a:xfrm>
          <a:prstGeom prst="rect">
            <a:avLst/>
          </a:prstGeom>
        </p:spPr>
        <p:txBody>
          <a:bodyPr vert="horz" wrap="square" lIns="0" tIns="14604" rIns="0" bIns="0" rtlCol="0">
            <a:spAutoFit/>
          </a:bodyPr>
          <a:lstStyle/>
          <a:p>
            <a:pPr marL="12700" marR="5080" indent="-1270" algn="ctr">
              <a:lnSpc>
                <a:spcPct val="99000"/>
              </a:lnSpc>
              <a:spcBef>
                <a:spcPts val="114"/>
              </a:spcBef>
            </a:pPr>
            <a:r>
              <a:rPr sz="1400" spc="-55" dirty="0">
                <a:latin typeface="Arial"/>
                <a:cs typeface="Arial"/>
              </a:rPr>
              <a:t>Του </a:t>
            </a:r>
            <a:r>
              <a:rPr sz="1400" spc="-5" dirty="0">
                <a:latin typeface="Arial"/>
                <a:cs typeface="Arial"/>
              </a:rPr>
              <a:t>αρέσει </a:t>
            </a:r>
            <a:r>
              <a:rPr sz="1400" dirty="0">
                <a:latin typeface="Arial"/>
                <a:cs typeface="Arial"/>
              </a:rPr>
              <a:t>να  </a:t>
            </a:r>
            <a:r>
              <a:rPr sz="1400" spc="-5" dirty="0">
                <a:latin typeface="Arial"/>
                <a:cs typeface="Arial"/>
              </a:rPr>
              <a:t>παίζει</a:t>
            </a:r>
            <a:r>
              <a:rPr sz="1400" spc="-90" dirty="0">
                <a:latin typeface="Arial"/>
                <a:cs typeface="Arial"/>
              </a:rPr>
              <a:t> </a:t>
            </a:r>
            <a:r>
              <a:rPr sz="1400" spc="-5" dirty="0">
                <a:latin typeface="Arial"/>
                <a:cs typeface="Arial"/>
              </a:rPr>
              <a:t>μπάσκετ  </a:t>
            </a:r>
            <a:r>
              <a:rPr sz="1400" dirty="0">
                <a:latin typeface="Arial"/>
                <a:cs typeface="Arial"/>
              </a:rPr>
              <a:t>με </a:t>
            </a:r>
            <a:r>
              <a:rPr sz="1400" spc="-10" dirty="0">
                <a:latin typeface="Arial"/>
                <a:cs typeface="Arial"/>
              </a:rPr>
              <a:t>τους φίλους  του</a:t>
            </a:r>
            <a:endParaRPr sz="1400">
              <a:latin typeface="Arial"/>
              <a:cs typeface="Arial"/>
            </a:endParaRPr>
          </a:p>
        </p:txBody>
      </p:sp>
      <p:sp>
        <p:nvSpPr>
          <p:cNvPr id="13" name="object 13"/>
          <p:cNvSpPr txBox="1"/>
          <p:nvPr/>
        </p:nvSpPr>
        <p:spPr>
          <a:xfrm>
            <a:off x="4983955" y="1979676"/>
            <a:ext cx="3171825" cy="659765"/>
          </a:xfrm>
          <a:prstGeom prst="rect">
            <a:avLst/>
          </a:prstGeom>
        </p:spPr>
        <p:txBody>
          <a:bodyPr vert="horz" wrap="square" lIns="0" tIns="15240" rIns="0" bIns="0" rtlCol="0">
            <a:spAutoFit/>
          </a:bodyPr>
          <a:lstStyle/>
          <a:p>
            <a:pPr marL="12700" marR="5080">
              <a:lnSpc>
                <a:spcPct val="98600"/>
              </a:lnSpc>
              <a:spcBef>
                <a:spcPts val="120"/>
              </a:spcBef>
            </a:pPr>
            <a:r>
              <a:rPr sz="1400" dirty="0">
                <a:latin typeface="Arial"/>
                <a:cs typeface="Arial"/>
              </a:rPr>
              <a:t>Ο </a:t>
            </a:r>
            <a:r>
              <a:rPr sz="1400" spc="-15" dirty="0">
                <a:latin typeface="Arial"/>
                <a:cs typeface="Arial"/>
              </a:rPr>
              <a:t>Σταμάτης </a:t>
            </a:r>
            <a:r>
              <a:rPr sz="1400" spc="-5" dirty="0">
                <a:latin typeface="Arial"/>
                <a:cs typeface="Arial"/>
              </a:rPr>
              <a:t>όμως γεννήθηκε </a:t>
            </a:r>
            <a:r>
              <a:rPr sz="1400" dirty="0">
                <a:latin typeface="Arial"/>
                <a:cs typeface="Arial"/>
              </a:rPr>
              <a:t>με μια  </a:t>
            </a:r>
            <a:r>
              <a:rPr sz="1400" spc="-5" dirty="0">
                <a:latin typeface="Arial"/>
                <a:cs typeface="Arial"/>
              </a:rPr>
              <a:t>νόσο </a:t>
            </a:r>
            <a:r>
              <a:rPr sz="1400" spc="-10" dirty="0">
                <a:latin typeface="Arial"/>
                <a:cs typeface="Arial"/>
              </a:rPr>
              <a:t>που </a:t>
            </a:r>
            <a:r>
              <a:rPr sz="1400" spc="-5" dirty="0">
                <a:latin typeface="Arial"/>
                <a:cs typeface="Arial"/>
              </a:rPr>
              <a:t>εμποδίζει </a:t>
            </a:r>
            <a:r>
              <a:rPr sz="1400" spc="-10" dirty="0">
                <a:latin typeface="Arial"/>
                <a:cs typeface="Arial"/>
              </a:rPr>
              <a:t>τους </a:t>
            </a:r>
            <a:r>
              <a:rPr sz="1400" spc="-5" dirty="0">
                <a:latin typeface="Arial"/>
                <a:cs typeface="Arial"/>
              </a:rPr>
              <a:t>πνεύμονές </a:t>
            </a:r>
            <a:r>
              <a:rPr sz="1400" spc="-10" dirty="0">
                <a:latin typeface="Arial"/>
                <a:cs typeface="Arial"/>
              </a:rPr>
              <a:t>του  </a:t>
            </a:r>
            <a:r>
              <a:rPr sz="1400" dirty="0">
                <a:latin typeface="Arial"/>
                <a:cs typeface="Arial"/>
              </a:rPr>
              <a:t>να </a:t>
            </a:r>
            <a:r>
              <a:rPr sz="1400" spc="-5" dirty="0">
                <a:latin typeface="Arial"/>
                <a:cs typeface="Arial"/>
              </a:rPr>
              <a:t>λειτουργούν</a:t>
            </a:r>
            <a:r>
              <a:rPr sz="1400" spc="-15" dirty="0">
                <a:latin typeface="Arial"/>
                <a:cs typeface="Arial"/>
              </a:rPr>
              <a:t> </a:t>
            </a:r>
            <a:r>
              <a:rPr sz="1400" spc="-10" dirty="0">
                <a:latin typeface="Arial"/>
                <a:cs typeface="Arial"/>
              </a:rPr>
              <a:t>σωστά.</a:t>
            </a:r>
            <a:endParaRPr sz="1400">
              <a:latin typeface="Arial"/>
              <a:cs typeface="Arial"/>
            </a:endParaRPr>
          </a:p>
        </p:txBody>
      </p:sp>
      <p:sp>
        <p:nvSpPr>
          <p:cNvPr id="14" name="object 14"/>
          <p:cNvSpPr txBox="1"/>
          <p:nvPr/>
        </p:nvSpPr>
        <p:spPr>
          <a:xfrm>
            <a:off x="4983955" y="2833115"/>
            <a:ext cx="3228975" cy="1723389"/>
          </a:xfrm>
          <a:prstGeom prst="rect">
            <a:avLst/>
          </a:prstGeom>
        </p:spPr>
        <p:txBody>
          <a:bodyPr vert="horz" wrap="square" lIns="0" tIns="13970" rIns="0" bIns="0" rtlCol="0">
            <a:spAutoFit/>
          </a:bodyPr>
          <a:lstStyle/>
          <a:p>
            <a:pPr marL="12700" marR="5080">
              <a:lnSpc>
                <a:spcPct val="99400"/>
              </a:lnSpc>
              <a:spcBef>
                <a:spcPts val="110"/>
              </a:spcBef>
            </a:pPr>
            <a:r>
              <a:rPr sz="1400" dirty="0">
                <a:latin typeface="Arial"/>
                <a:cs typeface="Arial"/>
              </a:rPr>
              <a:t>Η </a:t>
            </a:r>
            <a:r>
              <a:rPr sz="1400" spc="-5" dirty="0">
                <a:latin typeface="Arial"/>
                <a:cs typeface="Arial"/>
              </a:rPr>
              <a:t>υγεία </a:t>
            </a:r>
            <a:r>
              <a:rPr sz="1400" spc="-10" dirty="0">
                <a:latin typeface="Arial"/>
                <a:cs typeface="Arial"/>
              </a:rPr>
              <a:t>του </a:t>
            </a:r>
            <a:r>
              <a:rPr sz="1400" spc="-5" dirty="0">
                <a:latin typeface="Arial"/>
                <a:cs typeface="Arial"/>
              </a:rPr>
              <a:t>επιδεινώθηκε </a:t>
            </a:r>
            <a:r>
              <a:rPr sz="1400" dirty="0">
                <a:latin typeface="Arial"/>
                <a:cs typeface="Arial"/>
              </a:rPr>
              <a:t>με </a:t>
            </a:r>
            <a:r>
              <a:rPr sz="1400" spc="-15" dirty="0">
                <a:latin typeface="Arial"/>
                <a:cs typeface="Arial"/>
              </a:rPr>
              <a:t>τα </a:t>
            </a:r>
            <a:r>
              <a:rPr sz="1400" spc="-5" dirty="0">
                <a:latin typeface="Arial"/>
                <a:cs typeface="Arial"/>
              </a:rPr>
              <a:t>χρόνια  </a:t>
            </a:r>
            <a:r>
              <a:rPr sz="1400" spc="-10" dirty="0">
                <a:latin typeface="Arial"/>
                <a:cs typeface="Arial"/>
              </a:rPr>
              <a:t>και </a:t>
            </a:r>
            <a:r>
              <a:rPr sz="1400" spc="-5" dirty="0">
                <a:latin typeface="Arial"/>
                <a:cs typeface="Arial"/>
              </a:rPr>
              <a:t>άρχισε </a:t>
            </a:r>
            <a:r>
              <a:rPr sz="1400" dirty="0">
                <a:latin typeface="Arial"/>
                <a:cs typeface="Arial"/>
              </a:rPr>
              <a:t>να </a:t>
            </a:r>
            <a:r>
              <a:rPr sz="1400" spc="-5" dirty="0">
                <a:latin typeface="Arial"/>
                <a:cs typeface="Arial"/>
              </a:rPr>
              <a:t>χρησιμοποιεί </a:t>
            </a:r>
            <a:r>
              <a:rPr sz="1400" dirty="0">
                <a:latin typeface="Arial"/>
                <a:cs typeface="Arial"/>
              </a:rPr>
              <a:t>φιάλη  </a:t>
            </a:r>
            <a:r>
              <a:rPr sz="1400" spc="-5" dirty="0">
                <a:latin typeface="Arial"/>
                <a:cs typeface="Arial"/>
              </a:rPr>
              <a:t>οξυγόνου </a:t>
            </a:r>
            <a:r>
              <a:rPr sz="1400" spc="-10" dirty="0">
                <a:latin typeface="Arial"/>
                <a:cs typeface="Arial"/>
              </a:rPr>
              <a:t>που τον </a:t>
            </a:r>
            <a:r>
              <a:rPr sz="1400" spc="-5" dirty="0">
                <a:latin typeface="Arial"/>
                <a:cs typeface="Arial"/>
              </a:rPr>
              <a:t>βοηθάει </a:t>
            </a:r>
            <a:r>
              <a:rPr sz="1400" dirty="0">
                <a:latin typeface="Arial"/>
                <a:cs typeface="Arial"/>
              </a:rPr>
              <a:t>να </a:t>
            </a:r>
            <a:r>
              <a:rPr sz="1400" spc="-5" dirty="0">
                <a:latin typeface="Arial"/>
                <a:cs typeface="Arial"/>
              </a:rPr>
              <a:t>αναπνέει.  Αυτό εμποδίζει </a:t>
            </a:r>
            <a:r>
              <a:rPr sz="1400" spc="-10" dirty="0">
                <a:latin typeface="Arial"/>
                <a:cs typeface="Arial"/>
              </a:rPr>
              <a:t>τον </a:t>
            </a:r>
            <a:r>
              <a:rPr sz="1400" spc="-15" dirty="0">
                <a:latin typeface="Arial"/>
                <a:cs typeface="Arial"/>
              </a:rPr>
              <a:t>Σταμάτη </a:t>
            </a:r>
            <a:r>
              <a:rPr sz="1400" dirty="0">
                <a:latin typeface="Arial"/>
                <a:cs typeface="Arial"/>
              </a:rPr>
              <a:t>να </a:t>
            </a:r>
            <a:r>
              <a:rPr sz="1400" spc="-5" dirty="0">
                <a:latin typeface="Arial"/>
                <a:cs typeface="Arial"/>
              </a:rPr>
              <a:t>βγει από  </a:t>
            </a:r>
            <a:r>
              <a:rPr sz="1400" spc="-15" dirty="0">
                <a:latin typeface="Arial"/>
                <a:cs typeface="Arial"/>
              </a:rPr>
              <a:t>το </a:t>
            </a:r>
            <a:r>
              <a:rPr sz="1400" spc="-5" dirty="0">
                <a:latin typeface="Arial"/>
                <a:cs typeface="Arial"/>
              </a:rPr>
              <a:t>σπίτι. Επίσης, πρέπει </a:t>
            </a:r>
            <a:r>
              <a:rPr sz="1400" dirty="0">
                <a:latin typeface="Arial"/>
                <a:cs typeface="Arial"/>
              </a:rPr>
              <a:t>να </a:t>
            </a:r>
            <a:r>
              <a:rPr sz="1400" spc="-5" dirty="0">
                <a:latin typeface="Arial"/>
                <a:cs typeface="Arial"/>
              </a:rPr>
              <a:t>επισκέπτεται  συχνά </a:t>
            </a:r>
            <a:r>
              <a:rPr sz="1400" spc="-15" dirty="0">
                <a:latin typeface="Arial"/>
                <a:cs typeface="Arial"/>
              </a:rPr>
              <a:t>το </a:t>
            </a:r>
            <a:r>
              <a:rPr sz="1400" spc="-5" dirty="0">
                <a:latin typeface="Arial"/>
                <a:cs typeface="Arial"/>
              </a:rPr>
              <a:t>νοσοκομείο. Και φυσικά δεν  μπορεί </a:t>
            </a:r>
            <a:r>
              <a:rPr sz="1400" dirty="0">
                <a:latin typeface="Arial"/>
                <a:cs typeface="Arial"/>
              </a:rPr>
              <a:t>να </a:t>
            </a:r>
            <a:r>
              <a:rPr sz="1400" spc="-5" dirty="0">
                <a:latin typeface="Arial"/>
                <a:cs typeface="Arial"/>
              </a:rPr>
              <a:t>παίξει </a:t>
            </a:r>
            <a:r>
              <a:rPr sz="1400" spc="-15" dirty="0">
                <a:latin typeface="Arial"/>
                <a:cs typeface="Arial"/>
              </a:rPr>
              <a:t>το </a:t>
            </a:r>
            <a:r>
              <a:rPr sz="1400" spc="-5" dirty="0">
                <a:latin typeface="Arial"/>
                <a:cs typeface="Arial"/>
              </a:rPr>
              <a:t>αγαπημένο </a:t>
            </a:r>
            <a:r>
              <a:rPr sz="1400" spc="-10" dirty="0">
                <a:latin typeface="Arial"/>
                <a:cs typeface="Arial"/>
              </a:rPr>
              <a:t>του  </a:t>
            </a:r>
            <a:r>
              <a:rPr sz="1400" spc="-5" dirty="0">
                <a:latin typeface="Arial"/>
                <a:cs typeface="Arial"/>
              </a:rPr>
              <a:t>μπάσκετ </a:t>
            </a:r>
            <a:r>
              <a:rPr sz="1400" spc="-10" dirty="0">
                <a:latin typeface="Arial"/>
                <a:cs typeface="Arial"/>
              </a:rPr>
              <a:t>που </a:t>
            </a:r>
            <a:r>
              <a:rPr sz="1400" spc="-5" dirty="0">
                <a:latin typeface="Arial"/>
                <a:cs typeface="Arial"/>
              </a:rPr>
              <a:t>χρειάζεται </a:t>
            </a:r>
            <a:r>
              <a:rPr sz="1400" spc="-25" dirty="0">
                <a:latin typeface="Arial"/>
                <a:cs typeface="Arial"/>
              </a:rPr>
              <a:t>πολύ </a:t>
            </a:r>
            <a:r>
              <a:rPr sz="1400" spc="-5" dirty="0">
                <a:latin typeface="Arial"/>
                <a:cs typeface="Arial"/>
              </a:rPr>
              <a:t>οξυγόνο.</a:t>
            </a:r>
            <a:endParaRPr sz="1400">
              <a:latin typeface="Arial"/>
              <a:cs typeface="Arial"/>
            </a:endParaRPr>
          </a:p>
        </p:txBody>
      </p:sp>
      <p:grpSp>
        <p:nvGrpSpPr>
          <p:cNvPr id="15" name="object 15"/>
          <p:cNvGrpSpPr/>
          <p:nvPr/>
        </p:nvGrpSpPr>
        <p:grpSpPr>
          <a:xfrm>
            <a:off x="679220" y="705491"/>
            <a:ext cx="8448040" cy="5925185"/>
            <a:chOff x="679220" y="705491"/>
            <a:chExt cx="8448040" cy="5925185"/>
          </a:xfrm>
        </p:grpSpPr>
        <p:sp>
          <p:nvSpPr>
            <p:cNvPr id="16" name="object 16"/>
            <p:cNvSpPr/>
            <p:nvPr/>
          </p:nvSpPr>
          <p:spPr>
            <a:xfrm>
              <a:off x="2455332" y="4020057"/>
              <a:ext cx="2610460" cy="2610460"/>
            </a:xfrm>
            <a:prstGeom prst="rect">
              <a:avLst/>
            </a:prstGeom>
            <a:blipFill>
              <a:blip r:embed="rId8" cstate="print"/>
              <a:stretch>
                <a:fillRect/>
              </a:stretch>
            </a:blipFill>
          </p:spPr>
          <p:txBody>
            <a:bodyPr wrap="square" lIns="0" tIns="0" rIns="0" bIns="0" rtlCol="0"/>
            <a:lstStyle/>
            <a:p>
              <a:endParaRPr/>
            </a:p>
          </p:txBody>
        </p:sp>
        <p:sp>
          <p:nvSpPr>
            <p:cNvPr id="17" name="object 17"/>
            <p:cNvSpPr/>
            <p:nvPr/>
          </p:nvSpPr>
          <p:spPr>
            <a:xfrm>
              <a:off x="2770912" y="705491"/>
              <a:ext cx="6356126" cy="1161348"/>
            </a:xfrm>
            <a:prstGeom prst="rect">
              <a:avLst/>
            </a:prstGeom>
            <a:blipFill>
              <a:blip r:embed="rId9" cstate="print"/>
              <a:stretch>
                <a:fillRect/>
              </a:stretch>
            </a:blipFill>
          </p:spPr>
          <p:txBody>
            <a:bodyPr wrap="square" lIns="0" tIns="0" rIns="0" bIns="0" rtlCol="0"/>
            <a:lstStyle/>
            <a:p>
              <a:endParaRPr/>
            </a:p>
          </p:txBody>
        </p:sp>
        <p:sp>
          <p:nvSpPr>
            <p:cNvPr id="18" name="object 18"/>
            <p:cNvSpPr/>
            <p:nvPr/>
          </p:nvSpPr>
          <p:spPr>
            <a:xfrm>
              <a:off x="679220" y="3202034"/>
              <a:ext cx="1714832" cy="619608"/>
            </a:xfrm>
            <a:prstGeom prst="rect">
              <a:avLst/>
            </a:prstGeom>
            <a:blipFill>
              <a:blip r:embed="rId10" cstate="print"/>
              <a:stretch>
                <a:fillRect/>
              </a:stretch>
            </a:blipFill>
          </p:spPr>
          <p:txBody>
            <a:bodyPr wrap="square" lIns="0" tIns="0" rIns="0" bIns="0" rtlCol="0"/>
            <a:lstStyle/>
            <a:p>
              <a:endParaRPr/>
            </a:p>
          </p:txBody>
        </p:sp>
      </p:grpSp>
      <p:sp>
        <p:nvSpPr>
          <p:cNvPr id="19" name="object 19"/>
          <p:cNvSpPr txBox="1"/>
          <p:nvPr/>
        </p:nvSpPr>
        <p:spPr>
          <a:xfrm>
            <a:off x="2810353" y="2799588"/>
            <a:ext cx="923290" cy="238760"/>
          </a:xfrm>
          <a:prstGeom prst="rect">
            <a:avLst/>
          </a:prstGeom>
        </p:spPr>
        <p:txBody>
          <a:bodyPr vert="horz" wrap="square" lIns="0" tIns="12700" rIns="0" bIns="0" rtlCol="0">
            <a:spAutoFit/>
          </a:bodyPr>
          <a:lstStyle/>
          <a:p>
            <a:pPr marL="12700">
              <a:lnSpc>
                <a:spcPct val="100000"/>
              </a:lnSpc>
              <a:spcBef>
                <a:spcPts val="100"/>
              </a:spcBef>
            </a:pPr>
            <a:r>
              <a:rPr sz="1400" spc="-5" dirty="0">
                <a:latin typeface="Arial"/>
                <a:cs typeface="Arial"/>
              </a:rPr>
              <a:t>Γυμναστική</a:t>
            </a:r>
            <a:endParaRPr sz="1400">
              <a:latin typeface="Arial"/>
              <a:cs typeface="Arial"/>
            </a:endParaRPr>
          </a:p>
        </p:txBody>
      </p:sp>
      <p:grpSp>
        <p:nvGrpSpPr>
          <p:cNvPr id="20" name="object 20"/>
          <p:cNvGrpSpPr/>
          <p:nvPr/>
        </p:nvGrpSpPr>
        <p:grpSpPr>
          <a:xfrm>
            <a:off x="798180" y="1912242"/>
            <a:ext cx="3321050" cy="979805"/>
            <a:chOff x="798180" y="1912242"/>
            <a:chExt cx="3321050" cy="979805"/>
          </a:xfrm>
        </p:grpSpPr>
        <p:sp>
          <p:nvSpPr>
            <p:cNvPr id="21" name="object 21"/>
            <p:cNvSpPr/>
            <p:nvPr/>
          </p:nvSpPr>
          <p:spPr>
            <a:xfrm>
              <a:off x="798180" y="1912242"/>
              <a:ext cx="1620822" cy="585640"/>
            </a:xfrm>
            <a:prstGeom prst="rect">
              <a:avLst/>
            </a:prstGeom>
            <a:blipFill>
              <a:blip r:embed="rId11" cstate="print"/>
              <a:stretch>
                <a:fillRect/>
              </a:stretch>
            </a:blipFill>
          </p:spPr>
          <p:txBody>
            <a:bodyPr wrap="square" lIns="0" tIns="0" rIns="0" bIns="0" rtlCol="0"/>
            <a:lstStyle/>
            <a:p>
              <a:endParaRPr/>
            </a:p>
          </p:txBody>
        </p:sp>
        <p:sp>
          <p:nvSpPr>
            <p:cNvPr id="22" name="object 22"/>
            <p:cNvSpPr/>
            <p:nvPr/>
          </p:nvSpPr>
          <p:spPr>
            <a:xfrm>
              <a:off x="2367851" y="2259378"/>
              <a:ext cx="1750993" cy="632673"/>
            </a:xfrm>
            <a:prstGeom prst="rect">
              <a:avLst/>
            </a:prstGeom>
            <a:blipFill>
              <a:blip r:embed="rId12" cstate="print"/>
              <a:stretch>
                <a:fillRect/>
              </a:stretch>
            </a:blipFill>
          </p:spPr>
          <p:txBody>
            <a:bodyPr wrap="square" lIns="0" tIns="0" rIns="0" bIns="0" rtlCol="0"/>
            <a:lstStyle/>
            <a:p>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372173" y="2019300"/>
            <a:ext cx="1647825" cy="1168400"/>
          </a:xfrm>
          <a:prstGeom prst="rect">
            <a:avLst/>
          </a:prstGeom>
        </p:spPr>
        <p:txBody>
          <a:bodyPr vert="horz" wrap="square" lIns="0" tIns="38100" rIns="0" bIns="0" rtlCol="0">
            <a:spAutoFit/>
          </a:bodyPr>
          <a:lstStyle/>
          <a:p>
            <a:pPr marL="12065" marR="5080" algn="ctr">
              <a:lnSpc>
                <a:spcPct val="91700"/>
              </a:lnSpc>
              <a:spcBef>
                <a:spcPts val="300"/>
              </a:spcBef>
            </a:pPr>
            <a:r>
              <a:rPr dirty="0"/>
              <a:t>Ποιο όργανο  </a:t>
            </a:r>
            <a:r>
              <a:rPr spc="-5" dirty="0"/>
              <a:t>θυμάστε;  Περιγράψτε</a:t>
            </a:r>
            <a:r>
              <a:rPr spc="-65" dirty="0"/>
              <a:t> </a:t>
            </a:r>
            <a:r>
              <a:rPr spc="-5" dirty="0"/>
              <a:t>τη  λειτουργία</a:t>
            </a:r>
            <a:r>
              <a:rPr spc="-60" dirty="0"/>
              <a:t> </a:t>
            </a:r>
            <a:r>
              <a:rPr spc="-15" dirty="0"/>
              <a:t>του</a:t>
            </a:r>
          </a:p>
        </p:txBody>
      </p:sp>
      <p:grpSp>
        <p:nvGrpSpPr>
          <p:cNvPr id="3" name="object 3"/>
          <p:cNvGrpSpPr/>
          <p:nvPr/>
        </p:nvGrpSpPr>
        <p:grpSpPr>
          <a:xfrm>
            <a:off x="0" y="1564786"/>
            <a:ext cx="11999595" cy="5114925"/>
            <a:chOff x="0" y="1564786"/>
            <a:chExt cx="11999595" cy="5114925"/>
          </a:xfrm>
        </p:grpSpPr>
        <p:sp>
          <p:nvSpPr>
            <p:cNvPr id="4" name="object 4"/>
            <p:cNvSpPr/>
            <p:nvPr/>
          </p:nvSpPr>
          <p:spPr>
            <a:xfrm>
              <a:off x="0" y="1564786"/>
              <a:ext cx="4461455" cy="4917305"/>
            </a:xfrm>
            <a:prstGeom prst="rect">
              <a:avLst/>
            </a:prstGeom>
            <a:blipFill>
              <a:blip r:embed="rId3" cstate="print"/>
              <a:stretch>
                <a:fillRect/>
              </a:stretch>
            </a:blipFill>
          </p:spPr>
          <p:txBody>
            <a:bodyPr wrap="square" lIns="0" tIns="0" rIns="0" bIns="0" rtlCol="0"/>
            <a:lstStyle/>
            <a:p>
              <a:endParaRPr/>
            </a:p>
          </p:txBody>
        </p:sp>
        <p:sp>
          <p:nvSpPr>
            <p:cNvPr id="5" name="object 5"/>
            <p:cNvSpPr/>
            <p:nvPr/>
          </p:nvSpPr>
          <p:spPr>
            <a:xfrm>
              <a:off x="8748716" y="3429073"/>
              <a:ext cx="3250392" cy="3250392"/>
            </a:xfrm>
            <a:prstGeom prst="rect">
              <a:avLst/>
            </a:prstGeom>
            <a:blipFill>
              <a:blip r:embed="rId4" cstate="print"/>
              <a:stretch>
                <a:fillRect/>
              </a:stretch>
            </a:blipFill>
          </p:spPr>
          <p:txBody>
            <a:bodyPr wrap="square" lIns="0" tIns="0" rIns="0" bIns="0" rtlCol="0"/>
            <a:lstStyle/>
            <a:p>
              <a:endParaRPr/>
            </a:p>
          </p:txBody>
        </p:sp>
        <p:sp>
          <p:nvSpPr>
            <p:cNvPr id="6" name="object 6"/>
            <p:cNvSpPr/>
            <p:nvPr/>
          </p:nvSpPr>
          <p:spPr>
            <a:xfrm>
              <a:off x="5930714" y="3378014"/>
              <a:ext cx="3213285" cy="3213285"/>
            </a:xfrm>
            <a:prstGeom prst="rect">
              <a:avLst/>
            </a:prstGeom>
            <a:blipFill>
              <a:blip r:embed="rId5" cstate="print"/>
              <a:stretch>
                <a:fillRect/>
              </a:stretch>
            </a:blipFill>
          </p:spPr>
          <p:txBody>
            <a:bodyPr wrap="square" lIns="0" tIns="0" rIns="0" bIns="0" rtlCol="0"/>
            <a:lstStyle/>
            <a:p>
              <a:endParaRPr/>
            </a:p>
          </p:txBody>
        </p:sp>
      </p:grpSp>
      <p:sp>
        <p:nvSpPr>
          <p:cNvPr id="7" name="object 7"/>
          <p:cNvSpPr txBox="1"/>
          <p:nvPr/>
        </p:nvSpPr>
        <p:spPr>
          <a:xfrm>
            <a:off x="6457852" y="3963923"/>
            <a:ext cx="1424940" cy="2006600"/>
          </a:xfrm>
          <a:prstGeom prst="rect">
            <a:avLst/>
          </a:prstGeom>
        </p:spPr>
        <p:txBody>
          <a:bodyPr vert="horz" wrap="square" lIns="0" tIns="38100" rIns="0" bIns="0" rtlCol="0">
            <a:spAutoFit/>
          </a:bodyPr>
          <a:lstStyle/>
          <a:p>
            <a:pPr marL="12065" marR="5080" algn="ctr">
              <a:lnSpc>
                <a:spcPct val="91700"/>
              </a:lnSpc>
              <a:spcBef>
                <a:spcPts val="300"/>
              </a:spcBef>
            </a:pPr>
            <a:r>
              <a:rPr sz="2000" spc="-5" dirty="0">
                <a:latin typeface="Arial"/>
                <a:cs typeface="Arial"/>
              </a:rPr>
              <a:t>Θεωρείτε</a:t>
            </a:r>
            <a:r>
              <a:rPr sz="2000" spc="-80" dirty="0">
                <a:latin typeface="Arial"/>
                <a:cs typeface="Arial"/>
              </a:rPr>
              <a:t> </a:t>
            </a:r>
            <a:r>
              <a:rPr sz="2000" spc="-15" dirty="0">
                <a:latin typeface="Arial"/>
                <a:cs typeface="Arial"/>
              </a:rPr>
              <a:t>ότι  </a:t>
            </a:r>
            <a:r>
              <a:rPr sz="2000" dirty="0">
                <a:latin typeface="Arial"/>
                <a:cs typeface="Arial"/>
              </a:rPr>
              <a:t>η </a:t>
            </a:r>
            <a:r>
              <a:rPr sz="2000" spc="-5" dirty="0">
                <a:latin typeface="Arial"/>
                <a:cs typeface="Arial"/>
              </a:rPr>
              <a:t>δωρεά  </a:t>
            </a:r>
            <a:r>
              <a:rPr sz="2000" dirty="0">
                <a:latin typeface="Arial"/>
                <a:cs typeface="Arial"/>
              </a:rPr>
              <a:t>οργάνων  είναι  σημαντική  </a:t>
            </a:r>
            <a:r>
              <a:rPr sz="2000" spc="-5" dirty="0">
                <a:latin typeface="Arial"/>
                <a:cs typeface="Arial"/>
              </a:rPr>
              <a:t>προσφορά  </a:t>
            </a:r>
            <a:r>
              <a:rPr sz="2000" spc="-10" dirty="0">
                <a:latin typeface="Arial"/>
                <a:cs typeface="Arial"/>
              </a:rPr>
              <a:t>και</a:t>
            </a:r>
            <a:r>
              <a:rPr sz="2000" spc="-20" dirty="0">
                <a:latin typeface="Arial"/>
                <a:cs typeface="Arial"/>
              </a:rPr>
              <a:t> </a:t>
            </a:r>
            <a:r>
              <a:rPr sz="2000" dirty="0">
                <a:latin typeface="Arial"/>
                <a:cs typeface="Arial"/>
              </a:rPr>
              <a:t>γιατί;</a:t>
            </a:r>
            <a:endParaRPr sz="2000">
              <a:latin typeface="Arial"/>
              <a:cs typeface="Arial"/>
            </a:endParaRPr>
          </a:p>
        </p:txBody>
      </p:sp>
      <p:sp>
        <p:nvSpPr>
          <p:cNvPr id="8" name="object 8"/>
          <p:cNvSpPr/>
          <p:nvPr/>
        </p:nvSpPr>
        <p:spPr>
          <a:xfrm>
            <a:off x="2160158" y="442578"/>
            <a:ext cx="7541110" cy="827681"/>
          </a:xfrm>
          <a:prstGeom prst="rect">
            <a:avLst/>
          </a:prstGeom>
          <a:blipFill>
            <a:blip r:embed="rId6" cstate="print"/>
            <a:stretch>
              <a:fillRect/>
            </a:stretch>
          </a:blipFill>
        </p:spPr>
        <p:txBody>
          <a:bodyPr wrap="square" lIns="0" tIns="0" rIns="0" bIns="0" rtlCol="0"/>
          <a:lstStyle/>
          <a:p>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88952" cy="6857999"/>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0" y="0"/>
              <a:ext cx="12192000" cy="4884516"/>
            </a:xfrm>
            <a:prstGeom prst="rect">
              <a:avLst/>
            </a:prstGeom>
            <a:blipFill>
              <a:blip r:embed="rId4" cstate="print"/>
              <a:stretch>
                <a:fillRect/>
              </a:stretch>
            </a:blipFill>
          </p:spPr>
          <p:txBody>
            <a:bodyPr wrap="square" lIns="0" tIns="0" rIns="0" bIns="0" rtlCol="0"/>
            <a:lstStyle/>
            <a:p>
              <a:endParaRPr/>
            </a:p>
          </p:txBody>
        </p:sp>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3707</Words>
  <Application>Microsoft Office PowerPoint</Application>
  <PresentationFormat>Widescreen</PresentationFormat>
  <Paragraphs>297</Paragraphs>
  <Slides>21</Slides>
  <Notes>18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Calibri</vt:lpstr>
      <vt:lpstr>Helvetica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Ποιο όργανο  θυμάστε;  Περιγράψτε τη  λειτουργία του</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1</cp:revision>
  <dcterms:created xsi:type="dcterms:W3CDTF">2020-10-05T09:28:20Z</dcterms:created>
  <dcterms:modified xsi:type="dcterms:W3CDTF">2020-10-05T15:01:27Z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2020-10-05T00:00:00Z</vt:filetime>
  </property>
  <property fmtid="{D5CDD505-2E9C-101B-9397-08002B2CF9AE}" pid="3" name="LastSaved">
    <vt:filetime>2020-10-05T00:00:00Z</vt:filetime>
  </property>
</Properties>
</file>